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0.xml" ContentType="application/vnd.openxmlformats-officedocument.drawingml.chart+xml"/>
  <Override PartName="/ppt/theme/themeOverride9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1.xml" ContentType="application/vnd.openxmlformats-officedocument.drawingml.chart+xml"/>
  <Override PartName="/ppt/theme/themeOverride10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2.xml" ContentType="application/vnd.openxmlformats-officedocument.drawingml.chart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handoutMasterIdLst>
    <p:handoutMasterId r:id="rId103"/>
  </p:handoutMasterIdLst>
  <p:sldIdLst>
    <p:sldId id="445" r:id="rId2"/>
    <p:sldId id="446" r:id="rId3"/>
    <p:sldId id="447" r:id="rId4"/>
    <p:sldId id="448" r:id="rId5"/>
    <p:sldId id="449" r:id="rId6"/>
    <p:sldId id="450" r:id="rId7"/>
    <p:sldId id="451" r:id="rId8"/>
    <p:sldId id="452" r:id="rId9"/>
    <p:sldId id="453" r:id="rId10"/>
    <p:sldId id="454" r:id="rId11"/>
    <p:sldId id="455" r:id="rId12"/>
    <p:sldId id="456" r:id="rId13"/>
    <p:sldId id="457" r:id="rId14"/>
    <p:sldId id="458" r:id="rId15"/>
    <p:sldId id="459" r:id="rId16"/>
    <p:sldId id="460" r:id="rId17"/>
    <p:sldId id="461" r:id="rId18"/>
    <p:sldId id="462" r:id="rId19"/>
    <p:sldId id="463" r:id="rId20"/>
    <p:sldId id="464" r:id="rId21"/>
    <p:sldId id="465" r:id="rId22"/>
    <p:sldId id="466" r:id="rId23"/>
    <p:sldId id="467" r:id="rId24"/>
    <p:sldId id="468" r:id="rId25"/>
    <p:sldId id="469" r:id="rId26"/>
    <p:sldId id="470" r:id="rId27"/>
    <p:sldId id="471" r:id="rId28"/>
    <p:sldId id="472" r:id="rId29"/>
    <p:sldId id="473" r:id="rId30"/>
    <p:sldId id="474" r:id="rId31"/>
    <p:sldId id="475" r:id="rId32"/>
    <p:sldId id="476" r:id="rId33"/>
    <p:sldId id="477" r:id="rId34"/>
    <p:sldId id="478" r:id="rId35"/>
    <p:sldId id="479" r:id="rId36"/>
    <p:sldId id="480" r:id="rId37"/>
    <p:sldId id="481" r:id="rId38"/>
    <p:sldId id="482" r:id="rId39"/>
    <p:sldId id="484" r:id="rId40"/>
    <p:sldId id="485" r:id="rId41"/>
    <p:sldId id="486" r:id="rId42"/>
    <p:sldId id="487" r:id="rId43"/>
    <p:sldId id="488" r:id="rId44"/>
    <p:sldId id="489" r:id="rId45"/>
    <p:sldId id="490" r:id="rId46"/>
    <p:sldId id="491" r:id="rId47"/>
    <p:sldId id="492" r:id="rId48"/>
    <p:sldId id="493" r:id="rId49"/>
    <p:sldId id="494" r:id="rId50"/>
    <p:sldId id="495" r:id="rId51"/>
    <p:sldId id="319" r:id="rId52"/>
    <p:sldId id="375" r:id="rId53"/>
    <p:sldId id="394" r:id="rId54"/>
    <p:sldId id="396" r:id="rId55"/>
    <p:sldId id="395" r:id="rId56"/>
    <p:sldId id="397" r:id="rId57"/>
    <p:sldId id="400" r:id="rId58"/>
    <p:sldId id="412" r:id="rId59"/>
    <p:sldId id="401" r:id="rId60"/>
    <p:sldId id="402" r:id="rId61"/>
    <p:sldId id="404" r:id="rId62"/>
    <p:sldId id="403" r:id="rId63"/>
    <p:sldId id="439" r:id="rId64"/>
    <p:sldId id="440" r:id="rId65"/>
    <p:sldId id="441" r:id="rId66"/>
    <p:sldId id="442" r:id="rId67"/>
    <p:sldId id="443" r:id="rId68"/>
    <p:sldId id="496" r:id="rId69"/>
    <p:sldId id="405" r:id="rId70"/>
    <p:sldId id="407" r:id="rId71"/>
    <p:sldId id="408" r:id="rId72"/>
    <p:sldId id="409" r:id="rId73"/>
    <p:sldId id="410" r:id="rId74"/>
    <p:sldId id="411" r:id="rId75"/>
    <p:sldId id="413" r:id="rId76"/>
    <p:sldId id="414" r:id="rId77"/>
    <p:sldId id="415" r:id="rId78"/>
    <p:sldId id="416" r:id="rId79"/>
    <p:sldId id="417" r:id="rId80"/>
    <p:sldId id="418" r:id="rId81"/>
    <p:sldId id="419" r:id="rId82"/>
    <p:sldId id="420" r:id="rId83"/>
    <p:sldId id="421" r:id="rId84"/>
    <p:sldId id="422" r:id="rId85"/>
    <p:sldId id="423" r:id="rId86"/>
    <p:sldId id="424" r:id="rId87"/>
    <p:sldId id="425" r:id="rId88"/>
    <p:sldId id="426" r:id="rId89"/>
    <p:sldId id="427" r:id="rId90"/>
    <p:sldId id="429" r:id="rId91"/>
    <p:sldId id="430" r:id="rId92"/>
    <p:sldId id="431" r:id="rId93"/>
    <p:sldId id="432" r:id="rId94"/>
    <p:sldId id="433" r:id="rId95"/>
    <p:sldId id="434" r:id="rId96"/>
    <p:sldId id="435" r:id="rId97"/>
    <p:sldId id="436" r:id="rId98"/>
    <p:sldId id="437" r:id="rId99"/>
    <p:sldId id="444" r:id="rId100"/>
    <p:sldId id="497" r:id="rId101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3300"/>
    <a:srgbClr val="CC3300"/>
    <a:srgbClr val="FF66FF"/>
    <a:srgbClr val="FF9966"/>
    <a:srgbClr val="99FF99"/>
    <a:srgbClr val="FF6600"/>
    <a:srgbClr val="FF9999"/>
    <a:srgbClr val="66FF99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4667" autoAdjust="0"/>
  </p:normalViewPr>
  <p:slideViewPr>
    <p:cSldViewPr>
      <p:cViewPr>
        <p:scale>
          <a:sx n="81" d="100"/>
          <a:sy n="81" d="100"/>
        </p:scale>
        <p:origin x="-162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3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478" y="-7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ESIS%20SAMIA\Encuestas.xlsb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D:\TESIS%20SAMIA\Tesis%20CL&#205;NICA\Procesos\B.4.1%20PARTO%20EN%20AGUA\AVA.xlsx" TargetMode="External"/><Relationship Id="rId1" Type="http://schemas.openxmlformats.org/officeDocument/2006/relationships/themeOverride" Target="../theme/themeOverride9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TESIS%20SAMIA\Tesis%20CL&#205;NICA\Procesos\B.4.3%20NEONATOLOG&#205;A\ava%20neonatolog&#237;a.xlsx" TargetMode="External"/><Relationship Id="rId1" Type="http://schemas.openxmlformats.org/officeDocument/2006/relationships/themeOverride" Target="../theme/themeOverride10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TESIS%20SAMIA\Tesis%20CL&#205;NICA\Procesos\G.1%20ESTAD&#205;STICA\Ava.xlsx" TargetMode="External"/><Relationship Id="rId1" Type="http://schemas.openxmlformats.org/officeDocument/2006/relationships/themeOverride" Target="../theme/themeOverride1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TESIS%20SAMIA\Encuestas.xlsb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TESIS%20SAMIA\Encuestas.xlsb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TESIS%20SAMIA\Tesis%20CL&#205;NICA\Procesos\A.1%20INGRESAR%20POR%20CITA\ava%20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TESIS%20SAMIA\Tesis%20CL&#205;NICA\Procesos\B.1%20CONSULTA%20EXTERNA\ava%20.xlsx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TESIS%20SAMIA\Tesis%20CL&#205;NICA\Procesos\B.2.1%20Pre-operatorio\ava%20.xlsx" TargetMode="External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D:\TESIS%20SAMIA\Tesis%20CL&#205;NICA\Procesos\B.2.2%20Operatorio\ava%20.xlsx" TargetMode="External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D:\TESIS%20SAMIA\Tesis%20CL&#205;NICA\Procesos\B.2.3%20Pos-operatorio\ava%20.xlsx" TargetMode="External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D:\TESIS%20SAMIA\Tesis%20CL&#205;NICA\Procesos\B.3%20HOSPITALIZACI&#211;N\ava%20.xlsx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S" sz="1800" b="1" i="0" baseline="0">
                <a:effectLst/>
              </a:rPr>
              <a:t>ESTADÍSTICA DE ATENCIÓN</a:t>
            </a:r>
            <a:endParaRPr lang="es-ES">
              <a:effectLst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115712612048064"/>
          <c:y val="0.24786599591717709"/>
          <c:w val="0.32271494609886592"/>
          <c:h val="0.64767096821230674"/>
        </c:manualLayout>
      </c:layout>
      <c:pieChart>
        <c:varyColors val="1"/>
        <c:ser>
          <c:idx val="0"/>
          <c:order val="0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'Encuesta 2'!$K$4:$K$8</c:f>
              <c:strCache>
                <c:ptCount val="5"/>
                <c:pt idx="0">
                  <c:v>PRE Y POSTPARTO</c:v>
                </c:pt>
                <c:pt idx="1">
                  <c:v>CIRUGIAS MAMARIAS , LIPOS </c:v>
                </c:pt>
                <c:pt idx="2">
                  <c:v>TRUMATOLOGÍA ( OSTEOSISNTESIS )</c:v>
                </c:pt>
                <c:pt idx="3">
                  <c:v>APENDICITIS</c:v>
                </c:pt>
                <c:pt idx="4">
                  <c:v>COLECISTITIS</c:v>
                </c:pt>
              </c:strCache>
            </c:strRef>
          </c:cat>
          <c:val>
            <c:numRef>
              <c:f>'Encuesta 2'!$L$4:$L$8</c:f>
              <c:numCache>
                <c:formatCode>0%</c:formatCode>
                <c:ptCount val="5"/>
                <c:pt idx="0">
                  <c:v>0.39000000000000018</c:v>
                </c:pt>
                <c:pt idx="1">
                  <c:v>0.24000000000000007</c:v>
                </c:pt>
                <c:pt idx="2">
                  <c:v>0.15000000000000008</c:v>
                </c:pt>
                <c:pt idx="3">
                  <c:v>0.1</c:v>
                </c:pt>
                <c:pt idx="4">
                  <c:v>0.12000000000000002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3237065090047164"/>
          <c:y val="0.33367089530475408"/>
          <c:w val="0.44225449327484617"/>
          <c:h val="0.52235710119568357"/>
        </c:manualLayout>
      </c:layout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hPercent val="28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0975690442510465E-2"/>
          <c:y val="5.5550760044218647E-2"/>
          <c:w val="0.93225055609882668"/>
          <c:h val="0.81401439427130629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1.8066847335140017E-3"/>
                  <c:y val="0.12163101224136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066847335140019E-3"/>
                  <c:y val="0.173913043478260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453477868112019E-2"/>
                  <c:y val="-1.3377926421404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061744080305821E-2"/>
                  <c:y val="-1.5750922247170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806684733514002E-2"/>
                  <c:y val="-1.783723522853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6260162601626021E-2"/>
                  <c:y val="-5.3511705685618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6896343241647641E-2"/>
                  <c:y val="-4.2075158665367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GRAFICO!$A$2:$A$8</c:f>
              <c:strCache>
                <c:ptCount val="7"/>
                <c:pt idx="0">
                  <c:v>VAC</c:v>
                </c:pt>
                <c:pt idx="1">
                  <c:v>VA E</c:v>
                </c:pt>
                <c:pt idx="2">
                  <c:v>P</c:v>
                </c:pt>
                <c:pt idx="3">
                  <c:v>E</c:v>
                </c:pt>
                <c:pt idx="4">
                  <c:v>M</c:v>
                </c:pt>
                <c:pt idx="5">
                  <c:v>I</c:v>
                </c:pt>
                <c:pt idx="6">
                  <c:v>A</c:v>
                </c:pt>
              </c:strCache>
            </c:strRef>
          </c:cat>
          <c:val>
            <c:numRef>
              <c:f>GRAFICO!$B$2:$B$8</c:f>
              <c:numCache>
                <c:formatCode>0%</c:formatCode>
                <c:ptCount val="7"/>
                <c:pt idx="0">
                  <c:v>9.0909090909090912E-2</c:v>
                </c:pt>
                <c:pt idx="1">
                  <c:v>0.36363636363636365</c:v>
                </c:pt>
                <c:pt idx="2">
                  <c:v>0.19318181818181818</c:v>
                </c:pt>
                <c:pt idx="3">
                  <c:v>0.14772727272727273</c:v>
                </c:pt>
                <c:pt idx="4">
                  <c:v>7.9545454545454544E-2</c:v>
                </c:pt>
                <c:pt idx="5">
                  <c:v>2.2727272727272728E-2</c:v>
                </c:pt>
                <c:pt idx="6">
                  <c:v>0.10227272727272728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1244928"/>
        <c:axId val="101246464"/>
        <c:axId val="0"/>
      </c:bar3DChart>
      <c:catAx>
        <c:axId val="10124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ES"/>
          </a:p>
        </c:txPr>
        <c:crossAx val="1012464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124646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ES"/>
          </a:p>
        </c:txPr>
        <c:crossAx val="1012449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55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s-E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hPercent val="28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0975690442510465E-2"/>
          <c:y val="4.1732433679287161E-2"/>
          <c:w val="0.93225055609882668"/>
          <c:h val="0.82783272063623781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"/>
                  <c:y val="0.222965440356744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680216802168022E-2"/>
                  <c:y val="-5.72571964102817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453477868112019E-2"/>
                  <c:y val="-1.3377926421404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061744080305821E-2"/>
                  <c:y val="-1.5750922247170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806684733514002E-2"/>
                  <c:y val="-1.783723522853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6260162601626021E-2"/>
                  <c:y val="-5.3511705685618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6896343241647641E-2"/>
                  <c:y val="-4.2075158665367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GRAFICO!$A$2:$A$8</c:f>
              <c:strCache>
                <c:ptCount val="7"/>
                <c:pt idx="0">
                  <c:v>VAC</c:v>
                </c:pt>
                <c:pt idx="1">
                  <c:v>VA E</c:v>
                </c:pt>
                <c:pt idx="2">
                  <c:v>P</c:v>
                </c:pt>
                <c:pt idx="3">
                  <c:v>E</c:v>
                </c:pt>
                <c:pt idx="4">
                  <c:v>M</c:v>
                </c:pt>
                <c:pt idx="5">
                  <c:v>I</c:v>
                </c:pt>
                <c:pt idx="6">
                  <c:v>A</c:v>
                </c:pt>
              </c:strCache>
            </c:strRef>
          </c:cat>
          <c:val>
            <c:numRef>
              <c:f>GRAFICO!$B$2:$B$8</c:f>
              <c:numCache>
                <c:formatCode>0%</c:formatCode>
                <c:ptCount val="7"/>
                <c:pt idx="0">
                  <c:v>0.81987577639751552</c:v>
                </c:pt>
                <c:pt idx="1">
                  <c:v>4.3478260869565216E-2</c:v>
                </c:pt>
                <c:pt idx="2">
                  <c:v>2.1739130434782608E-2</c:v>
                </c:pt>
                <c:pt idx="3">
                  <c:v>0.10248447204968944</c:v>
                </c:pt>
                <c:pt idx="4">
                  <c:v>6.2111801242236021E-3</c:v>
                </c:pt>
                <c:pt idx="5">
                  <c:v>6.2111801242236021E-3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1329536"/>
        <c:axId val="101343616"/>
        <c:axId val="0"/>
      </c:bar3DChart>
      <c:catAx>
        <c:axId val="101329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ES"/>
          </a:p>
        </c:txPr>
        <c:crossAx val="1013436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134361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ES"/>
          </a:p>
        </c:txPr>
        <c:crossAx val="1013295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55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s-E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hPercent val="28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7362382547709985E-2"/>
          <c:y val="7.8581303985771109E-2"/>
          <c:w val="0.93225055609882668"/>
          <c:h val="0.79098385032975382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"/>
                  <c:y val="0.222965440356744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066847335140019E-3"/>
                  <c:y val="0.173913043478260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453477868112019E-2"/>
                  <c:y val="-1.3377926421404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061744080305821E-2"/>
                  <c:y val="-1.5750922247170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806684733514002E-2"/>
                  <c:y val="-1.783723522853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6260162601626021E-2"/>
                  <c:y val="-5.3511705685618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6896343241647641E-2"/>
                  <c:y val="-4.2075158665367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GRAFICO!$A$2:$A$8</c:f>
              <c:strCache>
                <c:ptCount val="7"/>
                <c:pt idx="0">
                  <c:v>VAC</c:v>
                </c:pt>
                <c:pt idx="1">
                  <c:v>VA E</c:v>
                </c:pt>
                <c:pt idx="2">
                  <c:v>P</c:v>
                </c:pt>
                <c:pt idx="3">
                  <c:v>E</c:v>
                </c:pt>
                <c:pt idx="4">
                  <c:v>M</c:v>
                </c:pt>
                <c:pt idx="5">
                  <c:v>I</c:v>
                </c:pt>
                <c:pt idx="6">
                  <c:v>A</c:v>
                </c:pt>
              </c:strCache>
            </c:strRef>
          </c:cat>
          <c:val>
            <c:numRef>
              <c:f>GRAFICO!$B$2:$B$8</c:f>
              <c:numCache>
                <c:formatCode>0%</c:formatCode>
                <c:ptCount val="7"/>
                <c:pt idx="0">
                  <c:v>0.30612244897959184</c:v>
                </c:pt>
                <c:pt idx="1">
                  <c:v>0.26530612244897961</c:v>
                </c:pt>
                <c:pt idx="2">
                  <c:v>0</c:v>
                </c:pt>
                <c:pt idx="3">
                  <c:v>4.0816326530612242E-2</c:v>
                </c:pt>
                <c:pt idx="4">
                  <c:v>6.1224489795918366E-2</c:v>
                </c:pt>
                <c:pt idx="5">
                  <c:v>8.1632653061224483E-2</c:v>
                </c:pt>
                <c:pt idx="6">
                  <c:v>0.24489795918367346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1402112"/>
        <c:axId val="101403648"/>
        <c:axId val="0"/>
      </c:bar3DChart>
      <c:catAx>
        <c:axId val="101402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ES"/>
          </a:p>
        </c:txPr>
        <c:crossAx val="1014036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140364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ES"/>
          </a:p>
        </c:txPr>
        <c:crossAx val="1014021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55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s-E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sz="1800" b="1" i="0" baseline="0">
                <a:effectLst/>
              </a:rPr>
              <a:t>ESTADÍSTICA DE ATENCIÓN</a:t>
            </a:r>
            <a:endParaRPr lang="es-ES">
              <a:effectLst/>
            </a:endParaRP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'Encuesta 2'!$K$16:$K$20</c:f>
              <c:strCache>
                <c:ptCount val="5"/>
                <c:pt idx="0">
                  <c:v>CIRUGIA PLASTICA</c:v>
                </c:pt>
                <c:pt idx="1">
                  <c:v>TRAUMATOLOGÍA</c:v>
                </c:pt>
                <c:pt idx="2">
                  <c:v>APENDICITIS</c:v>
                </c:pt>
                <c:pt idx="3">
                  <c:v>COLECISTITIS</c:v>
                </c:pt>
                <c:pt idx="4">
                  <c:v>CESAREAS </c:v>
                </c:pt>
              </c:strCache>
            </c:strRef>
          </c:cat>
          <c:val>
            <c:numRef>
              <c:f>'Encuesta 2'!$L$16:$L$20</c:f>
              <c:numCache>
                <c:formatCode>0%</c:formatCode>
                <c:ptCount val="5"/>
                <c:pt idx="0">
                  <c:v>0.12000000000000002</c:v>
                </c:pt>
                <c:pt idx="1">
                  <c:v>0.29000000000000031</c:v>
                </c:pt>
                <c:pt idx="2">
                  <c:v>0.17</c:v>
                </c:pt>
                <c:pt idx="3">
                  <c:v>0.22000000000000008</c:v>
                </c:pt>
                <c:pt idx="4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sz="1800" b="1" i="0" baseline="0">
                <a:effectLst/>
              </a:rPr>
              <a:t>ESTADÍSTICA DE ATENCIÓN</a:t>
            </a:r>
            <a:endParaRPr lang="es-ES">
              <a:effectLst/>
            </a:endParaRP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'Encuesta 2'!$K$78:$K$81</c:f>
              <c:strCache>
                <c:ptCount val="4"/>
                <c:pt idx="0">
                  <c:v>Partos en agua</c:v>
                </c:pt>
                <c:pt idx="1">
                  <c:v>Cesáreas </c:v>
                </c:pt>
                <c:pt idx="2">
                  <c:v>Patologías de recien nacidos</c:v>
                </c:pt>
                <c:pt idx="3">
                  <c:v>Seguimiento del recien nacido</c:v>
                </c:pt>
              </c:strCache>
            </c:strRef>
          </c:cat>
          <c:val>
            <c:numRef>
              <c:f>'Encuesta 2'!$L$78:$L$81</c:f>
              <c:numCache>
                <c:formatCode>0%</c:formatCode>
                <c:ptCount val="4"/>
                <c:pt idx="0">
                  <c:v>0.74000000000000077</c:v>
                </c:pt>
                <c:pt idx="1">
                  <c:v>0.12000000000000002</c:v>
                </c:pt>
                <c:pt idx="2">
                  <c:v>4.0000000000000022E-2</c:v>
                </c:pt>
                <c:pt idx="3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2490995604808188"/>
          <c:y val="0.40426691455234781"/>
          <c:w val="0.43298603090085036"/>
          <c:h val="0.37807086614173274"/>
        </c:manualLayout>
      </c:layout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hPercent val="28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0975690442510451E-2"/>
          <c:y val="7.3975195197460625E-2"/>
          <c:w val="0.93225055609882646"/>
          <c:h val="0.795589959118064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"/>
                  <c:y val="0.190722644066026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066847335140017E-3"/>
                  <c:y val="0.173913043478260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453477868112014E-2"/>
                  <c:y val="-1.337792642140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061744080305818E-2"/>
                  <c:y val="-1.5750922247170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8066847335140017E-2"/>
                  <c:y val="-1.7837235228539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6260162601626018E-2"/>
                  <c:y val="-5.3511705685618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6896343241647641E-2"/>
                  <c:y val="-4.2075158665367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GRAFICO!$A$2:$A$8</c:f>
              <c:strCache>
                <c:ptCount val="7"/>
                <c:pt idx="0">
                  <c:v>VAC</c:v>
                </c:pt>
                <c:pt idx="1">
                  <c:v>VAE</c:v>
                </c:pt>
                <c:pt idx="2">
                  <c:v>P</c:v>
                </c:pt>
                <c:pt idx="3">
                  <c:v>E</c:v>
                </c:pt>
                <c:pt idx="4">
                  <c:v>M</c:v>
                </c:pt>
                <c:pt idx="5">
                  <c:v>I</c:v>
                </c:pt>
                <c:pt idx="6">
                  <c:v>A</c:v>
                </c:pt>
              </c:strCache>
            </c:strRef>
          </c:cat>
          <c:val>
            <c:numRef>
              <c:f>GRAFICO!$B$2:$B$8</c:f>
              <c:numCache>
                <c:formatCode>0%</c:formatCode>
                <c:ptCount val="7"/>
                <c:pt idx="0">
                  <c:v>0.10416666666666667</c:v>
                </c:pt>
                <c:pt idx="1">
                  <c:v>0.20833333333333334</c:v>
                </c:pt>
                <c:pt idx="2">
                  <c:v>0.125</c:v>
                </c:pt>
                <c:pt idx="3">
                  <c:v>0.3125</c:v>
                </c:pt>
                <c:pt idx="4">
                  <c:v>0.10416666666666667</c:v>
                </c:pt>
                <c:pt idx="5">
                  <c:v>8.3333333333333329E-2</c:v>
                </c:pt>
                <c:pt idx="6">
                  <c:v>6.25E-2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1810944"/>
        <c:axId val="101812480"/>
        <c:axId val="0"/>
      </c:bar3DChart>
      <c:catAx>
        <c:axId val="101810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ES"/>
          </a:p>
        </c:txPr>
        <c:crossAx val="1018124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181248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ES"/>
          </a:p>
        </c:txPr>
        <c:crossAx val="1018109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55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s-E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hPercent val="28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0975690442510451E-2"/>
          <c:y val="4.1824103090792583E-2"/>
          <c:w val="0.93225055609882646"/>
          <c:h val="0.82774111430051178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"/>
                  <c:y val="0.22296544035674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066847335140017E-3"/>
                  <c:y val="0.173913043478260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453477868112014E-2"/>
                  <c:y val="-1.337792642140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061744080305818E-2"/>
                  <c:y val="-1.5750922247170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8066847335140017E-2"/>
                  <c:y val="-1.7837235228539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6260162601626018E-2"/>
                  <c:y val="-5.3511705685618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6896343241647641E-2"/>
                  <c:y val="-4.2075158665367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GRAFICO!$A$2:$A$8</c:f>
              <c:strCache>
                <c:ptCount val="7"/>
                <c:pt idx="0">
                  <c:v>VAC</c:v>
                </c:pt>
                <c:pt idx="1">
                  <c:v>VA E</c:v>
                </c:pt>
                <c:pt idx="2">
                  <c:v>P</c:v>
                </c:pt>
                <c:pt idx="3">
                  <c:v>E</c:v>
                </c:pt>
                <c:pt idx="4">
                  <c:v>M</c:v>
                </c:pt>
                <c:pt idx="5">
                  <c:v>I</c:v>
                </c:pt>
                <c:pt idx="6">
                  <c:v>A</c:v>
                </c:pt>
              </c:strCache>
            </c:strRef>
          </c:cat>
          <c:val>
            <c:numRef>
              <c:f>GRAFICO!$B$2:$B$8</c:f>
              <c:numCache>
                <c:formatCode>0%</c:formatCode>
                <c:ptCount val="7"/>
                <c:pt idx="0">
                  <c:v>0.1388888888888889</c:v>
                </c:pt>
                <c:pt idx="1">
                  <c:v>0.125</c:v>
                </c:pt>
                <c:pt idx="2">
                  <c:v>6.9444444444444448E-2</c:v>
                </c:pt>
                <c:pt idx="3">
                  <c:v>0.125</c:v>
                </c:pt>
                <c:pt idx="4">
                  <c:v>0.2361111111111111</c:v>
                </c:pt>
                <c:pt idx="5">
                  <c:v>0.2361111111111111</c:v>
                </c:pt>
                <c:pt idx="6">
                  <c:v>6.9444444444444448E-2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1889920"/>
        <c:axId val="101891456"/>
        <c:axId val="0"/>
      </c:bar3DChart>
      <c:catAx>
        <c:axId val="101889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ES"/>
          </a:p>
        </c:txPr>
        <c:crossAx val="1018914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189145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ES"/>
          </a:p>
        </c:txPr>
        <c:crossAx val="1018899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55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s-E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hPercent val="28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0975690442510451E-2"/>
          <c:y val="6.8579955933601944E-2"/>
          <c:w val="0.93225055609882646"/>
          <c:h val="0.8009852614577024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"/>
                  <c:y val="0.22296544035674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0.107023411371237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453477868112014E-2"/>
                  <c:y val="-1.337792642140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061744080305818E-2"/>
                  <c:y val="-1.5750922247170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8066847335140017E-2"/>
                  <c:y val="-1.7837235228539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6260162601626018E-2"/>
                  <c:y val="-5.3511705685618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6896343241647641E-2"/>
                  <c:y val="-4.2075158665367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GRAFICO!$A$2:$A$8</c:f>
              <c:strCache>
                <c:ptCount val="7"/>
                <c:pt idx="0">
                  <c:v>VAC</c:v>
                </c:pt>
                <c:pt idx="1">
                  <c:v>VAE</c:v>
                </c:pt>
                <c:pt idx="2">
                  <c:v>P</c:v>
                </c:pt>
                <c:pt idx="3">
                  <c:v>E</c:v>
                </c:pt>
                <c:pt idx="4">
                  <c:v>M</c:v>
                </c:pt>
                <c:pt idx="5">
                  <c:v>I</c:v>
                </c:pt>
                <c:pt idx="6">
                  <c:v>A</c:v>
                </c:pt>
              </c:strCache>
            </c:strRef>
          </c:cat>
          <c:val>
            <c:numRef>
              <c:f>GRAFICO!$B$2:$B$8</c:f>
              <c:numCache>
                <c:formatCode>0%</c:formatCode>
                <c:ptCount val="7"/>
                <c:pt idx="0">
                  <c:v>0.18819188191881919</c:v>
                </c:pt>
                <c:pt idx="1">
                  <c:v>8.8560885608856083E-2</c:v>
                </c:pt>
                <c:pt idx="2">
                  <c:v>0.12177121771217712</c:v>
                </c:pt>
                <c:pt idx="3">
                  <c:v>0.46125461254612549</c:v>
                </c:pt>
                <c:pt idx="4">
                  <c:v>2.5830258302583026E-2</c:v>
                </c:pt>
                <c:pt idx="5">
                  <c:v>3.3210332103321034E-2</c:v>
                </c:pt>
                <c:pt idx="6">
                  <c:v>8.1180811808118078E-2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1978880"/>
        <c:axId val="101980416"/>
        <c:axId val="0"/>
      </c:bar3DChart>
      <c:catAx>
        <c:axId val="10197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ES"/>
          </a:p>
        </c:txPr>
        <c:crossAx val="1019804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198041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ES"/>
          </a:p>
        </c:txPr>
        <c:crossAx val="1019788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55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s-E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hPercent val="28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0975690442510451E-2"/>
          <c:y val="7.7498573547871735E-2"/>
          <c:w val="0.93225055609882646"/>
          <c:h val="0.79206664384343262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"/>
                  <c:y val="0.22296544035674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453477868112014E-2"/>
                  <c:y val="-2.6755852842809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453477868112014E-2"/>
                  <c:y val="-1.337792642140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061744080305818E-2"/>
                  <c:y val="-1.5750922247170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8066847335140017E-2"/>
                  <c:y val="-1.7837235228539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5.4200542005420054E-3"/>
                  <c:y val="0.129319955406911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6896343241647641E-2"/>
                  <c:y val="-4.2075158665367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GRAFICO!$A$2:$A$8</c:f>
              <c:strCache>
                <c:ptCount val="7"/>
                <c:pt idx="0">
                  <c:v>VAC</c:v>
                </c:pt>
                <c:pt idx="1">
                  <c:v>VA E</c:v>
                </c:pt>
                <c:pt idx="2">
                  <c:v>P</c:v>
                </c:pt>
                <c:pt idx="3">
                  <c:v>E</c:v>
                </c:pt>
                <c:pt idx="4">
                  <c:v>M</c:v>
                </c:pt>
                <c:pt idx="5">
                  <c:v>I</c:v>
                </c:pt>
                <c:pt idx="6">
                  <c:v>A</c:v>
                </c:pt>
              </c:strCache>
            </c:strRef>
          </c:cat>
          <c:val>
            <c:numRef>
              <c:f>GRAFICO!$B$2:$B$8</c:f>
              <c:numCache>
                <c:formatCode>0%</c:formatCode>
                <c:ptCount val="7"/>
                <c:pt idx="0">
                  <c:v>0.30175438596491228</c:v>
                </c:pt>
                <c:pt idx="1">
                  <c:v>3.8596491228070177E-2</c:v>
                </c:pt>
                <c:pt idx="2">
                  <c:v>1.7543859649122806E-2</c:v>
                </c:pt>
                <c:pt idx="3">
                  <c:v>0.12280701754385964</c:v>
                </c:pt>
                <c:pt idx="4">
                  <c:v>4.5614035087719301E-2</c:v>
                </c:pt>
                <c:pt idx="5">
                  <c:v>0.45614035087719296</c:v>
                </c:pt>
                <c:pt idx="6">
                  <c:v>1.7543859649122806E-2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2063488"/>
        <c:axId val="102065280"/>
        <c:axId val="0"/>
      </c:bar3DChart>
      <c:catAx>
        <c:axId val="102063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ES"/>
          </a:p>
        </c:txPr>
        <c:crossAx val="1020652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206528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ES"/>
          </a:p>
        </c:txPr>
        <c:crossAx val="1020634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55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s-E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hPercent val="28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0975690442510451E-2"/>
          <c:y val="6.8579955933601944E-2"/>
          <c:w val="0.93225055609882646"/>
          <c:h val="0.8009852614577024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"/>
                  <c:y val="0.22296544035674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066847335140017E-2"/>
                  <c:y val="-4.0133779264214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453477868112014E-2"/>
                  <c:y val="-1.337792642140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061744080305818E-2"/>
                  <c:y val="-1.5750922247170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8066847335140017E-2"/>
                  <c:y val="-1.7837235228539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6260162601626018E-2"/>
                  <c:y val="-5.3511705685618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6896343241647641E-2"/>
                  <c:y val="-4.2075158665367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GRAFICO!$A$2:$A$8</c:f>
              <c:strCache>
                <c:ptCount val="7"/>
                <c:pt idx="0">
                  <c:v>VAC</c:v>
                </c:pt>
                <c:pt idx="1">
                  <c:v>VAE</c:v>
                </c:pt>
                <c:pt idx="2">
                  <c:v>P</c:v>
                </c:pt>
                <c:pt idx="3">
                  <c:v>E</c:v>
                </c:pt>
                <c:pt idx="4">
                  <c:v>M</c:v>
                </c:pt>
                <c:pt idx="5">
                  <c:v>I</c:v>
                </c:pt>
                <c:pt idx="6">
                  <c:v>A</c:v>
                </c:pt>
              </c:strCache>
            </c:strRef>
          </c:cat>
          <c:val>
            <c:numRef>
              <c:f>GRAFICO!$B$2:$B$8</c:f>
              <c:numCache>
                <c:formatCode>0%</c:formatCode>
                <c:ptCount val="7"/>
                <c:pt idx="0">
                  <c:v>0.90308641975308646</c:v>
                </c:pt>
                <c:pt idx="1">
                  <c:v>4.3209876543209874E-2</c:v>
                </c:pt>
                <c:pt idx="2">
                  <c:v>8.024691358024692E-3</c:v>
                </c:pt>
                <c:pt idx="3">
                  <c:v>1.0493827160493827E-2</c:v>
                </c:pt>
                <c:pt idx="4">
                  <c:v>1.6049382716049384E-2</c:v>
                </c:pt>
                <c:pt idx="5">
                  <c:v>2.4691358024691358E-3</c:v>
                </c:pt>
                <c:pt idx="6">
                  <c:v>1.6666666666666666E-2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2201600"/>
        <c:axId val="102203392"/>
        <c:axId val="0"/>
      </c:bar3DChart>
      <c:catAx>
        <c:axId val="102201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ES"/>
          </a:p>
        </c:txPr>
        <c:crossAx val="1022033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220339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ES"/>
          </a:p>
        </c:txPr>
        <c:crossAx val="1022016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55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s-E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hPercent val="28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0975690442510465E-2"/>
          <c:y val="6.4762977620839629E-2"/>
          <c:w val="0.93225055609882668"/>
          <c:h val="0.80480217669468535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invertIfNegative val="0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"/>
                  <c:y val="0.222965440356744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453477868112014E-2"/>
                  <c:y val="-3.3362372370891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453477868112019E-2"/>
                  <c:y val="-1.3377926421404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061744080305821E-2"/>
                  <c:y val="-1.5750922247170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806684733514002E-2"/>
                  <c:y val="-1.783723522853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6260162601626021E-2"/>
                  <c:y val="-5.3511705685618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6896343241647641E-2"/>
                  <c:y val="-4.2075158665367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GRAFICO!$A$2:$A$8</c:f>
              <c:strCache>
                <c:ptCount val="7"/>
                <c:pt idx="0">
                  <c:v>VAC</c:v>
                </c:pt>
                <c:pt idx="1">
                  <c:v>VAE</c:v>
                </c:pt>
                <c:pt idx="2">
                  <c:v>P</c:v>
                </c:pt>
                <c:pt idx="3">
                  <c:v>E</c:v>
                </c:pt>
                <c:pt idx="4">
                  <c:v>M</c:v>
                </c:pt>
                <c:pt idx="5">
                  <c:v>I</c:v>
                </c:pt>
                <c:pt idx="6">
                  <c:v>A</c:v>
                </c:pt>
              </c:strCache>
            </c:strRef>
          </c:cat>
          <c:val>
            <c:numRef>
              <c:f>GRAFICO!$B$2:$B$8</c:f>
              <c:numCache>
                <c:formatCode>0%</c:formatCode>
                <c:ptCount val="7"/>
                <c:pt idx="0">
                  <c:v>0.87256637168141593</c:v>
                </c:pt>
                <c:pt idx="1">
                  <c:v>1.7699115044247787E-3</c:v>
                </c:pt>
                <c:pt idx="2">
                  <c:v>2.3008849557522124E-2</c:v>
                </c:pt>
                <c:pt idx="3">
                  <c:v>5.3097345132743362E-2</c:v>
                </c:pt>
                <c:pt idx="4">
                  <c:v>1.2389380530973451E-2</c:v>
                </c:pt>
                <c:pt idx="5">
                  <c:v>2.4778761061946902E-2</c:v>
                </c:pt>
                <c:pt idx="6">
                  <c:v>1.2389380530973451E-2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2155392"/>
        <c:axId val="102156928"/>
        <c:axId val="0"/>
      </c:bar3DChart>
      <c:catAx>
        <c:axId val="102155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ES"/>
          </a:p>
        </c:txPr>
        <c:crossAx val="1021569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215692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ES"/>
          </a:p>
        </c:txPr>
        <c:crossAx val="1021553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55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s-ES"/>
    </a:p>
  </c:txPr>
  <c:externalData r:id="rId2">
    <c:autoUpdate val="0"/>
  </c:externalData>
</c:chartSpace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90.xml"/><Relationship Id="rId3" Type="http://schemas.openxmlformats.org/officeDocument/2006/relationships/slide" Target="../slides/slide75.xml"/><Relationship Id="rId7" Type="http://schemas.openxmlformats.org/officeDocument/2006/relationships/slide" Target="../slides/slide87.xml"/><Relationship Id="rId2" Type="http://schemas.openxmlformats.org/officeDocument/2006/relationships/slide" Target="../slides/slide72.xml"/><Relationship Id="rId1" Type="http://schemas.openxmlformats.org/officeDocument/2006/relationships/slide" Target="../slides/slide69.xml"/><Relationship Id="rId6" Type="http://schemas.openxmlformats.org/officeDocument/2006/relationships/slide" Target="../slides/slide84.xml"/><Relationship Id="rId5" Type="http://schemas.openxmlformats.org/officeDocument/2006/relationships/slide" Target="../slides/slide78.xml"/><Relationship Id="rId10" Type="http://schemas.openxmlformats.org/officeDocument/2006/relationships/slide" Target="../slides/slide93.xml"/><Relationship Id="rId4" Type="http://schemas.openxmlformats.org/officeDocument/2006/relationships/slide" Target="../slides/slide96.xml"/><Relationship Id="rId9" Type="http://schemas.openxmlformats.org/officeDocument/2006/relationships/slide" Target="../slides/slide81.xml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hyperlink" Target="EXPOSICI&#211;N%20SAMIA/Anexo%20E%20Manual%20de%20procesos.docx" TargetMode="Externa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7EB60-D747-4A8A-A8CB-ADD5B44F9533}" type="doc">
      <dgm:prSet loTypeId="urn:microsoft.com/office/officeart/2005/8/layout/cycle6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s-ES"/>
        </a:p>
      </dgm:t>
    </dgm:pt>
    <dgm:pt modelId="{A58FFCE1-C8C7-4040-BF0F-2BB8F0966CEB}">
      <dgm:prSet phldrT="[Texto]" custT="1"/>
      <dgm:spPr>
        <a:xfrm>
          <a:off x="2190263" y="715"/>
          <a:ext cx="1006052" cy="653933"/>
        </a:xfr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sz="105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SEVICIOS MÉDICOS</a:t>
          </a:r>
        </a:p>
      </dgm:t>
    </dgm:pt>
    <dgm:pt modelId="{F1DAECB6-EA89-4BA2-90D9-01C7D620AF0E}" type="parTrans" cxnId="{8F129DE2-16DE-4E43-9095-4F3E4F72969F}">
      <dgm:prSet/>
      <dgm:spPr/>
      <dgm:t>
        <a:bodyPr/>
        <a:lstStyle/>
        <a:p>
          <a:endParaRPr lang="es-ES" sz="2000"/>
        </a:p>
      </dgm:t>
    </dgm:pt>
    <dgm:pt modelId="{6A75CF2A-E696-477E-9625-11C73384A5DF}" type="sibTrans" cxnId="{8F129DE2-16DE-4E43-9095-4F3E4F72969F}">
      <dgm:prSet/>
      <dgm:spPr>
        <a:xfrm>
          <a:off x="1612224" y="327682"/>
          <a:ext cx="2162129" cy="2162129"/>
        </a:xfrm>
        <a:noFill/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 sz="2000"/>
        </a:p>
      </dgm:t>
    </dgm:pt>
    <dgm:pt modelId="{9618848A-468E-4FD4-A618-668317E92CB9}">
      <dgm:prSet phldrT="[Texto]" custT="1"/>
      <dgm:spPr>
        <a:xfrm>
          <a:off x="3271328" y="1081780"/>
          <a:ext cx="1006052" cy="653933"/>
        </a:xfr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sz="105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SERVICIOS TÉCNICOS DE APOYO</a:t>
          </a:r>
        </a:p>
      </dgm:t>
    </dgm:pt>
    <dgm:pt modelId="{B45EDEDF-A92A-4330-A6A4-1E4207443B2A}" type="parTrans" cxnId="{94F48087-4EE2-4740-8373-7336F09D08B8}">
      <dgm:prSet/>
      <dgm:spPr/>
      <dgm:t>
        <a:bodyPr/>
        <a:lstStyle/>
        <a:p>
          <a:endParaRPr lang="es-ES" sz="2000"/>
        </a:p>
      </dgm:t>
    </dgm:pt>
    <dgm:pt modelId="{4F99CF4B-FDAF-44BB-8D88-750FE8E7CCCE}" type="sibTrans" cxnId="{94F48087-4EE2-4740-8373-7336F09D08B8}">
      <dgm:prSet/>
      <dgm:spPr>
        <a:xfrm>
          <a:off x="1612224" y="327682"/>
          <a:ext cx="2162129" cy="2162129"/>
        </a:xfrm>
        <a:noFill/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 sz="2000"/>
        </a:p>
      </dgm:t>
    </dgm:pt>
    <dgm:pt modelId="{6F01421F-21C1-44F1-A621-9F7A98693166}">
      <dgm:prSet phldrT="[Texto]" custT="1"/>
      <dgm:spPr>
        <a:xfrm>
          <a:off x="2190263" y="2162845"/>
          <a:ext cx="1006052" cy="653933"/>
        </a:xfr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sz="105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SERVICIOS DE DIAGNÓSTICO</a:t>
          </a:r>
        </a:p>
      </dgm:t>
    </dgm:pt>
    <dgm:pt modelId="{FF263D09-8711-40AC-AA73-E480F39F8096}" type="parTrans" cxnId="{C393EDFB-F93B-4195-ACA3-3B8FF4969D00}">
      <dgm:prSet/>
      <dgm:spPr/>
      <dgm:t>
        <a:bodyPr/>
        <a:lstStyle/>
        <a:p>
          <a:endParaRPr lang="es-ES" sz="2000"/>
        </a:p>
      </dgm:t>
    </dgm:pt>
    <dgm:pt modelId="{4E51969F-5877-4F80-B67D-73C4C74B3F83}" type="sibTrans" cxnId="{C393EDFB-F93B-4195-ACA3-3B8FF4969D00}">
      <dgm:prSet/>
      <dgm:spPr>
        <a:xfrm>
          <a:off x="1612224" y="327682"/>
          <a:ext cx="2162129" cy="2162129"/>
        </a:xfrm>
        <a:noFill/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 sz="2000"/>
        </a:p>
      </dgm:t>
    </dgm:pt>
    <dgm:pt modelId="{E186F2D4-4060-4CC0-9CE4-1DE0EDB15094}">
      <dgm:prSet phldrT="[Texto]" custT="1"/>
      <dgm:spPr>
        <a:xfrm>
          <a:off x="1060429" y="1081780"/>
          <a:ext cx="1103588" cy="653933"/>
        </a:xfr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sz="105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SERVICIOS ADMINISTRATIVOS</a:t>
          </a:r>
        </a:p>
      </dgm:t>
    </dgm:pt>
    <dgm:pt modelId="{36C1B572-8CE1-4ABF-B445-D9368B65CA0F}" type="parTrans" cxnId="{4E57A106-207F-4B96-9FAE-30ACAC170B03}">
      <dgm:prSet/>
      <dgm:spPr/>
      <dgm:t>
        <a:bodyPr/>
        <a:lstStyle/>
        <a:p>
          <a:endParaRPr lang="es-ES" sz="2000"/>
        </a:p>
      </dgm:t>
    </dgm:pt>
    <dgm:pt modelId="{E1EC1D55-BF0F-4BC5-99F2-34F16DFBD2F4}" type="sibTrans" cxnId="{4E57A106-207F-4B96-9FAE-30ACAC170B03}">
      <dgm:prSet/>
      <dgm:spPr>
        <a:xfrm>
          <a:off x="1612224" y="327682"/>
          <a:ext cx="2162129" cy="2162129"/>
        </a:xfr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 sz="2000"/>
        </a:p>
      </dgm:t>
    </dgm:pt>
    <dgm:pt modelId="{771660D4-D20B-4B53-BB78-F728C4F19C74}" type="pres">
      <dgm:prSet presAssocID="{5177EB60-D747-4A8A-A8CB-ADD5B44F953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3DD74F8-CB76-4DAE-894B-F5E1BA7BE94E}" type="pres">
      <dgm:prSet presAssocID="{A58FFCE1-C8C7-4040-BF0F-2BB8F0966CEB}" presName="node" presStyleLbl="node1" presStyleIdx="0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FB362D74-D212-48B3-A8AD-63605834B076}" type="pres">
      <dgm:prSet presAssocID="{A58FFCE1-C8C7-4040-BF0F-2BB8F0966CEB}" presName="spNode" presStyleCnt="0"/>
      <dgm:spPr/>
    </dgm:pt>
    <dgm:pt modelId="{FA0E5287-909B-43B5-B886-373661519B12}" type="pres">
      <dgm:prSet presAssocID="{6A75CF2A-E696-477E-9625-11C73384A5DF}" presName="sibTrans" presStyleLbl="sibTrans1D1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1769590" y="142704"/>
              </a:moveTo>
              <a:arcTo wR="1201621" hR="1201621" stAng="17892460" swAng="2623616"/>
            </a:path>
          </a:pathLst>
        </a:custGeom>
      </dgm:spPr>
      <dgm:t>
        <a:bodyPr/>
        <a:lstStyle/>
        <a:p>
          <a:endParaRPr lang="en-US"/>
        </a:p>
      </dgm:t>
    </dgm:pt>
    <dgm:pt modelId="{9A170904-42A5-463E-9187-956EDAF09F51}" type="pres">
      <dgm:prSet presAssocID="{9618848A-468E-4FD4-A618-668317E92CB9}" presName="node" presStyleLbl="node1" presStyleIdx="1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E0CCE81-85AB-4963-B455-535383D09274}" type="pres">
      <dgm:prSet presAssocID="{9618848A-468E-4FD4-A618-668317E92CB9}" presName="spNode" presStyleCnt="0"/>
      <dgm:spPr/>
    </dgm:pt>
    <dgm:pt modelId="{7910CE9C-7619-4C0C-925C-C6279C79377A}" type="pres">
      <dgm:prSet presAssocID="{4F99CF4B-FDAF-44BB-8D88-750FE8E7CCCE}" presName="sibTrans" presStyleLbl="sibTrans1D1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2344007" y="1574247"/>
              </a:moveTo>
              <a:arcTo wR="1201621" hR="1201621" stAng="1083924" swAng="2623616"/>
            </a:path>
          </a:pathLst>
        </a:custGeom>
      </dgm:spPr>
      <dgm:t>
        <a:bodyPr/>
        <a:lstStyle/>
        <a:p>
          <a:endParaRPr lang="en-US"/>
        </a:p>
      </dgm:t>
    </dgm:pt>
    <dgm:pt modelId="{959A8F51-9492-410A-B758-4DC47E1DC2D6}" type="pres">
      <dgm:prSet presAssocID="{6F01421F-21C1-44F1-A621-9F7A98693166}" presName="node" presStyleLbl="node1" presStyleIdx="2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4C634CEF-05BC-4404-AB17-94C163705328}" type="pres">
      <dgm:prSet presAssocID="{6F01421F-21C1-44F1-A621-9F7A98693166}" presName="spNode" presStyleCnt="0"/>
      <dgm:spPr/>
    </dgm:pt>
    <dgm:pt modelId="{3108D19D-67BF-43FD-BA1D-D2046266D968}" type="pres">
      <dgm:prSet presAssocID="{4E51969F-5877-4F80-B67D-73C4C74B3F83}" presName="sibTrans" presStyleLbl="sibTrans1D1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633652" y="2260539"/>
              </a:moveTo>
              <a:arcTo wR="1201621" hR="1201621" stAng="7092460" swAng="2623616"/>
            </a:path>
          </a:pathLst>
        </a:custGeom>
      </dgm:spPr>
      <dgm:t>
        <a:bodyPr/>
        <a:lstStyle/>
        <a:p>
          <a:endParaRPr lang="en-US"/>
        </a:p>
      </dgm:t>
    </dgm:pt>
    <dgm:pt modelId="{6E6CB2B2-7CC4-437B-BC88-E3EC1AF8AA4B}" type="pres">
      <dgm:prSet presAssocID="{E186F2D4-4060-4CC0-9CE4-1DE0EDB15094}" presName="node" presStyleLbl="node1" presStyleIdx="3" presStyleCnt="4" custScaleX="12925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9AC1C93-5818-435E-BFD1-34172D6DC72A}" type="pres">
      <dgm:prSet presAssocID="{E186F2D4-4060-4CC0-9CE4-1DE0EDB15094}" presName="spNode" presStyleCnt="0"/>
      <dgm:spPr/>
    </dgm:pt>
    <dgm:pt modelId="{DF36667D-390D-495F-B8D4-C7A7299D7EC9}" type="pres">
      <dgm:prSet presAssocID="{E1EC1D55-BF0F-4BC5-99F2-34F16DFBD2F4}" presName="sibTrans" presStyleLbl="sibTrans1D1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59236" y="828995"/>
              </a:moveTo>
              <a:arcTo wR="1201621" hR="1201621" stAng="11883924" swAng="2623616"/>
            </a:path>
          </a:pathLst>
        </a:custGeom>
      </dgm:spPr>
      <dgm:t>
        <a:bodyPr/>
        <a:lstStyle/>
        <a:p>
          <a:endParaRPr lang="en-US"/>
        </a:p>
      </dgm:t>
    </dgm:pt>
  </dgm:ptLst>
  <dgm:cxnLst>
    <dgm:cxn modelId="{8F129DE2-16DE-4E43-9095-4F3E4F72969F}" srcId="{5177EB60-D747-4A8A-A8CB-ADD5B44F9533}" destId="{A58FFCE1-C8C7-4040-BF0F-2BB8F0966CEB}" srcOrd="0" destOrd="0" parTransId="{F1DAECB6-EA89-4BA2-90D9-01C7D620AF0E}" sibTransId="{6A75CF2A-E696-477E-9625-11C73384A5DF}"/>
    <dgm:cxn modelId="{292BE4BB-AE37-4318-B476-458B4D914F89}" type="presOf" srcId="{4F99CF4B-FDAF-44BB-8D88-750FE8E7CCCE}" destId="{7910CE9C-7619-4C0C-925C-C6279C79377A}" srcOrd="0" destOrd="0" presId="urn:microsoft.com/office/officeart/2005/8/layout/cycle6"/>
    <dgm:cxn modelId="{4819FCAB-2928-4F3E-9CC0-85DD39641A30}" type="presOf" srcId="{5177EB60-D747-4A8A-A8CB-ADD5B44F9533}" destId="{771660D4-D20B-4B53-BB78-F728C4F19C74}" srcOrd="0" destOrd="0" presId="urn:microsoft.com/office/officeart/2005/8/layout/cycle6"/>
    <dgm:cxn modelId="{C393EDFB-F93B-4195-ACA3-3B8FF4969D00}" srcId="{5177EB60-D747-4A8A-A8CB-ADD5B44F9533}" destId="{6F01421F-21C1-44F1-A621-9F7A98693166}" srcOrd="2" destOrd="0" parTransId="{FF263D09-8711-40AC-AA73-E480F39F8096}" sibTransId="{4E51969F-5877-4F80-B67D-73C4C74B3F83}"/>
    <dgm:cxn modelId="{4E57A106-207F-4B96-9FAE-30ACAC170B03}" srcId="{5177EB60-D747-4A8A-A8CB-ADD5B44F9533}" destId="{E186F2D4-4060-4CC0-9CE4-1DE0EDB15094}" srcOrd="3" destOrd="0" parTransId="{36C1B572-8CE1-4ABF-B445-D9368B65CA0F}" sibTransId="{E1EC1D55-BF0F-4BC5-99F2-34F16DFBD2F4}"/>
    <dgm:cxn modelId="{94F48087-4EE2-4740-8373-7336F09D08B8}" srcId="{5177EB60-D747-4A8A-A8CB-ADD5B44F9533}" destId="{9618848A-468E-4FD4-A618-668317E92CB9}" srcOrd="1" destOrd="0" parTransId="{B45EDEDF-A92A-4330-A6A4-1E4207443B2A}" sibTransId="{4F99CF4B-FDAF-44BB-8D88-750FE8E7CCCE}"/>
    <dgm:cxn modelId="{D5925B50-1439-467F-9119-548536669334}" type="presOf" srcId="{E1EC1D55-BF0F-4BC5-99F2-34F16DFBD2F4}" destId="{DF36667D-390D-495F-B8D4-C7A7299D7EC9}" srcOrd="0" destOrd="0" presId="urn:microsoft.com/office/officeart/2005/8/layout/cycle6"/>
    <dgm:cxn modelId="{7A7594E5-B89F-473A-A219-3321B90BCB38}" type="presOf" srcId="{E186F2D4-4060-4CC0-9CE4-1DE0EDB15094}" destId="{6E6CB2B2-7CC4-437B-BC88-E3EC1AF8AA4B}" srcOrd="0" destOrd="0" presId="urn:microsoft.com/office/officeart/2005/8/layout/cycle6"/>
    <dgm:cxn modelId="{89316842-56CF-4847-B58A-C926E3138270}" type="presOf" srcId="{4E51969F-5877-4F80-B67D-73C4C74B3F83}" destId="{3108D19D-67BF-43FD-BA1D-D2046266D968}" srcOrd="0" destOrd="0" presId="urn:microsoft.com/office/officeart/2005/8/layout/cycle6"/>
    <dgm:cxn modelId="{57E9D4DD-2FDC-4AE3-B910-C6A04F6E0A10}" type="presOf" srcId="{6F01421F-21C1-44F1-A621-9F7A98693166}" destId="{959A8F51-9492-410A-B758-4DC47E1DC2D6}" srcOrd="0" destOrd="0" presId="urn:microsoft.com/office/officeart/2005/8/layout/cycle6"/>
    <dgm:cxn modelId="{7CA2E291-108F-44AE-B045-7EC00E66CE1E}" type="presOf" srcId="{A58FFCE1-C8C7-4040-BF0F-2BB8F0966CEB}" destId="{23DD74F8-CB76-4DAE-894B-F5E1BA7BE94E}" srcOrd="0" destOrd="0" presId="urn:microsoft.com/office/officeart/2005/8/layout/cycle6"/>
    <dgm:cxn modelId="{3F7C2FE6-2774-4C59-9A9E-1AA1DD841FF9}" type="presOf" srcId="{6A75CF2A-E696-477E-9625-11C73384A5DF}" destId="{FA0E5287-909B-43B5-B886-373661519B12}" srcOrd="0" destOrd="0" presId="urn:microsoft.com/office/officeart/2005/8/layout/cycle6"/>
    <dgm:cxn modelId="{004113CF-0791-4472-A120-E02F3739BDBA}" type="presOf" srcId="{9618848A-468E-4FD4-A618-668317E92CB9}" destId="{9A170904-42A5-463E-9187-956EDAF09F51}" srcOrd="0" destOrd="0" presId="urn:microsoft.com/office/officeart/2005/8/layout/cycle6"/>
    <dgm:cxn modelId="{664B226F-2FCE-4CDA-BC61-912DE99CEC5F}" type="presParOf" srcId="{771660D4-D20B-4B53-BB78-F728C4F19C74}" destId="{23DD74F8-CB76-4DAE-894B-F5E1BA7BE94E}" srcOrd="0" destOrd="0" presId="urn:microsoft.com/office/officeart/2005/8/layout/cycle6"/>
    <dgm:cxn modelId="{BB79D2FD-6200-4B8D-8916-9094057FA89C}" type="presParOf" srcId="{771660D4-D20B-4B53-BB78-F728C4F19C74}" destId="{FB362D74-D212-48B3-A8AD-63605834B076}" srcOrd="1" destOrd="0" presId="urn:microsoft.com/office/officeart/2005/8/layout/cycle6"/>
    <dgm:cxn modelId="{C70FA305-EA5A-41B3-9B54-B4AE2CF63785}" type="presParOf" srcId="{771660D4-D20B-4B53-BB78-F728C4F19C74}" destId="{FA0E5287-909B-43B5-B886-373661519B12}" srcOrd="2" destOrd="0" presId="urn:microsoft.com/office/officeart/2005/8/layout/cycle6"/>
    <dgm:cxn modelId="{E84E6C4F-70B1-4E4D-AA1E-767121C3D2A7}" type="presParOf" srcId="{771660D4-D20B-4B53-BB78-F728C4F19C74}" destId="{9A170904-42A5-463E-9187-956EDAF09F51}" srcOrd="3" destOrd="0" presId="urn:microsoft.com/office/officeart/2005/8/layout/cycle6"/>
    <dgm:cxn modelId="{A2800875-5B6F-4566-A046-47937947B3DF}" type="presParOf" srcId="{771660D4-D20B-4B53-BB78-F728C4F19C74}" destId="{8E0CCE81-85AB-4963-B455-535383D09274}" srcOrd="4" destOrd="0" presId="urn:microsoft.com/office/officeart/2005/8/layout/cycle6"/>
    <dgm:cxn modelId="{3730827B-FD80-4669-A71B-F014D5AEE8A5}" type="presParOf" srcId="{771660D4-D20B-4B53-BB78-F728C4F19C74}" destId="{7910CE9C-7619-4C0C-925C-C6279C79377A}" srcOrd="5" destOrd="0" presId="urn:microsoft.com/office/officeart/2005/8/layout/cycle6"/>
    <dgm:cxn modelId="{6486EF00-4DFA-4595-8EF1-1BB34A21A1DD}" type="presParOf" srcId="{771660D4-D20B-4B53-BB78-F728C4F19C74}" destId="{959A8F51-9492-410A-B758-4DC47E1DC2D6}" srcOrd="6" destOrd="0" presId="urn:microsoft.com/office/officeart/2005/8/layout/cycle6"/>
    <dgm:cxn modelId="{EE39CB0F-6C2D-4333-91D2-7A76E5B2E324}" type="presParOf" srcId="{771660D4-D20B-4B53-BB78-F728C4F19C74}" destId="{4C634CEF-05BC-4404-AB17-94C163705328}" srcOrd="7" destOrd="0" presId="urn:microsoft.com/office/officeart/2005/8/layout/cycle6"/>
    <dgm:cxn modelId="{D18F770C-EEEF-4576-92DE-0F44DD038F33}" type="presParOf" srcId="{771660D4-D20B-4B53-BB78-F728C4F19C74}" destId="{3108D19D-67BF-43FD-BA1D-D2046266D968}" srcOrd="8" destOrd="0" presId="urn:microsoft.com/office/officeart/2005/8/layout/cycle6"/>
    <dgm:cxn modelId="{C3E0D3F9-5F37-406E-BDE8-A896B2AE5B27}" type="presParOf" srcId="{771660D4-D20B-4B53-BB78-F728C4F19C74}" destId="{6E6CB2B2-7CC4-437B-BC88-E3EC1AF8AA4B}" srcOrd="9" destOrd="0" presId="urn:microsoft.com/office/officeart/2005/8/layout/cycle6"/>
    <dgm:cxn modelId="{06DB4A4F-C893-453D-BDB4-14D70C61DA04}" type="presParOf" srcId="{771660D4-D20B-4B53-BB78-F728C4F19C74}" destId="{B9AC1C93-5818-435E-BFD1-34172D6DC72A}" srcOrd="10" destOrd="0" presId="urn:microsoft.com/office/officeart/2005/8/layout/cycle6"/>
    <dgm:cxn modelId="{0713F062-09D9-4874-B4FD-80119CAFE19E}" type="presParOf" srcId="{771660D4-D20B-4B53-BB78-F728C4F19C74}" destId="{DF36667D-390D-495F-B8D4-C7A7299D7EC9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2EAC397-AB8F-4536-81E7-DC4BB387448A}" type="doc">
      <dgm:prSet loTypeId="urn:microsoft.com/office/officeart/2005/8/layout/lProcess1" loCatId="process" qsTypeId="urn:microsoft.com/office/officeart/2005/8/quickstyle/simple1" qsCatId="simple" csTypeId="urn:microsoft.com/office/officeart/2005/8/colors/accent2_4" csCatId="accent2" phldr="1"/>
      <dgm:spPr/>
    </dgm:pt>
    <dgm:pt modelId="{F547FA87-1EBF-40FF-AA9C-F3FCECBC39B8}">
      <dgm:prSet phldrT="[Texto]" custT="1"/>
      <dgm:spPr/>
      <dgm:t>
        <a:bodyPr/>
        <a:lstStyle/>
        <a:p>
          <a:pPr algn="ctr"/>
          <a:r>
            <a:rPr lang="es-EC" sz="1600" b="1" dirty="0" smtClean="0">
              <a:solidFill>
                <a:schemeClr val="bg1"/>
              </a:solidFill>
            </a:rPr>
            <a:t>VENTAJAS</a:t>
          </a:r>
        </a:p>
        <a:p>
          <a:pPr algn="l"/>
          <a:r>
            <a:rPr lang="es-EC" sz="1200" dirty="0" smtClean="0"/>
            <a:t>1.-   SE COCENTRA EN AMBITOS  </a:t>
          </a:r>
        </a:p>
        <a:p>
          <a:pPr algn="l"/>
          <a:r>
            <a:rPr lang="es-EC" sz="1200" dirty="0" smtClean="0"/>
            <a:t>       ORGANIZATIVOS Y DE </a:t>
          </a:r>
        </a:p>
        <a:p>
          <a:pPr algn="l"/>
          <a:r>
            <a:rPr lang="es-EC" sz="1200" dirty="0" smtClean="0"/>
            <a:t>       PROMIENTOS</a:t>
          </a:r>
        </a:p>
        <a:p>
          <a:pPr algn="l"/>
          <a:r>
            <a:rPr lang="es-EC" sz="1200" dirty="0" smtClean="0"/>
            <a:t>2.-   MEJORAS A CORTO PLAZO</a:t>
          </a:r>
        </a:p>
        <a:p>
          <a:pPr algn="l"/>
          <a:r>
            <a:rPr lang="es-EC" sz="1200" dirty="0" smtClean="0"/>
            <a:t>3.-   AYUDA A REDUCIR LOS </a:t>
          </a:r>
        </a:p>
        <a:p>
          <a:pPr algn="l"/>
          <a:r>
            <a:rPr lang="es-EC" sz="1200" dirty="0" smtClean="0"/>
            <a:t>       COSTOS Y AL CONSUMO DE LA  </a:t>
          </a:r>
        </a:p>
        <a:p>
          <a:pPr algn="l"/>
          <a:r>
            <a:rPr lang="es-EC" sz="1200" dirty="0" smtClean="0"/>
            <a:t>       MATERIA PRIMA.</a:t>
          </a:r>
        </a:p>
        <a:p>
          <a:pPr algn="l"/>
          <a:r>
            <a:rPr lang="es-EC" sz="1200" dirty="0" smtClean="0"/>
            <a:t>4.-    INCREMENTA LA </a:t>
          </a:r>
        </a:p>
        <a:p>
          <a:pPr algn="l"/>
          <a:r>
            <a:rPr lang="es-EC" sz="1200" dirty="0" smtClean="0"/>
            <a:t>        PRODUCTIVIDAD , ESTIMULA </a:t>
          </a:r>
        </a:p>
        <a:p>
          <a:pPr algn="l"/>
          <a:r>
            <a:rPr lang="es-EC" sz="1200" dirty="0" smtClean="0"/>
            <a:t>        LA COMPETITIVIDAD</a:t>
          </a:r>
        </a:p>
        <a:p>
          <a:pPr algn="l"/>
          <a:r>
            <a:rPr lang="es-EC" sz="1200" dirty="0" smtClean="0"/>
            <a:t>5.-     VINCULA CON EL AVANCE </a:t>
          </a:r>
        </a:p>
        <a:p>
          <a:pPr algn="l"/>
          <a:r>
            <a:rPr lang="es-EC" sz="1200" dirty="0" smtClean="0"/>
            <a:t>         TECNOLÓGICO</a:t>
          </a:r>
        </a:p>
        <a:p>
          <a:pPr algn="l"/>
          <a:r>
            <a:rPr lang="es-EC" sz="1200" dirty="0" smtClean="0"/>
            <a:t>7.-     ELIMINA PROCESOS </a:t>
          </a:r>
        </a:p>
        <a:p>
          <a:pPr algn="l"/>
          <a:r>
            <a:rPr lang="es-EC" sz="1200" dirty="0" smtClean="0"/>
            <a:t>         REPETIDOS</a:t>
          </a:r>
          <a:endParaRPr lang="es-EC" sz="800" dirty="0"/>
        </a:p>
      </dgm:t>
    </dgm:pt>
    <dgm:pt modelId="{8554C5CB-59D9-46F1-B73B-34D31C2EB2E7}" type="parTrans" cxnId="{B05E6224-71C0-41DD-A7E5-1D79E1498D98}">
      <dgm:prSet/>
      <dgm:spPr/>
      <dgm:t>
        <a:bodyPr/>
        <a:lstStyle/>
        <a:p>
          <a:endParaRPr lang="es-EC"/>
        </a:p>
      </dgm:t>
    </dgm:pt>
    <dgm:pt modelId="{4F39B8C5-F0CD-483E-B056-BD9CCBA50764}" type="sibTrans" cxnId="{B05E6224-71C0-41DD-A7E5-1D79E1498D98}">
      <dgm:prSet/>
      <dgm:spPr/>
      <dgm:t>
        <a:bodyPr/>
        <a:lstStyle/>
        <a:p>
          <a:endParaRPr lang="es-EC"/>
        </a:p>
      </dgm:t>
    </dgm:pt>
    <dgm:pt modelId="{5781A57F-108F-42D1-B207-5EC88EEDFD46}">
      <dgm:prSet phldrT="[Texto]" custT="1"/>
      <dgm:spPr/>
      <dgm:t>
        <a:bodyPr/>
        <a:lstStyle/>
        <a:p>
          <a:pPr algn="ctr"/>
          <a:r>
            <a:rPr lang="es-EC" sz="1600" b="1" dirty="0" smtClean="0">
              <a:solidFill>
                <a:schemeClr val="tx2">
                  <a:lumMod val="65000"/>
                  <a:lumOff val="35000"/>
                </a:schemeClr>
              </a:solidFill>
            </a:rPr>
            <a:t>DESVENTAJAS</a:t>
          </a:r>
        </a:p>
        <a:p>
          <a:pPr algn="l"/>
          <a:endParaRPr lang="es-EC" sz="2200" b="1" dirty="0" smtClean="0">
            <a:solidFill>
              <a:schemeClr val="tx2">
                <a:lumMod val="65000"/>
                <a:lumOff val="35000"/>
              </a:schemeClr>
            </a:solidFill>
          </a:endParaRPr>
        </a:p>
        <a:p>
          <a:pPr algn="l"/>
          <a:r>
            <a:rPr lang="es-EC" sz="1400" b="1" dirty="0" smtClean="0">
              <a:solidFill>
                <a:schemeClr val="tx2">
                  <a:lumMod val="65000"/>
                  <a:lumOff val="35000"/>
                </a:schemeClr>
              </a:solidFill>
            </a:rPr>
            <a:t>1.- PERDER LA PERSPECTIVA DE LA </a:t>
          </a:r>
        </a:p>
        <a:p>
          <a:pPr algn="l"/>
          <a:r>
            <a:rPr lang="es-EC" sz="1400" b="1" dirty="0" smtClean="0">
              <a:solidFill>
                <a:schemeClr val="tx2">
                  <a:lumMod val="65000"/>
                  <a:lumOff val="35000"/>
                </a:schemeClr>
              </a:solidFill>
            </a:rPr>
            <a:t>      EMPRESA</a:t>
          </a:r>
        </a:p>
        <a:p>
          <a:pPr algn="l"/>
          <a:r>
            <a:rPr lang="es-EC" sz="1400" b="1" dirty="0" smtClean="0">
              <a:solidFill>
                <a:schemeClr val="tx2">
                  <a:lumMod val="65000"/>
                  <a:lumOff val="35000"/>
                </a:schemeClr>
              </a:solidFill>
            </a:rPr>
            <a:t>2.- CAMBIO DE LA DORGANIZACIÓN A      </a:t>
          </a:r>
        </a:p>
        <a:p>
          <a:pPr algn="l"/>
          <a:r>
            <a:rPr lang="es-EC" sz="1400" b="1" dirty="0" smtClean="0">
              <a:solidFill>
                <a:schemeClr val="tx2">
                  <a:lumMod val="65000"/>
                  <a:lumOff val="35000"/>
                </a:schemeClr>
              </a:solidFill>
            </a:rPr>
            <a:t>      TODO NIVEL </a:t>
          </a:r>
        </a:p>
        <a:p>
          <a:pPr algn="l"/>
          <a:r>
            <a:rPr lang="es-EC" sz="1400" b="1" dirty="0" smtClean="0">
              <a:solidFill>
                <a:schemeClr val="tx2">
                  <a:lumMod val="65000"/>
                  <a:lumOff val="35000"/>
                </a:schemeClr>
              </a:solidFill>
            </a:rPr>
            <a:t>3.-  INVERSIÓN IMPORTANTE </a:t>
          </a:r>
        </a:p>
        <a:p>
          <a:pPr algn="l"/>
          <a:endParaRPr lang="es-EC" sz="2200" dirty="0"/>
        </a:p>
      </dgm:t>
    </dgm:pt>
    <dgm:pt modelId="{D5C894C5-E667-49B9-9A89-CABCE3850D3E}" type="parTrans" cxnId="{44C5808A-DABC-4588-8CEA-3107D540C84D}">
      <dgm:prSet/>
      <dgm:spPr/>
      <dgm:t>
        <a:bodyPr/>
        <a:lstStyle/>
        <a:p>
          <a:endParaRPr lang="es-EC"/>
        </a:p>
      </dgm:t>
    </dgm:pt>
    <dgm:pt modelId="{6A706AAA-0726-45C7-8BC3-67E38225220A}" type="sibTrans" cxnId="{44C5808A-DABC-4588-8CEA-3107D540C84D}">
      <dgm:prSet/>
      <dgm:spPr/>
      <dgm:t>
        <a:bodyPr/>
        <a:lstStyle/>
        <a:p>
          <a:endParaRPr lang="es-EC"/>
        </a:p>
      </dgm:t>
    </dgm:pt>
    <dgm:pt modelId="{66864984-54C5-4C82-8C35-4AA891D3B941}" type="pres">
      <dgm:prSet presAssocID="{82EAC397-AB8F-4536-81E7-DC4BB387448A}" presName="Name0" presStyleCnt="0">
        <dgm:presLayoutVars>
          <dgm:dir/>
          <dgm:animLvl val="lvl"/>
          <dgm:resizeHandles val="exact"/>
        </dgm:presLayoutVars>
      </dgm:prSet>
      <dgm:spPr/>
    </dgm:pt>
    <dgm:pt modelId="{1830158C-F675-4608-ABB5-6495BAD1768E}" type="pres">
      <dgm:prSet presAssocID="{F547FA87-1EBF-40FF-AA9C-F3FCECBC39B8}" presName="vertFlow" presStyleCnt="0"/>
      <dgm:spPr/>
    </dgm:pt>
    <dgm:pt modelId="{1D11AA42-9850-4310-B89A-2BB886B5ACD8}" type="pres">
      <dgm:prSet presAssocID="{F547FA87-1EBF-40FF-AA9C-F3FCECBC39B8}" presName="header" presStyleLbl="node1" presStyleIdx="0" presStyleCnt="2" custScaleX="158256" custScaleY="517024" custLinFactNeighborX="2313" custLinFactNeighborY="48853"/>
      <dgm:spPr/>
      <dgm:t>
        <a:bodyPr/>
        <a:lstStyle/>
        <a:p>
          <a:endParaRPr lang="es-EC"/>
        </a:p>
      </dgm:t>
    </dgm:pt>
    <dgm:pt modelId="{B4483CC3-9133-47E4-8D04-85B49359BAB6}" type="pres">
      <dgm:prSet presAssocID="{F547FA87-1EBF-40FF-AA9C-F3FCECBC39B8}" presName="hSp" presStyleCnt="0"/>
      <dgm:spPr/>
    </dgm:pt>
    <dgm:pt modelId="{0CC96963-5D5C-412C-B1A9-C135F5F31A71}" type="pres">
      <dgm:prSet presAssocID="{5781A57F-108F-42D1-B207-5EC88EEDFD46}" presName="vertFlow" presStyleCnt="0"/>
      <dgm:spPr/>
    </dgm:pt>
    <dgm:pt modelId="{EDA529BF-21FC-4B17-8630-9723B74773FF}" type="pres">
      <dgm:prSet presAssocID="{5781A57F-108F-42D1-B207-5EC88EEDFD46}" presName="header" presStyleLbl="node1" presStyleIdx="1" presStyleCnt="2" custScaleX="130744" custScaleY="345483" custLinFactNeighborX="-5764" custLinFactNeighborY="62462"/>
      <dgm:spPr/>
      <dgm:t>
        <a:bodyPr/>
        <a:lstStyle/>
        <a:p>
          <a:endParaRPr lang="es-EC"/>
        </a:p>
      </dgm:t>
    </dgm:pt>
  </dgm:ptLst>
  <dgm:cxnLst>
    <dgm:cxn modelId="{B05E6224-71C0-41DD-A7E5-1D79E1498D98}" srcId="{82EAC397-AB8F-4536-81E7-DC4BB387448A}" destId="{F547FA87-1EBF-40FF-AA9C-F3FCECBC39B8}" srcOrd="0" destOrd="0" parTransId="{8554C5CB-59D9-46F1-B73B-34D31C2EB2E7}" sibTransId="{4F39B8C5-F0CD-483E-B056-BD9CCBA50764}"/>
    <dgm:cxn modelId="{1B4B89EB-1A49-4683-AB13-18E03DC81A4E}" type="presOf" srcId="{82EAC397-AB8F-4536-81E7-DC4BB387448A}" destId="{66864984-54C5-4C82-8C35-4AA891D3B941}" srcOrd="0" destOrd="0" presId="urn:microsoft.com/office/officeart/2005/8/layout/lProcess1"/>
    <dgm:cxn modelId="{E01C6402-2954-400E-B40A-FA6007855C6A}" type="presOf" srcId="{5781A57F-108F-42D1-B207-5EC88EEDFD46}" destId="{EDA529BF-21FC-4B17-8630-9723B74773FF}" srcOrd="0" destOrd="0" presId="urn:microsoft.com/office/officeart/2005/8/layout/lProcess1"/>
    <dgm:cxn modelId="{AD22A3BE-6CD2-46D9-872B-76B6560D3DA5}" type="presOf" srcId="{F547FA87-1EBF-40FF-AA9C-F3FCECBC39B8}" destId="{1D11AA42-9850-4310-B89A-2BB886B5ACD8}" srcOrd="0" destOrd="0" presId="urn:microsoft.com/office/officeart/2005/8/layout/lProcess1"/>
    <dgm:cxn modelId="{44C5808A-DABC-4588-8CEA-3107D540C84D}" srcId="{82EAC397-AB8F-4536-81E7-DC4BB387448A}" destId="{5781A57F-108F-42D1-B207-5EC88EEDFD46}" srcOrd="1" destOrd="0" parTransId="{D5C894C5-E667-49B9-9A89-CABCE3850D3E}" sibTransId="{6A706AAA-0726-45C7-8BC3-67E38225220A}"/>
    <dgm:cxn modelId="{3184E90E-637A-4C28-A8D4-156DD250F8DE}" type="presParOf" srcId="{66864984-54C5-4C82-8C35-4AA891D3B941}" destId="{1830158C-F675-4608-ABB5-6495BAD1768E}" srcOrd="0" destOrd="0" presId="urn:microsoft.com/office/officeart/2005/8/layout/lProcess1"/>
    <dgm:cxn modelId="{E1B95F5C-FEEA-468F-89B4-4BC5C195B37B}" type="presParOf" srcId="{1830158C-F675-4608-ABB5-6495BAD1768E}" destId="{1D11AA42-9850-4310-B89A-2BB886B5ACD8}" srcOrd="0" destOrd="0" presId="urn:microsoft.com/office/officeart/2005/8/layout/lProcess1"/>
    <dgm:cxn modelId="{E6AD64B0-3000-4D17-A02C-CB1165F1BFCD}" type="presParOf" srcId="{66864984-54C5-4C82-8C35-4AA891D3B941}" destId="{B4483CC3-9133-47E4-8D04-85B49359BAB6}" srcOrd="1" destOrd="0" presId="urn:microsoft.com/office/officeart/2005/8/layout/lProcess1"/>
    <dgm:cxn modelId="{A1BAAB66-C983-4A27-A020-67CD98291BDF}" type="presParOf" srcId="{66864984-54C5-4C82-8C35-4AA891D3B941}" destId="{0CC96963-5D5C-412C-B1A9-C135F5F31A71}" srcOrd="2" destOrd="0" presId="urn:microsoft.com/office/officeart/2005/8/layout/lProcess1"/>
    <dgm:cxn modelId="{1CC88AE3-A3C2-4E88-9AD7-E7FD7D57EB66}" type="presParOf" srcId="{0CC96963-5D5C-412C-B1A9-C135F5F31A71}" destId="{EDA529BF-21FC-4B17-8630-9723B74773FF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8D4F67C-7F6A-4FD4-B44A-380A22650CDD}" type="doc">
      <dgm:prSet loTypeId="urn:microsoft.com/office/officeart/2005/8/layout/vList5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7383557F-9133-4325-A1D2-BE3621F84FA4}">
      <dgm:prSet phldrT="[Texto]"/>
      <dgm:spPr/>
      <dgm:t>
        <a:bodyPr/>
        <a:lstStyle/>
        <a:p>
          <a:r>
            <a:rPr lang="es-ES" dirty="0" smtClean="0"/>
            <a:t>A.1</a:t>
          </a:r>
          <a:endParaRPr lang="es-ES" dirty="0"/>
        </a:p>
      </dgm:t>
    </dgm:pt>
    <dgm:pt modelId="{0D0D5C58-D5A6-4A07-8562-E2EB64B450B4}" type="parTrans" cxnId="{261ECB68-5675-4A2E-ABE1-C010DE6CB714}">
      <dgm:prSet/>
      <dgm:spPr/>
      <dgm:t>
        <a:bodyPr/>
        <a:lstStyle/>
        <a:p>
          <a:endParaRPr lang="es-ES"/>
        </a:p>
      </dgm:t>
    </dgm:pt>
    <dgm:pt modelId="{32DD577C-6444-494F-BE47-5DEC97A943D3}" type="sibTrans" cxnId="{261ECB68-5675-4A2E-ABE1-C010DE6CB714}">
      <dgm:prSet/>
      <dgm:spPr/>
      <dgm:t>
        <a:bodyPr/>
        <a:lstStyle/>
        <a:p>
          <a:endParaRPr lang="es-ES"/>
        </a:p>
      </dgm:t>
    </dgm:pt>
    <dgm:pt modelId="{CFBD5750-9782-42B2-94F7-9C15AF949B48}">
      <dgm:prSet phldrT="[Texto]"/>
      <dgm:spPr/>
      <dgm:t>
        <a:bodyPr/>
        <a:lstStyle/>
        <a:p>
          <a:r>
            <a:rPr lang="es-ES" dirty="0" smtClean="0"/>
            <a:t>Ingreso con cita</a:t>
          </a:r>
          <a:endParaRPr lang="es-E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8BD1F6A4-3FC1-4868-9856-B6BE9E85E3AA}" type="parTrans" cxnId="{8E730A30-92DE-499A-BE38-FDDC5C8C6912}">
      <dgm:prSet/>
      <dgm:spPr/>
      <dgm:t>
        <a:bodyPr/>
        <a:lstStyle/>
        <a:p>
          <a:endParaRPr lang="es-ES"/>
        </a:p>
      </dgm:t>
    </dgm:pt>
    <dgm:pt modelId="{A2E21473-93D5-46D5-9BF7-6FA9829D01B0}" type="sibTrans" cxnId="{8E730A30-92DE-499A-BE38-FDDC5C8C6912}">
      <dgm:prSet/>
      <dgm:spPr/>
      <dgm:t>
        <a:bodyPr/>
        <a:lstStyle/>
        <a:p>
          <a:endParaRPr lang="es-ES"/>
        </a:p>
      </dgm:t>
    </dgm:pt>
    <dgm:pt modelId="{B6526336-8B80-436E-9DBC-5D4C0010669C}">
      <dgm:prSet phldrT="[Texto]"/>
      <dgm:spPr/>
      <dgm:t>
        <a:bodyPr/>
        <a:lstStyle/>
        <a:p>
          <a:r>
            <a:rPr lang="es-ES" dirty="0" smtClean="0"/>
            <a:t>A.2</a:t>
          </a:r>
          <a:endParaRPr lang="es-ES" dirty="0"/>
        </a:p>
      </dgm:t>
    </dgm:pt>
    <dgm:pt modelId="{FBF97618-6808-4C57-AB06-53C79FE6EFA5}" type="parTrans" cxnId="{96D6C0D5-B6F8-43E1-829E-4F56D9258CBC}">
      <dgm:prSet/>
      <dgm:spPr/>
      <dgm:t>
        <a:bodyPr/>
        <a:lstStyle/>
        <a:p>
          <a:endParaRPr lang="es-ES"/>
        </a:p>
      </dgm:t>
    </dgm:pt>
    <dgm:pt modelId="{71CB2405-CD4D-4070-90F8-3AA2865888D3}" type="sibTrans" cxnId="{96D6C0D5-B6F8-43E1-829E-4F56D9258CBC}">
      <dgm:prSet/>
      <dgm:spPr/>
      <dgm:t>
        <a:bodyPr/>
        <a:lstStyle/>
        <a:p>
          <a:endParaRPr lang="es-ES"/>
        </a:p>
      </dgm:t>
    </dgm:pt>
    <dgm:pt modelId="{311D7DD5-DE7E-4F49-930A-07C42C6194BE}">
      <dgm:prSet phldrT="[Texto]"/>
      <dgm:spPr/>
      <dgm:t>
        <a:bodyPr/>
        <a:lstStyle/>
        <a:p>
          <a:r>
            <a:rPr lang="es-ES" dirty="0" smtClean="0"/>
            <a:t>Atención en emergencia</a:t>
          </a:r>
          <a:endParaRPr lang="es-E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BBC63AFE-D6BC-4DA4-8C3C-8F05AECFF3F8}" type="parTrans" cxnId="{0F2A28CF-7E38-4A59-AC81-41F7760BC89D}">
      <dgm:prSet/>
      <dgm:spPr/>
      <dgm:t>
        <a:bodyPr/>
        <a:lstStyle/>
        <a:p>
          <a:endParaRPr lang="es-ES"/>
        </a:p>
      </dgm:t>
    </dgm:pt>
    <dgm:pt modelId="{662C5CF5-8704-4D90-8BF2-96B5BA118B57}" type="sibTrans" cxnId="{0F2A28CF-7E38-4A59-AC81-41F7760BC89D}">
      <dgm:prSet/>
      <dgm:spPr/>
      <dgm:t>
        <a:bodyPr/>
        <a:lstStyle/>
        <a:p>
          <a:endParaRPr lang="es-ES"/>
        </a:p>
      </dgm:t>
    </dgm:pt>
    <dgm:pt modelId="{99A6FE78-D69D-44E9-A27A-DE1FEA2774BE}">
      <dgm:prSet phldrT="[Texto]"/>
      <dgm:spPr/>
      <dgm:t>
        <a:bodyPr/>
        <a:lstStyle/>
        <a:p>
          <a:r>
            <a:rPr lang="es-ES" dirty="0" smtClean="0"/>
            <a:t>B.1</a:t>
          </a:r>
          <a:endParaRPr lang="es-ES" dirty="0"/>
        </a:p>
      </dgm:t>
    </dgm:pt>
    <dgm:pt modelId="{65CFA6DE-78C9-4584-BADA-D2382AC0C8F8}" type="parTrans" cxnId="{0372B235-45FF-48D0-AE0E-E38A16C46F67}">
      <dgm:prSet/>
      <dgm:spPr/>
      <dgm:t>
        <a:bodyPr/>
        <a:lstStyle/>
        <a:p>
          <a:endParaRPr lang="es-ES"/>
        </a:p>
      </dgm:t>
    </dgm:pt>
    <dgm:pt modelId="{EAC91CFC-3FEE-4684-BF25-3D88E135B0B0}" type="sibTrans" cxnId="{0372B235-45FF-48D0-AE0E-E38A16C46F67}">
      <dgm:prSet/>
      <dgm:spPr/>
      <dgm:t>
        <a:bodyPr/>
        <a:lstStyle/>
        <a:p>
          <a:endParaRPr lang="es-ES"/>
        </a:p>
      </dgm:t>
    </dgm:pt>
    <dgm:pt modelId="{87064ACF-B574-4060-BC17-CD798A7BF184}">
      <dgm:prSet phldrT="[Texto]"/>
      <dgm:spPr/>
      <dgm:t>
        <a:bodyPr/>
        <a:lstStyle/>
        <a:p>
          <a:r>
            <a:rPr lang="es-ES" dirty="0" smtClean="0"/>
            <a:t>Dar servicio de consulta externa</a:t>
          </a:r>
          <a:endParaRPr lang="es-E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1C663E85-46FE-418D-850D-94E8A7505559}" type="parTrans" cxnId="{EBABD142-7D53-40B7-960A-99BD1402FA40}">
      <dgm:prSet/>
      <dgm:spPr/>
      <dgm:t>
        <a:bodyPr/>
        <a:lstStyle/>
        <a:p>
          <a:endParaRPr lang="es-ES"/>
        </a:p>
      </dgm:t>
    </dgm:pt>
    <dgm:pt modelId="{98F9D555-5A1E-4E27-9DD2-130ADAF791BC}" type="sibTrans" cxnId="{EBABD142-7D53-40B7-960A-99BD1402FA40}">
      <dgm:prSet/>
      <dgm:spPr/>
      <dgm:t>
        <a:bodyPr/>
        <a:lstStyle/>
        <a:p>
          <a:endParaRPr lang="es-ES"/>
        </a:p>
      </dgm:t>
    </dgm:pt>
    <dgm:pt modelId="{A46D89F3-8D3D-499D-9519-40E87AE36628}">
      <dgm:prSet phldrT="[Texto]"/>
      <dgm:spPr/>
      <dgm:t>
        <a:bodyPr/>
        <a:lstStyle/>
        <a:p>
          <a:r>
            <a:rPr lang="es-ES" dirty="0" smtClean="0"/>
            <a:t>Realizar estadística</a:t>
          </a:r>
          <a:endParaRPr lang="es-E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B543D120-B179-4357-8520-11DA3B06F07D}" type="parTrans" cxnId="{A74F55DE-EAA6-4C08-9332-95F2842F4ECE}">
      <dgm:prSet/>
      <dgm:spPr/>
      <dgm:t>
        <a:bodyPr/>
        <a:lstStyle/>
        <a:p>
          <a:endParaRPr lang="es-ES"/>
        </a:p>
      </dgm:t>
    </dgm:pt>
    <dgm:pt modelId="{3F771E16-2947-4728-9C44-358C65256FE7}" type="sibTrans" cxnId="{A74F55DE-EAA6-4C08-9332-95F2842F4ECE}">
      <dgm:prSet/>
      <dgm:spPr/>
      <dgm:t>
        <a:bodyPr/>
        <a:lstStyle/>
        <a:p>
          <a:endParaRPr lang="es-ES"/>
        </a:p>
      </dgm:t>
    </dgm:pt>
    <dgm:pt modelId="{A12E97E5-E348-48AA-AF3C-4CC04EB0F2FE}">
      <dgm:prSet phldrT="[Texto]"/>
      <dgm:spPr/>
      <dgm:t>
        <a:bodyPr/>
        <a:lstStyle/>
        <a:p>
          <a:r>
            <a:rPr lang="es-ES" dirty="0" smtClean="0"/>
            <a:t>B.2.1</a:t>
          </a:r>
          <a:endParaRPr lang="es-ES" dirty="0"/>
        </a:p>
      </dgm:t>
    </dgm:pt>
    <dgm:pt modelId="{0AA64BF0-A908-40DF-8F73-2436CF51E252}" type="parTrans" cxnId="{3EB43B91-F6B5-4831-A194-EF21F82775AE}">
      <dgm:prSet/>
      <dgm:spPr/>
      <dgm:t>
        <a:bodyPr/>
        <a:lstStyle/>
        <a:p>
          <a:endParaRPr lang="es-ES"/>
        </a:p>
      </dgm:t>
    </dgm:pt>
    <dgm:pt modelId="{0DBA47E4-C2ED-4775-8197-A647DE26282B}" type="sibTrans" cxnId="{3EB43B91-F6B5-4831-A194-EF21F82775AE}">
      <dgm:prSet/>
      <dgm:spPr/>
      <dgm:t>
        <a:bodyPr/>
        <a:lstStyle/>
        <a:p>
          <a:endParaRPr lang="es-ES"/>
        </a:p>
      </dgm:t>
    </dgm:pt>
    <dgm:pt modelId="{70B8D138-8850-44A3-9F72-13390DBC4FD2}">
      <dgm:prSet phldrT="[Texto]"/>
      <dgm:spPr/>
      <dgm:t>
        <a:bodyPr/>
        <a:lstStyle/>
        <a:p>
          <a:r>
            <a:rPr lang="es-ES" dirty="0" smtClean="0"/>
            <a:t>Atención en pre operatorio</a:t>
          </a:r>
          <a:endParaRPr lang="es-E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4F67B924-6FAF-43EC-A376-2E6B5B93C1BB}" type="parTrans" cxnId="{93D35DB2-8DC8-4376-8E2D-9A9E5666B410}">
      <dgm:prSet/>
      <dgm:spPr/>
      <dgm:t>
        <a:bodyPr/>
        <a:lstStyle/>
        <a:p>
          <a:endParaRPr lang="es-ES"/>
        </a:p>
      </dgm:t>
    </dgm:pt>
    <dgm:pt modelId="{B5427274-5E50-47EF-A958-3BC424E2E3F2}" type="sibTrans" cxnId="{93D35DB2-8DC8-4376-8E2D-9A9E5666B410}">
      <dgm:prSet/>
      <dgm:spPr/>
      <dgm:t>
        <a:bodyPr/>
        <a:lstStyle/>
        <a:p>
          <a:endParaRPr lang="es-ES"/>
        </a:p>
      </dgm:t>
    </dgm:pt>
    <dgm:pt modelId="{AE7AA7C9-8EC2-43E5-9DAF-09CBB92B9442}">
      <dgm:prSet phldrT="[Texto]"/>
      <dgm:spPr/>
      <dgm:t>
        <a:bodyPr/>
        <a:lstStyle/>
        <a:p>
          <a:r>
            <a:rPr lang="es-ES" dirty="0" smtClean="0"/>
            <a:t>B.2.3</a:t>
          </a:r>
          <a:endParaRPr lang="es-ES" dirty="0"/>
        </a:p>
      </dgm:t>
    </dgm:pt>
    <dgm:pt modelId="{B0FE9655-27D3-43EE-A600-949DA86434EB}" type="parTrans" cxnId="{6CBF7CEB-B9F0-4AA0-B261-FAECCABE85BD}">
      <dgm:prSet/>
      <dgm:spPr/>
      <dgm:t>
        <a:bodyPr/>
        <a:lstStyle/>
        <a:p>
          <a:endParaRPr lang="es-ES"/>
        </a:p>
      </dgm:t>
    </dgm:pt>
    <dgm:pt modelId="{72FFC4FD-6D92-4FFE-BB80-24603469EAE6}" type="sibTrans" cxnId="{6CBF7CEB-B9F0-4AA0-B261-FAECCABE85BD}">
      <dgm:prSet/>
      <dgm:spPr/>
      <dgm:t>
        <a:bodyPr/>
        <a:lstStyle/>
        <a:p>
          <a:endParaRPr lang="es-ES"/>
        </a:p>
      </dgm:t>
    </dgm:pt>
    <dgm:pt modelId="{12530709-B435-4E8A-9E7A-7BBE2F1B4B75}">
      <dgm:prSet phldrT="[Texto]"/>
      <dgm:spPr/>
      <dgm:t>
        <a:bodyPr/>
        <a:lstStyle/>
        <a:p>
          <a:r>
            <a:rPr lang="es-ES" dirty="0" smtClean="0"/>
            <a:t>Atención en post-operatorio</a:t>
          </a:r>
          <a:endParaRPr lang="es-E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FF312A4D-02E3-4058-B1F8-FFCEA00010EB}" type="parTrans" cxnId="{2DAAD4C5-3447-45A2-868A-4C4FA40ACF22}">
      <dgm:prSet/>
      <dgm:spPr/>
      <dgm:t>
        <a:bodyPr/>
        <a:lstStyle/>
        <a:p>
          <a:endParaRPr lang="es-ES"/>
        </a:p>
      </dgm:t>
    </dgm:pt>
    <dgm:pt modelId="{0F295E1E-1CC9-4D47-831B-4934D221BBE0}" type="sibTrans" cxnId="{2DAAD4C5-3447-45A2-868A-4C4FA40ACF22}">
      <dgm:prSet/>
      <dgm:spPr/>
      <dgm:t>
        <a:bodyPr/>
        <a:lstStyle/>
        <a:p>
          <a:endParaRPr lang="es-ES"/>
        </a:p>
      </dgm:t>
    </dgm:pt>
    <dgm:pt modelId="{B2FE2543-F67D-49C7-8765-84C2499F7250}">
      <dgm:prSet phldrT="[Texto]"/>
      <dgm:spPr/>
      <dgm:t>
        <a:bodyPr/>
        <a:lstStyle/>
        <a:p>
          <a:r>
            <a:rPr lang="es-ES" dirty="0" smtClean="0"/>
            <a:t>B.3</a:t>
          </a:r>
          <a:endParaRPr lang="es-ES" dirty="0"/>
        </a:p>
      </dgm:t>
    </dgm:pt>
    <dgm:pt modelId="{A3EC2B0A-A894-4254-9811-517BF89EB7DD}" type="parTrans" cxnId="{C4853AF8-CA4B-441E-95D2-2FE5EACFADD4}">
      <dgm:prSet/>
      <dgm:spPr/>
      <dgm:t>
        <a:bodyPr/>
        <a:lstStyle/>
        <a:p>
          <a:endParaRPr lang="es-ES"/>
        </a:p>
      </dgm:t>
    </dgm:pt>
    <dgm:pt modelId="{EF8B5AE4-3111-4096-90ED-AC9C050B9C69}" type="sibTrans" cxnId="{C4853AF8-CA4B-441E-95D2-2FE5EACFADD4}">
      <dgm:prSet/>
      <dgm:spPr/>
      <dgm:t>
        <a:bodyPr/>
        <a:lstStyle/>
        <a:p>
          <a:endParaRPr lang="es-ES"/>
        </a:p>
      </dgm:t>
    </dgm:pt>
    <dgm:pt modelId="{8F7F44E7-5AA4-46B0-816A-83E27C8C0800}">
      <dgm:prSet phldrT="[Texto]"/>
      <dgm:spPr/>
      <dgm:t>
        <a:bodyPr/>
        <a:lstStyle/>
        <a:p>
          <a:r>
            <a:rPr lang="es-ES" dirty="0" smtClean="0"/>
            <a:t>Brindar servicio de hospitalización</a:t>
          </a:r>
          <a:endParaRPr lang="es-E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58724361-C0E7-4452-9B0E-3E1D855E7980}" type="parTrans" cxnId="{4098A194-EB86-4E0B-90C8-65397433AE3F}">
      <dgm:prSet/>
      <dgm:spPr/>
      <dgm:t>
        <a:bodyPr/>
        <a:lstStyle/>
        <a:p>
          <a:endParaRPr lang="es-ES"/>
        </a:p>
      </dgm:t>
    </dgm:pt>
    <dgm:pt modelId="{75F9B9B1-5A3C-4256-A89D-230EBC0599D5}" type="sibTrans" cxnId="{4098A194-EB86-4E0B-90C8-65397433AE3F}">
      <dgm:prSet/>
      <dgm:spPr/>
      <dgm:t>
        <a:bodyPr/>
        <a:lstStyle/>
        <a:p>
          <a:endParaRPr lang="es-ES"/>
        </a:p>
      </dgm:t>
    </dgm:pt>
    <dgm:pt modelId="{F9999367-1311-4139-925D-E704575D6AD2}">
      <dgm:prSet phldrT="[Texto]"/>
      <dgm:spPr/>
      <dgm:t>
        <a:bodyPr/>
        <a:lstStyle/>
        <a:p>
          <a:r>
            <a:rPr lang="es-ES" dirty="0" smtClean="0"/>
            <a:t>B.4</a:t>
          </a:r>
          <a:endParaRPr lang="es-ES" dirty="0"/>
        </a:p>
      </dgm:t>
    </dgm:pt>
    <dgm:pt modelId="{5DD906E7-AD18-44B4-B70F-5620BA029BC1}" type="parTrans" cxnId="{C43EAC83-3CFF-4F99-B5B6-B9DAF78DCDE9}">
      <dgm:prSet/>
      <dgm:spPr/>
      <dgm:t>
        <a:bodyPr/>
        <a:lstStyle/>
        <a:p>
          <a:endParaRPr lang="es-ES"/>
        </a:p>
      </dgm:t>
    </dgm:pt>
    <dgm:pt modelId="{C56F1E0D-4548-4219-A836-1CBEAED72B06}" type="sibTrans" cxnId="{C43EAC83-3CFF-4F99-B5B6-B9DAF78DCDE9}">
      <dgm:prSet/>
      <dgm:spPr/>
      <dgm:t>
        <a:bodyPr/>
        <a:lstStyle/>
        <a:p>
          <a:endParaRPr lang="es-ES"/>
        </a:p>
      </dgm:t>
    </dgm:pt>
    <dgm:pt modelId="{9D1EF711-6508-490B-848D-F006D11F2221}">
      <dgm:prSet phldrT="[Texto]"/>
      <dgm:spPr/>
      <dgm:t>
        <a:bodyPr/>
        <a:lstStyle/>
        <a:p>
          <a:r>
            <a:rPr lang="es-ES" dirty="0" smtClean="0"/>
            <a:t>Atención de parto en agua</a:t>
          </a:r>
          <a:endParaRPr lang="es-E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438EC1A8-978A-45D5-9A89-E757093B5CAA}" type="parTrans" cxnId="{AA7FC80F-7DB7-463F-9C4D-202AEE8756E2}">
      <dgm:prSet/>
      <dgm:spPr/>
      <dgm:t>
        <a:bodyPr/>
        <a:lstStyle/>
        <a:p>
          <a:endParaRPr lang="es-ES"/>
        </a:p>
      </dgm:t>
    </dgm:pt>
    <dgm:pt modelId="{3AE39360-5205-42C6-8566-A4B3332EFEE9}" type="sibTrans" cxnId="{AA7FC80F-7DB7-463F-9C4D-202AEE8756E2}">
      <dgm:prSet/>
      <dgm:spPr/>
      <dgm:t>
        <a:bodyPr/>
        <a:lstStyle/>
        <a:p>
          <a:endParaRPr lang="es-ES"/>
        </a:p>
      </dgm:t>
    </dgm:pt>
    <dgm:pt modelId="{12909AA5-D3E7-4716-AB07-FCF1471C4E53}">
      <dgm:prSet phldrT="[Texto]"/>
      <dgm:spPr/>
      <dgm:t>
        <a:bodyPr/>
        <a:lstStyle/>
        <a:p>
          <a:r>
            <a:rPr lang="es-ES" dirty="0" smtClean="0"/>
            <a:t>B.4.3</a:t>
          </a:r>
          <a:endParaRPr lang="es-ES" dirty="0"/>
        </a:p>
      </dgm:t>
    </dgm:pt>
    <dgm:pt modelId="{75A4665D-5865-402B-9100-747357C898E3}" type="parTrans" cxnId="{D4470EC4-ACB8-4EF9-AB2E-63A0C1434F42}">
      <dgm:prSet/>
      <dgm:spPr/>
      <dgm:t>
        <a:bodyPr/>
        <a:lstStyle/>
        <a:p>
          <a:endParaRPr lang="es-ES"/>
        </a:p>
      </dgm:t>
    </dgm:pt>
    <dgm:pt modelId="{40EF995C-14B5-4690-8D86-59456FB7BC88}" type="sibTrans" cxnId="{D4470EC4-ACB8-4EF9-AB2E-63A0C1434F42}">
      <dgm:prSet/>
      <dgm:spPr/>
      <dgm:t>
        <a:bodyPr/>
        <a:lstStyle/>
        <a:p>
          <a:endParaRPr lang="es-ES"/>
        </a:p>
      </dgm:t>
    </dgm:pt>
    <dgm:pt modelId="{98AE9A49-414A-4848-8D4B-271C75F7C7CA}">
      <dgm:prSet phldrT="[Texto]"/>
      <dgm:spPr/>
      <dgm:t>
        <a:bodyPr/>
        <a:lstStyle/>
        <a:p>
          <a:r>
            <a:rPr lang="es-ES" dirty="0" smtClean="0"/>
            <a:t>Operatorio</a:t>
          </a:r>
          <a:endParaRPr lang="es-E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9" action="ppaction://hlinksldjump"/>
          </dgm14:cNvPr>
        </a:ext>
      </dgm:extLst>
    </dgm:pt>
    <dgm:pt modelId="{B4A34B91-153A-41AF-BF73-E8A7A0A9E4FB}">
      <dgm:prSet phldrT="[Texto]"/>
      <dgm:spPr/>
      <dgm:t>
        <a:bodyPr/>
        <a:lstStyle/>
        <a:p>
          <a:r>
            <a:rPr lang="es-ES" dirty="0" smtClean="0"/>
            <a:t>B.2.2</a:t>
          </a:r>
          <a:endParaRPr lang="es-ES" dirty="0"/>
        </a:p>
      </dgm:t>
    </dgm:pt>
    <dgm:pt modelId="{31E4E7C4-AC62-4ECE-93EE-F62D959109F3}" type="sibTrans" cxnId="{7ED98795-3597-48D1-9A2A-7E58724C5B6D}">
      <dgm:prSet/>
      <dgm:spPr/>
      <dgm:t>
        <a:bodyPr/>
        <a:lstStyle/>
        <a:p>
          <a:endParaRPr lang="es-ES"/>
        </a:p>
      </dgm:t>
    </dgm:pt>
    <dgm:pt modelId="{F44643BE-FF62-4D03-8CB8-141802EA9D33}" type="parTrans" cxnId="{7ED98795-3597-48D1-9A2A-7E58724C5B6D}">
      <dgm:prSet/>
      <dgm:spPr/>
      <dgm:t>
        <a:bodyPr/>
        <a:lstStyle/>
        <a:p>
          <a:endParaRPr lang="es-ES"/>
        </a:p>
      </dgm:t>
    </dgm:pt>
    <dgm:pt modelId="{0EFC7322-ACB1-45F2-B706-9717FD029784}" type="sibTrans" cxnId="{D560C090-1FC1-4B79-BE08-F70BF1C80A97}">
      <dgm:prSet/>
      <dgm:spPr/>
      <dgm:t>
        <a:bodyPr/>
        <a:lstStyle/>
        <a:p>
          <a:endParaRPr lang="es-ES"/>
        </a:p>
      </dgm:t>
    </dgm:pt>
    <dgm:pt modelId="{F75917EE-B127-4EF7-8936-A1E72333DA73}" type="parTrans" cxnId="{D560C090-1FC1-4B79-BE08-F70BF1C80A97}">
      <dgm:prSet/>
      <dgm:spPr/>
      <dgm:t>
        <a:bodyPr/>
        <a:lstStyle/>
        <a:p>
          <a:endParaRPr lang="es-ES"/>
        </a:p>
      </dgm:t>
    </dgm:pt>
    <dgm:pt modelId="{45ECCCAA-96D3-439C-9922-1DB0C2494675}">
      <dgm:prSet phldrT="[Texto]"/>
      <dgm:spPr/>
      <dgm:t>
        <a:bodyPr/>
        <a:lstStyle/>
        <a:p>
          <a:r>
            <a:rPr lang="es-ES" dirty="0" smtClean="0"/>
            <a:t>Atención de neonatología</a:t>
          </a:r>
          <a:endParaRPr lang="es-E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0" action="ppaction://hlinksldjump"/>
          </dgm14:cNvPr>
        </a:ext>
      </dgm:extLst>
    </dgm:pt>
    <dgm:pt modelId="{A9FE6358-3871-47BA-A21A-67A893CDE232}" type="parTrans" cxnId="{4CDD9B8A-72A0-4FB6-883F-9E3C66287794}">
      <dgm:prSet/>
      <dgm:spPr/>
      <dgm:t>
        <a:bodyPr/>
        <a:lstStyle/>
        <a:p>
          <a:endParaRPr lang="es-ES"/>
        </a:p>
      </dgm:t>
    </dgm:pt>
    <dgm:pt modelId="{132B48FC-400E-4E71-B210-4E8D63E5ED9B}" type="sibTrans" cxnId="{4CDD9B8A-72A0-4FB6-883F-9E3C66287794}">
      <dgm:prSet/>
      <dgm:spPr/>
      <dgm:t>
        <a:bodyPr/>
        <a:lstStyle/>
        <a:p>
          <a:endParaRPr lang="es-ES"/>
        </a:p>
      </dgm:t>
    </dgm:pt>
    <dgm:pt modelId="{E78796B7-C0BA-4860-9ADE-C5D1B242C141}">
      <dgm:prSet phldrT="[Texto]"/>
      <dgm:spPr/>
      <dgm:t>
        <a:bodyPr/>
        <a:lstStyle/>
        <a:p>
          <a:r>
            <a:rPr lang="es-ES" dirty="0" smtClean="0"/>
            <a:t>G.1</a:t>
          </a:r>
          <a:endParaRPr lang="es-ES" dirty="0"/>
        </a:p>
      </dgm:t>
    </dgm:pt>
    <dgm:pt modelId="{DC623770-04B9-4A17-9776-8EFFE1AD4515}" type="parTrans" cxnId="{D8CA1981-99D9-4C5A-AF1D-899D22F025A2}">
      <dgm:prSet/>
      <dgm:spPr/>
      <dgm:t>
        <a:bodyPr/>
        <a:lstStyle/>
        <a:p>
          <a:endParaRPr lang="es-ES"/>
        </a:p>
      </dgm:t>
    </dgm:pt>
    <dgm:pt modelId="{21FC013F-30D7-4A7C-9118-90F832E135EE}" type="sibTrans" cxnId="{D8CA1981-99D9-4C5A-AF1D-899D22F025A2}">
      <dgm:prSet/>
      <dgm:spPr/>
      <dgm:t>
        <a:bodyPr/>
        <a:lstStyle/>
        <a:p>
          <a:endParaRPr lang="es-ES"/>
        </a:p>
      </dgm:t>
    </dgm:pt>
    <dgm:pt modelId="{46363B70-6160-448A-9AA2-B9C3813291C0}" type="pres">
      <dgm:prSet presAssocID="{68D4F67C-7F6A-4FD4-B44A-380A22650CD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DEF6E5A-05ED-4974-AB78-F827A9F2EDE5}" type="pres">
      <dgm:prSet presAssocID="{7383557F-9133-4325-A1D2-BE3621F84FA4}" presName="linNode" presStyleCnt="0"/>
      <dgm:spPr/>
    </dgm:pt>
    <dgm:pt modelId="{CCB9ABCB-4097-4644-B3AF-5417C6C33CC7}" type="pres">
      <dgm:prSet presAssocID="{7383557F-9133-4325-A1D2-BE3621F84FA4}" presName="parentText" presStyleLbl="node1" presStyleIdx="0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118023-7BAC-48AA-BCE1-8C9459D912C5}" type="pres">
      <dgm:prSet presAssocID="{7383557F-9133-4325-A1D2-BE3621F84FA4}" presName="descendantText" presStyleLbl="alignAccFollow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CFCE4C-7C01-4CB2-A1E7-F69484CD6198}" type="pres">
      <dgm:prSet presAssocID="{32DD577C-6444-494F-BE47-5DEC97A943D3}" presName="sp" presStyleCnt="0"/>
      <dgm:spPr/>
    </dgm:pt>
    <dgm:pt modelId="{2D3B349E-53C2-44B4-9293-4B16C4ECBCDB}" type="pres">
      <dgm:prSet presAssocID="{B6526336-8B80-436E-9DBC-5D4C0010669C}" presName="linNode" presStyleCnt="0"/>
      <dgm:spPr/>
    </dgm:pt>
    <dgm:pt modelId="{FECEA722-8901-4852-B4F7-BF541B4B4893}" type="pres">
      <dgm:prSet presAssocID="{B6526336-8B80-436E-9DBC-5D4C0010669C}" presName="parentText" presStyleLbl="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82BD77-B792-4483-9D36-B4E6C33CD136}" type="pres">
      <dgm:prSet presAssocID="{B6526336-8B80-436E-9DBC-5D4C0010669C}" presName="descendantText" presStyleLbl="alignAccFollow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C34CCF-B1AF-4D3B-8C4E-FC3D63156AC1}" type="pres">
      <dgm:prSet presAssocID="{71CB2405-CD4D-4070-90F8-3AA2865888D3}" presName="sp" presStyleCnt="0"/>
      <dgm:spPr/>
    </dgm:pt>
    <dgm:pt modelId="{3CAD3C4E-3E92-462F-81E3-EE585AD85BBC}" type="pres">
      <dgm:prSet presAssocID="{99A6FE78-D69D-44E9-A27A-DE1FEA2774BE}" presName="linNode" presStyleCnt="0"/>
      <dgm:spPr/>
    </dgm:pt>
    <dgm:pt modelId="{334A2AD3-542D-4D92-8A48-ED21E86B8BF0}" type="pres">
      <dgm:prSet presAssocID="{99A6FE78-D69D-44E9-A27A-DE1FEA2774BE}" presName="parentText" presStyleLbl="node1" presStyleIdx="2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D5D98A-1DF0-44BF-A48C-A811351CCF58}" type="pres">
      <dgm:prSet presAssocID="{99A6FE78-D69D-44E9-A27A-DE1FEA2774BE}" presName="descendantText" presStyleLbl="alignAccFollow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139794-C92E-478C-BED7-3F4AB170179E}" type="pres">
      <dgm:prSet presAssocID="{EAC91CFC-3FEE-4684-BF25-3D88E135B0B0}" presName="sp" presStyleCnt="0"/>
      <dgm:spPr/>
    </dgm:pt>
    <dgm:pt modelId="{7FD80DDD-7927-4032-B4BB-6F2F29750863}" type="pres">
      <dgm:prSet presAssocID="{A12E97E5-E348-48AA-AF3C-4CC04EB0F2FE}" presName="linNode" presStyleCnt="0"/>
      <dgm:spPr/>
    </dgm:pt>
    <dgm:pt modelId="{F86A43AF-24FD-447F-A0DE-E95EB7DA5262}" type="pres">
      <dgm:prSet presAssocID="{A12E97E5-E348-48AA-AF3C-4CC04EB0F2FE}" presName="parentText" presStyleLbl="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DD6E55-3101-4876-8FB0-E3485CD1795D}" type="pres">
      <dgm:prSet presAssocID="{A12E97E5-E348-48AA-AF3C-4CC04EB0F2FE}" presName="descendantText" presStyleLbl="alignAccFollow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D955F1-C5EC-49CF-A88D-0C039F2485BA}" type="pres">
      <dgm:prSet presAssocID="{0DBA47E4-C2ED-4775-8197-A647DE26282B}" presName="sp" presStyleCnt="0"/>
      <dgm:spPr/>
    </dgm:pt>
    <dgm:pt modelId="{4D124984-3A32-4BE1-B3CF-9BF963DEE6EA}" type="pres">
      <dgm:prSet presAssocID="{B4A34B91-153A-41AF-BF73-E8A7A0A9E4FB}" presName="linNode" presStyleCnt="0"/>
      <dgm:spPr/>
    </dgm:pt>
    <dgm:pt modelId="{CB35526D-A56E-4850-A26F-DC115AB9AB25}" type="pres">
      <dgm:prSet presAssocID="{B4A34B91-153A-41AF-BF73-E8A7A0A9E4FB}" presName="parentText" presStyleLbl="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86E749-6CD3-441E-B180-B365A4B46715}" type="pres">
      <dgm:prSet presAssocID="{B4A34B91-153A-41AF-BF73-E8A7A0A9E4FB}" presName="descendantText" presStyleLbl="alignAccFollow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6AF5D2-70B5-4FEE-A6E1-B543D45DB269}" type="pres">
      <dgm:prSet presAssocID="{31E4E7C4-AC62-4ECE-93EE-F62D959109F3}" presName="sp" presStyleCnt="0"/>
      <dgm:spPr/>
    </dgm:pt>
    <dgm:pt modelId="{824B20C8-7B86-44E2-8557-0CD54CE9814E}" type="pres">
      <dgm:prSet presAssocID="{AE7AA7C9-8EC2-43E5-9DAF-09CBB92B9442}" presName="linNode" presStyleCnt="0"/>
      <dgm:spPr/>
    </dgm:pt>
    <dgm:pt modelId="{22C1ADAD-8142-463E-B6BA-4B7AE3F3E839}" type="pres">
      <dgm:prSet presAssocID="{AE7AA7C9-8EC2-43E5-9DAF-09CBB92B9442}" presName="parentText" presStyleLbl="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94D52A-54DA-4020-9582-1F30FE766DC0}" type="pres">
      <dgm:prSet presAssocID="{AE7AA7C9-8EC2-43E5-9DAF-09CBB92B9442}" presName="descendantText" presStyleLbl="alignAccFollow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7B363A-D598-4210-8190-099252BE82F6}" type="pres">
      <dgm:prSet presAssocID="{72FFC4FD-6D92-4FFE-BB80-24603469EAE6}" presName="sp" presStyleCnt="0"/>
      <dgm:spPr/>
    </dgm:pt>
    <dgm:pt modelId="{B282E30F-DA9C-42EF-AF6A-44EC19366D11}" type="pres">
      <dgm:prSet presAssocID="{B2FE2543-F67D-49C7-8765-84C2499F7250}" presName="linNode" presStyleCnt="0"/>
      <dgm:spPr/>
    </dgm:pt>
    <dgm:pt modelId="{0D1972D2-4EAD-4E41-9930-067F171B0AB4}" type="pres">
      <dgm:prSet presAssocID="{B2FE2543-F67D-49C7-8765-84C2499F7250}" presName="parentText" presStyleLbl="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0ED26A-404B-4504-B146-D2ABFD57F893}" type="pres">
      <dgm:prSet presAssocID="{B2FE2543-F67D-49C7-8765-84C2499F7250}" presName="descendantText" presStyleLbl="alignAccFollow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381A14-30E4-4141-8D59-C666DE4D3E49}" type="pres">
      <dgm:prSet presAssocID="{EF8B5AE4-3111-4096-90ED-AC9C050B9C69}" presName="sp" presStyleCnt="0"/>
      <dgm:spPr/>
    </dgm:pt>
    <dgm:pt modelId="{8A9479D0-8CC3-4F39-9678-502E1775AAC5}" type="pres">
      <dgm:prSet presAssocID="{F9999367-1311-4139-925D-E704575D6AD2}" presName="linNode" presStyleCnt="0"/>
      <dgm:spPr/>
    </dgm:pt>
    <dgm:pt modelId="{28103C9C-B200-4A0F-B784-0FFA20356B51}" type="pres">
      <dgm:prSet presAssocID="{F9999367-1311-4139-925D-E704575D6AD2}" presName="parentText" presStyleLbl="node1" presStyleIdx="7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89E7A8-E6A8-45A0-B14A-F394067226FA}" type="pres">
      <dgm:prSet presAssocID="{F9999367-1311-4139-925D-E704575D6AD2}" presName="descendantText" presStyleLbl="alignAccFollow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F21BB8-B381-4B2E-90F4-4F4B7A7DEBD3}" type="pres">
      <dgm:prSet presAssocID="{C56F1E0D-4548-4219-A836-1CBEAED72B06}" presName="sp" presStyleCnt="0"/>
      <dgm:spPr/>
    </dgm:pt>
    <dgm:pt modelId="{730E0A29-B4A2-4A3C-B0AD-B4AC4D64FF7C}" type="pres">
      <dgm:prSet presAssocID="{12909AA5-D3E7-4716-AB07-FCF1471C4E53}" presName="linNode" presStyleCnt="0"/>
      <dgm:spPr/>
    </dgm:pt>
    <dgm:pt modelId="{294CCDC6-0C38-4E42-8350-051C53D16682}" type="pres">
      <dgm:prSet presAssocID="{12909AA5-D3E7-4716-AB07-FCF1471C4E53}" presName="parentText" presStyleLbl="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F7C040-0388-4357-8451-30FB1509941F}" type="pres">
      <dgm:prSet presAssocID="{12909AA5-D3E7-4716-AB07-FCF1471C4E53}" presName="descendantText" presStyleLbl="alignAccFollow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DD1B23-6452-40BF-8A09-609863B029C8}" type="pres">
      <dgm:prSet presAssocID="{40EF995C-14B5-4690-8D86-59456FB7BC88}" presName="sp" presStyleCnt="0"/>
      <dgm:spPr/>
    </dgm:pt>
    <dgm:pt modelId="{3E8CA8AA-643B-4BFC-BFD2-9F836C89C2B3}" type="pres">
      <dgm:prSet presAssocID="{E78796B7-C0BA-4860-9ADE-C5D1B242C141}" presName="linNode" presStyleCnt="0"/>
      <dgm:spPr/>
    </dgm:pt>
    <dgm:pt modelId="{60D94479-E0BF-42DE-8FEE-0AD61F1769BC}" type="pres">
      <dgm:prSet presAssocID="{E78796B7-C0BA-4860-9ADE-C5D1B242C141}" presName="parentText" presStyleLbl="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7558F3-0433-47CF-ABD9-9664CBE1A350}" type="pres">
      <dgm:prSet presAssocID="{E78796B7-C0BA-4860-9ADE-C5D1B242C141}" presName="descendantText" presStyleLbl="alignAccFollow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35F708D-F477-49D1-9598-57B8C4DE8246}" type="presOf" srcId="{45ECCCAA-96D3-439C-9922-1DB0C2494675}" destId="{79F7C040-0388-4357-8451-30FB1509941F}" srcOrd="0" destOrd="0" presId="urn:microsoft.com/office/officeart/2005/8/layout/vList5"/>
    <dgm:cxn modelId="{0372B235-45FF-48D0-AE0E-E38A16C46F67}" srcId="{68D4F67C-7F6A-4FD4-B44A-380A22650CDD}" destId="{99A6FE78-D69D-44E9-A27A-DE1FEA2774BE}" srcOrd="2" destOrd="0" parTransId="{65CFA6DE-78C9-4584-BADA-D2382AC0C8F8}" sibTransId="{EAC91CFC-3FEE-4684-BF25-3D88E135B0B0}"/>
    <dgm:cxn modelId="{6888F5D4-BB01-4675-85C6-57AFA2146C6A}" type="presOf" srcId="{12530709-B435-4E8A-9E7A-7BBE2F1B4B75}" destId="{9A94D52A-54DA-4020-9582-1F30FE766DC0}" srcOrd="0" destOrd="0" presId="urn:microsoft.com/office/officeart/2005/8/layout/vList5"/>
    <dgm:cxn modelId="{D8CA1981-99D9-4C5A-AF1D-899D22F025A2}" srcId="{68D4F67C-7F6A-4FD4-B44A-380A22650CDD}" destId="{E78796B7-C0BA-4860-9ADE-C5D1B242C141}" srcOrd="9" destOrd="0" parTransId="{DC623770-04B9-4A17-9776-8EFFE1AD4515}" sibTransId="{21FC013F-30D7-4A7C-9118-90F832E135EE}"/>
    <dgm:cxn modelId="{D4470EC4-ACB8-4EF9-AB2E-63A0C1434F42}" srcId="{68D4F67C-7F6A-4FD4-B44A-380A22650CDD}" destId="{12909AA5-D3E7-4716-AB07-FCF1471C4E53}" srcOrd="8" destOrd="0" parTransId="{75A4665D-5865-402B-9100-747357C898E3}" sibTransId="{40EF995C-14B5-4690-8D86-59456FB7BC88}"/>
    <dgm:cxn modelId="{2DAD5E3A-C3D8-4C99-B08A-3A11994E6C2C}" type="presOf" srcId="{68D4F67C-7F6A-4FD4-B44A-380A22650CDD}" destId="{46363B70-6160-448A-9AA2-B9C3813291C0}" srcOrd="0" destOrd="0" presId="urn:microsoft.com/office/officeart/2005/8/layout/vList5"/>
    <dgm:cxn modelId="{96D6C0D5-B6F8-43E1-829E-4F56D9258CBC}" srcId="{68D4F67C-7F6A-4FD4-B44A-380A22650CDD}" destId="{B6526336-8B80-436E-9DBC-5D4C0010669C}" srcOrd="1" destOrd="0" parTransId="{FBF97618-6808-4C57-AB06-53C79FE6EFA5}" sibTransId="{71CB2405-CD4D-4070-90F8-3AA2865888D3}"/>
    <dgm:cxn modelId="{172C3B73-095B-41F3-A149-F734DF2B5311}" type="presOf" srcId="{CFBD5750-9782-42B2-94F7-9C15AF949B48}" destId="{4E118023-7BAC-48AA-BCE1-8C9459D912C5}" srcOrd="0" destOrd="0" presId="urn:microsoft.com/office/officeart/2005/8/layout/vList5"/>
    <dgm:cxn modelId="{F19DFFA9-8798-4E56-8EDF-F726C65E00EF}" type="presOf" srcId="{B2FE2543-F67D-49C7-8765-84C2499F7250}" destId="{0D1972D2-4EAD-4E41-9930-067F171B0AB4}" srcOrd="0" destOrd="0" presId="urn:microsoft.com/office/officeart/2005/8/layout/vList5"/>
    <dgm:cxn modelId="{6CBF7CEB-B9F0-4AA0-B261-FAECCABE85BD}" srcId="{68D4F67C-7F6A-4FD4-B44A-380A22650CDD}" destId="{AE7AA7C9-8EC2-43E5-9DAF-09CBB92B9442}" srcOrd="5" destOrd="0" parTransId="{B0FE9655-27D3-43EE-A600-949DA86434EB}" sibTransId="{72FFC4FD-6D92-4FFE-BB80-24603469EAE6}"/>
    <dgm:cxn modelId="{6E95F662-F79E-479C-A5D5-4CB8C844D68D}" type="presOf" srcId="{99A6FE78-D69D-44E9-A27A-DE1FEA2774BE}" destId="{334A2AD3-542D-4D92-8A48-ED21E86B8BF0}" srcOrd="0" destOrd="0" presId="urn:microsoft.com/office/officeart/2005/8/layout/vList5"/>
    <dgm:cxn modelId="{3BA63BDD-8E1E-4D77-A530-ACF45CAA470D}" type="presOf" srcId="{87064ACF-B574-4060-BC17-CD798A7BF184}" destId="{3DD5D98A-1DF0-44BF-A48C-A811351CCF58}" srcOrd="0" destOrd="0" presId="urn:microsoft.com/office/officeart/2005/8/layout/vList5"/>
    <dgm:cxn modelId="{93D35DB2-8DC8-4376-8E2D-9A9E5666B410}" srcId="{A12E97E5-E348-48AA-AF3C-4CC04EB0F2FE}" destId="{70B8D138-8850-44A3-9F72-13390DBC4FD2}" srcOrd="0" destOrd="0" parTransId="{4F67B924-6FAF-43EC-A376-2E6B5B93C1BB}" sibTransId="{B5427274-5E50-47EF-A958-3BC424E2E3F2}"/>
    <dgm:cxn modelId="{2DAAD4C5-3447-45A2-868A-4C4FA40ACF22}" srcId="{AE7AA7C9-8EC2-43E5-9DAF-09CBB92B9442}" destId="{12530709-B435-4E8A-9E7A-7BBE2F1B4B75}" srcOrd="0" destOrd="0" parTransId="{FF312A4D-02E3-4058-B1F8-FFCEA00010EB}" sibTransId="{0F295E1E-1CC9-4D47-831B-4934D221BBE0}"/>
    <dgm:cxn modelId="{7AAD9243-F05C-4AC5-A7B5-00579811BFD5}" type="presOf" srcId="{8F7F44E7-5AA4-46B0-816A-83E27C8C0800}" destId="{CD0ED26A-404B-4504-B146-D2ABFD57F893}" srcOrd="0" destOrd="0" presId="urn:microsoft.com/office/officeart/2005/8/layout/vList5"/>
    <dgm:cxn modelId="{0F2A28CF-7E38-4A59-AC81-41F7760BC89D}" srcId="{B6526336-8B80-436E-9DBC-5D4C0010669C}" destId="{311D7DD5-DE7E-4F49-930A-07C42C6194BE}" srcOrd="0" destOrd="0" parTransId="{BBC63AFE-D6BC-4DA4-8C3C-8F05AECFF3F8}" sibTransId="{662C5CF5-8704-4D90-8BF2-96B5BA118B57}"/>
    <dgm:cxn modelId="{2341F8CD-F608-4978-8D8E-1EA712F067D1}" type="presOf" srcId="{E78796B7-C0BA-4860-9ADE-C5D1B242C141}" destId="{60D94479-E0BF-42DE-8FEE-0AD61F1769BC}" srcOrd="0" destOrd="0" presId="urn:microsoft.com/office/officeart/2005/8/layout/vList5"/>
    <dgm:cxn modelId="{AA7FC80F-7DB7-463F-9C4D-202AEE8756E2}" srcId="{F9999367-1311-4139-925D-E704575D6AD2}" destId="{9D1EF711-6508-490B-848D-F006D11F2221}" srcOrd="0" destOrd="0" parTransId="{438EC1A8-978A-45D5-9A89-E757093B5CAA}" sibTransId="{3AE39360-5205-42C6-8566-A4B3332EFEE9}"/>
    <dgm:cxn modelId="{4E68D21B-601D-4F73-A22F-0EE89A5F87C0}" type="presOf" srcId="{B6526336-8B80-436E-9DBC-5D4C0010669C}" destId="{FECEA722-8901-4852-B4F7-BF541B4B4893}" srcOrd="0" destOrd="0" presId="urn:microsoft.com/office/officeart/2005/8/layout/vList5"/>
    <dgm:cxn modelId="{C4853AF8-CA4B-441E-95D2-2FE5EACFADD4}" srcId="{68D4F67C-7F6A-4FD4-B44A-380A22650CDD}" destId="{B2FE2543-F67D-49C7-8765-84C2499F7250}" srcOrd="6" destOrd="0" parTransId="{A3EC2B0A-A894-4254-9811-517BF89EB7DD}" sibTransId="{EF8B5AE4-3111-4096-90ED-AC9C050B9C69}"/>
    <dgm:cxn modelId="{803F714F-4F7B-456F-87D0-8077A8F2CCDC}" type="presOf" srcId="{7383557F-9133-4325-A1D2-BE3621F84FA4}" destId="{CCB9ABCB-4097-4644-B3AF-5417C6C33CC7}" srcOrd="0" destOrd="0" presId="urn:microsoft.com/office/officeart/2005/8/layout/vList5"/>
    <dgm:cxn modelId="{EBABD142-7D53-40B7-960A-99BD1402FA40}" srcId="{99A6FE78-D69D-44E9-A27A-DE1FEA2774BE}" destId="{87064ACF-B574-4060-BC17-CD798A7BF184}" srcOrd="0" destOrd="0" parTransId="{1C663E85-46FE-418D-850D-94E8A7505559}" sibTransId="{98F9D555-5A1E-4E27-9DD2-130ADAF791BC}"/>
    <dgm:cxn modelId="{C43EAC83-3CFF-4F99-B5B6-B9DAF78DCDE9}" srcId="{68D4F67C-7F6A-4FD4-B44A-380A22650CDD}" destId="{F9999367-1311-4139-925D-E704575D6AD2}" srcOrd="7" destOrd="0" parTransId="{5DD906E7-AD18-44B4-B70F-5620BA029BC1}" sibTransId="{C56F1E0D-4548-4219-A836-1CBEAED72B06}"/>
    <dgm:cxn modelId="{3EB43B91-F6B5-4831-A194-EF21F82775AE}" srcId="{68D4F67C-7F6A-4FD4-B44A-380A22650CDD}" destId="{A12E97E5-E348-48AA-AF3C-4CC04EB0F2FE}" srcOrd="3" destOrd="0" parTransId="{0AA64BF0-A908-40DF-8F73-2436CF51E252}" sibTransId="{0DBA47E4-C2ED-4775-8197-A647DE26282B}"/>
    <dgm:cxn modelId="{AED22EC3-0FB2-4B82-8B37-E68F66EDB696}" type="presOf" srcId="{311D7DD5-DE7E-4F49-930A-07C42C6194BE}" destId="{0382BD77-B792-4483-9D36-B4E6C33CD136}" srcOrd="0" destOrd="0" presId="urn:microsoft.com/office/officeart/2005/8/layout/vList5"/>
    <dgm:cxn modelId="{A74F55DE-EAA6-4C08-9332-95F2842F4ECE}" srcId="{E78796B7-C0BA-4860-9ADE-C5D1B242C141}" destId="{A46D89F3-8D3D-499D-9519-40E87AE36628}" srcOrd="0" destOrd="0" parTransId="{B543D120-B179-4357-8520-11DA3B06F07D}" sibTransId="{3F771E16-2947-4728-9C44-358C65256FE7}"/>
    <dgm:cxn modelId="{39E3DFED-A946-4D35-8AEF-575005114353}" type="presOf" srcId="{70B8D138-8850-44A3-9F72-13390DBC4FD2}" destId="{89DD6E55-3101-4876-8FB0-E3485CD1795D}" srcOrd="0" destOrd="0" presId="urn:microsoft.com/office/officeart/2005/8/layout/vList5"/>
    <dgm:cxn modelId="{8E730A30-92DE-499A-BE38-FDDC5C8C6912}" srcId="{7383557F-9133-4325-A1D2-BE3621F84FA4}" destId="{CFBD5750-9782-42B2-94F7-9C15AF949B48}" srcOrd="0" destOrd="0" parTransId="{8BD1F6A4-3FC1-4868-9856-B6BE9E85E3AA}" sibTransId="{A2E21473-93D5-46D5-9BF7-6FA9829D01B0}"/>
    <dgm:cxn modelId="{7ED98795-3597-48D1-9A2A-7E58724C5B6D}" srcId="{68D4F67C-7F6A-4FD4-B44A-380A22650CDD}" destId="{B4A34B91-153A-41AF-BF73-E8A7A0A9E4FB}" srcOrd="4" destOrd="0" parTransId="{F44643BE-FF62-4D03-8CB8-141802EA9D33}" sibTransId="{31E4E7C4-AC62-4ECE-93EE-F62D959109F3}"/>
    <dgm:cxn modelId="{B04A872E-2C1B-4369-97A1-CF31AD4A5200}" type="presOf" srcId="{12909AA5-D3E7-4716-AB07-FCF1471C4E53}" destId="{294CCDC6-0C38-4E42-8350-051C53D16682}" srcOrd="0" destOrd="0" presId="urn:microsoft.com/office/officeart/2005/8/layout/vList5"/>
    <dgm:cxn modelId="{4098A194-EB86-4E0B-90C8-65397433AE3F}" srcId="{B2FE2543-F67D-49C7-8765-84C2499F7250}" destId="{8F7F44E7-5AA4-46B0-816A-83E27C8C0800}" srcOrd="0" destOrd="0" parTransId="{58724361-C0E7-4452-9B0E-3E1D855E7980}" sibTransId="{75F9B9B1-5A3C-4256-A89D-230EBC0599D5}"/>
    <dgm:cxn modelId="{4CDD9B8A-72A0-4FB6-883F-9E3C66287794}" srcId="{12909AA5-D3E7-4716-AB07-FCF1471C4E53}" destId="{45ECCCAA-96D3-439C-9922-1DB0C2494675}" srcOrd="0" destOrd="0" parTransId="{A9FE6358-3871-47BA-A21A-67A893CDE232}" sibTransId="{132B48FC-400E-4E71-B210-4E8D63E5ED9B}"/>
    <dgm:cxn modelId="{C5B9F4E0-15DA-4277-A46E-A3304D37A1A8}" type="presOf" srcId="{98AE9A49-414A-4848-8D4B-271C75F7C7CA}" destId="{FF86E749-6CD3-441E-B180-B365A4B46715}" srcOrd="0" destOrd="0" presId="urn:microsoft.com/office/officeart/2005/8/layout/vList5"/>
    <dgm:cxn modelId="{3072A05D-6C68-473F-A76C-2BA78BCD5FC0}" type="presOf" srcId="{B4A34B91-153A-41AF-BF73-E8A7A0A9E4FB}" destId="{CB35526D-A56E-4850-A26F-DC115AB9AB25}" srcOrd="0" destOrd="0" presId="urn:microsoft.com/office/officeart/2005/8/layout/vList5"/>
    <dgm:cxn modelId="{91CAD95E-7BC6-4260-93C2-FADEFD4E1056}" type="presOf" srcId="{AE7AA7C9-8EC2-43E5-9DAF-09CBB92B9442}" destId="{22C1ADAD-8142-463E-B6BA-4B7AE3F3E839}" srcOrd="0" destOrd="0" presId="urn:microsoft.com/office/officeart/2005/8/layout/vList5"/>
    <dgm:cxn modelId="{1C8F3EA1-32BC-4AFC-A799-872883393468}" type="presOf" srcId="{F9999367-1311-4139-925D-E704575D6AD2}" destId="{28103C9C-B200-4A0F-B784-0FFA20356B51}" srcOrd="0" destOrd="0" presId="urn:microsoft.com/office/officeart/2005/8/layout/vList5"/>
    <dgm:cxn modelId="{261ECB68-5675-4A2E-ABE1-C010DE6CB714}" srcId="{68D4F67C-7F6A-4FD4-B44A-380A22650CDD}" destId="{7383557F-9133-4325-A1D2-BE3621F84FA4}" srcOrd="0" destOrd="0" parTransId="{0D0D5C58-D5A6-4A07-8562-E2EB64B450B4}" sibTransId="{32DD577C-6444-494F-BE47-5DEC97A943D3}"/>
    <dgm:cxn modelId="{D823E7FD-A450-4D63-B8A5-68766E516238}" type="presOf" srcId="{A46D89F3-8D3D-499D-9519-40E87AE36628}" destId="{847558F3-0433-47CF-ABD9-9664CBE1A350}" srcOrd="0" destOrd="0" presId="urn:microsoft.com/office/officeart/2005/8/layout/vList5"/>
    <dgm:cxn modelId="{36AFEB2D-8A19-4398-8DEB-C17CC571CF1F}" type="presOf" srcId="{A12E97E5-E348-48AA-AF3C-4CC04EB0F2FE}" destId="{F86A43AF-24FD-447F-A0DE-E95EB7DA5262}" srcOrd="0" destOrd="0" presId="urn:microsoft.com/office/officeart/2005/8/layout/vList5"/>
    <dgm:cxn modelId="{986D67DB-9B1B-4D79-BC1B-4554E195A984}" type="presOf" srcId="{9D1EF711-6508-490B-848D-F006D11F2221}" destId="{8E89E7A8-E6A8-45A0-B14A-F394067226FA}" srcOrd="0" destOrd="0" presId="urn:microsoft.com/office/officeart/2005/8/layout/vList5"/>
    <dgm:cxn modelId="{D560C090-1FC1-4B79-BE08-F70BF1C80A97}" srcId="{B4A34B91-153A-41AF-BF73-E8A7A0A9E4FB}" destId="{98AE9A49-414A-4848-8D4B-271C75F7C7CA}" srcOrd="0" destOrd="0" parTransId="{F75917EE-B127-4EF7-8936-A1E72333DA73}" sibTransId="{0EFC7322-ACB1-45F2-B706-9717FD029784}"/>
    <dgm:cxn modelId="{9FFAA863-E130-4F32-B11F-60309DBC6CDB}" type="presParOf" srcId="{46363B70-6160-448A-9AA2-B9C3813291C0}" destId="{EDEF6E5A-05ED-4974-AB78-F827A9F2EDE5}" srcOrd="0" destOrd="0" presId="urn:microsoft.com/office/officeart/2005/8/layout/vList5"/>
    <dgm:cxn modelId="{EDE72B4C-7D62-42A9-84A3-EB5269BC2F28}" type="presParOf" srcId="{EDEF6E5A-05ED-4974-AB78-F827A9F2EDE5}" destId="{CCB9ABCB-4097-4644-B3AF-5417C6C33CC7}" srcOrd="0" destOrd="0" presId="urn:microsoft.com/office/officeart/2005/8/layout/vList5"/>
    <dgm:cxn modelId="{7EDD0D08-E319-46FB-A9CB-42FFB80E2E90}" type="presParOf" srcId="{EDEF6E5A-05ED-4974-AB78-F827A9F2EDE5}" destId="{4E118023-7BAC-48AA-BCE1-8C9459D912C5}" srcOrd="1" destOrd="0" presId="urn:microsoft.com/office/officeart/2005/8/layout/vList5"/>
    <dgm:cxn modelId="{48CD34B2-05D7-415E-9836-4BE989F0C821}" type="presParOf" srcId="{46363B70-6160-448A-9AA2-B9C3813291C0}" destId="{E3CFCE4C-7C01-4CB2-A1E7-F69484CD6198}" srcOrd="1" destOrd="0" presId="urn:microsoft.com/office/officeart/2005/8/layout/vList5"/>
    <dgm:cxn modelId="{3D61F3EB-462D-48BE-87DE-F702C5481970}" type="presParOf" srcId="{46363B70-6160-448A-9AA2-B9C3813291C0}" destId="{2D3B349E-53C2-44B4-9293-4B16C4ECBCDB}" srcOrd="2" destOrd="0" presId="urn:microsoft.com/office/officeart/2005/8/layout/vList5"/>
    <dgm:cxn modelId="{76F50F9C-C9C9-4B34-80B0-42E5A5EA4CCB}" type="presParOf" srcId="{2D3B349E-53C2-44B4-9293-4B16C4ECBCDB}" destId="{FECEA722-8901-4852-B4F7-BF541B4B4893}" srcOrd="0" destOrd="0" presId="urn:microsoft.com/office/officeart/2005/8/layout/vList5"/>
    <dgm:cxn modelId="{558DD00A-1FE3-422F-8514-6450660049A1}" type="presParOf" srcId="{2D3B349E-53C2-44B4-9293-4B16C4ECBCDB}" destId="{0382BD77-B792-4483-9D36-B4E6C33CD136}" srcOrd="1" destOrd="0" presId="urn:microsoft.com/office/officeart/2005/8/layout/vList5"/>
    <dgm:cxn modelId="{B6DBD496-FFF6-469E-89FF-5E3CABB1B5AB}" type="presParOf" srcId="{46363B70-6160-448A-9AA2-B9C3813291C0}" destId="{C6C34CCF-B1AF-4D3B-8C4E-FC3D63156AC1}" srcOrd="3" destOrd="0" presId="urn:microsoft.com/office/officeart/2005/8/layout/vList5"/>
    <dgm:cxn modelId="{2C3E9A86-21DF-4D99-B0F1-1A9D55F585C6}" type="presParOf" srcId="{46363B70-6160-448A-9AA2-B9C3813291C0}" destId="{3CAD3C4E-3E92-462F-81E3-EE585AD85BBC}" srcOrd="4" destOrd="0" presId="urn:microsoft.com/office/officeart/2005/8/layout/vList5"/>
    <dgm:cxn modelId="{BD44D8BC-D4E4-4165-BB4F-EF0ACBD75EA5}" type="presParOf" srcId="{3CAD3C4E-3E92-462F-81E3-EE585AD85BBC}" destId="{334A2AD3-542D-4D92-8A48-ED21E86B8BF0}" srcOrd="0" destOrd="0" presId="urn:microsoft.com/office/officeart/2005/8/layout/vList5"/>
    <dgm:cxn modelId="{3A3F745E-589D-4E7E-A43B-836F7CB2EBA1}" type="presParOf" srcId="{3CAD3C4E-3E92-462F-81E3-EE585AD85BBC}" destId="{3DD5D98A-1DF0-44BF-A48C-A811351CCF58}" srcOrd="1" destOrd="0" presId="urn:microsoft.com/office/officeart/2005/8/layout/vList5"/>
    <dgm:cxn modelId="{A33B5471-57E4-4CF7-89B8-812C57224C37}" type="presParOf" srcId="{46363B70-6160-448A-9AA2-B9C3813291C0}" destId="{14139794-C92E-478C-BED7-3F4AB170179E}" srcOrd="5" destOrd="0" presId="urn:microsoft.com/office/officeart/2005/8/layout/vList5"/>
    <dgm:cxn modelId="{39C821B3-1346-4664-AF04-DA084CE5B34E}" type="presParOf" srcId="{46363B70-6160-448A-9AA2-B9C3813291C0}" destId="{7FD80DDD-7927-4032-B4BB-6F2F29750863}" srcOrd="6" destOrd="0" presId="urn:microsoft.com/office/officeart/2005/8/layout/vList5"/>
    <dgm:cxn modelId="{1EFDE75A-581F-4A4C-B7DA-6BE45977225D}" type="presParOf" srcId="{7FD80DDD-7927-4032-B4BB-6F2F29750863}" destId="{F86A43AF-24FD-447F-A0DE-E95EB7DA5262}" srcOrd="0" destOrd="0" presId="urn:microsoft.com/office/officeart/2005/8/layout/vList5"/>
    <dgm:cxn modelId="{725362E2-319C-408E-A28B-13CFCC919056}" type="presParOf" srcId="{7FD80DDD-7927-4032-B4BB-6F2F29750863}" destId="{89DD6E55-3101-4876-8FB0-E3485CD1795D}" srcOrd="1" destOrd="0" presId="urn:microsoft.com/office/officeart/2005/8/layout/vList5"/>
    <dgm:cxn modelId="{59B5568A-876A-4C87-818F-CEBA315DE2BB}" type="presParOf" srcId="{46363B70-6160-448A-9AA2-B9C3813291C0}" destId="{A4D955F1-C5EC-49CF-A88D-0C039F2485BA}" srcOrd="7" destOrd="0" presId="urn:microsoft.com/office/officeart/2005/8/layout/vList5"/>
    <dgm:cxn modelId="{34C0FC83-E449-4B0E-9613-07F1048A1AD6}" type="presParOf" srcId="{46363B70-6160-448A-9AA2-B9C3813291C0}" destId="{4D124984-3A32-4BE1-B3CF-9BF963DEE6EA}" srcOrd="8" destOrd="0" presId="urn:microsoft.com/office/officeart/2005/8/layout/vList5"/>
    <dgm:cxn modelId="{B2A84CE2-1847-49EA-8D64-7139BD68C795}" type="presParOf" srcId="{4D124984-3A32-4BE1-B3CF-9BF963DEE6EA}" destId="{CB35526D-A56E-4850-A26F-DC115AB9AB25}" srcOrd="0" destOrd="0" presId="urn:microsoft.com/office/officeart/2005/8/layout/vList5"/>
    <dgm:cxn modelId="{0DBAC381-7703-40FC-A10F-4FCE88490170}" type="presParOf" srcId="{4D124984-3A32-4BE1-B3CF-9BF963DEE6EA}" destId="{FF86E749-6CD3-441E-B180-B365A4B46715}" srcOrd="1" destOrd="0" presId="urn:microsoft.com/office/officeart/2005/8/layout/vList5"/>
    <dgm:cxn modelId="{7F90FEA3-B290-4150-AF87-EF0EAD816314}" type="presParOf" srcId="{46363B70-6160-448A-9AA2-B9C3813291C0}" destId="{1F6AF5D2-70B5-4FEE-A6E1-B543D45DB269}" srcOrd="9" destOrd="0" presId="urn:microsoft.com/office/officeart/2005/8/layout/vList5"/>
    <dgm:cxn modelId="{EC9DC223-B0C9-40EF-BA0D-67AC56173B59}" type="presParOf" srcId="{46363B70-6160-448A-9AA2-B9C3813291C0}" destId="{824B20C8-7B86-44E2-8557-0CD54CE9814E}" srcOrd="10" destOrd="0" presId="urn:microsoft.com/office/officeart/2005/8/layout/vList5"/>
    <dgm:cxn modelId="{2BD3CF96-D93E-4F75-BB9B-79DA75774CA8}" type="presParOf" srcId="{824B20C8-7B86-44E2-8557-0CD54CE9814E}" destId="{22C1ADAD-8142-463E-B6BA-4B7AE3F3E839}" srcOrd="0" destOrd="0" presId="urn:microsoft.com/office/officeart/2005/8/layout/vList5"/>
    <dgm:cxn modelId="{551FEEC3-FB5F-439D-8479-0B4A885301D2}" type="presParOf" srcId="{824B20C8-7B86-44E2-8557-0CD54CE9814E}" destId="{9A94D52A-54DA-4020-9582-1F30FE766DC0}" srcOrd="1" destOrd="0" presId="urn:microsoft.com/office/officeart/2005/8/layout/vList5"/>
    <dgm:cxn modelId="{4311460B-1E72-42AF-97C6-FF34639A1A24}" type="presParOf" srcId="{46363B70-6160-448A-9AA2-B9C3813291C0}" destId="{6C7B363A-D598-4210-8190-099252BE82F6}" srcOrd="11" destOrd="0" presId="urn:microsoft.com/office/officeart/2005/8/layout/vList5"/>
    <dgm:cxn modelId="{2EC8E979-9EDB-4C7E-BBE5-E1DA3CFCBBCB}" type="presParOf" srcId="{46363B70-6160-448A-9AA2-B9C3813291C0}" destId="{B282E30F-DA9C-42EF-AF6A-44EC19366D11}" srcOrd="12" destOrd="0" presId="urn:microsoft.com/office/officeart/2005/8/layout/vList5"/>
    <dgm:cxn modelId="{1C6D5C8A-448E-480C-B9B4-E4822CAF8DF1}" type="presParOf" srcId="{B282E30F-DA9C-42EF-AF6A-44EC19366D11}" destId="{0D1972D2-4EAD-4E41-9930-067F171B0AB4}" srcOrd="0" destOrd="0" presId="urn:microsoft.com/office/officeart/2005/8/layout/vList5"/>
    <dgm:cxn modelId="{3B2BE845-900D-4791-B6AC-BBBC4EC17B3A}" type="presParOf" srcId="{B282E30F-DA9C-42EF-AF6A-44EC19366D11}" destId="{CD0ED26A-404B-4504-B146-D2ABFD57F893}" srcOrd="1" destOrd="0" presId="urn:microsoft.com/office/officeart/2005/8/layout/vList5"/>
    <dgm:cxn modelId="{CE3B7E4B-DFAC-4BAF-8572-362C6D11623C}" type="presParOf" srcId="{46363B70-6160-448A-9AA2-B9C3813291C0}" destId="{A7381A14-30E4-4141-8D59-C666DE4D3E49}" srcOrd="13" destOrd="0" presId="urn:microsoft.com/office/officeart/2005/8/layout/vList5"/>
    <dgm:cxn modelId="{EF48B30D-EEB7-4C1F-9873-7D2DEC3F4811}" type="presParOf" srcId="{46363B70-6160-448A-9AA2-B9C3813291C0}" destId="{8A9479D0-8CC3-4F39-9678-502E1775AAC5}" srcOrd="14" destOrd="0" presId="urn:microsoft.com/office/officeart/2005/8/layout/vList5"/>
    <dgm:cxn modelId="{34F57FE2-D04F-4019-9283-03A92709086E}" type="presParOf" srcId="{8A9479D0-8CC3-4F39-9678-502E1775AAC5}" destId="{28103C9C-B200-4A0F-B784-0FFA20356B51}" srcOrd="0" destOrd="0" presId="urn:microsoft.com/office/officeart/2005/8/layout/vList5"/>
    <dgm:cxn modelId="{309BB2C4-4ECC-4863-ACE9-E6623268A0CA}" type="presParOf" srcId="{8A9479D0-8CC3-4F39-9678-502E1775AAC5}" destId="{8E89E7A8-E6A8-45A0-B14A-F394067226FA}" srcOrd="1" destOrd="0" presId="urn:microsoft.com/office/officeart/2005/8/layout/vList5"/>
    <dgm:cxn modelId="{E886D7BB-5BF6-4698-86CF-9CFB439570A6}" type="presParOf" srcId="{46363B70-6160-448A-9AA2-B9C3813291C0}" destId="{17F21BB8-B381-4B2E-90F4-4F4B7A7DEBD3}" srcOrd="15" destOrd="0" presId="urn:microsoft.com/office/officeart/2005/8/layout/vList5"/>
    <dgm:cxn modelId="{66B55165-24CD-4942-A6CA-3AB9734CB9A6}" type="presParOf" srcId="{46363B70-6160-448A-9AA2-B9C3813291C0}" destId="{730E0A29-B4A2-4A3C-B0AD-B4AC4D64FF7C}" srcOrd="16" destOrd="0" presId="urn:microsoft.com/office/officeart/2005/8/layout/vList5"/>
    <dgm:cxn modelId="{619DCCE8-F824-4B17-A439-5B26F30D8005}" type="presParOf" srcId="{730E0A29-B4A2-4A3C-B0AD-B4AC4D64FF7C}" destId="{294CCDC6-0C38-4E42-8350-051C53D16682}" srcOrd="0" destOrd="0" presId="urn:microsoft.com/office/officeart/2005/8/layout/vList5"/>
    <dgm:cxn modelId="{CEEDD277-2689-4CDB-89E3-EEEE87C94742}" type="presParOf" srcId="{730E0A29-B4A2-4A3C-B0AD-B4AC4D64FF7C}" destId="{79F7C040-0388-4357-8451-30FB1509941F}" srcOrd="1" destOrd="0" presId="urn:microsoft.com/office/officeart/2005/8/layout/vList5"/>
    <dgm:cxn modelId="{64E523BB-E8E8-4748-AF3B-3A949D98F7EE}" type="presParOf" srcId="{46363B70-6160-448A-9AA2-B9C3813291C0}" destId="{48DD1B23-6452-40BF-8A09-609863B029C8}" srcOrd="17" destOrd="0" presId="urn:microsoft.com/office/officeart/2005/8/layout/vList5"/>
    <dgm:cxn modelId="{2C402B40-7AD3-46CF-91EF-513553EF12B3}" type="presParOf" srcId="{46363B70-6160-448A-9AA2-B9C3813291C0}" destId="{3E8CA8AA-643B-4BFC-BFD2-9F836C89C2B3}" srcOrd="18" destOrd="0" presId="urn:microsoft.com/office/officeart/2005/8/layout/vList5"/>
    <dgm:cxn modelId="{B40FB7D0-333F-4CD2-847A-6A25E91513E8}" type="presParOf" srcId="{3E8CA8AA-643B-4BFC-BFD2-9F836C89C2B3}" destId="{60D94479-E0BF-42DE-8FEE-0AD61F1769BC}" srcOrd="0" destOrd="0" presId="urn:microsoft.com/office/officeart/2005/8/layout/vList5"/>
    <dgm:cxn modelId="{7AAFD44B-C6D8-4A70-BC1E-1E26E5B2161F}" type="presParOf" srcId="{3E8CA8AA-643B-4BFC-BFD2-9F836C89C2B3}" destId="{847558F3-0433-47CF-ABD9-9664CBE1A35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C5BD6E5-2E24-4A13-AD96-FB0EAD33FDA3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1C1C11F-7818-4C18-AC3C-08234F12340F}">
      <dgm:prSet phldrT="[Texto]" custT="1"/>
      <dgm:spPr/>
      <dgm:t>
        <a:bodyPr/>
        <a:lstStyle/>
        <a:p>
          <a:r>
            <a:rPr lang="es-ES" sz="1100" b="1" dirty="0" smtClean="0">
              <a:solidFill>
                <a:schemeClr val="tx1"/>
              </a:solidFill>
            </a:rPr>
            <a:t>ELIMINACIÓN DE LA BUROCRACIA</a:t>
          </a:r>
          <a:endParaRPr lang="es-ES" sz="1100" b="1" dirty="0">
            <a:solidFill>
              <a:schemeClr val="tx1"/>
            </a:solidFill>
          </a:endParaRPr>
        </a:p>
      </dgm:t>
    </dgm:pt>
    <dgm:pt modelId="{E830D7AE-39A9-437D-B212-32850F7A3AC0}" type="parTrans" cxnId="{2F71A7AF-C9B4-4E9F-91E2-B54E73BF4DFD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4BB57840-BAA3-4E7D-A396-52565DCADEA2}" type="sibTrans" cxnId="{2F71A7AF-C9B4-4E9F-91E2-B54E73BF4DFD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FE037410-6035-4F00-917D-F1A188321F88}">
      <dgm:prSet phldrT="[Texto]" custT="1"/>
      <dgm:spPr/>
      <dgm:t>
        <a:bodyPr/>
        <a:lstStyle/>
        <a:p>
          <a:r>
            <a:rPr lang="es-ES" sz="1100" b="1" dirty="0" smtClean="0">
              <a:solidFill>
                <a:schemeClr val="tx1"/>
              </a:solidFill>
            </a:rPr>
            <a:t>ELIMINACIÓN DE LA DUPLICACIÓN</a:t>
          </a:r>
          <a:endParaRPr lang="es-ES" sz="1100" b="1" dirty="0">
            <a:solidFill>
              <a:schemeClr val="tx1"/>
            </a:solidFill>
          </a:endParaRPr>
        </a:p>
      </dgm:t>
    </dgm:pt>
    <dgm:pt modelId="{B3AA4B3A-7345-4AD6-9219-6E6987784C80}" type="parTrans" cxnId="{AD5CDC55-F5D6-44B1-B177-7C292804F26E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07C85AF9-0505-4FE6-BAF2-8EC650182AED}" type="sibTrans" cxnId="{AD5CDC55-F5D6-44B1-B177-7C292804F26E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1F6C60BA-EF37-45AF-9A86-5AD9D92CF9AE}">
      <dgm:prSet phldrT="[Texto]" custT="1"/>
      <dgm:spPr/>
      <dgm:t>
        <a:bodyPr/>
        <a:lstStyle/>
        <a:p>
          <a:r>
            <a:rPr lang="es-ES" sz="1100" b="1" dirty="0" smtClean="0">
              <a:solidFill>
                <a:schemeClr val="tx1"/>
              </a:solidFill>
            </a:rPr>
            <a:t>EVALUACIÓN DEL VALOR AGREGADO</a:t>
          </a:r>
          <a:endParaRPr lang="es-ES" sz="1100" b="1" dirty="0">
            <a:solidFill>
              <a:schemeClr val="tx1"/>
            </a:solidFill>
          </a:endParaRPr>
        </a:p>
      </dgm:t>
    </dgm:pt>
    <dgm:pt modelId="{2812C317-E584-4232-B348-34CEE9AA9600}" type="parTrans" cxnId="{60328E93-9B6F-4EE8-9456-69A8EC32A759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5A04BDF4-3CB3-419A-8496-B873CAA2AF87}" type="sibTrans" cxnId="{60328E93-9B6F-4EE8-9456-69A8EC32A759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8333A7B1-4AA4-4317-A8BD-2DA1060EBC86}">
      <dgm:prSet phldrT="[Texto]" custT="1"/>
      <dgm:spPr/>
      <dgm:t>
        <a:bodyPr/>
        <a:lstStyle/>
        <a:p>
          <a:r>
            <a:rPr lang="es-ES" sz="1100" b="1" i="1" dirty="0" smtClean="0">
              <a:solidFill>
                <a:schemeClr val="tx1"/>
              </a:solidFill>
            </a:rPr>
            <a:t>MEJORAMIENTO DE SITUACIONES IMPORTANTES</a:t>
          </a:r>
          <a:endParaRPr lang="es-ES" sz="1100" b="1" i="1" dirty="0">
            <a:solidFill>
              <a:schemeClr val="tx1"/>
            </a:solidFill>
          </a:endParaRPr>
        </a:p>
      </dgm:t>
    </dgm:pt>
    <dgm:pt modelId="{22C27F9B-BFFC-4996-B9C7-7A9FB18C1DCB}" type="parTrans" cxnId="{A45664A6-82FC-43D7-897B-C9E04F4AE1E1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0CCB8AC7-1B95-4643-862E-0698ABBFBD03}" type="sibTrans" cxnId="{A45664A6-82FC-43D7-897B-C9E04F4AE1E1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6DFE9E78-044C-406B-91E3-FFCEE8EF17E9}">
      <dgm:prSet phldrT="[Texto]" custT="1"/>
      <dgm:spPr/>
      <dgm:t>
        <a:bodyPr/>
        <a:lstStyle/>
        <a:p>
          <a:r>
            <a:rPr lang="es-ES" sz="1100" b="1" dirty="0" smtClean="0">
              <a:solidFill>
                <a:schemeClr val="tx1"/>
              </a:solidFill>
            </a:rPr>
            <a:t>SIMPLIFICACIÓN</a:t>
          </a:r>
          <a:endParaRPr lang="es-ES" sz="1100" b="1" dirty="0">
            <a:solidFill>
              <a:schemeClr val="tx1"/>
            </a:solidFill>
          </a:endParaRPr>
        </a:p>
      </dgm:t>
    </dgm:pt>
    <dgm:pt modelId="{F90A5B0C-B76F-4464-8F86-55FD5C6B2FCD}" type="parTrans" cxnId="{5706BDC1-0F4E-4048-891B-41659391659F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78336740-9E5F-4319-8CF6-42EDB43A3463}" type="sibTrans" cxnId="{5706BDC1-0F4E-4048-891B-41659391659F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4799C0E7-BE5C-4416-AC64-6045964AC329}">
      <dgm:prSet phldrT="[Texto]" custT="1"/>
      <dgm:spPr/>
      <dgm:t>
        <a:bodyPr/>
        <a:lstStyle/>
        <a:p>
          <a:r>
            <a:rPr lang="es-ES" sz="1100" b="1" dirty="0" smtClean="0">
              <a:solidFill>
                <a:schemeClr val="tx1"/>
              </a:solidFill>
            </a:rPr>
            <a:t>REDUCCIÓN DEL TIEMPO DEL CICLO DEL PROCESO </a:t>
          </a:r>
          <a:endParaRPr lang="es-ES" sz="1100" b="1" dirty="0">
            <a:solidFill>
              <a:schemeClr val="tx1"/>
            </a:solidFill>
          </a:endParaRPr>
        </a:p>
      </dgm:t>
    </dgm:pt>
    <dgm:pt modelId="{79BB1D7A-598E-437F-89B2-60426228DB7D}" type="parTrans" cxnId="{CF3B5BAB-4390-4B5F-A00D-24E9777D7A63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AB4D58C7-53B4-4205-926F-F7C7FEE6A410}" type="sibTrans" cxnId="{CF3B5BAB-4390-4B5F-A00D-24E9777D7A63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107BE295-8E63-4FA5-A4BF-46E3A7DB5E3A}">
      <dgm:prSet phldrT="[Texto]" custT="1"/>
      <dgm:spPr/>
      <dgm:t>
        <a:bodyPr/>
        <a:lstStyle/>
        <a:p>
          <a:r>
            <a:rPr lang="es-ES" sz="1100" b="1" dirty="0" smtClean="0">
              <a:solidFill>
                <a:schemeClr val="tx1"/>
              </a:solidFill>
            </a:rPr>
            <a:t>PRUEBA DE ERRORES</a:t>
          </a:r>
          <a:endParaRPr lang="es-ES" sz="1100" b="1" dirty="0">
            <a:solidFill>
              <a:schemeClr val="tx1"/>
            </a:solidFill>
          </a:endParaRPr>
        </a:p>
      </dgm:t>
    </dgm:pt>
    <dgm:pt modelId="{C953CACD-5C3E-4549-900F-FD1BDA0592C6}" type="parTrans" cxnId="{E51085A2-DD03-4E63-82BA-A551795783BE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579B0CD9-2CB2-4FCE-B92E-5B95A402F493}" type="sibTrans" cxnId="{E51085A2-DD03-4E63-82BA-A551795783BE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66C86D9A-DF07-4320-B195-C5655B181DDD}">
      <dgm:prSet phldrT="[Texto]" custT="1"/>
      <dgm:spPr/>
      <dgm:t>
        <a:bodyPr/>
        <a:lstStyle/>
        <a:p>
          <a:r>
            <a:rPr lang="es-ES" sz="1100" b="1" dirty="0" smtClean="0">
              <a:solidFill>
                <a:schemeClr val="tx1"/>
              </a:solidFill>
            </a:rPr>
            <a:t>EFICIENCIA EN LA UTILIZACIÓN DE LOS EQUIPOS</a:t>
          </a:r>
          <a:endParaRPr lang="es-ES" sz="1100" b="1" dirty="0">
            <a:solidFill>
              <a:schemeClr val="tx1"/>
            </a:solidFill>
          </a:endParaRPr>
        </a:p>
      </dgm:t>
    </dgm:pt>
    <dgm:pt modelId="{D852D050-50BA-4D65-8B88-B886625EE23A}" type="parTrans" cxnId="{E51CAD3C-0ACA-4C88-B60A-E57DBE75840C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DE1578C1-F3BF-4318-9A6C-7CDC2E5047F2}" type="sibTrans" cxnId="{E51CAD3C-0ACA-4C88-B60A-E57DBE75840C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EEA4B366-FC8B-4059-89AD-ABE1F7F99CF8}">
      <dgm:prSet phldrT="[Texto]" custT="1"/>
      <dgm:spPr/>
      <dgm:t>
        <a:bodyPr/>
        <a:lstStyle/>
        <a:p>
          <a:r>
            <a:rPr lang="es-ES" sz="1100" b="1" dirty="0" smtClean="0">
              <a:solidFill>
                <a:schemeClr val="tx1"/>
              </a:solidFill>
            </a:rPr>
            <a:t>LENGUAJE SIMPLE</a:t>
          </a:r>
          <a:endParaRPr lang="es-ES" sz="1100" b="1" dirty="0">
            <a:solidFill>
              <a:schemeClr val="tx1"/>
            </a:solidFill>
          </a:endParaRPr>
        </a:p>
      </dgm:t>
    </dgm:pt>
    <dgm:pt modelId="{3847F567-946E-46BF-9281-785E9E000E26}" type="parTrans" cxnId="{6D4FB77C-BF20-44FA-A6F6-E77A38556183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C36714B1-68EA-4B54-AF40-FBEAA8462543}" type="sibTrans" cxnId="{6D4FB77C-BF20-44FA-A6F6-E77A38556183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8F97E69A-1A9B-4F44-AFB8-9CB1CFF2749C}">
      <dgm:prSet phldrT="[Texto]" custT="1"/>
      <dgm:spPr/>
      <dgm:t>
        <a:bodyPr/>
        <a:lstStyle/>
        <a:p>
          <a:r>
            <a:rPr lang="es-ES" sz="1100" b="1" dirty="0" smtClean="0">
              <a:solidFill>
                <a:schemeClr val="tx1"/>
              </a:solidFill>
            </a:rPr>
            <a:t>ESTANDARIZACIÓN</a:t>
          </a:r>
          <a:endParaRPr lang="es-ES" sz="1100" b="1" dirty="0">
            <a:solidFill>
              <a:schemeClr val="tx1"/>
            </a:solidFill>
          </a:endParaRPr>
        </a:p>
      </dgm:t>
    </dgm:pt>
    <dgm:pt modelId="{36D682D0-5098-4568-B79F-08D43412DF21}" type="parTrans" cxnId="{DB33DE68-8193-48AB-9B24-5E8ED6372E5C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E727E998-D425-4040-9E37-BE382FC84D3D}" type="sibTrans" cxnId="{DB33DE68-8193-48AB-9B24-5E8ED6372E5C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083E4D91-7CA1-4144-A733-5BF27E18C086}">
      <dgm:prSet phldrT="[Texto]" custT="1"/>
      <dgm:spPr/>
      <dgm:t>
        <a:bodyPr/>
        <a:lstStyle/>
        <a:p>
          <a:r>
            <a:rPr lang="es-ES" sz="1100" b="1" dirty="0" smtClean="0">
              <a:solidFill>
                <a:schemeClr val="tx1"/>
              </a:solidFill>
            </a:rPr>
            <a:t>ALIANZAS CON PROVEEDORES</a:t>
          </a:r>
          <a:endParaRPr lang="es-ES" sz="1100" b="1" dirty="0">
            <a:solidFill>
              <a:schemeClr val="tx1"/>
            </a:solidFill>
          </a:endParaRPr>
        </a:p>
      </dgm:t>
    </dgm:pt>
    <dgm:pt modelId="{092EDB1C-ADA2-4C45-B53A-E66F2F79C3F0}" type="parTrans" cxnId="{EA58243A-F467-4745-8725-1974E1687B9C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42145452-7A47-49CD-BEED-5D73C3162590}" type="sibTrans" cxnId="{EA58243A-F467-4745-8725-1974E1687B9C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5105659F-59CF-4D4A-8C32-ABF157A573C9}">
      <dgm:prSet phldrT="[Texto]" custT="1"/>
      <dgm:spPr/>
      <dgm:t>
        <a:bodyPr/>
        <a:lstStyle/>
        <a:p>
          <a:r>
            <a:rPr lang="es-ES" sz="1100" b="1" i="1" dirty="0" smtClean="0">
              <a:solidFill>
                <a:schemeClr val="tx1"/>
              </a:solidFill>
            </a:rPr>
            <a:t>AUTOMATIZACIÓN Y/O MECANIZACIÓN</a:t>
          </a:r>
          <a:endParaRPr lang="es-ES" sz="1100" b="1" i="1" dirty="0">
            <a:solidFill>
              <a:schemeClr val="tx1"/>
            </a:solidFill>
          </a:endParaRPr>
        </a:p>
      </dgm:t>
    </dgm:pt>
    <dgm:pt modelId="{823F75A2-F3D0-4191-AA8B-22E9F6BCFB44}" type="parTrans" cxnId="{56CEDD97-212A-4F67-B2A5-0039FB88AC28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303AE5E8-3399-4BD6-AE1A-88A27E5F0EFA}" type="sibTrans" cxnId="{56CEDD97-212A-4F67-B2A5-0039FB88AC28}">
      <dgm:prSet/>
      <dgm:spPr/>
      <dgm:t>
        <a:bodyPr/>
        <a:lstStyle/>
        <a:p>
          <a:endParaRPr lang="es-ES" sz="1100" b="1">
            <a:solidFill>
              <a:schemeClr val="tx1"/>
            </a:solidFill>
          </a:endParaRPr>
        </a:p>
      </dgm:t>
    </dgm:pt>
    <dgm:pt modelId="{1A503A8A-FE04-4B98-A623-26A801DBE194}" type="pres">
      <dgm:prSet presAssocID="{FC5BD6E5-2E24-4A13-AD96-FB0EAD33FDA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A88A61E-2C88-4B86-B020-3098B7A83590}" type="pres">
      <dgm:prSet presAssocID="{21C1C11F-7818-4C18-AC3C-08234F12340F}" presName="parentLin" presStyleCnt="0"/>
      <dgm:spPr/>
    </dgm:pt>
    <dgm:pt modelId="{0E5134B0-8E70-43C5-8C02-A9BE4D593228}" type="pres">
      <dgm:prSet presAssocID="{21C1C11F-7818-4C18-AC3C-08234F12340F}" presName="parentLeftMargin" presStyleLbl="node1" presStyleIdx="0" presStyleCnt="12"/>
      <dgm:spPr/>
      <dgm:t>
        <a:bodyPr/>
        <a:lstStyle/>
        <a:p>
          <a:endParaRPr lang="es-ES"/>
        </a:p>
      </dgm:t>
    </dgm:pt>
    <dgm:pt modelId="{F79B3E31-F575-4B6B-A0BA-B8122FD686E1}" type="pres">
      <dgm:prSet presAssocID="{21C1C11F-7818-4C18-AC3C-08234F12340F}" presName="parentText" presStyleLbl="node1" presStyleIdx="0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3E835C-5717-4B7C-AB1F-A8D19CC22691}" type="pres">
      <dgm:prSet presAssocID="{21C1C11F-7818-4C18-AC3C-08234F12340F}" presName="negativeSpace" presStyleCnt="0"/>
      <dgm:spPr/>
    </dgm:pt>
    <dgm:pt modelId="{90DA65CD-4073-4235-9937-214754BC3BC8}" type="pres">
      <dgm:prSet presAssocID="{21C1C11F-7818-4C18-AC3C-08234F12340F}" presName="childText" presStyleLbl="conFgAcc1" presStyleIdx="0" presStyleCnt="12" custLinFactNeighborX="722" custLinFactNeighborY="10667">
        <dgm:presLayoutVars>
          <dgm:bulletEnabled val="1"/>
        </dgm:presLayoutVars>
      </dgm:prSet>
      <dgm:spPr/>
    </dgm:pt>
    <dgm:pt modelId="{B47E6517-ABB0-4A6C-A341-952EA739330C}" type="pres">
      <dgm:prSet presAssocID="{4BB57840-BAA3-4E7D-A396-52565DCADEA2}" presName="spaceBetweenRectangles" presStyleCnt="0"/>
      <dgm:spPr/>
    </dgm:pt>
    <dgm:pt modelId="{C7B877B8-735C-4A17-9E8B-25101866377D}" type="pres">
      <dgm:prSet presAssocID="{FE037410-6035-4F00-917D-F1A188321F88}" presName="parentLin" presStyleCnt="0"/>
      <dgm:spPr/>
    </dgm:pt>
    <dgm:pt modelId="{50141F01-829A-4ABE-8FEF-6E54A2B46424}" type="pres">
      <dgm:prSet presAssocID="{FE037410-6035-4F00-917D-F1A188321F88}" presName="parentLeftMargin" presStyleLbl="node1" presStyleIdx="0" presStyleCnt="12"/>
      <dgm:spPr/>
      <dgm:t>
        <a:bodyPr/>
        <a:lstStyle/>
        <a:p>
          <a:endParaRPr lang="es-ES"/>
        </a:p>
      </dgm:t>
    </dgm:pt>
    <dgm:pt modelId="{38F16276-FA65-4E59-A845-50A66DAD866B}" type="pres">
      <dgm:prSet presAssocID="{FE037410-6035-4F00-917D-F1A188321F88}" presName="parentText" presStyleLbl="node1" presStyleIdx="1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A66A88-4D0C-4A0F-827F-AB380EDFD174}" type="pres">
      <dgm:prSet presAssocID="{FE037410-6035-4F00-917D-F1A188321F88}" presName="negativeSpace" presStyleCnt="0"/>
      <dgm:spPr/>
    </dgm:pt>
    <dgm:pt modelId="{3952E9DC-C8D8-4A30-AB34-FE0BBBB83666}" type="pres">
      <dgm:prSet presAssocID="{FE037410-6035-4F00-917D-F1A188321F88}" presName="childText" presStyleLbl="conFgAcc1" presStyleIdx="1" presStyleCnt="12">
        <dgm:presLayoutVars>
          <dgm:bulletEnabled val="1"/>
        </dgm:presLayoutVars>
      </dgm:prSet>
      <dgm:spPr/>
    </dgm:pt>
    <dgm:pt modelId="{EBAF8602-606B-4869-9415-69FBC7367F6E}" type="pres">
      <dgm:prSet presAssocID="{07C85AF9-0505-4FE6-BAF2-8EC650182AED}" presName="spaceBetweenRectangles" presStyleCnt="0"/>
      <dgm:spPr/>
    </dgm:pt>
    <dgm:pt modelId="{48C1E6C9-2EA2-4390-81F4-5820DE1E89C0}" type="pres">
      <dgm:prSet presAssocID="{1F6C60BA-EF37-45AF-9A86-5AD9D92CF9AE}" presName="parentLin" presStyleCnt="0"/>
      <dgm:spPr/>
    </dgm:pt>
    <dgm:pt modelId="{0FBEABB5-EC6E-4249-B44C-1887B982A94B}" type="pres">
      <dgm:prSet presAssocID="{1F6C60BA-EF37-45AF-9A86-5AD9D92CF9AE}" presName="parentLeftMargin" presStyleLbl="node1" presStyleIdx="1" presStyleCnt="12"/>
      <dgm:spPr/>
      <dgm:t>
        <a:bodyPr/>
        <a:lstStyle/>
        <a:p>
          <a:endParaRPr lang="es-ES"/>
        </a:p>
      </dgm:t>
    </dgm:pt>
    <dgm:pt modelId="{788A824E-9BD1-4E36-9700-48B036A8203C}" type="pres">
      <dgm:prSet presAssocID="{1F6C60BA-EF37-45AF-9A86-5AD9D92CF9AE}" presName="parentText" presStyleLbl="node1" presStyleIdx="2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92ACCB-2A92-420A-BF85-DA2A60B42A82}" type="pres">
      <dgm:prSet presAssocID="{1F6C60BA-EF37-45AF-9A86-5AD9D92CF9AE}" presName="negativeSpace" presStyleCnt="0"/>
      <dgm:spPr/>
    </dgm:pt>
    <dgm:pt modelId="{1B38C3C3-CFD4-4264-89D6-6D9AD672F2DD}" type="pres">
      <dgm:prSet presAssocID="{1F6C60BA-EF37-45AF-9A86-5AD9D92CF9AE}" presName="childText" presStyleLbl="conFgAcc1" presStyleIdx="2" presStyleCnt="12">
        <dgm:presLayoutVars>
          <dgm:bulletEnabled val="1"/>
        </dgm:presLayoutVars>
      </dgm:prSet>
      <dgm:spPr/>
    </dgm:pt>
    <dgm:pt modelId="{9F41417B-7C77-4412-98FE-B40C21F08DE8}" type="pres">
      <dgm:prSet presAssocID="{5A04BDF4-3CB3-419A-8496-B873CAA2AF87}" presName="spaceBetweenRectangles" presStyleCnt="0"/>
      <dgm:spPr/>
    </dgm:pt>
    <dgm:pt modelId="{A2B0C654-BF91-401B-8120-FFF19C93B70F}" type="pres">
      <dgm:prSet presAssocID="{6DFE9E78-044C-406B-91E3-FFCEE8EF17E9}" presName="parentLin" presStyleCnt="0"/>
      <dgm:spPr/>
    </dgm:pt>
    <dgm:pt modelId="{267EDB69-5180-4BDD-B16C-5A995926F844}" type="pres">
      <dgm:prSet presAssocID="{6DFE9E78-044C-406B-91E3-FFCEE8EF17E9}" presName="parentLeftMargin" presStyleLbl="node1" presStyleIdx="2" presStyleCnt="12"/>
      <dgm:spPr/>
      <dgm:t>
        <a:bodyPr/>
        <a:lstStyle/>
        <a:p>
          <a:endParaRPr lang="es-ES"/>
        </a:p>
      </dgm:t>
    </dgm:pt>
    <dgm:pt modelId="{FB63A414-94A2-41E4-AE2D-008C9AA1C3FD}" type="pres">
      <dgm:prSet presAssocID="{6DFE9E78-044C-406B-91E3-FFCEE8EF17E9}" presName="parentText" presStyleLbl="node1" presStyleIdx="3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554A26-E1D1-4847-AAE1-0B769F5E1B27}" type="pres">
      <dgm:prSet presAssocID="{6DFE9E78-044C-406B-91E3-FFCEE8EF17E9}" presName="negativeSpace" presStyleCnt="0"/>
      <dgm:spPr/>
    </dgm:pt>
    <dgm:pt modelId="{CD81E4EE-1602-48E8-A5A2-54AA2155294C}" type="pres">
      <dgm:prSet presAssocID="{6DFE9E78-044C-406B-91E3-FFCEE8EF17E9}" presName="childText" presStyleLbl="conFgAcc1" presStyleIdx="3" presStyleCnt="12">
        <dgm:presLayoutVars>
          <dgm:bulletEnabled val="1"/>
        </dgm:presLayoutVars>
      </dgm:prSet>
      <dgm:spPr/>
    </dgm:pt>
    <dgm:pt modelId="{E860E8D1-A13E-42E9-897C-D03FC8AAFBCF}" type="pres">
      <dgm:prSet presAssocID="{78336740-9E5F-4319-8CF6-42EDB43A3463}" presName="spaceBetweenRectangles" presStyleCnt="0"/>
      <dgm:spPr/>
    </dgm:pt>
    <dgm:pt modelId="{75E1394B-DE10-4044-83BA-C33386D94006}" type="pres">
      <dgm:prSet presAssocID="{4799C0E7-BE5C-4416-AC64-6045964AC329}" presName="parentLin" presStyleCnt="0"/>
      <dgm:spPr/>
    </dgm:pt>
    <dgm:pt modelId="{396C8590-B4F1-4106-BADF-5B0897790A17}" type="pres">
      <dgm:prSet presAssocID="{4799C0E7-BE5C-4416-AC64-6045964AC329}" presName="parentLeftMargin" presStyleLbl="node1" presStyleIdx="3" presStyleCnt="12"/>
      <dgm:spPr/>
      <dgm:t>
        <a:bodyPr/>
        <a:lstStyle/>
        <a:p>
          <a:endParaRPr lang="es-ES"/>
        </a:p>
      </dgm:t>
    </dgm:pt>
    <dgm:pt modelId="{42710437-6745-4841-A7F1-8E69FC4914BA}" type="pres">
      <dgm:prSet presAssocID="{4799C0E7-BE5C-4416-AC64-6045964AC329}" presName="parentText" presStyleLbl="node1" presStyleIdx="4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DFED82-031A-46D5-BEAD-E0B92BFADEAA}" type="pres">
      <dgm:prSet presAssocID="{4799C0E7-BE5C-4416-AC64-6045964AC329}" presName="negativeSpace" presStyleCnt="0"/>
      <dgm:spPr/>
    </dgm:pt>
    <dgm:pt modelId="{FE763EBD-3FF1-4151-9175-7F94BB47DA44}" type="pres">
      <dgm:prSet presAssocID="{4799C0E7-BE5C-4416-AC64-6045964AC329}" presName="childText" presStyleLbl="conFgAcc1" presStyleIdx="4" presStyleCnt="12">
        <dgm:presLayoutVars>
          <dgm:bulletEnabled val="1"/>
        </dgm:presLayoutVars>
      </dgm:prSet>
      <dgm:spPr/>
    </dgm:pt>
    <dgm:pt modelId="{75E8A950-1E5C-4528-98CC-D81CED7FEBDB}" type="pres">
      <dgm:prSet presAssocID="{AB4D58C7-53B4-4205-926F-F7C7FEE6A410}" presName="spaceBetweenRectangles" presStyleCnt="0"/>
      <dgm:spPr/>
    </dgm:pt>
    <dgm:pt modelId="{3846E862-C52C-4863-9678-EC3C3311C3AA}" type="pres">
      <dgm:prSet presAssocID="{107BE295-8E63-4FA5-A4BF-46E3A7DB5E3A}" presName="parentLin" presStyleCnt="0"/>
      <dgm:spPr/>
    </dgm:pt>
    <dgm:pt modelId="{121263D6-CE4F-46EC-9538-2293879D4060}" type="pres">
      <dgm:prSet presAssocID="{107BE295-8E63-4FA5-A4BF-46E3A7DB5E3A}" presName="parentLeftMargin" presStyleLbl="node1" presStyleIdx="4" presStyleCnt="12"/>
      <dgm:spPr/>
      <dgm:t>
        <a:bodyPr/>
        <a:lstStyle/>
        <a:p>
          <a:endParaRPr lang="es-ES"/>
        </a:p>
      </dgm:t>
    </dgm:pt>
    <dgm:pt modelId="{AEC58008-A4ED-4D17-A81F-94A07D3EA244}" type="pres">
      <dgm:prSet presAssocID="{107BE295-8E63-4FA5-A4BF-46E3A7DB5E3A}" presName="parentText" presStyleLbl="node1" presStyleIdx="5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5F8AD9-21BF-4728-BC48-381BC24F7460}" type="pres">
      <dgm:prSet presAssocID="{107BE295-8E63-4FA5-A4BF-46E3A7DB5E3A}" presName="negativeSpace" presStyleCnt="0"/>
      <dgm:spPr/>
    </dgm:pt>
    <dgm:pt modelId="{EBB93F3E-EC8C-4C92-B9A4-A950D8D7A084}" type="pres">
      <dgm:prSet presAssocID="{107BE295-8E63-4FA5-A4BF-46E3A7DB5E3A}" presName="childText" presStyleLbl="conFgAcc1" presStyleIdx="5" presStyleCnt="12">
        <dgm:presLayoutVars>
          <dgm:bulletEnabled val="1"/>
        </dgm:presLayoutVars>
      </dgm:prSet>
      <dgm:spPr/>
    </dgm:pt>
    <dgm:pt modelId="{258F1AA7-CC51-4C6E-8A84-367FA3C04221}" type="pres">
      <dgm:prSet presAssocID="{579B0CD9-2CB2-4FCE-B92E-5B95A402F493}" presName="spaceBetweenRectangles" presStyleCnt="0"/>
      <dgm:spPr/>
    </dgm:pt>
    <dgm:pt modelId="{C1695971-9FCE-4C91-B6BC-CD049C5CF22D}" type="pres">
      <dgm:prSet presAssocID="{66C86D9A-DF07-4320-B195-C5655B181DDD}" presName="parentLin" presStyleCnt="0"/>
      <dgm:spPr/>
    </dgm:pt>
    <dgm:pt modelId="{ADB59E7F-C74E-4386-B6D8-323E563CEF78}" type="pres">
      <dgm:prSet presAssocID="{66C86D9A-DF07-4320-B195-C5655B181DDD}" presName="parentLeftMargin" presStyleLbl="node1" presStyleIdx="5" presStyleCnt="12"/>
      <dgm:spPr/>
      <dgm:t>
        <a:bodyPr/>
        <a:lstStyle/>
        <a:p>
          <a:endParaRPr lang="es-ES"/>
        </a:p>
      </dgm:t>
    </dgm:pt>
    <dgm:pt modelId="{EEB0CD4D-9930-4FDC-9A74-B0C61FE22A8E}" type="pres">
      <dgm:prSet presAssocID="{66C86D9A-DF07-4320-B195-C5655B181DDD}" presName="parentText" presStyleLbl="node1" presStyleIdx="6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1768DC-C0FA-4186-9F4F-780B0288E7EE}" type="pres">
      <dgm:prSet presAssocID="{66C86D9A-DF07-4320-B195-C5655B181DDD}" presName="negativeSpace" presStyleCnt="0"/>
      <dgm:spPr/>
    </dgm:pt>
    <dgm:pt modelId="{8C4DF466-0AE1-40E8-B213-6995CD9C7909}" type="pres">
      <dgm:prSet presAssocID="{66C86D9A-DF07-4320-B195-C5655B181DDD}" presName="childText" presStyleLbl="conFgAcc1" presStyleIdx="6" presStyleCnt="12">
        <dgm:presLayoutVars>
          <dgm:bulletEnabled val="1"/>
        </dgm:presLayoutVars>
      </dgm:prSet>
      <dgm:spPr/>
    </dgm:pt>
    <dgm:pt modelId="{C391BC08-C8B8-4347-A5BE-4AB2226CB7A0}" type="pres">
      <dgm:prSet presAssocID="{DE1578C1-F3BF-4318-9A6C-7CDC2E5047F2}" presName="spaceBetweenRectangles" presStyleCnt="0"/>
      <dgm:spPr/>
    </dgm:pt>
    <dgm:pt modelId="{E77498A6-9621-478F-A454-E795156B4E1D}" type="pres">
      <dgm:prSet presAssocID="{EEA4B366-FC8B-4059-89AD-ABE1F7F99CF8}" presName="parentLin" presStyleCnt="0"/>
      <dgm:spPr/>
    </dgm:pt>
    <dgm:pt modelId="{D1AB4553-E434-4678-8692-8B46B1DB624E}" type="pres">
      <dgm:prSet presAssocID="{EEA4B366-FC8B-4059-89AD-ABE1F7F99CF8}" presName="parentLeftMargin" presStyleLbl="node1" presStyleIdx="6" presStyleCnt="12"/>
      <dgm:spPr/>
      <dgm:t>
        <a:bodyPr/>
        <a:lstStyle/>
        <a:p>
          <a:endParaRPr lang="es-ES"/>
        </a:p>
      </dgm:t>
    </dgm:pt>
    <dgm:pt modelId="{D6E9A441-7D48-48AE-A62E-A0C8E73514DE}" type="pres">
      <dgm:prSet presAssocID="{EEA4B366-FC8B-4059-89AD-ABE1F7F99CF8}" presName="parentText" presStyleLbl="node1" presStyleIdx="7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B80EC6-88BD-43D8-B0A5-61F9051DFF7F}" type="pres">
      <dgm:prSet presAssocID="{EEA4B366-FC8B-4059-89AD-ABE1F7F99CF8}" presName="negativeSpace" presStyleCnt="0"/>
      <dgm:spPr/>
    </dgm:pt>
    <dgm:pt modelId="{75789CCE-141F-4699-BF2C-C488648311A2}" type="pres">
      <dgm:prSet presAssocID="{EEA4B366-FC8B-4059-89AD-ABE1F7F99CF8}" presName="childText" presStyleLbl="conFgAcc1" presStyleIdx="7" presStyleCnt="12">
        <dgm:presLayoutVars>
          <dgm:bulletEnabled val="1"/>
        </dgm:presLayoutVars>
      </dgm:prSet>
      <dgm:spPr/>
    </dgm:pt>
    <dgm:pt modelId="{EC64E9A3-B19F-44F9-8BEF-4DC8FC9C37F3}" type="pres">
      <dgm:prSet presAssocID="{C36714B1-68EA-4B54-AF40-FBEAA8462543}" presName="spaceBetweenRectangles" presStyleCnt="0"/>
      <dgm:spPr/>
    </dgm:pt>
    <dgm:pt modelId="{0543CFD0-B8FE-4B76-9469-C58614B501C1}" type="pres">
      <dgm:prSet presAssocID="{8F97E69A-1A9B-4F44-AFB8-9CB1CFF2749C}" presName="parentLin" presStyleCnt="0"/>
      <dgm:spPr/>
    </dgm:pt>
    <dgm:pt modelId="{DBF03518-EE78-4EA5-AAD6-B5167FAA9C18}" type="pres">
      <dgm:prSet presAssocID="{8F97E69A-1A9B-4F44-AFB8-9CB1CFF2749C}" presName="parentLeftMargin" presStyleLbl="node1" presStyleIdx="7" presStyleCnt="12"/>
      <dgm:spPr/>
      <dgm:t>
        <a:bodyPr/>
        <a:lstStyle/>
        <a:p>
          <a:endParaRPr lang="es-ES"/>
        </a:p>
      </dgm:t>
    </dgm:pt>
    <dgm:pt modelId="{C2862BAE-76E9-4624-BD71-44970FE55811}" type="pres">
      <dgm:prSet presAssocID="{8F97E69A-1A9B-4F44-AFB8-9CB1CFF2749C}" presName="parentText" presStyleLbl="node1" presStyleIdx="8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A47D31-1B0A-402A-9B7B-792E645226FE}" type="pres">
      <dgm:prSet presAssocID="{8F97E69A-1A9B-4F44-AFB8-9CB1CFF2749C}" presName="negativeSpace" presStyleCnt="0"/>
      <dgm:spPr/>
    </dgm:pt>
    <dgm:pt modelId="{D7177BAC-9524-4648-BD1B-0D586CDCB2A3}" type="pres">
      <dgm:prSet presAssocID="{8F97E69A-1A9B-4F44-AFB8-9CB1CFF2749C}" presName="childText" presStyleLbl="conFgAcc1" presStyleIdx="8" presStyleCnt="12">
        <dgm:presLayoutVars>
          <dgm:bulletEnabled val="1"/>
        </dgm:presLayoutVars>
      </dgm:prSet>
      <dgm:spPr/>
    </dgm:pt>
    <dgm:pt modelId="{CDCFB0D0-9541-489F-BA7C-CA39793D1CE3}" type="pres">
      <dgm:prSet presAssocID="{E727E998-D425-4040-9E37-BE382FC84D3D}" presName="spaceBetweenRectangles" presStyleCnt="0"/>
      <dgm:spPr/>
    </dgm:pt>
    <dgm:pt modelId="{B1AF21B2-A984-4783-89D4-7A211228E578}" type="pres">
      <dgm:prSet presAssocID="{083E4D91-7CA1-4144-A733-5BF27E18C086}" presName="parentLin" presStyleCnt="0"/>
      <dgm:spPr/>
    </dgm:pt>
    <dgm:pt modelId="{ED3014DA-F58B-49D3-A8AF-BD9C01DCB7A4}" type="pres">
      <dgm:prSet presAssocID="{083E4D91-7CA1-4144-A733-5BF27E18C086}" presName="parentLeftMargin" presStyleLbl="node1" presStyleIdx="8" presStyleCnt="12"/>
      <dgm:spPr/>
      <dgm:t>
        <a:bodyPr/>
        <a:lstStyle/>
        <a:p>
          <a:endParaRPr lang="es-ES"/>
        </a:p>
      </dgm:t>
    </dgm:pt>
    <dgm:pt modelId="{4A007756-448D-4579-8DB5-B3C70A65FAFD}" type="pres">
      <dgm:prSet presAssocID="{083E4D91-7CA1-4144-A733-5BF27E18C086}" presName="parentText" presStyleLbl="node1" presStyleIdx="9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4B7629-AD64-4F56-BCDD-A26A04915045}" type="pres">
      <dgm:prSet presAssocID="{083E4D91-7CA1-4144-A733-5BF27E18C086}" presName="negativeSpace" presStyleCnt="0"/>
      <dgm:spPr/>
    </dgm:pt>
    <dgm:pt modelId="{1BE1BBCF-8DBF-4535-B99E-5E60A893C483}" type="pres">
      <dgm:prSet presAssocID="{083E4D91-7CA1-4144-A733-5BF27E18C086}" presName="childText" presStyleLbl="conFgAcc1" presStyleIdx="9" presStyleCnt="12">
        <dgm:presLayoutVars>
          <dgm:bulletEnabled val="1"/>
        </dgm:presLayoutVars>
      </dgm:prSet>
      <dgm:spPr/>
    </dgm:pt>
    <dgm:pt modelId="{6B24A770-6C2B-4A17-B59D-852F34D9C007}" type="pres">
      <dgm:prSet presAssocID="{42145452-7A47-49CD-BEED-5D73C3162590}" presName="spaceBetweenRectangles" presStyleCnt="0"/>
      <dgm:spPr/>
    </dgm:pt>
    <dgm:pt modelId="{34ACAE1D-29DA-4832-A46C-23A2C16173F2}" type="pres">
      <dgm:prSet presAssocID="{8333A7B1-4AA4-4317-A8BD-2DA1060EBC86}" presName="parentLin" presStyleCnt="0"/>
      <dgm:spPr/>
    </dgm:pt>
    <dgm:pt modelId="{3C6ABD5F-D915-4E02-8AAE-7E4B98049CCC}" type="pres">
      <dgm:prSet presAssocID="{8333A7B1-4AA4-4317-A8BD-2DA1060EBC86}" presName="parentLeftMargin" presStyleLbl="node1" presStyleIdx="9" presStyleCnt="12"/>
      <dgm:spPr/>
      <dgm:t>
        <a:bodyPr/>
        <a:lstStyle/>
        <a:p>
          <a:endParaRPr lang="es-ES"/>
        </a:p>
      </dgm:t>
    </dgm:pt>
    <dgm:pt modelId="{CA7F4AEE-07CC-4F1C-AD68-441C888A6BFF}" type="pres">
      <dgm:prSet presAssocID="{8333A7B1-4AA4-4317-A8BD-2DA1060EBC86}" presName="parentText" presStyleLbl="node1" presStyleIdx="10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F604E5-BBE3-4045-B78A-7A2FF4C6D384}" type="pres">
      <dgm:prSet presAssocID="{8333A7B1-4AA4-4317-A8BD-2DA1060EBC86}" presName="negativeSpace" presStyleCnt="0"/>
      <dgm:spPr/>
    </dgm:pt>
    <dgm:pt modelId="{BA02FCBF-6029-427D-8D2F-93C9ADF3DED8}" type="pres">
      <dgm:prSet presAssocID="{8333A7B1-4AA4-4317-A8BD-2DA1060EBC86}" presName="childText" presStyleLbl="conFgAcc1" presStyleIdx="10" presStyleCnt="12">
        <dgm:presLayoutVars>
          <dgm:bulletEnabled val="1"/>
        </dgm:presLayoutVars>
      </dgm:prSet>
      <dgm:spPr/>
    </dgm:pt>
    <dgm:pt modelId="{78AA0271-1044-4FB9-A37C-0AACEE2CDBEA}" type="pres">
      <dgm:prSet presAssocID="{0CCB8AC7-1B95-4643-862E-0698ABBFBD03}" presName="spaceBetweenRectangles" presStyleCnt="0"/>
      <dgm:spPr/>
    </dgm:pt>
    <dgm:pt modelId="{11E3DBB2-097A-4BB1-8FAB-A302795C24BF}" type="pres">
      <dgm:prSet presAssocID="{5105659F-59CF-4D4A-8C32-ABF157A573C9}" presName="parentLin" presStyleCnt="0"/>
      <dgm:spPr/>
    </dgm:pt>
    <dgm:pt modelId="{C1A94312-12E5-464A-B2EF-72A4207DFA6E}" type="pres">
      <dgm:prSet presAssocID="{5105659F-59CF-4D4A-8C32-ABF157A573C9}" presName="parentLeftMargin" presStyleLbl="node1" presStyleIdx="10" presStyleCnt="12"/>
      <dgm:spPr/>
      <dgm:t>
        <a:bodyPr/>
        <a:lstStyle/>
        <a:p>
          <a:endParaRPr lang="es-ES"/>
        </a:p>
      </dgm:t>
    </dgm:pt>
    <dgm:pt modelId="{11AF7D16-64F2-481B-A997-A8AFA1849673}" type="pres">
      <dgm:prSet presAssocID="{5105659F-59CF-4D4A-8C32-ABF157A573C9}" presName="parentText" presStyleLbl="node1" presStyleIdx="11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A80F4B-3D07-4729-814A-FFAA6291DB4A}" type="pres">
      <dgm:prSet presAssocID="{5105659F-59CF-4D4A-8C32-ABF157A573C9}" presName="negativeSpace" presStyleCnt="0"/>
      <dgm:spPr/>
    </dgm:pt>
    <dgm:pt modelId="{F902BC6A-AD66-4A42-8CED-A4207D91AFBC}" type="pres">
      <dgm:prSet presAssocID="{5105659F-59CF-4D4A-8C32-ABF157A573C9}" presName="childText" presStyleLbl="conFgAcc1" presStyleIdx="11" presStyleCnt="12">
        <dgm:presLayoutVars>
          <dgm:bulletEnabled val="1"/>
        </dgm:presLayoutVars>
      </dgm:prSet>
      <dgm:spPr/>
    </dgm:pt>
  </dgm:ptLst>
  <dgm:cxnLst>
    <dgm:cxn modelId="{AD5CDC55-F5D6-44B1-B177-7C292804F26E}" srcId="{FC5BD6E5-2E24-4A13-AD96-FB0EAD33FDA3}" destId="{FE037410-6035-4F00-917D-F1A188321F88}" srcOrd="1" destOrd="0" parTransId="{B3AA4B3A-7345-4AD6-9219-6E6987784C80}" sibTransId="{07C85AF9-0505-4FE6-BAF2-8EC650182AED}"/>
    <dgm:cxn modelId="{A45664A6-82FC-43D7-897B-C9E04F4AE1E1}" srcId="{FC5BD6E5-2E24-4A13-AD96-FB0EAD33FDA3}" destId="{8333A7B1-4AA4-4317-A8BD-2DA1060EBC86}" srcOrd="10" destOrd="0" parTransId="{22C27F9B-BFFC-4996-B9C7-7A9FB18C1DCB}" sibTransId="{0CCB8AC7-1B95-4643-862E-0698ABBFBD03}"/>
    <dgm:cxn modelId="{1A241AB5-745A-4BFC-B06E-B047F7B6033F}" type="presOf" srcId="{FE037410-6035-4F00-917D-F1A188321F88}" destId="{50141F01-829A-4ABE-8FEF-6E54A2B46424}" srcOrd="0" destOrd="0" presId="urn:microsoft.com/office/officeart/2005/8/layout/list1"/>
    <dgm:cxn modelId="{CF3B5BAB-4390-4B5F-A00D-24E9777D7A63}" srcId="{FC5BD6E5-2E24-4A13-AD96-FB0EAD33FDA3}" destId="{4799C0E7-BE5C-4416-AC64-6045964AC329}" srcOrd="4" destOrd="0" parTransId="{79BB1D7A-598E-437F-89B2-60426228DB7D}" sibTransId="{AB4D58C7-53B4-4205-926F-F7C7FEE6A410}"/>
    <dgm:cxn modelId="{609CCAA5-30E0-45D6-B587-116285E8F732}" type="presOf" srcId="{66C86D9A-DF07-4320-B195-C5655B181DDD}" destId="{ADB59E7F-C74E-4386-B6D8-323E563CEF78}" srcOrd="0" destOrd="0" presId="urn:microsoft.com/office/officeart/2005/8/layout/list1"/>
    <dgm:cxn modelId="{B847FEF2-A3F3-4D2F-B219-2202C8F9598E}" type="presOf" srcId="{6DFE9E78-044C-406B-91E3-FFCEE8EF17E9}" destId="{FB63A414-94A2-41E4-AE2D-008C9AA1C3FD}" srcOrd="1" destOrd="0" presId="urn:microsoft.com/office/officeart/2005/8/layout/list1"/>
    <dgm:cxn modelId="{EE0E69F3-D341-460B-819B-52AD61E7CB80}" type="presOf" srcId="{4799C0E7-BE5C-4416-AC64-6045964AC329}" destId="{42710437-6745-4841-A7F1-8E69FC4914BA}" srcOrd="1" destOrd="0" presId="urn:microsoft.com/office/officeart/2005/8/layout/list1"/>
    <dgm:cxn modelId="{B4EC48EC-AA1A-44C3-A7FE-71780C5CAE25}" type="presOf" srcId="{1F6C60BA-EF37-45AF-9A86-5AD9D92CF9AE}" destId="{788A824E-9BD1-4E36-9700-48B036A8203C}" srcOrd="1" destOrd="0" presId="urn:microsoft.com/office/officeart/2005/8/layout/list1"/>
    <dgm:cxn modelId="{FF7E0221-C13C-4D36-84C9-293A32D5245F}" type="presOf" srcId="{FC5BD6E5-2E24-4A13-AD96-FB0EAD33FDA3}" destId="{1A503A8A-FE04-4B98-A623-26A801DBE194}" srcOrd="0" destOrd="0" presId="urn:microsoft.com/office/officeart/2005/8/layout/list1"/>
    <dgm:cxn modelId="{6D4FB77C-BF20-44FA-A6F6-E77A38556183}" srcId="{FC5BD6E5-2E24-4A13-AD96-FB0EAD33FDA3}" destId="{EEA4B366-FC8B-4059-89AD-ABE1F7F99CF8}" srcOrd="7" destOrd="0" parTransId="{3847F567-946E-46BF-9281-785E9E000E26}" sibTransId="{C36714B1-68EA-4B54-AF40-FBEAA8462543}"/>
    <dgm:cxn modelId="{E51CAD3C-0ACA-4C88-B60A-E57DBE75840C}" srcId="{FC5BD6E5-2E24-4A13-AD96-FB0EAD33FDA3}" destId="{66C86D9A-DF07-4320-B195-C5655B181DDD}" srcOrd="6" destOrd="0" parTransId="{D852D050-50BA-4D65-8B88-B886625EE23A}" sibTransId="{DE1578C1-F3BF-4318-9A6C-7CDC2E5047F2}"/>
    <dgm:cxn modelId="{AA3422B9-B046-4471-B53E-78E390C4F8CF}" type="presOf" srcId="{5105659F-59CF-4D4A-8C32-ABF157A573C9}" destId="{C1A94312-12E5-464A-B2EF-72A4207DFA6E}" srcOrd="0" destOrd="0" presId="urn:microsoft.com/office/officeart/2005/8/layout/list1"/>
    <dgm:cxn modelId="{D9D0E646-16A6-43B2-B1D8-F4C76966E14B}" type="presOf" srcId="{8333A7B1-4AA4-4317-A8BD-2DA1060EBC86}" destId="{3C6ABD5F-D915-4E02-8AAE-7E4B98049CCC}" srcOrd="0" destOrd="0" presId="urn:microsoft.com/office/officeart/2005/8/layout/list1"/>
    <dgm:cxn modelId="{925B8846-62F8-4AB9-B58A-A11E0D5F519F}" type="presOf" srcId="{EEA4B366-FC8B-4059-89AD-ABE1F7F99CF8}" destId="{D6E9A441-7D48-48AE-A62E-A0C8E73514DE}" srcOrd="1" destOrd="0" presId="urn:microsoft.com/office/officeart/2005/8/layout/list1"/>
    <dgm:cxn modelId="{E3F87A3E-0766-4429-B3B6-C37154F31E5D}" type="presOf" srcId="{107BE295-8E63-4FA5-A4BF-46E3A7DB5E3A}" destId="{AEC58008-A4ED-4D17-A81F-94A07D3EA244}" srcOrd="1" destOrd="0" presId="urn:microsoft.com/office/officeart/2005/8/layout/list1"/>
    <dgm:cxn modelId="{5F2A2162-EDE6-4F2B-9B4A-704870C3BAAC}" type="presOf" srcId="{EEA4B366-FC8B-4059-89AD-ABE1F7F99CF8}" destId="{D1AB4553-E434-4678-8692-8B46B1DB624E}" srcOrd="0" destOrd="0" presId="urn:microsoft.com/office/officeart/2005/8/layout/list1"/>
    <dgm:cxn modelId="{EF785883-B7E3-48FA-A797-4528C0BD25F4}" type="presOf" srcId="{5105659F-59CF-4D4A-8C32-ABF157A573C9}" destId="{11AF7D16-64F2-481B-A997-A8AFA1849673}" srcOrd="1" destOrd="0" presId="urn:microsoft.com/office/officeart/2005/8/layout/list1"/>
    <dgm:cxn modelId="{C03FB125-81B8-47A4-BB24-0889620CE42E}" type="presOf" srcId="{21C1C11F-7818-4C18-AC3C-08234F12340F}" destId="{0E5134B0-8E70-43C5-8C02-A9BE4D593228}" srcOrd="0" destOrd="0" presId="urn:microsoft.com/office/officeart/2005/8/layout/list1"/>
    <dgm:cxn modelId="{F3D969C3-48B9-4CC2-9BDD-C1EEC2289E82}" type="presOf" srcId="{083E4D91-7CA1-4144-A733-5BF27E18C086}" destId="{4A007756-448D-4579-8DB5-B3C70A65FAFD}" srcOrd="1" destOrd="0" presId="urn:microsoft.com/office/officeart/2005/8/layout/list1"/>
    <dgm:cxn modelId="{C3939235-57E6-4522-A409-779F9C120DFC}" type="presOf" srcId="{FE037410-6035-4F00-917D-F1A188321F88}" destId="{38F16276-FA65-4E59-A845-50A66DAD866B}" srcOrd="1" destOrd="0" presId="urn:microsoft.com/office/officeart/2005/8/layout/list1"/>
    <dgm:cxn modelId="{2F71A7AF-C9B4-4E9F-91E2-B54E73BF4DFD}" srcId="{FC5BD6E5-2E24-4A13-AD96-FB0EAD33FDA3}" destId="{21C1C11F-7818-4C18-AC3C-08234F12340F}" srcOrd="0" destOrd="0" parTransId="{E830D7AE-39A9-437D-B212-32850F7A3AC0}" sibTransId="{4BB57840-BAA3-4E7D-A396-52565DCADEA2}"/>
    <dgm:cxn modelId="{E275A2E2-0A02-44F6-B3D6-9F540091CCAD}" type="presOf" srcId="{1F6C60BA-EF37-45AF-9A86-5AD9D92CF9AE}" destId="{0FBEABB5-EC6E-4249-B44C-1887B982A94B}" srcOrd="0" destOrd="0" presId="urn:microsoft.com/office/officeart/2005/8/layout/list1"/>
    <dgm:cxn modelId="{246F4B2C-B601-4D05-8EFB-32BD0652D9B6}" type="presOf" srcId="{8333A7B1-4AA4-4317-A8BD-2DA1060EBC86}" destId="{CA7F4AEE-07CC-4F1C-AD68-441C888A6BFF}" srcOrd="1" destOrd="0" presId="urn:microsoft.com/office/officeart/2005/8/layout/list1"/>
    <dgm:cxn modelId="{56CEDD97-212A-4F67-B2A5-0039FB88AC28}" srcId="{FC5BD6E5-2E24-4A13-AD96-FB0EAD33FDA3}" destId="{5105659F-59CF-4D4A-8C32-ABF157A573C9}" srcOrd="11" destOrd="0" parTransId="{823F75A2-F3D0-4191-AA8B-22E9F6BCFB44}" sibTransId="{303AE5E8-3399-4BD6-AE1A-88A27E5F0EFA}"/>
    <dgm:cxn modelId="{EA58243A-F467-4745-8725-1974E1687B9C}" srcId="{FC5BD6E5-2E24-4A13-AD96-FB0EAD33FDA3}" destId="{083E4D91-7CA1-4144-A733-5BF27E18C086}" srcOrd="9" destOrd="0" parTransId="{092EDB1C-ADA2-4C45-B53A-E66F2F79C3F0}" sibTransId="{42145452-7A47-49CD-BEED-5D73C3162590}"/>
    <dgm:cxn modelId="{E51085A2-DD03-4E63-82BA-A551795783BE}" srcId="{FC5BD6E5-2E24-4A13-AD96-FB0EAD33FDA3}" destId="{107BE295-8E63-4FA5-A4BF-46E3A7DB5E3A}" srcOrd="5" destOrd="0" parTransId="{C953CACD-5C3E-4549-900F-FD1BDA0592C6}" sibTransId="{579B0CD9-2CB2-4FCE-B92E-5B95A402F493}"/>
    <dgm:cxn modelId="{47DD5FBF-E5AF-4FD7-89F8-6017C22B953C}" type="presOf" srcId="{4799C0E7-BE5C-4416-AC64-6045964AC329}" destId="{396C8590-B4F1-4106-BADF-5B0897790A17}" srcOrd="0" destOrd="0" presId="urn:microsoft.com/office/officeart/2005/8/layout/list1"/>
    <dgm:cxn modelId="{5706BDC1-0F4E-4048-891B-41659391659F}" srcId="{FC5BD6E5-2E24-4A13-AD96-FB0EAD33FDA3}" destId="{6DFE9E78-044C-406B-91E3-FFCEE8EF17E9}" srcOrd="3" destOrd="0" parTransId="{F90A5B0C-B76F-4464-8F86-55FD5C6B2FCD}" sibTransId="{78336740-9E5F-4319-8CF6-42EDB43A3463}"/>
    <dgm:cxn modelId="{37C3EFA1-5E37-4787-AF9C-C5D9525F9158}" type="presOf" srcId="{8F97E69A-1A9B-4F44-AFB8-9CB1CFF2749C}" destId="{DBF03518-EE78-4EA5-AAD6-B5167FAA9C18}" srcOrd="0" destOrd="0" presId="urn:microsoft.com/office/officeart/2005/8/layout/list1"/>
    <dgm:cxn modelId="{17F86C2B-9830-49DD-8B9A-D1AE4DBC81D8}" type="presOf" srcId="{107BE295-8E63-4FA5-A4BF-46E3A7DB5E3A}" destId="{121263D6-CE4F-46EC-9538-2293879D4060}" srcOrd="0" destOrd="0" presId="urn:microsoft.com/office/officeart/2005/8/layout/list1"/>
    <dgm:cxn modelId="{B145A40C-C93F-44BB-9849-0CACF84F1ED7}" type="presOf" srcId="{66C86D9A-DF07-4320-B195-C5655B181DDD}" destId="{EEB0CD4D-9930-4FDC-9A74-B0C61FE22A8E}" srcOrd="1" destOrd="0" presId="urn:microsoft.com/office/officeart/2005/8/layout/list1"/>
    <dgm:cxn modelId="{6E21DC7F-5E08-45E6-8ECB-A136B1104A96}" type="presOf" srcId="{083E4D91-7CA1-4144-A733-5BF27E18C086}" destId="{ED3014DA-F58B-49D3-A8AF-BD9C01DCB7A4}" srcOrd="0" destOrd="0" presId="urn:microsoft.com/office/officeart/2005/8/layout/list1"/>
    <dgm:cxn modelId="{60328E93-9B6F-4EE8-9456-69A8EC32A759}" srcId="{FC5BD6E5-2E24-4A13-AD96-FB0EAD33FDA3}" destId="{1F6C60BA-EF37-45AF-9A86-5AD9D92CF9AE}" srcOrd="2" destOrd="0" parTransId="{2812C317-E584-4232-B348-34CEE9AA9600}" sibTransId="{5A04BDF4-3CB3-419A-8496-B873CAA2AF87}"/>
    <dgm:cxn modelId="{7EFFE307-830C-472C-8BFD-45EF6F8C7CE9}" type="presOf" srcId="{8F97E69A-1A9B-4F44-AFB8-9CB1CFF2749C}" destId="{C2862BAE-76E9-4624-BD71-44970FE55811}" srcOrd="1" destOrd="0" presId="urn:microsoft.com/office/officeart/2005/8/layout/list1"/>
    <dgm:cxn modelId="{8F41F37C-3952-4A0F-9728-5AF6539CEF94}" type="presOf" srcId="{21C1C11F-7818-4C18-AC3C-08234F12340F}" destId="{F79B3E31-F575-4B6B-A0BA-B8122FD686E1}" srcOrd="1" destOrd="0" presId="urn:microsoft.com/office/officeart/2005/8/layout/list1"/>
    <dgm:cxn modelId="{DB33DE68-8193-48AB-9B24-5E8ED6372E5C}" srcId="{FC5BD6E5-2E24-4A13-AD96-FB0EAD33FDA3}" destId="{8F97E69A-1A9B-4F44-AFB8-9CB1CFF2749C}" srcOrd="8" destOrd="0" parTransId="{36D682D0-5098-4568-B79F-08D43412DF21}" sibTransId="{E727E998-D425-4040-9E37-BE382FC84D3D}"/>
    <dgm:cxn modelId="{0B850FCE-5CBC-43BA-90E1-4C2926697714}" type="presOf" srcId="{6DFE9E78-044C-406B-91E3-FFCEE8EF17E9}" destId="{267EDB69-5180-4BDD-B16C-5A995926F844}" srcOrd="0" destOrd="0" presId="urn:microsoft.com/office/officeart/2005/8/layout/list1"/>
    <dgm:cxn modelId="{7F605664-518C-45F0-8380-CC2940CB27D0}" type="presParOf" srcId="{1A503A8A-FE04-4B98-A623-26A801DBE194}" destId="{7A88A61E-2C88-4B86-B020-3098B7A83590}" srcOrd="0" destOrd="0" presId="urn:microsoft.com/office/officeart/2005/8/layout/list1"/>
    <dgm:cxn modelId="{2FACD199-D62B-47F9-B0D0-7673F8894AE5}" type="presParOf" srcId="{7A88A61E-2C88-4B86-B020-3098B7A83590}" destId="{0E5134B0-8E70-43C5-8C02-A9BE4D593228}" srcOrd="0" destOrd="0" presId="urn:microsoft.com/office/officeart/2005/8/layout/list1"/>
    <dgm:cxn modelId="{C7F91466-4383-4ACF-B1FB-21ECD844D8E5}" type="presParOf" srcId="{7A88A61E-2C88-4B86-B020-3098B7A83590}" destId="{F79B3E31-F575-4B6B-A0BA-B8122FD686E1}" srcOrd="1" destOrd="0" presId="urn:microsoft.com/office/officeart/2005/8/layout/list1"/>
    <dgm:cxn modelId="{DDF76381-CC0D-473F-A018-4F01D45DCEC2}" type="presParOf" srcId="{1A503A8A-FE04-4B98-A623-26A801DBE194}" destId="{163E835C-5717-4B7C-AB1F-A8D19CC22691}" srcOrd="1" destOrd="0" presId="urn:microsoft.com/office/officeart/2005/8/layout/list1"/>
    <dgm:cxn modelId="{922300B3-2C67-4AA1-B3AF-F118F26D7D1B}" type="presParOf" srcId="{1A503A8A-FE04-4B98-A623-26A801DBE194}" destId="{90DA65CD-4073-4235-9937-214754BC3BC8}" srcOrd="2" destOrd="0" presId="urn:microsoft.com/office/officeart/2005/8/layout/list1"/>
    <dgm:cxn modelId="{403D817E-3605-4E92-986F-9CB2DEEDDA49}" type="presParOf" srcId="{1A503A8A-FE04-4B98-A623-26A801DBE194}" destId="{B47E6517-ABB0-4A6C-A341-952EA739330C}" srcOrd="3" destOrd="0" presId="urn:microsoft.com/office/officeart/2005/8/layout/list1"/>
    <dgm:cxn modelId="{6357F24E-C011-4AA1-9905-F5C50F5EA306}" type="presParOf" srcId="{1A503A8A-FE04-4B98-A623-26A801DBE194}" destId="{C7B877B8-735C-4A17-9E8B-25101866377D}" srcOrd="4" destOrd="0" presId="urn:microsoft.com/office/officeart/2005/8/layout/list1"/>
    <dgm:cxn modelId="{4504A4F6-200F-4E13-8823-0754442993F5}" type="presParOf" srcId="{C7B877B8-735C-4A17-9E8B-25101866377D}" destId="{50141F01-829A-4ABE-8FEF-6E54A2B46424}" srcOrd="0" destOrd="0" presId="urn:microsoft.com/office/officeart/2005/8/layout/list1"/>
    <dgm:cxn modelId="{3B88D79B-5DFE-496C-978B-AA3F157B9E75}" type="presParOf" srcId="{C7B877B8-735C-4A17-9E8B-25101866377D}" destId="{38F16276-FA65-4E59-A845-50A66DAD866B}" srcOrd="1" destOrd="0" presId="urn:microsoft.com/office/officeart/2005/8/layout/list1"/>
    <dgm:cxn modelId="{C486A296-038D-400E-BBBA-41EBE1A45BB9}" type="presParOf" srcId="{1A503A8A-FE04-4B98-A623-26A801DBE194}" destId="{38A66A88-4D0C-4A0F-827F-AB380EDFD174}" srcOrd="5" destOrd="0" presId="urn:microsoft.com/office/officeart/2005/8/layout/list1"/>
    <dgm:cxn modelId="{9ADA642F-7A01-4CB7-A501-7CFB333A0B7B}" type="presParOf" srcId="{1A503A8A-FE04-4B98-A623-26A801DBE194}" destId="{3952E9DC-C8D8-4A30-AB34-FE0BBBB83666}" srcOrd="6" destOrd="0" presId="urn:microsoft.com/office/officeart/2005/8/layout/list1"/>
    <dgm:cxn modelId="{DBB61C0C-DE63-40FA-821B-A65928F5C353}" type="presParOf" srcId="{1A503A8A-FE04-4B98-A623-26A801DBE194}" destId="{EBAF8602-606B-4869-9415-69FBC7367F6E}" srcOrd="7" destOrd="0" presId="urn:microsoft.com/office/officeart/2005/8/layout/list1"/>
    <dgm:cxn modelId="{B12F0E44-A221-4EB3-AD9D-E6ADF6924FC7}" type="presParOf" srcId="{1A503A8A-FE04-4B98-A623-26A801DBE194}" destId="{48C1E6C9-2EA2-4390-81F4-5820DE1E89C0}" srcOrd="8" destOrd="0" presId="urn:microsoft.com/office/officeart/2005/8/layout/list1"/>
    <dgm:cxn modelId="{0AF01E33-1144-4385-A849-E93B2DD85340}" type="presParOf" srcId="{48C1E6C9-2EA2-4390-81F4-5820DE1E89C0}" destId="{0FBEABB5-EC6E-4249-B44C-1887B982A94B}" srcOrd="0" destOrd="0" presId="urn:microsoft.com/office/officeart/2005/8/layout/list1"/>
    <dgm:cxn modelId="{37C742C3-9C07-4BBF-97B3-3F17A57CC741}" type="presParOf" srcId="{48C1E6C9-2EA2-4390-81F4-5820DE1E89C0}" destId="{788A824E-9BD1-4E36-9700-48B036A8203C}" srcOrd="1" destOrd="0" presId="urn:microsoft.com/office/officeart/2005/8/layout/list1"/>
    <dgm:cxn modelId="{63BE3FA1-3EA0-4CF5-88D7-8BCDE4A3DA40}" type="presParOf" srcId="{1A503A8A-FE04-4B98-A623-26A801DBE194}" destId="{4092ACCB-2A92-420A-BF85-DA2A60B42A82}" srcOrd="9" destOrd="0" presId="urn:microsoft.com/office/officeart/2005/8/layout/list1"/>
    <dgm:cxn modelId="{1E4385E3-3C83-4B56-883F-0151B7006874}" type="presParOf" srcId="{1A503A8A-FE04-4B98-A623-26A801DBE194}" destId="{1B38C3C3-CFD4-4264-89D6-6D9AD672F2DD}" srcOrd="10" destOrd="0" presId="urn:microsoft.com/office/officeart/2005/8/layout/list1"/>
    <dgm:cxn modelId="{D485ED5F-BEE1-43C4-B5BD-9EB02F286BCC}" type="presParOf" srcId="{1A503A8A-FE04-4B98-A623-26A801DBE194}" destId="{9F41417B-7C77-4412-98FE-B40C21F08DE8}" srcOrd="11" destOrd="0" presId="urn:microsoft.com/office/officeart/2005/8/layout/list1"/>
    <dgm:cxn modelId="{0D009E0A-B8F7-4668-9005-4B9657F628B1}" type="presParOf" srcId="{1A503A8A-FE04-4B98-A623-26A801DBE194}" destId="{A2B0C654-BF91-401B-8120-FFF19C93B70F}" srcOrd="12" destOrd="0" presId="urn:microsoft.com/office/officeart/2005/8/layout/list1"/>
    <dgm:cxn modelId="{80B7606A-5959-43C5-894A-A80137C42DD6}" type="presParOf" srcId="{A2B0C654-BF91-401B-8120-FFF19C93B70F}" destId="{267EDB69-5180-4BDD-B16C-5A995926F844}" srcOrd="0" destOrd="0" presId="urn:microsoft.com/office/officeart/2005/8/layout/list1"/>
    <dgm:cxn modelId="{D2898ECA-C07E-4402-9F6B-6C29CB307036}" type="presParOf" srcId="{A2B0C654-BF91-401B-8120-FFF19C93B70F}" destId="{FB63A414-94A2-41E4-AE2D-008C9AA1C3FD}" srcOrd="1" destOrd="0" presId="urn:microsoft.com/office/officeart/2005/8/layout/list1"/>
    <dgm:cxn modelId="{23383E9F-4CED-4F22-B9E4-A72E7CC5CB16}" type="presParOf" srcId="{1A503A8A-FE04-4B98-A623-26A801DBE194}" destId="{E9554A26-E1D1-4847-AAE1-0B769F5E1B27}" srcOrd="13" destOrd="0" presId="urn:microsoft.com/office/officeart/2005/8/layout/list1"/>
    <dgm:cxn modelId="{CAC04E5D-9A8D-4166-AF5B-3583A104AC0A}" type="presParOf" srcId="{1A503A8A-FE04-4B98-A623-26A801DBE194}" destId="{CD81E4EE-1602-48E8-A5A2-54AA2155294C}" srcOrd="14" destOrd="0" presId="urn:microsoft.com/office/officeart/2005/8/layout/list1"/>
    <dgm:cxn modelId="{A830AFE2-4340-414A-B14D-7B123028499B}" type="presParOf" srcId="{1A503A8A-FE04-4B98-A623-26A801DBE194}" destId="{E860E8D1-A13E-42E9-897C-D03FC8AAFBCF}" srcOrd="15" destOrd="0" presId="urn:microsoft.com/office/officeart/2005/8/layout/list1"/>
    <dgm:cxn modelId="{6431AEDF-0A48-4031-93E5-C0479168CA28}" type="presParOf" srcId="{1A503A8A-FE04-4B98-A623-26A801DBE194}" destId="{75E1394B-DE10-4044-83BA-C33386D94006}" srcOrd="16" destOrd="0" presId="urn:microsoft.com/office/officeart/2005/8/layout/list1"/>
    <dgm:cxn modelId="{F730E6DB-964B-4F80-B316-0D20363AC3A3}" type="presParOf" srcId="{75E1394B-DE10-4044-83BA-C33386D94006}" destId="{396C8590-B4F1-4106-BADF-5B0897790A17}" srcOrd="0" destOrd="0" presId="urn:microsoft.com/office/officeart/2005/8/layout/list1"/>
    <dgm:cxn modelId="{9C2DDC8D-2FCC-49EC-9C84-3F4160C6ACC7}" type="presParOf" srcId="{75E1394B-DE10-4044-83BA-C33386D94006}" destId="{42710437-6745-4841-A7F1-8E69FC4914BA}" srcOrd="1" destOrd="0" presId="urn:microsoft.com/office/officeart/2005/8/layout/list1"/>
    <dgm:cxn modelId="{6F7BC993-50DA-49FB-9281-BB3E2AE66F9C}" type="presParOf" srcId="{1A503A8A-FE04-4B98-A623-26A801DBE194}" destId="{7FDFED82-031A-46D5-BEAD-E0B92BFADEAA}" srcOrd="17" destOrd="0" presId="urn:microsoft.com/office/officeart/2005/8/layout/list1"/>
    <dgm:cxn modelId="{F102B3AD-1454-4F39-A313-09956155F140}" type="presParOf" srcId="{1A503A8A-FE04-4B98-A623-26A801DBE194}" destId="{FE763EBD-3FF1-4151-9175-7F94BB47DA44}" srcOrd="18" destOrd="0" presId="urn:microsoft.com/office/officeart/2005/8/layout/list1"/>
    <dgm:cxn modelId="{37A82BB7-A715-4D46-A150-E93F23F1362F}" type="presParOf" srcId="{1A503A8A-FE04-4B98-A623-26A801DBE194}" destId="{75E8A950-1E5C-4528-98CC-D81CED7FEBDB}" srcOrd="19" destOrd="0" presId="urn:microsoft.com/office/officeart/2005/8/layout/list1"/>
    <dgm:cxn modelId="{9AE53201-8531-407F-8CB5-8114DA4A7D16}" type="presParOf" srcId="{1A503A8A-FE04-4B98-A623-26A801DBE194}" destId="{3846E862-C52C-4863-9678-EC3C3311C3AA}" srcOrd="20" destOrd="0" presId="urn:microsoft.com/office/officeart/2005/8/layout/list1"/>
    <dgm:cxn modelId="{D1149E64-3DA6-4D61-BCC8-C251A24A50D0}" type="presParOf" srcId="{3846E862-C52C-4863-9678-EC3C3311C3AA}" destId="{121263D6-CE4F-46EC-9538-2293879D4060}" srcOrd="0" destOrd="0" presId="urn:microsoft.com/office/officeart/2005/8/layout/list1"/>
    <dgm:cxn modelId="{B67691E9-61AA-4AB7-A2EC-8DF9A8A20EDC}" type="presParOf" srcId="{3846E862-C52C-4863-9678-EC3C3311C3AA}" destId="{AEC58008-A4ED-4D17-A81F-94A07D3EA244}" srcOrd="1" destOrd="0" presId="urn:microsoft.com/office/officeart/2005/8/layout/list1"/>
    <dgm:cxn modelId="{3234CB59-2AB2-460B-BFF2-FB38EB21106D}" type="presParOf" srcId="{1A503A8A-FE04-4B98-A623-26A801DBE194}" destId="{BA5F8AD9-21BF-4728-BC48-381BC24F7460}" srcOrd="21" destOrd="0" presId="urn:microsoft.com/office/officeart/2005/8/layout/list1"/>
    <dgm:cxn modelId="{97C6E292-81C5-4ECF-9BD9-FC075871DFC8}" type="presParOf" srcId="{1A503A8A-FE04-4B98-A623-26A801DBE194}" destId="{EBB93F3E-EC8C-4C92-B9A4-A950D8D7A084}" srcOrd="22" destOrd="0" presId="urn:microsoft.com/office/officeart/2005/8/layout/list1"/>
    <dgm:cxn modelId="{3E429F16-F06E-47EA-AD54-36465F6EAAD0}" type="presParOf" srcId="{1A503A8A-FE04-4B98-A623-26A801DBE194}" destId="{258F1AA7-CC51-4C6E-8A84-367FA3C04221}" srcOrd="23" destOrd="0" presId="urn:microsoft.com/office/officeart/2005/8/layout/list1"/>
    <dgm:cxn modelId="{E31DFBA3-F751-4C0C-885D-1B1F6A57B7F2}" type="presParOf" srcId="{1A503A8A-FE04-4B98-A623-26A801DBE194}" destId="{C1695971-9FCE-4C91-B6BC-CD049C5CF22D}" srcOrd="24" destOrd="0" presId="urn:microsoft.com/office/officeart/2005/8/layout/list1"/>
    <dgm:cxn modelId="{E98D9DC6-E57D-4D9E-931F-F545A0B32617}" type="presParOf" srcId="{C1695971-9FCE-4C91-B6BC-CD049C5CF22D}" destId="{ADB59E7F-C74E-4386-B6D8-323E563CEF78}" srcOrd="0" destOrd="0" presId="urn:microsoft.com/office/officeart/2005/8/layout/list1"/>
    <dgm:cxn modelId="{F398C4E0-EB0C-4881-A62B-6F5522920EF0}" type="presParOf" srcId="{C1695971-9FCE-4C91-B6BC-CD049C5CF22D}" destId="{EEB0CD4D-9930-4FDC-9A74-B0C61FE22A8E}" srcOrd="1" destOrd="0" presId="urn:microsoft.com/office/officeart/2005/8/layout/list1"/>
    <dgm:cxn modelId="{5BFF86D0-C41E-4E25-9EC4-B2CC43E37072}" type="presParOf" srcId="{1A503A8A-FE04-4B98-A623-26A801DBE194}" destId="{CF1768DC-C0FA-4186-9F4F-780B0288E7EE}" srcOrd="25" destOrd="0" presId="urn:microsoft.com/office/officeart/2005/8/layout/list1"/>
    <dgm:cxn modelId="{822E0F78-4C54-4D19-A5DF-90652741F693}" type="presParOf" srcId="{1A503A8A-FE04-4B98-A623-26A801DBE194}" destId="{8C4DF466-0AE1-40E8-B213-6995CD9C7909}" srcOrd="26" destOrd="0" presId="urn:microsoft.com/office/officeart/2005/8/layout/list1"/>
    <dgm:cxn modelId="{9B26C7A6-953C-4E52-B284-8CB6AD49F347}" type="presParOf" srcId="{1A503A8A-FE04-4B98-A623-26A801DBE194}" destId="{C391BC08-C8B8-4347-A5BE-4AB2226CB7A0}" srcOrd="27" destOrd="0" presId="urn:microsoft.com/office/officeart/2005/8/layout/list1"/>
    <dgm:cxn modelId="{8C8F143B-0E28-477B-997B-CB1C0246525A}" type="presParOf" srcId="{1A503A8A-FE04-4B98-A623-26A801DBE194}" destId="{E77498A6-9621-478F-A454-E795156B4E1D}" srcOrd="28" destOrd="0" presId="urn:microsoft.com/office/officeart/2005/8/layout/list1"/>
    <dgm:cxn modelId="{D9618A3B-3ECC-46A6-A666-76526B79350A}" type="presParOf" srcId="{E77498A6-9621-478F-A454-E795156B4E1D}" destId="{D1AB4553-E434-4678-8692-8B46B1DB624E}" srcOrd="0" destOrd="0" presId="urn:microsoft.com/office/officeart/2005/8/layout/list1"/>
    <dgm:cxn modelId="{C8C60955-F353-40F4-BA37-D911BD5326AE}" type="presParOf" srcId="{E77498A6-9621-478F-A454-E795156B4E1D}" destId="{D6E9A441-7D48-48AE-A62E-A0C8E73514DE}" srcOrd="1" destOrd="0" presId="urn:microsoft.com/office/officeart/2005/8/layout/list1"/>
    <dgm:cxn modelId="{10F8C4FA-EAB3-4394-9F0F-9F1FCE6DC8CE}" type="presParOf" srcId="{1A503A8A-FE04-4B98-A623-26A801DBE194}" destId="{DBB80EC6-88BD-43D8-B0A5-61F9051DFF7F}" srcOrd="29" destOrd="0" presId="urn:microsoft.com/office/officeart/2005/8/layout/list1"/>
    <dgm:cxn modelId="{BB89B9B0-36F4-42AA-AFFD-EFB0D197ABF9}" type="presParOf" srcId="{1A503A8A-FE04-4B98-A623-26A801DBE194}" destId="{75789CCE-141F-4699-BF2C-C488648311A2}" srcOrd="30" destOrd="0" presId="urn:microsoft.com/office/officeart/2005/8/layout/list1"/>
    <dgm:cxn modelId="{9BCD4C18-AEBD-4C93-BCEB-F9CC33FE5499}" type="presParOf" srcId="{1A503A8A-FE04-4B98-A623-26A801DBE194}" destId="{EC64E9A3-B19F-44F9-8BEF-4DC8FC9C37F3}" srcOrd="31" destOrd="0" presId="urn:microsoft.com/office/officeart/2005/8/layout/list1"/>
    <dgm:cxn modelId="{FFB0B672-F23E-4583-98B1-3449824844AC}" type="presParOf" srcId="{1A503A8A-FE04-4B98-A623-26A801DBE194}" destId="{0543CFD0-B8FE-4B76-9469-C58614B501C1}" srcOrd="32" destOrd="0" presId="urn:microsoft.com/office/officeart/2005/8/layout/list1"/>
    <dgm:cxn modelId="{483BD3B2-5DF0-46B2-AD12-6E661B680FBB}" type="presParOf" srcId="{0543CFD0-B8FE-4B76-9469-C58614B501C1}" destId="{DBF03518-EE78-4EA5-AAD6-B5167FAA9C18}" srcOrd="0" destOrd="0" presId="urn:microsoft.com/office/officeart/2005/8/layout/list1"/>
    <dgm:cxn modelId="{8F1B9334-4810-4317-BF9A-1FC85F391E19}" type="presParOf" srcId="{0543CFD0-B8FE-4B76-9469-C58614B501C1}" destId="{C2862BAE-76E9-4624-BD71-44970FE55811}" srcOrd="1" destOrd="0" presId="urn:microsoft.com/office/officeart/2005/8/layout/list1"/>
    <dgm:cxn modelId="{67D44795-0B05-4A42-831B-0343DBB9A835}" type="presParOf" srcId="{1A503A8A-FE04-4B98-A623-26A801DBE194}" destId="{84A47D31-1B0A-402A-9B7B-792E645226FE}" srcOrd="33" destOrd="0" presId="urn:microsoft.com/office/officeart/2005/8/layout/list1"/>
    <dgm:cxn modelId="{C3049076-8F78-4A5A-9B8F-C52C376D441B}" type="presParOf" srcId="{1A503A8A-FE04-4B98-A623-26A801DBE194}" destId="{D7177BAC-9524-4648-BD1B-0D586CDCB2A3}" srcOrd="34" destOrd="0" presId="urn:microsoft.com/office/officeart/2005/8/layout/list1"/>
    <dgm:cxn modelId="{1C1D6F91-5748-4B83-916A-DB2291E6E585}" type="presParOf" srcId="{1A503A8A-FE04-4B98-A623-26A801DBE194}" destId="{CDCFB0D0-9541-489F-BA7C-CA39793D1CE3}" srcOrd="35" destOrd="0" presId="urn:microsoft.com/office/officeart/2005/8/layout/list1"/>
    <dgm:cxn modelId="{1F70BFC8-CC65-48D7-8AA9-76C458FED54D}" type="presParOf" srcId="{1A503A8A-FE04-4B98-A623-26A801DBE194}" destId="{B1AF21B2-A984-4783-89D4-7A211228E578}" srcOrd="36" destOrd="0" presId="urn:microsoft.com/office/officeart/2005/8/layout/list1"/>
    <dgm:cxn modelId="{FE4C6BFE-CC04-4046-BB0B-5972482C4D2F}" type="presParOf" srcId="{B1AF21B2-A984-4783-89D4-7A211228E578}" destId="{ED3014DA-F58B-49D3-A8AF-BD9C01DCB7A4}" srcOrd="0" destOrd="0" presId="urn:microsoft.com/office/officeart/2005/8/layout/list1"/>
    <dgm:cxn modelId="{A08CD45F-F169-41B1-A9CD-987C8D0F595A}" type="presParOf" srcId="{B1AF21B2-A984-4783-89D4-7A211228E578}" destId="{4A007756-448D-4579-8DB5-B3C70A65FAFD}" srcOrd="1" destOrd="0" presId="urn:microsoft.com/office/officeart/2005/8/layout/list1"/>
    <dgm:cxn modelId="{CEE60256-18C7-4B35-89CF-709EFC130BDB}" type="presParOf" srcId="{1A503A8A-FE04-4B98-A623-26A801DBE194}" destId="{384B7629-AD64-4F56-BCDD-A26A04915045}" srcOrd="37" destOrd="0" presId="urn:microsoft.com/office/officeart/2005/8/layout/list1"/>
    <dgm:cxn modelId="{C91A47BE-043E-4B41-B788-863EB31D4202}" type="presParOf" srcId="{1A503A8A-FE04-4B98-A623-26A801DBE194}" destId="{1BE1BBCF-8DBF-4535-B99E-5E60A893C483}" srcOrd="38" destOrd="0" presId="urn:microsoft.com/office/officeart/2005/8/layout/list1"/>
    <dgm:cxn modelId="{46D15F1A-A36C-4906-9C19-AB4092FD1332}" type="presParOf" srcId="{1A503A8A-FE04-4B98-A623-26A801DBE194}" destId="{6B24A770-6C2B-4A17-B59D-852F34D9C007}" srcOrd="39" destOrd="0" presId="urn:microsoft.com/office/officeart/2005/8/layout/list1"/>
    <dgm:cxn modelId="{895149E7-5039-4BCD-ADB0-300B3B3B0B9F}" type="presParOf" srcId="{1A503A8A-FE04-4B98-A623-26A801DBE194}" destId="{34ACAE1D-29DA-4832-A46C-23A2C16173F2}" srcOrd="40" destOrd="0" presId="urn:microsoft.com/office/officeart/2005/8/layout/list1"/>
    <dgm:cxn modelId="{57621F95-E1C8-414C-A837-0FD2B4A9A94E}" type="presParOf" srcId="{34ACAE1D-29DA-4832-A46C-23A2C16173F2}" destId="{3C6ABD5F-D915-4E02-8AAE-7E4B98049CCC}" srcOrd="0" destOrd="0" presId="urn:microsoft.com/office/officeart/2005/8/layout/list1"/>
    <dgm:cxn modelId="{3E68B7F5-C0EF-4B1D-9791-A39F6C5D7A77}" type="presParOf" srcId="{34ACAE1D-29DA-4832-A46C-23A2C16173F2}" destId="{CA7F4AEE-07CC-4F1C-AD68-441C888A6BFF}" srcOrd="1" destOrd="0" presId="urn:microsoft.com/office/officeart/2005/8/layout/list1"/>
    <dgm:cxn modelId="{F9944826-4222-4B16-96E1-EF9B694E4617}" type="presParOf" srcId="{1A503A8A-FE04-4B98-A623-26A801DBE194}" destId="{8DF604E5-BBE3-4045-B78A-7A2FF4C6D384}" srcOrd="41" destOrd="0" presId="urn:microsoft.com/office/officeart/2005/8/layout/list1"/>
    <dgm:cxn modelId="{9161F0EB-9D1A-40E6-B473-8CAC60C3B454}" type="presParOf" srcId="{1A503A8A-FE04-4B98-A623-26A801DBE194}" destId="{BA02FCBF-6029-427D-8D2F-93C9ADF3DED8}" srcOrd="42" destOrd="0" presId="urn:microsoft.com/office/officeart/2005/8/layout/list1"/>
    <dgm:cxn modelId="{9DF434FA-568A-4BB2-A6FF-3231BF7EF6B2}" type="presParOf" srcId="{1A503A8A-FE04-4B98-A623-26A801DBE194}" destId="{78AA0271-1044-4FB9-A37C-0AACEE2CDBEA}" srcOrd="43" destOrd="0" presId="urn:microsoft.com/office/officeart/2005/8/layout/list1"/>
    <dgm:cxn modelId="{219008D0-90D4-4BBC-9D49-C79ECADB0C24}" type="presParOf" srcId="{1A503A8A-FE04-4B98-A623-26A801DBE194}" destId="{11E3DBB2-097A-4BB1-8FAB-A302795C24BF}" srcOrd="44" destOrd="0" presId="urn:microsoft.com/office/officeart/2005/8/layout/list1"/>
    <dgm:cxn modelId="{576748EB-8919-44AD-B6FB-C95A67829F49}" type="presParOf" srcId="{11E3DBB2-097A-4BB1-8FAB-A302795C24BF}" destId="{C1A94312-12E5-464A-B2EF-72A4207DFA6E}" srcOrd="0" destOrd="0" presId="urn:microsoft.com/office/officeart/2005/8/layout/list1"/>
    <dgm:cxn modelId="{1CA4D4C4-0B1B-4990-A133-06FD1D429FF7}" type="presParOf" srcId="{11E3DBB2-097A-4BB1-8FAB-A302795C24BF}" destId="{11AF7D16-64F2-481B-A997-A8AFA1849673}" srcOrd="1" destOrd="0" presId="urn:microsoft.com/office/officeart/2005/8/layout/list1"/>
    <dgm:cxn modelId="{CB569471-BBBD-4DB1-BAE5-D5725D2F3180}" type="presParOf" srcId="{1A503A8A-FE04-4B98-A623-26A801DBE194}" destId="{33A80F4B-3D07-4729-814A-FFAA6291DB4A}" srcOrd="45" destOrd="0" presId="urn:microsoft.com/office/officeart/2005/8/layout/list1"/>
    <dgm:cxn modelId="{342297AC-B5B3-4A1C-B24F-56B1CF892625}" type="presParOf" srcId="{1A503A8A-FE04-4B98-A623-26A801DBE194}" destId="{F902BC6A-AD66-4A42-8CED-A4207D91AFBC}" srcOrd="4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2F5C462-33C9-498B-94C8-D69265B46392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AFCB692B-A849-41F3-AC9F-650FDC595E93}">
      <dgm:prSet phldrT="[Texto]"/>
      <dgm:spPr/>
      <dgm:t>
        <a:bodyPr/>
        <a:lstStyle/>
        <a:p>
          <a:r>
            <a:rPr lang="es-ES" b="1" dirty="0" smtClean="0"/>
            <a:t>INTRODUCCIÓN</a:t>
          </a:r>
          <a:endParaRPr lang="es-ES" b="1" dirty="0"/>
        </a:p>
      </dgm:t>
    </dgm:pt>
    <dgm:pt modelId="{E762342B-E76E-4454-80A1-96BB610AB233}" type="parTrans" cxnId="{E8E940EB-63FE-4BE5-991C-BDD10B1FA9C9}">
      <dgm:prSet/>
      <dgm:spPr/>
      <dgm:t>
        <a:bodyPr/>
        <a:lstStyle/>
        <a:p>
          <a:endParaRPr lang="es-ES" b="1"/>
        </a:p>
      </dgm:t>
    </dgm:pt>
    <dgm:pt modelId="{03A733CA-0315-4331-8BCF-7B1D25FC50BC}" type="sibTrans" cxnId="{E8E940EB-63FE-4BE5-991C-BDD10B1FA9C9}">
      <dgm:prSet/>
      <dgm:spPr/>
      <dgm:t>
        <a:bodyPr/>
        <a:lstStyle/>
        <a:p>
          <a:endParaRPr lang="es-ES" b="1"/>
        </a:p>
      </dgm:t>
    </dgm:pt>
    <dgm:pt modelId="{48E2F360-EDE7-45A4-A426-C26634F509A3}">
      <dgm:prSet phldrT="[Texto]"/>
      <dgm:spPr/>
      <dgm:t>
        <a:bodyPr/>
        <a:lstStyle/>
        <a:p>
          <a:r>
            <a:rPr lang="es-ES" b="1" dirty="0" smtClean="0"/>
            <a:t>OBJETIVO</a:t>
          </a:r>
          <a:endParaRPr lang="es-ES" b="1" dirty="0"/>
        </a:p>
      </dgm:t>
    </dgm:pt>
    <dgm:pt modelId="{F252BC34-2360-499D-9B5B-46417E440CC9}" type="parTrans" cxnId="{6E90D9FC-C041-4C23-B956-291CF4AC12FE}">
      <dgm:prSet/>
      <dgm:spPr/>
      <dgm:t>
        <a:bodyPr/>
        <a:lstStyle/>
        <a:p>
          <a:endParaRPr lang="es-ES" b="1"/>
        </a:p>
      </dgm:t>
    </dgm:pt>
    <dgm:pt modelId="{EA1578D9-616B-4A6D-8DDE-9EA8639494C6}" type="sibTrans" cxnId="{6E90D9FC-C041-4C23-B956-291CF4AC12FE}">
      <dgm:prSet/>
      <dgm:spPr/>
      <dgm:t>
        <a:bodyPr/>
        <a:lstStyle/>
        <a:p>
          <a:endParaRPr lang="es-ES" b="1"/>
        </a:p>
      </dgm:t>
    </dgm:pt>
    <dgm:pt modelId="{B657869C-0DF7-4891-A367-BD9EAAB5B4BD}">
      <dgm:prSet phldrT="[Texto]"/>
      <dgm:spPr/>
      <dgm:t>
        <a:bodyPr/>
        <a:lstStyle/>
        <a:p>
          <a:r>
            <a:rPr lang="es-ES" b="1" dirty="0" smtClean="0"/>
            <a:t>ALCANCE</a:t>
          </a:r>
          <a:endParaRPr lang="es-ES" b="1" dirty="0"/>
        </a:p>
      </dgm:t>
    </dgm:pt>
    <dgm:pt modelId="{384E86C9-10AF-433E-B8BD-9B81FA0C553B}" type="parTrans" cxnId="{3E236783-34BC-4F41-90F5-BBD54E044F91}">
      <dgm:prSet/>
      <dgm:spPr/>
      <dgm:t>
        <a:bodyPr/>
        <a:lstStyle/>
        <a:p>
          <a:endParaRPr lang="es-ES" b="1"/>
        </a:p>
      </dgm:t>
    </dgm:pt>
    <dgm:pt modelId="{49F4F824-0DC1-4AAA-86BB-880775C29442}" type="sibTrans" cxnId="{3E236783-34BC-4F41-90F5-BBD54E044F91}">
      <dgm:prSet/>
      <dgm:spPr/>
      <dgm:t>
        <a:bodyPr/>
        <a:lstStyle/>
        <a:p>
          <a:endParaRPr lang="es-ES" b="1"/>
        </a:p>
      </dgm:t>
    </dgm:pt>
    <dgm:pt modelId="{BB609882-5FD9-4CDB-9F5A-3E09CD1AE5E2}">
      <dgm:prSet phldrT="[Texto]"/>
      <dgm:spPr/>
      <dgm:t>
        <a:bodyPr/>
        <a:lstStyle/>
        <a:p>
          <a:r>
            <a:rPr lang="es-ES" b="1" dirty="0" smtClean="0"/>
            <a:t>GLOSARIO</a:t>
          </a:r>
          <a:endParaRPr lang="es-ES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file"/>
          </dgm14:cNvPr>
        </a:ext>
      </dgm:extLst>
    </dgm:pt>
    <dgm:pt modelId="{6B95A603-8671-4859-9119-C3603B91C918}" type="parTrans" cxnId="{6C82B239-6D22-4725-A0F8-0BFDAD8A00BC}">
      <dgm:prSet/>
      <dgm:spPr/>
      <dgm:t>
        <a:bodyPr/>
        <a:lstStyle/>
        <a:p>
          <a:endParaRPr lang="es-ES" b="1"/>
        </a:p>
      </dgm:t>
    </dgm:pt>
    <dgm:pt modelId="{F1C15D4B-F383-4EFE-BB50-F0DA4635D921}" type="sibTrans" cxnId="{6C82B239-6D22-4725-A0F8-0BFDAD8A00BC}">
      <dgm:prSet/>
      <dgm:spPr/>
      <dgm:t>
        <a:bodyPr/>
        <a:lstStyle/>
        <a:p>
          <a:endParaRPr lang="es-ES" b="1"/>
        </a:p>
      </dgm:t>
    </dgm:pt>
    <dgm:pt modelId="{ABD5E14C-7355-4D46-8F7A-1F628BDA5DE7}">
      <dgm:prSet phldrT="[Texto]"/>
      <dgm:spPr/>
      <dgm:t>
        <a:bodyPr/>
        <a:lstStyle/>
        <a:p>
          <a:r>
            <a:rPr lang="es-ES" b="1" dirty="0" smtClean="0"/>
            <a:t>MAPA DE PROCESOS</a:t>
          </a:r>
          <a:endParaRPr lang="es-ES" b="1" dirty="0"/>
        </a:p>
      </dgm:t>
    </dgm:pt>
    <dgm:pt modelId="{1FE7100F-9EC5-49BB-BF00-BF01FE22D74B}" type="parTrans" cxnId="{4B350693-D808-43BE-B58E-00F404DC0AD8}">
      <dgm:prSet/>
      <dgm:spPr/>
      <dgm:t>
        <a:bodyPr/>
        <a:lstStyle/>
        <a:p>
          <a:endParaRPr lang="es-ES" b="1"/>
        </a:p>
      </dgm:t>
    </dgm:pt>
    <dgm:pt modelId="{E0C02458-0B4A-423F-8CAB-B4ED4426E884}" type="sibTrans" cxnId="{4B350693-D808-43BE-B58E-00F404DC0AD8}">
      <dgm:prSet/>
      <dgm:spPr/>
      <dgm:t>
        <a:bodyPr/>
        <a:lstStyle/>
        <a:p>
          <a:endParaRPr lang="es-ES" b="1"/>
        </a:p>
      </dgm:t>
    </dgm:pt>
    <dgm:pt modelId="{6BE9999E-F346-4217-9758-F7AA9433FDA5}">
      <dgm:prSet phldrT="[Texto]"/>
      <dgm:spPr/>
      <dgm:t>
        <a:bodyPr/>
        <a:lstStyle/>
        <a:p>
          <a:r>
            <a:rPr lang="es-ES" b="1" dirty="0" smtClean="0"/>
            <a:t>INVENTARIO DE PROCESOS CRÍTICOS</a:t>
          </a:r>
          <a:endParaRPr lang="es-ES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file"/>
          </dgm14:cNvPr>
        </a:ext>
      </dgm:extLst>
    </dgm:pt>
    <dgm:pt modelId="{3E63833D-5E24-4EA8-BB96-1D5BCD4D11D8}" type="parTrans" cxnId="{634DB2C7-DC4F-4F9B-B178-3785A7F78ABF}">
      <dgm:prSet/>
      <dgm:spPr/>
      <dgm:t>
        <a:bodyPr/>
        <a:lstStyle/>
        <a:p>
          <a:endParaRPr lang="es-ES" b="1"/>
        </a:p>
      </dgm:t>
    </dgm:pt>
    <dgm:pt modelId="{7FCA4577-F35D-4874-B7D3-E133477A421D}" type="sibTrans" cxnId="{634DB2C7-DC4F-4F9B-B178-3785A7F78ABF}">
      <dgm:prSet/>
      <dgm:spPr/>
      <dgm:t>
        <a:bodyPr/>
        <a:lstStyle/>
        <a:p>
          <a:endParaRPr lang="es-ES" b="1"/>
        </a:p>
      </dgm:t>
    </dgm:pt>
    <dgm:pt modelId="{256B7557-2F6F-4E22-8E23-8EF070AE4E0C}">
      <dgm:prSet phldrT="[Texto]"/>
      <dgm:spPr/>
      <dgm:t>
        <a:bodyPr/>
        <a:lstStyle/>
        <a:p>
          <a:r>
            <a:rPr lang="es-ES" b="1" dirty="0" smtClean="0"/>
            <a:t>CARACTERIZACIÓN DE LOS PROCESOS</a:t>
          </a:r>
          <a:endParaRPr lang="es-ES" b="1" dirty="0"/>
        </a:p>
      </dgm:t>
    </dgm:pt>
    <dgm:pt modelId="{05EEEEE6-CC34-4E0D-B926-EE6F2C7D50C9}" type="parTrans" cxnId="{122E867E-825A-4C47-86D7-28D635D71B71}">
      <dgm:prSet/>
      <dgm:spPr/>
      <dgm:t>
        <a:bodyPr/>
        <a:lstStyle/>
        <a:p>
          <a:endParaRPr lang="es-ES" b="1"/>
        </a:p>
      </dgm:t>
    </dgm:pt>
    <dgm:pt modelId="{17A3FF8C-8BF1-4D4B-A38B-8C4D34495D1B}" type="sibTrans" cxnId="{122E867E-825A-4C47-86D7-28D635D71B71}">
      <dgm:prSet/>
      <dgm:spPr/>
      <dgm:t>
        <a:bodyPr/>
        <a:lstStyle/>
        <a:p>
          <a:endParaRPr lang="es-ES" b="1"/>
        </a:p>
      </dgm:t>
    </dgm:pt>
    <dgm:pt modelId="{9A720FA8-38A9-4B7D-89ED-0FB73A88BD45}">
      <dgm:prSet phldrT="[Texto]"/>
      <dgm:spPr/>
      <dgm:t>
        <a:bodyPr/>
        <a:lstStyle/>
        <a:p>
          <a:r>
            <a:rPr lang="es-ES" b="1" dirty="0" smtClean="0"/>
            <a:t>REPRESENTACIÓN GRÁFICA DE LOS PROCESOS</a:t>
          </a:r>
          <a:endParaRPr lang="es-ES" b="1" dirty="0"/>
        </a:p>
      </dgm:t>
    </dgm:pt>
    <dgm:pt modelId="{0C0CAF84-4A82-43AE-8FB6-4A768A876FBE}" type="parTrans" cxnId="{A2AC0B94-2D61-4704-9722-411574B3EC33}">
      <dgm:prSet/>
      <dgm:spPr/>
      <dgm:t>
        <a:bodyPr/>
        <a:lstStyle/>
        <a:p>
          <a:endParaRPr lang="es-ES" b="1"/>
        </a:p>
      </dgm:t>
    </dgm:pt>
    <dgm:pt modelId="{8C5E0BB2-F481-47B8-8B17-6C65B7187B87}" type="sibTrans" cxnId="{A2AC0B94-2D61-4704-9722-411574B3EC33}">
      <dgm:prSet/>
      <dgm:spPr/>
      <dgm:t>
        <a:bodyPr/>
        <a:lstStyle/>
        <a:p>
          <a:endParaRPr lang="es-ES" b="1"/>
        </a:p>
      </dgm:t>
    </dgm:pt>
    <dgm:pt modelId="{028B9361-AAC5-49C6-804D-EA3EE22E84B4}">
      <dgm:prSet phldrT="[Texto]"/>
      <dgm:spPr/>
      <dgm:t>
        <a:bodyPr/>
        <a:lstStyle/>
        <a:p>
          <a:r>
            <a:rPr lang="es-ES" b="1" dirty="0" smtClean="0"/>
            <a:t>DESCRIPCIÓN DE LOS PROCESOS</a:t>
          </a:r>
          <a:endParaRPr lang="es-ES" b="1" dirty="0"/>
        </a:p>
      </dgm:t>
    </dgm:pt>
    <dgm:pt modelId="{B0CF96C3-CACB-4455-B71C-F9920A370EA2}" type="parTrans" cxnId="{B1D995C5-E521-4263-9575-429FF07E6FE3}">
      <dgm:prSet/>
      <dgm:spPr/>
      <dgm:t>
        <a:bodyPr/>
        <a:lstStyle/>
        <a:p>
          <a:endParaRPr lang="es-ES" b="1"/>
        </a:p>
      </dgm:t>
    </dgm:pt>
    <dgm:pt modelId="{81C37C5C-1434-492E-A496-18A15109FF00}" type="sibTrans" cxnId="{B1D995C5-E521-4263-9575-429FF07E6FE3}">
      <dgm:prSet/>
      <dgm:spPr/>
      <dgm:t>
        <a:bodyPr/>
        <a:lstStyle/>
        <a:p>
          <a:endParaRPr lang="es-ES" b="1"/>
        </a:p>
      </dgm:t>
    </dgm:pt>
    <dgm:pt modelId="{2C94060D-613F-4A61-87F7-D7A63F6B9B67}">
      <dgm:prSet phldrT="[Texto]"/>
      <dgm:spPr/>
      <dgm:t>
        <a:bodyPr/>
        <a:lstStyle/>
        <a:p>
          <a:r>
            <a:rPr lang="es-ES" b="1" dirty="0" smtClean="0"/>
            <a:t>DESCRIPCIÓN E LAS ACTIVIDADES</a:t>
          </a:r>
          <a:endParaRPr lang="es-ES" b="1" dirty="0"/>
        </a:p>
      </dgm:t>
    </dgm:pt>
    <dgm:pt modelId="{6BB5AA5E-BC38-4865-B75C-9603D9DC037C}" type="parTrans" cxnId="{57E3C221-9FA6-4E1F-8D0A-9E64EFC32D09}">
      <dgm:prSet/>
      <dgm:spPr/>
      <dgm:t>
        <a:bodyPr/>
        <a:lstStyle/>
        <a:p>
          <a:endParaRPr lang="es-ES" b="1"/>
        </a:p>
      </dgm:t>
    </dgm:pt>
    <dgm:pt modelId="{367AE940-CD0A-49CA-B3E9-42FA8719B381}" type="sibTrans" cxnId="{57E3C221-9FA6-4E1F-8D0A-9E64EFC32D09}">
      <dgm:prSet/>
      <dgm:spPr/>
      <dgm:t>
        <a:bodyPr/>
        <a:lstStyle/>
        <a:p>
          <a:endParaRPr lang="es-ES" b="1"/>
        </a:p>
      </dgm:t>
    </dgm:pt>
    <dgm:pt modelId="{8D851372-6D79-4207-A574-2F5E37F175AE}">
      <dgm:prSet phldrT="[Texto]"/>
      <dgm:spPr/>
      <dgm:t>
        <a:bodyPr/>
        <a:lstStyle/>
        <a:p>
          <a:r>
            <a:rPr lang="es-ES" b="1" dirty="0" smtClean="0"/>
            <a:t>ANEXOS</a:t>
          </a:r>
          <a:endParaRPr lang="es-ES" b="1" dirty="0"/>
        </a:p>
      </dgm:t>
    </dgm:pt>
    <dgm:pt modelId="{780CE6CB-CC2D-467C-9115-F898FCA85B13}" type="parTrans" cxnId="{5D5CE313-A03D-41EB-967F-3B6B0B716A9E}">
      <dgm:prSet/>
      <dgm:spPr/>
      <dgm:t>
        <a:bodyPr/>
        <a:lstStyle/>
        <a:p>
          <a:endParaRPr lang="es-ES" b="1"/>
        </a:p>
      </dgm:t>
    </dgm:pt>
    <dgm:pt modelId="{BABFCB07-C3F1-4ECD-82B3-439C8E02F129}" type="sibTrans" cxnId="{5D5CE313-A03D-41EB-967F-3B6B0B716A9E}">
      <dgm:prSet/>
      <dgm:spPr/>
      <dgm:t>
        <a:bodyPr/>
        <a:lstStyle/>
        <a:p>
          <a:endParaRPr lang="es-ES" b="1"/>
        </a:p>
      </dgm:t>
    </dgm:pt>
    <dgm:pt modelId="{58901C66-71B6-42D2-BA0E-6D70D02B2BE6}" type="pres">
      <dgm:prSet presAssocID="{A2F5C462-33C9-498B-94C8-D69265B46392}" presName="compositeShape" presStyleCnt="0">
        <dgm:presLayoutVars>
          <dgm:dir/>
          <dgm:resizeHandles/>
        </dgm:presLayoutVars>
      </dgm:prSet>
      <dgm:spPr/>
    </dgm:pt>
    <dgm:pt modelId="{F06A77D9-428A-45CD-87BE-96D03CD7B7C6}" type="pres">
      <dgm:prSet presAssocID="{A2F5C462-33C9-498B-94C8-D69265B46392}" presName="pyramid" presStyleLbl="node1" presStyleIdx="0" presStyleCnt="1"/>
      <dgm:spPr/>
    </dgm:pt>
    <dgm:pt modelId="{BFAD0DBF-3C7D-42AE-95F9-7245AC937367}" type="pres">
      <dgm:prSet presAssocID="{A2F5C462-33C9-498B-94C8-D69265B46392}" presName="theList" presStyleCnt="0"/>
      <dgm:spPr/>
    </dgm:pt>
    <dgm:pt modelId="{346193B8-B1CF-436B-859D-BE57953EDCF9}" type="pres">
      <dgm:prSet presAssocID="{AFCB692B-A849-41F3-AC9F-650FDC595E93}" presName="aNode" presStyleLbl="fgAcc1" presStyleIdx="0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A46B33-6A5A-4B86-8FFA-C8256F5C169E}" type="pres">
      <dgm:prSet presAssocID="{AFCB692B-A849-41F3-AC9F-650FDC595E93}" presName="aSpace" presStyleCnt="0"/>
      <dgm:spPr/>
    </dgm:pt>
    <dgm:pt modelId="{1BA95A36-4DED-45C3-A872-6C07E97E32BE}" type="pres">
      <dgm:prSet presAssocID="{48E2F360-EDE7-45A4-A426-C26634F509A3}" presName="aNode" presStyleLbl="fgAcc1" presStyleIdx="1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470F0C-F6EB-4D69-B115-B9D7F161F555}" type="pres">
      <dgm:prSet presAssocID="{48E2F360-EDE7-45A4-A426-C26634F509A3}" presName="aSpace" presStyleCnt="0"/>
      <dgm:spPr/>
    </dgm:pt>
    <dgm:pt modelId="{769677BB-0380-41DF-B191-B747B7EFF458}" type="pres">
      <dgm:prSet presAssocID="{B657869C-0DF7-4891-A367-BD9EAAB5B4BD}" presName="aNode" presStyleLbl="fgAcc1" presStyleIdx="2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0CE43E-CDC3-4C36-951D-92BFFC6E0C00}" type="pres">
      <dgm:prSet presAssocID="{B657869C-0DF7-4891-A367-BD9EAAB5B4BD}" presName="aSpace" presStyleCnt="0"/>
      <dgm:spPr/>
    </dgm:pt>
    <dgm:pt modelId="{BBE51EDD-D4A7-4834-B285-E7B8DB595882}" type="pres">
      <dgm:prSet presAssocID="{BB609882-5FD9-4CDB-9F5A-3E09CD1AE5E2}" presName="aNode" presStyleLbl="fgAcc1" presStyleIdx="3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0031F1-07C3-44D0-B1FD-94C57A75B38D}" type="pres">
      <dgm:prSet presAssocID="{BB609882-5FD9-4CDB-9F5A-3E09CD1AE5E2}" presName="aSpace" presStyleCnt="0"/>
      <dgm:spPr/>
    </dgm:pt>
    <dgm:pt modelId="{41D770F7-C735-4A8F-8982-15BD2AF53B99}" type="pres">
      <dgm:prSet presAssocID="{ABD5E14C-7355-4D46-8F7A-1F628BDA5DE7}" presName="aNode" presStyleLbl="fgAcc1" presStyleIdx="4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757314-C5AD-497C-9276-5DFB81FAEB63}" type="pres">
      <dgm:prSet presAssocID="{ABD5E14C-7355-4D46-8F7A-1F628BDA5DE7}" presName="aSpace" presStyleCnt="0"/>
      <dgm:spPr/>
    </dgm:pt>
    <dgm:pt modelId="{95547624-5380-423B-BDC7-034A6775226A}" type="pres">
      <dgm:prSet presAssocID="{6BE9999E-F346-4217-9758-F7AA9433FDA5}" presName="aNode" presStyleLbl="fgAcc1" presStyleIdx="5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1CF242-C76A-48E6-92F6-651CD8B92511}" type="pres">
      <dgm:prSet presAssocID="{6BE9999E-F346-4217-9758-F7AA9433FDA5}" presName="aSpace" presStyleCnt="0"/>
      <dgm:spPr/>
    </dgm:pt>
    <dgm:pt modelId="{E0F612BA-3D5A-42D0-92B9-C92564D36E46}" type="pres">
      <dgm:prSet presAssocID="{256B7557-2F6F-4E22-8E23-8EF070AE4E0C}" presName="aNode" presStyleLbl="fgAcc1" presStyleIdx="6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4AF893-C248-49A0-9043-C27180090912}" type="pres">
      <dgm:prSet presAssocID="{256B7557-2F6F-4E22-8E23-8EF070AE4E0C}" presName="aSpace" presStyleCnt="0"/>
      <dgm:spPr/>
    </dgm:pt>
    <dgm:pt modelId="{30EC50D5-987F-4E31-8E9D-F3B49CEA476C}" type="pres">
      <dgm:prSet presAssocID="{9A720FA8-38A9-4B7D-89ED-0FB73A88BD45}" presName="aNode" presStyleLbl="fgAcc1" presStyleIdx="7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7A162B-BDAD-4770-910E-859B89D1D1DF}" type="pres">
      <dgm:prSet presAssocID="{9A720FA8-38A9-4B7D-89ED-0FB73A88BD45}" presName="aSpace" presStyleCnt="0"/>
      <dgm:spPr/>
    </dgm:pt>
    <dgm:pt modelId="{B10A0B85-B3DE-4660-A885-0B12DD75A102}" type="pres">
      <dgm:prSet presAssocID="{028B9361-AAC5-49C6-804D-EA3EE22E84B4}" presName="aNode" presStyleLbl="fgAcc1" presStyleIdx="8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00916A-3CCE-43EC-88DF-A09BA498C96F}" type="pres">
      <dgm:prSet presAssocID="{028B9361-AAC5-49C6-804D-EA3EE22E84B4}" presName="aSpace" presStyleCnt="0"/>
      <dgm:spPr/>
    </dgm:pt>
    <dgm:pt modelId="{5668F9A5-07B4-4424-8760-86CA5D8351ED}" type="pres">
      <dgm:prSet presAssocID="{2C94060D-613F-4A61-87F7-D7A63F6B9B67}" presName="aNode" presStyleLbl="fgAcc1" presStyleIdx="9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C0A857-1746-41C2-A82B-DC938E7E2881}" type="pres">
      <dgm:prSet presAssocID="{2C94060D-613F-4A61-87F7-D7A63F6B9B67}" presName="aSpace" presStyleCnt="0"/>
      <dgm:spPr/>
    </dgm:pt>
    <dgm:pt modelId="{20C63181-CDC9-4A9B-B774-32CC28954B6D}" type="pres">
      <dgm:prSet presAssocID="{8D851372-6D79-4207-A574-2F5E37F175AE}" presName="aNode" presStyleLbl="fgAcc1" presStyleIdx="10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5749D5-E61F-47CA-819B-9AA4A243491F}" type="pres">
      <dgm:prSet presAssocID="{8D851372-6D79-4207-A574-2F5E37F175AE}" presName="aSpace" presStyleCnt="0"/>
      <dgm:spPr/>
    </dgm:pt>
  </dgm:ptLst>
  <dgm:cxnLst>
    <dgm:cxn modelId="{DC97B8B5-CEFF-4A4C-9D2A-F437531662E5}" type="presOf" srcId="{9A720FA8-38A9-4B7D-89ED-0FB73A88BD45}" destId="{30EC50D5-987F-4E31-8E9D-F3B49CEA476C}" srcOrd="0" destOrd="0" presId="urn:microsoft.com/office/officeart/2005/8/layout/pyramid2"/>
    <dgm:cxn modelId="{47197364-F14B-4461-B52B-65406FC3FB85}" type="presOf" srcId="{A2F5C462-33C9-498B-94C8-D69265B46392}" destId="{58901C66-71B6-42D2-BA0E-6D70D02B2BE6}" srcOrd="0" destOrd="0" presId="urn:microsoft.com/office/officeart/2005/8/layout/pyramid2"/>
    <dgm:cxn modelId="{EE08572F-84A5-4207-86DB-177A2623AF02}" type="presOf" srcId="{8D851372-6D79-4207-A574-2F5E37F175AE}" destId="{20C63181-CDC9-4A9B-B774-32CC28954B6D}" srcOrd="0" destOrd="0" presId="urn:microsoft.com/office/officeart/2005/8/layout/pyramid2"/>
    <dgm:cxn modelId="{C1FD952B-ECAD-403F-87CE-2FA2ACF8C7AE}" type="presOf" srcId="{AFCB692B-A849-41F3-AC9F-650FDC595E93}" destId="{346193B8-B1CF-436B-859D-BE57953EDCF9}" srcOrd="0" destOrd="0" presId="urn:microsoft.com/office/officeart/2005/8/layout/pyramid2"/>
    <dgm:cxn modelId="{4B350693-D808-43BE-B58E-00F404DC0AD8}" srcId="{A2F5C462-33C9-498B-94C8-D69265B46392}" destId="{ABD5E14C-7355-4D46-8F7A-1F628BDA5DE7}" srcOrd="4" destOrd="0" parTransId="{1FE7100F-9EC5-49BB-BF00-BF01FE22D74B}" sibTransId="{E0C02458-0B4A-423F-8CAB-B4ED4426E884}"/>
    <dgm:cxn modelId="{0F254957-1228-4E4A-A034-F96A9F5CB053}" type="presOf" srcId="{6BE9999E-F346-4217-9758-F7AA9433FDA5}" destId="{95547624-5380-423B-BDC7-034A6775226A}" srcOrd="0" destOrd="0" presId="urn:microsoft.com/office/officeart/2005/8/layout/pyramid2"/>
    <dgm:cxn modelId="{6C82B239-6D22-4725-A0F8-0BFDAD8A00BC}" srcId="{A2F5C462-33C9-498B-94C8-D69265B46392}" destId="{BB609882-5FD9-4CDB-9F5A-3E09CD1AE5E2}" srcOrd="3" destOrd="0" parTransId="{6B95A603-8671-4859-9119-C3603B91C918}" sibTransId="{F1C15D4B-F383-4EFE-BB50-F0DA4635D921}"/>
    <dgm:cxn modelId="{BBA49564-AA94-4EBF-BDCC-143A7D45CA47}" type="presOf" srcId="{48E2F360-EDE7-45A4-A426-C26634F509A3}" destId="{1BA95A36-4DED-45C3-A872-6C07E97E32BE}" srcOrd="0" destOrd="0" presId="urn:microsoft.com/office/officeart/2005/8/layout/pyramid2"/>
    <dgm:cxn modelId="{A2AC0B94-2D61-4704-9722-411574B3EC33}" srcId="{A2F5C462-33C9-498B-94C8-D69265B46392}" destId="{9A720FA8-38A9-4B7D-89ED-0FB73A88BD45}" srcOrd="7" destOrd="0" parTransId="{0C0CAF84-4A82-43AE-8FB6-4A768A876FBE}" sibTransId="{8C5E0BB2-F481-47B8-8B17-6C65B7187B87}"/>
    <dgm:cxn modelId="{3E236783-34BC-4F41-90F5-BBD54E044F91}" srcId="{A2F5C462-33C9-498B-94C8-D69265B46392}" destId="{B657869C-0DF7-4891-A367-BD9EAAB5B4BD}" srcOrd="2" destOrd="0" parTransId="{384E86C9-10AF-433E-B8BD-9B81FA0C553B}" sibTransId="{49F4F824-0DC1-4AAA-86BB-880775C29442}"/>
    <dgm:cxn modelId="{E8E940EB-63FE-4BE5-991C-BDD10B1FA9C9}" srcId="{A2F5C462-33C9-498B-94C8-D69265B46392}" destId="{AFCB692B-A849-41F3-AC9F-650FDC595E93}" srcOrd="0" destOrd="0" parTransId="{E762342B-E76E-4454-80A1-96BB610AB233}" sibTransId="{03A733CA-0315-4331-8BCF-7B1D25FC50BC}"/>
    <dgm:cxn modelId="{885CC128-CC8E-4E78-B3EB-37DDB75A6C13}" type="presOf" srcId="{2C94060D-613F-4A61-87F7-D7A63F6B9B67}" destId="{5668F9A5-07B4-4424-8760-86CA5D8351ED}" srcOrd="0" destOrd="0" presId="urn:microsoft.com/office/officeart/2005/8/layout/pyramid2"/>
    <dgm:cxn modelId="{C9F7CFB5-7D14-4C74-8B99-1D2801B882B8}" type="presOf" srcId="{ABD5E14C-7355-4D46-8F7A-1F628BDA5DE7}" destId="{41D770F7-C735-4A8F-8982-15BD2AF53B99}" srcOrd="0" destOrd="0" presId="urn:microsoft.com/office/officeart/2005/8/layout/pyramid2"/>
    <dgm:cxn modelId="{3A9AC445-1E49-4AFB-87A7-E369AB0C594E}" type="presOf" srcId="{B657869C-0DF7-4891-A367-BD9EAAB5B4BD}" destId="{769677BB-0380-41DF-B191-B747B7EFF458}" srcOrd="0" destOrd="0" presId="urn:microsoft.com/office/officeart/2005/8/layout/pyramid2"/>
    <dgm:cxn modelId="{FB5AE4BC-883C-410E-8B18-25B36AA48CE6}" type="presOf" srcId="{256B7557-2F6F-4E22-8E23-8EF070AE4E0C}" destId="{E0F612BA-3D5A-42D0-92B9-C92564D36E46}" srcOrd="0" destOrd="0" presId="urn:microsoft.com/office/officeart/2005/8/layout/pyramid2"/>
    <dgm:cxn modelId="{122E867E-825A-4C47-86D7-28D635D71B71}" srcId="{A2F5C462-33C9-498B-94C8-D69265B46392}" destId="{256B7557-2F6F-4E22-8E23-8EF070AE4E0C}" srcOrd="6" destOrd="0" parTransId="{05EEEEE6-CC34-4E0D-B926-EE6F2C7D50C9}" sibTransId="{17A3FF8C-8BF1-4D4B-A38B-8C4D34495D1B}"/>
    <dgm:cxn modelId="{5D5CE313-A03D-41EB-967F-3B6B0B716A9E}" srcId="{A2F5C462-33C9-498B-94C8-D69265B46392}" destId="{8D851372-6D79-4207-A574-2F5E37F175AE}" srcOrd="10" destOrd="0" parTransId="{780CE6CB-CC2D-467C-9115-F898FCA85B13}" sibTransId="{BABFCB07-C3F1-4ECD-82B3-439C8E02F129}"/>
    <dgm:cxn modelId="{57E3C221-9FA6-4E1F-8D0A-9E64EFC32D09}" srcId="{A2F5C462-33C9-498B-94C8-D69265B46392}" destId="{2C94060D-613F-4A61-87F7-D7A63F6B9B67}" srcOrd="9" destOrd="0" parTransId="{6BB5AA5E-BC38-4865-B75C-9603D9DC037C}" sibTransId="{367AE940-CD0A-49CA-B3E9-42FA8719B381}"/>
    <dgm:cxn modelId="{22D450F9-AAAF-4179-A153-0EEB9E6DF616}" type="presOf" srcId="{028B9361-AAC5-49C6-804D-EA3EE22E84B4}" destId="{B10A0B85-B3DE-4660-A885-0B12DD75A102}" srcOrd="0" destOrd="0" presId="urn:microsoft.com/office/officeart/2005/8/layout/pyramid2"/>
    <dgm:cxn modelId="{634DB2C7-DC4F-4F9B-B178-3785A7F78ABF}" srcId="{A2F5C462-33C9-498B-94C8-D69265B46392}" destId="{6BE9999E-F346-4217-9758-F7AA9433FDA5}" srcOrd="5" destOrd="0" parTransId="{3E63833D-5E24-4EA8-BB96-1D5BCD4D11D8}" sibTransId="{7FCA4577-F35D-4874-B7D3-E133477A421D}"/>
    <dgm:cxn modelId="{8FC335B9-C790-4039-A5CE-A711ED512D3D}" type="presOf" srcId="{BB609882-5FD9-4CDB-9F5A-3E09CD1AE5E2}" destId="{BBE51EDD-D4A7-4834-B285-E7B8DB595882}" srcOrd="0" destOrd="0" presId="urn:microsoft.com/office/officeart/2005/8/layout/pyramid2"/>
    <dgm:cxn modelId="{B1D995C5-E521-4263-9575-429FF07E6FE3}" srcId="{A2F5C462-33C9-498B-94C8-D69265B46392}" destId="{028B9361-AAC5-49C6-804D-EA3EE22E84B4}" srcOrd="8" destOrd="0" parTransId="{B0CF96C3-CACB-4455-B71C-F9920A370EA2}" sibTransId="{81C37C5C-1434-492E-A496-18A15109FF00}"/>
    <dgm:cxn modelId="{6E90D9FC-C041-4C23-B956-291CF4AC12FE}" srcId="{A2F5C462-33C9-498B-94C8-D69265B46392}" destId="{48E2F360-EDE7-45A4-A426-C26634F509A3}" srcOrd="1" destOrd="0" parTransId="{F252BC34-2360-499D-9B5B-46417E440CC9}" sibTransId="{EA1578D9-616B-4A6D-8DDE-9EA8639494C6}"/>
    <dgm:cxn modelId="{DB545370-F2D6-4741-8850-945049404664}" type="presParOf" srcId="{58901C66-71B6-42D2-BA0E-6D70D02B2BE6}" destId="{F06A77D9-428A-45CD-87BE-96D03CD7B7C6}" srcOrd="0" destOrd="0" presId="urn:microsoft.com/office/officeart/2005/8/layout/pyramid2"/>
    <dgm:cxn modelId="{166AD150-8443-46A6-9A8E-5D2432A963A4}" type="presParOf" srcId="{58901C66-71B6-42D2-BA0E-6D70D02B2BE6}" destId="{BFAD0DBF-3C7D-42AE-95F9-7245AC937367}" srcOrd="1" destOrd="0" presId="urn:microsoft.com/office/officeart/2005/8/layout/pyramid2"/>
    <dgm:cxn modelId="{78E2A9FB-37DF-4DAC-8E08-A167FBF8E430}" type="presParOf" srcId="{BFAD0DBF-3C7D-42AE-95F9-7245AC937367}" destId="{346193B8-B1CF-436B-859D-BE57953EDCF9}" srcOrd="0" destOrd="0" presId="urn:microsoft.com/office/officeart/2005/8/layout/pyramid2"/>
    <dgm:cxn modelId="{B57D6A45-A9D0-414F-8105-754B914238AA}" type="presParOf" srcId="{BFAD0DBF-3C7D-42AE-95F9-7245AC937367}" destId="{7BA46B33-6A5A-4B86-8FFA-C8256F5C169E}" srcOrd="1" destOrd="0" presId="urn:microsoft.com/office/officeart/2005/8/layout/pyramid2"/>
    <dgm:cxn modelId="{F9F48901-B206-472E-8BC5-9FEBE1537A0D}" type="presParOf" srcId="{BFAD0DBF-3C7D-42AE-95F9-7245AC937367}" destId="{1BA95A36-4DED-45C3-A872-6C07E97E32BE}" srcOrd="2" destOrd="0" presId="urn:microsoft.com/office/officeart/2005/8/layout/pyramid2"/>
    <dgm:cxn modelId="{72B37138-B42C-46F1-9984-42E2F18EEDD5}" type="presParOf" srcId="{BFAD0DBF-3C7D-42AE-95F9-7245AC937367}" destId="{81470F0C-F6EB-4D69-B115-B9D7F161F555}" srcOrd="3" destOrd="0" presId="urn:microsoft.com/office/officeart/2005/8/layout/pyramid2"/>
    <dgm:cxn modelId="{CB85AB97-FDBB-46F2-910E-8A7251B8BF56}" type="presParOf" srcId="{BFAD0DBF-3C7D-42AE-95F9-7245AC937367}" destId="{769677BB-0380-41DF-B191-B747B7EFF458}" srcOrd="4" destOrd="0" presId="urn:microsoft.com/office/officeart/2005/8/layout/pyramid2"/>
    <dgm:cxn modelId="{BA8A108B-FB14-4913-8AA0-BFE41DDE26AC}" type="presParOf" srcId="{BFAD0DBF-3C7D-42AE-95F9-7245AC937367}" destId="{F70CE43E-CDC3-4C36-951D-92BFFC6E0C00}" srcOrd="5" destOrd="0" presId="urn:microsoft.com/office/officeart/2005/8/layout/pyramid2"/>
    <dgm:cxn modelId="{14F8DF7E-2052-4337-AA6A-422327ED6862}" type="presParOf" srcId="{BFAD0DBF-3C7D-42AE-95F9-7245AC937367}" destId="{BBE51EDD-D4A7-4834-B285-E7B8DB595882}" srcOrd="6" destOrd="0" presId="urn:microsoft.com/office/officeart/2005/8/layout/pyramid2"/>
    <dgm:cxn modelId="{B0D28FD3-FF60-41A6-A2AA-5AD038FF1988}" type="presParOf" srcId="{BFAD0DBF-3C7D-42AE-95F9-7245AC937367}" destId="{A60031F1-07C3-44D0-B1FD-94C57A75B38D}" srcOrd="7" destOrd="0" presId="urn:microsoft.com/office/officeart/2005/8/layout/pyramid2"/>
    <dgm:cxn modelId="{4BB65D43-71FF-4DF1-9270-A538199610DE}" type="presParOf" srcId="{BFAD0DBF-3C7D-42AE-95F9-7245AC937367}" destId="{41D770F7-C735-4A8F-8982-15BD2AF53B99}" srcOrd="8" destOrd="0" presId="urn:microsoft.com/office/officeart/2005/8/layout/pyramid2"/>
    <dgm:cxn modelId="{A96EC630-2724-4D7D-B140-0D674143FA23}" type="presParOf" srcId="{BFAD0DBF-3C7D-42AE-95F9-7245AC937367}" destId="{D2757314-C5AD-497C-9276-5DFB81FAEB63}" srcOrd="9" destOrd="0" presId="urn:microsoft.com/office/officeart/2005/8/layout/pyramid2"/>
    <dgm:cxn modelId="{03FF74AA-D3BD-4542-B8D7-7F6D20B1F19B}" type="presParOf" srcId="{BFAD0DBF-3C7D-42AE-95F9-7245AC937367}" destId="{95547624-5380-423B-BDC7-034A6775226A}" srcOrd="10" destOrd="0" presId="urn:microsoft.com/office/officeart/2005/8/layout/pyramid2"/>
    <dgm:cxn modelId="{D8ECA6B4-29E7-4306-8F40-367ADD1ED867}" type="presParOf" srcId="{BFAD0DBF-3C7D-42AE-95F9-7245AC937367}" destId="{141CF242-C76A-48E6-92F6-651CD8B92511}" srcOrd="11" destOrd="0" presId="urn:microsoft.com/office/officeart/2005/8/layout/pyramid2"/>
    <dgm:cxn modelId="{4FA952A2-CECE-48AA-A9E0-6F812FC62FC9}" type="presParOf" srcId="{BFAD0DBF-3C7D-42AE-95F9-7245AC937367}" destId="{E0F612BA-3D5A-42D0-92B9-C92564D36E46}" srcOrd="12" destOrd="0" presId="urn:microsoft.com/office/officeart/2005/8/layout/pyramid2"/>
    <dgm:cxn modelId="{3D7E0C64-6940-4546-A410-468944F5BC26}" type="presParOf" srcId="{BFAD0DBF-3C7D-42AE-95F9-7245AC937367}" destId="{824AF893-C248-49A0-9043-C27180090912}" srcOrd="13" destOrd="0" presId="urn:microsoft.com/office/officeart/2005/8/layout/pyramid2"/>
    <dgm:cxn modelId="{B767BBC6-6A9E-4034-815B-323EFEF0ED72}" type="presParOf" srcId="{BFAD0DBF-3C7D-42AE-95F9-7245AC937367}" destId="{30EC50D5-987F-4E31-8E9D-F3B49CEA476C}" srcOrd="14" destOrd="0" presId="urn:microsoft.com/office/officeart/2005/8/layout/pyramid2"/>
    <dgm:cxn modelId="{12B537D7-244C-4A44-AC61-2F6C1370BDA2}" type="presParOf" srcId="{BFAD0DBF-3C7D-42AE-95F9-7245AC937367}" destId="{C37A162B-BDAD-4770-910E-859B89D1D1DF}" srcOrd="15" destOrd="0" presId="urn:microsoft.com/office/officeart/2005/8/layout/pyramid2"/>
    <dgm:cxn modelId="{759D8B43-34A5-4FEF-8899-05503668C0D9}" type="presParOf" srcId="{BFAD0DBF-3C7D-42AE-95F9-7245AC937367}" destId="{B10A0B85-B3DE-4660-A885-0B12DD75A102}" srcOrd="16" destOrd="0" presId="urn:microsoft.com/office/officeart/2005/8/layout/pyramid2"/>
    <dgm:cxn modelId="{32E6E25C-CD11-4B0F-B2CB-6E931A09D603}" type="presParOf" srcId="{BFAD0DBF-3C7D-42AE-95F9-7245AC937367}" destId="{4E00916A-3CCE-43EC-88DF-A09BA498C96F}" srcOrd="17" destOrd="0" presId="urn:microsoft.com/office/officeart/2005/8/layout/pyramid2"/>
    <dgm:cxn modelId="{60C7C415-EF0B-4D26-B894-EFFAFE5CF6C5}" type="presParOf" srcId="{BFAD0DBF-3C7D-42AE-95F9-7245AC937367}" destId="{5668F9A5-07B4-4424-8760-86CA5D8351ED}" srcOrd="18" destOrd="0" presId="urn:microsoft.com/office/officeart/2005/8/layout/pyramid2"/>
    <dgm:cxn modelId="{CA21076C-820B-4C64-860A-AFB509887344}" type="presParOf" srcId="{BFAD0DBF-3C7D-42AE-95F9-7245AC937367}" destId="{79C0A857-1746-41C2-A82B-DC938E7E2881}" srcOrd="19" destOrd="0" presId="urn:microsoft.com/office/officeart/2005/8/layout/pyramid2"/>
    <dgm:cxn modelId="{EEF7886C-1AFA-40A8-BDD4-D9687E5E87A0}" type="presParOf" srcId="{BFAD0DBF-3C7D-42AE-95F9-7245AC937367}" destId="{20C63181-CDC9-4A9B-B774-32CC28954B6D}" srcOrd="20" destOrd="0" presId="urn:microsoft.com/office/officeart/2005/8/layout/pyramid2"/>
    <dgm:cxn modelId="{73700468-EEFC-4213-B248-E5F634E76705}" type="presParOf" srcId="{BFAD0DBF-3C7D-42AE-95F9-7245AC937367}" destId="{045749D5-E61F-47CA-819B-9AA4A243491F}" srcOrd="2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EF9F03-E463-4840-8DFB-761DF577092B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9667F4E-2B33-44D9-8A2C-171308779E3F}">
      <dgm:prSet phldrT="[Texto]"/>
      <dgm:spPr/>
      <dgm:t>
        <a:bodyPr/>
        <a:lstStyle/>
        <a:p>
          <a:r>
            <a:rPr lang="es-EC" dirty="0" smtClean="0"/>
            <a:t>TIPO DE OBJETIVOS</a:t>
          </a:r>
          <a:endParaRPr lang="es-EC" dirty="0"/>
        </a:p>
      </dgm:t>
    </dgm:pt>
    <dgm:pt modelId="{1E758AF4-F7CB-4C33-A2F3-2CCCEF49BF02}" type="parTrans" cxnId="{55702B25-CE3C-449D-A622-920DDD27425F}">
      <dgm:prSet/>
      <dgm:spPr/>
      <dgm:t>
        <a:bodyPr/>
        <a:lstStyle/>
        <a:p>
          <a:endParaRPr lang="es-EC"/>
        </a:p>
      </dgm:t>
    </dgm:pt>
    <dgm:pt modelId="{2BDC46F4-5ED4-447F-8423-33F6DB5B77E5}" type="sibTrans" cxnId="{55702B25-CE3C-449D-A622-920DDD27425F}">
      <dgm:prSet/>
      <dgm:spPr/>
      <dgm:t>
        <a:bodyPr/>
        <a:lstStyle/>
        <a:p>
          <a:endParaRPr lang="es-EC"/>
        </a:p>
      </dgm:t>
    </dgm:pt>
    <dgm:pt modelId="{63BDDA82-77B9-41FF-BD79-FB630D724A62}">
      <dgm:prSet phldrT="[Texto]"/>
      <dgm:spPr/>
      <dgm:t>
        <a:bodyPr/>
        <a:lstStyle/>
        <a:p>
          <a:r>
            <a:rPr lang="es-EC" dirty="0" smtClean="0"/>
            <a:t>RESULTADOS</a:t>
          </a:r>
        </a:p>
        <a:p>
          <a:r>
            <a:rPr lang="es-EC" dirty="0" smtClean="0"/>
            <a:t>ESTRATÉGICOS</a:t>
          </a:r>
          <a:endParaRPr lang="es-EC" dirty="0"/>
        </a:p>
      </dgm:t>
    </dgm:pt>
    <dgm:pt modelId="{710A9D8F-B2B6-4D6D-846E-D3754DB2B6FF}" type="parTrans" cxnId="{C139CE3E-4EC0-45A0-A54F-DCA653A2DB02}">
      <dgm:prSet/>
      <dgm:spPr/>
      <dgm:t>
        <a:bodyPr/>
        <a:lstStyle/>
        <a:p>
          <a:endParaRPr lang="es-EC"/>
        </a:p>
      </dgm:t>
    </dgm:pt>
    <dgm:pt modelId="{C8A7AE36-093A-4126-B94A-3CBAE1A3D2CA}" type="sibTrans" cxnId="{C139CE3E-4EC0-45A0-A54F-DCA653A2DB02}">
      <dgm:prSet/>
      <dgm:spPr/>
      <dgm:t>
        <a:bodyPr/>
        <a:lstStyle/>
        <a:p>
          <a:endParaRPr lang="es-EC"/>
        </a:p>
      </dgm:t>
    </dgm:pt>
    <dgm:pt modelId="{FC5733A4-C9D3-4DD6-A36C-0C1DD94A687E}">
      <dgm:prSet phldrT="[Texto]"/>
      <dgm:spPr/>
      <dgm:t>
        <a:bodyPr/>
        <a:lstStyle/>
        <a:p>
          <a:r>
            <a:rPr lang="es-EC" dirty="0" smtClean="0"/>
            <a:t>RESULTADOS</a:t>
          </a:r>
        </a:p>
        <a:p>
          <a:r>
            <a:rPr lang="es-EC" dirty="0" smtClean="0"/>
            <a:t>FINACIEROS</a:t>
          </a:r>
          <a:endParaRPr lang="es-EC" dirty="0"/>
        </a:p>
      </dgm:t>
    </dgm:pt>
    <dgm:pt modelId="{96A15A09-6131-4135-96FC-C98A8405B2F2}" type="parTrans" cxnId="{A7CC2F7C-49D3-4BAF-896E-95053DDE9062}">
      <dgm:prSet/>
      <dgm:spPr/>
      <dgm:t>
        <a:bodyPr/>
        <a:lstStyle/>
        <a:p>
          <a:endParaRPr lang="es-EC"/>
        </a:p>
      </dgm:t>
    </dgm:pt>
    <dgm:pt modelId="{E1FB8E1F-5F08-4393-A80B-7E6D19703D61}" type="sibTrans" cxnId="{A7CC2F7C-49D3-4BAF-896E-95053DDE9062}">
      <dgm:prSet/>
      <dgm:spPr/>
      <dgm:t>
        <a:bodyPr/>
        <a:lstStyle/>
        <a:p>
          <a:endParaRPr lang="es-EC"/>
        </a:p>
      </dgm:t>
    </dgm:pt>
    <dgm:pt modelId="{C3232E57-4DC0-4241-9B6B-7ED0F18B4136}" type="pres">
      <dgm:prSet presAssocID="{EEEF9F03-E463-4840-8DFB-761DF577092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67536FC-7223-4B09-ABE8-A62B00D25CCE}" type="pres">
      <dgm:prSet presAssocID="{29667F4E-2B33-44D9-8A2C-171308779E3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26F8E0A-60FC-4AD4-9E38-8189E8512673}" type="pres">
      <dgm:prSet presAssocID="{2BDC46F4-5ED4-447F-8423-33F6DB5B77E5}" presName="sibTrans" presStyleLbl="sibTrans2D1" presStyleIdx="0" presStyleCnt="3"/>
      <dgm:spPr/>
      <dgm:t>
        <a:bodyPr/>
        <a:lstStyle/>
        <a:p>
          <a:endParaRPr lang="es-EC"/>
        </a:p>
      </dgm:t>
    </dgm:pt>
    <dgm:pt modelId="{D83802F9-581D-4A46-A5B6-4DB9E0FD72E8}" type="pres">
      <dgm:prSet presAssocID="{2BDC46F4-5ED4-447F-8423-33F6DB5B77E5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55B15317-A75C-4AA1-9A54-34EDFFAFC54D}" type="pres">
      <dgm:prSet presAssocID="{63BDDA82-77B9-41FF-BD79-FB630D724A6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78568F-BE19-4333-B801-A2596F2E97B6}" type="pres">
      <dgm:prSet presAssocID="{C8A7AE36-093A-4126-B94A-3CBAE1A3D2CA}" presName="sibTrans" presStyleLbl="sibTrans2D1" presStyleIdx="1" presStyleCnt="3"/>
      <dgm:spPr/>
      <dgm:t>
        <a:bodyPr/>
        <a:lstStyle/>
        <a:p>
          <a:endParaRPr lang="es-EC"/>
        </a:p>
      </dgm:t>
    </dgm:pt>
    <dgm:pt modelId="{0434400D-2207-4692-A903-E5603643F741}" type="pres">
      <dgm:prSet presAssocID="{C8A7AE36-093A-4126-B94A-3CBAE1A3D2CA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C6574B1D-BBF4-4099-9149-D14FEBF2028B}" type="pres">
      <dgm:prSet presAssocID="{FC5733A4-C9D3-4DD6-A36C-0C1DD94A687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0B0736-6B51-4248-A8CC-9866376C951E}" type="pres">
      <dgm:prSet presAssocID="{E1FB8E1F-5F08-4393-A80B-7E6D19703D61}" presName="sibTrans" presStyleLbl="sibTrans2D1" presStyleIdx="2" presStyleCnt="3"/>
      <dgm:spPr/>
      <dgm:t>
        <a:bodyPr/>
        <a:lstStyle/>
        <a:p>
          <a:endParaRPr lang="es-EC"/>
        </a:p>
      </dgm:t>
    </dgm:pt>
    <dgm:pt modelId="{01FB181B-CC1B-4FFA-83C8-7FE82AB61C9C}" type="pres">
      <dgm:prSet presAssocID="{E1FB8E1F-5F08-4393-A80B-7E6D19703D61}" presName="connectorText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41224180-20F1-4CB9-9578-602DB133D844}" type="presOf" srcId="{C8A7AE36-093A-4126-B94A-3CBAE1A3D2CA}" destId="{1178568F-BE19-4333-B801-A2596F2E97B6}" srcOrd="0" destOrd="0" presId="urn:microsoft.com/office/officeart/2005/8/layout/cycle7"/>
    <dgm:cxn modelId="{7A6F98EB-A775-4954-9860-685ADA93F7F9}" type="presOf" srcId="{29667F4E-2B33-44D9-8A2C-171308779E3F}" destId="{967536FC-7223-4B09-ABE8-A62B00D25CCE}" srcOrd="0" destOrd="0" presId="urn:microsoft.com/office/officeart/2005/8/layout/cycle7"/>
    <dgm:cxn modelId="{08BF0831-A447-4AC1-A74D-1A25D37145CA}" type="presOf" srcId="{63BDDA82-77B9-41FF-BD79-FB630D724A62}" destId="{55B15317-A75C-4AA1-9A54-34EDFFAFC54D}" srcOrd="0" destOrd="0" presId="urn:microsoft.com/office/officeart/2005/8/layout/cycle7"/>
    <dgm:cxn modelId="{F5B1AE3B-BBE3-42FD-9FFB-2E8EFB38BC5E}" type="presOf" srcId="{E1FB8E1F-5F08-4393-A80B-7E6D19703D61}" destId="{01FB181B-CC1B-4FFA-83C8-7FE82AB61C9C}" srcOrd="1" destOrd="0" presId="urn:microsoft.com/office/officeart/2005/8/layout/cycle7"/>
    <dgm:cxn modelId="{C139CE3E-4EC0-45A0-A54F-DCA653A2DB02}" srcId="{EEEF9F03-E463-4840-8DFB-761DF577092B}" destId="{63BDDA82-77B9-41FF-BD79-FB630D724A62}" srcOrd="1" destOrd="0" parTransId="{710A9D8F-B2B6-4D6D-846E-D3754DB2B6FF}" sibTransId="{C8A7AE36-093A-4126-B94A-3CBAE1A3D2CA}"/>
    <dgm:cxn modelId="{55702B25-CE3C-449D-A622-920DDD27425F}" srcId="{EEEF9F03-E463-4840-8DFB-761DF577092B}" destId="{29667F4E-2B33-44D9-8A2C-171308779E3F}" srcOrd="0" destOrd="0" parTransId="{1E758AF4-F7CB-4C33-A2F3-2CCCEF49BF02}" sibTransId="{2BDC46F4-5ED4-447F-8423-33F6DB5B77E5}"/>
    <dgm:cxn modelId="{D57015C8-D2DF-4C07-8CDD-7B97B80A5A96}" type="presOf" srcId="{C8A7AE36-093A-4126-B94A-3CBAE1A3D2CA}" destId="{0434400D-2207-4692-A903-E5603643F741}" srcOrd="1" destOrd="0" presId="urn:microsoft.com/office/officeart/2005/8/layout/cycle7"/>
    <dgm:cxn modelId="{F9F8DFDC-9007-4E22-A098-6277E44A0EB5}" type="presOf" srcId="{2BDC46F4-5ED4-447F-8423-33F6DB5B77E5}" destId="{726F8E0A-60FC-4AD4-9E38-8189E8512673}" srcOrd="0" destOrd="0" presId="urn:microsoft.com/office/officeart/2005/8/layout/cycle7"/>
    <dgm:cxn modelId="{5AE96FF8-15C1-4863-8AEE-380AF29BF729}" type="presOf" srcId="{2BDC46F4-5ED4-447F-8423-33F6DB5B77E5}" destId="{D83802F9-581D-4A46-A5B6-4DB9E0FD72E8}" srcOrd="1" destOrd="0" presId="urn:microsoft.com/office/officeart/2005/8/layout/cycle7"/>
    <dgm:cxn modelId="{A7CC2F7C-49D3-4BAF-896E-95053DDE9062}" srcId="{EEEF9F03-E463-4840-8DFB-761DF577092B}" destId="{FC5733A4-C9D3-4DD6-A36C-0C1DD94A687E}" srcOrd="2" destOrd="0" parTransId="{96A15A09-6131-4135-96FC-C98A8405B2F2}" sibTransId="{E1FB8E1F-5F08-4393-A80B-7E6D19703D61}"/>
    <dgm:cxn modelId="{FC6723F2-DBE3-4A32-A839-03B3BF9B974B}" type="presOf" srcId="{EEEF9F03-E463-4840-8DFB-761DF577092B}" destId="{C3232E57-4DC0-4241-9B6B-7ED0F18B4136}" srcOrd="0" destOrd="0" presId="urn:microsoft.com/office/officeart/2005/8/layout/cycle7"/>
    <dgm:cxn modelId="{0323D225-1F35-4C10-8A38-CFC5106F6482}" type="presOf" srcId="{FC5733A4-C9D3-4DD6-A36C-0C1DD94A687E}" destId="{C6574B1D-BBF4-4099-9149-D14FEBF2028B}" srcOrd="0" destOrd="0" presId="urn:microsoft.com/office/officeart/2005/8/layout/cycle7"/>
    <dgm:cxn modelId="{A54EE149-E862-4341-BBFD-1F8D9DD85976}" type="presOf" srcId="{E1FB8E1F-5F08-4393-A80B-7E6D19703D61}" destId="{380B0736-6B51-4248-A8CC-9866376C951E}" srcOrd="0" destOrd="0" presId="urn:microsoft.com/office/officeart/2005/8/layout/cycle7"/>
    <dgm:cxn modelId="{8EEA3C5B-FB2E-4BEA-A117-4C21813992CA}" type="presParOf" srcId="{C3232E57-4DC0-4241-9B6B-7ED0F18B4136}" destId="{967536FC-7223-4B09-ABE8-A62B00D25CCE}" srcOrd="0" destOrd="0" presId="urn:microsoft.com/office/officeart/2005/8/layout/cycle7"/>
    <dgm:cxn modelId="{549155F3-C625-4F58-A88C-43F7D9FE8A91}" type="presParOf" srcId="{C3232E57-4DC0-4241-9B6B-7ED0F18B4136}" destId="{726F8E0A-60FC-4AD4-9E38-8189E8512673}" srcOrd="1" destOrd="0" presId="urn:microsoft.com/office/officeart/2005/8/layout/cycle7"/>
    <dgm:cxn modelId="{4BF56D8B-6D00-491E-BD94-03B17719F6C5}" type="presParOf" srcId="{726F8E0A-60FC-4AD4-9E38-8189E8512673}" destId="{D83802F9-581D-4A46-A5B6-4DB9E0FD72E8}" srcOrd="0" destOrd="0" presId="urn:microsoft.com/office/officeart/2005/8/layout/cycle7"/>
    <dgm:cxn modelId="{5723F260-A273-4D60-AE43-D45E21B19635}" type="presParOf" srcId="{C3232E57-4DC0-4241-9B6B-7ED0F18B4136}" destId="{55B15317-A75C-4AA1-9A54-34EDFFAFC54D}" srcOrd="2" destOrd="0" presId="urn:microsoft.com/office/officeart/2005/8/layout/cycle7"/>
    <dgm:cxn modelId="{084236E5-2E7C-4089-9544-ECBC335785C3}" type="presParOf" srcId="{C3232E57-4DC0-4241-9B6B-7ED0F18B4136}" destId="{1178568F-BE19-4333-B801-A2596F2E97B6}" srcOrd="3" destOrd="0" presId="urn:microsoft.com/office/officeart/2005/8/layout/cycle7"/>
    <dgm:cxn modelId="{41ECADC3-4F63-460E-8671-5EB81FDCB8A3}" type="presParOf" srcId="{1178568F-BE19-4333-B801-A2596F2E97B6}" destId="{0434400D-2207-4692-A903-E5603643F741}" srcOrd="0" destOrd="0" presId="urn:microsoft.com/office/officeart/2005/8/layout/cycle7"/>
    <dgm:cxn modelId="{95A2068D-4FAD-4E05-AAF4-D59C66CCA4E0}" type="presParOf" srcId="{C3232E57-4DC0-4241-9B6B-7ED0F18B4136}" destId="{C6574B1D-BBF4-4099-9149-D14FEBF2028B}" srcOrd="4" destOrd="0" presId="urn:microsoft.com/office/officeart/2005/8/layout/cycle7"/>
    <dgm:cxn modelId="{C94F9D35-EE50-4F88-AC4A-4BE177EB88D5}" type="presParOf" srcId="{C3232E57-4DC0-4241-9B6B-7ED0F18B4136}" destId="{380B0736-6B51-4248-A8CC-9866376C951E}" srcOrd="5" destOrd="0" presId="urn:microsoft.com/office/officeart/2005/8/layout/cycle7"/>
    <dgm:cxn modelId="{DECAAA82-5CF2-47CD-9DD9-4BDAE9EB506E}" type="presParOf" srcId="{380B0736-6B51-4248-A8CC-9866376C951E}" destId="{01FB181B-CC1B-4FFA-83C8-7FE82AB61C9C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A21982-1991-4ADD-95C6-FB9A27E39F9B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67F1890A-D0E4-492A-96BA-4BE044A9B12A}">
      <dgm:prSet phldrT="[Texto]"/>
      <dgm:spPr/>
      <dgm:t>
        <a:bodyPr/>
        <a:lstStyle/>
        <a:p>
          <a:r>
            <a:rPr lang="es-EC" b="1" dirty="0" smtClean="0"/>
            <a:t>REQUISITOS PARA ELABORAR UNA POLÍTICA </a:t>
          </a:r>
          <a:endParaRPr lang="es-EC" b="1" dirty="0"/>
        </a:p>
      </dgm:t>
    </dgm:pt>
    <dgm:pt modelId="{2648BDC8-E5C1-49E2-B7E8-6D7934B8D943}" type="parTrans" cxnId="{A5C078EE-982C-4CC8-83A1-8CEEA4CA0CFA}">
      <dgm:prSet/>
      <dgm:spPr/>
      <dgm:t>
        <a:bodyPr/>
        <a:lstStyle/>
        <a:p>
          <a:endParaRPr lang="es-EC"/>
        </a:p>
      </dgm:t>
    </dgm:pt>
    <dgm:pt modelId="{D1260430-9FF4-4486-BFFD-5E077C507754}" type="sibTrans" cxnId="{A5C078EE-982C-4CC8-83A1-8CEEA4CA0CFA}">
      <dgm:prSet/>
      <dgm:spPr/>
      <dgm:t>
        <a:bodyPr/>
        <a:lstStyle/>
        <a:p>
          <a:endParaRPr lang="es-EC"/>
        </a:p>
      </dgm:t>
    </dgm:pt>
    <dgm:pt modelId="{E0CDDECC-B87A-4E6E-9549-16F71E8A3F92}">
      <dgm:prSet phldrT="[Texto]" custT="1"/>
      <dgm:spPr/>
      <dgm:t>
        <a:bodyPr/>
        <a:lstStyle/>
        <a:p>
          <a:r>
            <a:rPr lang="es-EC" sz="1000" b="1" dirty="0" smtClean="0"/>
            <a:t>SINCERIDAD</a:t>
          </a:r>
          <a:endParaRPr lang="es-EC" sz="1000" b="1" dirty="0"/>
        </a:p>
      </dgm:t>
    </dgm:pt>
    <dgm:pt modelId="{AB33CA52-E026-4022-AE2C-8A3E3DDA367B}" type="parTrans" cxnId="{FF1F4E08-D496-4427-9D0C-C817FE6BDC4B}">
      <dgm:prSet/>
      <dgm:spPr/>
      <dgm:t>
        <a:bodyPr/>
        <a:lstStyle/>
        <a:p>
          <a:endParaRPr lang="es-EC"/>
        </a:p>
      </dgm:t>
    </dgm:pt>
    <dgm:pt modelId="{6517D874-C7CA-4296-8CCB-B7CFE4D1375B}" type="sibTrans" cxnId="{FF1F4E08-D496-4427-9D0C-C817FE6BDC4B}">
      <dgm:prSet/>
      <dgm:spPr/>
      <dgm:t>
        <a:bodyPr/>
        <a:lstStyle/>
        <a:p>
          <a:endParaRPr lang="es-EC"/>
        </a:p>
      </dgm:t>
    </dgm:pt>
    <dgm:pt modelId="{345CEA3B-3D02-45A0-A964-2A7C54A652AF}">
      <dgm:prSet phldrT="[Texto]" custT="1"/>
      <dgm:spPr/>
      <dgm:t>
        <a:bodyPr/>
        <a:lstStyle/>
        <a:p>
          <a:r>
            <a:rPr lang="es-EC" sz="1000" b="1" dirty="0" smtClean="0">
              <a:solidFill>
                <a:schemeClr val="tx1"/>
              </a:solidFill>
            </a:rPr>
            <a:t>INTELIGIBILIDAD</a:t>
          </a:r>
          <a:endParaRPr lang="es-EC" sz="1000" b="1" dirty="0">
            <a:solidFill>
              <a:schemeClr val="tx1"/>
            </a:solidFill>
          </a:endParaRPr>
        </a:p>
      </dgm:t>
    </dgm:pt>
    <dgm:pt modelId="{7FA9FC61-507B-4C30-B7EB-CD3BE4D84C29}" type="parTrans" cxnId="{41BA0952-2BFE-400B-808A-580A03C3420B}">
      <dgm:prSet/>
      <dgm:spPr/>
      <dgm:t>
        <a:bodyPr/>
        <a:lstStyle/>
        <a:p>
          <a:endParaRPr lang="es-EC"/>
        </a:p>
      </dgm:t>
    </dgm:pt>
    <dgm:pt modelId="{31A3AAE3-3E6D-4FE4-B2F9-ABAA3443DC93}" type="sibTrans" cxnId="{41BA0952-2BFE-400B-808A-580A03C3420B}">
      <dgm:prSet/>
      <dgm:spPr/>
      <dgm:t>
        <a:bodyPr/>
        <a:lstStyle/>
        <a:p>
          <a:endParaRPr lang="es-EC"/>
        </a:p>
      </dgm:t>
    </dgm:pt>
    <dgm:pt modelId="{4369315C-622B-46E5-A5A3-2A2FE02ADE3A}">
      <dgm:prSet phldrT="[Texto]" custT="1"/>
      <dgm:spPr/>
      <dgm:t>
        <a:bodyPr/>
        <a:lstStyle/>
        <a:p>
          <a:r>
            <a:rPr lang="es-EC" sz="1000" dirty="0" smtClean="0">
              <a:solidFill>
                <a:schemeClr val="tx1"/>
              </a:solidFill>
            </a:rPr>
            <a:t>ESTABILIDAD</a:t>
          </a:r>
          <a:endParaRPr lang="es-EC" sz="1000" dirty="0">
            <a:solidFill>
              <a:schemeClr val="tx1"/>
            </a:solidFill>
          </a:endParaRPr>
        </a:p>
      </dgm:t>
    </dgm:pt>
    <dgm:pt modelId="{9F11B3A5-F4A2-4B1D-A9B6-0D12F721BA89}" type="parTrans" cxnId="{400066E1-D33C-467F-B831-85EEBAA77EE3}">
      <dgm:prSet/>
      <dgm:spPr/>
      <dgm:t>
        <a:bodyPr/>
        <a:lstStyle/>
        <a:p>
          <a:endParaRPr lang="es-EC"/>
        </a:p>
      </dgm:t>
    </dgm:pt>
    <dgm:pt modelId="{896EC44F-C763-44A5-A51B-49ADC282622A}" type="sibTrans" cxnId="{400066E1-D33C-467F-B831-85EEBAA77EE3}">
      <dgm:prSet/>
      <dgm:spPr/>
      <dgm:t>
        <a:bodyPr/>
        <a:lstStyle/>
        <a:p>
          <a:endParaRPr lang="es-EC"/>
        </a:p>
      </dgm:t>
    </dgm:pt>
    <dgm:pt modelId="{C36F28FC-7938-43C3-A018-F6E9B65A4A86}">
      <dgm:prSet phldrT="[Texto]" custT="1"/>
      <dgm:spPr/>
      <dgm:t>
        <a:bodyPr/>
        <a:lstStyle/>
        <a:p>
          <a:r>
            <a:rPr lang="es-EC" sz="1000" b="1" dirty="0" smtClean="0">
              <a:solidFill>
                <a:schemeClr val="tx1"/>
              </a:solidFill>
            </a:rPr>
            <a:t>FLEXIBILIDAD</a:t>
          </a:r>
          <a:endParaRPr lang="es-EC" sz="1000" b="1" dirty="0">
            <a:solidFill>
              <a:schemeClr val="tx1"/>
            </a:solidFill>
          </a:endParaRPr>
        </a:p>
      </dgm:t>
    </dgm:pt>
    <dgm:pt modelId="{2A868228-E18C-4632-9E0A-E81A0D49815F}" type="parTrans" cxnId="{23FC8657-0CBF-4C5E-9F85-1C9CC910C47F}">
      <dgm:prSet/>
      <dgm:spPr/>
      <dgm:t>
        <a:bodyPr/>
        <a:lstStyle/>
        <a:p>
          <a:endParaRPr lang="es-EC"/>
        </a:p>
      </dgm:t>
    </dgm:pt>
    <dgm:pt modelId="{F54B4D36-9433-433A-BE35-5C1C7B6F338F}" type="sibTrans" cxnId="{23FC8657-0CBF-4C5E-9F85-1C9CC910C47F}">
      <dgm:prSet/>
      <dgm:spPr/>
      <dgm:t>
        <a:bodyPr/>
        <a:lstStyle/>
        <a:p>
          <a:endParaRPr lang="es-EC"/>
        </a:p>
      </dgm:t>
    </dgm:pt>
    <dgm:pt modelId="{FEA388D7-E44A-488B-9C99-D4A3F4456F97}">
      <dgm:prSet phldrT="[Texto]" custT="1"/>
      <dgm:spPr/>
      <dgm:t>
        <a:bodyPr/>
        <a:lstStyle/>
        <a:p>
          <a:r>
            <a:rPr lang="es-EC" sz="1000" b="1" dirty="0" smtClean="0">
              <a:solidFill>
                <a:schemeClr val="tx1"/>
              </a:solidFill>
            </a:rPr>
            <a:t>PRACTICABILIDAD</a:t>
          </a:r>
          <a:endParaRPr lang="es-EC" sz="1000" b="1" dirty="0">
            <a:solidFill>
              <a:schemeClr val="tx1"/>
            </a:solidFill>
          </a:endParaRPr>
        </a:p>
      </dgm:t>
    </dgm:pt>
    <dgm:pt modelId="{9F500FF0-75AD-44F7-8103-29E6F6943748}" type="sibTrans" cxnId="{E3338E2D-9FA3-431F-B40C-DD033AB6F60E}">
      <dgm:prSet/>
      <dgm:spPr/>
      <dgm:t>
        <a:bodyPr/>
        <a:lstStyle/>
        <a:p>
          <a:endParaRPr lang="es-EC"/>
        </a:p>
      </dgm:t>
    </dgm:pt>
    <dgm:pt modelId="{2999C706-9FD1-49FC-A668-08EF511FBD04}" type="parTrans" cxnId="{E3338E2D-9FA3-431F-B40C-DD033AB6F60E}">
      <dgm:prSet/>
      <dgm:spPr/>
      <dgm:t>
        <a:bodyPr/>
        <a:lstStyle/>
        <a:p>
          <a:endParaRPr lang="es-EC"/>
        </a:p>
      </dgm:t>
    </dgm:pt>
    <dgm:pt modelId="{838727E5-5ACD-43BF-AFE7-728D42D45F95}" type="pres">
      <dgm:prSet presAssocID="{27A21982-1991-4ADD-95C6-FB9A27E39F9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C747665-C965-4E7B-B30F-AAF806F768F1}" type="pres">
      <dgm:prSet presAssocID="{67F1890A-D0E4-492A-96BA-4BE044A9B12A}" presName="centerShape" presStyleLbl="node0" presStyleIdx="0" presStyleCnt="1" custScaleX="123498" custScaleY="144686"/>
      <dgm:spPr/>
      <dgm:t>
        <a:bodyPr/>
        <a:lstStyle/>
        <a:p>
          <a:endParaRPr lang="es-EC"/>
        </a:p>
      </dgm:t>
    </dgm:pt>
    <dgm:pt modelId="{B83C194F-D313-4322-B4B5-23E66412E4D0}" type="pres">
      <dgm:prSet presAssocID="{9F11B3A5-F4A2-4B1D-A9B6-0D12F721BA89}" presName="parTrans" presStyleLbl="sibTrans2D1" presStyleIdx="0" presStyleCnt="5"/>
      <dgm:spPr/>
      <dgm:t>
        <a:bodyPr/>
        <a:lstStyle/>
        <a:p>
          <a:endParaRPr lang="es-EC"/>
        </a:p>
      </dgm:t>
    </dgm:pt>
    <dgm:pt modelId="{D3BF1295-A600-4013-9109-F2D3DC94BCD4}" type="pres">
      <dgm:prSet presAssocID="{9F11B3A5-F4A2-4B1D-A9B6-0D12F721BA89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A245A779-9863-4643-A143-7374EDF450A1}" type="pres">
      <dgm:prSet presAssocID="{4369315C-622B-46E5-A5A3-2A2FE02ADE3A}" presName="node" presStyleLbl="node1" presStyleIdx="0" presStyleCnt="5" custScaleX="1190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BB9530C-D728-4845-9232-D3CC6EE25631}" type="pres">
      <dgm:prSet presAssocID="{2A868228-E18C-4632-9E0A-E81A0D49815F}" presName="parTrans" presStyleLbl="sibTrans2D1" presStyleIdx="1" presStyleCnt="5"/>
      <dgm:spPr/>
      <dgm:t>
        <a:bodyPr/>
        <a:lstStyle/>
        <a:p>
          <a:endParaRPr lang="es-EC"/>
        </a:p>
      </dgm:t>
    </dgm:pt>
    <dgm:pt modelId="{6680E3B9-2A5E-4696-AC92-2F48F9A90DDF}" type="pres">
      <dgm:prSet presAssocID="{2A868228-E18C-4632-9E0A-E81A0D49815F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A469C708-F1EE-416B-AA27-BE0A096A0C79}" type="pres">
      <dgm:prSet presAssocID="{C36F28FC-7938-43C3-A018-F6E9B65A4A86}" presName="node" presStyleLbl="node1" presStyleIdx="1" presStyleCnt="5" custScaleX="103518" custScaleY="1009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BFF150-F38F-4FBC-8036-8E2A17EBB4B1}" type="pres">
      <dgm:prSet presAssocID="{7FA9FC61-507B-4C30-B7EB-CD3BE4D84C29}" presName="parTrans" presStyleLbl="sibTrans2D1" presStyleIdx="2" presStyleCnt="5"/>
      <dgm:spPr/>
      <dgm:t>
        <a:bodyPr/>
        <a:lstStyle/>
        <a:p>
          <a:endParaRPr lang="es-EC"/>
        </a:p>
      </dgm:t>
    </dgm:pt>
    <dgm:pt modelId="{2D589B36-769A-4261-B585-CDE2CC608B37}" type="pres">
      <dgm:prSet presAssocID="{7FA9FC61-507B-4C30-B7EB-CD3BE4D84C29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C896EA4D-5E9B-4FA8-A8DF-21DD7DE52A5F}" type="pres">
      <dgm:prSet presAssocID="{345CEA3B-3D02-45A0-A964-2A7C54A652AF}" presName="node" presStyleLbl="node1" presStyleIdx="2" presStyleCnt="5" custScaleX="121187" custScaleY="9236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EFD120-D5AE-46A0-93B2-570CFE2F16DE}" type="pres">
      <dgm:prSet presAssocID="{2999C706-9FD1-49FC-A668-08EF511FBD04}" presName="parTrans" presStyleLbl="sibTrans2D1" presStyleIdx="3" presStyleCnt="5"/>
      <dgm:spPr/>
      <dgm:t>
        <a:bodyPr/>
        <a:lstStyle/>
        <a:p>
          <a:endParaRPr lang="es-EC"/>
        </a:p>
      </dgm:t>
    </dgm:pt>
    <dgm:pt modelId="{751337E2-BAA7-49B6-BE08-26A0A49C4970}" type="pres">
      <dgm:prSet presAssocID="{2999C706-9FD1-49FC-A668-08EF511FBD04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F13EC766-83B3-4B7C-B12B-DF73F8EB60AB}" type="pres">
      <dgm:prSet presAssocID="{FEA388D7-E44A-488B-9C99-D4A3F4456F97}" presName="node" presStyleLbl="node1" presStyleIdx="3" presStyleCnt="5" custScaleX="128380" custScaleY="9618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45A000-C570-47D9-925D-2A4F22CFF944}" type="pres">
      <dgm:prSet presAssocID="{AB33CA52-E026-4022-AE2C-8A3E3DDA367B}" presName="parTrans" presStyleLbl="sibTrans2D1" presStyleIdx="4" presStyleCnt="5"/>
      <dgm:spPr/>
      <dgm:t>
        <a:bodyPr/>
        <a:lstStyle/>
        <a:p>
          <a:endParaRPr lang="es-EC"/>
        </a:p>
      </dgm:t>
    </dgm:pt>
    <dgm:pt modelId="{98F60A22-F812-44F4-88D6-2DC8E26FD12C}" type="pres">
      <dgm:prSet presAssocID="{AB33CA52-E026-4022-AE2C-8A3E3DDA367B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9E16EC31-D810-417A-B279-E7F98B6FA008}" type="pres">
      <dgm:prSet presAssocID="{E0CDDECC-B87A-4E6E-9549-16F71E8A3F9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F1F4E08-D496-4427-9D0C-C817FE6BDC4B}" srcId="{67F1890A-D0E4-492A-96BA-4BE044A9B12A}" destId="{E0CDDECC-B87A-4E6E-9549-16F71E8A3F92}" srcOrd="4" destOrd="0" parTransId="{AB33CA52-E026-4022-AE2C-8A3E3DDA367B}" sibTransId="{6517D874-C7CA-4296-8CCB-B7CFE4D1375B}"/>
    <dgm:cxn modelId="{7B469E77-2D2C-4726-B361-A319CD0CC589}" type="presOf" srcId="{E0CDDECC-B87A-4E6E-9549-16F71E8A3F92}" destId="{9E16EC31-D810-417A-B279-E7F98B6FA008}" srcOrd="0" destOrd="0" presId="urn:microsoft.com/office/officeart/2005/8/layout/radial5"/>
    <dgm:cxn modelId="{4E8A689A-F86C-44E0-8659-B5E61EB4D02B}" type="presOf" srcId="{9F11B3A5-F4A2-4B1D-A9B6-0D12F721BA89}" destId="{B83C194F-D313-4322-B4B5-23E66412E4D0}" srcOrd="0" destOrd="0" presId="urn:microsoft.com/office/officeart/2005/8/layout/radial5"/>
    <dgm:cxn modelId="{63083AEA-E4BB-4785-958C-C89CBB0B19FB}" type="presOf" srcId="{345CEA3B-3D02-45A0-A964-2A7C54A652AF}" destId="{C896EA4D-5E9B-4FA8-A8DF-21DD7DE52A5F}" srcOrd="0" destOrd="0" presId="urn:microsoft.com/office/officeart/2005/8/layout/radial5"/>
    <dgm:cxn modelId="{142B7765-E016-4962-8B91-61582E08F785}" type="presOf" srcId="{27A21982-1991-4ADD-95C6-FB9A27E39F9B}" destId="{838727E5-5ACD-43BF-AFE7-728D42D45F95}" srcOrd="0" destOrd="0" presId="urn:microsoft.com/office/officeart/2005/8/layout/radial5"/>
    <dgm:cxn modelId="{A5C078EE-982C-4CC8-83A1-8CEEA4CA0CFA}" srcId="{27A21982-1991-4ADD-95C6-FB9A27E39F9B}" destId="{67F1890A-D0E4-492A-96BA-4BE044A9B12A}" srcOrd="0" destOrd="0" parTransId="{2648BDC8-E5C1-49E2-B7E8-6D7934B8D943}" sibTransId="{D1260430-9FF4-4486-BFFD-5E077C507754}"/>
    <dgm:cxn modelId="{F49F5778-95EC-4A69-BFF7-61BFDA139BFA}" type="presOf" srcId="{2A868228-E18C-4632-9E0A-E81A0D49815F}" destId="{FBB9530C-D728-4845-9232-D3CC6EE25631}" srcOrd="0" destOrd="0" presId="urn:microsoft.com/office/officeart/2005/8/layout/radial5"/>
    <dgm:cxn modelId="{86A65674-2B69-48DF-B99C-A89F3F007B01}" type="presOf" srcId="{2999C706-9FD1-49FC-A668-08EF511FBD04}" destId="{751337E2-BAA7-49B6-BE08-26A0A49C4970}" srcOrd="1" destOrd="0" presId="urn:microsoft.com/office/officeart/2005/8/layout/radial5"/>
    <dgm:cxn modelId="{BAAFFCE4-6026-4043-B773-FAFF958E8058}" type="presOf" srcId="{4369315C-622B-46E5-A5A3-2A2FE02ADE3A}" destId="{A245A779-9863-4643-A143-7374EDF450A1}" srcOrd="0" destOrd="0" presId="urn:microsoft.com/office/officeart/2005/8/layout/radial5"/>
    <dgm:cxn modelId="{B4211145-26CC-4E84-A1DF-4B7E679C29AB}" type="presOf" srcId="{2999C706-9FD1-49FC-A668-08EF511FBD04}" destId="{F8EFD120-D5AE-46A0-93B2-570CFE2F16DE}" srcOrd="0" destOrd="0" presId="urn:microsoft.com/office/officeart/2005/8/layout/radial5"/>
    <dgm:cxn modelId="{1602D534-2C83-48BE-ACBF-7148224C52BB}" type="presOf" srcId="{2A868228-E18C-4632-9E0A-E81A0D49815F}" destId="{6680E3B9-2A5E-4696-AC92-2F48F9A90DDF}" srcOrd="1" destOrd="0" presId="urn:microsoft.com/office/officeart/2005/8/layout/radial5"/>
    <dgm:cxn modelId="{420AF532-1228-4573-8734-0CEA3CB7C93C}" type="presOf" srcId="{7FA9FC61-507B-4C30-B7EB-CD3BE4D84C29}" destId="{2D589B36-769A-4261-B585-CDE2CC608B37}" srcOrd="1" destOrd="0" presId="urn:microsoft.com/office/officeart/2005/8/layout/radial5"/>
    <dgm:cxn modelId="{400066E1-D33C-467F-B831-85EEBAA77EE3}" srcId="{67F1890A-D0E4-492A-96BA-4BE044A9B12A}" destId="{4369315C-622B-46E5-A5A3-2A2FE02ADE3A}" srcOrd="0" destOrd="0" parTransId="{9F11B3A5-F4A2-4B1D-A9B6-0D12F721BA89}" sibTransId="{896EC44F-C763-44A5-A51B-49ADC282622A}"/>
    <dgm:cxn modelId="{FFAD4053-0552-4D1C-BEF8-698466070B16}" type="presOf" srcId="{7FA9FC61-507B-4C30-B7EB-CD3BE4D84C29}" destId="{5ABFF150-F38F-4FBC-8036-8E2A17EBB4B1}" srcOrd="0" destOrd="0" presId="urn:microsoft.com/office/officeart/2005/8/layout/radial5"/>
    <dgm:cxn modelId="{81101687-AA91-4373-B209-B929617BF62F}" type="presOf" srcId="{FEA388D7-E44A-488B-9C99-D4A3F4456F97}" destId="{F13EC766-83B3-4B7C-B12B-DF73F8EB60AB}" srcOrd="0" destOrd="0" presId="urn:microsoft.com/office/officeart/2005/8/layout/radial5"/>
    <dgm:cxn modelId="{74127C91-AAE9-4938-A9F2-D695B776B15A}" type="presOf" srcId="{9F11B3A5-F4A2-4B1D-A9B6-0D12F721BA89}" destId="{D3BF1295-A600-4013-9109-F2D3DC94BCD4}" srcOrd="1" destOrd="0" presId="urn:microsoft.com/office/officeart/2005/8/layout/radial5"/>
    <dgm:cxn modelId="{41BA0952-2BFE-400B-808A-580A03C3420B}" srcId="{67F1890A-D0E4-492A-96BA-4BE044A9B12A}" destId="{345CEA3B-3D02-45A0-A964-2A7C54A652AF}" srcOrd="2" destOrd="0" parTransId="{7FA9FC61-507B-4C30-B7EB-CD3BE4D84C29}" sibTransId="{31A3AAE3-3E6D-4FE4-B2F9-ABAA3443DC93}"/>
    <dgm:cxn modelId="{23FC8657-0CBF-4C5E-9F85-1C9CC910C47F}" srcId="{67F1890A-D0E4-492A-96BA-4BE044A9B12A}" destId="{C36F28FC-7938-43C3-A018-F6E9B65A4A86}" srcOrd="1" destOrd="0" parTransId="{2A868228-E18C-4632-9E0A-E81A0D49815F}" sibTransId="{F54B4D36-9433-433A-BE35-5C1C7B6F338F}"/>
    <dgm:cxn modelId="{B750F8A9-6FC1-419A-AB09-A62343B3AA59}" type="presOf" srcId="{AB33CA52-E026-4022-AE2C-8A3E3DDA367B}" destId="{98F60A22-F812-44F4-88D6-2DC8E26FD12C}" srcOrd="1" destOrd="0" presId="urn:microsoft.com/office/officeart/2005/8/layout/radial5"/>
    <dgm:cxn modelId="{A24BA3C5-27F7-4453-9820-D128B539495D}" type="presOf" srcId="{67F1890A-D0E4-492A-96BA-4BE044A9B12A}" destId="{9C747665-C965-4E7B-B30F-AAF806F768F1}" srcOrd="0" destOrd="0" presId="urn:microsoft.com/office/officeart/2005/8/layout/radial5"/>
    <dgm:cxn modelId="{59F59849-7AA8-4185-BD5A-2348919B9331}" type="presOf" srcId="{AB33CA52-E026-4022-AE2C-8A3E3DDA367B}" destId="{CE45A000-C570-47D9-925D-2A4F22CFF944}" srcOrd="0" destOrd="0" presId="urn:microsoft.com/office/officeart/2005/8/layout/radial5"/>
    <dgm:cxn modelId="{E3338E2D-9FA3-431F-B40C-DD033AB6F60E}" srcId="{67F1890A-D0E4-492A-96BA-4BE044A9B12A}" destId="{FEA388D7-E44A-488B-9C99-D4A3F4456F97}" srcOrd="3" destOrd="0" parTransId="{2999C706-9FD1-49FC-A668-08EF511FBD04}" sibTransId="{9F500FF0-75AD-44F7-8103-29E6F6943748}"/>
    <dgm:cxn modelId="{305F117B-7A6F-427A-8D1F-74880EC6D670}" type="presOf" srcId="{C36F28FC-7938-43C3-A018-F6E9B65A4A86}" destId="{A469C708-F1EE-416B-AA27-BE0A096A0C79}" srcOrd="0" destOrd="0" presId="urn:microsoft.com/office/officeart/2005/8/layout/radial5"/>
    <dgm:cxn modelId="{9E734760-BE68-4631-B446-BAE4909463DD}" type="presParOf" srcId="{838727E5-5ACD-43BF-AFE7-728D42D45F95}" destId="{9C747665-C965-4E7B-B30F-AAF806F768F1}" srcOrd="0" destOrd="0" presId="urn:microsoft.com/office/officeart/2005/8/layout/radial5"/>
    <dgm:cxn modelId="{A677D027-74E8-4A50-BD28-65F75099D768}" type="presParOf" srcId="{838727E5-5ACD-43BF-AFE7-728D42D45F95}" destId="{B83C194F-D313-4322-B4B5-23E66412E4D0}" srcOrd="1" destOrd="0" presId="urn:microsoft.com/office/officeart/2005/8/layout/radial5"/>
    <dgm:cxn modelId="{D487B1F7-2EBC-4CEE-B8A9-4813D9FBE75E}" type="presParOf" srcId="{B83C194F-D313-4322-B4B5-23E66412E4D0}" destId="{D3BF1295-A600-4013-9109-F2D3DC94BCD4}" srcOrd="0" destOrd="0" presId="urn:microsoft.com/office/officeart/2005/8/layout/radial5"/>
    <dgm:cxn modelId="{F1AC1FDC-DD1D-45DB-A584-06039A6FE267}" type="presParOf" srcId="{838727E5-5ACD-43BF-AFE7-728D42D45F95}" destId="{A245A779-9863-4643-A143-7374EDF450A1}" srcOrd="2" destOrd="0" presId="urn:microsoft.com/office/officeart/2005/8/layout/radial5"/>
    <dgm:cxn modelId="{745EC19F-D08A-45F0-9533-E20D0DF2D5D8}" type="presParOf" srcId="{838727E5-5ACD-43BF-AFE7-728D42D45F95}" destId="{FBB9530C-D728-4845-9232-D3CC6EE25631}" srcOrd="3" destOrd="0" presId="urn:microsoft.com/office/officeart/2005/8/layout/radial5"/>
    <dgm:cxn modelId="{EE54DC24-3706-4A7E-93E2-00380430BEAF}" type="presParOf" srcId="{FBB9530C-D728-4845-9232-D3CC6EE25631}" destId="{6680E3B9-2A5E-4696-AC92-2F48F9A90DDF}" srcOrd="0" destOrd="0" presId="urn:microsoft.com/office/officeart/2005/8/layout/radial5"/>
    <dgm:cxn modelId="{5F2AE0E7-99CA-4471-8E51-57D26C7DBC95}" type="presParOf" srcId="{838727E5-5ACD-43BF-AFE7-728D42D45F95}" destId="{A469C708-F1EE-416B-AA27-BE0A096A0C79}" srcOrd="4" destOrd="0" presId="urn:microsoft.com/office/officeart/2005/8/layout/radial5"/>
    <dgm:cxn modelId="{D798DC03-8961-44FA-9954-2918F37BBEA0}" type="presParOf" srcId="{838727E5-5ACD-43BF-AFE7-728D42D45F95}" destId="{5ABFF150-F38F-4FBC-8036-8E2A17EBB4B1}" srcOrd="5" destOrd="0" presId="urn:microsoft.com/office/officeart/2005/8/layout/radial5"/>
    <dgm:cxn modelId="{01D7D922-EB8B-4B02-8BB7-245DDB2BA9C2}" type="presParOf" srcId="{5ABFF150-F38F-4FBC-8036-8E2A17EBB4B1}" destId="{2D589B36-769A-4261-B585-CDE2CC608B37}" srcOrd="0" destOrd="0" presId="urn:microsoft.com/office/officeart/2005/8/layout/radial5"/>
    <dgm:cxn modelId="{FAB81294-259F-430E-BB51-41DB2307D8D3}" type="presParOf" srcId="{838727E5-5ACD-43BF-AFE7-728D42D45F95}" destId="{C896EA4D-5E9B-4FA8-A8DF-21DD7DE52A5F}" srcOrd="6" destOrd="0" presId="urn:microsoft.com/office/officeart/2005/8/layout/radial5"/>
    <dgm:cxn modelId="{02ECF9A3-17DD-409C-8267-A31E5EDE7E76}" type="presParOf" srcId="{838727E5-5ACD-43BF-AFE7-728D42D45F95}" destId="{F8EFD120-D5AE-46A0-93B2-570CFE2F16DE}" srcOrd="7" destOrd="0" presId="urn:microsoft.com/office/officeart/2005/8/layout/radial5"/>
    <dgm:cxn modelId="{694EBFF1-7F70-470C-A553-C62AB6F5ABB2}" type="presParOf" srcId="{F8EFD120-D5AE-46A0-93B2-570CFE2F16DE}" destId="{751337E2-BAA7-49B6-BE08-26A0A49C4970}" srcOrd="0" destOrd="0" presId="urn:microsoft.com/office/officeart/2005/8/layout/radial5"/>
    <dgm:cxn modelId="{F62945D7-4174-41BE-A84F-7747B4D7F0B8}" type="presParOf" srcId="{838727E5-5ACD-43BF-AFE7-728D42D45F95}" destId="{F13EC766-83B3-4B7C-B12B-DF73F8EB60AB}" srcOrd="8" destOrd="0" presId="urn:microsoft.com/office/officeart/2005/8/layout/radial5"/>
    <dgm:cxn modelId="{95272A0E-B354-4E2B-AAE0-3C8487D5AB8B}" type="presParOf" srcId="{838727E5-5ACD-43BF-AFE7-728D42D45F95}" destId="{CE45A000-C570-47D9-925D-2A4F22CFF944}" srcOrd="9" destOrd="0" presId="urn:microsoft.com/office/officeart/2005/8/layout/radial5"/>
    <dgm:cxn modelId="{A5B4E100-1848-4A82-B66A-F979A66E519F}" type="presParOf" srcId="{CE45A000-C570-47D9-925D-2A4F22CFF944}" destId="{98F60A22-F812-44F4-88D6-2DC8E26FD12C}" srcOrd="0" destOrd="0" presId="urn:microsoft.com/office/officeart/2005/8/layout/radial5"/>
    <dgm:cxn modelId="{798430E2-4906-454D-B2DE-6056A85C3942}" type="presParOf" srcId="{838727E5-5ACD-43BF-AFE7-728D42D45F95}" destId="{9E16EC31-D810-417A-B279-E7F98B6FA008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CCE8A0-DEC2-4DF6-A801-878DF3FF875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C33E21B-176F-4B87-9C10-32BADAAFCBC5}">
      <dgm:prSet phldrT="[Texto]"/>
      <dgm:spPr/>
      <dgm:t>
        <a:bodyPr/>
        <a:lstStyle/>
        <a:p>
          <a:r>
            <a:rPr lang="es-EC" dirty="0" smtClean="0"/>
            <a:t>DIAGRAMA DE BLOQUE</a:t>
          </a:r>
          <a:endParaRPr lang="es-EC" dirty="0"/>
        </a:p>
      </dgm:t>
    </dgm:pt>
    <dgm:pt modelId="{AD075EF6-68FD-4914-AD11-79A6ED9C31EF}" type="parTrans" cxnId="{D6DCA286-3064-40E3-85C0-685C7C3B8301}">
      <dgm:prSet/>
      <dgm:spPr/>
      <dgm:t>
        <a:bodyPr/>
        <a:lstStyle/>
        <a:p>
          <a:endParaRPr lang="es-EC"/>
        </a:p>
      </dgm:t>
    </dgm:pt>
    <dgm:pt modelId="{53874129-905C-4881-9E13-6D9FA39F582E}" type="sibTrans" cxnId="{D6DCA286-3064-40E3-85C0-685C7C3B8301}">
      <dgm:prSet/>
      <dgm:spPr/>
      <dgm:t>
        <a:bodyPr/>
        <a:lstStyle/>
        <a:p>
          <a:endParaRPr lang="es-EC"/>
        </a:p>
      </dgm:t>
    </dgm:pt>
    <dgm:pt modelId="{242C0A8B-642F-4574-90E5-E15DE3EFAFAF}">
      <dgm:prSet phldrT="[Texto]"/>
      <dgm:spPr/>
      <dgm:t>
        <a:bodyPr/>
        <a:lstStyle/>
        <a:p>
          <a:r>
            <a:rPr lang="es-EC" dirty="0" smtClean="0"/>
            <a:t>DIAGRAMA DE FLUJO ESTANDAR DEL ANSI</a:t>
          </a:r>
          <a:endParaRPr lang="es-EC" dirty="0"/>
        </a:p>
      </dgm:t>
    </dgm:pt>
    <dgm:pt modelId="{98631634-C475-49BB-82AA-775DB7A6C1CC}" type="parTrans" cxnId="{7F536D60-39DE-4E0C-A0C4-C7E3C6BA2AD4}">
      <dgm:prSet/>
      <dgm:spPr/>
      <dgm:t>
        <a:bodyPr/>
        <a:lstStyle/>
        <a:p>
          <a:endParaRPr lang="es-EC"/>
        </a:p>
      </dgm:t>
    </dgm:pt>
    <dgm:pt modelId="{B8DB1A81-E898-41F9-A8F0-845153F9294D}" type="sibTrans" cxnId="{7F536D60-39DE-4E0C-A0C4-C7E3C6BA2AD4}">
      <dgm:prSet/>
      <dgm:spPr/>
      <dgm:t>
        <a:bodyPr/>
        <a:lstStyle/>
        <a:p>
          <a:endParaRPr lang="es-EC"/>
        </a:p>
      </dgm:t>
    </dgm:pt>
    <dgm:pt modelId="{21EE916A-0CF0-46B2-B680-D9C5B11A2420}">
      <dgm:prSet phldrT="[Texto]"/>
      <dgm:spPr/>
      <dgm:t>
        <a:bodyPr/>
        <a:lstStyle/>
        <a:p>
          <a:r>
            <a:rPr lang="es-EC" dirty="0" smtClean="0"/>
            <a:t>Analiza las interrelaciones de un proceso </a:t>
          </a:r>
          <a:endParaRPr lang="es-EC" dirty="0"/>
        </a:p>
      </dgm:t>
    </dgm:pt>
    <dgm:pt modelId="{A79E5838-A892-4BB1-88BA-E31714116F0B}" type="parTrans" cxnId="{F826CFB3-E83E-4C37-968E-E98ED985E9AA}">
      <dgm:prSet/>
      <dgm:spPr/>
      <dgm:t>
        <a:bodyPr/>
        <a:lstStyle/>
        <a:p>
          <a:endParaRPr lang="es-EC"/>
        </a:p>
      </dgm:t>
    </dgm:pt>
    <dgm:pt modelId="{D82842B4-10BA-4866-B014-72EBFC7648C4}" type="sibTrans" cxnId="{F826CFB3-E83E-4C37-968E-E98ED985E9AA}">
      <dgm:prSet/>
      <dgm:spPr/>
      <dgm:t>
        <a:bodyPr/>
        <a:lstStyle/>
        <a:p>
          <a:endParaRPr lang="es-EC"/>
        </a:p>
      </dgm:t>
    </dgm:pt>
    <dgm:pt modelId="{99C38881-BFA1-4338-8EF3-191EBB2DCD0D}">
      <dgm:prSet phldrT="[Texto]"/>
      <dgm:spPr/>
      <dgm:t>
        <a:bodyPr/>
        <a:lstStyle/>
        <a:p>
          <a:r>
            <a:rPr lang="es-EC" dirty="0" smtClean="0"/>
            <a:t>DIAGRAMA DE FLUJO FUNCIONAL</a:t>
          </a:r>
          <a:endParaRPr lang="es-EC" dirty="0"/>
        </a:p>
      </dgm:t>
    </dgm:pt>
    <dgm:pt modelId="{5EBC0968-70F7-40E9-AE9D-4BD57DF73FCE}" type="parTrans" cxnId="{E63F2F2E-AC97-453E-9B93-49F780EC04E9}">
      <dgm:prSet/>
      <dgm:spPr/>
      <dgm:t>
        <a:bodyPr/>
        <a:lstStyle/>
        <a:p>
          <a:endParaRPr lang="es-EC"/>
        </a:p>
      </dgm:t>
    </dgm:pt>
    <dgm:pt modelId="{33B13CEF-7F3E-4E65-8A63-211851A60FB8}" type="sibTrans" cxnId="{E63F2F2E-AC97-453E-9B93-49F780EC04E9}">
      <dgm:prSet/>
      <dgm:spPr/>
      <dgm:t>
        <a:bodyPr/>
        <a:lstStyle/>
        <a:p>
          <a:endParaRPr lang="es-EC"/>
        </a:p>
      </dgm:t>
    </dgm:pt>
    <dgm:pt modelId="{3E257D51-6360-4DDB-9D99-D066E7684DCE}">
      <dgm:prSet phldrT="[Texto]"/>
      <dgm:spPr/>
      <dgm:t>
        <a:bodyPr/>
        <a:lstStyle/>
        <a:p>
          <a:r>
            <a:rPr lang="es-EC" dirty="0" smtClean="0"/>
            <a:t>Muestran el flujo del proceso entre organizaciones o áreas</a:t>
          </a:r>
          <a:endParaRPr lang="es-EC" dirty="0"/>
        </a:p>
      </dgm:t>
    </dgm:pt>
    <dgm:pt modelId="{D2D9BA53-1212-4964-8DF9-A8548536B52D}" type="parTrans" cxnId="{981322D7-36B4-4ACC-854E-ADDFFA859058}">
      <dgm:prSet/>
      <dgm:spPr/>
      <dgm:t>
        <a:bodyPr/>
        <a:lstStyle/>
        <a:p>
          <a:endParaRPr lang="es-EC"/>
        </a:p>
      </dgm:t>
    </dgm:pt>
    <dgm:pt modelId="{0CC736F6-2F90-4E78-BFF4-D20514A23410}" type="sibTrans" cxnId="{981322D7-36B4-4ACC-854E-ADDFFA859058}">
      <dgm:prSet/>
      <dgm:spPr/>
      <dgm:t>
        <a:bodyPr/>
        <a:lstStyle/>
        <a:p>
          <a:endParaRPr lang="es-EC"/>
        </a:p>
      </dgm:t>
    </dgm:pt>
    <dgm:pt modelId="{E75EF504-44EC-4608-B0E5-1064879A21C1}">
      <dgm:prSet phldrT="[Texto]"/>
      <dgm:spPr/>
      <dgm:t>
        <a:bodyPr/>
        <a:lstStyle/>
        <a:p>
          <a:pPr algn="just"/>
          <a:r>
            <a:rPr lang="es-EC" dirty="0" smtClean="0"/>
            <a:t>Visión rápida del proceso</a:t>
          </a:r>
          <a:endParaRPr lang="es-EC" dirty="0"/>
        </a:p>
      </dgm:t>
    </dgm:pt>
    <dgm:pt modelId="{9C8A06C7-7F3A-4CEF-82AA-798FC886496B}" type="sibTrans" cxnId="{B3753AD9-04E0-4E28-9160-62EC58934769}">
      <dgm:prSet/>
      <dgm:spPr/>
      <dgm:t>
        <a:bodyPr/>
        <a:lstStyle/>
        <a:p>
          <a:endParaRPr lang="es-EC"/>
        </a:p>
      </dgm:t>
    </dgm:pt>
    <dgm:pt modelId="{EA165909-86C9-4479-90AC-482123F4F0D3}" type="parTrans" cxnId="{B3753AD9-04E0-4E28-9160-62EC58934769}">
      <dgm:prSet/>
      <dgm:spPr/>
      <dgm:t>
        <a:bodyPr/>
        <a:lstStyle/>
        <a:p>
          <a:endParaRPr lang="es-EC"/>
        </a:p>
      </dgm:t>
    </dgm:pt>
    <dgm:pt modelId="{99982CF8-4D4E-4078-A6D4-2977DD6AACA2}">
      <dgm:prSet phldrT="[Texto]"/>
      <dgm:spPr/>
      <dgm:t>
        <a:bodyPr/>
        <a:lstStyle/>
        <a:p>
          <a:r>
            <a:rPr lang="es-EC" dirty="0" smtClean="0"/>
            <a:t>DIAGRAMAS GEOGRÁFICOS DE FLUJO </a:t>
          </a:r>
          <a:endParaRPr lang="es-EC" dirty="0"/>
        </a:p>
      </dgm:t>
    </dgm:pt>
    <dgm:pt modelId="{A789B018-3BFB-4444-9CB8-4E6EECAF8DD2}" type="parTrans" cxnId="{4D652556-C7AE-4276-813A-A425EB8CEFB3}">
      <dgm:prSet/>
      <dgm:spPr/>
    </dgm:pt>
    <dgm:pt modelId="{A3B250E5-D82F-46FA-B093-A6518DE88E61}" type="sibTrans" cxnId="{4D652556-C7AE-4276-813A-A425EB8CEFB3}">
      <dgm:prSet/>
      <dgm:spPr/>
    </dgm:pt>
    <dgm:pt modelId="{BB448205-6B6F-4B53-9D1C-4653F45EF9CF}">
      <dgm:prSet phldrT="[Texto]"/>
      <dgm:spPr/>
      <dgm:t>
        <a:bodyPr/>
        <a:lstStyle/>
        <a:p>
          <a:r>
            <a:rPr lang="es-EC" dirty="0" smtClean="0"/>
            <a:t>Muestran el flujo del proceso entre locaciones </a:t>
          </a:r>
          <a:endParaRPr lang="es-EC" dirty="0"/>
        </a:p>
      </dgm:t>
    </dgm:pt>
    <dgm:pt modelId="{FB1A4E6E-E034-492E-924E-DB155D840C51}" type="parTrans" cxnId="{8173F126-7330-4F45-B1E2-B63F4EB5B1AA}">
      <dgm:prSet/>
      <dgm:spPr/>
    </dgm:pt>
    <dgm:pt modelId="{AF4B4B79-1EFE-42F2-A374-1F2E25C7ABB1}" type="sibTrans" cxnId="{8173F126-7330-4F45-B1E2-B63F4EB5B1AA}">
      <dgm:prSet/>
      <dgm:spPr/>
    </dgm:pt>
    <dgm:pt modelId="{6904C638-8E2F-41D2-9FA0-01F35E9CD3BA}" type="pres">
      <dgm:prSet presAssocID="{FECCE8A0-DEC2-4DF6-A801-878DF3FF87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B8D3E33-09C0-497E-A09A-9723DA914516}" type="pres">
      <dgm:prSet presAssocID="{8C33E21B-176F-4B87-9C10-32BADAAFCBC5}" presName="linNode" presStyleCnt="0"/>
      <dgm:spPr/>
    </dgm:pt>
    <dgm:pt modelId="{A7AFA85D-3AE0-496A-B24D-DE71C196A905}" type="pres">
      <dgm:prSet presAssocID="{8C33E21B-176F-4B87-9C10-32BADAAFCBC5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283FA2-3744-4515-910E-8583B835299B}" type="pres">
      <dgm:prSet presAssocID="{8C33E21B-176F-4B87-9C10-32BADAAFCBC5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132061-E648-4FA8-9F9D-5F389154ED65}" type="pres">
      <dgm:prSet presAssocID="{53874129-905C-4881-9E13-6D9FA39F582E}" presName="sp" presStyleCnt="0"/>
      <dgm:spPr/>
    </dgm:pt>
    <dgm:pt modelId="{23279CA5-DBE9-4BF6-8B9E-A6BF4C7840CF}" type="pres">
      <dgm:prSet presAssocID="{242C0A8B-642F-4574-90E5-E15DE3EFAFAF}" presName="linNode" presStyleCnt="0"/>
      <dgm:spPr/>
    </dgm:pt>
    <dgm:pt modelId="{77933AE6-FDE5-440C-8A64-08789290A4DF}" type="pres">
      <dgm:prSet presAssocID="{242C0A8B-642F-4574-90E5-E15DE3EFAFAF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FC0429-598C-496F-BBF0-F7B0A0BE1B86}" type="pres">
      <dgm:prSet presAssocID="{242C0A8B-642F-4574-90E5-E15DE3EFAFAF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D16B1D-EEA1-4338-8467-41F9A83C8997}" type="pres">
      <dgm:prSet presAssocID="{B8DB1A81-E898-41F9-A8F0-845153F9294D}" presName="sp" presStyleCnt="0"/>
      <dgm:spPr/>
    </dgm:pt>
    <dgm:pt modelId="{FABC5E88-6D7D-4044-ACA7-B2820F478585}" type="pres">
      <dgm:prSet presAssocID="{99C38881-BFA1-4338-8EF3-191EBB2DCD0D}" presName="linNode" presStyleCnt="0"/>
      <dgm:spPr/>
    </dgm:pt>
    <dgm:pt modelId="{5C110405-66B5-4479-9413-AA7314853EBB}" type="pres">
      <dgm:prSet presAssocID="{99C38881-BFA1-4338-8EF3-191EBB2DCD0D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23F43A-9B73-4C2F-B47C-6B65F1D56F4F}" type="pres">
      <dgm:prSet presAssocID="{99C38881-BFA1-4338-8EF3-191EBB2DCD0D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A5BDDB-3071-4AE4-B3F6-6BB9177E14C3}" type="pres">
      <dgm:prSet presAssocID="{33B13CEF-7F3E-4E65-8A63-211851A60FB8}" presName="sp" presStyleCnt="0"/>
      <dgm:spPr/>
    </dgm:pt>
    <dgm:pt modelId="{738EE2B2-D5D2-4D20-AC3A-3D2F10C55A97}" type="pres">
      <dgm:prSet presAssocID="{99982CF8-4D4E-4078-A6D4-2977DD6AACA2}" presName="linNode" presStyleCnt="0"/>
      <dgm:spPr/>
    </dgm:pt>
    <dgm:pt modelId="{B202F8DC-2B96-4163-AEA3-D92DA7B30BAB}" type="pres">
      <dgm:prSet presAssocID="{99982CF8-4D4E-4078-A6D4-2977DD6AACA2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30EE22-FA16-4C4E-B26B-E86CDCA426FB}" type="pres">
      <dgm:prSet presAssocID="{99982CF8-4D4E-4078-A6D4-2977DD6AACA2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8EF9D8B-2245-41F5-849C-3BA6FC92B69D}" type="presOf" srcId="{21EE916A-0CF0-46B2-B680-D9C5B11A2420}" destId="{44FC0429-598C-496F-BBF0-F7B0A0BE1B86}" srcOrd="0" destOrd="0" presId="urn:microsoft.com/office/officeart/2005/8/layout/vList5"/>
    <dgm:cxn modelId="{CBDFB495-98F4-4E86-8AF6-FCA3BDD275F5}" type="presOf" srcId="{E75EF504-44EC-4608-B0E5-1064879A21C1}" destId="{2E283FA2-3744-4515-910E-8583B835299B}" srcOrd="0" destOrd="0" presId="urn:microsoft.com/office/officeart/2005/8/layout/vList5"/>
    <dgm:cxn modelId="{FB908E5B-FF3B-422A-99EB-B1EB8E14D31F}" type="presOf" srcId="{8C33E21B-176F-4B87-9C10-32BADAAFCBC5}" destId="{A7AFA85D-3AE0-496A-B24D-DE71C196A905}" srcOrd="0" destOrd="0" presId="urn:microsoft.com/office/officeart/2005/8/layout/vList5"/>
    <dgm:cxn modelId="{D6DCA286-3064-40E3-85C0-685C7C3B8301}" srcId="{FECCE8A0-DEC2-4DF6-A801-878DF3FF8756}" destId="{8C33E21B-176F-4B87-9C10-32BADAAFCBC5}" srcOrd="0" destOrd="0" parTransId="{AD075EF6-68FD-4914-AD11-79A6ED9C31EF}" sibTransId="{53874129-905C-4881-9E13-6D9FA39F582E}"/>
    <dgm:cxn modelId="{7F536D60-39DE-4E0C-A0C4-C7E3C6BA2AD4}" srcId="{FECCE8A0-DEC2-4DF6-A801-878DF3FF8756}" destId="{242C0A8B-642F-4574-90E5-E15DE3EFAFAF}" srcOrd="1" destOrd="0" parTransId="{98631634-C475-49BB-82AA-775DB7A6C1CC}" sibTransId="{B8DB1A81-E898-41F9-A8F0-845153F9294D}"/>
    <dgm:cxn modelId="{D8EBA60E-69AD-42E7-89DE-61CFE2964C96}" type="presOf" srcId="{242C0A8B-642F-4574-90E5-E15DE3EFAFAF}" destId="{77933AE6-FDE5-440C-8A64-08789290A4DF}" srcOrd="0" destOrd="0" presId="urn:microsoft.com/office/officeart/2005/8/layout/vList5"/>
    <dgm:cxn modelId="{B99F1903-B511-4991-A738-834DC4CA71C5}" type="presOf" srcId="{99982CF8-4D4E-4078-A6D4-2977DD6AACA2}" destId="{B202F8DC-2B96-4163-AEA3-D92DA7B30BAB}" srcOrd="0" destOrd="0" presId="urn:microsoft.com/office/officeart/2005/8/layout/vList5"/>
    <dgm:cxn modelId="{4D652556-C7AE-4276-813A-A425EB8CEFB3}" srcId="{FECCE8A0-DEC2-4DF6-A801-878DF3FF8756}" destId="{99982CF8-4D4E-4078-A6D4-2977DD6AACA2}" srcOrd="3" destOrd="0" parTransId="{A789B018-3BFB-4444-9CB8-4E6EECAF8DD2}" sibTransId="{A3B250E5-D82F-46FA-B093-A6518DE88E61}"/>
    <dgm:cxn modelId="{6304DCC8-7F61-41D2-9B6D-FC06420B3EC3}" type="presOf" srcId="{BB448205-6B6F-4B53-9D1C-4653F45EF9CF}" destId="{1D30EE22-FA16-4C4E-B26B-E86CDCA426FB}" srcOrd="0" destOrd="0" presId="urn:microsoft.com/office/officeart/2005/8/layout/vList5"/>
    <dgm:cxn modelId="{8173F126-7330-4F45-B1E2-B63F4EB5B1AA}" srcId="{99982CF8-4D4E-4078-A6D4-2977DD6AACA2}" destId="{BB448205-6B6F-4B53-9D1C-4653F45EF9CF}" srcOrd="0" destOrd="0" parTransId="{FB1A4E6E-E034-492E-924E-DB155D840C51}" sibTransId="{AF4B4B79-1EFE-42F2-A374-1F2E25C7ABB1}"/>
    <dgm:cxn modelId="{32A03DFB-39B9-4A38-A3F1-6CE500506FEE}" type="presOf" srcId="{99C38881-BFA1-4338-8EF3-191EBB2DCD0D}" destId="{5C110405-66B5-4479-9413-AA7314853EBB}" srcOrd="0" destOrd="0" presId="urn:microsoft.com/office/officeart/2005/8/layout/vList5"/>
    <dgm:cxn modelId="{E7060060-E6A4-49E0-8E1A-4458BD980DB4}" type="presOf" srcId="{3E257D51-6360-4DDB-9D99-D066E7684DCE}" destId="{B923F43A-9B73-4C2F-B47C-6B65F1D56F4F}" srcOrd="0" destOrd="0" presId="urn:microsoft.com/office/officeart/2005/8/layout/vList5"/>
    <dgm:cxn modelId="{E9C0627D-6284-44EB-B5C6-B010BBE784D0}" type="presOf" srcId="{FECCE8A0-DEC2-4DF6-A801-878DF3FF8756}" destId="{6904C638-8E2F-41D2-9FA0-01F35E9CD3BA}" srcOrd="0" destOrd="0" presId="urn:microsoft.com/office/officeart/2005/8/layout/vList5"/>
    <dgm:cxn modelId="{981322D7-36B4-4ACC-854E-ADDFFA859058}" srcId="{99C38881-BFA1-4338-8EF3-191EBB2DCD0D}" destId="{3E257D51-6360-4DDB-9D99-D066E7684DCE}" srcOrd="0" destOrd="0" parTransId="{D2D9BA53-1212-4964-8DF9-A8548536B52D}" sibTransId="{0CC736F6-2F90-4E78-BFF4-D20514A23410}"/>
    <dgm:cxn modelId="{F826CFB3-E83E-4C37-968E-E98ED985E9AA}" srcId="{242C0A8B-642F-4574-90E5-E15DE3EFAFAF}" destId="{21EE916A-0CF0-46B2-B680-D9C5B11A2420}" srcOrd="0" destOrd="0" parTransId="{A79E5838-A892-4BB1-88BA-E31714116F0B}" sibTransId="{D82842B4-10BA-4866-B014-72EBFC7648C4}"/>
    <dgm:cxn modelId="{B3753AD9-04E0-4E28-9160-62EC58934769}" srcId="{8C33E21B-176F-4B87-9C10-32BADAAFCBC5}" destId="{E75EF504-44EC-4608-B0E5-1064879A21C1}" srcOrd="0" destOrd="0" parTransId="{EA165909-86C9-4479-90AC-482123F4F0D3}" sibTransId="{9C8A06C7-7F3A-4CEF-82AA-798FC886496B}"/>
    <dgm:cxn modelId="{E63F2F2E-AC97-453E-9B93-49F780EC04E9}" srcId="{FECCE8A0-DEC2-4DF6-A801-878DF3FF8756}" destId="{99C38881-BFA1-4338-8EF3-191EBB2DCD0D}" srcOrd="2" destOrd="0" parTransId="{5EBC0968-70F7-40E9-AE9D-4BD57DF73FCE}" sibTransId="{33B13CEF-7F3E-4E65-8A63-211851A60FB8}"/>
    <dgm:cxn modelId="{E0A7E064-D276-4B4C-82BA-0567E7B301D1}" type="presParOf" srcId="{6904C638-8E2F-41D2-9FA0-01F35E9CD3BA}" destId="{0B8D3E33-09C0-497E-A09A-9723DA914516}" srcOrd="0" destOrd="0" presId="urn:microsoft.com/office/officeart/2005/8/layout/vList5"/>
    <dgm:cxn modelId="{D4B596EE-BB6B-4EA5-AD3A-3CD7E059BFE9}" type="presParOf" srcId="{0B8D3E33-09C0-497E-A09A-9723DA914516}" destId="{A7AFA85D-3AE0-496A-B24D-DE71C196A905}" srcOrd="0" destOrd="0" presId="urn:microsoft.com/office/officeart/2005/8/layout/vList5"/>
    <dgm:cxn modelId="{7A07F9DC-D1B8-4A94-BC51-D3DC0D69A9FE}" type="presParOf" srcId="{0B8D3E33-09C0-497E-A09A-9723DA914516}" destId="{2E283FA2-3744-4515-910E-8583B835299B}" srcOrd="1" destOrd="0" presId="urn:microsoft.com/office/officeart/2005/8/layout/vList5"/>
    <dgm:cxn modelId="{A8195014-DC81-4735-AF4B-1DA0682A3D44}" type="presParOf" srcId="{6904C638-8E2F-41D2-9FA0-01F35E9CD3BA}" destId="{3F132061-E648-4FA8-9F9D-5F389154ED65}" srcOrd="1" destOrd="0" presId="urn:microsoft.com/office/officeart/2005/8/layout/vList5"/>
    <dgm:cxn modelId="{033C35D6-5737-4954-BD0C-62CEF6073921}" type="presParOf" srcId="{6904C638-8E2F-41D2-9FA0-01F35E9CD3BA}" destId="{23279CA5-DBE9-4BF6-8B9E-A6BF4C7840CF}" srcOrd="2" destOrd="0" presId="urn:microsoft.com/office/officeart/2005/8/layout/vList5"/>
    <dgm:cxn modelId="{3F402EE8-F0A7-40F1-882E-8F8AEB4EAB46}" type="presParOf" srcId="{23279CA5-DBE9-4BF6-8B9E-A6BF4C7840CF}" destId="{77933AE6-FDE5-440C-8A64-08789290A4DF}" srcOrd="0" destOrd="0" presId="urn:microsoft.com/office/officeart/2005/8/layout/vList5"/>
    <dgm:cxn modelId="{92289A87-CE1C-4A02-A702-C84A437CB86F}" type="presParOf" srcId="{23279CA5-DBE9-4BF6-8B9E-A6BF4C7840CF}" destId="{44FC0429-598C-496F-BBF0-F7B0A0BE1B86}" srcOrd="1" destOrd="0" presId="urn:microsoft.com/office/officeart/2005/8/layout/vList5"/>
    <dgm:cxn modelId="{41E77889-89EF-423F-94EF-F638C4D13F50}" type="presParOf" srcId="{6904C638-8E2F-41D2-9FA0-01F35E9CD3BA}" destId="{0DD16B1D-EEA1-4338-8467-41F9A83C8997}" srcOrd="3" destOrd="0" presId="urn:microsoft.com/office/officeart/2005/8/layout/vList5"/>
    <dgm:cxn modelId="{85C8CAA3-0165-4635-918C-ADBBD57057CB}" type="presParOf" srcId="{6904C638-8E2F-41D2-9FA0-01F35E9CD3BA}" destId="{FABC5E88-6D7D-4044-ACA7-B2820F478585}" srcOrd="4" destOrd="0" presId="urn:microsoft.com/office/officeart/2005/8/layout/vList5"/>
    <dgm:cxn modelId="{B23FBA9B-F400-481D-BDB5-BE0B23B99587}" type="presParOf" srcId="{FABC5E88-6D7D-4044-ACA7-B2820F478585}" destId="{5C110405-66B5-4479-9413-AA7314853EBB}" srcOrd="0" destOrd="0" presId="urn:microsoft.com/office/officeart/2005/8/layout/vList5"/>
    <dgm:cxn modelId="{F878628E-58B4-4D03-B04F-F0134A8E40BD}" type="presParOf" srcId="{FABC5E88-6D7D-4044-ACA7-B2820F478585}" destId="{B923F43A-9B73-4C2F-B47C-6B65F1D56F4F}" srcOrd="1" destOrd="0" presId="urn:microsoft.com/office/officeart/2005/8/layout/vList5"/>
    <dgm:cxn modelId="{721CFEDA-C376-41D6-8B32-C7E661B4AC38}" type="presParOf" srcId="{6904C638-8E2F-41D2-9FA0-01F35E9CD3BA}" destId="{16A5BDDB-3071-4AE4-B3F6-6BB9177E14C3}" srcOrd="5" destOrd="0" presId="urn:microsoft.com/office/officeart/2005/8/layout/vList5"/>
    <dgm:cxn modelId="{D1867842-9F9E-4414-B10F-5D3F1531CA0A}" type="presParOf" srcId="{6904C638-8E2F-41D2-9FA0-01F35E9CD3BA}" destId="{738EE2B2-D5D2-4D20-AC3A-3D2F10C55A97}" srcOrd="6" destOrd="0" presId="urn:microsoft.com/office/officeart/2005/8/layout/vList5"/>
    <dgm:cxn modelId="{382A3BA2-22A7-4A42-981D-59E14FB666B1}" type="presParOf" srcId="{738EE2B2-D5D2-4D20-AC3A-3D2F10C55A97}" destId="{B202F8DC-2B96-4163-AEA3-D92DA7B30BAB}" srcOrd="0" destOrd="0" presId="urn:microsoft.com/office/officeart/2005/8/layout/vList5"/>
    <dgm:cxn modelId="{6F0D5B44-3997-4A0F-9BFC-67FE9A266905}" type="presParOf" srcId="{738EE2B2-D5D2-4D20-AC3A-3D2F10C55A97}" destId="{1D30EE22-FA16-4C4E-B26B-E86CDCA426F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FC34BD-8575-4D8D-9177-E8031F8E30EB}" type="doc">
      <dgm:prSet loTypeId="urn:microsoft.com/office/officeart/2005/8/layout/target3" loCatId="list" qsTypeId="urn:microsoft.com/office/officeart/2005/8/quickstyle/3d1" qsCatId="3D" csTypeId="urn:microsoft.com/office/officeart/2005/8/colors/accent1_2" csCatId="accent1" phldr="1"/>
      <dgm:spPr/>
    </dgm:pt>
    <dgm:pt modelId="{0AC5120C-21CE-4B9B-B7CE-5ECB60C47CA9}">
      <dgm:prSet phldrT="[Texto]"/>
      <dgm:spPr/>
      <dgm:t>
        <a:bodyPr/>
        <a:lstStyle/>
        <a:p>
          <a:r>
            <a:rPr lang="es-EC" dirty="0" smtClean="0"/>
            <a:t>Conocer el funcionamiento interno</a:t>
          </a:r>
          <a:endParaRPr lang="es-EC" dirty="0">
            <a:solidFill>
              <a:schemeClr val="bg2">
                <a:lumMod val="40000"/>
                <a:lumOff val="60000"/>
              </a:schemeClr>
            </a:solidFill>
          </a:endParaRPr>
        </a:p>
      </dgm:t>
    </dgm:pt>
    <dgm:pt modelId="{A82A0463-A7BB-42A5-9EFA-25FDAC93D123}" type="parTrans" cxnId="{71F9388F-F034-4135-9061-8882FEA44E69}">
      <dgm:prSet/>
      <dgm:spPr/>
      <dgm:t>
        <a:bodyPr/>
        <a:lstStyle/>
        <a:p>
          <a:endParaRPr lang="es-EC"/>
        </a:p>
      </dgm:t>
    </dgm:pt>
    <dgm:pt modelId="{080AEB8D-ED02-4E9C-9E01-BB533E36336D}" type="sibTrans" cxnId="{71F9388F-F034-4135-9061-8882FEA44E69}">
      <dgm:prSet/>
      <dgm:spPr/>
      <dgm:t>
        <a:bodyPr/>
        <a:lstStyle/>
        <a:p>
          <a:endParaRPr lang="es-EC"/>
        </a:p>
      </dgm:t>
    </dgm:pt>
    <dgm:pt modelId="{04D3B2EB-16FC-43D4-8B1B-E9EBF122C98C}">
      <dgm:prSet phldrT="[Texto]"/>
      <dgm:spPr/>
      <dgm:t>
        <a:bodyPr/>
        <a:lstStyle/>
        <a:p>
          <a:r>
            <a:rPr lang="es-EC" dirty="0" smtClean="0"/>
            <a:t>Ayuda den la capacitación del personal</a:t>
          </a:r>
          <a:endParaRPr lang="es-EC" dirty="0"/>
        </a:p>
      </dgm:t>
    </dgm:pt>
    <dgm:pt modelId="{91341B50-1A4D-466D-B419-F268704A4683}" type="parTrans" cxnId="{F4CF41AC-F278-4B02-9C26-850CC10ACD39}">
      <dgm:prSet/>
      <dgm:spPr/>
      <dgm:t>
        <a:bodyPr/>
        <a:lstStyle/>
        <a:p>
          <a:endParaRPr lang="es-EC"/>
        </a:p>
      </dgm:t>
    </dgm:pt>
    <dgm:pt modelId="{2ACF7E1D-0847-4EC2-B17E-0608FBC76E1F}" type="sibTrans" cxnId="{F4CF41AC-F278-4B02-9C26-850CC10ACD39}">
      <dgm:prSet/>
      <dgm:spPr/>
      <dgm:t>
        <a:bodyPr/>
        <a:lstStyle/>
        <a:p>
          <a:endParaRPr lang="es-EC"/>
        </a:p>
      </dgm:t>
    </dgm:pt>
    <dgm:pt modelId="{1569707E-6AAF-4686-8FC6-B9A0A082202A}">
      <dgm:prSet phldrT="[Texto]"/>
      <dgm:spPr/>
      <dgm:t>
        <a:bodyPr/>
        <a:lstStyle/>
        <a:p>
          <a:r>
            <a:rPr lang="es-EC" dirty="0" smtClean="0"/>
            <a:t>Establecer un sistema de información </a:t>
          </a:r>
          <a:endParaRPr lang="es-EC" dirty="0"/>
        </a:p>
      </dgm:t>
    </dgm:pt>
    <dgm:pt modelId="{FE2E6019-8155-4BFB-9B86-B972FE7D0D00}" type="parTrans" cxnId="{9C7C40F7-71FD-40A5-B6BB-9036288C912E}">
      <dgm:prSet/>
      <dgm:spPr/>
      <dgm:t>
        <a:bodyPr/>
        <a:lstStyle/>
        <a:p>
          <a:endParaRPr lang="es-EC"/>
        </a:p>
      </dgm:t>
    </dgm:pt>
    <dgm:pt modelId="{046CDA2D-56AB-4207-8484-CDAEE45A7C3C}" type="sibTrans" cxnId="{9C7C40F7-71FD-40A5-B6BB-9036288C912E}">
      <dgm:prSet/>
      <dgm:spPr/>
      <dgm:t>
        <a:bodyPr/>
        <a:lstStyle/>
        <a:p>
          <a:endParaRPr lang="es-EC"/>
        </a:p>
      </dgm:t>
    </dgm:pt>
    <dgm:pt modelId="{F96CD11F-2A84-410F-9DA3-208417C53D8A}">
      <dgm:prSet phldrT="[Texto]"/>
      <dgm:spPr/>
      <dgm:t>
        <a:bodyPr/>
        <a:lstStyle/>
        <a:p>
          <a:r>
            <a:rPr lang="es-EC" dirty="0" smtClean="0"/>
            <a:t>Definir responsabilidades</a:t>
          </a:r>
          <a:endParaRPr lang="es-EC" dirty="0"/>
        </a:p>
      </dgm:t>
    </dgm:pt>
    <dgm:pt modelId="{7BAA79D8-4F08-45FD-8E1F-7F1ACA150D26}" type="parTrans" cxnId="{79F64785-5729-45ED-A154-BBD9F0CD46D1}">
      <dgm:prSet/>
      <dgm:spPr/>
      <dgm:t>
        <a:bodyPr/>
        <a:lstStyle/>
        <a:p>
          <a:endParaRPr lang="es-EC"/>
        </a:p>
      </dgm:t>
    </dgm:pt>
    <dgm:pt modelId="{12BFB6AD-27D5-49CF-816D-D5E482C9EFFA}" type="sibTrans" cxnId="{79F64785-5729-45ED-A154-BBD9F0CD46D1}">
      <dgm:prSet/>
      <dgm:spPr/>
      <dgm:t>
        <a:bodyPr/>
        <a:lstStyle/>
        <a:p>
          <a:endParaRPr lang="es-EC"/>
        </a:p>
      </dgm:t>
    </dgm:pt>
    <dgm:pt modelId="{C359BBCD-C3F1-4481-86FB-7DF84B117566}">
      <dgm:prSet phldrT="[Texto]"/>
      <dgm:spPr/>
      <dgm:t>
        <a:bodyPr/>
        <a:lstStyle/>
        <a:p>
          <a:r>
            <a:rPr lang="es-EC" dirty="0" smtClean="0"/>
            <a:t>Controlar el cumplimiento de las tareas </a:t>
          </a:r>
          <a:endParaRPr lang="es-EC" dirty="0"/>
        </a:p>
      </dgm:t>
    </dgm:pt>
    <dgm:pt modelId="{EFAF357F-4F5E-48BA-A6EC-12763E218635}" type="parTrans" cxnId="{D1266586-E509-4435-8950-808A1CEFDA87}">
      <dgm:prSet/>
      <dgm:spPr/>
      <dgm:t>
        <a:bodyPr/>
        <a:lstStyle/>
        <a:p>
          <a:endParaRPr lang="es-EC"/>
        </a:p>
      </dgm:t>
    </dgm:pt>
    <dgm:pt modelId="{BD3C0FCD-C604-4356-8F27-6C82DBBC41EA}" type="sibTrans" cxnId="{D1266586-E509-4435-8950-808A1CEFDA87}">
      <dgm:prSet/>
      <dgm:spPr/>
      <dgm:t>
        <a:bodyPr/>
        <a:lstStyle/>
        <a:p>
          <a:endParaRPr lang="es-EC"/>
        </a:p>
      </dgm:t>
    </dgm:pt>
    <dgm:pt modelId="{9DCC4B50-BFCE-4E14-848F-80D32A9F9999}">
      <dgm:prSet phldrT="[Texto]"/>
      <dgm:spPr/>
      <dgm:t>
        <a:bodyPr/>
        <a:lstStyle/>
        <a:p>
          <a:r>
            <a:rPr lang="es-EC" dirty="0" smtClean="0"/>
            <a:t>Evitar duplicados</a:t>
          </a:r>
          <a:endParaRPr lang="es-EC" dirty="0"/>
        </a:p>
      </dgm:t>
    </dgm:pt>
    <dgm:pt modelId="{0B1B251F-1FBC-418C-9D24-D45804585C55}" type="parTrans" cxnId="{D90D3486-74C7-4FB9-80AC-C861AC038BA2}">
      <dgm:prSet/>
      <dgm:spPr/>
      <dgm:t>
        <a:bodyPr/>
        <a:lstStyle/>
        <a:p>
          <a:endParaRPr lang="es-EC"/>
        </a:p>
      </dgm:t>
    </dgm:pt>
    <dgm:pt modelId="{0C8C24B9-9011-4FC9-9DB0-0370EFCA451A}" type="sibTrans" cxnId="{D90D3486-74C7-4FB9-80AC-C861AC038BA2}">
      <dgm:prSet/>
      <dgm:spPr/>
      <dgm:t>
        <a:bodyPr/>
        <a:lstStyle/>
        <a:p>
          <a:endParaRPr lang="es-EC"/>
        </a:p>
      </dgm:t>
    </dgm:pt>
    <dgm:pt modelId="{56B1DD86-3EE7-430A-A62E-0217E25CF00B}">
      <dgm:prSet phldrT="[Texto]"/>
      <dgm:spPr/>
      <dgm:t>
        <a:bodyPr/>
        <a:lstStyle/>
        <a:p>
          <a:r>
            <a:rPr lang="es-EC" dirty="0" smtClean="0"/>
            <a:t>Facilita las labores de auditoría médica</a:t>
          </a:r>
          <a:endParaRPr lang="es-EC" dirty="0"/>
        </a:p>
      </dgm:t>
    </dgm:pt>
    <dgm:pt modelId="{14632C2C-740F-4325-8AB1-BB6D215009EA}" type="parTrans" cxnId="{4055A821-9147-466D-8841-5FC9D3B8B513}">
      <dgm:prSet/>
      <dgm:spPr/>
      <dgm:t>
        <a:bodyPr/>
        <a:lstStyle/>
        <a:p>
          <a:endParaRPr lang="es-EC"/>
        </a:p>
      </dgm:t>
    </dgm:pt>
    <dgm:pt modelId="{F4A2044F-A7F9-4400-A0B9-726430B11CCE}" type="sibTrans" cxnId="{4055A821-9147-466D-8841-5FC9D3B8B513}">
      <dgm:prSet/>
      <dgm:spPr/>
      <dgm:t>
        <a:bodyPr/>
        <a:lstStyle/>
        <a:p>
          <a:endParaRPr lang="es-EC"/>
        </a:p>
      </dgm:t>
    </dgm:pt>
    <dgm:pt modelId="{17FB29C3-147F-4ABF-93F3-A0C9633F1FC6}">
      <dgm:prSet phldrT="[Texto]"/>
      <dgm:spPr/>
      <dgm:t>
        <a:bodyPr/>
        <a:lstStyle/>
        <a:p>
          <a:endParaRPr lang="es-EC" dirty="0"/>
        </a:p>
      </dgm:t>
    </dgm:pt>
    <dgm:pt modelId="{CBF3DD1F-81C9-4E54-B69B-039DDB895051}" type="sibTrans" cxnId="{BD9B22C7-20D3-4D6A-A065-86BCABA827D4}">
      <dgm:prSet/>
      <dgm:spPr/>
      <dgm:t>
        <a:bodyPr/>
        <a:lstStyle/>
        <a:p>
          <a:endParaRPr lang="es-EC"/>
        </a:p>
      </dgm:t>
    </dgm:pt>
    <dgm:pt modelId="{09FCBF0F-FECC-4901-A524-4AAC16847065}" type="parTrans" cxnId="{BD9B22C7-20D3-4D6A-A065-86BCABA827D4}">
      <dgm:prSet/>
      <dgm:spPr/>
      <dgm:t>
        <a:bodyPr/>
        <a:lstStyle/>
        <a:p>
          <a:endParaRPr lang="es-EC"/>
        </a:p>
      </dgm:t>
    </dgm:pt>
    <dgm:pt modelId="{FCD98456-286C-4E63-B05D-FD5E53527A7F}" type="pres">
      <dgm:prSet presAssocID="{0CFC34BD-8575-4D8D-9177-E8031F8E30EB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66930D48-D493-4F9D-A5B6-65CB572F9DDA}" type="pres">
      <dgm:prSet presAssocID="{0AC5120C-21CE-4B9B-B7CE-5ECB60C47CA9}" presName="circle1" presStyleLbl="node1" presStyleIdx="0" presStyleCnt="7"/>
      <dgm:spPr>
        <a:gradFill rotWithShape="0"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16200000" scaled="0"/>
        </a:gradFill>
      </dgm:spPr>
    </dgm:pt>
    <dgm:pt modelId="{5A2A008E-D287-44B5-B415-00D4B1FCB70F}" type="pres">
      <dgm:prSet presAssocID="{0AC5120C-21CE-4B9B-B7CE-5ECB60C47CA9}" presName="space" presStyleCnt="0"/>
      <dgm:spPr/>
    </dgm:pt>
    <dgm:pt modelId="{F93279BF-8AAD-4E33-B44A-C157A3747B53}" type="pres">
      <dgm:prSet presAssocID="{0AC5120C-21CE-4B9B-B7CE-5ECB60C47CA9}" presName="rect1" presStyleLbl="alignAcc1" presStyleIdx="0" presStyleCnt="7" custScaleX="105286" custScaleY="100000"/>
      <dgm:spPr/>
      <dgm:t>
        <a:bodyPr/>
        <a:lstStyle/>
        <a:p>
          <a:endParaRPr lang="es-EC"/>
        </a:p>
      </dgm:t>
    </dgm:pt>
    <dgm:pt modelId="{5AF03884-16E5-465D-B1D1-A3D1D41C8D13}" type="pres">
      <dgm:prSet presAssocID="{04D3B2EB-16FC-43D4-8B1B-E9EBF122C98C}" presName="vertSpace2" presStyleLbl="node1" presStyleIdx="0" presStyleCnt="7"/>
      <dgm:spPr/>
    </dgm:pt>
    <dgm:pt modelId="{6DBD889E-E254-4035-B67C-775BA3B3BDFD}" type="pres">
      <dgm:prSet presAssocID="{04D3B2EB-16FC-43D4-8B1B-E9EBF122C98C}" presName="circle2" presStyleLbl="node1" presStyleIdx="1" presStyleCnt="7"/>
      <dgm:spPr>
        <a:gradFill rotWithShape="0"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16200000" scaled="0"/>
        </a:gradFill>
      </dgm:spPr>
    </dgm:pt>
    <dgm:pt modelId="{2C287D48-EF98-4BB3-905C-29D7C72E88FE}" type="pres">
      <dgm:prSet presAssocID="{04D3B2EB-16FC-43D4-8B1B-E9EBF122C98C}" presName="rect2" presStyleLbl="alignAcc1" presStyleIdx="1" presStyleCnt="7"/>
      <dgm:spPr/>
      <dgm:t>
        <a:bodyPr/>
        <a:lstStyle/>
        <a:p>
          <a:endParaRPr lang="es-EC"/>
        </a:p>
      </dgm:t>
    </dgm:pt>
    <dgm:pt modelId="{49E70249-0F7C-46F9-BA54-8A485155B2BF}" type="pres">
      <dgm:prSet presAssocID="{1569707E-6AAF-4686-8FC6-B9A0A082202A}" presName="vertSpace3" presStyleLbl="node1" presStyleIdx="1" presStyleCnt="7"/>
      <dgm:spPr/>
    </dgm:pt>
    <dgm:pt modelId="{64F6E5D2-E26F-4594-8F94-D9E9D37D591E}" type="pres">
      <dgm:prSet presAssocID="{1569707E-6AAF-4686-8FC6-B9A0A082202A}" presName="circle3" presStyleLbl="node1" presStyleIdx="2" presStyleCnt="7"/>
      <dgm:spPr>
        <a:gradFill rotWithShape="0"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16200000" scaled="0"/>
        </a:gradFill>
      </dgm:spPr>
    </dgm:pt>
    <dgm:pt modelId="{9ACDB5E4-5952-45E5-B50D-1CE442D30B4B}" type="pres">
      <dgm:prSet presAssocID="{1569707E-6AAF-4686-8FC6-B9A0A082202A}" presName="rect3" presStyleLbl="alignAcc1" presStyleIdx="2" presStyleCnt="7"/>
      <dgm:spPr/>
      <dgm:t>
        <a:bodyPr/>
        <a:lstStyle/>
        <a:p>
          <a:endParaRPr lang="es-EC"/>
        </a:p>
      </dgm:t>
    </dgm:pt>
    <dgm:pt modelId="{4202081B-1A4E-4E82-BDFA-2BDA06FC3588}" type="pres">
      <dgm:prSet presAssocID="{F96CD11F-2A84-410F-9DA3-208417C53D8A}" presName="vertSpace4" presStyleLbl="node1" presStyleIdx="2" presStyleCnt="7"/>
      <dgm:spPr/>
    </dgm:pt>
    <dgm:pt modelId="{19D0DB12-6F36-49D5-AFF1-D94F66394E14}" type="pres">
      <dgm:prSet presAssocID="{F96CD11F-2A84-410F-9DA3-208417C53D8A}" presName="circle4" presStyleLbl="node1" presStyleIdx="3" presStyleCnt="7"/>
      <dgm:spPr>
        <a:gradFill rotWithShape="0"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16200000" scaled="0"/>
        </a:gradFill>
      </dgm:spPr>
    </dgm:pt>
    <dgm:pt modelId="{57B27A2F-09AF-4516-959E-55F3AEEEE836}" type="pres">
      <dgm:prSet presAssocID="{F96CD11F-2A84-410F-9DA3-208417C53D8A}" presName="rect4" presStyleLbl="alignAcc1" presStyleIdx="3" presStyleCnt="7"/>
      <dgm:spPr/>
      <dgm:t>
        <a:bodyPr/>
        <a:lstStyle/>
        <a:p>
          <a:endParaRPr lang="es-EC"/>
        </a:p>
      </dgm:t>
    </dgm:pt>
    <dgm:pt modelId="{B4DD5775-1327-479A-8F7E-AF9CB0E34174}" type="pres">
      <dgm:prSet presAssocID="{C359BBCD-C3F1-4481-86FB-7DF84B117566}" presName="vertSpace5" presStyleLbl="node1" presStyleIdx="3" presStyleCnt="7"/>
      <dgm:spPr/>
    </dgm:pt>
    <dgm:pt modelId="{4E52333A-F721-4668-A09E-A5742681C260}" type="pres">
      <dgm:prSet presAssocID="{C359BBCD-C3F1-4481-86FB-7DF84B117566}" presName="circle5" presStyleLbl="node1" presStyleIdx="4" presStyleCnt="7"/>
      <dgm:spPr>
        <a:gradFill rotWithShape="0"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16200000" scaled="0"/>
        </a:gradFill>
      </dgm:spPr>
    </dgm:pt>
    <dgm:pt modelId="{D42BA317-3692-4485-8F69-6E188B49D2A4}" type="pres">
      <dgm:prSet presAssocID="{C359BBCD-C3F1-4481-86FB-7DF84B117566}" presName="rect5" presStyleLbl="alignAcc1" presStyleIdx="4" presStyleCnt="7"/>
      <dgm:spPr/>
      <dgm:t>
        <a:bodyPr/>
        <a:lstStyle/>
        <a:p>
          <a:endParaRPr lang="es-EC"/>
        </a:p>
      </dgm:t>
    </dgm:pt>
    <dgm:pt modelId="{908B90A2-8F9B-4094-9F0F-230BD3AAE530}" type="pres">
      <dgm:prSet presAssocID="{9DCC4B50-BFCE-4E14-848F-80D32A9F9999}" presName="vertSpace6" presStyleLbl="node1" presStyleIdx="4" presStyleCnt="7"/>
      <dgm:spPr/>
    </dgm:pt>
    <dgm:pt modelId="{0C19D961-2036-4894-8D3C-3FEF7BF100DD}" type="pres">
      <dgm:prSet presAssocID="{9DCC4B50-BFCE-4E14-848F-80D32A9F9999}" presName="circle6" presStyleLbl="node1" presStyleIdx="5" presStyleCnt="7"/>
      <dgm:spPr>
        <a:gradFill rotWithShape="0"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16200000" scaled="0"/>
        </a:gradFill>
      </dgm:spPr>
    </dgm:pt>
    <dgm:pt modelId="{A88C56E1-D437-4B28-B100-8DC0E9098A66}" type="pres">
      <dgm:prSet presAssocID="{9DCC4B50-BFCE-4E14-848F-80D32A9F9999}" presName="rect6" presStyleLbl="alignAcc1" presStyleIdx="5" presStyleCnt="7"/>
      <dgm:spPr/>
      <dgm:t>
        <a:bodyPr/>
        <a:lstStyle/>
        <a:p>
          <a:endParaRPr lang="es-EC"/>
        </a:p>
      </dgm:t>
    </dgm:pt>
    <dgm:pt modelId="{5EE7FBED-A710-4CF8-9E94-0532E32B9F8B}" type="pres">
      <dgm:prSet presAssocID="{56B1DD86-3EE7-430A-A62E-0217E25CF00B}" presName="vertSpace7" presStyleLbl="node1" presStyleIdx="5" presStyleCnt="7"/>
      <dgm:spPr/>
    </dgm:pt>
    <dgm:pt modelId="{38AC60AC-7869-4AD3-8AB7-E109555DCB77}" type="pres">
      <dgm:prSet presAssocID="{56B1DD86-3EE7-430A-A62E-0217E25CF00B}" presName="circle7" presStyleLbl="node1" presStyleIdx="6" presStyleCnt="7"/>
      <dgm:spPr/>
    </dgm:pt>
    <dgm:pt modelId="{9A6F6FBB-8B22-46C7-B7FB-3CA2DE590705}" type="pres">
      <dgm:prSet presAssocID="{56B1DD86-3EE7-430A-A62E-0217E25CF00B}" presName="rect7" presStyleLbl="alignAcc1" presStyleIdx="6" presStyleCnt="7"/>
      <dgm:spPr/>
      <dgm:t>
        <a:bodyPr/>
        <a:lstStyle/>
        <a:p>
          <a:endParaRPr lang="es-EC"/>
        </a:p>
      </dgm:t>
    </dgm:pt>
    <dgm:pt modelId="{373106FC-58F5-4D3D-A922-DF4BE7F6575C}" type="pres">
      <dgm:prSet presAssocID="{0AC5120C-21CE-4B9B-B7CE-5ECB60C47CA9}" presName="rect1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988190-A166-4DD5-B5D7-9FADA75A81D0}" type="pres">
      <dgm:prSet presAssocID="{04D3B2EB-16FC-43D4-8B1B-E9EBF122C98C}" presName="rect2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85ECCC-1DAD-40C2-A92F-109BBA10B1B8}" type="pres">
      <dgm:prSet presAssocID="{1569707E-6AAF-4686-8FC6-B9A0A082202A}" presName="rect3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C1ED29-73E6-4106-A5D7-DA53C109B1AC}" type="pres">
      <dgm:prSet presAssocID="{F96CD11F-2A84-410F-9DA3-208417C53D8A}" presName="rect4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6A42AA-CC0D-408E-844E-90DFC9BD2552}" type="pres">
      <dgm:prSet presAssocID="{C359BBCD-C3F1-4481-86FB-7DF84B117566}" presName="rect5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4DA70D-8A00-4504-9E5D-CA24A3CFFE84}" type="pres">
      <dgm:prSet presAssocID="{9DCC4B50-BFCE-4E14-848F-80D32A9F9999}" presName="rect6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7F52EE-98B7-424D-B8A4-6AE9213107AF}" type="pres">
      <dgm:prSet presAssocID="{56B1DD86-3EE7-430A-A62E-0217E25CF00B}" presName="rect7ParTxNoCh" presStyleLbl="alignAcc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7A8C33E-5368-46DD-8873-7B0DC9E54EED}" type="presOf" srcId="{9DCC4B50-BFCE-4E14-848F-80D32A9F9999}" destId="{A88C56E1-D437-4B28-B100-8DC0E9098A66}" srcOrd="0" destOrd="0" presId="urn:microsoft.com/office/officeart/2005/8/layout/target3"/>
    <dgm:cxn modelId="{531CEC95-4FD9-4044-A89D-B4B57ED63CA0}" type="presOf" srcId="{1569707E-6AAF-4686-8FC6-B9A0A082202A}" destId="{9485ECCC-1DAD-40C2-A92F-109BBA10B1B8}" srcOrd="1" destOrd="0" presId="urn:microsoft.com/office/officeart/2005/8/layout/target3"/>
    <dgm:cxn modelId="{55EF0E90-9516-4262-A1BF-A3206DC880C2}" type="presOf" srcId="{0AC5120C-21CE-4B9B-B7CE-5ECB60C47CA9}" destId="{373106FC-58F5-4D3D-A922-DF4BE7F6575C}" srcOrd="1" destOrd="0" presId="urn:microsoft.com/office/officeart/2005/8/layout/target3"/>
    <dgm:cxn modelId="{A1C264C7-98BB-4F06-8ABD-0631EE553E31}" type="presOf" srcId="{04D3B2EB-16FC-43D4-8B1B-E9EBF122C98C}" destId="{12988190-A166-4DD5-B5D7-9FADA75A81D0}" srcOrd="1" destOrd="0" presId="urn:microsoft.com/office/officeart/2005/8/layout/target3"/>
    <dgm:cxn modelId="{4055A821-9147-466D-8841-5FC9D3B8B513}" srcId="{0CFC34BD-8575-4D8D-9177-E8031F8E30EB}" destId="{56B1DD86-3EE7-430A-A62E-0217E25CF00B}" srcOrd="6" destOrd="0" parTransId="{14632C2C-740F-4325-8AB1-BB6D215009EA}" sibTransId="{F4A2044F-A7F9-4400-A0B9-726430B11CCE}"/>
    <dgm:cxn modelId="{9FFF96FF-157E-4E8A-AEF8-A465E45F6B11}" type="presOf" srcId="{F96CD11F-2A84-410F-9DA3-208417C53D8A}" destId="{2AC1ED29-73E6-4106-A5D7-DA53C109B1AC}" srcOrd="1" destOrd="0" presId="urn:microsoft.com/office/officeart/2005/8/layout/target3"/>
    <dgm:cxn modelId="{79F64785-5729-45ED-A154-BBD9F0CD46D1}" srcId="{0CFC34BD-8575-4D8D-9177-E8031F8E30EB}" destId="{F96CD11F-2A84-410F-9DA3-208417C53D8A}" srcOrd="3" destOrd="0" parTransId="{7BAA79D8-4F08-45FD-8E1F-7F1ACA150D26}" sibTransId="{12BFB6AD-27D5-49CF-816D-D5E482C9EFFA}"/>
    <dgm:cxn modelId="{9484C252-DABC-4B8C-B77A-77ABB09E8298}" type="presOf" srcId="{C359BBCD-C3F1-4481-86FB-7DF84B117566}" destId="{8D6A42AA-CC0D-408E-844E-90DFC9BD2552}" srcOrd="1" destOrd="0" presId="urn:microsoft.com/office/officeart/2005/8/layout/target3"/>
    <dgm:cxn modelId="{D90D3486-74C7-4FB9-80AC-C861AC038BA2}" srcId="{0CFC34BD-8575-4D8D-9177-E8031F8E30EB}" destId="{9DCC4B50-BFCE-4E14-848F-80D32A9F9999}" srcOrd="5" destOrd="0" parTransId="{0B1B251F-1FBC-418C-9D24-D45804585C55}" sibTransId="{0C8C24B9-9011-4FC9-9DB0-0370EFCA451A}"/>
    <dgm:cxn modelId="{A638AF16-A193-4139-B31B-607257CD381B}" type="presOf" srcId="{56B1DD86-3EE7-430A-A62E-0217E25CF00B}" destId="{9A6F6FBB-8B22-46C7-B7FB-3CA2DE590705}" srcOrd="0" destOrd="0" presId="urn:microsoft.com/office/officeart/2005/8/layout/target3"/>
    <dgm:cxn modelId="{AD3425EE-ECF1-417F-85D5-A71ADAA2B24E}" type="presOf" srcId="{56B1DD86-3EE7-430A-A62E-0217E25CF00B}" destId="{657F52EE-98B7-424D-B8A4-6AE9213107AF}" srcOrd="1" destOrd="0" presId="urn:microsoft.com/office/officeart/2005/8/layout/target3"/>
    <dgm:cxn modelId="{B409FC12-F9D2-4E29-B014-5897B09A7968}" type="presOf" srcId="{1569707E-6AAF-4686-8FC6-B9A0A082202A}" destId="{9ACDB5E4-5952-45E5-B50D-1CE442D30B4B}" srcOrd="0" destOrd="0" presId="urn:microsoft.com/office/officeart/2005/8/layout/target3"/>
    <dgm:cxn modelId="{6D047320-EC72-4D89-A9AD-1B2AD260401B}" type="presOf" srcId="{C359BBCD-C3F1-4481-86FB-7DF84B117566}" destId="{D42BA317-3692-4485-8F69-6E188B49D2A4}" srcOrd="0" destOrd="0" presId="urn:microsoft.com/office/officeart/2005/8/layout/target3"/>
    <dgm:cxn modelId="{BD9B22C7-20D3-4D6A-A065-86BCABA827D4}" srcId="{0CFC34BD-8575-4D8D-9177-E8031F8E30EB}" destId="{17FB29C3-147F-4ABF-93F3-A0C9633F1FC6}" srcOrd="7" destOrd="0" parTransId="{09FCBF0F-FECC-4901-A524-4AAC16847065}" sibTransId="{CBF3DD1F-81C9-4E54-B69B-039DDB895051}"/>
    <dgm:cxn modelId="{D1266586-E509-4435-8950-808A1CEFDA87}" srcId="{0CFC34BD-8575-4D8D-9177-E8031F8E30EB}" destId="{C359BBCD-C3F1-4481-86FB-7DF84B117566}" srcOrd="4" destOrd="0" parTransId="{EFAF357F-4F5E-48BA-A6EC-12763E218635}" sibTransId="{BD3C0FCD-C604-4356-8F27-6C82DBBC41EA}"/>
    <dgm:cxn modelId="{88C0D0E8-B9FA-42FB-8681-662B82D35AFD}" type="presOf" srcId="{0AC5120C-21CE-4B9B-B7CE-5ECB60C47CA9}" destId="{F93279BF-8AAD-4E33-B44A-C157A3747B53}" srcOrd="0" destOrd="0" presId="urn:microsoft.com/office/officeart/2005/8/layout/target3"/>
    <dgm:cxn modelId="{89B1E451-9A47-445B-B4E1-766EF741B3CD}" type="presOf" srcId="{0CFC34BD-8575-4D8D-9177-E8031F8E30EB}" destId="{FCD98456-286C-4E63-B05D-FD5E53527A7F}" srcOrd="0" destOrd="0" presId="urn:microsoft.com/office/officeart/2005/8/layout/target3"/>
    <dgm:cxn modelId="{28D6C45D-8B3C-45A3-9D57-C6D7A9DF02D2}" type="presOf" srcId="{9DCC4B50-BFCE-4E14-848F-80D32A9F9999}" destId="{994DA70D-8A00-4504-9E5D-CA24A3CFFE84}" srcOrd="1" destOrd="0" presId="urn:microsoft.com/office/officeart/2005/8/layout/target3"/>
    <dgm:cxn modelId="{2755B413-E218-4600-8191-E03C0ABBE789}" type="presOf" srcId="{F96CD11F-2A84-410F-9DA3-208417C53D8A}" destId="{57B27A2F-09AF-4516-959E-55F3AEEEE836}" srcOrd="0" destOrd="0" presId="urn:microsoft.com/office/officeart/2005/8/layout/target3"/>
    <dgm:cxn modelId="{71F9388F-F034-4135-9061-8882FEA44E69}" srcId="{0CFC34BD-8575-4D8D-9177-E8031F8E30EB}" destId="{0AC5120C-21CE-4B9B-B7CE-5ECB60C47CA9}" srcOrd="0" destOrd="0" parTransId="{A82A0463-A7BB-42A5-9EFA-25FDAC93D123}" sibTransId="{080AEB8D-ED02-4E9C-9E01-BB533E36336D}"/>
    <dgm:cxn modelId="{F4CF41AC-F278-4B02-9C26-850CC10ACD39}" srcId="{0CFC34BD-8575-4D8D-9177-E8031F8E30EB}" destId="{04D3B2EB-16FC-43D4-8B1B-E9EBF122C98C}" srcOrd="1" destOrd="0" parTransId="{91341B50-1A4D-466D-B419-F268704A4683}" sibTransId="{2ACF7E1D-0847-4EC2-B17E-0608FBC76E1F}"/>
    <dgm:cxn modelId="{9C7C40F7-71FD-40A5-B6BB-9036288C912E}" srcId="{0CFC34BD-8575-4D8D-9177-E8031F8E30EB}" destId="{1569707E-6AAF-4686-8FC6-B9A0A082202A}" srcOrd="2" destOrd="0" parTransId="{FE2E6019-8155-4BFB-9B86-B972FE7D0D00}" sibTransId="{046CDA2D-56AB-4207-8484-CDAEE45A7C3C}"/>
    <dgm:cxn modelId="{62B063F8-A4EF-4A01-9B0A-F89799F75A0D}" type="presOf" srcId="{04D3B2EB-16FC-43D4-8B1B-E9EBF122C98C}" destId="{2C287D48-EF98-4BB3-905C-29D7C72E88FE}" srcOrd="0" destOrd="0" presId="urn:microsoft.com/office/officeart/2005/8/layout/target3"/>
    <dgm:cxn modelId="{611526C9-3C12-4231-BBCC-3EFE63C42C1A}" type="presParOf" srcId="{FCD98456-286C-4E63-B05D-FD5E53527A7F}" destId="{66930D48-D493-4F9D-A5B6-65CB572F9DDA}" srcOrd="0" destOrd="0" presId="urn:microsoft.com/office/officeart/2005/8/layout/target3"/>
    <dgm:cxn modelId="{B1FCD3D2-92A9-49CF-B63C-28918D21D83C}" type="presParOf" srcId="{FCD98456-286C-4E63-B05D-FD5E53527A7F}" destId="{5A2A008E-D287-44B5-B415-00D4B1FCB70F}" srcOrd="1" destOrd="0" presId="urn:microsoft.com/office/officeart/2005/8/layout/target3"/>
    <dgm:cxn modelId="{629587B1-D5C6-4EE1-AD0D-CC3B815218FD}" type="presParOf" srcId="{FCD98456-286C-4E63-B05D-FD5E53527A7F}" destId="{F93279BF-8AAD-4E33-B44A-C157A3747B53}" srcOrd="2" destOrd="0" presId="urn:microsoft.com/office/officeart/2005/8/layout/target3"/>
    <dgm:cxn modelId="{6A4FF2C7-818A-499C-B474-72CE225F84DD}" type="presParOf" srcId="{FCD98456-286C-4E63-B05D-FD5E53527A7F}" destId="{5AF03884-16E5-465D-B1D1-A3D1D41C8D13}" srcOrd="3" destOrd="0" presId="urn:microsoft.com/office/officeart/2005/8/layout/target3"/>
    <dgm:cxn modelId="{982930D8-99AE-4595-AE55-4F7F62B991C3}" type="presParOf" srcId="{FCD98456-286C-4E63-B05D-FD5E53527A7F}" destId="{6DBD889E-E254-4035-B67C-775BA3B3BDFD}" srcOrd="4" destOrd="0" presId="urn:microsoft.com/office/officeart/2005/8/layout/target3"/>
    <dgm:cxn modelId="{3825FDA9-535A-49F0-BE89-299956CF9F44}" type="presParOf" srcId="{FCD98456-286C-4E63-B05D-FD5E53527A7F}" destId="{2C287D48-EF98-4BB3-905C-29D7C72E88FE}" srcOrd="5" destOrd="0" presId="urn:microsoft.com/office/officeart/2005/8/layout/target3"/>
    <dgm:cxn modelId="{0989EC52-BEA3-4CB7-B795-9A8EEB6B30C7}" type="presParOf" srcId="{FCD98456-286C-4E63-B05D-FD5E53527A7F}" destId="{49E70249-0F7C-46F9-BA54-8A485155B2BF}" srcOrd="6" destOrd="0" presId="urn:microsoft.com/office/officeart/2005/8/layout/target3"/>
    <dgm:cxn modelId="{5A76C9A0-ECD7-4545-9F9C-70D1F14E0F49}" type="presParOf" srcId="{FCD98456-286C-4E63-B05D-FD5E53527A7F}" destId="{64F6E5D2-E26F-4594-8F94-D9E9D37D591E}" srcOrd="7" destOrd="0" presId="urn:microsoft.com/office/officeart/2005/8/layout/target3"/>
    <dgm:cxn modelId="{E7D32AFD-AE27-4F8D-A782-2EAFD7CB43B9}" type="presParOf" srcId="{FCD98456-286C-4E63-B05D-FD5E53527A7F}" destId="{9ACDB5E4-5952-45E5-B50D-1CE442D30B4B}" srcOrd="8" destOrd="0" presId="urn:microsoft.com/office/officeart/2005/8/layout/target3"/>
    <dgm:cxn modelId="{CFE4E0F4-B134-403F-B080-4B9FFEE4D046}" type="presParOf" srcId="{FCD98456-286C-4E63-B05D-FD5E53527A7F}" destId="{4202081B-1A4E-4E82-BDFA-2BDA06FC3588}" srcOrd="9" destOrd="0" presId="urn:microsoft.com/office/officeart/2005/8/layout/target3"/>
    <dgm:cxn modelId="{E4556B02-331F-41B8-BA43-FC8EE0F1DD74}" type="presParOf" srcId="{FCD98456-286C-4E63-B05D-FD5E53527A7F}" destId="{19D0DB12-6F36-49D5-AFF1-D94F66394E14}" srcOrd="10" destOrd="0" presId="urn:microsoft.com/office/officeart/2005/8/layout/target3"/>
    <dgm:cxn modelId="{D4D69B4A-50EA-43D8-BA4E-D5B53A294E28}" type="presParOf" srcId="{FCD98456-286C-4E63-B05D-FD5E53527A7F}" destId="{57B27A2F-09AF-4516-959E-55F3AEEEE836}" srcOrd="11" destOrd="0" presId="urn:microsoft.com/office/officeart/2005/8/layout/target3"/>
    <dgm:cxn modelId="{E69CB8A6-3DFE-4D0F-8150-3CB95A868E46}" type="presParOf" srcId="{FCD98456-286C-4E63-B05D-FD5E53527A7F}" destId="{B4DD5775-1327-479A-8F7E-AF9CB0E34174}" srcOrd="12" destOrd="0" presId="urn:microsoft.com/office/officeart/2005/8/layout/target3"/>
    <dgm:cxn modelId="{BE8AF3AA-500B-429F-9AF1-3C1706C0344C}" type="presParOf" srcId="{FCD98456-286C-4E63-B05D-FD5E53527A7F}" destId="{4E52333A-F721-4668-A09E-A5742681C260}" srcOrd="13" destOrd="0" presId="urn:microsoft.com/office/officeart/2005/8/layout/target3"/>
    <dgm:cxn modelId="{64DB0B7B-DF9F-45AA-BA3C-036D2BBD489D}" type="presParOf" srcId="{FCD98456-286C-4E63-B05D-FD5E53527A7F}" destId="{D42BA317-3692-4485-8F69-6E188B49D2A4}" srcOrd="14" destOrd="0" presId="urn:microsoft.com/office/officeart/2005/8/layout/target3"/>
    <dgm:cxn modelId="{5BA5B12B-65E3-4C72-8DF0-FEB46609A41A}" type="presParOf" srcId="{FCD98456-286C-4E63-B05D-FD5E53527A7F}" destId="{908B90A2-8F9B-4094-9F0F-230BD3AAE530}" srcOrd="15" destOrd="0" presId="urn:microsoft.com/office/officeart/2005/8/layout/target3"/>
    <dgm:cxn modelId="{30E80ADA-ED03-427E-8A92-723C7B069028}" type="presParOf" srcId="{FCD98456-286C-4E63-B05D-FD5E53527A7F}" destId="{0C19D961-2036-4894-8D3C-3FEF7BF100DD}" srcOrd="16" destOrd="0" presId="urn:microsoft.com/office/officeart/2005/8/layout/target3"/>
    <dgm:cxn modelId="{33CF6B0F-8431-4D36-9449-460000843213}" type="presParOf" srcId="{FCD98456-286C-4E63-B05D-FD5E53527A7F}" destId="{A88C56E1-D437-4B28-B100-8DC0E9098A66}" srcOrd="17" destOrd="0" presId="urn:microsoft.com/office/officeart/2005/8/layout/target3"/>
    <dgm:cxn modelId="{A07F7721-E317-4981-A43A-F1C4C64B940F}" type="presParOf" srcId="{FCD98456-286C-4E63-B05D-FD5E53527A7F}" destId="{5EE7FBED-A710-4CF8-9E94-0532E32B9F8B}" srcOrd="18" destOrd="0" presId="urn:microsoft.com/office/officeart/2005/8/layout/target3"/>
    <dgm:cxn modelId="{5105AA26-E10E-466C-88ED-2C50990F156B}" type="presParOf" srcId="{FCD98456-286C-4E63-B05D-FD5E53527A7F}" destId="{38AC60AC-7869-4AD3-8AB7-E109555DCB77}" srcOrd="19" destOrd="0" presId="urn:microsoft.com/office/officeart/2005/8/layout/target3"/>
    <dgm:cxn modelId="{97358D1B-3675-48E5-9C83-539D6883A701}" type="presParOf" srcId="{FCD98456-286C-4E63-B05D-FD5E53527A7F}" destId="{9A6F6FBB-8B22-46C7-B7FB-3CA2DE590705}" srcOrd="20" destOrd="0" presId="urn:microsoft.com/office/officeart/2005/8/layout/target3"/>
    <dgm:cxn modelId="{D75D8391-19CE-41E5-AEC2-0B569B41D485}" type="presParOf" srcId="{FCD98456-286C-4E63-B05D-FD5E53527A7F}" destId="{373106FC-58F5-4D3D-A922-DF4BE7F6575C}" srcOrd="21" destOrd="0" presId="urn:microsoft.com/office/officeart/2005/8/layout/target3"/>
    <dgm:cxn modelId="{ACBF95C5-FC9E-416D-9108-A28DC5912DC3}" type="presParOf" srcId="{FCD98456-286C-4E63-B05D-FD5E53527A7F}" destId="{12988190-A166-4DD5-B5D7-9FADA75A81D0}" srcOrd="22" destOrd="0" presId="urn:microsoft.com/office/officeart/2005/8/layout/target3"/>
    <dgm:cxn modelId="{8B11DFE2-1230-452E-A02E-6A51521113F8}" type="presParOf" srcId="{FCD98456-286C-4E63-B05D-FD5E53527A7F}" destId="{9485ECCC-1DAD-40C2-A92F-109BBA10B1B8}" srcOrd="23" destOrd="0" presId="urn:microsoft.com/office/officeart/2005/8/layout/target3"/>
    <dgm:cxn modelId="{02D8B51C-6C74-4D82-B397-1C0D5D79BD2D}" type="presParOf" srcId="{FCD98456-286C-4E63-B05D-FD5E53527A7F}" destId="{2AC1ED29-73E6-4106-A5D7-DA53C109B1AC}" srcOrd="24" destOrd="0" presId="urn:microsoft.com/office/officeart/2005/8/layout/target3"/>
    <dgm:cxn modelId="{9FB12C35-E6CE-4880-8482-EF9734F5353C}" type="presParOf" srcId="{FCD98456-286C-4E63-B05D-FD5E53527A7F}" destId="{8D6A42AA-CC0D-408E-844E-90DFC9BD2552}" srcOrd="25" destOrd="0" presId="urn:microsoft.com/office/officeart/2005/8/layout/target3"/>
    <dgm:cxn modelId="{08C8C377-FA1F-4634-AA7D-AE520E83E34D}" type="presParOf" srcId="{FCD98456-286C-4E63-B05D-FD5E53527A7F}" destId="{994DA70D-8A00-4504-9E5D-CA24A3CFFE84}" srcOrd="26" destOrd="0" presId="urn:microsoft.com/office/officeart/2005/8/layout/target3"/>
    <dgm:cxn modelId="{2D7BAAAD-4960-4A1F-BAB2-07E515CE1DDC}" type="presParOf" srcId="{FCD98456-286C-4E63-B05D-FD5E53527A7F}" destId="{657F52EE-98B7-424D-B8A4-6AE9213107AF}" srcOrd="27" destOrd="0" presId="urn:microsoft.com/office/officeart/2005/8/layout/target3"/>
  </dgm:cxnLst>
  <dgm:bg>
    <a:blipFill dpi="0" rotWithShape="1">
      <a:blip xmlns:r="http://schemas.openxmlformats.org/officeDocument/2006/relationships" r:embed="rId1"/>
      <a:srcRect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773294D-CE44-4206-85BD-2B848B5CC3E8}" type="doc">
      <dgm:prSet loTypeId="urn:microsoft.com/office/officeart/2005/8/layout/vList4#1" loCatId="list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D61FF9E8-5713-47B9-BE10-CDAC6F380F00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Identificación</a:t>
          </a:r>
          <a:endParaRPr lang="es-EC" b="1" dirty="0">
            <a:solidFill>
              <a:schemeClr val="tx1"/>
            </a:solidFill>
          </a:endParaRPr>
        </a:p>
      </dgm:t>
    </dgm:pt>
    <dgm:pt modelId="{199E9E47-856F-4FB3-9191-D0B6E6B5CEA6}" type="parTrans" cxnId="{36F60EE8-2B2C-4740-8AE6-78D071C402FC}">
      <dgm:prSet/>
      <dgm:spPr/>
      <dgm:t>
        <a:bodyPr/>
        <a:lstStyle/>
        <a:p>
          <a:endParaRPr lang="es-EC"/>
        </a:p>
      </dgm:t>
    </dgm:pt>
    <dgm:pt modelId="{094D89A4-BB74-41D4-8F24-92A395DA247E}" type="sibTrans" cxnId="{36F60EE8-2B2C-4740-8AE6-78D071C402FC}">
      <dgm:prSet/>
      <dgm:spPr/>
      <dgm:t>
        <a:bodyPr/>
        <a:lstStyle/>
        <a:p>
          <a:endParaRPr lang="es-EC"/>
        </a:p>
      </dgm:t>
    </dgm:pt>
    <dgm:pt modelId="{25857561-2BDB-4B22-8420-6D8CD90330B0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Índice o contenido</a:t>
          </a:r>
          <a:endParaRPr lang="es-EC" b="1" dirty="0">
            <a:solidFill>
              <a:schemeClr val="tx1"/>
            </a:solidFill>
          </a:endParaRPr>
        </a:p>
      </dgm:t>
    </dgm:pt>
    <dgm:pt modelId="{9195F237-F8AA-42B1-88EE-ED16C39F52E2}" type="parTrans" cxnId="{EEC6A04F-9B03-459B-BAD6-41EBE53A2292}">
      <dgm:prSet/>
      <dgm:spPr/>
      <dgm:t>
        <a:bodyPr/>
        <a:lstStyle/>
        <a:p>
          <a:endParaRPr lang="es-EC"/>
        </a:p>
      </dgm:t>
    </dgm:pt>
    <dgm:pt modelId="{910E39DB-B73C-47E4-AD7D-989586260435}" type="sibTrans" cxnId="{EEC6A04F-9B03-459B-BAD6-41EBE53A2292}">
      <dgm:prSet/>
      <dgm:spPr/>
      <dgm:t>
        <a:bodyPr/>
        <a:lstStyle/>
        <a:p>
          <a:endParaRPr lang="es-EC"/>
        </a:p>
      </dgm:t>
    </dgm:pt>
    <dgm:pt modelId="{39A92CBD-4A76-42CA-AC49-83D6D2D9A001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Prólogo y/o introducción</a:t>
          </a:r>
          <a:endParaRPr lang="es-EC" b="1" dirty="0">
            <a:solidFill>
              <a:schemeClr val="tx1"/>
            </a:solidFill>
          </a:endParaRPr>
        </a:p>
      </dgm:t>
    </dgm:pt>
    <dgm:pt modelId="{77FF2B8C-1E1D-4997-86A9-FF07F7644144}" type="parTrans" cxnId="{FE21FDF1-4329-42DD-B65C-4BDC0F5843D0}">
      <dgm:prSet/>
      <dgm:spPr/>
      <dgm:t>
        <a:bodyPr/>
        <a:lstStyle/>
        <a:p>
          <a:endParaRPr lang="es-EC"/>
        </a:p>
      </dgm:t>
    </dgm:pt>
    <dgm:pt modelId="{6CF7FB82-D849-4AD7-BB95-547125C3B9FB}" type="sibTrans" cxnId="{FE21FDF1-4329-42DD-B65C-4BDC0F5843D0}">
      <dgm:prSet/>
      <dgm:spPr/>
      <dgm:t>
        <a:bodyPr/>
        <a:lstStyle/>
        <a:p>
          <a:endParaRPr lang="es-EC"/>
        </a:p>
      </dgm:t>
    </dgm:pt>
    <dgm:pt modelId="{C411ADEF-E497-4FF6-9186-ED4B08A08CC7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Objetivos del manual</a:t>
          </a:r>
          <a:endParaRPr lang="es-EC" b="1" dirty="0">
            <a:solidFill>
              <a:schemeClr val="tx1"/>
            </a:solidFill>
          </a:endParaRPr>
        </a:p>
      </dgm:t>
    </dgm:pt>
    <dgm:pt modelId="{42E7B63C-0F53-4292-9C97-8408F085F9C7}" type="parTrans" cxnId="{6A8D5A7B-28A5-4854-B256-F108407BB5C6}">
      <dgm:prSet/>
      <dgm:spPr/>
      <dgm:t>
        <a:bodyPr/>
        <a:lstStyle/>
        <a:p>
          <a:endParaRPr lang="es-EC"/>
        </a:p>
      </dgm:t>
    </dgm:pt>
    <dgm:pt modelId="{5F23A7AE-A741-4670-9A15-B726BC8DDE45}" type="sibTrans" cxnId="{6A8D5A7B-28A5-4854-B256-F108407BB5C6}">
      <dgm:prSet/>
      <dgm:spPr/>
      <dgm:t>
        <a:bodyPr/>
        <a:lstStyle/>
        <a:p>
          <a:endParaRPr lang="es-EC"/>
        </a:p>
      </dgm:t>
    </dgm:pt>
    <dgm:pt modelId="{9B5039FC-77EE-4371-9C97-6D293E5E4DF3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Alcance del manual</a:t>
          </a:r>
          <a:endParaRPr lang="es-EC" b="1" dirty="0">
            <a:solidFill>
              <a:schemeClr val="tx1"/>
            </a:solidFill>
          </a:endParaRPr>
        </a:p>
      </dgm:t>
    </dgm:pt>
    <dgm:pt modelId="{1E1C5585-86AE-4F08-A81B-1006E5847ADD}" type="parTrans" cxnId="{4C0CD51D-2A29-4F25-81C2-ECFCE8C7D368}">
      <dgm:prSet/>
      <dgm:spPr/>
      <dgm:t>
        <a:bodyPr/>
        <a:lstStyle/>
        <a:p>
          <a:endParaRPr lang="es-EC"/>
        </a:p>
      </dgm:t>
    </dgm:pt>
    <dgm:pt modelId="{F1E9AE5E-D699-4D58-B22F-975176F72345}" type="sibTrans" cxnId="{4C0CD51D-2A29-4F25-81C2-ECFCE8C7D368}">
      <dgm:prSet/>
      <dgm:spPr/>
      <dgm:t>
        <a:bodyPr/>
        <a:lstStyle/>
        <a:p>
          <a:endParaRPr lang="es-EC"/>
        </a:p>
      </dgm:t>
    </dgm:pt>
    <dgm:pt modelId="{AB5D7F8D-D496-4619-8DC9-4A3B09C1F64F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Responsables</a:t>
          </a:r>
          <a:endParaRPr lang="es-EC" b="1" dirty="0">
            <a:solidFill>
              <a:schemeClr val="tx1"/>
            </a:solidFill>
          </a:endParaRPr>
        </a:p>
      </dgm:t>
    </dgm:pt>
    <dgm:pt modelId="{2F7F0ECC-30A4-46C5-ABEC-80201AA46B8C}" type="parTrans" cxnId="{4ADA0955-9B88-4B82-B300-252C5B9D5A93}">
      <dgm:prSet/>
      <dgm:spPr/>
      <dgm:t>
        <a:bodyPr/>
        <a:lstStyle/>
        <a:p>
          <a:endParaRPr lang="es-EC"/>
        </a:p>
      </dgm:t>
    </dgm:pt>
    <dgm:pt modelId="{E25D39A5-2E25-4CA7-B41B-12EF87B36E76}" type="sibTrans" cxnId="{4ADA0955-9B88-4B82-B300-252C5B9D5A93}">
      <dgm:prSet/>
      <dgm:spPr/>
      <dgm:t>
        <a:bodyPr/>
        <a:lstStyle/>
        <a:p>
          <a:endParaRPr lang="es-EC"/>
        </a:p>
      </dgm:t>
    </dgm:pt>
    <dgm:pt modelId="{6AF3AC74-4202-4823-9121-9E1F50918423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Políticas o normas de operación</a:t>
          </a:r>
          <a:endParaRPr lang="es-EC" b="1" dirty="0">
            <a:solidFill>
              <a:schemeClr val="tx1"/>
            </a:solidFill>
          </a:endParaRPr>
        </a:p>
      </dgm:t>
    </dgm:pt>
    <dgm:pt modelId="{89761DDA-104A-4D3C-B875-EC9CB3D5707A}" type="parTrans" cxnId="{75CDE0D3-F252-49E9-8ADB-59AC078D3873}">
      <dgm:prSet/>
      <dgm:spPr/>
      <dgm:t>
        <a:bodyPr/>
        <a:lstStyle/>
        <a:p>
          <a:endParaRPr lang="es-EC"/>
        </a:p>
      </dgm:t>
    </dgm:pt>
    <dgm:pt modelId="{2C46EB7B-6710-4BDB-8E61-48BBBA36B5CA}" type="sibTrans" cxnId="{75CDE0D3-F252-49E9-8ADB-59AC078D3873}">
      <dgm:prSet/>
      <dgm:spPr/>
      <dgm:t>
        <a:bodyPr/>
        <a:lstStyle/>
        <a:p>
          <a:endParaRPr lang="es-EC"/>
        </a:p>
      </dgm:t>
    </dgm:pt>
    <dgm:pt modelId="{95E7F767-8191-4F75-B3CF-33EE2FC624A2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Conceptos</a:t>
          </a:r>
          <a:endParaRPr lang="es-EC" b="1" dirty="0">
            <a:solidFill>
              <a:schemeClr val="tx1"/>
            </a:solidFill>
          </a:endParaRPr>
        </a:p>
      </dgm:t>
    </dgm:pt>
    <dgm:pt modelId="{64967EA1-D8EA-4BC2-B098-B30BCB2AFE7A}" type="parTrans" cxnId="{501C1F6A-7101-418B-AFEA-98976154D212}">
      <dgm:prSet/>
      <dgm:spPr/>
      <dgm:t>
        <a:bodyPr/>
        <a:lstStyle/>
        <a:p>
          <a:endParaRPr lang="es-EC"/>
        </a:p>
      </dgm:t>
    </dgm:pt>
    <dgm:pt modelId="{16E5C245-5C66-4E20-B87A-FCFB9F489BDF}" type="sibTrans" cxnId="{501C1F6A-7101-418B-AFEA-98976154D212}">
      <dgm:prSet/>
      <dgm:spPr/>
      <dgm:t>
        <a:bodyPr/>
        <a:lstStyle/>
        <a:p>
          <a:endParaRPr lang="es-EC"/>
        </a:p>
      </dgm:t>
    </dgm:pt>
    <dgm:pt modelId="{A274B1DC-7358-4D45-85AB-0F46AD027377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Procesos</a:t>
          </a:r>
          <a:endParaRPr lang="es-EC" b="1" dirty="0">
            <a:solidFill>
              <a:schemeClr val="tx1"/>
            </a:solidFill>
          </a:endParaRPr>
        </a:p>
      </dgm:t>
    </dgm:pt>
    <dgm:pt modelId="{0267C27B-D7B6-48B0-848C-EE60378FFDD9}" type="parTrans" cxnId="{B9286834-63B4-42C7-ABEF-DFC598C9907F}">
      <dgm:prSet/>
      <dgm:spPr/>
      <dgm:t>
        <a:bodyPr/>
        <a:lstStyle/>
        <a:p>
          <a:endParaRPr lang="es-EC"/>
        </a:p>
      </dgm:t>
    </dgm:pt>
    <dgm:pt modelId="{5C283EDF-EF2A-4D40-AD18-72AF5F1778D8}" type="sibTrans" cxnId="{B9286834-63B4-42C7-ABEF-DFC598C9907F}">
      <dgm:prSet/>
      <dgm:spPr/>
      <dgm:t>
        <a:bodyPr/>
        <a:lstStyle/>
        <a:p>
          <a:endParaRPr lang="es-EC"/>
        </a:p>
      </dgm:t>
    </dgm:pt>
    <dgm:pt modelId="{21CCD750-72B5-42CD-BBF7-D6F33B1A6BE3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Diagrama de flujo</a:t>
          </a:r>
          <a:endParaRPr lang="es-EC" b="1" dirty="0">
            <a:solidFill>
              <a:schemeClr val="tx1"/>
            </a:solidFill>
          </a:endParaRPr>
        </a:p>
      </dgm:t>
    </dgm:pt>
    <dgm:pt modelId="{E7052D37-A8A6-4562-BE1E-C36AE65BFBC8}" type="parTrans" cxnId="{170D5EC4-A8F1-41FE-9E02-C63E650A86F0}">
      <dgm:prSet/>
      <dgm:spPr/>
      <dgm:t>
        <a:bodyPr/>
        <a:lstStyle/>
        <a:p>
          <a:endParaRPr lang="es-EC"/>
        </a:p>
      </dgm:t>
    </dgm:pt>
    <dgm:pt modelId="{B038044E-0024-4D9C-8F22-3D3EB80D3878}" type="sibTrans" cxnId="{170D5EC4-A8F1-41FE-9E02-C63E650A86F0}">
      <dgm:prSet/>
      <dgm:spPr/>
      <dgm:t>
        <a:bodyPr/>
        <a:lstStyle/>
        <a:p>
          <a:endParaRPr lang="es-EC"/>
        </a:p>
      </dgm:t>
    </dgm:pt>
    <dgm:pt modelId="{4B4F6074-DF99-4BA4-8CD9-A3B96AE0300F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Glosario de términos</a:t>
          </a:r>
          <a:endParaRPr lang="es-EC" b="1" dirty="0">
            <a:solidFill>
              <a:schemeClr val="tx1"/>
            </a:solidFill>
          </a:endParaRPr>
        </a:p>
      </dgm:t>
    </dgm:pt>
    <dgm:pt modelId="{11269FC2-DCD6-47BB-98D5-9854B40A3348}" type="parTrans" cxnId="{4D5D587C-B02E-466A-A93F-E9471E59105E}">
      <dgm:prSet/>
      <dgm:spPr/>
      <dgm:t>
        <a:bodyPr/>
        <a:lstStyle/>
        <a:p>
          <a:endParaRPr lang="es-EC"/>
        </a:p>
      </dgm:t>
    </dgm:pt>
    <dgm:pt modelId="{1AC392F0-6E39-476C-BE90-F306EB2BC17E}" type="sibTrans" cxnId="{4D5D587C-B02E-466A-A93F-E9471E59105E}">
      <dgm:prSet/>
      <dgm:spPr/>
      <dgm:t>
        <a:bodyPr/>
        <a:lstStyle/>
        <a:p>
          <a:endParaRPr lang="es-EC"/>
        </a:p>
      </dgm:t>
    </dgm:pt>
    <dgm:pt modelId="{8D025DB7-7473-4C5E-B50C-A24307B1956C}" type="pres">
      <dgm:prSet presAssocID="{0773294D-CE44-4206-85BD-2B848B5CC3E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8E68370-BDC1-47BC-B0FD-039A5553F271}" type="pres">
      <dgm:prSet presAssocID="{D61FF9E8-5713-47B9-BE10-CDAC6F380F00}" presName="comp" presStyleCnt="0"/>
      <dgm:spPr/>
    </dgm:pt>
    <dgm:pt modelId="{C857353D-D6D5-4CE8-9076-B6F074DDD07D}" type="pres">
      <dgm:prSet presAssocID="{D61FF9E8-5713-47B9-BE10-CDAC6F380F00}" presName="box" presStyleLbl="node1" presStyleIdx="0" presStyleCnt="11" custLinFactNeighborY="-11957"/>
      <dgm:spPr/>
      <dgm:t>
        <a:bodyPr/>
        <a:lstStyle/>
        <a:p>
          <a:endParaRPr lang="es-EC"/>
        </a:p>
      </dgm:t>
    </dgm:pt>
    <dgm:pt modelId="{35EF0B18-C7BB-4DE9-AE87-A85412DDEC3B}" type="pres">
      <dgm:prSet presAssocID="{D61FF9E8-5713-47B9-BE10-CDAC6F380F00}" presName="img" presStyleLbl="fgImgPlace1" presStyleIdx="0" presStyleCnt="11"/>
      <dgm:spPr/>
    </dgm:pt>
    <dgm:pt modelId="{B13131CC-7191-472D-944E-73F428014A0F}" type="pres">
      <dgm:prSet presAssocID="{D61FF9E8-5713-47B9-BE10-CDAC6F380F00}" presName="text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19A3FB-E31E-4F37-8DF4-F00DB8602018}" type="pres">
      <dgm:prSet presAssocID="{094D89A4-BB74-41D4-8F24-92A395DA247E}" presName="spacer" presStyleCnt="0"/>
      <dgm:spPr/>
    </dgm:pt>
    <dgm:pt modelId="{A48EA32C-0E09-484E-A777-F017B02DA7B1}" type="pres">
      <dgm:prSet presAssocID="{25857561-2BDB-4B22-8420-6D8CD90330B0}" presName="comp" presStyleCnt="0"/>
      <dgm:spPr/>
    </dgm:pt>
    <dgm:pt modelId="{AB473731-1FC7-41CE-A006-5FCF51799FBD}" type="pres">
      <dgm:prSet presAssocID="{25857561-2BDB-4B22-8420-6D8CD90330B0}" presName="box" presStyleLbl="node1" presStyleIdx="1" presStyleCnt="11"/>
      <dgm:spPr/>
      <dgm:t>
        <a:bodyPr/>
        <a:lstStyle/>
        <a:p>
          <a:endParaRPr lang="es-EC"/>
        </a:p>
      </dgm:t>
    </dgm:pt>
    <dgm:pt modelId="{8E6E4DD6-6F7D-4D58-A3CC-B030C4A8CB44}" type="pres">
      <dgm:prSet presAssocID="{25857561-2BDB-4B22-8420-6D8CD90330B0}" presName="img" presStyleLbl="fgImgPlace1" presStyleIdx="1" presStyleCnt="11"/>
      <dgm:spPr/>
    </dgm:pt>
    <dgm:pt modelId="{B410068C-6BB8-47D4-90D6-C2970F43943F}" type="pres">
      <dgm:prSet presAssocID="{25857561-2BDB-4B22-8420-6D8CD90330B0}" presName="text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CFBFA0-2175-40E5-8BC3-580337BB6884}" type="pres">
      <dgm:prSet presAssocID="{910E39DB-B73C-47E4-AD7D-989586260435}" presName="spacer" presStyleCnt="0"/>
      <dgm:spPr/>
    </dgm:pt>
    <dgm:pt modelId="{7AF022BD-B020-481A-9E34-4813B0F91B88}" type="pres">
      <dgm:prSet presAssocID="{39A92CBD-4A76-42CA-AC49-83D6D2D9A001}" presName="comp" presStyleCnt="0"/>
      <dgm:spPr/>
    </dgm:pt>
    <dgm:pt modelId="{18227ED0-65F0-4CCF-9618-9AAE659E0D9B}" type="pres">
      <dgm:prSet presAssocID="{39A92CBD-4A76-42CA-AC49-83D6D2D9A001}" presName="box" presStyleLbl="node1" presStyleIdx="2" presStyleCnt="11"/>
      <dgm:spPr/>
      <dgm:t>
        <a:bodyPr/>
        <a:lstStyle/>
        <a:p>
          <a:endParaRPr lang="es-EC"/>
        </a:p>
      </dgm:t>
    </dgm:pt>
    <dgm:pt modelId="{318CAF05-84E7-4A28-BDB3-E23C3A3DFF38}" type="pres">
      <dgm:prSet presAssocID="{39A92CBD-4A76-42CA-AC49-83D6D2D9A001}" presName="img" presStyleLbl="fgImgPlace1" presStyleIdx="2" presStyleCnt="11"/>
      <dgm:spPr/>
    </dgm:pt>
    <dgm:pt modelId="{199BCD1C-3100-468F-9A2F-8AC84F31CE4C}" type="pres">
      <dgm:prSet presAssocID="{39A92CBD-4A76-42CA-AC49-83D6D2D9A001}" presName="text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9BE4C5-58A8-46AF-9C9E-050757F941EF}" type="pres">
      <dgm:prSet presAssocID="{6CF7FB82-D849-4AD7-BB95-547125C3B9FB}" presName="spacer" presStyleCnt="0"/>
      <dgm:spPr/>
    </dgm:pt>
    <dgm:pt modelId="{AC885800-9C07-41D7-8632-7D5E54E94A70}" type="pres">
      <dgm:prSet presAssocID="{C411ADEF-E497-4FF6-9186-ED4B08A08CC7}" presName="comp" presStyleCnt="0"/>
      <dgm:spPr/>
    </dgm:pt>
    <dgm:pt modelId="{DAC4C444-84DD-49FF-B14F-92414AC7BB3F}" type="pres">
      <dgm:prSet presAssocID="{C411ADEF-E497-4FF6-9186-ED4B08A08CC7}" presName="box" presStyleLbl="node1" presStyleIdx="3" presStyleCnt="11"/>
      <dgm:spPr/>
      <dgm:t>
        <a:bodyPr/>
        <a:lstStyle/>
        <a:p>
          <a:endParaRPr lang="es-EC"/>
        </a:p>
      </dgm:t>
    </dgm:pt>
    <dgm:pt modelId="{539D4401-27D1-461B-A976-AA50F1068CA2}" type="pres">
      <dgm:prSet presAssocID="{C411ADEF-E497-4FF6-9186-ED4B08A08CC7}" presName="img" presStyleLbl="fgImgPlace1" presStyleIdx="3" presStyleCnt="11"/>
      <dgm:spPr/>
    </dgm:pt>
    <dgm:pt modelId="{18EF3225-F67A-44BA-AC12-A29D54E0E157}" type="pres">
      <dgm:prSet presAssocID="{C411ADEF-E497-4FF6-9186-ED4B08A08CC7}" presName="text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BC43C6-E256-4B2A-9DFE-63CEBD0BA507}" type="pres">
      <dgm:prSet presAssocID="{5F23A7AE-A741-4670-9A15-B726BC8DDE45}" presName="spacer" presStyleCnt="0"/>
      <dgm:spPr/>
    </dgm:pt>
    <dgm:pt modelId="{357B157F-9207-4180-89E5-F0CB92FBEC44}" type="pres">
      <dgm:prSet presAssocID="{9B5039FC-77EE-4371-9C97-6D293E5E4DF3}" presName="comp" presStyleCnt="0"/>
      <dgm:spPr/>
    </dgm:pt>
    <dgm:pt modelId="{7ACB9F1A-49C6-48AF-A43C-F62CBD3069C0}" type="pres">
      <dgm:prSet presAssocID="{9B5039FC-77EE-4371-9C97-6D293E5E4DF3}" presName="box" presStyleLbl="node1" presStyleIdx="4" presStyleCnt="11"/>
      <dgm:spPr/>
      <dgm:t>
        <a:bodyPr/>
        <a:lstStyle/>
        <a:p>
          <a:endParaRPr lang="es-EC"/>
        </a:p>
      </dgm:t>
    </dgm:pt>
    <dgm:pt modelId="{76F02264-7756-4DA0-A351-A759F7CB7684}" type="pres">
      <dgm:prSet presAssocID="{9B5039FC-77EE-4371-9C97-6D293E5E4DF3}" presName="img" presStyleLbl="fgImgPlace1" presStyleIdx="4" presStyleCnt="11"/>
      <dgm:spPr/>
    </dgm:pt>
    <dgm:pt modelId="{7B601188-68AC-4E7E-A98C-0DAD70E62753}" type="pres">
      <dgm:prSet presAssocID="{9B5039FC-77EE-4371-9C97-6D293E5E4DF3}" presName="text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9A3275-F13E-43EB-B380-C35A83E28FC1}" type="pres">
      <dgm:prSet presAssocID="{F1E9AE5E-D699-4D58-B22F-975176F72345}" presName="spacer" presStyleCnt="0"/>
      <dgm:spPr/>
    </dgm:pt>
    <dgm:pt modelId="{D3213444-64A6-4F01-B27C-BB2C266844AB}" type="pres">
      <dgm:prSet presAssocID="{AB5D7F8D-D496-4619-8DC9-4A3B09C1F64F}" presName="comp" presStyleCnt="0"/>
      <dgm:spPr/>
    </dgm:pt>
    <dgm:pt modelId="{7BEF9D65-7C42-470F-BB6B-FE83D895EBCA}" type="pres">
      <dgm:prSet presAssocID="{AB5D7F8D-D496-4619-8DC9-4A3B09C1F64F}" presName="box" presStyleLbl="node1" presStyleIdx="5" presStyleCnt="11"/>
      <dgm:spPr/>
      <dgm:t>
        <a:bodyPr/>
        <a:lstStyle/>
        <a:p>
          <a:endParaRPr lang="es-EC"/>
        </a:p>
      </dgm:t>
    </dgm:pt>
    <dgm:pt modelId="{DCC1F805-E50F-4958-96E3-51FBDD0B8F5E}" type="pres">
      <dgm:prSet presAssocID="{AB5D7F8D-D496-4619-8DC9-4A3B09C1F64F}" presName="img" presStyleLbl="fgImgPlace1" presStyleIdx="5" presStyleCnt="11"/>
      <dgm:spPr/>
    </dgm:pt>
    <dgm:pt modelId="{9DCC4774-A70F-481D-AF6B-4B752B389B6B}" type="pres">
      <dgm:prSet presAssocID="{AB5D7F8D-D496-4619-8DC9-4A3B09C1F64F}" presName="text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96E60D-3FC9-4FAE-BE20-9CC56FAD9C90}" type="pres">
      <dgm:prSet presAssocID="{E25D39A5-2E25-4CA7-B41B-12EF87B36E76}" presName="spacer" presStyleCnt="0"/>
      <dgm:spPr/>
    </dgm:pt>
    <dgm:pt modelId="{376391F7-1C5A-4BD6-82BC-5A46FA7DFA77}" type="pres">
      <dgm:prSet presAssocID="{6AF3AC74-4202-4823-9121-9E1F50918423}" presName="comp" presStyleCnt="0"/>
      <dgm:spPr/>
    </dgm:pt>
    <dgm:pt modelId="{E01CC8D0-1132-4C85-9404-01C5321FCC29}" type="pres">
      <dgm:prSet presAssocID="{6AF3AC74-4202-4823-9121-9E1F50918423}" presName="box" presStyleLbl="node1" presStyleIdx="6" presStyleCnt="11"/>
      <dgm:spPr/>
      <dgm:t>
        <a:bodyPr/>
        <a:lstStyle/>
        <a:p>
          <a:endParaRPr lang="es-EC"/>
        </a:p>
      </dgm:t>
    </dgm:pt>
    <dgm:pt modelId="{304D236C-8FFF-4AF1-AC31-1E9B901E7D81}" type="pres">
      <dgm:prSet presAssocID="{6AF3AC74-4202-4823-9121-9E1F50918423}" presName="img" presStyleLbl="fgImgPlace1" presStyleIdx="6" presStyleCnt="11"/>
      <dgm:spPr/>
    </dgm:pt>
    <dgm:pt modelId="{57B1EC46-0C0C-4B3A-82AF-F9EEAA535FA2}" type="pres">
      <dgm:prSet presAssocID="{6AF3AC74-4202-4823-9121-9E1F50918423}" presName="text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AC969B-C950-4564-A2A1-5AA1BDB1E499}" type="pres">
      <dgm:prSet presAssocID="{2C46EB7B-6710-4BDB-8E61-48BBBA36B5CA}" presName="spacer" presStyleCnt="0"/>
      <dgm:spPr/>
    </dgm:pt>
    <dgm:pt modelId="{2FEB41EB-164F-482E-92AB-1D42484F95D0}" type="pres">
      <dgm:prSet presAssocID="{95E7F767-8191-4F75-B3CF-33EE2FC624A2}" presName="comp" presStyleCnt="0"/>
      <dgm:spPr/>
    </dgm:pt>
    <dgm:pt modelId="{00FFA365-A69F-4AD2-AC02-A5685957BE7A}" type="pres">
      <dgm:prSet presAssocID="{95E7F767-8191-4F75-B3CF-33EE2FC624A2}" presName="box" presStyleLbl="node1" presStyleIdx="7" presStyleCnt="11"/>
      <dgm:spPr/>
      <dgm:t>
        <a:bodyPr/>
        <a:lstStyle/>
        <a:p>
          <a:endParaRPr lang="es-EC"/>
        </a:p>
      </dgm:t>
    </dgm:pt>
    <dgm:pt modelId="{8C7C20A1-0B82-44C8-AFE1-E2693C2213CC}" type="pres">
      <dgm:prSet presAssocID="{95E7F767-8191-4F75-B3CF-33EE2FC624A2}" presName="img" presStyleLbl="fgImgPlace1" presStyleIdx="7" presStyleCnt="11"/>
      <dgm:spPr/>
    </dgm:pt>
    <dgm:pt modelId="{9D73EDA6-137D-4F99-BDBE-259E99C3EE58}" type="pres">
      <dgm:prSet presAssocID="{95E7F767-8191-4F75-B3CF-33EE2FC624A2}" presName="text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852D7D-CC09-4033-ABA9-E4E562CCA11B}" type="pres">
      <dgm:prSet presAssocID="{16E5C245-5C66-4E20-B87A-FCFB9F489BDF}" presName="spacer" presStyleCnt="0"/>
      <dgm:spPr/>
    </dgm:pt>
    <dgm:pt modelId="{DD34EE39-02A8-4EB4-807B-2C4DA0514BED}" type="pres">
      <dgm:prSet presAssocID="{A274B1DC-7358-4D45-85AB-0F46AD027377}" presName="comp" presStyleCnt="0"/>
      <dgm:spPr/>
    </dgm:pt>
    <dgm:pt modelId="{F07A09E7-0CAF-4FDF-84C4-5549CB2A36FD}" type="pres">
      <dgm:prSet presAssocID="{A274B1DC-7358-4D45-85AB-0F46AD027377}" presName="box" presStyleLbl="node1" presStyleIdx="8" presStyleCnt="11"/>
      <dgm:spPr/>
      <dgm:t>
        <a:bodyPr/>
        <a:lstStyle/>
        <a:p>
          <a:endParaRPr lang="es-EC"/>
        </a:p>
      </dgm:t>
    </dgm:pt>
    <dgm:pt modelId="{2C8015EB-0DA4-45F6-96F4-A51C4783A54E}" type="pres">
      <dgm:prSet presAssocID="{A274B1DC-7358-4D45-85AB-0F46AD027377}" presName="img" presStyleLbl="fgImgPlace1" presStyleIdx="8" presStyleCnt="11"/>
      <dgm:spPr/>
    </dgm:pt>
    <dgm:pt modelId="{48642F43-EEC7-47A5-B61A-13A9A2099B13}" type="pres">
      <dgm:prSet presAssocID="{A274B1DC-7358-4D45-85AB-0F46AD027377}" presName="text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4785C5-70F8-4909-92BA-453B10774835}" type="pres">
      <dgm:prSet presAssocID="{5C283EDF-EF2A-4D40-AD18-72AF5F1778D8}" presName="spacer" presStyleCnt="0"/>
      <dgm:spPr/>
    </dgm:pt>
    <dgm:pt modelId="{404CAA08-5337-478B-BBD8-B94DBE7EAA60}" type="pres">
      <dgm:prSet presAssocID="{21CCD750-72B5-42CD-BBF7-D6F33B1A6BE3}" presName="comp" presStyleCnt="0"/>
      <dgm:spPr/>
    </dgm:pt>
    <dgm:pt modelId="{B749037E-2674-4D23-A08F-37B138E1FF1C}" type="pres">
      <dgm:prSet presAssocID="{21CCD750-72B5-42CD-BBF7-D6F33B1A6BE3}" presName="box" presStyleLbl="node1" presStyleIdx="9" presStyleCnt="11"/>
      <dgm:spPr/>
      <dgm:t>
        <a:bodyPr/>
        <a:lstStyle/>
        <a:p>
          <a:endParaRPr lang="es-EC"/>
        </a:p>
      </dgm:t>
    </dgm:pt>
    <dgm:pt modelId="{B1372CF2-677F-455E-BC85-9D3A5B348863}" type="pres">
      <dgm:prSet presAssocID="{21CCD750-72B5-42CD-BBF7-D6F33B1A6BE3}" presName="img" presStyleLbl="fgImgPlace1" presStyleIdx="9" presStyleCnt="11"/>
      <dgm:spPr/>
    </dgm:pt>
    <dgm:pt modelId="{D23DB2EA-AE89-4EA8-B837-619BBCCF6AB1}" type="pres">
      <dgm:prSet presAssocID="{21CCD750-72B5-42CD-BBF7-D6F33B1A6BE3}" presName="text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C1C552-03C0-4A61-853E-A5D559B5CFEC}" type="pres">
      <dgm:prSet presAssocID="{B038044E-0024-4D9C-8F22-3D3EB80D3878}" presName="spacer" presStyleCnt="0"/>
      <dgm:spPr/>
    </dgm:pt>
    <dgm:pt modelId="{CEB08E17-59FD-4D04-A9C2-79D0534D78CE}" type="pres">
      <dgm:prSet presAssocID="{4B4F6074-DF99-4BA4-8CD9-A3B96AE0300F}" presName="comp" presStyleCnt="0"/>
      <dgm:spPr/>
    </dgm:pt>
    <dgm:pt modelId="{9C28A9C0-3211-4E65-8422-DDB1B8B748BA}" type="pres">
      <dgm:prSet presAssocID="{4B4F6074-DF99-4BA4-8CD9-A3B96AE0300F}" presName="box" presStyleLbl="node1" presStyleIdx="10" presStyleCnt="11"/>
      <dgm:spPr/>
      <dgm:t>
        <a:bodyPr/>
        <a:lstStyle/>
        <a:p>
          <a:endParaRPr lang="es-EC"/>
        </a:p>
      </dgm:t>
    </dgm:pt>
    <dgm:pt modelId="{778CBE53-E04D-4ACA-B1A0-E117544B0BE2}" type="pres">
      <dgm:prSet presAssocID="{4B4F6074-DF99-4BA4-8CD9-A3B96AE0300F}" presName="img" presStyleLbl="fgImgPlace1" presStyleIdx="10" presStyleCnt="11"/>
      <dgm:spPr/>
    </dgm:pt>
    <dgm:pt modelId="{C3D53C41-6157-406E-B77C-2F5C53C5C47C}" type="pres">
      <dgm:prSet presAssocID="{4B4F6074-DF99-4BA4-8CD9-A3B96AE0300F}" presName="text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4896259-9C04-4F8B-8553-508CBFC2A189}" type="presOf" srcId="{9B5039FC-77EE-4371-9C97-6D293E5E4DF3}" destId="{7ACB9F1A-49C6-48AF-A43C-F62CBD3069C0}" srcOrd="0" destOrd="0" presId="urn:microsoft.com/office/officeart/2005/8/layout/vList4#1"/>
    <dgm:cxn modelId="{60852164-50CF-497A-8499-FF223FB8D1CC}" type="presOf" srcId="{A274B1DC-7358-4D45-85AB-0F46AD027377}" destId="{48642F43-EEC7-47A5-B61A-13A9A2099B13}" srcOrd="1" destOrd="0" presId="urn:microsoft.com/office/officeart/2005/8/layout/vList4#1"/>
    <dgm:cxn modelId="{FE21FDF1-4329-42DD-B65C-4BDC0F5843D0}" srcId="{0773294D-CE44-4206-85BD-2B848B5CC3E8}" destId="{39A92CBD-4A76-42CA-AC49-83D6D2D9A001}" srcOrd="2" destOrd="0" parTransId="{77FF2B8C-1E1D-4997-86A9-FF07F7644144}" sibTransId="{6CF7FB82-D849-4AD7-BB95-547125C3B9FB}"/>
    <dgm:cxn modelId="{8191E39D-1F36-4C78-90DE-95A2550C8549}" type="presOf" srcId="{21CCD750-72B5-42CD-BBF7-D6F33B1A6BE3}" destId="{B749037E-2674-4D23-A08F-37B138E1FF1C}" srcOrd="0" destOrd="0" presId="urn:microsoft.com/office/officeart/2005/8/layout/vList4#1"/>
    <dgm:cxn modelId="{2D8E0184-EA56-446C-BCAA-762162A34D1A}" type="presOf" srcId="{D61FF9E8-5713-47B9-BE10-CDAC6F380F00}" destId="{B13131CC-7191-472D-944E-73F428014A0F}" srcOrd="1" destOrd="0" presId="urn:microsoft.com/office/officeart/2005/8/layout/vList4#1"/>
    <dgm:cxn modelId="{CAAA9AE2-627E-4B9A-ABF7-F0E9CE5FE156}" type="presOf" srcId="{4B4F6074-DF99-4BA4-8CD9-A3B96AE0300F}" destId="{C3D53C41-6157-406E-B77C-2F5C53C5C47C}" srcOrd="1" destOrd="0" presId="urn:microsoft.com/office/officeart/2005/8/layout/vList4#1"/>
    <dgm:cxn modelId="{E298C6BD-C4DF-4B4C-97C8-6A512EAF082A}" type="presOf" srcId="{95E7F767-8191-4F75-B3CF-33EE2FC624A2}" destId="{9D73EDA6-137D-4F99-BDBE-259E99C3EE58}" srcOrd="1" destOrd="0" presId="urn:microsoft.com/office/officeart/2005/8/layout/vList4#1"/>
    <dgm:cxn modelId="{CD15F684-6386-430E-8301-C2AE456DD58C}" type="presOf" srcId="{AB5D7F8D-D496-4619-8DC9-4A3B09C1F64F}" destId="{7BEF9D65-7C42-470F-BB6B-FE83D895EBCA}" srcOrd="0" destOrd="0" presId="urn:microsoft.com/office/officeart/2005/8/layout/vList4#1"/>
    <dgm:cxn modelId="{72F3A4D4-13FE-49C5-BE90-C1E95BBC1B27}" type="presOf" srcId="{4B4F6074-DF99-4BA4-8CD9-A3B96AE0300F}" destId="{9C28A9C0-3211-4E65-8422-DDB1B8B748BA}" srcOrd="0" destOrd="0" presId="urn:microsoft.com/office/officeart/2005/8/layout/vList4#1"/>
    <dgm:cxn modelId="{8F8CE757-83CF-47AB-9973-7AC46E766702}" type="presOf" srcId="{A274B1DC-7358-4D45-85AB-0F46AD027377}" destId="{F07A09E7-0CAF-4FDF-84C4-5549CB2A36FD}" srcOrd="0" destOrd="0" presId="urn:microsoft.com/office/officeart/2005/8/layout/vList4#1"/>
    <dgm:cxn modelId="{76AE8C23-3A50-46F3-B6EA-A957A403FDE9}" type="presOf" srcId="{6AF3AC74-4202-4823-9121-9E1F50918423}" destId="{57B1EC46-0C0C-4B3A-82AF-F9EEAA535FA2}" srcOrd="1" destOrd="0" presId="urn:microsoft.com/office/officeart/2005/8/layout/vList4#1"/>
    <dgm:cxn modelId="{36F60EE8-2B2C-4740-8AE6-78D071C402FC}" srcId="{0773294D-CE44-4206-85BD-2B848B5CC3E8}" destId="{D61FF9E8-5713-47B9-BE10-CDAC6F380F00}" srcOrd="0" destOrd="0" parTransId="{199E9E47-856F-4FB3-9191-D0B6E6B5CEA6}" sibTransId="{094D89A4-BB74-41D4-8F24-92A395DA247E}"/>
    <dgm:cxn modelId="{A9395D4D-9C01-4A3F-BD99-8E09B9C55E32}" type="presOf" srcId="{AB5D7F8D-D496-4619-8DC9-4A3B09C1F64F}" destId="{9DCC4774-A70F-481D-AF6B-4B752B389B6B}" srcOrd="1" destOrd="0" presId="urn:microsoft.com/office/officeart/2005/8/layout/vList4#1"/>
    <dgm:cxn modelId="{21BE500E-0695-4C38-A165-49DF37CB9F8F}" type="presOf" srcId="{C411ADEF-E497-4FF6-9186-ED4B08A08CC7}" destId="{18EF3225-F67A-44BA-AC12-A29D54E0E157}" srcOrd="1" destOrd="0" presId="urn:microsoft.com/office/officeart/2005/8/layout/vList4#1"/>
    <dgm:cxn modelId="{170D5EC4-A8F1-41FE-9E02-C63E650A86F0}" srcId="{0773294D-CE44-4206-85BD-2B848B5CC3E8}" destId="{21CCD750-72B5-42CD-BBF7-D6F33B1A6BE3}" srcOrd="9" destOrd="0" parTransId="{E7052D37-A8A6-4562-BE1E-C36AE65BFBC8}" sibTransId="{B038044E-0024-4D9C-8F22-3D3EB80D3878}"/>
    <dgm:cxn modelId="{90AE6C26-A854-488A-A11E-3DC483E192EF}" type="presOf" srcId="{39A92CBD-4A76-42CA-AC49-83D6D2D9A001}" destId="{18227ED0-65F0-4CCF-9618-9AAE659E0D9B}" srcOrd="0" destOrd="0" presId="urn:microsoft.com/office/officeart/2005/8/layout/vList4#1"/>
    <dgm:cxn modelId="{C7795E6D-B73D-412C-B86B-4ECC4EF9B4AE}" type="presOf" srcId="{21CCD750-72B5-42CD-BBF7-D6F33B1A6BE3}" destId="{D23DB2EA-AE89-4EA8-B837-619BBCCF6AB1}" srcOrd="1" destOrd="0" presId="urn:microsoft.com/office/officeart/2005/8/layout/vList4#1"/>
    <dgm:cxn modelId="{4D5D587C-B02E-466A-A93F-E9471E59105E}" srcId="{0773294D-CE44-4206-85BD-2B848B5CC3E8}" destId="{4B4F6074-DF99-4BA4-8CD9-A3B96AE0300F}" srcOrd="10" destOrd="0" parTransId="{11269FC2-DCD6-47BB-98D5-9854B40A3348}" sibTransId="{1AC392F0-6E39-476C-BE90-F306EB2BC17E}"/>
    <dgm:cxn modelId="{6A8D5A7B-28A5-4854-B256-F108407BB5C6}" srcId="{0773294D-CE44-4206-85BD-2B848B5CC3E8}" destId="{C411ADEF-E497-4FF6-9186-ED4B08A08CC7}" srcOrd="3" destOrd="0" parTransId="{42E7B63C-0F53-4292-9C97-8408F085F9C7}" sibTransId="{5F23A7AE-A741-4670-9A15-B726BC8DDE45}"/>
    <dgm:cxn modelId="{92F6FD4B-2DB4-492A-B597-C6433AF09818}" type="presOf" srcId="{6AF3AC74-4202-4823-9121-9E1F50918423}" destId="{E01CC8D0-1132-4C85-9404-01C5321FCC29}" srcOrd="0" destOrd="0" presId="urn:microsoft.com/office/officeart/2005/8/layout/vList4#1"/>
    <dgm:cxn modelId="{EEC6A04F-9B03-459B-BAD6-41EBE53A2292}" srcId="{0773294D-CE44-4206-85BD-2B848B5CC3E8}" destId="{25857561-2BDB-4B22-8420-6D8CD90330B0}" srcOrd="1" destOrd="0" parTransId="{9195F237-F8AA-42B1-88EE-ED16C39F52E2}" sibTransId="{910E39DB-B73C-47E4-AD7D-989586260435}"/>
    <dgm:cxn modelId="{75CDE0D3-F252-49E9-8ADB-59AC078D3873}" srcId="{0773294D-CE44-4206-85BD-2B848B5CC3E8}" destId="{6AF3AC74-4202-4823-9121-9E1F50918423}" srcOrd="6" destOrd="0" parTransId="{89761DDA-104A-4D3C-B875-EC9CB3D5707A}" sibTransId="{2C46EB7B-6710-4BDB-8E61-48BBBA36B5CA}"/>
    <dgm:cxn modelId="{501C1F6A-7101-418B-AFEA-98976154D212}" srcId="{0773294D-CE44-4206-85BD-2B848B5CC3E8}" destId="{95E7F767-8191-4F75-B3CF-33EE2FC624A2}" srcOrd="7" destOrd="0" parTransId="{64967EA1-D8EA-4BC2-B098-B30BCB2AFE7A}" sibTransId="{16E5C245-5C66-4E20-B87A-FCFB9F489BDF}"/>
    <dgm:cxn modelId="{4ADA0955-9B88-4B82-B300-252C5B9D5A93}" srcId="{0773294D-CE44-4206-85BD-2B848B5CC3E8}" destId="{AB5D7F8D-D496-4619-8DC9-4A3B09C1F64F}" srcOrd="5" destOrd="0" parTransId="{2F7F0ECC-30A4-46C5-ABEC-80201AA46B8C}" sibTransId="{E25D39A5-2E25-4CA7-B41B-12EF87B36E76}"/>
    <dgm:cxn modelId="{2ED8B917-4F29-43D2-9054-97D4A3FBF15E}" type="presOf" srcId="{0773294D-CE44-4206-85BD-2B848B5CC3E8}" destId="{8D025DB7-7473-4C5E-B50C-A24307B1956C}" srcOrd="0" destOrd="0" presId="urn:microsoft.com/office/officeart/2005/8/layout/vList4#1"/>
    <dgm:cxn modelId="{8C33C3C5-5A45-4CF6-9936-016F55FA3FCB}" type="presOf" srcId="{39A92CBD-4A76-42CA-AC49-83D6D2D9A001}" destId="{199BCD1C-3100-468F-9A2F-8AC84F31CE4C}" srcOrd="1" destOrd="0" presId="urn:microsoft.com/office/officeart/2005/8/layout/vList4#1"/>
    <dgm:cxn modelId="{C6123D48-4275-4DBB-AD7F-24F8A02746FF}" type="presOf" srcId="{D61FF9E8-5713-47B9-BE10-CDAC6F380F00}" destId="{C857353D-D6D5-4CE8-9076-B6F074DDD07D}" srcOrd="0" destOrd="0" presId="urn:microsoft.com/office/officeart/2005/8/layout/vList4#1"/>
    <dgm:cxn modelId="{B9286834-63B4-42C7-ABEF-DFC598C9907F}" srcId="{0773294D-CE44-4206-85BD-2B848B5CC3E8}" destId="{A274B1DC-7358-4D45-85AB-0F46AD027377}" srcOrd="8" destOrd="0" parTransId="{0267C27B-D7B6-48B0-848C-EE60378FFDD9}" sibTransId="{5C283EDF-EF2A-4D40-AD18-72AF5F1778D8}"/>
    <dgm:cxn modelId="{40B65C66-2422-4880-901C-EACCF1757C77}" type="presOf" srcId="{9B5039FC-77EE-4371-9C97-6D293E5E4DF3}" destId="{7B601188-68AC-4E7E-A98C-0DAD70E62753}" srcOrd="1" destOrd="0" presId="urn:microsoft.com/office/officeart/2005/8/layout/vList4#1"/>
    <dgm:cxn modelId="{9C848954-837E-4D7E-AE2B-9ED2A356B5D7}" type="presOf" srcId="{95E7F767-8191-4F75-B3CF-33EE2FC624A2}" destId="{00FFA365-A69F-4AD2-AC02-A5685957BE7A}" srcOrd="0" destOrd="0" presId="urn:microsoft.com/office/officeart/2005/8/layout/vList4#1"/>
    <dgm:cxn modelId="{C0AC79C6-BF3D-411F-AB51-C91839A34E00}" type="presOf" srcId="{25857561-2BDB-4B22-8420-6D8CD90330B0}" destId="{B410068C-6BB8-47D4-90D6-C2970F43943F}" srcOrd="1" destOrd="0" presId="urn:microsoft.com/office/officeart/2005/8/layout/vList4#1"/>
    <dgm:cxn modelId="{4C0CD51D-2A29-4F25-81C2-ECFCE8C7D368}" srcId="{0773294D-CE44-4206-85BD-2B848B5CC3E8}" destId="{9B5039FC-77EE-4371-9C97-6D293E5E4DF3}" srcOrd="4" destOrd="0" parTransId="{1E1C5585-86AE-4F08-A81B-1006E5847ADD}" sibTransId="{F1E9AE5E-D699-4D58-B22F-975176F72345}"/>
    <dgm:cxn modelId="{8F51F61A-AEE3-4792-9DC9-4EB2A68D74CE}" type="presOf" srcId="{25857561-2BDB-4B22-8420-6D8CD90330B0}" destId="{AB473731-1FC7-41CE-A006-5FCF51799FBD}" srcOrd="0" destOrd="0" presId="urn:microsoft.com/office/officeart/2005/8/layout/vList4#1"/>
    <dgm:cxn modelId="{E17E0A8B-5CBA-44F8-9CB0-A124E83F28AF}" type="presOf" srcId="{C411ADEF-E497-4FF6-9186-ED4B08A08CC7}" destId="{DAC4C444-84DD-49FF-B14F-92414AC7BB3F}" srcOrd="0" destOrd="0" presId="urn:microsoft.com/office/officeart/2005/8/layout/vList4#1"/>
    <dgm:cxn modelId="{82C2168E-44D1-49B1-9494-04E806E3ECFF}" type="presParOf" srcId="{8D025DB7-7473-4C5E-B50C-A24307B1956C}" destId="{68E68370-BDC1-47BC-B0FD-039A5553F271}" srcOrd="0" destOrd="0" presId="urn:microsoft.com/office/officeart/2005/8/layout/vList4#1"/>
    <dgm:cxn modelId="{8F0A3BBE-E56A-4E9F-ACA4-22E613D4E33B}" type="presParOf" srcId="{68E68370-BDC1-47BC-B0FD-039A5553F271}" destId="{C857353D-D6D5-4CE8-9076-B6F074DDD07D}" srcOrd="0" destOrd="0" presId="urn:microsoft.com/office/officeart/2005/8/layout/vList4#1"/>
    <dgm:cxn modelId="{2993C309-C0BF-4A5D-B809-720CF7C46CF0}" type="presParOf" srcId="{68E68370-BDC1-47BC-B0FD-039A5553F271}" destId="{35EF0B18-C7BB-4DE9-AE87-A85412DDEC3B}" srcOrd="1" destOrd="0" presId="urn:microsoft.com/office/officeart/2005/8/layout/vList4#1"/>
    <dgm:cxn modelId="{21FDDB4E-37B4-417A-AF96-EC63AD5F6A11}" type="presParOf" srcId="{68E68370-BDC1-47BC-B0FD-039A5553F271}" destId="{B13131CC-7191-472D-944E-73F428014A0F}" srcOrd="2" destOrd="0" presId="urn:microsoft.com/office/officeart/2005/8/layout/vList4#1"/>
    <dgm:cxn modelId="{C4784434-6E11-476D-BC8C-8C5D06BAA104}" type="presParOf" srcId="{8D025DB7-7473-4C5E-B50C-A24307B1956C}" destId="{6A19A3FB-E31E-4F37-8DF4-F00DB8602018}" srcOrd="1" destOrd="0" presId="urn:microsoft.com/office/officeart/2005/8/layout/vList4#1"/>
    <dgm:cxn modelId="{AA3126D7-314A-4E75-95CF-7E81CE4B934B}" type="presParOf" srcId="{8D025DB7-7473-4C5E-B50C-A24307B1956C}" destId="{A48EA32C-0E09-484E-A777-F017B02DA7B1}" srcOrd="2" destOrd="0" presId="urn:microsoft.com/office/officeart/2005/8/layout/vList4#1"/>
    <dgm:cxn modelId="{88BFAD3A-7425-47CE-BD20-BC3E46009E57}" type="presParOf" srcId="{A48EA32C-0E09-484E-A777-F017B02DA7B1}" destId="{AB473731-1FC7-41CE-A006-5FCF51799FBD}" srcOrd="0" destOrd="0" presId="urn:microsoft.com/office/officeart/2005/8/layout/vList4#1"/>
    <dgm:cxn modelId="{3BA3573E-2096-4217-8101-8E08F10ED3A5}" type="presParOf" srcId="{A48EA32C-0E09-484E-A777-F017B02DA7B1}" destId="{8E6E4DD6-6F7D-4D58-A3CC-B030C4A8CB44}" srcOrd="1" destOrd="0" presId="urn:microsoft.com/office/officeart/2005/8/layout/vList4#1"/>
    <dgm:cxn modelId="{0272AB4F-15CB-4356-B4CB-A597E99158E9}" type="presParOf" srcId="{A48EA32C-0E09-484E-A777-F017B02DA7B1}" destId="{B410068C-6BB8-47D4-90D6-C2970F43943F}" srcOrd="2" destOrd="0" presId="urn:microsoft.com/office/officeart/2005/8/layout/vList4#1"/>
    <dgm:cxn modelId="{4546FA89-CDF3-41D8-BB48-6A57BF9184ED}" type="presParOf" srcId="{8D025DB7-7473-4C5E-B50C-A24307B1956C}" destId="{C9CFBFA0-2175-40E5-8BC3-580337BB6884}" srcOrd="3" destOrd="0" presId="urn:microsoft.com/office/officeart/2005/8/layout/vList4#1"/>
    <dgm:cxn modelId="{4D3D6DAB-CB12-429A-881E-593FA36C16A8}" type="presParOf" srcId="{8D025DB7-7473-4C5E-B50C-A24307B1956C}" destId="{7AF022BD-B020-481A-9E34-4813B0F91B88}" srcOrd="4" destOrd="0" presId="urn:microsoft.com/office/officeart/2005/8/layout/vList4#1"/>
    <dgm:cxn modelId="{00EB9218-5953-4776-A290-F07BAFCF0174}" type="presParOf" srcId="{7AF022BD-B020-481A-9E34-4813B0F91B88}" destId="{18227ED0-65F0-4CCF-9618-9AAE659E0D9B}" srcOrd="0" destOrd="0" presId="urn:microsoft.com/office/officeart/2005/8/layout/vList4#1"/>
    <dgm:cxn modelId="{D5B068F0-11A2-4C9D-B490-B194ADBA0523}" type="presParOf" srcId="{7AF022BD-B020-481A-9E34-4813B0F91B88}" destId="{318CAF05-84E7-4A28-BDB3-E23C3A3DFF38}" srcOrd="1" destOrd="0" presId="urn:microsoft.com/office/officeart/2005/8/layout/vList4#1"/>
    <dgm:cxn modelId="{2653455D-1328-44AC-B2E0-4F013D39866A}" type="presParOf" srcId="{7AF022BD-B020-481A-9E34-4813B0F91B88}" destId="{199BCD1C-3100-468F-9A2F-8AC84F31CE4C}" srcOrd="2" destOrd="0" presId="urn:microsoft.com/office/officeart/2005/8/layout/vList4#1"/>
    <dgm:cxn modelId="{3A6899AC-40DA-4B29-8D95-9F55B7FD06EF}" type="presParOf" srcId="{8D025DB7-7473-4C5E-B50C-A24307B1956C}" destId="{F39BE4C5-58A8-46AF-9C9E-050757F941EF}" srcOrd="5" destOrd="0" presId="urn:microsoft.com/office/officeart/2005/8/layout/vList4#1"/>
    <dgm:cxn modelId="{FB2C8E9B-CF5E-44F8-AE8C-E9A08BC41D70}" type="presParOf" srcId="{8D025DB7-7473-4C5E-B50C-A24307B1956C}" destId="{AC885800-9C07-41D7-8632-7D5E54E94A70}" srcOrd="6" destOrd="0" presId="urn:microsoft.com/office/officeart/2005/8/layout/vList4#1"/>
    <dgm:cxn modelId="{B8BB3FB6-11EB-4761-9DB9-DB2549E71E9E}" type="presParOf" srcId="{AC885800-9C07-41D7-8632-7D5E54E94A70}" destId="{DAC4C444-84DD-49FF-B14F-92414AC7BB3F}" srcOrd="0" destOrd="0" presId="urn:microsoft.com/office/officeart/2005/8/layout/vList4#1"/>
    <dgm:cxn modelId="{BFB7705F-1679-404A-B175-2F40FE1C09FF}" type="presParOf" srcId="{AC885800-9C07-41D7-8632-7D5E54E94A70}" destId="{539D4401-27D1-461B-A976-AA50F1068CA2}" srcOrd="1" destOrd="0" presId="urn:microsoft.com/office/officeart/2005/8/layout/vList4#1"/>
    <dgm:cxn modelId="{A691C7D5-A3FB-4621-A9D7-E8C2B87E1434}" type="presParOf" srcId="{AC885800-9C07-41D7-8632-7D5E54E94A70}" destId="{18EF3225-F67A-44BA-AC12-A29D54E0E157}" srcOrd="2" destOrd="0" presId="urn:microsoft.com/office/officeart/2005/8/layout/vList4#1"/>
    <dgm:cxn modelId="{1612266E-629A-46DD-9229-A99A53EC68A7}" type="presParOf" srcId="{8D025DB7-7473-4C5E-B50C-A24307B1956C}" destId="{38BC43C6-E256-4B2A-9DFE-63CEBD0BA507}" srcOrd="7" destOrd="0" presId="urn:microsoft.com/office/officeart/2005/8/layout/vList4#1"/>
    <dgm:cxn modelId="{524A06DE-8430-47C3-BC09-B05B9B927E05}" type="presParOf" srcId="{8D025DB7-7473-4C5E-B50C-A24307B1956C}" destId="{357B157F-9207-4180-89E5-F0CB92FBEC44}" srcOrd="8" destOrd="0" presId="urn:microsoft.com/office/officeart/2005/8/layout/vList4#1"/>
    <dgm:cxn modelId="{D892D7CC-D338-432C-AAE3-72F3C056951E}" type="presParOf" srcId="{357B157F-9207-4180-89E5-F0CB92FBEC44}" destId="{7ACB9F1A-49C6-48AF-A43C-F62CBD3069C0}" srcOrd="0" destOrd="0" presId="urn:microsoft.com/office/officeart/2005/8/layout/vList4#1"/>
    <dgm:cxn modelId="{FF056917-6029-4DB7-83C7-6B029EA5B129}" type="presParOf" srcId="{357B157F-9207-4180-89E5-F0CB92FBEC44}" destId="{76F02264-7756-4DA0-A351-A759F7CB7684}" srcOrd="1" destOrd="0" presId="urn:microsoft.com/office/officeart/2005/8/layout/vList4#1"/>
    <dgm:cxn modelId="{A9048967-4896-4520-B5D5-40678DBD3BCF}" type="presParOf" srcId="{357B157F-9207-4180-89E5-F0CB92FBEC44}" destId="{7B601188-68AC-4E7E-A98C-0DAD70E62753}" srcOrd="2" destOrd="0" presId="urn:microsoft.com/office/officeart/2005/8/layout/vList4#1"/>
    <dgm:cxn modelId="{35FA3AD8-91DE-4352-BE99-F1D84DCD3787}" type="presParOf" srcId="{8D025DB7-7473-4C5E-B50C-A24307B1956C}" destId="{579A3275-F13E-43EB-B380-C35A83E28FC1}" srcOrd="9" destOrd="0" presId="urn:microsoft.com/office/officeart/2005/8/layout/vList4#1"/>
    <dgm:cxn modelId="{760D58C8-E931-4532-80D0-39A629C8BBF9}" type="presParOf" srcId="{8D025DB7-7473-4C5E-B50C-A24307B1956C}" destId="{D3213444-64A6-4F01-B27C-BB2C266844AB}" srcOrd="10" destOrd="0" presId="urn:microsoft.com/office/officeart/2005/8/layout/vList4#1"/>
    <dgm:cxn modelId="{48A9013F-446E-4E82-AA1A-B7B6A108B082}" type="presParOf" srcId="{D3213444-64A6-4F01-B27C-BB2C266844AB}" destId="{7BEF9D65-7C42-470F-BB6B-FE83D895EBCA}" srcOrd="0" destOrd="0" presId="urn:microsoft.com/office/officeart/2005/8/layout/vList4#1"/>
    <dgm:cxn modelId="{A70B0E81-E8BF-40ED-847F-A501474A0F8B}" type="presParOf" srcId="{D3213444-64A6-4F01-B27C-BB2C266844AB}" destId="{DCC1F805-E50F-4958-96E3-51FBDD0B8F5E}" srcOrd="1" destOrd="0" presId="urn:microsoft.com/office/officeart/2005/8/layout/vList4#1"/>
    <dgm:cxn modelId="{D3F3030F-7D81-46F5-932C-04D9813537F0}" type="presParOf" srcId="{D3213444-64A6-4F01-B27C-BB2C266844AB}" destId="{9DCC4774-A70F-481D-AF6B-4B752B389B6B}" srcOrd="2" destOrd="0" presId="urn:microsoft.com/office/officeart/2005/8/layout/vList4#1"/>
    <dgm:cxn modelId="{A85507E0-58FD-4A83-B52D-E56FD75CD08E}" type="presParOf" srcId="{8D025DB7-7473-4C5E-B50C-A24307B1956C}" destId="{2B96E60D-3FC9-4FAE-BE20-9CC56FAD9C90}" srcOrd="11" destOrd="0" presId="urn:microsoft.com/office/officeart/2005/8/layout/vList4#1"/>
    <dgm:cxn modelId="{A36604E5-D007-4CA8-8D3C-D6612E25A7FB}" type="presParOf" srcId="{8D025DB7-7473-4C5E-B50C-A24307B1956C}" destId="{376391F7-1C5A-4BD6-82BC-5A46FA7DFA77}" srcOrd="12" destOrd="0" presId="urn:microsoft.com/office/officeart/2005/8/layout/vList4#1"/>
    <dgm:cxn modelId="{8D44E36A-AD8A-4E2E-A029-A31AB200C9B2}" type="presParOf" srcId="{376391F7-1C5A-4BD6-82BC-5A46FA7DFA77}" destId="{E01CC8D0-1132-4C85-9404-01C5321FCC29}" srcOrd="0" destOrd="0" presId="urn:microsoft.com/office/officeart/2005/8/layout/vList4#1"/>
    <dgm:cxn modelId="{138AB03C-6AA6-4481-A2E8-7874B3D88F86}" type="presParOf" srcId="{376391F7-1C5A-4BD6-82BC-5A46FA7DFA77}" destId="{304D236C-8FFF-4AF1-AC31-1E9B901E7D81}" srcOrd="1" destOrd="0" presId="urn:microsoft.com/office/officeart/2005/8/layout/vList4#1"/>
    <dgm:cxn modelId="{3157E479-100A-4196-B815-4837089B0135}" type="presParOf" srcId="{376391F7-1C5A-4BD6-82BC-5A46FA7DFA77}" destId="{57B1EC46-0C0C-4B3A-82AF-F9EEAA535FA2}" srcOrd="2" destOrd="0" presId="urn:microsoft.com/office/officeart/2005/8/layout/vList4#1"/>
    <dgm:cxn modelId="{4112F754-0ED6-48A1-9977-72A626702BEA}" type="presParOf" srcId="{8D025DB7-7473-4C5E-B50C-A24307B1956C}" destId="{76AC969B-C950-4564-A2A1-5AA1BDB1E499}" srcOrd="13" destOrd="0" presId="urn:microsoft.com/office/officeart/2005/8/layout/vList4#1"/>
    <dgm:cxn modelId="{96758B59-5F12-4B25-AE9C-5B249272DF26}" type="presParOf" srcId="{8D025DB7-7473-4C5E-B50C-A24307B1956C}" destId="{2FEB41EB-164F-482E-92AB-1D42484F95D0}" srcOrd="14" destOrd="0" presId="urn:microsoft.com/office/officeart/2005/8/layout/vList4#1"/>
    <dgm:cxn modelId="{BF730E13-5FB9-43D0-B205-854D6C849E34}" type="presParOf" srcId="{2FEB41EB-164F-482E-92AB-1D42484F95D0}" destId="{00FFA365-A69F-4AD2-AC02-A5685957BE7A}" srcOrd="0" destOrd="0" presId="urn:microsoft.com/office/officeart/2005/8/layout/vList4#1"/>
    <dgm:cxn modelId="{242FF853-2EB9-4D3F-B11A-381B07A3F4BA}" type="presParOf" srcId="{2FEB41EB-164F-482E-92AB-1D42484F95D0}" destId="{8C7C20A1-0B82-44C8-AFE1-E2693C2213CC}" srcOrd="1" destOrd="0" presId="urn:microsoft.com/office/officeart/2005/8/layout/vList4#1"/>
    <dgm:cxn modelId="{E464E952-1196-411E-9AEB-D1D26556C108}" type="presParOf" srcId="{2FEB41EB-164F-482E-92AB-1D42484F95D0}" destId="{9D73EDA6-137D-4F99-BDBE-259E99C3EE58}" srcOrd="2" destOrd="0" presId="urn:microsoft.com/office/officeart/2005/8/layout/vList4#1"/>
    <dgm:cxn modelId="{A80DC6A8-1D5E-4558-86F0-CC4FF38BC160}" type="presParOf" srcId="{8D025DB7-7473-4C5E-B50C-A24307B1956C}" destId="{95852D7D-CC09-4033-ABA9-E4E562CCA11B}" srcOrd="15" destOrd="0" presId="urn:microsoft.com/office/officeart/2005/8/layout/vList4#1"/>
    <dgm:cxn modelId="{7F14BA8C-471D-45A5-B38D-D3F09E3D94FF}" type="presParOf" srcId="{8D025DB7-7473-4C5E-B50C-A24307B1956C}" destId="{DD34EE39-02A8-4EB4-807B-2C4DA0514BED}" srcOrd="16" destOrd="0" presId="urn:microsoft.com/office/officeart/2005/8/layout/vList4#1"/>
    <dgm:cxn modelId="{614D3627-DDA9-4AAC-A38A-4F8013CB61CA}" type="presParOf" srcId="{DD34EE39-02A8-4EB4-807B-2C4DA0514BED}" destId="{F07A09E7-0CAF-4FDF-84C4-5549CB2A36FD}" srcOrd="0" destOrd="0" presId="urn:microsoft.com/office/officeart/2005/8/layout/vList4#1"/>
    <dgm:cxn modelId="{092BE8BC-91AA-4DB8-BC10-CE8E22B2BC80}" type="presParOf" srcId="{DD34EE39-02A8-4EB4-807B-2C4DA0514BED}" destId="{2C8015EB-0DA4-45F6-96F4-A51C4783A54E}" srcOrd="1" destOrd="0" presId="urn:microsoft.com/office/officeart/2005/8/layout/vList4#1"/>
    <dgm:cxn modelId="{03DB59BF-9F31-4E64-A1E1-A62093045A4F}" type="presParOf" srcId="{DD34EE39-02A8-4EB4-807B-2C4DA0514BED}" destId="{48642F43-EEC7-47A5-B61A-13A9A2099B13}" srcOrd="2" destOrd="0" presId="urn:microsoft.com/office/officeart/2005/8/layout/vList4#1"/>
    <dgm:cxn modelId="{98B54DF8-32A1-45A1-90B6-29BC8E1E7AFA}" type="presParOf" srcId="{8D025DB7-7473-4C5E-B50C-A24307B1956C}" destId="{024785C5-70F8-4909-92BA-453B10774835}" srcOrd="17" destOrd="0" presId="urn:microsoft.com/office/officeart/2005/8/layout/vList4#1"/>
    <dgm:cxn modelId="{7CFF6EBD-89ED-4CFF-A22E-8D8019479106}" type="presParOf" srcId="{8D025DB7-7473-4C5E-B50C-A24307B1956C}" destId="{404CAA08-5337-478B-BBD8-B94DBE7EAA60}" srcOrd="18" destOrd="0" presId="urn:microsoft.com/office/officeart/2005/8/layout/vList4#1"/>
    <dgm:cxn modelId="{F5055101-70F0-4E8F-9555-13D02D641B05}" type="presParOf" srcId="{404CAA08-5337-478B-BBD8-B94DBE7EAA60}" destId="{B749037E-2674-4D23-A08F-37B138E1FF1C}" srcOrd="0" destOrd="0" presId="urn:microsoft.com/office/officeart/2005/8/layout/vList4#1"/>
    <dgm:cxn modelId="{7687BC0F-D425-4DF6-99F2-ECB18D0C1288}" type="presParOf" srcId="{404CAA08-5337-478B-BBD8-B94DBE7EAA60}" destId="{B1372CF2-677F-455E-BC85-9D3A5B348863}" srcOrd="1" destOrd="0" presId="urn:microsoft.com/office/officeart/2005/8/layout/vList4#1"/>
    <dgm:cxn modelId="{D916BCCE-4EC4-4FAC-B9BC-5D625662605A}" type="presParOf" srcId="{404CAA08-5337-478B-BBD8-B94DBE7EAA60}" destId="{D23DB2EA-AE89-4EA8-B837-619BBCCF6AB1}" srcOrd="2" destOrd="0" presId="urn:microsoft.com/office/officeart/2005/8/layout/vList4#1"/>
    <dgm:cxn modelId="{97803B61-812F-45FD-88D8-A8B2F215C342}" type="presParOf" srcId="{8D025DB7-7473-4C5E-B50C-A24307B1956C}" destId="{03C1C552-03C0-4A61-853E-A5D559B5CFEC}" srcOrd="19" destOrd="0" presId="urn:microsoft.com/office/officeart/2005/8/layout/vList4#1"/>
    <dgm:cxn modelId="{5B14F83E-6223-4AE0-BE8B-7C058EA561D7}" type="presParOf" srcId="{8D025DB7-7473-4C5E-B50C-A24307B1956C}" destId="{CEB08E17-59FD-4D04-A9C2-79D0534D78CE}" srcOrd="20" destOrd="0" presId="urn:microsoft.com/office/officeart/2005/8/layout/vList4#1"/>
    <dgm:cxn modelId="{4D51AAE7-0E09-4CD9-86A2-9047F728CDE3}" type="presParOf" srcId="{CEB08E17-59FD-4D04-A9C2-79D0534D78CE}" destId="{9C28A9C0-3211-4E65-8422-DDB1B8B748BA}" srcOrd="0" destOrd="0" presId="urn:microsoft.com/office/officeart/2005/8/layout/vList4#1"/>
    <dgm:cxn modelId="{6B30FB18-F899-4527-A021-A78765C9D4AC}" type="presParOf" srcId="{CEB08E17-59FD-4D04-A9C2-79D0534D78CE}" destId="{778CBE53-E04D-4ACA-B1A0-E117544B0BE2}" srcOrd="1" destOrd="0" presId="urn:microsoft.com/office/officeart/2005/8/layout/vList4#1"/>
    <dgm:cxn modelId="{F9806E9B-33AB-4950-A83C-9CA74E9D86D1}" type="presParOf" srcId="{CEB08E17-59FD-4D04-A9C2-79D0534D78CE}" destId="{C3D53C41-6157-406E-B77C-2F5C53C5C47C}" srcOrd="2" destOrd="0" presId="urn:microsoft.com/office/officeart/2005/8/layout/vList4#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63BFA1-EAC3-4871-AFAB-395E6608C76E}" type="doc">
      <dgm:prSet loTypeId="urn:microsoft.com/office/officeart/2005/8/layout/process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1573759-3B7B-4413-944D-49ED5FD66FC9}">
      <dgm:prSet phldrT="[Texto]"/>
      <dgm:spPr>
        <a:solidFill>
          <a:srgbClr val="FF9966"/>
        </a:solidFill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CONOCER LOR RESULTADOS</a:t>
          </a:r>
          <a:endParaRPr lang="es-EC" b="1" dirty="0">
            <a:solidFill>
              <a:schemeClr val="tx1"/>
            </a:solidFill>
          </a:endParaRPr>
        </a:p>
      </dgm:t>
    </dgm:pt>
    <dgm:pt modelId="{6F1A26C8-26AC-41FA-975F-7777F8311086}" type="parTrans" cxnId="{38AD0702-69A4-44DE-B79A-0C6017E903BE}">
      <dgm:prSet/>
      <dgm:spPr/>
      <dgm:t>
        <a:bodyPr/>
        <a:lstStyle/>
        <a:p>
          <a:endParaRPr lang="es-EC"/>
        </a:p>
      </dgm:t>
    </dgm:pt>
    <dgm:pt modelId="{E9D4D858-5F5B-4C86-A6E0-A33471EE0C92}" type="sibTrans" cxnId="{38AD0702-69A4-44DE-B79A-0C6017E903BE}">
      <dgm:prSet/>
      <dgm:spPr/>
      <dgm:t>
        <a:bodyPr/>
        <a:lstStyle/>
        <a:p>
          <a:endParaRPr lang="es-EC"/>
        </a:p>
      </dgm:t>
    </dgm:pt>
    <dgm:pt modelId="{E860334D-BF02-4DAB-88B0-88BC4658E0B3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ORIENTAR LAS MEJORAS</a:t>
          </a:r>
          <a:endParaRPr lang="es-EC" b="1" dirty="0">
            <a:solidFill>
              <a:schemeClr val="tx1"/>
            </a:solidFill>
          </a:endParaRPr>
        </a:p>
      </dgm:t>
    </dgm:pt>
    <dgm:pt modelId="{38465DBB-E9FF-4B04-8987-E31827D97E95}" type="parTrans" cxnId="{7E283B1D-DF0B-409D-BB0B-130D3930461B}">
      <dgm:prSet/>
      <dgm:spPr/>
      <dgm:t>
        <a:bodyPr/>
        <a:lstStyle/>
        <a:p>
          <a:endParaRPr lang="es-EC"/>
        </a:p>
      </dgm:t>
    </dgm:pt>
    <dgm:pt modelId="{53AE322F-00DF-4E6D-86D5-342332BC44AD}" type="sibTrans" cxnId="{7E283B1D-DF0B-409D-BB0B-130D3930461B}">
      <dgm:prSet/>
      <dgm:spPr/>
      <dgm:t>
        <a:bodyPr/>
        <a:lstStyle/>
        <a:p>
          <a:endParaRPr lang="es-EC"/>
        </a:p>
      </dgm:t>
    </dgm:pt>
    <dgm:pt modelId="{4B08449F-E669-43E6-8D35-D67EFFB1E6CE}">
      <dgm:prSet phldrT="[Texto]"/>
      <dgm:spPr>
        <a:solidFill>
          <a:srgbClr val="2A7BD4"/>
        </a:solidFill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CONOCER LA CAPACIDAD Y EFICACIA DE LOS PROCESOS</a:t>
          </a:r>
          <a:endParaRPr lang="es-EC" b="1" dirty="0">
            <a:solidFill>
              <a:schemeClr val="tx1"/>
            </a:solidFill>
          </a:endParaRPr>
        </a:p>
      </dgm:t>
    </dgm:pt>
    <dgm:pt modelId="{AE02A40B-DDFE-41CB-93C3-80DFD4279723}" type="parTrans" cxnId="{CAE9D92B-C00F-493E-AEA7-8BC1CEB92578}">
      <dgm:prSet/>
      <dgm:spPr/>
      <dgm:t>
        <a:bodyPr/>
        <a:lstStyle/>
        <a:p>
          <a:endParaRPr lang="es-EC"/>
        </a:p>
      </dgm:t>
    </dgm:pt>
    <dgm:pt modelId="{9129699F-B539-4186-8FA3-2FB657A6FECD}" type="sibTrans" cxnId="{CAE9D92B-C00F-493E-AEA7-8BC1CEB92578}">
      <dgm:prSet/>
      <dgm:spPr/>
      <dgm:t>
        <a:bodyPr/>
        <a:lstStyle/>
        <a:p>
          <a:endParaRPr lang="es-EC"/>
        </a:p>
      </dgm:t>
    </dgm:pt>
    <dgm:pt modelId="{5CBDD03C-6CD8-4193-834F-9D52A8424106}">
      <dgm:prSet phldrT="[Texto]"/>
      <dgm:spPr>
        <a:solidFill>
          <a:srgbClr val="CCFFFF"/>
        </a:solidFill>
      </dgm:spPr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PERMITE COMPARAR LOS RESULTADOS OBTENIDOS CON LOS COSTOS DE OBTENCIÓN (EFICIENCIA)</a:t>
          </a:r>
          <a:endParaRPr lang="es-EC" b="1" dirty="0">
            <a:solidFill>
              <a:schemeClr val="tx1"/>
            </a:solidFill>
          </a:endParaRPr>
        </a:p>
      </dgm:t>
    </dgm:pt>
    <dgm:pt modelId="{A4FE740B-BF1D-43B3-9823-01D5E2D9DA5B}" type="parTrans" cxnId="{912B699A-A19A-42B1-958F-3F9FEAE88C06}">
      <dgm:prSet/>
      <dgm:spPr/>
      <dgm:t>
        <a:bodyPr/>
        <a:lstStyle/>
        <a:p>
          <a:endParaRPr lang="es-EC"/>
        </a:p>
      </dgm:t>
    </dgm:pt>
    <dgm:pt modelId="{23026F9E-7A88-4319-A58A-527CA2A59C46}" type="sibTrans" cxnId="{912B699A-A19A-42B1-958F-3F9FEAE88C06}">
      <dgm:prSet/>
      <dgm:spPr/>
      <dgm:t>
        <a:bodyPr/>
        <a:lstStyle/>
        <a:p>
          <a:endParaRPr lang="es-EC"/>
        </a:p>
      </dgm:t>
    </dgm:pt>
    <dgm:pt modelId="{1050A176-0ECC-4D88-88C5-3EE2E8F7496B}" type="pres">
      <dgm:prSet presAssocID="{7663BFA1-EAC3-4871-AFAB-395E6608C76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1498937-A088-4D0A-BB2F-D5B0DE1C6A47}" type="pres">
      <dgm:prSet presAssocID="{5CBDD03C-6CD8-4193-834F-9D52A8424106}" presName="boxAndChildren" presStyleCnt="0"/>
      <dgm:spPr/>
    </dgm:pt>
    <dgm:pt modelId="{51B0EB48-C22B-405A-A495-30F43167187F}" type="pres">
      <dgm:prSet presAssocID="{5CBDD03C-6CD8-4193-834F-9D52A8424106}" presName="parentTextBox" presStyleLbl="node1" presStyleIdx="0" presStyleCnt="4"/>
      <dgm:spPr/>
      <dgm:t>
        <a:bodyPr/>
        <a:lstStyle/>
        <a:p>
          <a:endParaRPr lang="es-EC"/>
        </a:p>
      </dgm:t>
    </dgm:pt>
    <dgm:pt modelId="{9334B222-6747-4F69-9975-3CA26B0FC037}" type="pres">
      <dgm:prSet presAssocID="{9129699F-B539-4186-8FA3-2FB657A6FECD}" presName="sp" presStyleCnt="0"/>
      <dgm:spPr/>
    </dgm:pt>
    <dgm:pt modelId="{3D5B5284-08F9-4D73-A26B-E0076DA3C93D}" type="pres">
      <dgm:prSet presAssocID="{4B08449F-E669-43E6-8D35-D67EFFB1E6CE}" presName="arrowAndChildren" presStyleCnt="0"/>
      <dgm:spPr/>
    </dgm:pt>
    <dgm:pt modelId="{3B792F8B-2F02-4928-A658-84336F0F4CD4}" type="pres">
      <dgm:prSet presAssocID="{4B08449F-E669-43E6-8D35-D67EFFB1E6CE}" presName="parentTextArrow" presStyleLbl="node1" presStyleIdx="1" presStyleCnt="4"/>
      <dgm:spPr/>
      <dgm:t>
        <a:bodyPr/>
        <a:lstStyle/>
        <a:p>
          <a:endParaRPr lang="es-EC"/>
        </a:p>
      </dgm:t>
    </dgm:pt>
    <dgm:pt modelId="{B97D8108-3D35-4B67-B75A-6EAE5FD487EB}" type="pres">
      <dgm:prSet presAssocID="{53AE322F-00DF-4E6D-86D5-342332BC44AD}" presName="sp" presStyleCnt="0"/>
      <dgm:spPr/>
    </dgm:pt>
    <dgm:pt modelId="{81D98BB0-1BF8-4E74-B11F-6FAB377DAF1C}" type="pres">
      <dgm:prSet presAssocID="{E860334D-BF02-4DAB-88B0-88BC4658E0B3}" presName="arrowAndChildren" presStyleCnt="0"/>
      <dgm:spPr/>
    </dgm:pt>
    <dgm:pt modelId="{6B284752-C022-4CB7-B434-7B9891AB7955}" type="pres">
      <dgm:prSet presAssocID="{E860334D-BF02-4DAB-88B0-88BC4658E0B3}" presName="parentTextArrow" presStyleLbl="node1" presStyleIdx="2" presStyleCnt="4"/>
      <dgm:spPr/>
      <dgm:t>
        <a:bodyPr/>
        <a:lstStyle/>
        <a:p>
          <a:endParaRPr lang="es-EC"/>
        </a:p>
      </dgm:t>
    </dgm:pt>
    <dgm:pt modelId="{0E357BE9-B714-454C-B97E-61F0DD3316E8}" type="pres">
      <dgm:prSet presAssocID="{E9D4D858-5F5B-4C86-A6E0-A33471EE0C92}" presName="sp" presStyleCnt="0"/>
      <dgm:spPr/>
    </dgm:pt>
    <dgm:pt modelId="{83887095-14AB-4490-8048-26042281A16F}" type="pres">
      <dgm:prSet presAssocID="{41573759-3B7B-4413-944D-49ED5FD66FC9}" presName="arrowAndChildren" presStyleCnt="0"/>
      <dgm:spPr/>
    </dgm:pt>
    <dgm:pt modelId="{E8BABA81-FD49-4B66-97A2-545FF86AF3FB}" type="pres">
      <dgm:prSet presAssocID="{41573759-3B7B-4413-944D-49ED5FD66FC9}" presName="parentTextArrow" presStyleLbl="node1" presStyleIdx="3" presStyleCnt="4" custLinFactNeighborX="29450" custLinFactNeighborY="-27357"/>
      <dgm:spPr/>
      <dgm:t>
        <a:bodyPr/>
        <a:lstStyle/>
        <a:p>
          <a:endParaRPr lang="es-EC"/>
        </a:p>
      </dgm:t>
    </dgm:pt>
  </dgm:ptLst>
  <dgm:cxnLst>
    <dgm:cxn modelId="{CAE9D92B-C00F-493E-AEA7-8BC1CEB92578}" srcId="{7663BFA1-EAC3-4871-AFAB-395E6608C76E}" destId="{4B08449F-E669-43E6-8D35-D67EFFB1E6CE}" srcOrd="2" destOrd="0" parTransId="{AE02A40B-DDFE-41CB-93C3-80DFD4279723}" sibTransId="{9129699F-B539-4186-8FA3-2FB657A6FECD}"/>
    <dgm:cxn modelId="{7E283B1D-DF0B-409D-BB0B-130D3930461B}" srcId="{7663BFA1-EAC3-4871-AFAB-395E6608C76E}" destId="{E860334D-BF02-4DAB-88B0-88BC4658E0B3}" srcOrd="1" destOrd="0" parTransId="{38465DBB-E9FF-4B04-8987-E31827D97E95}" sibTransId="{53AE322F-00DF-4E6D-86D5-342332BC44AD}"/>
    <dgm:cxn modelId="{38AD0702-69A4-44DE-B79A-0C6017E903BE}" srcId="{7663BFA1-EAC3-4871-AFAB-395E6608C76E}" destId="{41573759-3B7B-4413-944D-49ED5FD66FC9}" srcOrd="0" destOrd="0" parTransId="{6F1A26C8-26AC-41FA-975F-7777F8311086}" sibTransId="{E9D4D858-5F5B-4C86-A6E0-A33471EE0C92}"/>
    <dgm:cxn modelId="{FC057FD2-921D-4F36-B95E-F47FBCF8F83A}" type="presOf" srcId="{5CBDD03C-6CD8-4193-834F-9D52A8424106}" destId="{51B0EB48-C22B-405A-A495-30F43167187F}" srcOrd="0" destOrd="0" presId="urn:microsoft.com/office/officeart/2005/8/layout/process4"/>
    <dgm:cxn modelId="{7DD5E373-7F73-4843-8435-A472A4C99626}" type="presOf" srcId="{4B08449F-E669-43E6-8D35-D67EFFB1E6CE}" destId="{3B792F8B-2F02-4928-A658-84336F0F4CD4}" srcOrd="0" destOrd="0" presId="urn:microsoft.com/office/officeart/2005/8/layout/process4"/>
    <dgm:cxn modelId="{912B699A-A19A-42B1-958F-3F9FEAE88C06}" srcId="{7663BFA1-EAC3-4871-AFAB-395E6608C76E}" destId="{5CBDD03C-6CD8-4193-834F-9D52A8424106}" srcOrd="3" destOrd="0" parTransId="{A4FE740B-BF1D-43B3-9823-01D5E2D9DA5B}" sibTransId="{23026F9E-7A88-4319-A58A-527CA2A59C46}"/>
    <dgm:cxn modelId="{9A9A2725-E45F-4964-B1E4-9C7ADA0AE56E}" type="presOf" srcId="{41573759-3B7B-4413-944D-49ED5FD66FC9}" destId="{E8BABA81-FD49-4B66-97A2-545FF86AF3FB}" srcOrd="0" destOrd="0" presId="urn:microsoft.com/office/officeart/2005/8/layout/process4"/>
    <dgm:cxn modelId="{217236FA-B42A-4397-BD2C-866FC7644969}" type="presOf" srcId="{7663BFA1-EAC3-4871-AFAB-395E6608C76E}" destId="{1050A176-0ECC-4D88-88C5-3EE2E8F7496B}" srcOrd="0" destOrd="0" presId="urn:microsoft.com/office/officeart/2005/8/layout/process4"/>
    <dgm:cxn modelId="{214E579F-821B-464D-B078-D62EF9F2C132}" type="presOf" srcId="{E860334D-BF02-4DAB-88B0-88BC4658E0B3}" destId="{6B284752-C022-4CB7-B434-7B9891AB7955}" srcOrd="0" destOrd="0" presId="urn:microsoft.com/office/officeart/2005/8/layout/process4"/>
    <dgm:cxn modelId="{68DBBDF1-1D35-4405-8846-39285D3EB334}" type="presParOf" srcId="{1050A176-0ECC-4D88-88C5-3EE2E8F7496B}" destId="{61498937-A088-4D0A-BB2F-D5B0DE1C6A47}" srcOrd="0" destOrd="0" presId="urn:microsoft.com/office/officeart/2005/8/layout/process4"/>
    <dgm:cxn modelId="{CCFF9EC7-2706-4852-B75E-F5355F174C93}" type="presParOf" srcId="{61498937-A088-4D0A-BB2F-D5B0DE1C6A47}" destId="{51B0EB48-C22B-405A-A495-30F43167187F}" srcOrd="0" destOrd="0" presId="urn:microsoft.com/office/officeart/2005/8/layout/process4"/>
    <dgm:cxn modelId="{55BC8639-A59D-4B8C-8F97-42ED4A3FF939}" type="presParOf" srcId="{1050A176-0ECC-4D88-88C5-3EE2E8F7496B}" destId="{9334B222-6747-4F69-9975-3CA26B0FC037}" srcOrd="1" destOrd="0" presId="urn:microsoft.com/office/officeart/2005/8/layout/process4"/>
    <dgm:cxn modelId="{7B562E64-C6F8-427C-A1B0-3C9708ABBFFA}" type="presParOf" srcId="{1050A176-0ECC-4D88-88C5-3EE2E8F7496B}" destId="{3D5B5284-08F9-4D73-A26B-E0076DA3C93D}" srcOrd="2" destOrd="0" presId="urn:microsoft.com/office/officeart/2005/8/layout/process4"/>
    <dgm:cxn modelId="{FE20E0EC-2AB7-402A-A45B-2403113F5D75}" type="presParOf" srcId="{3D5B5284-08F9-4D73-A26B-E0076DA3C93D}" destId="{3B792F8B-2F02-4928-A658-84336F0F4CD4}" srcOrd="0" destOrd="0" presId="urn:microsoft.com/office/officeart/2005/8/layout/process4"/>
    <dgm:cxn modelId="{DD0D2DEA-3C85-410D-B588-8E539C1D56D0}" type="presParOf" srcId="{1050A176-0ECC-4D88-88C5-3EE2E8F7496B}" destId="{B97D8108-3D35-4B67-B75A-6EAE5FD487EB}" srcOrd="3" destOrd="0" presId="urn:microsoft.com/office/officeart/2005/8/layout/process4"/>
    <dgm:cxn modelId="{0FB58DFC-9D46-4FBE-A07E-AA6BA4583E9D}" type="presParOf" srcId="{1050A176-0ECC-4D88-88C5-3EE2E8F7496B}" destId="{81D98BB0-1BF8-4E74-B11F-6FAB377DAF1C}" srcOrd="4" destOrd="0" presId="urn:microsoft.com/office/officeart/2005/8/layout/process4"/>
    <dgm:cxn modelId="{A8B0D257-FE9D-4B20-B2C5-B7677B97B62E}" type="presParOf" srcId="{81D98BB0-1BF8-4E74-B11F-6FAB377DAF1C}" destId="{6B284752-C022-4CB7-B434-7B9891AB7955}" srcOrd="0" destOrd="0" presId="urn:microsoft.com/office/officeart/2005/8/layout/process4"/>
    <dgm:cxn modelId="{8ADA6B60-E5A6-4688-8F3B-98F564DCC467}" type="presParOf" srcId="{1050A176-0ECC-4D88-88C5-3EE2E8F7496B}" destId="{0E357BE9-B714-454C-B97E-61F0DD3316E8}" srcOrd="5" destOrd="0" presId="urn:microsoft.com/office/officeart/2005/8/layout/process4"/>
    <dgm:cxn modelId="{2C88E2E7-049E-4CCC-A84E-96F077FDD5A0}" type="presParOf" srcId="{1050A176-0ECC-4D88-88C5-3EE2E8F7496B}" destId="{83887095-14AB-4490-8048-26042281A16F}" srcOrd="6" destOrd="0" presId="urn:microsoft.com/office/officeart/2005/8/layout/process4"/>
    <dgm:cxn modelId="{08E1789D-4068-436E-83FC-3A912455DE35}" type="presParOf" srcId="{83887095-14AB-4490-8048-26042281A16F}" destId="{E8BABA81-FD49-4B66-97A2-545FF86AF3F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6DBFF5-A011-44DC-B7D6-3FE359402C45}" type="doc">
      <dgm:prSet loTypeId="urn:microsoft.com/office/officeart/2005/8/layout/target1" loCatId="relationship" qsTypeId="urn:microsoft.com/office/officeart/2005/8/quickstyle/3d1" qsCatId="3D" csTypeId="urn:microsoft.com/office/officeart/2005/8/colors/accent0_3" csCatId="mainScheme" phldr="1"/>
      <dgm:spPr/>
    </dgm:pt>
    <dgm:pt modelId="{58F9C4A5-6D90-4610-9059-65D803C3609F}">
      <dgm:prSet phldrT="[Texto]" custT="1"/>
      <dgm:spPr/>
      <dgm:t>
        <a:bodyPr/>
        <a:lstStyle/>
        <a:p>
          <a:r>
            <a:rPr lang="es-EC" sz="1400" b="0" dirty="0" smtClean="0">
              <a:solidFill>
                <a:schemeClr val="bg2">
                  <a:lumMod val="40000"/>
                  <a:lumOff val="60000"/>
                </a:schemeClr>
              </a:solidFill>
            </a:rPr>
            <a:t>REPRESENTABILIDAD</a:t>
          </a:r>
          <a:endParaRPr lang="es-EC" sz="1400" b="0" dirty="0">
            <a:solidFill>
              <a:schemeClr val="bg2">
                <a:lumMod val="40000"/>
                <a:lumOff val="60000"/>
              </a:schemeClr>
            </a:solidFill>
          </a:endParaRPr>
        </a:p>
      </dgm:t>
    </dgm:pt>
    <dgm:pt modelId="{88D0179B-0FA0-45B8-9D95-A1F4015B75B3}" type="parTrans" cxnId="{F6E5CA9B-A0C0-48D8-994D-14A73E1D4120}">
      <dgm:prSet/>
      <dgm:spPr/>
      <dgm:t>
        <a:bodyPr/>
        <a:lstStyle/>
        <a:p>
          <a:endParaRPr lang="es-EC"/>
        </a:p>
      </dgm:t>
    </dgm:pt>
    <dgm:pt modelId="{B4ED9D8A-0CC9-4AA4-B058-C6132F14D521}" type="sibTrans" cxnId="{F6E5CA9B-A0C0-48D8-994D-14A73E1D4120}">
      <dgm:prSet/>
      <dgm:spPr/>
      <dgm:t>
        <a:bodyPr/>
        <a:lstStyle/>
        <a:p>
          <a:endParaRPr lang="es-EC"/>
        </a:p>
      </dgm:t>
    </dgm:pt>
    <dgm:pt modelId="{F6F3E670-79AF-4110-BAD2-D7575CB58A1C}">
      <dgm:prSet phldrT="[Texto]" custT="1"/>
      <dgm:spPr/>
      <dgm:t>
        <a:bodyPr/>
        <a:lstStyle/>
        <a:p>
          <a:r>
            <a:rPr lang="es-EC" sz="1400" b="0" dirty="0" smtClean="0">
              <a:solidFill>
                <a:schemeClr val="bg2">
                  <a:lumMod val="40000"/>
                  <a:lumOff val="60000"/>
                </a:schemeClr>
              </a:solidFill>
            </a:rPr>
            <a:t>SENSIBILIDAD</a:t>
          </a:r>
          <a:endParaRPr lang="es-EC" sz="1400" b="0" dirty="0">
            <a:solidFill>
              <a:schemeClr val="bg2">
                <a:lumMod val="40000"/>
                <a:lumOff val="60000"/>
              </a:schemeClr>
            </a:solidFill>
          </a:endParaRPr>
        </a:p>
      </dgm:t>
    </dgm:pt>
    <dgm:pt modelId="{CBBFB6ED-4CC6-41C5-8546-2407CB8AA67A}" type="parTrans" cxnId="{AED2186B-697D-4F9D-B722-FA24CBA1D306}">
      <dgm:prSet/>
      <dgm:spPr/>
      <dgm:t>
        <a:bodyPr/>
        <a:lstStyle/>
        <a:p>
          <a:endParaRPr lang="es-EC"/>
        </a:p>
      </dgm:t>
    </dgm:pt>
    <dgm:pt modelId="{174F4847-B5D3-4D74-88C2-C3BFEEAC1D1F}" type="sibTrans" cxnId="{AED2186B-697D-4F9D-B722-FA24CBA1D306}">
      <dgm:prSet/>
      <dgm:spPr/>
      <dgm:t>
        <a:bodyPr/>
        <a:lstStyle/>
        <a:p>
          <a:endParaRPr lang="es-EC"/>
        </a:p>
      </dgm:t>
    </dgm:pt>
    <dgm:pt modelId="{7C1300BB-1A93-41E7-A280-F15E2EA8D281}">
      <dgm:prSet phldrT="[Texto]" custT="1"/>
      <dgm:spPr/>
      <dgm:t>
        <a:bodyPr/>
        <a:lstStyle/>
        <a:p>
          <a:r>
            <a:rPr lang="es-EC" sz="1400" b="0" dirty="0" smtClean="0">
              <a:solidFill>
                <a:schemeClr val="bg2">
                  <a:lumMod val="40000"/>
                  <a:lumOff val="60000"/>
                </a:schemeClr>
              </a:solidFill>
            </a:rPr>
            <a:t>RENTABILIDAD</a:t>
          </a:r>
          <a:endParaRPr lang="es-EC" sz="1400" b="0" dirty="0">
            <a:solidFill>
              <a:schemeClr val="bg2">
                <a:lumMod val="40000"/>
                <a:lumOff val="60000"/>
              </a:schemeClr>
            </a:solidFill>
          </a:endParaRPr>
        </a:p>
      </dgm:t>
    </dgm:pt>
    <dgm:pt modelId="{7783D481-9C71-4265-B55E-A58A5749D3CE}" type="parTrans" cxnId="{DAAF7FAF-705D-4BD2-8A24-84CB07AFEFEE}">
      <dgm:prSet/>
      <dgm:spPr/>
      <dgm:t>
        <a:bodyPr/>
        <a:lstStyle/>
        <a:p>
          <a:endParaRPr lang="es-EC"/>
        </a:p>
      </dgm:t>
    </dgm:pt>
    <dgm:pt modelId="{99E3D7EB-ABB2-4AD3-AD9E-07E89053B4C5}" type="sibTrans" cxnId="{DAAF7FAF-705D-4BD2-8A24-84CB07AFEFEE}">
      <dgm:prSet/>
      <dgm:spPr/>
      <dgm:t>
        <a:bodyPr/>
        <a:lstStyle/>
        <a:p>
          <a:endParaRPr lang="es-EC"/>
        </a:p>
      </dgm:t>
    </dgm:pt>
    <dgm:pt modelId="{EEFBB62E-F9B1-43F4-99D9-3E12C9A651F3}">
      <dgm:prSet phldrT="[Texto]" custT="1"/>
      <dgm:spPr/>
      <dgm:t>
        <a:bodyPr/>
        <a:lstStyle/>
        <a:p>
          <a:r>
            <a:rPr lang="es-EC" sz="1400" b="0" dirty="0" smtClean="0">
              <a:solidFill>
                <a:schemeClr val="bg2">
                  <a:lumMod val="40000"/>
                  <a:lumOff val="60000"/>
                </a:schemeClr>
              </a:solidFill>
            </a:rPr>
            <a:t>FIABILIDAD</a:t>
          </a:r>
          <a:endParaRPr lang="es-EC" sz="1400" b="0" dirty="0">
            <a:solidFill>
              <a:schemeClr val="bg2">
                <a:lumMod val="40000"/>
                <a:lumOff val="60000"/>
              </a:schemeClr>
            </a:solidFill>
          </a:endParaRPr>
        </a:p>
      </dgm:t>
    </dgm:pt>
    <dgm:pt modelId="{B8D5E176-0EA0-4A20-A2F7-2EDEB92F09AE}" type="parTrans" cxnId="{DBC72CE9-A85F-40A1-A357-16944521A2F5}">
      <dgm:prSet/>
      <dgm:spPr/>
      <dgm:t>
        <a:bodyPr/>
        <a:lstStyle/>
        <a:p>
          <a:endParaRPr lang="es-EC"/>
        </a:p>
      </dgm:t>
    </dgm:pt>
    <dgm:pt modelId="{EC9293CC-84D4-4AC2-A0B6-4501CE0EA62D}" type="sibTrans" cxnId="{DBC72CE9-A85F-40A1-A357-16944521A2F5}">
      <dgm:prSet/>
      <dgm:spPr/>
      <dgm:t>
        <a:bodyPr/>
        <a:lstStyle/>
        <a:p>
          <a:endParaRPr lang="es-EC"/>
        </a:p>
      </dgm:t>
    </dgm:pt>
    <dgm:pt modelId="{F2403EF7-930F-4DA2-A504-AE69CD643ADE}">
      <dgm:prSet phldrT="[Texto]" custT="1"/>
      <dgm:spPr/>
      <dgm:t>
        <a:bodyPr/>
        <a:lstStyle/>
        <a:p>
          <a:r>
            <a:rPr lang="es-EC" sz="1400" b="0" dirty="0" smtClean="0">
              <a:solidFill>
                <a:schemeClr val="bg2">
                  <a:lumMod val="40000"/>
                  <a:lumOff val="60000"/>
                </a:schemeClr>
              </a:solidFill>
            </a:rPr>
            <a:t>RELATIVIDAD EN EL TIEMPO</a:t>
          </a:r>
          <a:endParaRPr lang="es-EC" sz="1400" b="0" dirty="0">
            <a:solidFill>
              <a:schemeClr val="bg2">
                <a:lumMod val="40000"/>
                <a:lumOff val="60000"/>
              </a:schemeClr>
            </a:solidFill>
          </a:endParaRPr>
        </a:p>
      </dgm:t>
    </dgm:pt>
    <dgm:pt modelId="{D07A7AFF-D37B-4157-9FE5-82F811941159}" type="parTrans" cxnId="{C74811DD-954D-49A4-A409-BF1C773CCD10}">
      <dgm:prSet/>
      <dgm:spPr/>
      <dgm:t>
        <a:bodyPr/>
        <a:lstStyle/>
        <a:p>
          <a:endParaRPr lang="es-EC"/>
        </a:p>
      </dgm:t>
    </dgm:pt>
    <dgm:pt modelId="{FAFB0E2B-2227-4125-AE3A-BC74BACDA2F8}" type="sibTrans" cxnId="{C74811DD-954D-49A4-A409-BF1C773CCD10}">
      <dgm:prSet/>
      <dgm:spPr/>
      <dgm:t>
        <a:bodyPr/>
        <a:lstStyle/>
        <a:p>
          <a:endParaRPr lang="es-EC"/>
        </a:p>
      </dgm:t>
    </dgm:pt>
    <dgm:pt modelId="{32BF6551-0A47-4E27-827D-D1E2DF8B09BB}" type="pres">
      <dgm:prSet presAssocID="{366DBFF5-A011-44DC-B7D6-3FE359402C45}" presName="composite" presStyleCnt="0">
        <dgm:presLayoutVars>
          <dgm:chMax val="5"/>
          <dgm:dir/>
          <dgm:resizeHandles val="exact"/>
        </dgm:presLayoutVars>
      </dgm:prSet>
      <dgm:spPr/>
    </dgm:pt>
    <dgm:pt modelId="{22807DAE-CFA0-4390-B8B1-01C20702C534}" type="pres">
      <dgm:prSet presAssocID="{58F9C4A5-6D90-4610-9059-65D803C3609F}" presName="circle1" presStyleLbl="lnNode1" presStyleIdx="0" presStyleCnt="5"/>
      <dgm:spPr/>
    </dgm:pt>
    <dgm:pt modelId="{64A33341-13DC-4935-BA54-96F550CC6BFA}" type="pres">
      <dgm:prSet presAssocID="{58F9C4A5-6D90-4610-9059-65D803C3609F}" presName="text1" presStyleLbl="revTx" presStyleIdx="0" presStyleCnt="5" custScaleX="171946" custLinFactNeighborX="10918" custLinFactNeighborY="4575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450C80-0517-46B9-81BA-AB6E58FE0BA9}" type="pres">
      <dgm:prSet presAssocID="{58F9C4A5-6D90-4610-9059-65D803C3609F}" presName="line1" presStyleLbl="callout" presStyleIdx="0" presStyleCnt="10" custLinFactY="536628" custLinFactNeighborX="-79518" custLinFactNeighborY="600000"/>
      <dgm:spPr/>
    </dgm:pt>
    <dgm:pt modelId="{CFA25DE9-898D-4100-9C10-83A075705EB6}" type="pres">
      <dgm:prSet presAssocID="{58F9C4A5-6D90-4610-9059-65D803C3609F}" presName="d1" presStyleLbl="callout" presStyleIdx="1" presStyleCnt="10" custScaleX="63551" custScaleY="59319"/>
      <dgm:spPr/>
    </dgm:pt>
    <dgm:pt modelId="{F7762193-FE2E-43F5-B57A-7843815B03CC}" type="pres">
      <dgm:prSet presAssocID="{F6F3E670-79AF-4110-BAD2-D7575CB58A1C}" presName="circle2" presStyleLbl="lnNode1" presStyleIdx="1" presStyleCnt="5"/>
      <dgm:spPr>
        <a:gradFill rotWithShape="0"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16200000" scaled="0"/>
        </a:gradFill>
      </dgm:spPr>
    </dgm:pt>
    <dgm:pt modelId="{B170E82C-EEFE-480B-896D-44455D00B472}" type="pres">
      <dgm:prSet presAssocID="{F6F3E670-79AF-4110-BAD2-D7575CB58A1C}" presName="text2" presStyleLbl="revTx" presStyleIdx="1" presStyleCnt="5" custScaleX="149349" custLinFactNeighborX="18519" custLinFactNeighborY="3368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6C7774-3392-4DAF-A03F-DA627F779376}" type="pres">
      <dgm:prSet presAssocID="{F6F3E670-79AF-4110-BAD2-D7575CB58A1C}" presName="line2" presStyleLbl="callout" presStyleIdx="2" presStyleCnt="10" custLinFactY="356317" custLinFactNeighborX="-41719" custLinFactNeighborY="400000"/>
      <dgm:spPr/>
    </dgm:pt>
    <dgm:pt modelId="{18BEFA49-CFC5-4EBC-9B64-9DCF1EE310EF}" type="pres">
      <dgm:prSet presAssocID="{F6F3E670-79AF-4110-BAD2-D7575CB58A1C}" presName="d2" presStyleLbl="callout" presStyleIdx="3" presStyleCnt="10" custScaleX="73670" custScaleY="66760"/>
      <dgm:spPr/>
    </dgm:pt>
    <dgm:pt modelId="{D39E90CE-E3B3-4B60-85D4-139B5500B7CE}" type="pres">
      <dgm:prSet presAssocID="{7C1300BB-1A93-41E7-A280-F15E2EA8D281}" presName="circle3" presStyleLbl="lnNode1" presStyleIdx="2" presStyleCnt="5"/>
      <dgm:spPr>
        <a:gradFill rotWithShape="0"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16200000" scaled="0"/>
        </a:gradFill>
      </dgm:spPr>
    </dgm:pt>
    <dgm:pt modelId="{045154BF-EB9E-46D2-863E-BBD5B8789933}" type="pres">
      <dgm:prSet presAssocID="{7C1300BB-1A93-41E7-A280-F15E2EA8D281}" presName="text3" presStyleLbl="revTx" presStyleIdx="2" presStyleCnt="5" custScaleX="149349" custLinFactNeighborX="18519" custLinFactNeighborY="350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A751B3-8717-45C9-8E23-AF388C7F0140}" type="pres">
      <dgm:prSet presAssocID="{7C1300BB-1A93-41E7-A280-F15E2EA8D281}" presName="line3" presStyleLbl="callout" presStyleIdx="4" presStyleCnt="10" custLinFactY="276028" custLinFactNeighborX="-41719" custLinFactNeighborY="300000"/>
      <dgm:spPr/>
    </dgm:pt>
    <dgm:pt modelId="{6E91C5EB-A82A-4431-B67F-2223AECDEB68}" type="pres">
      <dgm:prSet presAssocID="{7C1300BB-1A93-41E7-A280-F15E2EA8D281}" presName="d3" presStyleLbl="callout" presStyleIdx="5" presStyleCnt="10" custScaleX="73670" custScaleY="66760"/>
      <dgm:spPr/>
    </dgm:pt>
    <dgm:pt modelId="{CDD30A5B-FD45-4477-91E8-24CE7C8E2801}" type="pres">
      <dgm:prSet presAssocID="{EEFBB62E-F9B1-43F4-99D9-3E12C9A651F3}" presName="circle4" presStyleLbl="lnNode1" presStyleIdx="3" presStyleCnt="5"/>
      <dgm:spPr>
        <a:gradFill rotWithShape="0"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16200000" scaled="0"/>
        </a:gradFill>
      </dgm:spPr>
    </dgm:pt>
    <dgm:pt modelId="{BB67C5CC-3661-4302-8409-40ABC6E45BF2}" type="pres">
      <dgm:prSet presAssocID="{EEFBB62E-F9B1-43F4-99D9-3E12C9A651F3}" presName="text4" presStyleLbl="revTx" presStyleIdx="3" presStyleCnt="5" custScaleX="149349" custLinFactNeighborX="18519" custLinFactNeighborY="2521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D9C5B7-8D5D-4792-BD95-8F19A789C3ED}" type="pres">
      <dgm:prSet presAssocID="{EEFBB62E-F9B1-43F4-99D9-3E12C9A651F3}" presName="line4" presStyleLbl="callout" presStyleIdx="6" presStyleCnt="10" custLinFactY="200000" custLinFactNeighborX="-41719" custLinFactNeighborY="229606"/>
      <dgm:spPr/>
    </dgm:pt>
    <dgm:pt modelId="{27BB8BF5-3D7B-44FB-A1E5-BBB186FE1209}" type="pres">
      <dgm:prSet presAssocID="{EEFBB62E-F9B1-43F4-99D9-3E12C9A651F3}" presName="d4" presStyleLbl="callout" presStyleIdx="7" presStyleCnt="10" custScaleX="73670" custScaleY="66760"/>
      <dgm:spPr/>
    </dgm:pt>
    <dgm:pt modelId="{88AB6216-FB07-4572-9A5A-DEEF72785883}" type="pres">
      <dgm:prSet presAssocID="{F2403EF7-930F-4DA2-A504-AE69CD643ADE}" presName="circle5" presStyleLbl="lnNode1" presStyleIdx="4" presStyleCnt="5"/>
      <dgm:spPr>
        <a:gradFill rotWithShape="0"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16200000" scaled="0"/>
        </a:gradFill>
      </dgm:spPr>
      <dgm:t>
        <a:bodyPr/>
        <a:lstStyle/>
        <a:p>
          <a:endParaRPr lang="es-EC"/>
        </a:p>
      </dgm:t>
    </dgm:pt>
    <dgm:pt modelId="{7E635FB9-BEA2-4C84-8990-663704E94E81}" type="pres">
      <dgm:prSet presAssocID="{F2403EF7-930F-4DA2-A504-AE69CD643ADE}" presName="text5" presStyleLbl="revTx" presStyleIdx="4" presStyleCnt="5" custScaleX="149349" custLinFactNeighborX="18519" custLinFactNeighborY="452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ACE8A0-8CDE-4C89-A697-B52C36DA68E6}" type="pres">
      <dgm:prSet presAssocID="{F2403EF7-930F-4DA2-A504-AE69CD643ADE}" presName="line5" presStyleLbl="callout" presStyleIdx="8" presStyleCnt="10" custLinFactY="128339" custLinFactNeighborX="-22819" custLinFactNeighborY="200000"/>
      <dgm:spPr/>
      <dgm:t>
        <a:bodyPr/>
        <a:lstStyle/>
        <a:p>
          <a:endParaRPr lang="es-EC"/>
        </a:p>
      </dgm:t>
    </dgm:pt>
    <dgm:pt modelId="{BD6A33BA-611B-4E23-8167-81BDC6A74176}" type="pres">
      <dgm:prSet presAssocID="{F2403EF7-930F-4DA2-A504-AE69CD643ADE}" presName="d5" presStyleLbl="callout" presStyleIdx="9" presStyleCnt="10" custScaleX="73671" custScaleY="66760"/>
      <dgm:spPr/>
    </dgm:pt>
  </dgm:ptLst>
  <dgm:cxnLst>
    <dgm:cxn modelId="{E25311B1-9B5C-4989-BB8D-83EC6AB90FA9}" type="presOf" srcId="{F2403EF7-930F-4DA2-A504-AE69CD643ADE}" destId="{7E635FB9-BEA2-4C84-8990-663704E94E81}" srcOrd="0" destOrd="0" presId="urn:microsoft.com/office/officeart/2005/8/layout/target1"/>
    <dgm:cxn modelId="{C74811DD-954D-49A4-A409-BF1C773CCD10}" srcId="{366DBFF5-A011-44DC-B7D6-3FE359402C45}" destId="{F2403EF7-930F-4DA2-A504-AE69CD643ADE}" srcOrd="4" destOrd="0" parTransId="{D07A7AFF-D37B-4157-9FE5-82F811941159}" sibTransId="{FAFB0E2B-2227-4125-AE3A-BC74BACDA2F8}"/>
    <dgm:cxn modelId="{DBC72CE9-A85F-40A1-A357-16944521A2F5}" srcId="{366DBFF5-A011-44DC-B7D6-3FE359402C45}" destId="{EEFBB62E-F9B1-43F4-99D9-3E12C9A651F3}" srcOrd="3" destOrd="0" parTransId="{B8D5E176-0EA0-4A20-A2F7-2EDEB92F09AE}" sibTransId="{EC9293CC-84D4-4AC2-A0B6-4501CE0EA62D}"/>
    <dgm:cxn modelId="{6487FD5C-3615-4097-8763-7958F1D4D9A7}" type="presOf" srcId="{F6F3E670-79AF-4110-BAD2-D7575CB58A1C}" destId="{B170E82C-EEFE-480B-896D-44455D00B472}" srcOrd="0" destOrd="0" presId="urn:microsoft.com/office/officeart/2005/8/layout/target1"/>
    <dgm:cxn modelId="{90F4F4A9-4BE0-4426-8140-F7D11106AC51}" type="presOf" srcId="{7C1300BB-1A93-41E7-A280-F15E2EA8D281}" destId="{045154BF-EB9E-46D2-863E-BBD5B8789933}" srcOrd="0" destOrd="0" presId="urn:microsoft.com/office/officeart/2005/8/layout/target1"/>
    <dgm:cxn modelId="{AED2186B-697D-4F9D-B722-FA24CBA1D306}" srcId="{366DBFF5-A011-44DC-B7D6-3FE359402C45}" destId="{F6F3E670-79AF-4110-BAD2-D7575CB58A1C}" srcOrd="1" destOrd="0" parTransId="{CBBFB6ED-4CC6-41C5-8546-2407CB8AA67A}" sibTransId="{174F4847-B5D3-4D74-88C2-C3BFEEAC1D1F}"/>
    <dgm:cxn modelId="{4AB1D047-03CA-4AEE-B005-7EF4ECEE17C8}" type="presOf" srcId="{58F9C4A5-6D90-4610-9059-65D803C3609F}" destId="{64A33341-13DC-4935-BA54-96F550CC6BFA}" srcOrd="0" destOrd="0" presId="urn:microsoft.com/office/officeart/2005/8/layout/target1"/>
    <dgm:cxn modelId="{456C3176-0C91-458E-B0A7-A4B54EBAC5FD}" type="presOf" srcId="{366DBFF5-A011-44DC-B7D6-3FE359402C45}" destId="{32BF6551-0A47-4E27-827D-D1E2DF8B09BB}" srcOrd="0" destOrd="0" presId="urn:microsoft.com/office/officeart/2005/8/layout/target1"/>
    <dgm:cxn modelId="{1E00C844-6BE8-422F-96F8-7C0DA008A47C}" type="presOf" srcId="{EEFBB62E-F9B1-43F4-99D9-3E12C9A651F3}" destId="{BB67C5CC-3661-4302-8409-40ABC6E45BF2}" srcOrd="0" destOrd="0" presId="urn:microsoft.com/office/officeart/2005/8/layout/target1"/>
    <dgm:cxn modelId="{F6E5CA9B-A0C0-48D8-994D-14A73E1D4120}" srcId="{366DBFF5-A011-44DC-B7D6-3FE359402C45}" destId="{58F9C4A5-6D90-4610-9059-65D803C3609F}" srcOrd="0" destOrd="0" parTransId="{88D0179B-0FA0-45B8-9D95-A1F4015B75B3}" sibTransId="{B4ED9D8A-0CC9-4AA4-B058-C6132F14D521}"/>
    <dgm:cxn modelId="{DAAF7FAF-705D-4BD2-8A24-84CB07AFEFEE}" srcId="{366DBFF5-A011-44DC-B7D6-3FE359402C45}" destId="{7C1300BB-1A93-41E7-A280-F15E2EA8D281}" srcOrd="2" destOrd="0" parTransId="{7783D481-9C71-4265-B55E-A58A5749D3CE}" sibTransId="{99E3D7EB-ABB2-4AD3-AD9E-07E89053B4C5}"/>
    <dgm:cxn modelId="{C8770AA4-DD06-44F5-A1CC-1EF53EBDEFF7}" type="presParOf" srcId="{32BF6551-0A47-4E27-827D-D1E2DF8B09BB}" destId="{22807DAE-CFA0-4390-B8B1-01C20702C534}" srcOrd="0" destOrd="0" presId="urn:microsoft.com/office/officeart/2005/8/layout/target1"/>
    <dgm:cxn modelId="{F98852C7-A2A4-485C-8EDB-75F3120A38E0}" type="presParOf" srcId="{32BF6551-0A47-4E27-827D-D1E2DF8B09BB}" destId="{64A33341-13DC-4935-BA54-96F550CC6BFA}" srcOrd="1" destOrd="0" presId="urn:microsoft.com/office/officeart/2005/8/layout/target1"/>
    <dgm:cxn modelId="{6046D782-7C28-489B-9A0B-4EB62DD6F427}" type="presParOf" srcId="{32BF6551-0A47-4E27-827D-D1E2DF8B09BB}" destId="{8D450C80-0517-46B9-81BA-AB6E58FE0BA9}" srcOrd="2" destOrd="0" presId="urn:microsoft.com/office/officeart/2005/8/layout/target1"/>
    <dgm:cxn modelId="{1D962AEA-6766-47C9-86B2-E6A58300B977}" type="presParOf" srcId="{32BF6551-0A47-4E27-827D-D1E2DF8B09BB}" destId="{CFA25DE9-898D-4100-9C10-83A075705EB6}" srcOrd="3" destOrd="0" presId="urn:microsoft.com/office/officeart/2005/8/layout/target1"/>
    <dgm:cxn modelId="{AA26F21C-A6DB-44DA-8688-90359FDDF606}" type="presParOf" srcId="{32BF6551-0A47-4E27-827D-D1E2DF8B09BB}" destId="{F7762193-FE2E-43F5-B57A-7843815B03CC}" srcOrd="4" destOrd="0" presId="urn:microsoft.com/office/officeart/2005/8/layout/target1"/>
    <dgm:cxn modelId="{38B01ECF-F866-42CA-B7C2-0D419BAEF0AF}" type="presParOf" srcId="{32BF6551-0A47-4E27-827D-D1E2DF8B09BB}" destId="{B170E82C-EEFE-480B-896D-44455D00B472}" srcOrd="5" destOrd="0" presId="urn:microsoft.com/office/officeart/2005/8/layout/target1"/>
    <dgm:cxn modelId="{C892E60A-A226-4C60-AACD-E7184329E295}" type="presParOf" srcId="{32BF6551-0A47-4E27-827D-D1E2DF8B09BB}" destId="{746C7774-3392-4DAF-A03F-DA627F779376}" srcOrd="6" destOrd="0" presId="urn:microsoft.com/office/officeart/2005/8/layout/target1"/>
    <dgm:cxn modelId="{F4ACBFE1-4945-4110-900F-A85A55021D28}" type="presParOf" srcId="{32BF6551-0A47-4E27-827D-D1E2DF8B09BB}" destId="{18BEFA49-CFC5-4EBC-9B64-9DCF1EE310EF}" srcOrd="7" destOrd="0" presId="urn:microsoft.com/office/officeart/2005/8/layout/target1"/>
    <dgm:cxn modelId="{2FFF2C5C-360B-47B0-B34D-7BA93FD599B7}" type="presParOf" srcId="{32BF6551-0A47-4E27-827D-D1E2DF8B09BB}" destId="{D39E90CE-E3B3-4B60-85D4-139B5500B7CE}" srcOrd="8" destOrd="0" presId="urn:microsoft.com/office/officeart/2005/8/layout/target1"/>
    <dgm:cxn modelId="{5F3C7B54-ADCA-4020-9B7E-C202698B4C1A}" type="presParOf" srcId="{32BF6551-0A47-4E27-827D-D1E2DF8B09BB}" destId="{045154BF-EB9E-46D2-863E-BBD5B8789933}" srcOrd="9" destOrd="0" presId="urn:microsoft.com/office/officeart/2005/8/layout/target1"/>
    <dgm:cxn modelId="{6F2221CE-8B53-4FD7-B447-05ABAA4B1269}" type="presParOf" srcId="{32BF6551-0A47-4E27-827D-D1E2DF8B09BB}" destId="{0FA751B3-8717-45C9-8E23-AF388C7F0140}" srcOrd="10" destOrd="0" presId="urn:microsoft.com/office/officeart/2005/8/layout/target1"/>
    <dgm:cxn modelId="{8FA3F0E7-DE51-40A4-BC0A-748E3BB50B1E}" type="presParOf" srcId="{32BF6551-0A47-4E27-827D-D1E2DF8B09BB}" destId="{6E91C5EB-A82A-4431-B67F-2223AECDEB68}" srcOrd="11" destOrd="0" presId="urn:microsoft.com/office/officeart/2005/8/layout/target1"/>
    <dgm:cxn modelId="{C85CC18D-C0B4-40F8-B7F1-227319A79341}" type="presParOf" srcId="{32BF6551-0A47-4E27-827D-D1E2DF8B09BB}" destId="{CDD30A5B-FD45-4477-91E8-24CE7C8E2801}" srcOrd="12" destOrd="0" presId="urn:microsoft.com/office/officeart/2005/8/layout/target1"/>
    <dgm:cxn modelId="{F355BB5A-8563-4014-8DEA-16A63A0C61E4}" type="presParOf" srcId="{32BF6551-0A47-4E27-827D-D1E2DF8B09BB}" destId="{BB67C5CC-3661-4302-8409-40ABC6E45BF2}" srcOrd="13" destOrd="0" presId="urn:microsoft.com/office/officeart/2005/8/layout/target1"/>
    <dgm:cxn modelId="{737F346B-2F76-4919-815B-5D9FF29D79E8}" type="presParOf" srcId="{32BF6551-0A47-4E27-827D-D1E2DF8B09BB}" destId="{F4D9C5B7-8D5D-4792-BD95-8F19A789C3ED}" srcOrd="14" destOrd="0" presId="urn:microsoft.com/office/officeart/2005/8/layout/target1"/>
    <dgm:cxn modelId="{27A34793-C0F5-4EDE-A4FF-5093986EEC42}" type="presParOf" srcId="{32BF6551-0A47-4E27-827D-D1E2DF8B09BB}" destId="{27BB8BF5-3D7B-44FB-A1E5-BBB186FE1209}" srcOrd="15" destOrd="0" presId="urn:microsoft.com/office/officeart/2005/8/layout/target1"/>
    <dgm:cxn modelId="{0E13A1B8-9965-4CF2-97F7-A67D82571C70}" type="presParOf" srcId="{32BF6551-0A47-4E27-827D-D1E2DF8B09BB}" destId="{88AB6216-FB07-4572-9A5A-DEEF72785883}" srcOrd="16" destOrd="0" presId="urn:microsoft.com/office/officeart/2005/8/layout/target1"/>
    <dgm:cxn modelId="{CC58BE8C-428E-4760-B545-F4AFA2C9C0E0}" type="presParOf" srcId="{32BF6551-0A47-4E27-827D-D1E2DF8B09BB}" destId="{7E635FB9-BEA2-4C84-8990-663704E94E81}" srcOrd="17" destOrd="0" presId="urn:microsoft.com/office/officeart/2005/8/layout/target1"/>
    <dgm:cxn modelId="{0698C858-DFF3-4A28-8355-51A5A87BA47E}" type="presParOf" srcId="{32BF6551-0A47-4E27-827D-D1E2DF8B09BB}" destId="{79ACE8A0-8CDE-4C89-A697-B52C36DA68E6}" srcOrd="18" destOrd="0" presId="urn:microsoft.com/office/officeart/2005/8/layout/target1"/>
    <dgm:cxn modelId="{214E29FC-940F-4B07-95FA-0D7DC4DEDCB9}" type="presParOf" srcId="{32BF6551-0A47-4E27-827D-D1E2DF8B09BB}" destId="{BD6A33BA-611B-4E23-8167-81BDC6A74176}" srcOrd="19" destOrd="0" presId="urn:microsoft.com/office/officeart/2005/8/layout/target1"/>
  </dgm:cxnLst>
  <dgm:bg>
    <a:blipFill>
      <a:blip xmlns:r="http://schemas.openxmlformats.org/officeDocument/2006/relationships" r:embed="rId1"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C2DB676-9831-4189-8B72-3D7C9EDD8BD3}" type="doc">
      <dgm:prSet loTypeId="urn:microsoft.com/office/officeart/2005/8/layout/vProcess5" loCatId="process" qsTypeId="urn:microsoft.com/office/officeart/2005/8/quickstyle/simple3" qsCatId="simple" csTypeId="urn:microsoft.com/office/officeart/2005/8/colors/colorful2" csCatId="colorful" phldr="1"/>
      <dgm:spPr/>
    </dgm:pt>
    <dgm:pt modelId="{5AD98AAA-811D-41C7-9792-54665C4D6ED3}">
      <dgm:prSet phldrT="[Texto]" custT="1"/>
      <dgm:spPr/>
      <dgm:t>
        <a:bodyPr/>
        <a:lstStyle/>
        <a:p>
          <a:pPr algn="ctr"/>
          <a:r>
            <a:rPr lang="es-EC" sz="1200" dirty="0" smtClean="0"/>
            <a:t>DETERMINAR LOS INDICADORES REPRESENTATIVOS DE LAS MAGNITUDES A MEDIR</a:t>
          </a:r>
          <a:endParaRPr lang="es-EC" sz="1200" dirty="0"/>
        </a:p>
      </dgm:t>
    </dgm:pt>
    <dgm:pt modelId="{D1E057F0-A032-4975-AD18-4CBD03402493}" type="parTrans" cxnId="{4E41B211-2FFC-4D50-8DC6-A2D35DC51505}">
      <dgm:prSet/>
      <dgm:spPr/>
      <dgm:t>
        <a:bodyPr/>
        <a:lstStyle/>
        <a:p>
          <a:endParaRPr lang="es-EC"/>
        </a:p>
      </dgm:t>
    </dgm:pt>
    <dgm:pt modelId="{0987A755-084E-4216-8A26-BC7CEFD80B3C}" type="sibTrans" cxnId="{4E41B211-2FFC-4D50-8DC6-A2D35DC51505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s-EC"/>
        </a:p>
      </dgm:t>
    </dgm:pt>
    <dgm:pt modelId="{DEFEF000-2DDA-421D-B1DD-2E51C11DABB5}">
      <dgm:prSet phldrT="[Texto]" custT="1"/>
      <dgm:spPr/>
      <dgm:t>
        <a:bodyPr/>
        <a:lstStyle/>
        <a:p>
          <a:pPr algn="ctr"/>
          <a:r>
            <a:rPr lang="es-EC" sz="1200" dirty="0" smtClean="0"/>
            <a:t>ESTABLECER  LOS RESULTADOS QUE SE DESEAN ALCANZAR (OBJETIVOS)</a:t>
          </a:r>
          <a:endParaRPr lang="es-EC" sz="1200" dirty="0"/>
        </a:p>
      </dgm:t>
    </dgm:pt>
    <dgm:pt modelId="{36EC4EFD-B633-440D-A7FB-319993B89647}" type="parTrans" cxnId="{134D266D-6EAE-43CF-B5D0-FBFA2531CB11}">
      <dgm:prSet/>
      <dgm:spPr/>
      <dgm:t>
        <a:bodyPr/>
        <a:lstStyle/>
        <a:p>
          <a:endParaRPr lang="es-EC"/>
        </a:p>
      </dgm:t>
    </dgm:pt>
    <dgm:pt modelId="{066537BB-0C94-403C-AC12-65275F3DD5A7}" type="sibTrans" cxnId="{134D266D-6EAE-43CF-B5D0-FBFA2531CB11}">
      <dgm:prSet/>
      <dgm:spPr/>
      <dgm:t>
        <a:bodyPr/>
        <a:lstStyle/>
        <a:p>
          <a:endParaRPr lang="es-EC"/>
        </a:p>
      </dgm:t>
    </dgm:pt>
    <dgm:pt modelId="{B254C2B3-84B3-49F1-8B36-60A99DE20356}">
      <dgm:prSet phldrT="[Texto]" custT="1"/>
      <dgm:spPr/>
      <dgm:t>
        <a:bodyPr/>
        <a:lstStyle/>
        <a:p>
          <a:pPr algn="ctr"/>
          <a:r>
            <a:rPr lang="es-EC" sz="1200" dirty="0" smtClean="0"/>
            <a:t>REFLEXIONAR SOBRE LA MISIÓN DEL PROCESO</a:t>
          </a:r>
          <a:endParaRPr lang="es-EC" sz="1200" dirty="0"/>
        </a:p>
      </dgm:t>
    </dgm:pt>
    <dgm:pt modelId="{3A35DEAB-8051-40C4-BC8C-B1BCF530902D}" type="parTrans" cxnId="{F6F49FAC-3ADF-4210-8DDB-81ECE65855EF}">
      <dgm:prSet/>
      <dgm:spPr/>
      <dgm:t>
        <a:bodyPr/>
        <a:lstStyle/>
        <a:p>
          <a:endParaRPr lang="es-EC"/>
        </a:p>
      </dgm:t>
    </dgm:pt>
    <dgm:pt modelId="{34B3E298-8F17-47A4-88E7-02E743FF03CE}" type="sibTrans" cxnId="{F6F49FAC-3ADF-4210-8DDB-81ECE65855EF}">
      <dgm:prSet/>
      <dgm:spPr/>
      <dgm:t>
        <a:bodyPr/>
        <a:lstStyle/>
        <a:p>
          <a:endParaRPr lang="es-EC"/>
        </a:p>
      </dgm:t>
    </dgm:pt>
    <dgm:pt modelId="{5ADAECA4-82C6-4693-A2F1-D94C63D6FE89}">
      <dgm:prSet phldrT="[Texto]" custT="1"/>
      <dgm:spPr/>
      <dgm:t>
        <a:bodyPr/>
        <a:lstStyle/>
        <a:p>
          <a:pPr algn="ctr"/>
          <a:r>
            <a:rPr lang="es-EC" sz="1200" smtClean="0"/>
            <a:t>DETERMINAR LA TIPOLOGÍA DE RESULTADOS A OBTENER Y LA MAGNITUDES A MEDIR </a:t>
          </a:r>
          <a:endParaRPr lang="es-EC" sz="1200" dirty="0"/>
        </a:p>
      </dgm:t>
    </dgm:pt>
    <dgm:pt modelId="{11E65BBC-B731-4444-A0C7-076D48F8681A}" type="parTrans" cxnId="{7E8C6F5B-89D5-4C81-9F89-6166C16937F5}">
      <dgm:prSet/>
      <dgm:spPr/>
      <dgm:t>
        <a:bodyPr/>
        <a:lstStyle/>
        <a:p>
          <a:endParaRPr lang="es-EC"/>
        </a:p>
      </dgm:t>
    </dgm:pt>
    <dgm:pt modelId="{E5BB5195-CF2C-437C-A38A-51906897F7ED}" type="sibTrans" cxnId="{7E8C6F5B-89D5-4C81-9F89-6166C16937F5}">
      <dgm:prSet/>
      <dgm:spPr/>
      <dgm:t>
        <a:bodyPr/>
        <a:lstStyle/>
        <a:p>
          <a:endParaRPr lang="es-EC"/>
        </a:p>
      </dgm:t>
    </dgm:pt>
    <dgm:pt modelId="{88C1CA69-362D-4BA0-92D0-6B88B84EB04A}" type="pres">
      <dgm:prSet presAssocID="{CC2DB676-9831-4189-8B72-3D7C9EDD8BD3}" presName="outerComposite" presStyleCnt="0">
        <dgm:presLayoutVars>
          <dgm:chMax val="5"/>
          <dgm:dir/>
          <dgm:resizeHandles val="exact"/>
        </dgm:presLayoutVars>
      </dgm:prSet>
      <dgm:spPr/>
    </dgm:pt>
    <dgm:pt modelId="{67C6294F-5AA2-467E-92EA-0D75844709BF}" type="pres">
      <dgm:prSet presAssocID="{CC2DB676-9831-4189-8B72-3D7C9EDD8BD3}" presName="dummyMaxCanvas" presStyleCnt="0">
        <dgm:presLayoutVars/>
      </dgm:prSet>
      <dgm:spPr/>
    </dgm:pt>
    <dgm:pt modelId="{74724B18-0973-4D2E-9FC4-5F4F54688717}" type="pres">
      <dgm:prSet presAssocID="{CC2DB676-9831-4189-8B72-3D7C9EDD8BD3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CF21C7-8CB5-481E-BA18-6D7B84355F2D}" type="pres">
      <dgm:prSet presAssocID="{CC2DB676-9831-4189-8B72-3D7C9EDD8BD3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A73FFC-D48A-4F66-B391-B153FC335FD7}" type="pres">
      <dgm:prSet presAssocID="{CC2DB676-9831-4189-8B72-3D7C9EDD8BD3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EDAA51-C3CD-4F64-BECA-8EFF8C161B52}" type="pres">
      <dgm:prSet presAssocID="{CC2DB676-9831-4189-8B72-3D7C9EDD8BD3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C2CE34-B64E-4FD6-9E00-A9B7AD85A11D}" type="pres">
      <dgm:prSet presAssocID="{CC2DB676-9831-4189-8B72-3D7C9EDD8BD3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1F42F2-5D01-4EE3-957D-F487BE8C0983}" type="pres">
      <dgm:prSet presAssocID="{CC2DB676-9831-4189-8B72-3D7C9EDD8BD3}" presName="FourConn_2-3" presStyleLbl="fgAccFollowNode1" presStyleIdx="1" presStyleCnt="3" custLinFactY="94522" custLinFactNeighborX="37669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784F8B-FFC4-4D1E-A433-F1E673C070C5}" type="pres">
      <dgm:prSet presAssocID="{CC2DB676-9831-4189-8B72-3D7C9EDD8BD3}" presName="FourConn_3-4" presStyleLbl="fgAccFollowNode1" presStyleIdx="2" presStyleCnt="3" custLinFactY="-73776" custLinFactNeighborX="-24149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FF96EC-C4BC-4F13-88B7-24776A826143}" type="pres">
      <dgm:prSet presAssocID="{CC2DB676-9831-4189-8B72-3D7C9EDD8BD3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65A8FB-617A-4CFE-B2AA-DB2B2B7D3150}" type="pres">
      <dgm:prSet presAssocID="{CC2DB676-9831-4189-8B72-3D7C9EDD8BD3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64C777-85C6-4336-989B-F601121F7273}" type="pres">
      <dgm:prSet presAssocID="{CC2DB676-9831-4189-8B72-3D7C9EDD8BD3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6408C1-B28A-4D68-A255-08764778F201}" type="pres">
      <dgm:prSet presAssocID="{CC2DB676-9831-4189-8B72-3D7C9EDD8BD3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2DA934B-2223-4C76-BA32-33B53FB079C5}" type="presOf" srcId="{34B3E298-8F17-47A4-88E7-02E743FF03CE}" destId="{70C2CE34-B64E-4FD6-9E00-A9B7AD85A11D}" srcOrd="0" destOrd="0" presId="urn:microsoft.com/office/officeart/2005/8/layout/vProcess5"/>
    <dgm:cxn modelId="{61DAF452-1C50-461E-9C41-01AB826B165C}" type="presOf" srcId="{5AD98AAA-811D-41C7-9792-54665C4D6ED3}" destId="{1364C777-85C6-4336-989B-F601121F7273}" srcOrd="1" destOrd="0" presId="urn:microsoft.com/office/officeart/2005/8/layout/vProcess5"/>
    <dgm:cxn modelId="{10E2249C-E226-4C35-A2A2-2FF87BC4443C}" type="presOf" srcId="{5ADAECA4-82C6-4693-A2F1-D94C63D6FE89}" destId="{6565A8FB-617A-4CFE-B2AA-DB2B2B7D3150}" srcOrd="1" destOrd="0" presId="urn:microsoft.com/office/officeart/2005/8/layout/vProcess5"/>
    <dgm:cxn modelId="{6FDB9453-FCAF-48FE-82E2-32937307E6AA}" type="presOf" srcId="{B254C2B3-84B3-49F1-8B36-60A99DE20356}" destId="{5AFF96EC-C4BC-4F13-88B7-24776A826143}" srcOrd="1" destOrd="0" presId="urn:microsoft.com/office/officeart/2005/8/layout/vProcess5"/>
    <dgm:cxn modelId="{463B7145-E561-4F51-960B-90CAEB6DC7E2}" type="presOf" srcId="{E5BB5195-CF2C-437C-A38A-51906897F7ED}" destId="{CD1F42F2-5D01-4EE3-957D-F487BE8C0983}" srcOrd="0" destOrd="0" presId="urn:microsoft.com/office/officeart/2005/8/layout/vProcess5"/>
    <dgm:cxn modelId="{DB5AE5A3-35A4-47A2-B2BC-1FBB2244BDAB}" type="presOf" srcId="{B254C2B3-84B3-49F1-8B36-60A99DE20356}" destId="{74724B18-0973-4D2E-9FC4-5F4F54688717}" srcOrd="0" destOrd="0" presId="urn:microsoft.com/office/officeart/2005/8/layout/vProcess5"/>
    <dgm:cxn modelId="{E55A5859-9EF7-4AAF-9ACF-E4A16947B183}" type="presOf" srcId="{DEFEF000-2DDA-421D-B1DD-2E51C11DABB5}" destId="{2AEDAA51-C3CD-4F64-BECA-8EFF8C161B52}" srcOrd="0" destOrd="0" presId="urn:microsoft.com/office/officeart/2005/8/layout/vProcess5"/>
    <dgm:cxn modelId="{F6F49FAC-3ADF-4210-8DDB-81ECE65855EF}" srcId="{CC2DB676-9831-4189-8B72-3D7C9EDD8BD3}" destId="{B254C2B3-84B3-49F1-8B36-60A99DE20356}" srcOrd="0" destOrd="0" parTransId="{3A35DEAB-8051-40C4-BC8C-B1BCF530902D}" sibTransId="{34B3E298-8F17-47A4-88E7-02E743FF03CE}"/>
    <dgm:cxn modelId="{4E41B211-2FFC-4D50-8DC6-A2D35DC51505}" srcId="{CC2DB676-9831-4189-8B72-3D7C9EDD8BD3}" destId="{5AD98AAA-811D-41C7-9792-54665C4D6ED3}" srcOrd="2" destOrd="0" parTransId="{D1E057F0-A032-4975-AD18-4CBD03402493}" sibTransId="{0987A755-084E-4216-8A26-BC7CEFD80B3C}"/>
    <dgm:cxn modelId="{7E8C6F5B-89D5-4C81-9F89-6166C16937F5}" srcId="{CC2DB676-9831-4189-8B72-3D7C9EDD8BD3}" destId="{5ADAECA4-82C6-4693-A2F1-D94C63D6FE89}" srcOrd="1" destOrd="0" parTransId="{11E65BBC-B731-4444-A0C7-076D48F8681A}" sibTransId="{E5BB5195-CF2C-437C-A38A-51906897F7ED}"/>
    <dgm:cxn modelId="{98717CD2-FBFC-4DDF-8CBE-2E7C15B1C7CD}" type="presOf" srcId="{5ADAECA4-82C6-4693-A2F1-D94C63D6FE89}" destId="{C4CF21C7-8CB5-481E-BA18-6D7B84355F2D}" srcOrd="0" destOrd="0" presId="urn:microsoft.com/office/officeart/2005/8/layout/vProcess5"/>
    <dgm:cxn modelId="{E2E80F4C-F219-43AE-AC84-056F91977DF6}" type="presOf" srcId="{CC2DB676-9831-4189-8B72-3D7C9EDD8BD3}" destId="{88C1CA69-362D-4BA0-92D0-6B88B84EB04A}" srcOrd="0" destOrd="0" presId="urn:microsoft.com/office/officeart/2005/8/layout/vProcess5"/>
    <dgm:cxn modelId="{A0BB6324-0B8E-4800-8986-67C615BD73B3}" type="presOf" srcId="{0987A755-084E-4216-8A26-BC7CEFD80B3C}" destId="{1E784F8B-FFC4-4D1E-A433-F1E673C070C5}" srcOrd="0" destOrd="0" presId="urn:microsoft.com/office/officeart/2005/8/layout/vProcess5"/>
    <dgm:cxn modelId="{48DEF342-3855-42FE-AFE6-218F346CB269}" type="presOf" srcId="{5AD98AAA-811D-41C7-9792-54665C4D6ED3}" destId="{86A73FFC-D48A-4F66-B391-B153FC335FD7}" srcOrd="0" destOrd="0" presId="urn:microsoft.com/office/officeart/2005/8/layout/vProcess5"/>
    <dgm:cxn modelId="{134D266D-6EAE-43CF-B5D0-FBFA2531CB11}" srcId="{CC2DB676-9831-4189-8B72-3D7C9EDD8BD3}" destId="{DEFEF000-2DDA-421D-B1DD-2E51C11DABB5}" srcOrd="3" destOrd="0" parTransId="{36EC4EFD-B633-440D-A7FB-319993B89647}" sibTransId="{066537BB-0C94-403C-AC12-65275F3DD5A7}"/>
    <dgm:cxn modelId="{BD96FFF8-CF40-460D-9EF3-0B1D87B82E90}" type="presOf" srcId="{DEFEF000-2DDA-421D-B1DD-2E51C11DABB5}" destId="{CA6408C1-B28A-4D68-A255-08764778F201}" srcOrd="1" destOrd="0" presId="urn:microsoft.com/office/officeart/2005/8/layout/vProcess5"/>
    <dgm:cxn modelId="{489E042D-87B8-4E9B-A26D-5FF3CBA1CD28}" type="presParOf" srcId="{88C1CA69-362D-4BA0-92D0-6B88B84EB04A}" destId="{67C6294F-5AA2-467E-92EA-0D75844709BF}" srcOrd="0" destOrd="0" presId="urn:microsoft.com/office/officeart/2005/8/layout/vProcess5"/>
    <dgm:cxn modelId="{7AB533F0-0FC0-441A-94C6-FD3ED35DC84E}" type="presParOf" srcId="{88C1CA69-362D-4BA0-92D0-6B88B84EB04A}" destId="{74724B18-0973-4D2E-9FC4-5F4F54688717}" srcOrd="1" destOrd="0" presId="urn:microsoft.com/office/officeart/2005/8/layout/vProcess5"/>
    <dgm:cxn modelId="{2D99E1D2-1A29-406E-A149-2BF2D0944A25}" type="presParOf" srcId="{88C1CA69-362D-4BA0-92D0-6B88B84EB04A}" destId="{C4CF21C7-8CB5-481E-BA18-6D7B84355F2D}" srcOrd="2" destOrd="0" presId="urn:microsoft.com/office/officeart/2005/8/layout/vProcess5"/>
    <dgm:cxn modelId="{CE727630-D100-4641-BAEC-89773154AE68}" type="presParOf" srcId="{88C1CA69-362D-4BA0-92D0-6B88B84EB04A}" destId="{86A73FFC-D48A-4F66-B391-B153FC335FD7}" srcOrd="3" destOrd="0" presId="urn:microsoft.com/office/officeart/2005/8/layout/vProcess5"/>
    <dgm:cxn modelId="{ABF1800E-1605-4772-8B50-24EEB5C96C32}" type="presParOf" srcId="{88C1CA69-362D-4BA0-92D0-6B88B84EB04A}" destId="{2AEDAA51-C3CD-4F64-BECA-8EFF8C161B52}" srcOrd="4" destOrd="0" presId="urn:microsoft.com/office/officeart/2005/8/layout/vProcess5"/>
    <dgm:cxn modelId="{ED372661-F3F2-4895-B512-56FC787B4177}" type="presParOf" srcId="{88C1CA69-362D-4BA0-92D0-6B88B84EB04A}" destId="{70C2CE34-B64E-4FD6-9E00-A9B7AD85A11D}" srcOrd="5" destOrd="0" presId="urn:microsoft.com/office/officeart/2005/8/layout/vProcess5"/>
    <dgm:cxn modelId="{F1518CE8-A13C-4C95-A67F-B3971573D4A3}" type="presParOf" srcId="{88C1CA69-362D-4BA0-92D0-6B88B84EB04A}" destId="{CD1F42F2-5D01-4EE3-957D-F487BE8C0983}" srcOrd="6" destOrd="0" presId="urn:microsoft.com/office/officeart/2005/8/layout/vProcess5"/>
    <dgm:cxn modelId="{9F9F1354-1231-4827-B0B9-7C5691F48569}" type="presParOf" srcId="{88C1CA69-362D-4BA0-92D0-6B88B84EB04A}" destId="{1E784F8B-FFC4-4D1E-A433-F1E673C070C5}" srcOrd="7" destOrd="0" presId="urn:microsoft.com/office/officeart/2005/8/layout/vProcess5"/>
    <dgm:cxn modelId="{E68BCA24-4BE9-4FF1-A7FE-9CD357E08C19}" type="presParOf" srcId="{88C1CA69-362D-4BA0-92D0-6B88B84EB04A}" destId="{5AFF96EC-C4BC-4F13-88B7-24776A826143}" srcOrd="8" destOrd="0" presId="urn:microsoft.com/office/officeart/2005/8/layout/vProcess5"/>
    <dgm:cxn modelId="{C1E32271-4C89-4513-A295-EB0D02D8F860}" type="presParOf" srcId="{88C1CA69-362D-4BA0-92D0-6B88B84EB04A}" destId="{6565A8FB-617A-4CFE-B2AA-DB2B2B7D3150}" srcOrd="9" destOrd="0" presId="urn:microsoft.com/office/officeart/2005/8/layout/vProcess5"/>
    <dgm:cxn modelId="{37C96FE4-4B2B-4B7A-BCE8-F6ABDE5DBA6F}" type="presParOf" srcId="{88C1CA69-362D-4BA0-92D0-6B88B84EB04A}" destId="{1364C777-85C6-4336-989B-F601121F7273}" srcOrd="10" destOrd="0" presId="urn:microsoft.com/office/officeart/2005/8/layout/vProcess5"/>
    <dgm:cxn modelId="{CA1FB5FF-323C-49BD-ACD9-DBDAC4D2AC51}" type="presParOf" srcId="{88C1CA69-362D-4BA0-92D0-6B88B84EB04A}" destId="{CA6408C1-B28A-4D68-A255-08764778F201}" srcOrd="11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1B1CDE4-54DE-4261-B22D-2787A4ACA5B4}" type="datetimeFigureOut">
              <a:rPr lang="es-EC" smtClean="0"/>
              <a:t>08/06/2012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9063B46-4901-4DA5-9988-FEF31870BAD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61744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170F9D-0F5E-46DC-82AB-B5A25AAF02B9}" type="datetimeFigureOut">
              <a:rPr lang="es-EC" smtClean="0"/>
              <a:pPr/>
              <a:t>08/06/2012</a:t>
            </a:fld>
            <a:endParaRPr lang="es-EC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C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51B9B55-166A-4679-B35F-23F529801997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9928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2</a:t>
            </a:fld>
            <a:endParaRPr lang="es-EC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74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75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76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77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78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79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80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81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82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83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14</a:t>
            </a:fld>
            <a:endParaRPr lang="es-EC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84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85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86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87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88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89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90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91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92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93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16</a:t>
            </a:fld>
            <a:endParaRPr lang="es-EC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94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95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96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97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98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19</a:t>
            </a:fld>
            <a:endParaRPr lang="es-EC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33</a:t>
            </a:fld>
            <a:endParaRPr lang="es-EC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38</a:t>
            </a:fld>
            <a:endParaRPr lang="es-EC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69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72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9B55-166A-4679-B35F-23F529801997}" type="slidenum">
              <a:rPr lang="es-EC" smtClean="0"/>
              <a:pPr/>
              <a:t>73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81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Rectangle 13"/>
          <p:cNvSpPr>
            <a:spLocks noChangeArrowheads="1"/>
          </p:cNvSpPr>
          <p:nvPr/>
        </p:nvSpPr>
        <p:spPr bwMode="gray">
          <a:xfrm>
            <a:off x="0" y="4964113"/>
            <a:ext cx="9144000" cy="189388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gray">
          <a:xfrm>
            <a:off x="0" y="0"/>
            <a:ext cx="9144000" cy="381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2392C8E7-32E7-4F1B-9163-FA0DF1F38AD1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369888"/>
          </a:xfrm>
        </p:spPr>
        <p:txBody>
          <a:bodyPr anchor="b"/>
          <a:lstStyle>
            <a:lvl1pPr marL="0" indent="0" algn="dist">
              <a:buFontTx/>
              <a:buNone/>
              <a:defRPr sz="1400" b="1">
                <a:solidFill>
                  <a:srgbClr val="F8F8F8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159375"/>
            <a:ext cx="6477000" cy="1317625"/>
          </a:xfrm>
          <a:effectLst>
            <a:outerShdw dist="35921" dir="2700000" algn="ctr" rotWithShape="0">
              <a:srgbClr val="333333">
                <a:alpha val="50000"/>
              </a:srgbClr>
            </a:outerShdw>
          </a:effectLst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gray">
          <a:xfrm flipV="1">
            <a:off x="0" y="4953000"/>
            <a:ext cx="91440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3090" name="Rectangle 18" descr="02"/>
          <p:cNvSpPr>
            <a:spLocks noChangeAspect="1" noChangeArrowheads="1"/>
          </p:cNvSpPr>
          <p:nvPr/>
        </p:nvSpPr>
        <p:spPr bwMode="gray">
          <a:xfrm>
            <a:off x="0" y="381000"/>
            <a:ext cx="3052763" cy="4589463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3091" name="Rectangle 19" descr="03"/>
          <p:cNvSpPr>
            <a:spLocks noChangeAspect="1" noChangeArrowheads="1"/>
          </p:cNvSpPr>
          <p:nvPr/>
        </p:nvSpPr>
        <p:spPr bwMode="gray">
          <a:xfrm>
            <a:off x="3048000" y="381000"/>
            <a:ext cx="3052763" cy="459422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3092" name="Rectangle 20" descr="04"/>
          <p:cNvSpPr>
            <a:spLocks noChangeAspect="1" noChangeArrowheads="1"/>
          </p:cNvSpPr>
          <p:nvPr/>
        </p:nvSpPr>
        <p:spPr bwMode="gray">
          <a:xfrm>
            <a:off x="6091238" y="381000"/>
            <a:ext cx="3052762" cy="4589463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D2FB39-16B8-4188-9E65-6FB9301BD993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152400"/>
            <a:ext cx="1979612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5789613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4E1B4-BD56-49C9-BCE3-9F98778FB242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845425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219200"/>
            <a:ext cx="7921625" cy="51054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25" y="64611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61125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25" y="6461125"/>
            <a:ext cx="609600" cy="320675"/>
          </a:xfrm>
        </p:spPr>
        <p:txBody>
          <a:bodyPr/>
          <a:lstStyle>
            <a:lvl1pPr>
              <a:defRPr/>
            </a:lvl1pPr>
          </a:lstStyle>
          <a:p>
            <a:fld id="{2EE3C734-4287-4443-B284-DCADAE24A108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845425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219200"/>
            <a:ext cx="7921625" cy="51054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25" y="64611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61125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25" y="6461125"/>
            <a:ext cx="609600" cy="320675"/>
          </a:xfrm>
        </p:spPr>
        <p:txBody>
          <a:bodyPr/>
          <a:lstStyle>
            <a:lvl1pPr>
              <a:defRPr/>
            </a:lvl1pPr>
          </a:lstStyle>
          <a:p>
            <a:fld id="{1F7A90F2-441C-472B-98A3-CF8D1C66D4BD}" type="slidenum">
              <a:rPr lang="en-US"/>
              <a:pPr/>
              <a:t>‹Nº›</a:t>
            </a:fld>
            <a:endParaRPr lang="en-US"/>
          </a:p>
        </p:txBody>
      </p:sp>
      <p:pic>
        <p:nvPicPr>
          <p:cNvPr id="7" name="Picture 20" descr="http://2.bp.blogspot.com/_rT-iV8vfEjQ/SpmUsJPySpI/AAAAAAAABNw/PGz-iFEyxI4/s320/DINERO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755576" cy="1080120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</p:pic>
      <p:pic>
        <p:nvPicPr>
          <p:cNvPr id="8" name="Picture 14" descr="http://4.bp.blogspot.com/__M3zo0LRQPY/TKSB_b1Q8ZI/AAAAAAAAEBs/GXgtLHMs6s0/s320/El+VIH-sida+en+el+Peru+1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204864"/>
            <a:ext cx="755576" cy="1080119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845425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914400" y="1219200"/>
            <a:ext cx="7921625" cy="5105400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25" y="64611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61125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25" y="6461125"/>
            <a:ext cx="609600" cy="320675"/>
          </a:xfrm>
        </p:spPr>
        <p:txBody>
          <a:bodyPr/>
          <a:lstStyle>
            <a:lvl1pPr>
              <a:defRPr/>
            </a:lvl1pPr>
          </a:lstStyle>
          <a:p>
            <a:fld id="{14E6876B-DE3F-45F9-9D91-04100C3090B4}" type="slidenum">
              <a:rPr lang="en-US"/>
              <a:pPr/>
              <a:t>‹Nº›</a:t>
            </a:fld>
            <a:endParaRPr lang="en-US"/>
          </a:p>
        </p:txBody>
      </p:sp>
      <p:pic>
        <p:nvPicPr>
          <p:cNvPr id="7" name="Picture 20" descr="http://2.bp.blogspot.com/_rT-iV8vfEjQ/SpmUsJPySpI/AAAAAAAABNw/PGz-iFEyxI4/s320/DINERO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755576" cy="1080120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</p:pic>
      <p:pic>
        <p:nvPicPr>
          <p:cNvPr id="8" name="Picture 14" descr="http://4.bp.blogspot.com/__M3zo0LRQPY/TKSB_b1Q8ZI/AAAAAAAAEBs/GXgtLHMs6s0/s320/El+VIH-sida+en+el+Peru+1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204864"/>
            <a:ext cx="755576" cy="1080119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09685-8022-48E8-A22E-690ECAD9FB75}" type="slidenum">
              <a:rPr lang="en-US"/>
              <a:pPr/>
              <a:t>‹Nº›</a:t>
            </a:fld>
            <a:endParaRPr lang="en-US"/>
          </a:p>
        </p:txBody>
      </p:sp>
      <p:pic>
        <p:nvPicPr>
          <p:cNvPr id="7" name="Picture 20" descr="http://2.bp.blogspot.com/_rT-iV8vfEjQ/SpmUsJPySpI/AAAAAAAABNw/PGz-iFEyxI4/s320/DINERO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755576" cy="1080120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</p:pic>
      <p:pic>
        <p:nvPicPr>
          <p:cNvPr id="8" name="Picture 14" descr="http://4.bp.blogspot.com/__M3zo0LRQPY/TKSB_b1Q8ZI/AAAAAAAAEBs/GXgtLHMs6s0/s320/El+VIH-sida+en+el+Peru+1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204864"/>
            <a:ext cx="755576" cy="1080119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C97C0-BE4D-4FC9-8559-95486E9633A2}" type="slidenum">
              <a:rPr lang="en-US"/>
              <a:pPr/>
              <a:t>‹Nº›</a:t>
            </a:fld>
            <a:endParaRPr lang="en-US"/>
          </a:p>
        </p:txBody>
      </p:sp>
      <p:pic>
        <p:nvPicPr>
          <p:cNvPr id="7" name="Picture 20" descr="http://2.bp.blogspot.com/_rT-iV8vfEjQ/SpmUsJPySpI/AAAAAAAABNw/PGz-iFEyxI4/s320/DINERO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755576" cy="1080120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</p:pic>
      <p:pic>
        <p:nvPicPr>
          <p:cNvPr id="8" name="Picture 14" descr="http://4.bp.blogspot.com/__M3zo0LRQPY/TKSB_b1Q8ZI/AAAAAAAAEBs/GXgtLHMs6s0/s320/El+VIH-sida+en+el+Peru+1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204864"/>
            <a:ext cx="755576" cy="1080119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3884613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1413" y="1219200"/>
            <a:ext cx="3884612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E206D-C464-4F79-9D8E-F3486931C5F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1DEAB-DF08-4C06-86E3-DC4EE99292B7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40C3F-76CD-4370-930E-CBF0E7CCBA60}" type="slidenum">
              <a:rPr lang="en-US"/>
              <a:pPr/>
              <a:t>‹Nº›</a:t>
            </a:fld>
            <a:endParaRPr lang="en-US"/>
          </a:p>
        </p:txBody>
      </p:sp>
      <p:pic>
        <p:nvPicPr>
          <p:cNvPr id="6" name="Picture 20" descr="http://2.bp.blogspot.com/_rT-iV8vfEjQ/SpmUsJPySpI/AAAAAAAABNw/PGz-iFEyxI4/s320/DINERO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755576" cy="1080120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</p:pic>
      <p:pic>
        <p:nvPicPr>
          <p:cNvPr id="7" name="Picture 14" descr="http://4.bp.blogspot.com/__M3zo0LRQPY/TKSB_b1Q8ZI/AAAAAAAAEBs/GXgtLHMs6s0/s320/El+VIH-sida+en+el+Peru+1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204864"/>
            <a:ext cx="755576" cy="1080119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5F361-F568-4F33-BF6E-D71436D12604}" type="slidenum">
              <a:rPr lang="en-US"/>
              <a:pPr/>
              <a:t>‹Nº›</a:t>
            </a:fld>
            <a:endParaRPr lang="en-US"/>
          </a:p>
        </p:txBody>
      </p:sp>
      <p:pic>
        <p:nvPicPr>
          <p:cNvPr id="5" name="Picture 20" descr="http://2.bp.blogspot.com/_rT-iV8vfEjQ/SpmUsJPySpI/AAAAAAAABNw/PGz-iFEyxI4/s320/DINERO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755576" cy="1080120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</p:pic>
      <p:pic>
        <p:nvPicPr>
          <p:cNvPr id="6" name="Picture 14" descr="http://4.bp.blogspot.com/__M3zo0LRQPY/TKSB_b1Q8ZI/AAAAAAAAEBs/GXgtLHMs6s0/s320/El+VIH-sida+en+el+Peru+1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204864"/>
            <a:ext cx="755576" cy="1080119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1FB88-15E4-4F87-A0A0-55246FA121E1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39ECC-ABF4-4CD7-AB9D-FA2BED2E258A}" type="slidenum">
              <a:rPr lang="en-US"/>
              <a:pPr/>
              <a:t>‹Nº›</a:t>
            </a:fld>
            <a:endParaRPr lang="en-US"/>
          </a:p>
        </p:txBody>
      </p:sp>
      <p:pic>
        <p:nvPicPr>
          <p:cNvPr id="8" name="Picture 20" descr="http://2.bp.blogspot.com/_rT-iV8vfEjQ/SpmUsJPySpI/AAAAAAAABNw/PGz-iFEyxI4/s320/DINERO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755576" cy="1080120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</p:pic>
      <p:pic>
        <p:nvPicPr>
          <p:cNvPr id="9" name="Picture 14" descr="http://4.bp.blogspot.com/__M3zo0LRQPY/TKSB_b1Q8ZI/AAAAAAAAEBs/GXgtLHMs6s0/s320/El+VIH-sida+en+el+Peru+1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204864"/>
            <a:ext cx="755576" cy="1080119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gray">
          <a:xfrm>
            <a:off x="0" y="0"/>
            <a:ext cx="741363" cy="6858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990600" y="152400"/>
            <a:ext cx="78454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914400" y="1219200"/>
            <a:ext cx="79216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923925" y="64611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943600" y="6461125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5725" y="6461125"/>
            <a:ext cx="609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0405ECB5-2964-4A83-8EB1-09700E43FD53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1033" name="Rectangle 9" descr="02"/>
          <p:cNvSpPr>
            <a:spLocks noChangeAspect="1" noChangeArrowheads="1"/>
          </p:cNvSpPr>
          <p:nvPr/>
        </p:nvSpPr>
        <p:spPr bwMode="gray">
          <a:xfrm>
            <a:off x="0" y="0"/>
            <a:ext cx="742950" cy="1066800"/>
          </a:xfrm>
          <a:prstGeom prst="rect">
            <a:avLst/>
          </a:prstGeom>
          <a:blipFill dpi="0" rotWithShape="1">
            <a:blip r:embed="rId17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034" name="Rectangle 10" descr="03"/>
          <p:cNvSpPr>
            <a:spLocks noChangeAspect="1" noChangeArrowheads="1"/>
          </p:cNvSpPr>
          <p:nvPr/>
        </p:nvSpPr>
        <p:spPr bwMode="gray">
          <a:xfrm>
            <a:off x="0" y="1143000"/>
            <a:ext cx="742950" cy="1069975"/>
          </a:xfrm>
          <a:prstGeom prst="rect">
            <a:avLst/>
          </a:prstGeom>
          <a:blipFill dpi="0" rotWithShape="1">
            <a:blip r:embed="rId18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035" name="Rectangle 11" descr="04"/>
          <p:cNvSpPr>
            <a:spLocks noChangeArrowheads="1"/>
          </p:cNvSpPr>
          <p:nvPr/>
        </p:nvSpPr>
        <p:spPr bwMode="gray">
          <a:xfrm>
            <a:off x="0" y="2209800"/>
            <a:ext cx="742950" cy="1069975"/>
          </a:xfrm>
          <a:prstGeom prst="rect">
            <a:avLst/>
          </a:prstGeom>
          <a:blipFill dpi="0" rotWithShape="1">
            <a:blip r:embed="rId1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0" y="1066800"/>
            <a:ext cx="9144000" cy="76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pic>
        <p:nvPicPr>
          <p:cNvPr id="12" name="Picture 20" descr="http://2.bp.blogspot.com/_rT-iV8vfEjQ/SpmUsJPySpI/AAAAAAAABNw/PGz-iFEyxI4/s320/DINERO1.jpg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1124744"/>
            <a:ext cx="755576" cy="1080120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</p:pic>
      <p:pic>
        <p:nvPicPr>
          <p:cNvPr id="13" name="Picture 14" descr="http://4.bp.blogspot.com/__M3zo0LRQPY/TKSB_b1Q8ZI/AAAAAAAAEBs/GXgtLHMs6s0/s320/El+VIH-sida+en+el+Peru+1.jpg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" y="2204864"/>
            <a:ext cx="755576" cy="1080119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1.emf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PRESENTACION%20TESIS/Visi&#243;n%20y%20%20Mision.doc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00.xml"/><Relationship Id="rId2" Type="http://schemas.openxmlformats.org/officeDocument/2006/relationships/hyperlink" Target="PRESENTACION%20TESIS/ORGANIGRAMA%20CLINICA%20PRIMAVERA%20.-%20ACTUAL.docx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openxmlformats.org/officeDocument/2006/relationships/image" Target="../media/image25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1.jpeg"/><Relationship Id="rId4" Type="http://schemas.openxmlformats.org/officeDocument/2006/relationships/diagramQuickStyle" Target="../diagrams/quickStyle1.xml"/><Relationship Id="rId9" Type="http://schemas.openxmlformats.org/officeDocument/2006/relationships/hyperlink" Target="PRESENTACION%20TESIS/personal%20de%20la%20clinica.docx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1.jpeg"/><Relationship Id="rId9" Type="http://schemas.microsoft.com/office/2007/relationships/diagramDrawing" Target="../diagrams/drawin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PRESENTACION%20TESIS/diferencia%20entre%20gestion%20tadicional%20y%20gestion%20por%20procesos.docx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1.jpeg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52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11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55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57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1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11.jpeg"/><Relationship Id="rId2" Type="http://schemas.openxmlformats.org/officeDocument/2006/relationships/hyperlink" Target="http://click.infospace.com/ClickHandler.ashx?du=http://img0.rtp.pt/icm/thumb/phpThumb.php?src=/images/9a/9a118f35484be87a5fc1a4e3ac77fab8&amp;w=500&amp;sx=0&amp;sy=0&amp;sw=471&amp;sh=265&amp;q=75&amp;ru=http://img0.rtp.pt/icm/thumb/phpThumb.php?src=/images/9a/9a118f35484be87a5fc1a4e3ac77fab8&amp;w=500&amp;sx=0&amp;sy=0&amp;sw=471&amp;sh=265&amp;q=75&amp;ld=20120505&amp;ap=8&amp;app=1&amp;c=babylon2.hp.row&amp;s=babylon2&amp;coi=372380&amp;cop=main-title&amp;euip=186.42.250.100&amp;npp=8&amp;p=0&amp;pp=0&amp;pvaid=9879e86d597447c7ade45cc3c1c71709&amp;ep=8&amp;mid=9&amp;hash=6C5E59558A7C69391C90BE6A43346E6B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.xml"/><Relationship Id="rId5" Type="http://schemas.openxmlformats.org/officeDocument/2006/relationships/image" Target="../media/image67.jpeg"/><Relationship Id="rId4" Type="http://schemas.openxmlformats.org/officeDocument/2006/relationships/image" Target="../media/image6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11.jpeg"/><Relationship Id="rId2" Type="http://schemas.openxmlformats.org/officeDocument/2006/relationships/hyperlink" Target="http://click.infospace.com/ClickHandler.ashx?du=http://4.bp.blogspot.com/_5oIXVDKMmo8/S7_InkXMQHI/AAAAAAAAAFM/zJqVQAwRaZ8/s1600/2007111387cirugiaDentro_20071114.jpg&amp;ru=http://4.bp.blogspot.com/_5oIXVDKMmo8/S7_InkXMQHI/AAAAAAAAAFM/zJqVQAwRaZ8/s1600/2007111387cirugiaDentro_20071114.jpg&amp;ld=20120506&amp;ap=18&amp;app=1&amp;c=babylon2.hp.row&amp;s=babylon2&amp;coi=372380&amp;cop=main-title&amp;euip=200.25.222.49&amp;npp=18&amp;p=0&amp;pp=0&amp;pvaid=acec738f7d1949c4b693bbeac1d01ce5&amp;ep=18&amp;mid=9&amp;hash=D31FA0B3DDB7B8187F8DD1D2004EE49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chart" Target="../charts/chart2.xml"/><Relationship Id="rId4" Type="http://schemas.openxmlformats.org/officeDocument/2006/relationships/image" Target="../media/image6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gif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79.jpeg"/><Relationship Id="rId4" Type="http://schemas.openxmlformats.org/officeDocument/2006/relationships/image" Target="../media/image7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PRESENTACION%20TESIS/VARIABLE%20MARCRO%20AMBIENTE.docx" TargetMode="External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hyperlink" Target="PRESENTACION%20TESIS/An&#225;lisis%20ambiental%20interno%20de%20la%20cl&#237;nica%20La%20Primavera.docx" TargetMode="External"/><Relationship Id="rId4" Type="http://schemas.openxmlformats.org/officeDocument/2006/relationships/hyperlink" Target="VARIABLE%20MICRO-%20AMBIENTE.docx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85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85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EXPOSICI&#211;N%20SAMIA/HIP.%20INGRESO%20CON%20CITA.docx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slide" Target="slide70.xml"/><Relationship Id="rId4" Type="http://schemas.openxmlformats.org/officeDocument/2006/relationships/image" Target="../media/image9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slide" Target="slide6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EXPOSICI&#211;N%20SAMIA/HIP.%20ATENCION%20DE%20EMERGENCIA.doc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85.png"/><Relationship Id="rId4" Type="http://schemas.openxmlformats.org/officeDocument/2006/relationships/image" Target="../media/image9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slide" Target="slide62.xml"/><Relationship Id="rId4" Type="http://schemas.openxmlformats.org/officeDocument/2006/relationships/image" Target="../media/image1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EXPOSICI&#211;N%20SAMIA/HIP.%20DAR%20SERVICIO%20DE%20CONSULTA%20EXTERNA.docx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85.png"/><Relationship Id="rId4" Type="http://schemas.openxmlformats.org/officeDocument/2006/relationships/image" Target="../media/image9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image" Target="../media/image98.png"/><Relationship Id="rId4" Type="http://schemas.openxmlformats.org/officeDocument/2006/relationships/slide" Target="slide6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EXPOSICI&#211;N%20SAMIA/HIP.%20ATENCI&#211;N%20EN%20PREOPERATORIO.docx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slide" Target="slide79.xml"/><Relationship Id="rId4" Type="http://schemas.openxmlformats.org/officeDocument/2006/relationships/image" Target="../media/image9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98.png"/><Relationship Id="rId4" Type="http://schemas.openxmlformats.org/officeDocument/2006/relationships/slide" Target="slide6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EXPOSICI&#211;N%20SAMIA/HIP.%20OPERATORIO.docx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slide" Target="slide82.xml"/><Relationship Id="rId4" Type="http://schemas.openxmlformats.org/officeDocument/2006/relationships/image" Target="../media/image9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image" Target="../media/image98.png"/><Relationship Id="rId4" Type="http://schemas.openxmlformats.org/officeDocument/2006/relationships/slide" Target="slide6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EXPOSICI&#211;N%20SAMIA/HIP.%20ATENCI&#211;N%20EN%20POST-OPERATORIO.docx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slide" Target="slide85.xml"/><Relationship Id="rId4" Type="http://schemas.openxmlformats.org/officeDocument/2006/relationships/image" Target="../media/image9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image" Target="../media/image98.png"/><Relationship Id="rId4" Type="http://schemas.openxmlformats.org/officeDocument/2006/relationships/slide" Target="slide6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EXPOSICI&#211;N%20SAMIA/HIP.%20BRINDAR%20SERVICIO%20DE%20HOSPITALIZACI&#211;N.docx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slide" Target="slide88.xml"/><Relationship Id="rId4" Type="http://schemas.openxmlformats.org/officeDocument/2006/relationships/image" Target="../media/image9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image" Target="../media/image98.png"/><Relationship Id="rId4" Type="http://schemas.openxmlformats.org/officeDocument/2006/relationships/slide" Target="slide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EXPOSICI&#211;N%20SAMIA/HIP.%20ATENCI&#211;N%20DE%20PARTO%20EN%20AGUA.docx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slide" Target="slide91.xml"/><Relationship Id="rId4" Type="http://schemas.openxmlformats.org/officeDocument/2006/relationships/image" Target="../media/image96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image" Target="../media/image98.png"/><Relationship Id="rId4" Type="http://schemas.openxmlformats.org/officeDocument/2006/relationships/slide" Target="slide6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EXPOSICI&#211;N%20SAMIA/HIP.%20ATENCI&#211;N%20DE%20NEONATOLOG&#205;A.docx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slide" Target="slide94.xml"/><Relationship Id="rId4" Type="http://schemas.openxmlformats.org/officeDocument/2006/relationships/image" Target="../media/image9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image" Target="../media/image98.png"/><Relationship Id="rId4" Type="http://schemas.openxmlformats.org/officeDocument/2006/relationships/slide" Target="slide6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EXPOSICI&#211;N%20SAMIA/HIP.%20REALIZAR%20ESTAD&#205;STICA.docx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slide" Target="slide98.xml"/><Relationship Id="rId4" Type="http://schemas.openxmlformats.org/officeDocument/2006/relationships/image" Target="../media/image9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image" Target="../media/image98.png"/><Relationship Id="rId4" Type="http://schemas.openxmlformats.org/officeDocument/2006/relationships/slide" Target="slide6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pice.org.co/Images/logoesp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1" y="1268760"/>
            <a:ext cx="2506957" cy="1944216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 bwMode="auto">
          <a:xfrm flipH="1">
            <a:off x="-2052737" y="-387424"/>
            <a:ext cx="2052736" cy="6858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971600" y="4080093"/>
            <a:ext cx="7845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MAESTRIA EN ADMINISTRACION GERENCIAL HOSPITALARIA</a:t>
            </a:r>
            <a:endParaRPr lang="es-EC" sz="2000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592" y="332656"/>
            <a:ext cx="7939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dirty="0" smtClean="0">
                <a:effectLst>
                  <a:glow rad="101600">
                    <a:srgbClr val="00B050">
                      <a:alpha val="40000"/>
                    </a:srgbClr>
                  </a:glow>
                </a:effectLst>
              </a:rPr>
              <a:t>ESCUELA POLITECNICA DEL EJERCITO</a:t>
            </a:r>
            <a:endParaRPr lang="es-EC" sz="3200" dirty="0">
              <a:effectLst>
                <a:glow rad="101600">
                  <a:srgbClr val="00B050">
                    <a:alpha val="40000"/>
                  </a:srgbClr>
                </a:glo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7493" y="3286725"/>
            <a:ext cx="9149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/>
              <a:t>VICERRECTORADO DE INVESTIGACIÓN Y VINCULACIÓN CON LA COLECTIVIDAD</a:t>
            </a:r>
          </a:p>
          <a:p>
            <a:r>
              <a:rPr lang="es-EC" sz="1600" b="1" dirty="0"/>
              <a:t>UNIDAD DE GESTIÓN DE </a:t>
            </a:r>
            <a:r>
              <a:rPr lang="es-EC" sz="1600" b="1" dirty="0" smtClean="0"/>
              <a:t>POSTGRADO</a:t>
            </a:r>
            <a:endParaRPr lang="es-EC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187624" y="4653136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TESIS DE GRADO PREVIO A LA OBTENCIÓN DEL TÍTULO DE MASTER EN ADMINISTRACIÓN GERENCIAL HOSPITALARIA</a:t>
            </a:r>
            <a:endParaRPr lang="es-EC" dirty="0"/>
          </a:p>
          <a:p>
            <a:endParaRPr lang="es-EC" dirty="0"/>
          </a:p>
        </p:txBody>
      </p:sp>
      <p:sp>
        <p:nvSpPr>
          <p:cNvPr id="17" name="TextBox 16"/>
          <p:cNvSpPr txBox="1"/>
          <p:nvPr/>
        </p:nvSpPr>
        <p:spPr>
          <a:xfrm>
            <a:off x="1475656" y="5877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sp>
        <p:nvSpPr>
          <p:cNvPr id="18" name="Subtitle 8"/>
          <p:cNvSpPr txBox="1">
            <a:spLocks/>
          </p:cNvSpPr>
          <p:nvPr/>
        </p:nvSpPr>
        <p:spPr bwMode="gray">
          <a:xfrm>
            <a:off x="5580112" y="5877272"/>
            <a:ext cx="316835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EC" kern="0" dirty="0" smtClean="0">
                <a:cs typeface="Arial" pitchFamily="34" charset="0"/>
              </a:rPr>
              <a:t>Samia  Guevara Zamora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s-EC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Rosa </a:t>
            </a:r>
            <a:r>
              <a:rPr lang="es-EC" kern="0" dirty="0" smtClean="0">
                <a:cs typeface="Arial" pitchFamily="34" charset="0"/>
              </a:rPr>
              <a:t>Elena </a:t>
            </a:r>
            <a:r>
              <a:rPr lang="es-EC" kern="0" dirty="0" err="1" smtClean="0">
                <a:cs typeface="Arial" pitchFamily="34" charset="0"/>
              </a:rPr>
              <a:t>Orquera</a:t>
            </a:r>
            <a:r>
              <a:rPr lang="es-EC" kern="0" dirty="0" smtClean="0">
                <a:cs typeface="Arial" pitchFamily="34" charset="0"/>
              </a:rPr>
              <a:t> Arguello</a:t>
            </a:r>
            <a:endParaRPr kumimoji="0" lang="es-EC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4864"/>
            <a:ext cx="75557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883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200" dirty="0"/>
              <a:t>Your Business Company slogan in here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8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72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</a:rPr>
              <a:t>HIPOTESIS</a:t>
            </a:r>
          </a:p>
        </p:txBody>
      </p:sp>
    </p:spTree>
    <p:extLst>
      <p:ext uri="{BB962C8B-B14F-4D97-AF65-F5344CB8AC3E}">
        <p14:creationId xmlns:p14="http://schemas.microsoft.com/office/powerpoint/2010/main" val="58689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54" name="AutoShape 90"/>
          <p:cNvSpPr>
            <a:spLocks noChangeShapeType="1"/>
          </p:cNvSpPr>
          <p:nvPr/>
        </p:nvSpPr>
        <p:spPr bwMode="auto">
          <a:xfrm>
            <a:off x="247650" y="1717675"/>
            <a:ext cx="0" cy="1587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39349" name="AutoShape 85"/>
          <p:cNvSpPr>
            <a:spLocks noChangeShapeType="1"/>
          </p:cNvSpPr>
          <p:nvPr/>
        </p:nvSpPr>
        <p:spPr bwMode="auto">
          <a:xfrm>
            <a:off x="301625" y="2347913"/>
            <a:ext cx="0" cy="1301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39381" name="Rectangle 1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9396" name="Rectangle 132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9498" name="Picture 2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700808"/>
            <a:ext cx="5498352" cy="2744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8" name="177 Conector recto"/>
          <p:cNvCxnSpPr/>
          <p:nvPr/>
        </p:nvCxnSpPr>
        <p:spPr bwMode="auto">
          <a:xfrm>
            <a:off x="4211960" y="2708920"/>
            <a:ext cx="0" cy="144016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9448" name="Picture 1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5046896" cy="535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0" name="179 Conector recto"/>
          <p:cNvCxnSpPr/>
          <p:nvPr/>
        </p:nvCxnSpPr>
        <p:spPr bwMode="auto">
          <a:xfrm>
            <a:off x="4067944" y="2780928"/>
            <a:ext cx="648072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181 Conector recto"/>
          <p:cNvCxnSpPr/>
          <p:nvPr/>
        </p:nvCxnSpPr>
        <p:spPr bwMode="auto">
          <a:xfrm>
            <a:off x="4716016" y="2780928"/>
            <a:ext cx="8384" cy="15240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6" name="185 Conector recto"/>
          <p:cNvCxnSpPr/>
          <p:nvPr/>
        </p:nvCxnSpPr>
        <p:spPr bwMode="auto">
          <a:xfrm>
            <a:off x="4067944" y="2780928"/>
            <a:ext cx="0" cy="144016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0" name="189 Conector recto"/>
          <p:cNvCxnSpPr/>
          <p:nvPr/>
        </p:nvCxnSpPr>
        <p:spPr bwMode="auto">
          <a:xfrm>
            <a:off x="4283968" y="2636912"/>
            <a:ext cx="0" cy="144016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1" name="190 Conector recto"/>
          <p:cNvCxnSpPr/>
          <p:nvPr/>
        </p:nvCxnSpPr>
        <p:spPr bwMode="auto">
          <a:xfrm>
            <a:off x="3995936" y="3284984"/>
            <a:ext cx="8384" cy="15240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193 Conector recto"/>
          <p:cNvCxnSpPr/>
          <p:nvPr/>
        </p:nvCxnSpPr>
        <p:spPr bwMode="auto">
          <a:xfrm flipH="1">
            <a:off x="3995936" y="3789040"/>
            <a:ext cx="8384" cy="144016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7" name="196 Conector recto"/>
          <p:cNvCxnSpPr/>
          <p:nvPr/>
        </p:nvCxnSpPr>
        <p:spPr bwMode="auto">
          <a:xfrm>
            <a:off x="3987552" y="4365104"/>
            <a:ext cx="8384" cy="15240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0"/>
            <a:ext cx="7776864" cy="792088"/>
          </a:xfrm>
        </p:spPr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ANALISIS DE LA SITUACIÓN ACTUAL</a:t>
            </a:r>
            <a:endParaRPr lang="en-US" sz="40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99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pic>
        <p:nvPicPr>
          <p:cNvPr id="139500" name="Picture 2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1412776"/>
            <a:ext cx="2421111" cy="422981"/>
          </a:xfrm>
          <a:prstGeom prst="rect">
            <a:avLst/>
          </a:prstGeom>
          <a:noFill/>
        </p:spPr>
      </p:pic>
      <p:cxnSp>
        <p:nvCxnSpPr>
          <p:cNvPr id="203" name="202 Conector recto"/>
          <p:cNvCxnSpPr/>
          <p:nvPr/>
        </p:nvCxnSpPr>
        <p:spPr bwMode="auto">
          <a:xfrm>
            <a:off x="2267744" y="1988840"/>
            <a:ext cx="5112568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0" name="209 Conector recto"/>
          <p:cNvCxnSpPr/>
          <p:nvPr/>
        </p:nvCxnSpPr>
        <p:spPr bwMode="auto">
          <a:xfrm>
            <a:off x="7380312" y="1988840"/>
            <a:ext cx="0" cy="288032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6" name="215 Conector recto"/>
          <p:cNvCxnSpPr/>
          <p:nvPr/>
        </p:nvCxnSpPr>
        <p:spPr bwMode="auto">
          <a:xfrm>
            <a:off x="5652120" y="1988840"/>
            <a:ext cx="0" cy="36004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8" name="217 Conector recto"/>
          <p:cNvCxnSpPr/>
          <p:nvPr/>
        </p:nvCxnSpPr>
        <p:spPr bwMode="auto">
          <a:xfrm>
            <a:off x="4283968" y="1988840"/>
            <a:ext cx="0" cy="288032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9" name="218 Conector recto"/>
          <p:cNvCxnSpPr/>
          <p:nvPr/>
        </p:nvCxnSpPr>
        <p:spPr bwMode="auto">
          <a:xfrm>
            <a:off x="2267744" y="1988840"/>
            <a:ext cx="0" cy="288032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0" name="219 Conector recto"/>
          <p:cNvCxnSpPr/>
          <p:nvPr/>
        </p:nvCxnSpPr>
        <p:spPr bwMode="auto">
          <a:xfrm>
            <a:off x="5004048" y="1772816"/>
            <a:ext cx="0" cy="216024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25 Conector recto"/>
          <p:cNvCxnSpPr/>
          <p:nvPr/>
        </p:nvCxnSpPr>
        <p:spPr bwMode="auto">
          <a:xfrm>
            <a:off x="2195736" y="5949280"/>
            <a:ext cx="0" cy="72008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27 Conector recto"/>
          <p:cNvCxnSpPr/>
          <p:nvPr/>
        </p:nvCxnSpPr>
        <p:spPr bwMode="auto">
          <a:xfrm>
            <a:off x="2123728" y="5949280"/>
            <a:ext cx="0" cy="72008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0062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872" y="188640"/>
            <a:ext cx="2501280" cy="838200"/>
          </a:xfrm>
        </p:spPr>
        <p:txBody>
          <a:bodyPr/>
          <a:lstStyle/>
          <a:p>
            <a:r>
              <a:rPr lang="es-EC" sz="32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HIPOTESIS</a:t>
            </a:r>
            <a:endParaRPr lang="es-EC" sz="32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8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sp>
        <p:nvSpPr>
          <p:cNvPr id="7" name="6 Rectángulo redondeado"/>
          <p:cNvSpPr/>
          <p:nvPr/>
        </p:nvSpPr>
        <p:spPr bwMode="auto">
          <a:xfrm>
            <a:off x="1763688" y="1844824"/>
            <a:ext cx="6552728" cy="2880320"/>
          </a:xfrm>
          <a:prstGeom prst="round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195736" y="2348880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chemeClr val="bg1"/>
                </a:solidFill>
              </a:rPr>
              <a:t>La administración de la Clínica La Primavera tiene varias falencias, en gran parte debido a que no se la realiza en base a procesos claros, definidos y estandarizados; la cual mejoraría si los administradores aplican el manual de procesos que se propone en el presente trabajo.</a:t>
            </a:r>
          </a:p>
        </p:txBody>
      </p:sp>
    </p:spTree>
    <p:extLst>
      <p:ext uri="{BB962C8B-B14F-4D97-AF65-F5344CB8AC3E}">
        <p14:creationId xmlns:p14="http://schemas.microsoft.com/office/powerpoint/2010/main" val="335864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200" dirty="0"/>
              <a:t>Your Business Company slogan in here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8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CARACTERIZACIóN</a:t>
            </a:r>
            <a:endParaRPr lang="es-EC" sz="7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72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</a:rPr>
              <a:t>DE</a:t>
            </a:r>
            <a:r>
              <a:rPr kumimoji="0" lang="es-EC" sz="7200" b="1" i="0" u="none" strike="noStrike" cap="all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</a:rPr>
              <a:t> LA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7200" b="1" cap="all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EMPRESA</a:t>
            </a:r>
            <a:endParaRPr kumimoji="0" lang="es-EC" sz="72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71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32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CARACTERIZACIÓN DE LA EMPRESA</a:t>
            </a:r>
            <a:endParaRPr lang="es-EC" sz="32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8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sp>
        <p:nvSpPr>
          <p:cNvPr id="6" name="5 Elipse"/>
          <p:cNvSpPr/>
          <p:nvPr/>
        </p:nvSpPr>
        <p:spPr bwMode="auto">
          <a:xfrm>
            <a:off x="1547664" y="1196752"/>
            <a:ext cx="1872208" cy="122413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  </a:t>
            </a:r>
          </a:p>
        </p:txBody>
      </p:sp>
      <p:sp>
        <p:nvSpPr>
          <p:cNvPr id="8" name="7 Elipse"/>
          <p:cNvSpPr/>
          <p:nvPr/>
        </p:nvSpPr>
        <p:spPr bwMode="auto">
          <a:xfrm>
            <a:off x="1475656" y="3789040"/>
            <a:ext cx="2232248" cy="1152128"/>
          </a:xfrm>
          <a:prstGeom prst="ellipse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8 Elipse"/>
          <p:cNvSpPr/>
          <p:nvPr/>
        </p:nvSpPr>
        <p:spPr bwMode="auto">
          <a:xfrm>
            <a:off x="1403648" y="2564904"/>
            <a:ext cx="2160240" cy="1152128"/>
          </a:xfrm>
          <a:prstGeom prst="ellipse">
            <a:avLst/>
          </a:prstGeom>
          <a:solidFill>
            <a:srgbClr val="99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691680" y="3861048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Creada en 1988 ( casa alquilada) 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691680" y="1340768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Ubicada en el Valle de </a:t>
            </a:r>
            <a:r>
              <a:rPr lang="es-EC" dirty="0" err="1" smtClean="0">
                <a:solidFill>
                  <a:schemeClr val="bg1"/>
                </a:solidFill>
              </a:rPr>
              <a:t>Cumbayá</a:t>
            </a:r>
            <a:endParaRPr lang="es-EC" dirty="0" smtClean="0">
              <a:solidFill>
                <a:schemeClr val="bg1"/>
              </a:solidFill>
            </a:endParaRPr>
          </a:p>
        </p:txBody>
      </p:sp>
      <p:sp>
        <p:nvSpPr>
          <p:cNvPr id="16" name="15 Elipse"/>
          <p:cNvSpPr/>
          <p:nvPr/>
        </p:nvSpPr>
        <p:spPr bwMode="auto">
          <a:xfrm rot="10800000" flipV="1">
            <a:off x="1187624" y="5229200"/>
            <a:ext cx="2808312" cy="1143744"/>
          </a:xfrm>
          <a:prstGeom prst="ellipse">
            <a:avLst/>
          </a:prstGeom>
          <a:solidFill>
            <a:srgbClr val="FF99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763688" y="2636912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Su director Dr. Diego Alarcón 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1475656" y="5301208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1996 se construye la clínica en 3 plantas </a:t>
            </a:r>
          </a:p>
        </p:txBody>
      </p:sp>
      <p:pic>
        <p:nvPicPr>
          <p:cNvPr id="20" name="19 Imagen"/>
          <p:cNvPicPr/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1" t="21591" r="19666" b="8220"/>
          <a:stretch>
            <a:fillRect/>
          </a:stretch>
        </p:blipFill>
        <p:spPr bwMode="auto">
          <a:xfrm>
            <a:off x="4499992" y="2348880"/>
            <a:ext cx="4317365" cy="331851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20 CuadroTexto"/>
          <p:cNvSpPr txBox="1"/>
          <p:nvPr/>
        </p:nvSpPr>
        <p:spPr>
          <a:xfrm>
            <a:off x="4283968" y="1340768"/>
            <a:ext cx="4608512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EC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RESEÑA HISTORICA</a:t>
            </a:r>
          </a:p>
        </p:txBody>
      </p:sp>
      <p:sp>
        <p:nvSpPr>
          <p:cNvPr id="18" name="17 Flecha derecha"/>
          <p:cNvSpPr/>
          <p:nvPr/>
        </p:nvSpPr>
        <p:spPr bwMode="auto">
          <a:xfrm rot="2127927" flipH="1">
            <a:off x="3691994" y="2120967"/>
            <a:ext cx="707976" cy="42168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22 Flecha derecha"/>
          <p:cNvSpPr/>
          <p:nvPr/>
        </p:nvSpPr>
        <p:spPr bwMode="auto">
          <a:xfrm rot="173269" flipH="1">
            <a:off x="3697430" y="3085443"/>
            <a:ext cx="664390" cy="399082"/>
          </a:xfrm>
          <a:prstGeom prst="rightArrow">
            <a:avLst/>
          </a:prstGeom>
          <a:solidFill>
            <a:srgbClr val="99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23 Flecha derecha"/>
          <p:cNvSpPr/>
          <p:nvPr/>
        </p:nvSpPr>
        <p:spPr bwMode="auto">
          <a:xfrm flipH="1">
            <a:off x="3707904" y="3999161"/>
            <a:ext cx="641500" cy="466190"/>
          </a:xfrm>
          <a:prstGeom prst="rightArrow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24 Flecha derecha"/>
          <p:cNvSpPr/>
          <p:nvPr/>
        </p:nvSpPr>
        <p:spPr bwMode="auto">
          <a:xfrm rot="19069305" flipH="1">
            <a:off x="3911277" y="5378133"/>
            <a:ext cx="610242" cy="432048"/>
          </a:xfrm>
          <a:prstGeom prst="rightArrow">
            <a:avLst/>
          </a:prstGeom>
          <a:solidFill>
            <a:srgbClr val="FF99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50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845425" cy="838200"/>
          </a:xfrm>
        </p:spPr>
        <p:txBody>
          <a:bodyPr/>
          <a:lstStyle/>
          <a:p>
            <a:r>
              <a:rPr lang="es-EC" sz="32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CARACTERIZACIÓN DE LA EMPRESA</a:t>
            </a:r>
            <a:endParaRPr lang="es-EC" sz="32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gray">
          <a:xfrm>
            <a:off x="5796136" y="1268760"/>
            <a:ext cx="1944216" cy="55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3200" b="1" kern="0" noProof="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hlinkClick r:id="rId3" action="ppaction://hlinkfile"/>
              </a:rPr>
              <a:t>VISIÓN</a:t>
            </a:r>
            <a:endParaRPr kumimoji="0" lang="es-EC" sz="3200" b="1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2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sp>
        <p:nvSpPr>
          <p:cNvPr id="8" name="7 Llamada de nube"/>
          <p:cNvSpPr/>
          <p:nvPr/>
        </p:nvSpPr>
        <p:spPr bwMode="auto">
          <a:xfrm>
            <a:off x="5004048" y="1844824"/>
            <a:ext cx="2808312" cy="1404736"/>
          </a:xfrm>
          <a:prstGeom prst="cloudCallou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Picture 8" descr="http://idtechnology.files.wordpress.com/2010/12/hospita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060848"/>
            <a:ext cx="1512168" cy="1093179"/>
          </a:xfrm>
          <a:prstGeom prst="rect">
            <a:avLst/>
          </a:prstGeom>
          <a:noFill/>
        </p:spPr>
      </p:pic>
      <p:pic>
        <p:nvPicPr>
          <p:cNvPr id="10" name="Picture 10" descr="http://www.enlaescuelademabel.com/wp-content/2010/03/medicos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9632" y="4077072"/>
            <a:ext cx="2952328" cy="2290050"/>
          </a:xfrm>
          <a:prstGeom prst="rect">
            <a:avLst/>
          </a:prstGeom>
          <a:noFill/>
        </p:spPr>
      </p:pic>
      <p:sp>
        <p:nvSpPr>
          <p:cNvPr id="12" name="Title 1"/>
          <p:cNvSpPr txBox="1">
            <a:spLocks/>
          </p:cNvSpPr>
          <p:nvPr/>
        </p:nvSpPr>
        <p:spPr bwMode="gray">
          <a:xfrm>
            <a:off x="4283968" y="5517232"/>
            <a:ext cx="1944216" cy="55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3200" b="1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MISIÓN </a:t>
            </a:r>
            <a:endParaRPr kumimoji="0" lang="es-EC" sz="3200" b="1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12 Flecha a la derecha con bandas"/>
          <p:cNvSpPr/>
          <p:nvPr/>
        </p:nvSpPr>
        <p:spPr bwMode="auto">
          <a:xfrm rot="18835117">
            <a:off x="4548592" y="4042046"/>
            <a:ext cx="1800200" cy="700656"/>
          </a:xfrm>
          <a:prstGeom prst="stripedRightArrow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32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34 Rectángulo redondeado"/>
          <p:cNvSpPr/>
          <p:nvPr/>
        </p:nvSpPr>
        <p:spPr bwMode="auto">
          <a:xfrm>
            <a:off x="971600" y="1772816"/>
            <a:ext cx="7992888" cy="4896544"/>
          </a:xfrm>
          <a:prstGeom prst="roundRect">
            <a:avLst/>
          </a:prstGeom>
          <a:solidFill>
            <a:srgbClr val="99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/>
            <a:endParaRPr lang="es-EC" dirty="0" smtClean="0"/>
          </a:p>
          <a:p>
            <a:pPr algn="just"/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54" name="53 Conector recto de flecha"/>
          <p:cNvCxnSpPr/>
          <p:nvPr/>
        </p:nvCxnSpPr>
        <p:spPr bwMode="auto">
          <a:xfrm flipV="1">
            <a:off x="4644008" y="2780928"/>
            <a:ext cx="72008" cy="144016"/>
          </a:xfrm>
          <a:prstGeom prst="straightConnector1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8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sp>
        <p:nvSpPr>
          <p:cNvPr id="29" name="28 CuadroTexto"/>
          <p:cNvSpPr txBox="1"/>
          <p:nvPr/>
        </p:nvSpPr>
        <p:spPr>
          <a:xfrm>
            <a:off x="1835696" y="1268760"/>
            <a:ext cx="633670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OBJETIVOS GENERALES</a:t>
            </a:r>
            <a:endParaRPr lang="es-EC" sz="2400" dirty="0"/>
          </a:p>
        </p:txBody>
      </p:sp>
      <p:sp>
        <p:nvSpPr>
          <p:cNvPr id="30" name="29 Rectángulo"/>
          <p:cNvSpPr/>
          <p:nvPr/>
        </p:nvSpPr>
        <p:spPr>
          <a:xfrm>
            <a:off x="1043608" y="1844824"/>
            <a:ext cx="7704856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buFont typeface="Wingdings" pitchFamily="2" charset="2"/>
              <a:buChar char="q"/>
            </a:pPr>
            <a:endParaRPr lang="es-CR" sz="1400" dirty="0" smtClean="0"/>
          </a:p>
          <a:p>
            <a:pPr lvl="0" algn="just">
              <a:buFont typeface="Wingdings" pitchFamily="2" charset="2"/>
              <a:buChar char="Ø"/>
            </a:pPr>
            <a:r>
              <a:rPr lang="es-CR" dirty="0" smtClean="0"/>
              <a:t>Desarrollar sus actividades dentro de los parámetros de optimización de sus recursos, que permita mantener los servicios de su alta calidad y que asegure una rentabilidad razonable a su propietario.</a:t>
            </a:r>
          </a:p>
          <a:p>
            <a:pPr lvl="0" algn="just"/>
            <a:endParaRPr lang="es-EC" dirty="0" smtClean="0"/>
          </a:p>
          <a:p>
            <a:pPr lvl="0" algn="just">
              <a:buFont typeface="Wingdings" pitchFamily="2" charset="2"/>
              <a:buChar char="Ø"/>
            </a:pPr>
            <a:r>
              <a:rPr lang="es-CR" dirty="0" smtClean="0"/>
              <a:t>Brindar atención medica-quirúrgica a la población que solicite servicios médicos.</a:t>
            </a:r>
          </a:p>
          <a:p>
            <a:pPr lvl="0" algn="just"/>
            <a:endParaRPr lang="es-EC" dirty="0" smtClean="0"/>
          </a:p>
          <a:p>
            <a:pPr lvl="0" algn="just">
              <a:buFont typeface="Wingdings" pitchFamily="2" charset="2"/>
              <a:buChar char="Ø"/>
            </a:pPr>
            <a:r>
              <a:rPr lang="es-CR" dirty="0" smtClean="0"/>
              <a:t>Contribuir al mejoramiento de la salud y vida de la población.</a:t>
            </a:r>
          </a:p>
          <a:p>
            <a:pPr lvl="0" algn="just"/>
            <a:endParaRPr lang="es-EC" dirty="0" smtClean="0"/>
          </a:p>
          <a:p>
            <a:pPr lvl="0" algn="just">
              <a:buFont typeface="Wingdings" pitchFamily="2" charset="2"/>
              <a:buChar char="Ø"/>
            </a:pPr>
            <a:r>
              <a:rPr lang="es-CR" dirty="0" smtClean="0"/>
              <a:t>Ser pioneros en el sector en atención médica con precios competitivos, con un servicio de excelente calidad.</a:t>
            </a:r>
          </a:p>
          <a:p>
            <a:pPr lvl="0" algn="just"/>
            <a:endParaRPr lang="es-EC" dirty="0" smtClean="0"/>
          </a:p>
          <a:p>
            <a:pPr lvl="0" algn="just">
              <a:buFont typeface="Wingdings" pitchFamily="2" charset="2"/>
              <a:buChar char="Ø"/>
            </a:pPr>
            <a:r>
              <a:rPr lang="es-CR" dirty="0" smtClean="0"/>
              <a:t>Crear fuentes de trabajo permitiendo la realización profesional y personal de médicos, enfermeras, auxiliares de enfermería, personal de administración, servicios generales, etc. Promoviendo estrategias para el desempeño eficiente y con criterio en sus diferentes áreas de trabajo. </a:t>
            </a:r>
            <a:endParaRPr lang="es-EC" dirty="0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845425" cy="838200"/>
          </a:xfrm>
        </p:spPr>
        <p:txBody>
          <a:bodyPr/>
          <a:lstStyle/>
          <a:p>
            <a:r>
              <a:rPr lang="es-EC" sz="32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CARACTERIZACIÓN DE LA EMPRESA</a:t>
            </a:r>
            <a:endParaRPr lang="es-EC" sz="32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3870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57174"/>
            <a:ext cx="4824535" cy="560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268760"/>
            <a:ext cx="4695042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32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CARACTERIZACIÓN DE LA EMPRESA</a:t>
            </a:r>
            <a:endParaRPr lang="es-EC" sz="32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gray">
          <a:xfrm rot="5400000">
            <a:off x="2087724" y="3753036"/>
            <a:ext cx="54006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vert270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2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sp>
        <p:nvSpPr>
          <p:cNvPr id="33" name="32 CuadroTexto"/>
          <p:cNvSpPr txBox="1"/>
          <p:nvPr/>
        </p:nvSpPr>
        <p:spPr>
          <a:xfrm>
            <a:off x="4644008" y="1225689"/>
            <a:ext cx="2880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ESPCIFICOS</a:t>
            </a:r>
            <a:endParaRPr lang="es-EC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253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64" y="152400"/>
            <a:ext cx="8604448" cy="838200"/>
          </a:xfrm>
        </p:spPr>
        <p:txBody>
          <a:bodyPr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effectLst>
                  <a:glow rad="101600">
                    <a:srgbClr val="FF9966">
                      <a:alpha val="60000"/>
                    </a:srgb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  <a:hlinkClick r:id="rId2" action="ppaction://hlinkfile"/>
              </a:rPr>
              <a:t>ESTRUCTURA ORGANIZACIONAL</a:t>
            </a:r>
            <a:endParaRPr lang="es-EC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827584" y="6479468"/>
            <a:ext cx="80648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14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Organigrama Clínica La Primavera 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s-EC" sz="1400" dirty="0" smtClean="0">
                <a:latin typeface="Calibri" pitchFamily="34" charset="0"/>
                <a:ea typeface="Times New Roman" pitchFamily="18" charset="0"/>
                <a:cs typeface="Arial" pitchFamily="34" charset="0"/>
              </a:rPr>
              <a:t>Reglamento interno de la Clínica la Primavera </a:t>
            </a:r>
            <a:r>
              <a:rPr kumimoji="0" lang="es-EC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2010)</a:t>
            </a:r>
            <a:r>
              <a:rPr kumimoji="0" lang="es-EC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s-EC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4209" name="Pictur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124744"/>
            <a:ext cx="813690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595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28 Diagrama"/>
          <p:cNvGraphicFramePr>
            <a:graphicFrameLocks/>
          </p:cNvGraphicFramePr>
          <p:nvPr/>
        </p:nvGraphicFramePr>
        <p:xfrm>
          <a:off x="755576" y="1196752"/>
          <a:ext cx="4392488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" name="Title 1"/>
          <p:cNvSpPr txBox="1">
            <a:spLocks/>
          </p:cNvSpPr>
          <p:nvPr/>
        </p:nvSpPr>
        <p:spPr bwMode="gray">
          <a:xfrm>
            <a:off x="3851920" y="1150640"/>
            <a:ext cx="1944216" cy="55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3200" b="1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servicios</a:t>
            </a:r>
            <a:endParaRPr kumimoji="0" lang="es-EC" sz="3200" b="1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 bwMode="gray">
          <a:xfrm>
            <a:off x="6300192" y="1078632"/>
            <a:ext cx="2736304" cy="69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3200" b="1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competencia</a:t>
            </a:r>
            <a:endParaRPr kumimoji="0" lang="es-EC" sz="3200" b="1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4" name="33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00808"/>
            <a:ext cx="2880320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88" name="Picture 4" descr="http://www.gravitar.biz/wp-content/uploads/2010/06/msf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37983" y="4729156"/>
            <a:ext cx="2550041" cy="2128844"/>
          </a:xfrm>
          <a:prstGeom prst="rect">
            <a:avLst/>
          </a:prstGeom>
          <a:noFill/>
        </p:spPr>
      </p:pic>
      <p:sp>
        <p:nvSpPr>
          <p:cNvPr id="35" name="Title 1">
            <a:hlinkClick r:id="rId9" action="ppaction://hlinkfile"/>
          </p:cNvPr>
          <p:cNvSpPr txBox="1">
            <a:spLocks/>
          </p:cNvSpPr>
          <p:nvPr/>
        </p:nvSpPr>
        <p:spPr bwMode="gray">
          <a:xfrm>
            <a:off x="2267744" y="4149080"/>
            <a:ext cx="475252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3200" b="1" kern="0" noProof="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Clientes y Proveedores</a:t>
            </a:r>
            <a:endParaRPr kumimoji="0" lang="es-EC" sz="3200" b="1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 bwMode="gray">
          <a:xfrm>
            <a:off x="1119063" y="188640"/>
            <a:ext cx="78454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CARACTERIZACIÓN DE LA EMPRESA</a:t>
            </a:r>
            <a:endParaRPr kumimoji="0" lang="es-EC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8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pic>
        <p:nvPicPr>
          <p:cNvPr id="108546" name="Picture 2" descr="http://click.infospace.com/ClickHandler.ashx?du=http%3a%2f%2fcareerwatch.files.wordpress.com%2f2010%2f03%2fpersonal-mission-statement.jpg&amp;ru=http%3a%2f%2fcareerwatch.files.wordpress.com%2f2010%2f03%2fpersonal-mission-statement.jpg&amp;ld=20120505&amp;ap=20&amp;app=1&amp;c=babylon2.hp.row&amp;s=babylon2&amp;coi=372380&amp;cop=main-title&amp;euip=190.152.142.44&amp;npp=20&amp;p=0&amp;pp=0&amp;pvaid=843105c0139b464582f1cb469b3d0e36&amp;ep=20&amp;mid=9&amp;hash=2B279CF30950C11880E13C188A70E92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04048" y="4797152"/>
            <a:ext cx="1954343" cy="1916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79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200"/>
              <a:t>Your Business Company slogan in here</a:t>
            </a: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8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7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Base conceptual</a:t>
            </a:r>
            <a:endParaRPr kumimoji="0" lang="es-EC" sz="7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9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effectLst>
                  <a:glow rad="101600">
                    <a:srgbClr val="00B050">
                      <a:alpha val="60000"/>
                    </a:srgbClr>
                  </a:glow>
                </a:effectLst>
              </a:rPr>
              <a:t>ESCUELA POLITECNICA DEL EJERCITO</a:t>
            </a:r>
            <a:endParaRPr lang="en-US" dirty="0">
              <a:effectLst>
                <a:glow rad="101600">
                  <a:srgbClr val="00B050">
                    <a:alpha val="60000"/>
                  </a:srgbClr>
                </a:glow>
              </a:effectLst>
            </a:endParaRPr>
          </a:p>
        </p:txBody>
      </p:sp>
      <p:pic>
        <p:nvPicPr>
          <p:cNvPr id="6" name="Picture 2" descr="http://api.ning.com/files/sVZs7p0XB2GA7UZMrrGuScABGUCDljvL2FTpFq766GPvG0kCvC9LQ6yxHKUiftOI0W4JgK3DMAYebPHUOB5RO2Gndg6*3BA0/7864_healthcarerefor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3059832" cy="46085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gray">
          <a:xfrm>
            <a:off x="0" y="5085184"/>
            <a:ext cx="91440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33333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DISEÑO Y PROPUESTA DE MEJORAMIENTO TÉCNICO</a:t>
            </a:r>
            <a:r>
              <a:rPr kumimoji="0" lang="es-EC" sz="2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ADMINISTRATIVO DE LA CLÍNICA LA PRIMAVERA 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6 Imagen"/>
          <p:cNvPicPr/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1" t="21591" r="19666" b="8220"/>
          <a:stretch>
            <a:fillRect/>
          </a:stretch>
        </p:blipFill>
        <p:spPr bwMode="auto">
          <a:xfrm>
            <a:off x="3059832" y="404665"/>
            <a:ext cx="3024336" cy="4608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02" name="Picture 2" descr="C:\Users\Public\Pictures\Sample Pictures\clinic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04664"/>
            <a:ext cx="3059832" cy="4608512"/>
          </a:xfrm>
          <a:prstGeom prst="rect">
            <a:avLst/>
          </a:prstGeom>
          <a:noFill/>
        </p:spPr>
      </p:pic>
      <p:pic>
        <p:nvPicPr>
          <p:cNvPr id="102403" name="Picture 3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4664"/>
            <a:ext cx="3053668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873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ttp://click.infospace.com/ClickHandler.ashx?du=http%3a%2f%2fwww.coopcafam.com.co%2fBancoMedios%2fImagenes%2fdireccionamiento%2520estrat%c3%a9gico-2010.jpg&amp;ru=http%3a%2f%2fwww.coopcafam.com.co%2fBancoMedios%2fImagenes%2fdireccionamiento%2520estrat%c3%a9gico-2010.jpg&amp;ld=20120505&amp;ap=16&amp;app=1&amp;c=babylon2.hp.row&amp;s=babylon2&amp;coi=372380&amp;cop=main-title&amp;euip=190.152.142.44&amp;npp=16&amp;p=0&amp;pp=0&amp;pvaid=eedf6b4d4d9040e6a76b0f46436a5e53&amp;ep=16&amp;mid=9&amp;hash=09371E640689E9113B7ADFCC75F732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1415" y="2348880"/>
            <a:ext cx="8142585" cy="239648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1331640" y="25193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2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DIRECCIONAMIENTO ESTRATÉGICO </a:t>
            </a:r>
            <a:endParaRPr lang="es-EC" sz="3200" dirty="0"/>
          </a:p>
        </p:txBody>
      </p:sp>
      <p:pic>
        <p:nvPicPr>
          <p:cNvPr id="5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391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152400"/>
            <a:ext cx="3941439" cy="838200"/>
          </a:xfrm>
        </p:spPr>
        <p:txBody>
          <a:bodyPr/>
          <a:lstStyle/>
          <a:p>
            <a:r>
              <a:rPr lang="es-EC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MISIÓN Y VISIÓN </a:t>
            </a:r>
            <a:endParaRPr lang="es-EC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2162" name="Picture 2" descr="http://click.infospace.com/ClickHandler.ashx?du=http%3a%2f%2fwww.edwardrecommends.com%2fwp-content%2fuploads%2f2010%2f08%2fVisionSmall.jpg&amp;ru=http%3a%2f%2fwww.edwardrecommends.com%2fwp-content%2fuploads%2f2010%2f08%2fVisionSmall.jpg&amp;ld=20120505&amp;ap=12&amp;app=1&amp;c=babylon2.hp.row&amp;s=babylon2&amp;coi=372380&amp;cop=main-title&amp;euip=186.42.39.44&amp;npp=12&amp;p=0&amp;pp=0&amp;pvaid=910386cebdf344839bced96567812696&amp;ep=12&amp;mid=9&amp;hash=4E8F466B42B4D047FAD4E3F9415D48C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196752"/>
            <a:ext cx="2987824" cy="2538282"/>
          </a:xfrm>
          <a:prstGeom prst="rect">
            <a:avLst/>
          </a:prstGeom>
          <a:noFill/>
        </p:spPr>
      </p:pic>
      <p:pic>
        <p:nvPicPr>
          <p:cNvPr id="92164" name="Picture 4" descr="http://click.infospace.com/ClickHandler.ashx?du=http%3a%2f%2fwww.enviaencostarica.com%2fwp-content%2fuploads%2f2011%2f02%2fMisionVision400.jpg&amp;ru=http%3a%2f%2fwww.enviaencostarica.com%2fwp-content%2fuploads%2f2011%2f02%2fMisionVision400.jpg&amp;ld=20120505&amp;ap=10&amp;app=1&amp;c=babylon2.hp.row&amp;s=babylon2&amp;coi=372380&amp;cop=main-title&amp;euip=186.42.39.44&amp;npp=10&amp;p=0&amp;pp=0&amp;pvaid=b1b940c6c65349ee9cdde602d33f87d6&amp;ep=10&amp;mid=9&amp;hash=3C7632ABC268C4CA5AA54656D25DD2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933056"/>
            <a:ext cx="2880320" cy="2880320"/>
          </a:xfrm>
          <a:prstGeom prst="rect">
            <a:avLst/>
          </a:prstGeom>
          <a:noFill/>
        </p:spPr>
      </p:pic>
      <p:pic>
        <p:nvPicPr>
          <p:cNvPr id="92168" name="Picture 8" descr="http://click.infospace.com/ClickHandler.ashx?du=http%3a%2f%2fsancarlosgazette.com%2fwp-content%2fuploads%2f2010%2f11%2fmision.jpg&amp;ru=http%3a%2f%2fsancarlosgazette.com%2fwp-content%2fuploads%2f2010%2f11%2fmision.jpg&amp;ld=20120505&amp;ap=19&amp;app=1&amp;c=babylon2.hp.row&amp;s=babylon2&amp;coi=372380&amp;cop=main-title&amp;euip=186.42.39.44&amp;npp=19&amp;p=0&amp;pp=0&amp;pvaid=c6eed184c90c4f78aca1b5b091015e2a&amp;ep=19&amp;mid=9&amp;hash=DFAB3F0F38E76A165155960F150EB9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772816"/>
            <a:ext cx="2664296" cy="2744225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1043608" y="4699010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s-EC" dirty="0" smtClean="0"/>
              <a:t>Tipo de organización</a:t>
            </a:r>
          </a:p>
          <a:p>
            <a:pPr algn="l">
              <a:buFont typeface="Wingdings" pitchFamily="2" charset="2"/>
              <a:buChar char="Ø"/>
            </a:pPr>
            <a:r>
              <a:rPr lang="es-EC" dirty="0" smtClean="0"/>
              <a:t>Motivo de creación</a:t>
            </a:r>
          </a:p>
          <a:p>
            <a:pPr algn="l">
              <a:buFont typeface="Wingdings" pitchFamily="2" charset="2"/>
              <a:buChar char="Ø"/>
            </a:pPr>
            <a:r>
              <a:rPr lang="es-EC" dirty="0" smtClean="0"/>
              <a:t>Productos/Servicios</a:t>
            </a:r>
          </a:p>
          <a:p>
            <a:pPr algn="l">
              <a:buFont typeface="Wingdings" pitchFamily="2" charset="2"/>
              <a:buChar char="Ø"/>
            </a:pPr>
            <a:r>
              <a:rPr lang="es-EC" dirty="0" smtClean="0"/>
              <a:t>Factor diferenciador</a:t>
            </a:r>
          </a:p>
          <a:p>
            <a:pPr algn="l">
              <a:buFont typeface="Wingdings" pitchFamily="2" charset="2"/>
              <a:buChar char="Ø"/>
            </a:pPr>
            <a:r>
              <a:rPr lang="es-EC" dirty="0" smtClean="0"/>
              <a:t>Principios</a:t>
            </a:r>
          </a:p>
          <a:p>
            <a:pPr algn="l">
              <a:buFont typeface="Wingdings" pitchFamily="2" charset="2"/>
              <a:buChar char="Ø"/>
            </a:pPr>
            <a:r>
              <a:rPr lang="es-EC" dirty="0" smtClean="0"/>
              <a:t>Valores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444208" y="4361036"/>
            <a:ext cx="24837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s-EC" dirty="0" smtClean="0"/>
              <a:t> Periodo de tiempo</a:t>
            </a:r>
          </a:p>
          <a:p>
            <a:pPr algn="l">
              <a:buFont typeface="Wingdings" pitchFamily="2" charset="2"/>
              <a:buChar char="Ø"/>
            </a:pPr>
            <a:r>
              <a:rPr lang="es-EC" dirty="0" smtClean="0"/>
              <a:t> Posición que  </a:t>
            </a:r>
          </a:p>
          <a:p>
            <a:pPr algn="l"/>
            <a:r>
              <a:rPr lang="es-EC" dirty="0" smtClean="0"/>
              <a:t>    queremos alcanzar</a:t>
            </a:r>
          </a:p>
          <a:p>
            <a:pPr algn="l">
              <a:buFont typeface="Wingdings" pitchFamily="2" charset="2"/>
              <a:buChar char="Ø"/>
            </a:pPr>
            <a:r>
              <a:rPr lang="es-EC" dirty="0" smtClean="0"/>
              <a:t> Actividad / servicio</a:t>
            </a:r>
          </a:p>
          <a:p>
            <a:pPr algn="l">
              <a:buFont typeface="Wingdings" pitchFamily="2" charset="2"/>
              <a:buChar char="Ø"/>
            </a:pPr>
            <a:r>
              <a:rPr lang="es-EC" dirty="0" smtClean="0"/>
              <a:t> Ámbito de acción </a:t>
            </a:r>
          </a:p>
          <a:p>
            <a:pPr algn="l"/>
            <a:r>
              <a:rPr lang="es-EC" dirty="0" smtClean="0"/>
              <a:t>   (población)</a:t>
            </a:r>
          </a:p>
          <a:p>
            <a:pPr algn="l">
              <a:buFont typeface="Wingdings" pitchFamily="2" charset="2"/>
              <a:buChar char="Ø"/>
            </a:pPr>
            <a:r>
              <a:rPr lang="es-EC" dirty="0" smtClean="0"/>
              <a:t>Principios y Valores</a:t>
            </a:r>
            <a:endParaRPr lang="es-EC" dirty="0"/>
          </a:p>
        </p:txBody>
      </p:sp>
      <p:pic>
        <p:nvPicPr>
          <p:cNvPr id="14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sp>
        <p:nvSpPr>
          <p:cNvPr id="15" name="14 CuadroTexto"/>
          <p:cNvSpPr txBox="1"/>
          <p:nvPr/>
        </p:nvSpPr>
        <p:spPr>
          <a:xfrm>
            <a:off x="755576" y="1196752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s-EC" sz="6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MISIÓN</a:t>
            </a:r>
            <a:endParaRPr lang="es-EC" sz="60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0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52400"/>
            <a:ext cx="8280920" cy="838200"/>
          </a:xfrm>
        </p:spPr>
        <p:txBody>
          <a:bodyPr/>
          <a:lstStyle/>
          <a:p>
            <a:pPr algn="ctr"/>
            <a:r>
              <a:rPr lang="es-ES" sz="2400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ES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LOS OBJETIVOS</a:t>
            </a:r>
            <a:endParaRPr lang="en-US" dirty="0"/>
          </a:p>
        </p:txBody>
      </p:sp>
      <p:pic>
        <p:nvPicPr>
          <p:cNvPr id="83978" name="Picture 10" descr="http://escuela.med.puc.cl/paginas/Cursos/tercero/IntegradoTercero/ApSemiologia/Fotos/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5013176"/>
            <a:ext cx="1609590" cy="1368152"/>
          </a:xfrm>
          <a:prstGeom prst="rect">
            <a:avLst/>
          </a:prstGeom>
          <a:noFill/>
        </p:spPr>
      </p:pic>
      <p:pic>
        <p:nvPicPr>
          <p:cNvPr id="58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340768"/>
            <a:ext cx="4176464" cy="399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3" name="62 Diagrama"/>
          <p:cNvGraphicFramePr/>
          <p:nvPr/>
        </p:nvGraphicFramePr>
        <p:xfrm>
          <a:off x="5076056" y="1340768"/>
          <a:ext cx="3888432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3375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http://click.infospace.com/ClickHandler.ashx?du=http%3a%2f%2fstc.obolog.net%2fphotos%2f4f0f%2f4f0f4e0a97169s34791_p.jpg&amp;ru=http%3a%2f%2fstc.obolog.net%2fphotos%2f4f0f%2f4f0f4e0a97169s34791_p.jpg&amp;ld=20120505&amp;ap=3&amp;app=1&amp;c=babylon2.hp.row&amp;s=babylon2&amp;coi=372380&amp;cop=main-title&amp;euip=186.42.39.44&amp;npp=3&amp;p=0&amp;pp=0&amp;pvaid=47dce3214391467db32f716a211fd273&amp;ep=3&amp;mid=9&amp;hash=C9445EDCA57368DFA2E07D1352EC9DD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420888"/>
            <a:ext cx="3528392" cy="3207630"/>
          </a:xfrm>
          <a:prstGeom prst="rect">
            <a:avLst/>
          </a:prstGeom>
          <a:noFill/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260648"/>
            <a:ext cx="6048672" cy="792088"/>
          </a:xfrm>
        </p:spPr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VALORES EMPRESARIALES</a:t>
            </a:r>
            <a:endParaRPr lang="en-US" sz="40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987824" y="1556792"/>
            <a:ext cx="3600400" cy="461665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SE PLATEAN?</a:t>
            </a:r>
            <a:endParaRPr lang="es-EC" sz="24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http://3.bp.blogspot.com/_YBK7AgOHRJQ/TFR51ZO_hyI/AAAAAAAAAAM/ZegLmXCnEEc/s320/encuestas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2348880"/>
            <a:ext cx="3159812" cy="2808312"/>
          </a:xfrm>
          <a:prstGeom prst="rect">
            <a:avLst/>
          </a:prstGeom>
          <a:noFill/>
        </p:spPr>
      </p:pic>
      <p:pic>
        <p:nvPicPr>
          <p:cNvPr id="6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883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051720" y="188640"/>
            <a:ext cx="543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POLÍTICAS</a:t>
            </a:r>
            <a:endParaRPr lang="es-EC" sz="3600" dirty="0"/>
          </a:p>
        </p:txBody>
      </p:sp>
      <p:pic>
        <p:nvPicPr>
          <p:cNvPr id="4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graphicFrame>
        <p:nvGraphicFramePr>
          <p:cNvPr id="5" name="4 Diagrama"/>
          <p:cNvGraphicFramePr/>
          <p:nvPr/>
        </p:nvGraphicFramePr>
        <p:xfrm>
          <a:off x="1547664" y="1268760"/>
          <a:ext cx="684076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534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971600" y="188640"/>
            <a:ext cx="81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ADMINISTRACIÓN POR PROCESOS</a:t>
            </a:r>
            <a:endParaRPr lang="es-EC" sz="3600" dirty="0"/>
          </a:p>
        </p:txBody>
      </p:sp>
      <p:pic>
        <p:nvPicPr>
          <p:cNvPr id="200706" name="Picture 2" descr="http://www.pasionporinnovar.com/wp-content/uploads/blogger/_QkZQtYw4zPA/R8v9rlXAE0I/AAAAAAAAAKI/aYehoDJhHsQ/s320/dia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96752"/>
            <a:ext cx="2736304" cy="216024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4355976" y="1340768"/>
            <a:ext cx="4464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s-EC" dirty="0" smtClean="0"/>
              <a:t> 1927, </a:t>
            </a:r>
            <a:r>
              <a:rPr lang="es-EC" dirty="0" err="1" smtClean="0"/>
              <a:t>Shewart</a:t>
            </a:r>
            <a:r>
              <a:rPr lang="es-EC" dirty="0" smtClean="0"/>
              <a:t>, propone disminuir la </a:t>
            </a:r>
          </a:p>
          <a:p>
            <a:pPr algn="just"/>
            <a:r>
              <a:rPr lang="es-EC" dirty="0" smtClean="0"/>
              <a:t>     variabilidad  </a:t>
            </a:r>
          </a:p>
          <a:p>
            <a:pPr algn="just">
              <a:buFont typeface="Wingdings" pitchFamily="2" charset="2"/>
              <a:buChar char="Ø"/>
            </a:pPr>
            <a:endParaRPr lang="es-EC" dirty="0" smtClean="0"/>
          </a:p>
          <a:p>
            <a:pPr algn="just">
              <a:buFont typeface="Wingdings" pitchFamily="2" charset="2"/>
              <a:buChar char="Ø"/>
            </a:pPr>
            <a:r>
              <a:rPr lang="es-EC" dirty="0" smtClean="0"/>
              <a:t> 1990 auge de la </a:t>
            </a:r>
            <a:r>
              <a:rPr lang="es-EC" dirty="0" err="1" smtClean="0"/>
              <a:t>gestion</a:t>
            </a:r>
            <a:r>
              <a:rPr lang="es-EC" dirty="0" smtClean="0"/>
              <a:t> por procesos</a:t>
            </a:r>
          </a:p>
          <a:p>
            <a:pPr algn="just">
              <a:buFont typeface="Wingdings" pitchFamily="2" charset="2"/>
              <a:buChar char="Ø"/>
            </a:pPr>
            <a:endParaRPr lang="es-EC" dirty="0" smtClean="0"/>
          </a:p>
          <a:p>
            <a:pPr algn="just">
              <a:buFont typeface="Wingdings" pitchFamily="2" charset="2"/>
              <a:buChar char="Ø"/>
            </a:pPr>
            <a:r>
              <a:rPr lang="es-EC" dirty="0" smtClean="0"/>
              <a:t> </a:t>
            </a:r>
            <a:r>
              <a:rPr lang="es-EC" dirty="0" err="1" smtClean="0"/>
              <a:t>Pima</a:t>
            </a:r>
            <a:r>
              <a:rPr lang="es-EC" dirty="0" smtClean="0"/>
              <a:t> la visión del cliente </a:t>
            </a:r>
          </a:p>
          <a:p>
            <a:pPr algn="just"/>
            <a:endParaRPr lang="es-EC" dirty="0"/>
          </a:p>
        </p:txBody>
      </p:sp>
      <p:pic>
        <p:nvPicPr>
          <p:cNvPr id="200708" name="Picture 4" descr="http://click.infospace.com/ClickHandler.ashx?du=http%3a%2f%2fwww.resultados-futbol.com%2fsigno-de-interrogacion-rf_385310.jpg&amp;ru=http%3a%2f%2fwww.resultados-futbol.com%2fsigno-de-interrogacion-rf_385310.jpg&amp;ld=20120505&amp;ap=7&amp;app=1&amp;c=babylon2.hp.row&amp;s=babylon2&amp;coi=372380&amp;cop=main-title&amp;euip=190.152.142.44&amp;npp=7&amp;p=0&amp;pp=0&amp;pvaid=7f46e0ff7fa34ac1a01edc57299f2a96&amp;ep=7&amp;mid=9&amp;hash=1DB27450620B76F1E6C11BFFC35D08A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899878"/>
            <a:ext cx="1872208" cy="2344330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3131840" y="4077073"/>
            <a:ext cx="561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s-EC" dirty="0" smtClean="0"/>
              <a:t> Las empresas son tan eficientes como son su procesos</a:t>
            </a:r>
          </a:p>
          <a:p>
            <a:pPr algn="just">
              <a:buFont typeface="Wingdings" pitchFamily="2" charset="2"/>
              <a:buChar char="Ø"/>
            </a:pPr>
            <a:endParaRPr lang="es-EC" dirty="0" smtClean="0"/>
          </a:p>
          <a:p>
            <a:pPr algn="just">
              <a:buFont typeface="Wingdings" pitchFamily="2" charset="2"/>
              <a:buChar char="Ø"/>
            </a:pPr>
            <a:r>
              <a:rPr lang="es-EC" dirty="0" smtClean="0"/>
              <a:t> Aporta con las herramientas con las que se puede      </a:t>
            </a:r>
          </a:p>
          <a:p>
            <a:pPr algn="just"/>
            <a:r>
              <a:rPr lang="es-EC" dirty="0" smtClean="0"/>
              <a:t>    mejorar</a:t>
            </a:r>
          </a:p>
          <a:p>
            <a:pPr algn="just">
              <a:buFont typeface="Wingdings" pitchFamily="2" charset="2"/>
              <a:buChar char="Ø"/>
            </a:pPr>
            <a:endParaRPr lang="es-EC" dirty="0" smtClean="0"/>
          </a:p>
          <a:p>
            <a:pPr algn="just">
              <a:buFont typeface="Wingdings" pitchFamily="2" charset="2"/>
              <a:buChar char="Ø"/>
            </a:pPr>
            <a:r>
              <a:rPr lang="es-EC" dirty="0" smtClean="0"/>
              <a:t>Relación con proveedores y </a:t>
            </a:r>
            <a:r>
              <a:rPr lang="es-EC" dirty="0" err="1" smtClean="0"/>
              <a:t>clentes</a:t>
            </a:r>
            <a:r>
              <a:rPr lang="es-EC" dirty="0" smtClean="0"/>
              <a:t> </a:t>
            </a:r>
            <a:endParaRPr lang="es-EC" dirty="0"/>
          </a:p>
        </p:txBody>
      </p:sp>
      <p:pic>
        <p:nvPicPr>
          <p:cNvPr id="8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308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971600" y="188640"/>
            <a:ext cx="81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ADMINISTRACIÓN POR PROCESOS</a:t>
            </a:r>
            <a:endParaRPr lang="es-EC" sz="3600" dirty="0"/>
          </a:p>
        </p:txBody>
      </p:sp>
      <p:pic>
        <p:nvPicPr>
          <p:cNvPr id="201730" name="Picture 2" descr="http://click.infospace.com/ClickHandler.ashx?du=http%3a%2f%2fwww.networkeratractivo.com%2fwp-content%2fuploads%2f2009%2f04%2fventajas.jpg&amp;ru=http%3a%2f%2fwww.networkeratractivo.com%2fwp-content%2fuploads%2f2009%2f04%2fventajas.jpg&amp;ld=20120506&amp;ap=8&amp;app=1&amp;c=babylon2.hp.row&amp;s=babylon2&amp;coi=372380&amp;cop=main-title&amp;euip=190.152.142.44&amp;npp=8&amp;p=0&amp;pp=0&amp;pvaid=b378f8d731614dbea001360241af0556&amp;ep=8&amp;mid=9&amp;hash=092645EF1F4021D97F140606F904E81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3384376" cy="2376264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4932040" y="1484784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dirty="0" smtClean="0"/>
              <a:t>Optimizar la utilización de los recursos y mejorar la calidad asistencial </a:t>
            </a:r>
            <a:endParaRPr lang="es-EC" sz="1600" dirty="0"/>
          </a:p>
        </p:txBody>
      </p:sp>
      <p:pic>
        <p:nvPicPr>
          <p:cNvPr id="201732" name="Picture 4" descr="http://click.infospace.com/ClickHandler.ashx?du=http%3a%2f%2f2.bp.blogspot.com%2f_6FW_jNTCbx0%2fTUnQXUop09I%2fAAAAAAAAAAY%2fZtE9uYRFY9w%2fs1600%2fdificultades%2bdel%2baprendizaje.jpg&amp;ru=http%3a%2f%2f2.bp.blogspot.com%2f_6FW_jNTCbx0%2fTUnQXUop09I%2fAAAAAAAAAAY%2fZtE9uYRFY9w%2fs1600%2fdificultades%2bdel%2baprendizaje.jpg&amp;ld=20120506&amp;ap=11&amp;app=1&amp;c=babylon2.hp.row&amp;s=babylon2&amp;coi=372380&amp;cop=main-title&amp;euip=190.152.142.44&amp;npp=11&amp;p=0&amp;pp=0&amp;pvaid=a8a1b2aedefe4e7bb026b0db1d93d6a6&amp;ep=11&amp;mid=9&amp;hash=5FBDED585991AFB53260F1F67DF02E1E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212976"/>
            <a:ext cx="2952328" cy="2552831"/>
          </a:xfrm>
          <a:prstGeom prst="rect">
            <a:avLst/>
          </a:prstGeom>
          <a:noFill/>
        </p:spPr>
      </p:pic>
      <p:sp>
        <p:nvSpPr>
          <p:cNvPr id="8" name="7 Flecha derecha"/>
          <p:cNvSpPr/>
          <p:nvPr/>
        </p:nvSpPr>
        <p:spPr bwMode="auto">
          <a:xfrm rot="8795381">
            <a:off x="4453103" y="2013959"/>
            <a:ext cx="504056" cy="504056"/>
          </a:xfrm>
          <a:prstGeom prst="rightArrow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547664" y="47251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Implica un cambio radical </a:t>
            </a:r>
            <a:endParaRPr lang="es-EC" dirty="0"/>
          </a:p>
        </p:txBody>
      </p:sp>
      <p:sp>
        <p:nvSpPr>
          <p:cNvPr id="10" name="9 Flecha derecha"/>
          <p:cNvSpPr/>
          <p:nvPr/>
        </p:nvSpPr>
        <p:spPr bwMode="auto">
          <a:xfrm rot="20211436">
            <a:off x="4331541" y="4391812"/>
            <a:ext cx="576064" cy="360040"/>
          </a:xfrm>
          <a:prstGeom prst="rightArrow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04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71600" y="116632"/>
            <a:ext cx="7992888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2800" b="1" kern="0" noProof="0" dirty="0" smtClean="0">
                <a:effectLst>
                  <a:glow rad="101600">
                    <a:srgbClr val="FF9966">
                      <a:alpha val="60000"/>
                    </a:srgbClr>
                  </a:glow>
                </a:effectLst>
                <a:ea typeface="+mj-ea"/>
                <a:cs typeface="Arial" pitchFamily="34" charset="0"/>
              </a:rPr>
              <a:t>PROCESOS</a:t>
            </a:r>
            <a:endParaRPr kumimoji="0" lang="es-EC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23598" r="52422" b="7112"/>
          <a:stretch>
            <a:fillRect/>
          </a:stretch>
        </p:blipFill>
        <p:spPr bwMode="auto">
          <a:xfrm>
            <a:off x="1043608" y="3789040"/>
            <a:ext cx="3456384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1547664" y="1772816"/>
            <a:ext cx="4896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EC" dirty="0" smtClean="0"/>
              <a:t>  </a:t>
            </a:r>
            <a:r>
              <a:rPr lang="es-EC" sz="1600" dirty="0" err="1" smtClean="0"/>
              <a:t>Processus</a:t>
            </a:r>
            <a:r>
              <a:rPr lang="es-EC" sz="1600" dirty="0" smtClean="0"/>
              <a:t>.- Avance , progreso</a:t>
            </a:r>
          </a:p>
          <a:p>
            <a:pPr algn="just">
              <a:buFont typeface="Wingdings" pitchFamily="2" charset="2"/>
              <a:buChar char="q"/>
            </a:pPr>
            <a:r>
              <a:rPr lang="es-EC" sz="1600" dirty="0" smtClean="0"/>
              <a:t>  Conjunto de actividades</a:t>
            </a:r>
          </a:p>
          <a:p>
            <a:pPr algn="just">
              <a:buFont typeface="Wingdings" pitchFamily="2" charset="2"/>
              <a:buChar char="q"/>
            </a:pPr>
            <a:r>
              <a:rPr lang="es-EC" sz="1600" dirty="0" smtClean="0"/>
              <a:t>  Generan un valor añadido. </a:t>
            </a:r>
          </a:p>
          <a:p>
            <a:pPr algn="just">
              <a:buFont typeface="Wingdings" pitchFamily="2" charset="2"/>
              <a:buChar char="q"/>
            </a:pPr>
            <a:r>
              <a:rPr lang="es-EC" sz="1600" dirty="0" smtClean="0"/>
              <a:t>  No es lo mismo que Procedimiento.</a:t>
            </a:r>
            <a:endParaRPr lang="es-EC" sz="1600" dirty="0"/>
          </a:p>
        </p:txBody>
      </p:sp>
      <p:sp>
        <p:nvSpPr>
          <p:cNvPr id="6" name="5 Rectángulo"/>
          <p:cNvSpPr/>
          <p:nvPr/>
        </p:nvSpPr>
        <p:spPr>
          <a:xfrm>
            <a:off x="1553469" y="3356992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Elementos del Proceso</a:t>
            </a:r>
            <a:endParaRPr lang="es-EC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475656" y="1268760"/>
            <a:ext cx="1197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Definición</a:t>
            </a:r>
            <a:endParaRPr lang="es-EC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004048" y="3140968"/>
            <a:ext cx="3139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Criterios para determinar si una actividad es un proceso</a:t>
            </a:r>
            <a:endParaRPr lang="es-EC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788024" y="4077072"/>
            <a:ext cx="41044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C" sz="1600" dirty="0" smtClean="0"/>
              <a:t> Misión y propósito claro</a:t>
            </a:r>
          </a:p>
          <a:p>
            <a:pPr algn="just">
              <a:buFont typeface="Arial" pitchFamily="34" charset="0"/>
              <a:buChar char="•"/>
            </a:pPr>
            <a:r>
              <a:rPr lang="es-EC" sz="1600" dirty="0" smtClean="0"/>
              <a:t> Tiene entradas y salidas y se identifica </a:t>
            </a:r>
          </a:p>
          <a:p>
            <a:pPr algn="just"/>
            <a:r>
              <a:rPr lang="es-EC" sz="1600" dirty="0" smtClean="0"/>
              <a:t>  al cliente proveedor y producto final.</a:t>
            </a:r>
          </a:p>
          <a:p>
            <a:pPr algn="just">
              <a:buFont typeface="Arial" pitchFamily="34" charset="0"/>
              <a:buChar char="•"/>
            </a:pPr>
            <a:r>
              <a:rPr lang="es-EC" sz="1600" dirty="0" smtClean="0"/>
              <a:t> Se descompone en operaciones o tareas</a:t>
            </a:r>
          </a:p>
          <a:p>
            <a:pPr algn="just">
              <a:buFont typeface="Arial" pitchFamily="34" charset="0"/>
              <a:buChar char="•"/>
            </a:pPr>
            <a:r>
              <a:rPr lang="es-EC" sz="1600" dirty="0" smtClean="0"/>
              <a:t> Se estabiliza mediante metodologías de   </a:t>
            </a:r>
          </a:p>
          <a:p>
            <a:pPr algn="just"/>
            <a:r>
              <a:rPr lang="es-EC" sz="1600" dirty="0" smtClean="0"/>
              <a:t>  gestión.</a:t>
            </a:r>
          </a:p>
          <a:p>
            <a:pPr algn="just">
              <a:buFont typeface="Arial" pitchFamily="34" charset="0"/>
              <a:buChar char="•"/>
            </a:pPr>
            <a:r>
              <a:rPr lang="es-EC" sz="1600" dirty="0" smtClean="0"/>
              <a:t> Se puede asignar la responsabilidad a </a:t>
            </a:r>
          </a:p>
          <a:p>
            <a:pPr algn="just"/>
            <a:r>
              <a:rPr lang="es-EC" sz="1600" dirty="0" smtClean="0"/>
              <a:t>   una sola persona</a:t>
            </a:r>
            <a:endParaRPr lang="es-EC" dirty="0"/>
          </a:p>
        </p:txBody>
      </p:sp>
      <p:pic>
        <p:nvPicPr>
          <p:cNvPr id="10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177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331640" y="2060848"/>
            <a:ext cx="2364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EC" b="1" kern="0" dirty="0" smtClean="0">
                <a:effectLst>
                  <a:glow rad="101600">
                    <a:srgbClr val="FF9966">
                      <a:alpha val="60000"/>
                    </a:srgbClr>
                  </a:glow>
                </a:effectLst>
                <a:cs typeface="Arial" pitchFamily="34" charset="0"/>
              </a:rPr>
              <a:t>Limites del Proceso</a:t>
            </a:r>
            <a:endParaRPr lang="es-EC" b="1" kern="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 bwMode="auto">
          <a:xfrm>
            <a:off x="4211960" y="1412776"/>
            <a:ext cx="2016224" cy="504056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Limite</a:t>
            </a:r>
            <a:r>
              <a:rPr kumimoji="0" lang="es-EC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de entrada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 bwMode="auto">
          <a:xfrm>
            <a:off x="4211960" y="1988840"/>
            <a:ext cx="2016224" cy="504056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Limite</a:t>
            </a:r>
            <a:r>
              <a:rPr lang="es-EC" dirty="0" smtClean="0"/>
              <a:t>s marginales 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 bwMode="auto">
          <a:xfrm>
            <a:off x="4211960" y="2564904"/>
            <a:ext cx="2016224" cy="504056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Limite</a:t>
            </a:r>
            <a:r>
              <a:rPr kumimoji="0" lang="es-EC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final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8" name="7 Conector recto de flecha"/>
          <p:cNvCxnSpPr/>
          <p:nvPr/>
        </p:nvCxnSpPr>
        <p:spPr bwMode="auto">
          <a:xfrm flipV="1">
            <a:off x="3707904" y="1628800"/>
            <a:ext cx="432048" cy="288032"/>
          </a:xfrm>
          <a:prstGeom prst="straightConnector1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8 Conector recto de flecha"/>
          <p:cNvCxnSpPr/>
          <p:nvPr/>
        </p:nvCxnSpPr>
        <p:spPr bwMode="auto">
          <a:xfrm>
            <a:off x="3635896" y="2173506"/>
            <a:ext cx="432048" cy="31358"/>
          </a:xfrm>
          <a:prstGeom prst="straightConnector1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9 Conector recto de flecha"/>
          <p:cNvCxnSpPr/>
          <p:nvPr/>
        </p:nvCxnSpPr>
        <p:spPr bwMode="auto">
          <a:xfrm>
            <a:off x="3635896" y="2492896"/>
            <a:ext cx="432048" cy="216024"/>
          </a:xfrm>
          <a:prstGeom prst="straightConnector1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" name="19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8" t="23224" r="14442" b="14207"/>
          <a:stretch>
            <a:fillRect/>
          </a:stretch>
        </p:blipFill>
        <p:spPr bwMode="auto">
          <a:xfrm>
            <a:off x="1691680" y="3717032"/>
            <a:ext cx="7056784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20 Rectángulo"/>
          <p:cNvSpPr/>
          <p:nvPr/>
        </p:nvSpPr>
        <p:spPr>
          <a:xfrm>
            <a:off x="4175637" y="3275692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EC" b="1" kern="0" dirty="0" smtClean="0">
                <a:effectLst>
                  <a:glow rad="101600">
                    <a:srgbClr val="FF9966">
                      <a:alpha val="60000"/>
                    </a:srgbClr>
                  </a:glow>
                </a:effectLst>
                <a:cs typeface="Arial" pitchFamily="34" charset="0"/>
              </a:rPr>
              <a:t>Tipos de Proceso</a:t>
            </a:r>
            <a:endParaRPr lang="es-EC" b="1" kern="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71600" y="116632"/>
            <a:ext cx="7992888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2800" b="1" kern="0" noProof="0" dirty="0" smtClean="0">
                <a:effectLst>
                  <a:glow rad="101600">
                    <a:srgbClr val="FF9966">
                      <a:alpha val="60000"/>
                    </a:srgbClr>
                  </a:glow>
                </a:effectLst>
                <a:ea typeface="+mj-ea"/>
                <a:cs typeface="Arial" pitchFamily="34" charset="0"/>
              </a:rPr>
              <a:t>PROCESOS</a:t>
            </a:r>
            <a:endParaRPr kumimoji="0" lang="es-EC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476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71600" y="116632"/>
            <a:ext cx="7992888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2800" b="1" kern="0" dirty="0" smtClean="0">
                <a:effectLst>
                  <a:glow rad="101600">
                    <a:srgbClr val="FF9966">
                      <a:alpha val="60000"/>
                    </a:srgbClr>
                  </a:glow>
                </a:effectLst>
                <a:ea typeface="+mj-ea"/>
                <a:cs typeface="Arial" pitchFamily="34" charset="0"/>
              </a:rPr>
              <a:t>MAPA DE PROCESOS</a:t>
            </a:r>
            <a:endParaRPr kumimoji="0" lang="es-EC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195736" y="2132856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C" sz="1600" dirty="0" smtClean="0"/>
              <a:t>  Representación gráfica de la estructura de procesos</a:t>
            </a:r>
          </a:p>
          <a:p>
            <a:pPr algn="just">
              <a:buFont typeface="Arial" pitchFamily="34" charset="0"/>
              <a:buChar char="•"/>
            </a:pPr>
            <a:r>
              <a:rPr lang="es-EC" sz="1600" dirty="0" smtClean="0"/>
              <a:t>  Descompone en </a:t>
            </a:r>
            <a:r>
              <a:rPr lang="es-EC" sz="1600" dirty="0" err="1" smtClean="0"/>
              <a:t>macroprocesos</a:t>
            </a:r>
            <a:r>
              <a:rPr lang="es-EC" sz="1600" dirty="0" smtClean="0"/>
              <a:t> , procesos, subprocesos,  </a:t>
            </a:r>
          </a:p>
          <a:p>
            <a:pPr algn="just"/>
            <a:r>
              <a:rPr lang="es-EC" sz="1600" dirty="0" smtClean="0"/>
              <a:t>    actividades y tareas</a:t>
            </a:r>
            <a:endParaRPr lang="es-EC" sz="1600" dirty="0"/>
          </a:p>
        </p:txBody>
      </p:sp>
      <p:sp>
        <p:nvSpPr>
          <p:cNvPr id="7" name="6 Rectángulo"/>
          <p:cNvSpPr/>
          <p:nvPr/>
        </p:nvSpPr>
        <p:spPr>
          <a:xfrm>
            <a:off x="1691680" y="1340768"/>
            <a:ext cx="1197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Definición</a:t>
            </a:r>
            <a:endParaRPr lang="es-EC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789040"/>
            <a:ext cx="573358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9629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5"/>
          <p:cNvGrpSpPr>
            <a:grpSpLocks/>
          </p:cNvGrpSpPr>
          <p:nvPr/>
        </p:nvGrpSpPr>
        <p:grpSpPr bwMode="auto">
          <a:xfrm>
            <a:off x="96838" y="5383213"/>
            <a:ext cx="1503362" cy="1398587"/>
            <a:chOff x="4464" y="192"/>
            <a:chExt cx="1187" cy="1104"/>
          </a:xfrm>
        </p:grpSpPr>
        <p:grpSp>
          <p:nvGrpSpPr>
            <p:cNvPr id="3" name="Group 62"/>
            <p:cNvGrpSpPr>
              <a:grpSpLocks/>
            </p:cNvGrpSpPr>
            <p:nvPr/>
          </p:nvGrpSpPr>
          <p:grpSpPr bwMode="auto">
            <a:xfrm rot="1159935" flipV="1">
              <a:off x="4815" y="642"/>
              <a:ext cx="129" cy="126"/>
              <a:chOff x="1204" y="2187"/>
              <a:chExt cx="364" cy="357"/>
            </a:xfrm>
          </p:grpSpPr>
          <p:grpSp>
            <p:nvGrpSpPr>
              <p:cNvPr id="4" name="Group 63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308288" name="Freeform 64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308289" name="Freeform 65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308290" name="Freeform 66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</p:grpSp>
          <p:grpSp>
            <p:nvGrpSpPr>
              <p:cNvPr id="5" name="Group 67"/>
              <p:cNvGrpSpPr>
                <a:grpSpLocks/>
              </p:cNvGrpSpPr>
              <p:nvPr/>
            </p:nvGrpSpPr>
            <p:grpSpPr bwMode="auto">
              <a:xfrm rot="4279230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308292" name="Freeform 68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308293" name="Freeform 69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308294" name="Freeform 70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</p:grpSp>
        </p:grpSp>
        <p:grpSp>
          <p:nvGrpSpPr>
            <p:cNvPr id="6" name="Group 71"/>
            <p:cNvGrpSpPr>
              <a:grpSpLocks/>
            </p:cNvGrpSpPr>
            <p:nvPr/>
          </p:nvGrpSpPr>
          <p:grpSpPr bwMode="auto">
            <a:xfrm rot="1159935" flipV="1">
              <a:off x="4752" y="192"/>
              <a:ext cx="172" cy="166"/>
              <a:chOff x="1204" y="2187"/>
              <a:chExt cx="364" cy="357"/>
            </a:xfrm>
          </p:grpSpPr>
          <p:grpSp>
            <p:nvGrpSpPr>
              <p:cNvPr id="7" name="Group 72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308297" name="Freeform 73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308298" name="Freeform 74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308299" name="Freeform 75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</p:grpSp>
          <p:grpSp>
            <p:nvGrpSpPr>
              <p:cNvPr id="8" name="Group 76"/>
              <p:cNvGrpSpPr>
                <a:grpSpLocks/>
              </p:cNvGrpSpPr>
              <p:nvPr/>
            </p:nvGrpSpPr>
            <p:grpSpPr bwMode="auto">
              <a:xfrm rot="4279230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308301" name="Freeform 77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308302" name="Freeform 78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308303" name="Freeform 79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</p:grpSp>
        </p:grpSp>
        <p:grpSp>
          <p:nvGrpSpPr>
            <p:cNvPr id="9" name="Group 80"/>
            <p:cNvGrpSpPr>
              <a:grpSpLocks/>
            </p:cNvGrpSpPr>
            <p:nvPr/>
          </p:nvGrpSpPr>
          <p:grpSpPr bwMode="auto">
            <a:xfrm rot="18978788" flipV="1">
              <a:off x="4464" y="288"/>
              <a:ext cx="470" cy="455"/>
              <a:chOff x="1204" y="2187"/>
              <a:chExt cx="364" cy="357"/>
            </a:xfrm>
          </p:grpSpPr>
          <p:grpSp>
            <p:nvGrpSpPr>
              <p:cNvPr id="10" name="Group 81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308306" name="Freeform 82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308307" name="Freeform 83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308308" name="Freeform 84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</p:grpSp>
          <p:grpSp>
            <p:nvGrpSpPr>
              <p:cNvPr id="11" name="Group 85"/>
              <p:cNvGrpSpPr>
                <a:grpSpLocks/>
              </p:cNvGrpSpPr>
              <p:nvPr/>
            </p:nvGrpSpPr>
            <p:grpSpPr bwMode="auto">
              <a:xfrm rot="4279230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308310" name="Freeform 86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308311" name="Freeform 87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308312" name="Freeform 88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</p:grpSp>
        </p:grpSp>
        <p:grpSp>
          <p:nvGrpSpPr>
            <p:cNvPr id="12" name="Group 89"/>
            <p:cNvGrpSpPr>
              <a:grpSpLocks/>
            </p:cNvGrpSpPr>
            <p:nvPr/>
          </p:nvGrpSpPr>
          <p:grpSpPr bwMode="auto">
            <a:xfrm rot="17083889" flipV="1">
              <a:off x="5154" y="290"/>
              <a:ext cx="127" cy="124"/>
              <a:chOff x="1204" y="2187"/>
              <a:chExt cx="364" cy="357"/>
            </a:xfrm>
          </p:grpSpPr>
          <p:grpSp>
            <p:nvGrpSpPr>
              <p:cNvPr id="13" name="Group 90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308315" name="Freeform 91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308316" name="Freeform 92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308317" name="Freeform 93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</p:grpSp>
          <p:grpSp>
            <p:nvGrpSpPr>
              <p:cNvPr id="14" name="Group 94"/>
              <p:cNvGrpSpPr>
                <a:grpSpLocks/>
              </p:cNvGrpSpPr>
              <p:nvPr/>
            </p:nvGrpSpPr>
            <p:grpSpPr bwMode="auto">
              <a:xfrm rot="4279230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308319" name="Freeform 95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308320" name="Freeform 96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  <p:sp>
              <p:nvSpPr>
                <p:cNvPr id="308321" name="Freeform 97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/>
                  <a:ahLst/>
                  <a:cxnLst>
                    <a:cxn ang="0">
                      <a:pos x="1212" y="1697"/>
                    </a:cxn>
                    <a:cxn ang="0">
                      <a:pos x="335" y="951"/>
                    </a:cxn>
                    <a:cxn ang="0">
                      <a:pos x="167" y="47"/>
                    </a:cxn>
                    <a:cxn ang="0">
                      <a:pos x="910" y="545"/>
                    </a:cxn>
                    <a:cxn ang="0">
                      <a:pos x="1212" y="1697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C" dirty="0"/>
                </a:p>
              </p:txBody>
            </p:sp>
          </p:grpSp>
        </p:grpSp>
        <p:grpSp>
          <p:nvGrpSpPr>
            <p:cNvPr id="15" name="Group 98"/>
            <p:cNvGrpSpPr>
              <a:grpSpLocks/>
            </p:cNvGrpSpPr>
            <p:nvPr/>
          </p:nvGrpSpPr>
          <p:grpSpPr bwMode="auto">
            <a:xfrm rot="1462908">
              <a:off x="5288" y="297"/>
              <a:ext cx="278" cy="351"/>
              <a:chOff x="3863" y="2473"/>
              <a:chExt cx="983" cy="1148"/>
            </a:xfrm>
          </p:grpSpPr>
          <p:grpSp>
            <p:nvGrpSpPr>
              <p:cNvPr id="16" name="Group 99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17" name="Group 100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08325" name="Freeform 101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26" name="Freeform 102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27" name="Freeform 103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</p:grpSp>
            <p:grpSp>
              <p:nvGrpSpPr>
                <p:cNvPr id="18" name="Group 104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08329" name="Freeform 105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30" name="Freeform 106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31" name="Freeform 107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</p:grpSp>
          </p:grpSp>
          <p:grpSp>
            <p:nvGrpSpPr>
              <p:cNvPr id="19" name="Group 108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20" name="Group 109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08334" name="Freeform 110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35" name="Freeform 111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36" name="Freeform 112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</p:grpSp>
            <p:grpSp>
              <p:nvGrpSpPr>
                <p:cNvPr id="21" name="Group 113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08338" name="Freeform 114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39" name="Freeform 115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40" name="Freeform 116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</p:grpSp>
          </p:grpSp>
        </p:grpSp>
        <p:grpSp>
          <p:nvGrpSpPr>
            <p:cNvPr id="22" name="Group 117"/>
            <p:cNvGrpSpPr>
              <a:grpSpLocks/>
            </p:cNvGrpSpPr>
            <p:nvPr/>
          </p:nvGrpSpPr>
          <p:grpSpPr bwMode="auto">
            <a:xfrm>
              <a:off x="4992" y="528"/>
              <a:ext cx="659" cy="768"/>
              <a:chOff x="3863" y="2473"/>
              <a:chExt cx="983" cy="1148"/>
            </a:xfrm>
          </p:grpSpPr>
          <p:grpSp>
            <p:nvGrpSpPr>
              <p:cNvPr id="23" name="Group 118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24" name="Group 119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08344" name="Freeform 120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45" name="Freeform 121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46" name="Freeform 122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</p:grpSp>
            <p:grpSp>
              <p:nvGrpSpPr>
                <p:cNvPr id="25" name="Group 123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08348" name="Freeform 124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49" name="Freeform 125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50" name="Freeform 126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</p:grpSp>
          </p:grpSp>
          <p:grpSp>
            <p:nvGrpSpPr>
              <p:cNvPr id="26" name="Group 127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27" name="Group 128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08353" name="Freeform 129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54" name="Freeform 130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55" name="Freeform 131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</p:grpSp>
            <p:grpSp>
              <p:nvGrpSpPr>
                <p:cNvPr id="28" name="Group 132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08357" name="Freeform 133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58" name="Freeform 134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59" name="Freeform 135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</p:grpSp>
          </p:grpSp>
        </p:grpSp>
        <p:grpSp>
          <p:nvGrpSpPr>
            <p:cNvPr id="29" name="Group 136"/>
            <p:cNvGrpSpPr>
              <a:grpSpLocks/>
            </p:cNvGrpSpPr>
            <p:nvPr/>
          </p:nvGrpSpPr>
          <p:grpSpPr bwMode="auto">
            <a:xfrm>
              <a:off x="4951" y="384"/>
              <a:ext cx="281" cy="328"/>
              <a:chOff x="3863" y="2473"/>
              <a:chExt cx="983" cy="1148"/>
            </a:xfrm>
          </p:grpSpPr>
          <p:grpSp>
            <p:nvGrpSpPr>
              <p:cNvPr id="30" name="Group 137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31" name="Group 138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08363" name="Freeform 139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64" name="Freeform 140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65" name="Freeform 141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</p:grpSp>
            <p:grpSp>
              <p:nvGrpSpPr>
                <p:cNvPr id="308224" name="Group 142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08367" name="Freeform 143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68" name="Freeform 144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69" name="Freeform 145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</p:grpSp>
          </p:grpSp>
          <p:grpSp>
            <p:nvGrpSpPr>
              <p:cNvPr id="308225" name="Group 146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308228" name="Group 147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08372" name="Freeform 148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73" name="Freeform 149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74" name="Freeform 150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</p:grpSp>
            <p:grpSp>
              <p:nvGrpSpPr>
                <p:cNvPr id="308229" name="Group 151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08376" name="Freeform 152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77" name="Freeform 153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  <p:sp>
                <p:nvSpPr>
                  <p:cNvPr id="308378" name="Freeform 154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/>
                    <a:ahLst/>
                    <a:cxnLst>
                      <a:cxn ang="0">
                        <a:pos x="1212" y="1697"/>
                      </a:cxn>
                      <a:cxn ang="0">
                        <a:pos x="335" y="951"/>
                      </a:cxn>
                      <a:cxn ang="0">
                        <a:pos x="167" y="47"/>
                      </a:cxn>
                      <a:cxn ang="0">
                        <a:pos x="910" y="545"/>
                      </a:cxn>
                      <a:cxn ang="0">
                        <a:pos x="1212" y="1697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s-EC" dirty="0"/>
                  </a:p>
                </p:txBody>
              </p:sp>
            </p:grpSp>
          </p:grpSp>
        </p:grpSp>
      </p:grpSp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Contenido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08227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C" dirty="0"/>
          </a:p>
        </p:txBody>
      </p:sp>
      <p:sp>
        <p:nvSpPr>
          <p:cNvPr id="308257" name="Oval 33"/>
          <p:cNvSpPr>
            <a:spLocks noChangeArrowheads="1"/>
          </p:cNvSpPr>
          <p:nvPr/>
        </p:nvSpPr>
        <p:spPr bwMode="gray">
          <a:xfrm>
            <a:off x="847725" y="1916832"/>
            <a:ext cx="2860179" cy="2952328"/>
          </a:xfrm>
          <a:prstGeom prst="ellipse">
            <a:avLst/>
          </a:prstGeom>
          <a:solidFill>
            <a:schemeClr val="tx2">
              <a:alpha val="10001"/>
            </a:schemeClr>
          </a:solidFill>
          <a:ln w="9525">
            <a:noFill/>
            <a:prstDash val="lg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s-EC" dirty="0"/>
          </a:p>
        </p:txBody>
      </p:sp>
      <p:sp>
        <p:nvSpPr>
          <p:cNvPr id="308263" name="Text Box 39"/>
          <p:cNvSpPr txBox="1">
            <a:spLocks noChangeArrowheads="1"/>
          </p:cNvSpPr>
          <p:nvPr/>
        </p:nvSpPr>
        <p:spPr bwMode="black">
          <a:xfrm>
            <a:off x="2483768" y="1196752"/>
            <a:ext cx="322738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cs typeface="Arial" pitchFamily="34" charset="0"/>
              </a:rPr>
              <a:t>Introducción</a:t>
            </a:r>
          </a:p>
        </p:txBody>
      </p:sp>
      <p:sp>
        <p:nvSpPr>
          <p:cNvPr id="308264" name="Text Box 40"/>
          <p:cNvSpPr txBox="1">
            <a:spLocks noChangeArrowheads="1"/>
          </p:cNvSpPr>
          <p:nvPr/>
        </p:nvSpPr>
        <p:spPr bwMode="black">
          <a:xfrm>
            <a:off x="3024336" y="5301208"/>
            <a:ext cx="522007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 smtClean="0"/>
              <a:t>Propuesta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mejoramiento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procesos</a:t>
            </a:r>
            <a:endParaRPr lang="en-US" sz="2000" b="1" dirty="0"/>
          </a:p>
        </p:txBody>
      </p:sp>
      <p:sp>
        <p:nvSpPr>
          <p:cNvPr id="308265" name="Text Box 41"/>
          <p:cNvSpPr txBox="1">
            <a:spLocks noChangeArrowheads="1"/>
          </p:cNvSpPr>
          <p:nvPr/>
        </p:nvSpPr>
        <p:spPr bwMode="black">
          <a:xfrm>
            <a:off x="3455368" y="4757082"/>
            <a:ext cx="572514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 smtClean="0"/>
              <a:t>Procesos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actuales</a:t>
            </a:r>
            <a:r>
              <a:rPr lang="en-US" sz="2000" b="1" dirty="0" smtClean="0"/>
              <a:t> de la </a:t>
            </a:r>
            <a:r>
              <a:rPr lang="en-US" sz="2000" b="1" dirty="0" err="1" smtClean="0"/>
              <a:t>clínica</a:t>
            </a:r>
            <a:r>
              <a:rPr lang="en-US" sz="2000" b="1" dirty="0" smtClean="0"/>
              <a:t> La Primavera</a:t>
            </a:r>
            <a:endParaRPr lang="en-US" sz="2000" b="1" dirty="0"/>
          </a:p>
        </p:txBody>
      </p:sp>
      <p:sp>
        <p:nvSpPr>
          <p:cNvPr id="308266" name="Text Box 42"/>
          <p:cNvSpPr txBox="1">
            <a:spLocks noChangeArrowheads="1"/>
          </p:cNvSpPr>
          <p:nvPr/>
        </p:nvSpPr>
        <p:spPr bwMode="black">
          <a:xfrm>
            <a:off x="3453656" y="1628800"/>
            <a:ext cx="378264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cs typeface="Arial" pitchFamily="34" charset="0"/>
              </a:rPr>
              <a:t>Problema de investigación</a:t>
            </a:r>
          </a:p>
        </p:txBody>
      </p:sp>
      <p:grpSp>
        <p:nvGrpSpPr>
          <p:cNvPr id="308230" name="Group 44"/>
          <p:cNvGrpSpPr>
            <a:grpSpLocks/>
          </p:cNvGrpSpPr>
          <p:nvPr/>
        </p:nvGrpSpPr>
        <p:grpSpPr bwMode="auto">
          <a:xfrm>
            <a:off x="2411760" y="1268760"/>
            <a:ext cx="288032" cy="313184"/>
            <a:chOff x="384" y="1776"/>
            <a:chExt cx="1488" cy="1488"/>
          </a:xfrm>
        </p:grpSpPr>
        <p:sp>
          <p:nvSpPr>
            <p:cNvPr id="308269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1019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tint val="10196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accent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308270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4902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accent1">
                  <a:alpha val="2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 dirty="0"/>
            </a:p>
          </p:txBody>
        </p:sp>
      </p:grpSp>
      <p:grpSp>
        <p:nvGrpSpPr>
          <p:cNvPr id="308231" name="Group 47"/>
          <p:cNvGrpSpPr>
            <a:grpSpLocks/>
          </p:cNvGrpSpPr>
          <p:nvPr/>
        </p:nvGrpSpPr>
        <p:grpSpPr bwMode="auto">
          <a:xfrm>
            <a:off x="3059832" y="1628800"/>
            <a:ext cx="288032" cy="313184"/>
            <a:chOff x="384" y="1776"/>
            <a:chExt cx="1488" cy="1488"/>
          </a:xfrm>
        </p:grpSpPr>
        <p:sp>
          <p:nvSpPr>
            <p:cNvPr id="308272" name="Oval 48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1019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tint val="10196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308273" name="Oval 49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4902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accent2">
                  <a:alpha val="2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 dirty="0"/>
            </a:p>
          </p:txBody>
        </p:sp>
      </p:grpSp>
      <p:grpSp>
        <p:nvGrpSpPr>
          <p:cNvPr id="308232" name="Group 50"/>
          <p:cNvGrpSpPr>
            <a:grpSpLocks/>
          </p:cNvGrpSpPr>
          <p:nvPr/>
        </p:nvGrpSpPr>
        <p:grpSpPr bwMode="auto">
          <a:xfrm>
            <a:off x="3851920" y="2636912"/>
            <a:ext cx="288032" cy="313184"/>
            <a:chOff x="384" y="1776"/>
            <a:chExt cx="1488" cy="1488"/>
          </a:xfrm>
        </p:grpSpPr>
        <p:sp>
          <p:nvSpPr>
            <p:cNvPr id="308275" name="Oval 51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10196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10196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hlink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308276" name="Oval 52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34902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hlink">
                  <a:alpha val="2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 dirty="0"/>
            </a:p>
          </p:txBody>
        </p:sp>
      </p:grpSp>
      <p:grpSp>
        <p:nvGrpSpPr>
          <p:cNvPr id="308233" name="Group 53"/>
          <p:cNvGrpSpPr>
            <a:grpSpLocks/>
          </p:cNvGrpSpPr>
          <p:nvPr/>
        </p:nvGrpSpPr>
        <p:grpSpPr bwMode="auto">
          <a:xfrm>
            <a:off x="3995936" y="3212976"/>
            <a:ext cx="288032" cy="313184"/>
            <a:chOff x="384" y="1776"/>
            <a:chExt cx="1488" cy="1488"/>
          </a:xfrm>
        </p:grpSpPr>
        <p:sp>
          <p:nvSpPr>
            <p:cNvPr id="308278" name="Oval 54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10196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10196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folHlink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308279" name="Oval 55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34902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folHlink">
                  <a:alpha val="2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 dirty="0"/>
            </a:p>
          </p:txBody>
        </p:sp>
      </p:grpSp>
      <p:grpSp>
        <p:nvGrpSpPr>
          <p:cNvPr id="308234" name="Group 56"/>
          <p:cNvGrpSpPr>
            <a:grpSpLocks/>
          </p:cNvGrpSpPr>
          <p:nvPr/>
        </p:nvGrpSpPr>
        <p:grpSpPr bwMode="auto">
          <a:xfrm>
            <a:off x="3995936" y="3789040"/>
            <a:ext cx="288032" cy="241176"/>
            <a:chOff x="384" y="1776"/>
            <a:chExt cx="1488" cy="1488"/>
          </a:xfrm>
        </p:grpSpPr>
        <p:sp>
          <p:nvSpPr>
            <p:cNvPr id="308281" name="Oval 57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adFill rotWithShape="1">
              <a:gsLst>
                <a:gs pos="0">
                  <a:srgbClr val="D04896">
                    <a:gamma/>
                    <a:tint val="10196"/>
                    <a:invGamma/>
                  </a:srgbClr>
                </a:gs>
                <a:gs pos="50000">
                  <a:srgbClr val="D04896"/>
                </a:gs>
                <a:gs pos="100000">
                  <a:srgbClr val="D04896">
                    <a:gamma/>
                    <a:tint val="10196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D04896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308282" name="Oval 58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adFill rotWithShape="1">
              <a:gsLst>
                <a:gs pos="0">
                  <a:srgbClr val="D04896">
                    <a:gamma/>
                    <a:tint val="34902"/>
                    <a:invGamma/>
                  </a:srgbClr>
                </a:gs>
                <a:gs pos="50000">
                  <a:srgbClr val="D04896"/>
                </a:gs>
                <a:gs pos="100000">
                  <a:srgbClr val="D04896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19050">
              <a:solidFill>
                <a:srgbClr val="D04896">
                  <a:alpha val="2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 dirty="0"/>
            </a:p>
          </p:txBody>
        </p:sp>
      </p:grpSp>
      <p:sp>
        <p:nvSpPr>
          <p:cNvPr id="308261" name="Text Box 37"/>
          <p:cNvSpPr txBox="1">
            <a:spLocks noChangeArrowheads="1"/>
          </p:cNvSpPr>
          <p:nvPr/>
        </p:nvSpPr>
        <p:spPr bwMode="white">
          <a:xfrm>
            <a:off x="1587500" y="3168650"/>
            <a:ext cx="23622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</a:rPr>
              <a:t>LOGO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4067944" y="2060848"/>
            <a:ext cx="3714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/>
              <a:t>Objetivos de la investigación</a:t>
            </a:r>
            <a:endParaRPr lang="es-EC" sz="2000" b="1" dirty="0"/>
          </a:p>
        </p:txBody>
      </p:sp>
      <p:grpSp>
        <p:nvGrpSpPr>
          <p:cNvPr id="126" name="Group 56"/>
          <p:cNvGrpSpPr>
            <a:grpSpLocks/>
          </p:cNvGrpSpPr>
          <p:nvPr/>
        </p:nvGrpSpPr>
        <p:grpSpPr bwMode="auto">
          <a:xfrm>
            <a:off x="2699792" y="5301208"/>
            <a:ext cx="288032" cy="288032"/>
            <a:chOff x="384" y="1776"/>
            <a:chExt cx="1488" cy="1488"/>
          </a:xfrm>
        </p:grpSpPr>
        <p:sp>
          <p:nvSpPr>
            <p:cNvPr id="127" name="Oval 57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adFill rotWithShape="1">
              <a:gsLst>
                <a:gs pos="0">
                  <a:srgbClr val="D04896">
                    <a:gamma/>
                    <a:tint val="10196"/>
                    <a:invGamma/>
                  </a:srgbClr>
                </a:gs>
                <a:gs pos="50000">
                  <a:srgbClr val="D04896"/>
                </a:gs>
                <a:gs pos="100000">
                  <a:srgbClr val="D04896">
                    <a:gamma/>
                    <a:tint val="10196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FFC000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128" name="Oval 58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 dirty="0"/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4499992" y="3676962"/>
            <a:ext cx="3828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/>
              <a:t>Análisis de la situación actual</a:t>
            </a:r>
            <a:endParaRPr lang="es-EC" sz="2000" b="1" dirty="0"/>
          </a:p>
        </p:txBody>
      </p:sp>
      <p:pic>
        <p:nvPicPr>
          <p:cNvPr id="130" name="Picture 2" descr="http://www.apice.org.co/Images/logoesp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276872"/>
            <a:ext cx="2664296" cy="26355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1" name="Group 50"/>
          <p:cNvGrpSpPr>
            <a:grpSpLocks/>
          </p:cNvGrpSpPr>
          <p:nvPr/>
        </p:nvGrpSpPr>
        <p:grpSpPr bwMode="auto">
          <a:xfrm>
            <a:off x="3563888" y="2060848"/>
            <a:ext cx="288032" cy="288032"/>
            <a:chOff x="384" y="1776"/>
            <a:chExt cx="1488" cy="1488"/>
          </a:xfrm>
          <a:gradFill flip="none" rotWithShape="1">
            <a:gsLst>
              <a:gs pos="0">
                <a:srgbClr val="99FF99">
                  <a:shade val="30000"/>
                  <a:satMod val="115000"/>
                </a:srgbClr>
              </a:gs>
              <a:gs pos="50000">
                <a:srgbClr val="99FF99">
                  <a:shade val="67500"/>
                  <a:satMod val="115000"/>
                </a:srgbClr>
              </a:gs>
              <a:gs pos="100000">
                <a:srgbClr val="99FF99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132" name="Oval 51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12700">
              <a:solidFill>
                <a:schemeClr val="hlink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133" name="Oval 52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19050">
              <a:solidFill>
                <a:schemeClr val="hlink">
                  <a:alpha val="2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 dirty="0"/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4283968" y="2564904"/>
            <a:ext cx="1338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/>
              <a:t>Hipótesis</a:t>
            </a:r>
            <a:endParaRPr lang="es-EC" sz="2000" b="1" dirty="0"/>
          </a:p>
        </p:txBody>
      </p:sp>
      <p:pic>
        <p:nvPicPr>
          <p:cNvPr id="101377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4864"/>
            <a:ext cx="755574" cy="1080120"/>
          </a:xfrm>
          <a:prstGeom prst="rect">
            <a:avLst/>
          </a:prstGeom>
          <a:noFill/>
        </p:spPr>
      </p:pic>
      <p:grpSp>
        <p:nvGrpSpPr>
          <p:cNvPr id="138" name="Group 56"/>
          <p:cNvGrpSpPr>
            <a:grpSpLocks/>
          </p:cNvGrpSpPr>
          <p:nvPr/>
        </p:nvGrpSpPr>
        <p:grpSpPr bwMode="auto">
          <a:xfrm>
            <a:off x="2242592" y="5733256"/>
            <a:ext cx="313184" cy="360040"/>
            <a:chOff x="384" y="1776"/>
            <a:chExt cx="1488" cy="1488"/>
          </a:xfrm>
          <a:solidFill>
            <a:srgbClr val="7030A0"/>
          </a:solidFill>
        </p:grpSpPr>
        <p:sp>
          <p:nvSpPr>
            <p:cNvPr id="139" name="Oval 57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12700">
              <a:solidFill>
                <a:srgbClr val="FFC000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140" name="Oval 58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 dirty="0"/>
            </a:p>
          </p:txBody>
        </p:sp>
      </p:grpSp>
      <p:sp>
        <p:nvSpPr>
          <p:cNvPr id="144" name="TextBox 128"/>
          <p:cNvSpPr txBox="1"/>
          <p:nvPr/>
        </p:nvSpPr>
        <p:spPr>
          <a:xfrm>
            <a:off x="2555776" y="5805264"/>
            <a:ext cx="4419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/>
              <a:t>Conclusiones y Recomendaciones</a:t>
            </a:r>
            <a:endParaRPr lang="es-EC" sz="2000" b="1" dirty="0"/>
          </a:p>
        </p:txBody>
      </p:sp>
      <p:sp>
        <p:nvSpPr>
          <p:cNvPr id="145" name="TextBox 128"/>
          <p:cNvSpPr txBox="1"/>
          <p:nvPr/>
        </p:nvSpPr>
        <p:spPr>
          <a:xfrm>
            <a:off x="4518683" y="3140968"/>
            <a:ext cx="3502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/>
              <a:t>Caracterización la empresa</a:t>
            </a:r>
            <a:endParaRPr lang="es-EC" sz="2000" b="1" dirty="0"/>
          </a:p>
        </p:txBody>
      </p:sp>
      <p:grpSp>
        <p:nvGrpSpPr>
          <p:cNvPr id="146" name="Group 56"/>
          <p:cNvGrpSpPr>
            <a:grpSpLocks/>
          </p:cNvGrpSpPr>
          <p:nvPr/>
        </p:nvGrpSpPr>
        <p:grpSpPr bwMode="auto">
          <a:xfrm>
            <a:off x="3779912" y="4365104"/>
            <a:ext cx="288032" cy="241176"/>
            <a:chOff x="384" y="1776"/>
            <a:chExt cx="1488" cy="1488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147" name="Oval 57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12700">
              <a:solidFill>
                <a:srgbClr val="D04896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148" name="Oval 58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19050">
              <a:solidFill>
                <a:srgbClr val="D04896">
                  <a:alpha val="2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 dirty="0"/>
            </a:p>
          </p:txBody>
        </p:sp>
      </p:grpSp>
      <p:sp>
        <p:nvSpPr>
          <p:cNvPr id="152" name="TextBox 128"/>
          <p:cNvSpPr txBox="1"/>
          <p:nvPr/>
        </p:nvSpPr>
        <p:spPr>
          <a:xfrm>
            <a:off x="4283968" y="4253026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/>
              <a:t>Base conceptual</a:t>
            </a:r>
            <a:endParaRPr lang="es-EC" sz="2000" b="1" dirty="0"/>
          </a:p>
        </p:txBody>
      </p:sp>
      <p:grpSp>
        <p:nvGrpSpPr>
          <p:cNvPr id="153" name="Group 56"/>
          <p:cNvGrpSpPr>
            <a:grpSpLocks/>
          </p:cNvGrpSpPr>
          <p:nvPr/>
        </p:nvGrpSpPr>
        <p:grpSpPr bwMode="auto">
          <a:xfrm>
            <a:off x="3203848" y="4869160"/>
            <a:ext cx="288032" cy="241176"/>
            <a:chOff x="384" y="1776"/>
            <a:chExt cx="1488" cy="1488"/>
          </a:xfrm>
          <a:solidFill>
            <a:srgbClr val="99FF99"/>
          </a:solidFill>
        </p:grpSpPr>
        <p:sp>
          <p:nvSpPr>
            <p:cNvPr id="154" name="Oval 57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pFill/>
            <a:ln w="12700">
              <a:solidFill>
                <a:srgbClr val="D04896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s-EC" dirty="0"/>
            </a:p>
          </p:txBody>
        </p:sp>
        <p:sp>
          <p:nvSpPr>
            <p:cNvPr id="155" name="Oval 58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pFill/>
            <a:ln w="19050">
              <a:solidFill>
                <a:srgbClr val="D04896">
                  <a:alpha val="2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 dirty="0"/>
            </a:p>
          </p:txBody>
        </p:sp>
      </p:grpSp>
    </p:spTree>
    <p:extLst>
      <p:ext uri="{BB962C8B-B14F-4D97-AF65-F5344CB8AC3E}">
        <p14:creationId xmlns:p14="http://schemas.microsoft.com/office/powerpoint/2010/main" val="14819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935919" y="116632"/>
            <a:ext cx="7812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C" sz="2400" b="1" kern="0" dirty="0" smtClean="0">
                <a:solidFill>
                  <a:srgbClr val="CCFFFF"/>
                </a:solidFill>
                <a:effectLst>
                  <a:glow rad="101600">
                    <a:srgbClr val="FF9966">
                      <a:alpha val="60000"/>
                    </a:srgbClr>
                  </a:glow>
                </a:effectLst>
                <a:cs typeface="Arial" pitchFamily="34" charset="0"/>
              </a:rPr>
              <a:t>AGRUPACIÓN DE PROCESOS EN EL MAPA DE PROCESOS</a:t>
            </a:r>
            <a:endParaRPr lang="es-EC" sz="2400" b="1" kern="0" dirty="0">
              <a:solidFill>
                <a:srgbClr val="CCFFFF"/>
              </a:solidFill>
              <a:cs typeface="Arial" pitchFamily="34" charset="0"/>
            </a:endParaRPr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33607" r="13759" b="24590"/>
          <a:stretch>
            <a:fillRect/>
          </a:stretch>
        </p:blipFill>
        <p:spPr bwMode="auto">
          <a:xfrm>
            <a:off x="899592" y="1196752"/>
            <a:ext cx="3888432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0" t="29234" r="14954" b="25967"/>
          <a:stretch>
            <a:fillRect/>
          </a:stretch>
        </p:blipFill>
        <p:spPr bwMode="auto">
          <a:xfrm>
            <a:off x="4932040" y="1196752"/>
            <a:ext cx="4032448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3" t="22404" r="25060" b="10384"/>
          <a:stretch>
            <a:fillRect/>
          </a:stretch>
        </p:blipFill>
        <p:spPr bwMode="auto">
          <a:xfrm>
            <a:off x="2844353" y="3974926"/>
            <a:ext cx="3959895" cy="269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45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43608" y="260648"/>
            <a:ext cx="7845425" cy="6123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3200" b="1" kern="0" dirty="0" smtClean="0">
                <a:solidFill>
                  <a:schemeClr val="tx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DIAGRAMACIÓN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619672" y="1412776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dirty="0" smtClean="0"/>
              <a:t>Describe gráficamente un proceso mediante símbolos, líneas y palabras </a:t>
            </a:r>
          </a:p>
          <a:p>
            <a:pPr algn="just"/>
            <a:r>
              <a:rPr lang="es-EC" sz="1600" dirty="0" smtClean="0"/>
              <a:t>Muestra claramente las áreas en las cuales los procedimientos confusos interrumpen la calidad y la productividad.</a:t>
            </a:r>
          </a:p>
          <a:p>
            <a:pPr algn="just"/>
            <a:r>
              <a:rPr lang="es-EC" sz="1600" dirty="0" smtClean="0"/>
              <a:t>Ayuda a distinguir lo que </a:t>
            </a:r>
            <a:r>
              <a:rPr lang="es-EC" sz="1600" dirty="0" err="1" smtClean="0"/>
              <a:t>sedebería</a:t>
            </a:r>
            <a:r>
              <a:rPr lang="es-EC" sz="1600" dirty="0" smtClean="0"/>
              <a:t> hacer de lo que </a:t>
            </a:r>
            <a:r>
              <a:rPr lang="es-EC" sz="1600" dirty="0" err="1" smtClean="0"/>
              <a:t>realamente</a:t>
            </a:r>
            <a:r>
              <a:rPr lang="es-EC" sz="1600" dirty="0" smtClean="0"/>
              <a:t> se hace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059832" y="2996952"/>
            <a:ext cx="3890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DE DIAGRAMAS DE FLUJO</a:t>
            </a:r>
            <a:endParaRPr lang="es-EC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9" name="8 Diagrama"/>
          <p:cNvGraphicFramePr/>
          <p:nvPr/>
        </p:nvGraphicFramePr>
        <p:xfrm>
          <a:off x="2411760" y="3645024"/>
          <a:ext cx="5208240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830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43608" y="260648"/>
            <a:ext cx="7845425" cy="6123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3200" b="1" kern="0" dirty="0" smtClean="0">
                <a:solidFill>
                  <a:schemeClr val="tx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SÍMBOLOS DEL DIAGRAMA DE FLUJO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7874" name="Rectangle 7"/>
          <p:cNvSpPr>
            <a:spLocks noChangeArrowheads="1"/>
          </p:cNvSpPr>
          <p:nvPr/>
        </p:nvSpPr>
        <p:spPr bwMode="auto">
          <a:xfrm>
            <a:off x="1691680" y="1268760"/>
            <a:ext cx="733425" cy="400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6" name="5 CuadroTexto"/>
          <p:cNvSpPr txBox="1"/>
          <p:nvPr/>
        </p:nvSpPr>
        <p:spPr>
          <a:xfrm>
            <a:off x="1403648" y="1772816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OPERACIÓN</a:t>
            </a:r>
            <a:endParaRPr lang="es-EC" sz="1200" dirty="0"/>
          </a:p>
        </p:txBody>
      </p:sp>
      <p:sp>
        <p:nvSpPr>
          <p:cNvPr id="207875" name="AutoShape 8"/>
          <p:cNvSpPr>
            <a:spLocks noChangeArrowheads="1"/>
          </p:cNvSpPr>
          <p:nvPr/>
        </p:nvSpPr>
        <p:spPr bwMode="auto">
          <a:xfrm>
            <a:off x="1619672" y="2132856"/>
            <a:ext cx="800100" cy="352425"/>
          </a:xfrm>
          <a:prstGeom prst="rightArrow">
            <a:avLst>
              <a:gd name="adj1" fmla="val 50000"/>
              <a:gd name="adj2" fmla="val 5675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07876" name="AutoShape 12"/>
          <p:cNvSpPr>
            <a:spLocks noChangeArrowheads="1"/>
          </p:cNvSpPr>
          <p:nvPr/>
        </p:nvSpPr>
        <p:spPr bwMode="auto">
          <a:xfrm rot="10800000">
            <a:off x="3934966" y="2492896"/>
            <a:ext cx="781050" cy="595313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cxnSp>
        <p:nvCxnSpPr>
          <p:cNvPr id="207877" name="AutoShape 13"/>
          <p:cNvCxnSpPr>
            <a:cxnSpLocks noChangeShapeType="1"/>
          </p:cNvCxnSpPr>
          <p:nvPr/>
        </p:nvCxnSpPr>
        <p:spPr bwMode="auto">
          <a:xfrm>
            <a:off x="4120133" y="5733256"/>
            <a:ext cx="523875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207878" name="AutoShape 14"/>
          <p:cNvSpPr>
            <a:spLocks noChangeArrowheads="1"/>
          </p:cNvSpPr>
          <p:nvPr/>
        </p:nvSpPr>
        <p:spPr bwMode="auto">
          <a:xfrm>
            <a:off x="6660232" y="2708920"/>
            <a:ext cx="400050" cy="374650"/>
          </a:xfrm>
          <a:prstGeom prst="flowChartConnector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07879" name="AutoShape 27"/>
          <p:cNvSpPr>
            <a:spLocks noChangeArrowheads="1"/>
          </p:cNvSpPr>
          <p:nvPr/>
        </p:nvSpPr>
        <p:spPr bwMode="auto">
          <a:xfrm>
            <a:off x="1619672" y="2996952"/>
            <a:ext cx="800100" cy="541337"/>
          </a:xfrm>
          <a:prstGeom prst="diamo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07880" name="Oval 29"/>
          <p:cNvSpPr>
            <a:spLocks noChangeArrowheads="1"/>
          </p:cNvSpPr>
          <p:nvPr/>
        </p:nvSpPr>
        <p:spPr bwMode="auto">
          <a:xfrm>
            <a:off x="1691680" y="4077072"/>
            <a:ext cx="647700" cy="6000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07881" name="AutoShape 30"/>
          <p:cNvSpPr>
            <a:spLocks noChangeArrowheads="1"/>
          </p:cNvSpPr>
          <p:nvPr/>
        </p:nvSpPr>
        <p:spPr bwMode="auto">
          <a:xfrm>
            <a:off x="1619672" y="5445224"/>
            <a:ext cx="781050" cy="542925"/>
          </a:xfrm>
          <a:prstGeom prst="flowChartMultidocumen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07882" name="AutoShape 31"/>
          <p:cNvSpPr>
            <a:spLocks noChangeArrowheads="1"/>
          </p:cNvSpPr>
          <p:nvPr/>
        </p:nvSpPr>
        <p:spPr bwMode="auto">
          <a:xfrm>
            <a:off x="3929633" y="1268760"/>
            <a:ext cx="714375" cy="581025"/>
          </a:xfrm>
          <a:prstGeom prst="flowChartDelay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07883" name="AutoShape 36"/>
          <p:cNvSpPr>
            <a:spLocks noChangeArrowheads="1"/>
          </p:cNvSpPr>
          <p:nvPr/>
        </p:nvSpPr>
        <p:spPr bwMode="auto">
          <a:xfrm>
            <a:off x="6444208" y="4077072"/>
            <a:ext cx="847725" cy="390525"/>
          </a:xfrm>
          <a:prstGeom prst="flowChartTerminator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7887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8198" y="4020294"/>
            <a:ext cx="1085850" cy="704850"/>
          </a:xfrm>
          <a:prstGeom prst="rect">
            <a:avLst/>
          </a:prstGeom>
          <a:noFill/>
        </p:spPr>
      </p:pic>
      <p:pic>
        <p:nvPicPr>
          <p:cNvPr id="207888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340768"/>
            <a:ext cx="1512168" cy="666750"/>
          </a:xfrm>
          <a:prstGeom prst="rect">
            <a:avLst/>
          </a:prstGeom>
          <a:noFill/>
        </p:spPr>
      </p:pic>
      <p:cxnSp>
        <p:nvCxnSpPr>
          <p:cNvPr id="207886" name="AutoShape 35"/>
          <p:cNvCxnSpPr>
            <a:cxnSpLocks noChangeShapeType="1"/>
          </p:cNvCxnSpPr>
          <p:nvPr/>
        </p:nvCxnSpPr>
        <p:spPr bwMode="auto">
          <a:xfrm>
            <a:off x="6804248" y="1772816"/>
            <a:ext cx="72008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9" name="18 CuadroTexto"/>
          <p:cNvSpPr txBox="1"/>
          <p:nvPr/>
        </p:nvSpPr>
        <p:spPr>
          <a:xfrm>
            <a:off x="899592" y="2564904"/>
            <a:ext cx="2448272" cy="288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1200" dirty="0" smtClean="0"/>
              <a:t>MOVIMIENTO y TRASNPORTE</a:t>
            </a:r>
            <a:endParaRPr lang="es-EC" sz="12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1043608" y="3573016"/>
            <a:ext cx="1944216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PUNTO DE DESCISIÓN</a:t>
            </a:r>
            <a:endParaRPr lang="es-EC" sz="12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1403648" y="486916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INSPECCIÓN</a:t>
            </a:r>
            <a:endParaRPr lang="es-EC" sz="1200" dirty="0"/>
          </a:p>
        </p:txBody>
      </p:sp>
      <p:sp>
        <p:nvSpPr>
          <p:cNvPr id="22" name="21 CuadroTexto"/>
          <p:cNvSpPr txBox="1"/>
          <p:nvPr/>
        </p:nvSpPr>
        <p:spPr>
          <a:xfrm>
            <a:off x="1187624" y="6237313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DOCUMENTACIÓN</a:t>
            </a:r>
            <a:endParaRPr lang="es-EC" sz="12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3707904" y="198884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ESPERA</a:t>
            </a:r>
            <a:endParaRPr lang="es-EC" sz="1200" dirty="0"/>
          </a:p>
        </p:txBody>
      </p:sp>
      <p:sp>
        <p:nvSpPr>
          <p:cNvPr id="24" name="23 CuadroTexto"/>
          <p:cNvSpPr txBox="1"/>
          <p:nvPr/>
        </p:nvSpPr>
        <p:spPr>
          <a:xfrm>
            <a:off x="3635896" y="3284984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ALMACENAMIENTO</a:t>
            </a:r>
            <a:endParaRPr lang="es-EC" sz="1200" dirty="0"/>
          </a:p>
        </p:txBody>
      </p:sp>
      <p:sp>
        <p:nvSpPr>
          <p:cNvPr id="25" name="24 CuadroTexto"/>
          <p:cNvSpPr txBox="1"/>
          <p:nvPr/>
        </p:nvSpPr>
        <p:spPr>
          <a:xfrm>
            <a:off x="3779912" y="4941168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NOTACIÓN</a:t>
            </a:r>
            <a:endParaRPr lang="es-EC" sz="1200" dirty="0"/>
          </a:p>
        </p:txBody>
      </p:sp>
      <p:sp>
        <p:nvSpPr>
          <p:cNvPr id="26" name="25 CuadroTexto"/>
          <p:cNvSpPr txBox="1"/>
          <p:nvPr/>
        </p:nvSpPr>
        <p:spPr>
          <a:xfrm>
            <a:off x="3491880" y="6165304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DIRECCIÓN DEL FLUJO</a:t>
            </a:r>
            <a:endParaRPr lang="es-EC" sz="1200" dirty="0"/>
          </a:p>
        </p:txBody>
      </p:sp>
      <p:sp>
        <p:nvSpPr>
          <p:cNvPr id="28" name="27 CuadroTexto"/>
          <p:cNvSpPr txBox="1"/>
          <p:nvPr/>
        </p:nvSpPr>
        <p:spPr>
          <a:xfrm>
            <a:off x="6372200" y="4941168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LÍMITES</a:t>
            </a:r>
            <a:endParaRPr lang="es-EC" sz="1200" dirty="0"/>
          </a:p>
        </p:txBody>
      </p:sp>
      <p:sp>
        <p:nvSpPr>
          <p:cNvPr id="29" name="28 CuadroTexto"/>
          <p:cNvSpPr txBox="1"/>
          <p:nvPr/>
        </p:nvSpPr>
        <p:spPr>
          <a:xfrm>
            <a:off x="6084168" y="2132856"/>
            <a:ext cx="1512168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TRANSMISIÓN</a:t>
            </a:r>
            <a:endParaRPr lang="es-EC" sz="1200" dirty="0"/>
          </a:p>
        </p:txBody>
      </p:sp>
      <p:sp>
        <p:nvSpPr>
          <p:cNvPr id="30" name="29 CuadroTexto"/>
          <p:cNvSpPr txBox="1"/>
          <p:nvPr/>
        </p:nvSpPr>
        <p:spPr>
          <a:xfrm>
            <a:off x="6380584" y="3437384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CONECTOR</a:t>
            </a:r>
            <a:endParaRPr lang="es-EC" sz="1200" dirty="0"/>
          </a:p>
        </p:txBody>
      </p:sp>
      <p:pic>
        <p:nvPicPr>
          <p:cNvPr id="31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470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2627784" y="260648"/>
            <a:ext cx="4896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 smtClean="0">
                <a:effectLst>
                  <a:glow rad="101600">
                    <a:srgbClr val="FF9966">
                      <a:alpha val="60000"/>
                    </a:srgbClr>
                  </a:glow>
                </a:effectLst>
                <a:cs typeface="Arial" pitchFamily="34" charset="0"/>
              </a:rPr>
              <a:t>INVENTARIO DE PROCESOS</a:t>
            </a:r>
            <a:endParaRPr lang="es-EC" sz="2400" dirty="0"/>
          </a:p>
        </p:txBody>
      </p:sp>
      <p:pic>
        <p:nvPicPr>
          <p:cNvPr id="5" name="4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38525" r="8638" b="32513"/>
          <a:stretch>
            <a:fillRect/>
          </a:stretch>
        </p:blipFill>
        <p:spPr bwMode="auto">
          <a:xfrm>
            <a:off x="1691680" y="1988840"/>
            <a:ext cx="5619750" cy="13620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1619672" y="1340768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C" dirty="0" smtClean="0"/>
              <a:t> Identificar los procesos críticos </a:t>
            </a:r>
          </a:p>
          <a:p>
            <a:pPr algn="just">
              <a:buFont typeface="Arial" pitchFamily="34" charset="0"/>
              <a:buChar char="•"/>
            </a:pPr>
            <a:r>
              <a:rPr lang="es-EC" dirty="0" smtClean="0"/>
              <a:t> Codificar los procesos 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1331640" y="3717032"/>
            <a:ext cx="3198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Documentación de Procesos </a:t>
            </a:r>
            <a:endParaRPr lang="es-EC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62818" name="Picture 2" descr="http://perlbal.hi-pi.com/blog-images/602556/gd/131657512999/LA-ENTREVISTA-LLEVAS-UNA-VIDA-SAN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293096"/>
            <a:ext cx="1584176" cy="2088232"/>
          </a:xfrm>
          <a:prstGeom prst="rect">
            <a:avLst/>
          </a:prstGeom>
          <a:noFill/>
        </p:spPr>
      </p:pic>
      <p:pic>
        <p:nvPicPr>
          <p:cNvPr id="162822" name="Picture 6" descr="http://fuga2.bligoo.com/media/users/13/674240/images/public/80475/la_entrevista.jpg?v=130573975678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4365104"/>
            <a:ext cx="1488165" cy="1728192"/>
          </a:xfrm>
          <a:prstGeom prst="rect">
            <a:avLst/>
          </a:prstGeom>
          <a:noFill/>
        </p:spPr>
      </p:pic>
      <p:pic>
        <p:nvPicPr>
          <p:cNvPr id="162826" name="Picture 10" descr="http://2.bp.blogspot.com/-bY8PlKmbsLo/TdECFTH1b0I/AAAAAAAAAFQ/koq4aQwNta0/s320/observacion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4293096"/>
            <a:ext cx="1296144" cy="1728192"/>
          </a:xfrm>
          <a:prstGeom prst="rect">
            <a:avLst/>
          </a:prstGeom>
          <a:noFill/>
        </p:spPr>
      </p:pic>
      <p:pic>
        <p:nvPicPr>
          <p:cNvPr id="162828" name="Picture 12" descr="http://www.seriespepito.com/imagenes-serie/los-simuladores-espana4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4293096"/>
            <a:ext cx="1531079" cy="1584176"/>
          </a:xfrm>
          <a:prstGeom prst="rect">
            <a:avLst/>
          </a:prstGeom>
          <a:noFill/>
        </p:spPr>
      </p:pic>
      <p:pic>
        <p:nvPicPr>
          <p:cNvPr id="162830" name="Picture 14" descr="http://www.audicomm.mex.tl/images/6054/audiovisual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6296" y="4293096"/>
            <a:ext cx="1656184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163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2240118" y="332656"/>
            <a:ext cx="4398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dirty="0" smtClean="0">
                <a:effectLst>
                  <a:glow rad="101600">
                    <a:srgbClr val="FF9966">
                      <a:alpha val="60000"/>
                    </a:srgbClr>
                  </a:glow>
                </a:effectLst>
                <a:cs typeface="Arial" pitchFamily="34" charset="0"/>
              </a:rPr>
              <a:t>MANUAL DE PROCESOS</a:t>
            </a:r>
            <a:endParaRPr lang="es-EC" sz="2800" dirty="0"/>
          </a:p>
        </p:txBody>
      </p:sp>
      <p:pic>
        <p:nvPicPr>
          <p:cNvPr id="209922" name="Picture 2" descr="http://t3.gstatic.com/images?q=tbn:ANd9GcRs1cEqRQBPt24SKrgDxQfsrNf8WgchYzhxhWvlqyWYd7Lwl1pqolhaieQ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24744"/>
            <a:ext cx="1800200" cy="1368152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2699792" y="1196752"/>
            <a:ext cx="43204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C" dirty="0" smtClean="0"/>
              <a:t> </a:t>
            </a:r>
            <a:r>
              <a:rPr lang="es-EC" sz="1600" dirty="0" smtClean="0"/>
              <a:t>Contiene la descripción de las actividades</a:t>
            </a:r>
          </a:p>
          <a:p>
            <a:pPr algn="just">
              <a:buFont typeface="Arial" pitchFamily="34" charset="0"/>
              <a:buChar char="•"/>
            </a:pPr>
            <a:r>
              <a:rPr lang="es-EC" sz="1600" dirty="0" smtClean="0"/>
              <a:t> Los puestos o unidades que participan y </a:t>
            </a:r>
          </a:p>
          <a:p>
            <a:pPr algn="just"/>
            <a:r>
              <a:rPr lang="es-EC" sz="1600" dirty="0" smtClean="0"/>
              <a:t>   sus responsabilidades</a:t>
            </a:r>
          </a:p>
          <a:p>
            <a:pPr algn="just">
              <a:buFont typeface="Arial" pitchFamily="34" charset="0"/>
              <a:buChar char="•"/>
            </a:pPr>
            <a:r>
              <a:rPr lang="es-EC" sz="1600" dirty="0" smtClean="0"/>
              <a:t> Documentos y equipos necesarios</a:t>
            </a:r>
          </a:p>
          <a:p>
            <a:pPr algn="just">
              <a:buFont typeface="Arial" pitchFamily="34" charset="0"/>
              <a:buChar char="•"/>
            </a:pPr>
            <a:r>
              <a:rPr lang="es-EC" sz="1600" dirty="0" smtClean="0"/>
              <a:t> Ayuda a optimizar los recursos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827584" y="2564904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C" sz="28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rgbClr val="FF9966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UTILIDAD</a:t>
            </a:r>
            <a:endParaRPr lang="es-EC" sz="2800" b="1" kern="0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rgbClr val="FF9966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aphicFrame>
        <p:nvGraphicFramePr>
          <p:cNvPr id="10" name="9 Diagrama"/>
          <p:cNvGraphicFramePr/>
          <p:nvPr/>
        </p:nvGraphicFramePr>
        <p:xfrm>
          <a:off x="827584" y="3068960"/>
          <a:ext cx="3456384" cy="3544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10 Diagrama"/>
          <p:cNvGraphicFramePr/>
          <p:nvPr/>
        </p:nvGraphicFramePr>
        <p:xfrm>
          <a:off x="3995936" y="2996952"/>
          <a:ext cx="4968552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12 Rectángulo"/>
          <p:cNvSpPr/>
          <p:nvPr/>
        </p:nvSpPr>
        <p:spPr>
          <a:xfrm>
            <a:off x="6155160" y="2348880"/>
            <a:ext cx="2988840" cy="584775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CONFORMACIÓN DEL MANUAL DE PROCESOS</a:t>
            </a:r>
            <a:endParaRPr lang="es-EC" sz="1600" dirty="0">
              <a:solidFill>
                <a:schemeClr val="tx1">
                  <a:lumMod val="65000"/>
                  <a:lumOff val="35000"/>
                </a:schemeClr>
              </a:solidFill>
              <a:effectLst>
                <a:glow rad="101600">
                  <a:srgbClr val="FF9966">
                    <a:alpha val="6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605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051720" y="260649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MEDICIÓN DE PROCESOS</a:t>
            </a:r>
            <a:endParaRPr lang="es-EC" sz="2800" dirty="0"/>
          </a:p>
        </p:txBody>
      </p:sp>
      <p:pic>
        <p:nvPicPr>
          <p:cNvPr id="165890" name="Picture 2" descr="http://miguelarino.files.wordpress.com/2010/05/medir-influenc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2376264" cy="2324605"/>
          </a:xfrm>
          <a:prstGeom prst="rect">
            <a:avLst/>
          </a:prstGeom>
          <a:noFill/>
        </p:spPr>
      </p:pic>
      <p:graphicFrame>
        <p:nvGraphicFramePr>
          <p:cNvPr id="6" name="5 Diagrama"/>
          <p:cNvGraphicFramePr/>
          <p:nvPr/>
        </p:nvGraphicFramePr>
        <p:xfrm>
          <a:off x="3347864" y="1196752"/>
          <a:ext cx="5328592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6 Rectángulo"/>
          <p:cNvSpPr/>
          <p:nvPr/>
        </p:nvSpPr>
        <p:spPr>
          <a:xfrm>
            <a:off x="539552" y="4077072"/>
            <a:ext cx="3312368" cy="5040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  <a:scene3d>
              <a:camera prst="isometricLeftDown"/>
              <a:lightRig rig="threePt" dir="t"/>
            </a:scene3d>
          </a:bodyPr>
          <a:lstStyle/>
          <a:p>
            <a:pPr algn="ctr"/>
            <a:r>
              <a:rPr lang="es-ES" sz="32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INDICADORES</a:t>
            </a:r>
            <a:endParaRPr lang="es-ES" sz="3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2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aphicFrame>
        <p:nvGraphicFramePr>
          <p:cNvPr id="8" name="7 Diagrama"/>
          <p:cNvGraphicFramePr/>
          <p:nvPr/>
        </p:nvGraphicFramePr>
        <p:xfrm>
          <a:off x="3563888" y="3429000"/>
          <a:ext cx="54006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538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475656" y="260649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ESTABLECIMIENTO DE INDICADORES</a:t>
            </a:r>
            <a:endParaRPr lang="es-EC" sz="2800" dirty="0"/>
          </a:p>
        </p:txBody>
      </p:sp>
      <p:graphicFrame>
        <p:nvGraphicFramePr>
          <p:cNvPr id="5" name="4 Diagrama"/>
          <p:cNvGraphicFramePr/>
          <p:nvPr/>
        </p:nvGraphicFramePr>
        <p:xfrm>
          <a:off x="827584" y="1196752"/>
          <a:ext cx="396044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1196752"/>
            <a:ext cx="449999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717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403648" y="260649"/>
            <a:ext cx="5760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MEJORAMIENTO DEL PROCESO</a:t>
            </a:r>
            <a:endParaRPr lang="es-EC" sz="2800" dirty="0"/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9" t="56395" r="28540" b="20619"/>
          <a:stretch>
            <a:fillRect/>
          </a:stretch>
        </p:blipFill>
        <p:spPr bwMode="auto">
          <a:xfrm>
            <a:off x="827584" y="1196752"/>
            <a:ext cx="403244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2" t="52042" r="18716" b="20453"/>
          <a:stretch>
            <a:fillRect/>
          </a:stretch>
        </p:blipFill>
        <p:spPr bwMode="auto">
          <a:xfrm>
            <a:off x="4860032" y="1196752"/>
            <a:ext cx="4283968" cy="20882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7 Diagrama"/>
          <p:cNvGraphicFramePr/>
          <p:nvPr/>
        </p:nvGraphicFramePr>
        <p:xfrm>
          <a:off x="755576" y="3284984"/>
          <a:ext cx="8388424" cy="3573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919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200"/>
              <a:t>Your Business Company slogan in here</a:t>
            </a: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0" y="27384"/>
            <a:ext cx="9144000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8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ANÁLISIS DE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SITUACIÓN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ACTUAL</a:t>
            </a:r>
            <a:endParaRPr kumimoji="0" lang="es-EC" sz="72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76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23728" y="152400"/>
            <a:ext cx="5256584" cy="828328"/>
          </a:xfrm>
        </p:spPr>
        <p:txBody>
          <a:bodyPr/>
          <a:lstStyle/>
          <a:p>
            <a:r>
              <a:rPr lang="es-EC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SERVICIOS MÉDICOS</a:t>
            </a:r>
            <a:endParaRPr lang="es-EC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2514" name="Picture 2" descr="http://click.infospace.com/ClickHandler.ashx?du=http%3a%2f%2fwww.dietayrutinafitness.com.ar%2fwp-content%2fuploads%2f2010%2f09%2femergencia1.jpg&amp;ru=http%3a%2f%2fwww.dietayrutinafitness.com.ar%2fwp-content%2fuploads%2f2010%2f09%2femergencia1.jpg&amp;ld=20120505&amp;ap=7&amp;app=1&amp;c=babylon2.hp.row&amp;s=babylon2&amp;coi=372380&amp;cop=main-title&amp;euip=186.42.250.100&amp;npp=7&amp;p=0&amp;pp=0&amp;pvaid=dd108e870a8a4e37b86e926dade14578&amp;ep=7&amp;mid=9&amp;hash=36C2BCF7CC786EA21830E6E4D7E830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1512168" cy="2231960"/>
          </a:xfrm>
          <a:prstGeom prst="rect">
            <a:avLst/>
          </a:prstGeom>
          <a:noFill/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412776"/>
            <a:ext cx="602773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7653" y="3573016"/>
            <a:ext cx="521091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501008"/>
            <a:ext cx="2088232" cy="2286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468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200" dirty="0"/>
              <a:t>Your Business Company slogan in here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8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72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</a:rPr>
              <a:t>INTRODUCCION</a:t>
            </a:r>
          </a:p>
        </p:txBody>
      </p:sp>
    </p:spTree>
    <p:extLst>
      <p:ext uri="{BB962C8B-B14F-4D97-AF65-F5344CB8AC3E}">
        <p14:creationId xmlns:p14="http://schemas.microsoft.com/office/powerpoint/2010/main" val="154143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23728" y="152400"/>
            <a:ext cx="5256584" cy="828328"/>
          </a:xfrm>
        </p:spPr>
        <p:txBody>
          <a:bodyPr/>
          <a:lstStyle/>
          <a:p>
            <a:r>
              <a:rPr lang="es-EC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 MÉDICOS</a:t>
            </a:r>
            <a:endParaRPr lang="es-EC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6610" name="Picture 2" descr="http://ts4.mm.bing.net/images/thumbnail.aspx?q=4758845786030595&amp;id=a14948374f1e6a32716856eed3edadc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96752"/>
            <a:ext cx="1565041" cy="2088232"/>
          </a:xfrm>
          <a:prstGeom prst="rect">
            <a:avLst/>
          </a:prstGeom>
          <a:noFill/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196752"/>
            <a:ext cx="6660232" cy="228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6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5837" y="3573016"/>
            <a:ext cx="485065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Rombo"/>
          <p:cNvSpPr/>
          <p:nvPr/>
        </p:nvSpPr>
        <p:spPr bwMode="auto">
          <a:xfrm>
            <a:off x="4283968" y="3140968"/>
            <a:ext cx="144016" cy="216024"/>
          </a:xfrm>
          <a:prstGeom prst="diamond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" name="Picture 8" descr="http://3.bp.blogspot.com/_YBK7AgOHRJQ/TFR51ZO_hyI/AAAAAAAAAAM/ZegLmXCnEEc/s320/encuestas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5656" y="3933056"/>
            <a:ext cx="1872208" cy="1941266"/>
          </a:xfrm>
          <a:prstGeom prst="rect">
            <a:avLst/>
          </a:prstGeom>
          <a:noFill/>
        </p:spPr>
      </p:pic>
      <p:pic>
        <p:nvPicPr>
          <p:cNvPr id="14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80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339752" y="116632"/>
            <a:ext cx="5256584" cy="828328"/>
          </a:xfrm>
        </p:spPr>
        <p:txBody>
          <a:bodyPr/>
          <a:lstStyle/>
          <a:p>
            <a:r>
              <a:rPr lang="es-EC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SERVICIOS MÉDICOS</a:t>
            </a:r>
            <a:endParaRPr lang="es-EC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5587" name="Picture 3" descr="http://click.infospace.com/ClickHandler.ashx?du=http%3a%2f%2f1.bp.blogspot.com%2f_ge_w2mfEu1c%2fSySs3eJN_wI%2fAAAAAAAAG2k%2f80f9KiX31lM%2fs320%2fccmhosp2e.png&amp;ru=http%3a%2f%2f1.bp.blogspot.com%2f_ge_w2mfEu1c%2fSySs3eJN_wI%2fAAAAAAAAG2k%2f80f9KiX31lM%2fs320%2fccmhosp2e.png&amp;ld=20120505&amp;ap=15&amp;app=1&amp;c=babylon2.hp.row&amp;s=babylon2&amp;coi=372380&amp;cop=main-title&amp;euip=186.42.250.100&amp;npp=15&amp;p=0&amp;pp=0&amp;pvaid=18b2a84fdd6f469c90ed4500c7834ab9&amp;ep=15&amp;mid=9&amp;hash=34FD850FC5EF15B2639DF1CE0D4251C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96751"/>
            <a:ext cx="1440160" cy="1579981"/>
          </a:xfrm>
          <a:prstGeom prst="rect">
            <a:avLst/>
          </a:prstGeom>
          <a:noFill/>
        </p:spPr>
      </p:pic>
      <p:pic>
        <p:nvPicPr>
          <p:cNvPr id="1955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933056"/>
            <a:ext cx="8244408" cy="265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://click.infospace.com/ClickHandler.ashx?du=http%3a%2f%2fwww.tacna.minsa.gob.pe%2fuploads%2fimages%2fenlaces%2flogo_estadisticas.jpg&amp;ru=http%3a%2f%2fwww.tacna.minsa.gob.pe%2fuploads%2fimages%2fenlaces%2flogo_estadisticas.jpg&amp;ld=20120506&amp;ap=4&amp;app=1&amp;c=babylon2.hp.row&amp;s=babylon2&amp;coi=372380&amp;cop=main-title&amp;euip=190.111.65.26&amp;npp=4&amp;p=0&amp;pp=0&amp;pvaid=06fc0153f0fb412cba21ba25c4d9232e&amp;ep=4&amp;mid=9&amp;hash=02CE0C10C6F16DC089FEB1561F2674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2276872"/>
            <a:ext cx="1728192" cy="1512168"/>
          </a:xfrm>
          <a:prstGeom prst="rect">
            <a:avLst/>
          </a:prstGeom>
          <a:noFill/>
        </p:spPr>
      </p:pic>
      <p:sp>
        <p:nvSpPr>
          <p:cNvPr id="8" name="15 Rectángulo"/>
          <p:cNvSpPr/>
          <p:nvPr/>
        </p:nvSpPr>
        <p:spPr>
          <a:xfrm>
            <a:off x="6047656" y="1412776"/>
            <a:ext cx="30963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s-ES" sz="4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Problemas</a:t>
            </a:r>
            <a:endParaRPr lang="es-E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graphicFrame>
        <p:nvGraphicFramePr>
          <p:cNvPr id="9" name="8 Gráfico"/>
          <p:cNvGraphicFramePr/>
          <p:nvPr/>
        </p:nvGraphicFramePr>
        <p:xfrm>
          <a:off x="2339752" y="1196752"/>
          <a:ext cx="3691052" cy="2535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4772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835696" y="188640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SERVICIOS MÉDICOS</a:t>
            </a:r>
            <a:endParaRPr lang="es-EC" sz="3200" dirty="0"/>
          </a:p>
        </p:txBody>
      </p:sp>
      <p:pic>
        <p:nvPicPr>
          <p:cNvPr id="217090" name="Picture 2" descr="http://ts4.mm.bing.net/images/thumbnail.aspx?q=4779298433270787&amp;id=c1b0132622dd1091db567aa7b6b2e20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24744"/>
            <a:ext cx="1728192" cy="1728193"/>
          </a:xfrm>
          <a:prstGeom prst="rect">
            <a:avLst/>
          </a:prstGeom>
          <a:noFill/>
        </p:spPr>
      </p:pic>
      <p:pic>
        <p:nvPicPr>
          <p:cNvPr id="5" name="4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5472608" cy="15841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5 Gráfico"/>
          <p:cNvGraphicFramePr>
            <a:graphicFrameLocks/>
          </p:cNvGraphicFramePr>
          <p:nvPr/>
        </p:nvGraphicFramePr>
        <p:xfrm>
          <a:off x="3995936" y="3429000"/>
          <a:ext cx="4566920" cy="2738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971600" y="551723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C" dirty="0" smtClean="0"/>
              <a:t> Personal insuficiente</a:t>
            </a:r>
          </a:p>
          <a:p>
            <a:pPr>
              <a:buFont typeface="Arial" pitchFamily="34" charset="0"/>
              <a:buChar char="•"/>
            </a:pPr>
            <a:r>
              <a:rPr lang="es-EC" dirty="0" smtClean="0"/>
              <a:t> Médico de llamada </a:t>
            </a:r>
            <a:endParaRPr lang="es-EC" dirty="0"/>
          </a:p>
        </p:txBody>
      </p:sp>
      <p:pic>
        <p:nvPicPr>
          <p:cNvPr id="217092" name="Picture 4" descr="http://click.infospace.com/ClickHandler.ashx?du=http%3a%2f%2flideractivo.com.ve%2fwp-content%2fuploads%2f2011%2f02%2fproblemas.jpg&amp;ru=http%3a%2f%2flideractivo.com.ve%2fwp-content%2fuploads%2f2011%2f02%2fproblemas.jpg&amp;ld=20120506&amp;ap=2&amp;app=1&amp;c=babylon2.hp.row&amp;s=babylon2&amp;coi=372380&amp;cop=main-title&amp;euip=200.25.222.29&amp;npp=2&amp;p=0&amp;pp=0&amp;pvaid=52cbd09d590948748d8fd5a1af539042&amp;ep=2&amp;mid=9&amp;hash=9E58F32F4F4C7F98C3DE83AF6DE1C43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3356992"/>
            <a:ext cx="2012894" cy="1872208"/>
          </a:xfrm>
          <a:prstGeom prst="rect">
            <a:avLst/>
          </a:prstGeom>
          <a:noFill/>
        </p:spPr>
      </p:pic>
      <p:pic>
        <p:nvPicPr>
          <p:cNvPr id="10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677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194791" y="332656"/>
            <a:ext cx="4442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SERVICIOS MÉDICOS</a:t>
            </a:r>
            <a:endParaRPr lang="es-EC" sz="3200" dirty="0"/>
          </a:p>
        </p:txBody>
      </p:sp>
      <p:pic>
        <p:nvPicPr>
          <p:cNvPr id="218114" name="Picture 2" descr="http://click.infospace.com/ClickHandler.ashx?du=http%3a%2f%2f2.bp.blogspot.com%2f_r1OIgnma94g%2fSoG445t76sI%2fAAAAAAAAASA%2fHFShR0cIzew%2fs400%2fLeilane2.JPG&amp;ru=http%3a%2f%2f2.bp.blogspot.com%2f_r1OIgnma94g%2fSoG445t76sI%2fAAAAAAAAASA%2fHFShR0cIzew%2fs400%2fLeilane2.JPG&amp;ld=20120506&amp;ap=8&amp;app=1&amp;c=babylon2.hp.row&amp;s=babylon2&amp;coi=372380&amp;cop=main-title&amp;euip=200.25.222.29&amp;npp=8&amp;p=0&amp;pp=0&amp;pvaid=b50b766c23184e4a9041bda214d0faf5&amp;ep=8&amp;mid=9&amp;hash=595183D7B343AE453530FAA61B5C3EE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3"/>
            <a:ext cx="3672408" cy="2451332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 bwMode="auto">
          <a:xfrm>
            <a:off x="6732240" y="2636912"/>
            <a:ext cx="864096" cy="432048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6 DULAS</a:t>
            </a:r>
          </a:p>
        </p:txBody>
      </p:sp>
      <p:sp>
        <p:nvSpPr>
          <p:cNvPr id="6" name="5 Rectángulo"/>
          <p:cNvSpPr/>
          <p:nvPr/>
        </p:nvSpPr>
        <p:spPr bwMode="auto">
          <a:xfrm>
            <a:off x="5292080" y="2132856"/>
            <a:ext cx="1584176" cy="432048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RESIDENTE DE TURO </a:t>
            </a:r>
          </a:p>
        </p:txBody>
      </p:sp>
      <p:sp>
        <p:nvSpPr>
          <p:cNvPr id="7" name="6 Rectángulo"/>
          <p:cNvSpPr/>
          <p:nvPr/>
        </p:nvSpPr>
        <p:spPr bwMode="auto">
          <a:xfrm>
            <a:off x="4572000" y="1628800"/>
            <a:ext cx="1944216" cy="432048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1200" dirty="0" smtClean="0"/>
              <a:t>GINECÓLOGO DE TURNO</a:t>
            </a:r>
            <a:endParaRPr kumimoji="0" 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 bwMode="auto">
          <a:xfrm>
            <a:off x="6588224" y="1628800"/>
            <a:ext cx="1224136" cy="432048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4 PEDIATRAS  </a:t>
            </a:r>
          </a:p>
        </p:txBody>
      </p:sp>
      <p:sp>
        <p:nvSpPr>
          <p:cNvPr id="11" name="10 Rectángulo"/>
          <p:cNvSpPr/>
          <p:nvPr/>
        </p:nvSpPr>
        <p:spPr bwMode="auto">
          <a:xfrm>
            <a:off x="4644008" y="2636912"/>
            <a:ext cx="1935832" cy="440432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1200" dirty="0" smtClean="0"/>
              <a:t>ENFERMERA DE TURNO</a:t>
            </a:r>
            <a:endParaRPr kumimoji="0" lang="es-EC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508104" y="1196752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 </a:t>
            </a:r>
            <a:endParaRPr lang="es-EC" dirty="0"/>
          </a:p>
        </p:txBody>
      </p:sp>
      <p:graphicFrame>
        <p:nvGraphicFramePr>
          <p:cNvPr id="13" name="12 Gráfico"/>
          <p:cNvGraphicFramePr>
            <a:graphicFrameLocks/>
          </p:cNvGraphicFramePr>
          <p:nvPr/>
        </p:nvGraphicFramePr>
        <p:xfrm>
          <a:off x="4355976" y="3861048"/>
          <a:ext cx="468052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pic>
        <p:nvPicPr>
          <p:cNvPr id="59394" name="Picture 2" descr="http://click.infospace.com/ClickHandler.ashx?du=http%3a%2f%2fsergimateo.com%2fwp-content%2f2011%2f07%2fpersonal-branding.png&amp;ru=http%3a%2f%2fsergimateo.com%2fwp-content%2f2011%2f07%2fpersonal-branding.png&amp;ld=20120506&amp;ap=5&amp;app=1&amp;c=babylon2.hp.row&amp;s=babylon2&amp;coi=372380&amp;cop=main-title&amp;euip=190.111.65.26&amp;npp=5&amp;p=0&amp;pp=0&amp;pvaid=3b65debfae2d4fe69a6f2698e02bd1ef&amp;ep=5&amp;mid=9&amp;hash=DB62654D9BF1E92749550C1A04350E2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580759"/>
            <a:ext cx="3240360" cy="2157474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1259632" y="3861048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Problemas</a:t>
            </a:r>
            <a:endParaRPr lang="es-ES" sz="28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128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331640" y="188641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SERVICIOS ADMINSITRATIVOS</a:t>
            </a:r>
            <a:endParaRPr lang="es-EC" sz="3600" dirty="0"/>
          </a:p>
        </p:txBody>
      </p:sp>
      <p:pic>
        <p:nvPicPr>
          <p:cNvPr id="5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pic>
        <p:nvPicPr>
          <p:cNvPr id="219138" name="Picture 2" descr="http://www.gestionyadministracion.com/gestion-administracion-index-edific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340768"/>
            <a:ext cx="2088232" cy="2447408"/>
          </a:xfrm>
          <a:prstGeom prst="rect">
            <a:avLst/>
          </a:prstGeom>
          <a:noFill/>
        </p:spPr>
      </p:pic>
      <p:pic>
        <p:nvPicPr>
          <p:cNvPr id="7" name="6 Imagen"/>
          <p:cNvPicPr/>
          <p:nvPr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6" t="38594" r="7640" b="13586"/>
          <a:stretch>
            <a:fillRect/>
          </a:stretch>
        </p:blipFill>
        <p:spPr bwMode="auto">
          <a:xfrm>
            <a:off x="3851920" y="1268760"/>
            <a:ext cx="4276725" cy="25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11 Rectángulo"/>
          <p:cNvSpPr/>
          <p:nvPr/>
        </p:nvSpPr>
        <p:spPr bwMode="auto">
          <a:xfrm>
            <a:off x="6516216" y="2276872"/>
            <a:ext cx="1656184" cy="144016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19140" name="Picture 4" descr="http://covadonganoticias.com/wp-content/uploads/2011/12/cobranz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4797152"/>
            <a:ext cx="2304256" cy="1764024"/>
          </a:xfrm>
          <a:prstGeom prst="rect">
            <a:avLst/>
          </a:prstGeom>
          <a:noFill/>
        </p:spPr>
      </p:pic>
      <p:pic>
        <p:nvPicPr>
          <p:cNvPr id="219142" name="Picture 6" descr="http://rodwenvega.galeon.com/proceso_archivos/image00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797152"/>
            <a:ext cx="2145934" cy="1800200"/>
          </a:xfrm>
          <a:prstGeom prst="rect">
            <a:avLst/>
          </a:prstGeom>
          <a:noFill/>
        </p:spPr>
      </p:pic>
      <p:sp>
        <p:nvSpPr>
          <p:cNvPr id="16" name="15 Rectángulo"/>
          <p:cNvSpPr/>
          <p:nvPr/>
        </p:nvSpPr>
        <p:spPr>
          <a:xfrm>
            <a:off x="2855156" y="3861048"/>
            <a:ext cx="3839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Problemas</a:t>
            </a:r>
            <a:endParaRPr lang="es-E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007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3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1331640" y="260648"/>
            <a:ext cx="63575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SERVICIOS DIAGNÓSTICOS</a:t>
            </a:r>
            <a:endParaRPr lang="es-EC" sz="3600" dirty="0"/>
          </a:p>
        </p:txBody>
      </p:sp>
      <p:pic>
        <p:nvPicPr>
          <p:cNvPr id="220164" name="Picture 4" descr="http://3.bp.blogspot.com/-TLXlmZzTzi0/TVxJx3GGjMI/AAAAAAAAAAQ/aI-zkKqra9g/s1600/RADIOLOG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9" y="1052737"/>
            <a:ext cx="2951799" cy="2232247"/>
          </a:xfrm>
          <a:prstGeom prst="rect">
            <a:avLst/>
          </a:prstGeom>
          <a:noFill/>
        </p:spPr>
      </p:pic>
      <p:pic>
        <p:nvPicPr>
          <p:cNvPr id="7" name="6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68760"/>
            <a:ext cx="5486400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166" name="Picture 6" descr="http://victormartinp.com/wp-content/uploads/2012/04/el-laboratorio-de-vict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077072"/>
            <a:ext cx="2952328" cy="2016224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1979712" y="3140968"/>
            <a:ext cx="53285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Problemas</a:t>
            </a:r>
            <a:endParaRPr lang="es-E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077072"/>
            <a:ext cx="2088232" cy="2286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728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3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1908627" y="260648"/>
            <a:ext cx="5203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SERVICIOS DE APOYO</a:t>
            </a:r>
            <a:endParaRPr lang="es-EC" sz="3600" dirty="0"/>
          </a:p>
        </p:txBody>
      </p:sp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68760"/>
            <a:ext cx="4752528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186" name="Picture 2" descr="http://files.educacionparaladiversidad.webnode.cl/200000011-4f901508ab/red_apoy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196752"/>
            <a:ext cx="2592288" cy="2407125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3923928" y="3717033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Problemas</a:t>
            </a:r>
            <a:endParaRPr lang="es-ES" sz="28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221188" name="Picture 4" descr="http://pmo2winblog.files.wordpress.com/2011/12/equilibrio-invers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437112"/>
            <a:ext cx="2447252" cy="1832836"/>
          </a:xfrm>
          <a:prstGeom prst="rect">
            <a:avLst/>
          </a:prstGeom>
          <a:noFill/>
        </p:spPr>
      </p:pic>
      <p:pic>
        <p:nvPicPr>
          <p:cNvPr id="221190" name="Picture 6" descr="http://4.bp.blogspot.com/_jeNdZ5NPon8/TS8zas7s7AI/AAAAAAAAAWM/p_6QZyLUHPw/s1600/maltrato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437112"/>
            <a:ext cx="1872208" cy="2018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47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123728" y="152400"/>
            <a:ext cx="5256584" cy="828328"/>
          </a:xfrm>
        </p:spPr>
        <p:txBody>
          <a:bodyPr/>
          <a:lstStyle/>
          <a:p>
            <a:r>
              <a:rPr lang="es-EC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ANALISIS FODA</a:t>
            </a:r>
            <a:endParaRPr lang="es-EC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6259" name="Picture 3" descr="http://4.bp.blogspot.com/-D397wV1v6_U/TaTG1fL3cYI/AAAAAAAAAAM/lHtN3waz10Q/s1600/FOD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340768"/>
            <a:ext cx="6096000" cy="4572000"/>
          </a:xfrm>
          <a:prstGeom prst="rect">
            <a:avLst/>
          </a:prstGeom>
          <a:noFill/>
        </p:spPr>
      </p:pic>
      <p:sp>
        <p:nvSpPr>
          <p:cNvPr id="6" name="5 Marco">
            <a:hlinkClick r:id="rId3" action="ppaction://hlinkfile"/>
          </p:cNvPr>
          <p:cNvSpPr/>
          <p:nvPr/>
        </p:nvSpPr>
        <p:spPr bwMode="auto">
          <a:xfrm>
            <a:off x="2771800" y="4797152"/>
            <a:ext cx="72008" cy="72008"/>
          </a:xfrm>
          <a:prstGeom prst="fram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6 Marco">
            <a:hlinkClick r:id="rId4" action="ppaction://hlinkfile"/>
          </p:cNvPr>
          <p:cNvSpPr/>
          <p:nvPr/>
        </p:nvSpPr>
        <p:spPr bwMode="auto">
          <a:xfrm>
            <a:off x="2987824" y="4797152"/>
            <a:ext cx="72008" cy="72008"/>
          </a:xfrm>
          <a:prstGeom prst="fram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7 Marco">
            <a:hlinkClick r:id="rId5" action="ppaction://hlinkfile"/>
          </p:cNvPr>
          <p:cNvSpPr/>
          <p:nvPr/>
        </p:nvSpPr>
        <p:spPr bwMode="auto">
          <a:xfrm>
            <a:off x="2843808" y="3717032"/>
            <a:ext cx="72008" cy="72008"/>
          </a:xfrm>
          <a:prstGeom prst="fram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491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9 Conector recto"/>
          <p:cNvCxnSpPr/>
          <p:nvPr/>
        </p:nvCxnSpPr>
        <p:spPr bwMode="auto">
          <a:xfrm>
            <a:off x="3923928" y="3356992"/>
            <a:ext cx="792088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5" name="34 Tabla"/>
          <p:cNvGraphicFramePr>
            <a:graphicFrameLocks noGrp="1"/>
          </p:cNvGraphicFramePr>
          <p:nvPr/>
        </p:nvGraphicFramePr>
        <p:xfrm>
          <a:off x="3059832" y="1484784"/>
          <a:ext cx="1944216" cy="864096"/>
        </p:xfrm>
        <a:graphic>
          <a:graphicData uri="http://schemas.openxmlformats.org/drawingml/2006/table">
            <a:tbl>
              <a:tblPr/>
              <a:tblGrid>
                <a:gridCol w="1944216"/>
              </a:tblGrid>
              <a:tr h="86409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F"/>
                        </a:rPr>
                        <a:t>Alianzas de la competencia con los proveedores.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35 Tabla"/>
          <p:cNvGraphicFramePr>
            <a:graphicFrameLocks noGrp="1"/>
          </p:cNvGraphicFramePr>
          <p:nvPr/>
        </p:nvGraphicFramePr>
        <p:xfrm>
          <a:off x="5004048" y="1484784"/>
          <a:ext cx="1800200" cy="864096"/>
        </p:xfrm>
        <a:graphic>
          <a:graphicData uri="http://schemas.openxmlformats.org/drawingml/2006/table">
            <a:tbl>
              <a:tblPr/>
              <a:tblGrid>
                <a:gridCol w="1800200"/>
              </a:tblGrid>
              <a:tr h="86409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Arial1"/>
                        </a:rPr>
                        <a:t>Existencia de unidades privadas y públicas con tecnología de punta.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36 Tabla"/>
          <p:cNvGraphicFramePr>
            <a:graphicFrameLocks noGrp="1"/>
          </p:cNvGraphicFramePr>
          <p:nvPr/>
        </p:nvGraphicFramePr>
        <p:xfrm>
          <a:off x="6804248" y="1484784"/>
          <a:ext cx="1800200" cy="864096"/>
        </p:xfrm>
        <a:graphic>
          <a:graphicData uri="http://schemas.openxmlformats.org/drawingml/2006/table">
            <a:tbl>
              <a:tblPr/>
              <a:tblGrid>
                <a:gridCol w="1800200"/>
              </a:tblGrid>
              <a:tr h="86409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 smtClean="0">
                          <a:solidFill>
                            <a:srgbClr val="000000"/>
                          </a:solidFill>
                          <a:latin typeface="Arial1"/>
                        </a:rPr>
                        <a:t>Poco 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Arial1"/>
                        </a:rPr>
                        <a:t>conocimiento de la población sobre los beneficios del parto humanizado.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38 Tabla"/>
          <p:cNvGraphicFramePr>
            <a:graphicFrameLocks noGrp="1"/>
          </p:cNvGraphicFramePr>
          <p:nvPr/>
        </p:nvGraphicFramePr>
        <p:xfrm>
          <a:off x="1475656" y="1484784"/>
          <a:ext cx="1584176" cy="864096"/>
        </p:xfrm>
        <a:graphic>
          <a:graphicData uri="http://schemas.openxmlformats.org/drawingml/2006/table">
            <a:tbl>
              <a:tblPr/>
              <a:tblGrid>
                <a:gridCol w="1584176"/>
              </a:tblGrid>
              <a:tr h="864096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1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40" name="39 Conector recto"/>
          <p:cNvCxnSpPr/>
          <p:nvPr/>
        </p:nvCxnSpPr>
        <p:spPr bwMode="auto">
          <a:xfrm>
            <a:off x="1475656" y="1484784"/>
            <a:ext cx="1584176" cy="864096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40 CuadroTexto"/>
          <p:cNvSpPr txBox="1"/>
          <p:nvPr/>
        </p:nvSpPr>
        <p:spPr>
          <a:xfrm>
            <a:off x="2051720" y="1484784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Amenazas</a:t>
            </a:r>
            <a:endParaRPr lang="es-EC" sz="1400" b="1" dirty="0"/>
          </a:p>
        </p:txBody>
      </p:sp>
      <p:sp>
        <p:nvSpPr>
          <p:cNvPr id="42" name="41 CuadroTexto"/>
          <p:cNvSpPr txBox="1"/>
          <p:nvPr/>
        </p:nvSpPr>
        <p:spPr>
          <a:xfrm>
            <a:off x="1403648" y="198884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Fortalezas</a:t>
            </a:r>
            <a:endParaRPr lang="es-EC" sz="1400" b="1" dirty="0"/>
          </a:p>
        </p:txBody>
      </p:sp>
      <p:graphicFrame>
        <p:nvGraphicFramePr>
          <p:cNvPr id="44" name="43 Tabla"/>
          <p:cNvGraphicFramePr>
            <a:graphicFrameLocks noGrp="1"/>
          </p:cNvGraphicFramePr>
          <p:nvPr/>
        </p:nvGraphicFramePr>
        <p:xfrm>
          <a:off x="1475656" y="2348880"/>
          <a:ext cx="1584176" cy="1584176"/>
        </p:xfrm>
        <a:graphic>
          <a:graphicData uri="http://schemas.openxmlformats.org/drawingml/2006/table">
            <a:tbl>
              <a:tblPr/>
              <a:tblGrid>
                <a:gridCol w="1584176"/>
              </a:tblGrid>
              <a:tr h="158417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Arial1"/>
                        </a:rPr>
                        <a:t>Existencia de servicios de Ginecología-Obstetricia, Parto en agua, Medicina Interna, Cirugía, Traumatología, Pediatría, Neonatología</a:t>
                      </a:r>
                      <a:r>
                        <a:rPr lang="es-EC" sz="1300" b="1" i="0" u="none" strike="noStrike" dirty="0">
                          <a:solidFill>
                            <a:srgbClr val="000000"/>
                          </a:solidFill>
                          <a:latin typeface="Arial1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" name="44 Tabla"/>
          <p:cNvGraphicFramePr>
            <a:graphicFrameLocks noGrp="1"/>
          </p:cNvGraphicFramePr>
          <p:nvPr/>
        </p:nvGraphicFramePr>
        <p:xfrm>
          <a:off x="1475657" y="3933056"/>
          <a:ext cx="1584176" cy="864096"/>
        </p:xfrm>
        <a:graphic>
          <a:graphicData uri="http://schemas.openxmlformats.org/drawingml/2006/table">
            <a:tbl>
              <a:tblPr/>
              <a:tblGrid>
                <a:gridCol w="1584176"/>
              </a:tblGrid>
              <a:tr h="86409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Arial1"/>
                        </a:rPr>
                        <a:t>Ingresos económicos aceptables que dejan utilidades para la Empresa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" name="45 Tabla"/>
          <p:cNvGraphicFramePr>
            <a:graphicFrameLocks noGrp="1"/>
          </p:cNvGraphicFramePr>
          <p:nvPr/>
        </p:nvGraphicFramePr>
        <p:xfrm>
          <a:off x="1475656" y="4797152"/>
          <a:ext cx="1584176" cy="1152128"/>
        </p:xfrm>
        <a:graphic>
          <a:graphicData uri="http://schemas.openxmlformats.org/drawingml/2006/table">
            <a:tbl>
              <a:tblPr/>
              <a:tblGrid>
                <a:gridCol w="1584176"/>
              </a:tblGrid>
              <a:tr h="115212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Arial1"/>
                        </a:rPr>
                        <a:t>Brindar atención de parto humanizado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</a:tbl>
          </a:graphicData>
        </a:graphic>
      </p:graphicFrame>
      <p:cxnSp>
        <p:nvCxnSpPr>
          <p:cNvPr id="48" name="47 Conector recto"/>
          <p:cNvCxnSpPr/>
          <p:nvPr/>
        </p:nvCxnSpPr>
        <p:spPr bwMode="auto">
          <a:xfrm>
            <a:off x="5004048" y="2348880"/>
            <a:ext cx="0" cy="360040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49 Conector recto"/>
          <p:cNvCxnSpPr/>
          <p:nvPr/>
        </p:nvCxnSpPr>
        <p:spPr bwMode="auto">
          <a:xfrm>
            <a:off x="3059832" y="3933056"/>
            <a:ext cx="5544616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50 Conector recto"/>
          <p:cNvCxnSpPr/>
          <p:nvPr/>
        </p:nvCxnSpPr>
        <p:spPr bwMode="auto">
          <a:xfrm flipH="1">
            <a:off x="3059832" y="5949280"/>
            <a:ext cx="5544616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51 Conector recto"/>
          <p:cNvCxnSpPr/>
          <p:nvPr/>
        </p:nvCxnSpPr>
        <p:spPr bwMode="auto">
          <a:xfrm>
            <a:off x="6804248" y="2348880"/>
            <a:ext cx="0" cy="360040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52 Conector recto"/>
          <p:cNvCxnSpPr/>
          <p:nvPr/>
        </p:nvCxnSpPr>
        <p:spPr bwMode="auto">
          <a:xfrm>
            <a:off x="8604448" y="2276872"/>
            <a:ext cx="0" cy="3672408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57 Conector recto"/>
          <p:cNvCxnSpPr/>
          <p:nvPr/>
        </p:nvCxnSpPr>
        <p:spPr bwMode="auto">
          <a:xfrm>
            <a:off x="3059832" y="4797152"/>
            <a:ext cx="5544616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59 CuadroTexto"/>
          <p:cNvSpPr txBox="1"/>
          <p:nvPr/>
        </p:nvSpPr>
        <p:spPr>
          <a:xfrm>
            <a:off x="3059832" y="2670011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Implementar como política institucional la atención con calidad y calidez al paciente </a:t>
            </a:r>
            <a:endParaRPr lang="es-EC" sz="1200" dirty="0"/>
          </a:p>
        </p:txBody>
      </p:sp>
      <p:sp>
        <p:nvSpPr>
          <p:cNvPr id="61" name="60 CuadroTexto"/>
          <p:cNvSpPr txBox="1"/>
          <p:nvPr/>
        </p:nvSpPr>
        <p:spPr>
          <a:xfrm>
            <a:off x="5004048" y="3966155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Mejorar la inversión de las utilidades de la Clínica </a:t>
            </a:r>
            <a:endParaRPr lang="es-EC" sz="1200" dirty="0"/>
          </a:p>
        </p:txBody>
      </p:sp>
      <p:sp>
        <p:nvSpPr>
          <p:cNvPr id="62" name="61 CuadroTexto"/>
          <p:cNvSpPr txBox="1"/>
          <p:nvPr/>
        </p:nvSpPr>
        <p:spPr>
          <a:xfrm>
            <a:off x="6804248" y="4797153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Aprovechar que la Clínica tiene como su principal el parto en agua, para promocionar más este servicio y fortalecerlo</a:t>
            </a:r>
            <a:endParaRPr lang="es-EC" sz="1200" dirty="0"/>
          </a:p>
        </p:txBody>
      </p:sp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992888" cy="838200"/>
          </a:xfrm>
        </p:spPr>
        <p:txBody>
          <a:bodyPr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effectLst>
                  <a:glow rad="101600">
                    <a:srgbClr val="FF9966">
                      <a:alpha val="60000"/>
                    </a:srgb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MATRIZ FODA</a:t>
            </a:r>
            <a:endParaRPr lang="es-EC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8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140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411760" y="1916832"/>
          <a:ext cx="1440160" cy="1008112"/>
        </p:xfrm>
        <a:graphic>
          <a:graphicData uri="http://schemas.openxmlformats.org/drawingml/2006/table">
            <a:tbl>
              <a:tblPr/>
              <a:tblGrid>
                <a:gridCol w="1440160"/>
              </a:tblGrid>
              <a:tr h="1008112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1"/>
                        </a:rPr>
                        <a:t>Pacientes insatisfechos de la atención y accesibilidad de pago de la Clínica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3851920" y="1916832"/>
          <a:ext cx="1296144" cy="1008112"/>
        </p:xfrm>
        <a:graphic>
          <a:graphicData uri="http://schemas.openxmlformats.org/drawingml/2006/table">
            <a:tbl>
              <a:tblPr/>
              <a:tblGrid>
                <a:gridCol w="1296144"/>
              </a:tblGrid>
              <a:tr h="100811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F"/>
                        </a:rPr>
                        <a:t>Tendencia al trato con calidad en el sector público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827584" y="3861048"/>
          <a:ext cx="1584176" cy="1584176"/>
        </p:xfrm>
        <a:graphic>
          <a:graphicData uri="http://schemas.openxmlformats.org/drawingml/2006/table">
            <a:tbl>
              <a:tblPr/>
              <a:tblGrid>
                <a:gridCol w="1584176"/>
              </a:tblGrid>
              <a:tr h="158417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1"/>
                        </a:rPr>
                        <a:t>Falta  de ejecución y registro de las funciones del  Comité de Auditoría Médica, Comité de Tejidos e Infecciones, Comité de Farmacología, Comité de manejo de desechos hospitalarios.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827584" y="2924944"/>
          <a:ext cx="1584176" cy="936104"/>
        </p:xfrm>
        <a:graphic>
          <a:graphicData uri="http://schemas.openxmlformats.org/drawingml/2006/table">
            <a:tbl>
              <a:tblPr/>
              <a:tblGrid>
                <a:gridCol w="1584176"/>
              </a:tblGrid>
              <a:tr h="93610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1"/>
                        </a:rPr>
                        <a:t>El personal no conoce el direccionamiento estratégico de la Clínica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827584" y="1916832"/>
          <a:ext cx="1584176" cy="1008112"/>
        </p:xfrm>
        <a:graphic>
          <a:graphicData uri="http://schemas.openxmlformats.org/drawingml/2006/table">
            <a:tbl>
              <a:tblPr/>
              <a:tblGrid>
                <a:gridCol w="1584176"/>
              </a:tblGrid>
              <a:tr h="1008112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1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10" name="9 Conector recto"/>
          <p:cNvCxnSpPr/>
          <p:nvPr/>
        </p:nvCxnSpPr>
        <p:spPr bwMode="auto">
          <a:xfrm>
            <a:off x="827584" y="1916832"/>
            <a:ext cx="1584176" cy="1008112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10 CuadroTexto"/>
          <p:cNvSpPr txBox="1"/>
          <p:nvPr/>
        </p:nvSpPr>
        <p:spPr>
          <a:xfrm>
            <a:off x="1187624" y="1916832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Amenazas</a:t>
            </a:r>
            <a:endParaRPr lang="es-EC" sz="14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83568" y="2564904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Debilidades</a:t>
            </a:r>
            <a:endParaRPr lang="es-EC" sz="1400" b="1" dirty="0"/>
          </a:p>
        </p:txBody>
      </p:sp>
      <p:cxnSp>
        <p:nvCxnSpPr>
          <p:cNvPr id="15" name="14 Conector recto"/>
          <p:cNvCxnSpPr/>
          <p:nvPr/>
        </p:nvCxnSpPr>
        <p:spPr bwMode="auto">
          <a:xfrm>
            <a:off x="5580112" y="2492896"/>
            <a:ext cx="0" cy="108012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16 Conector recto"/>
          <p:cNvCxnSpPr/>
          <p:nvPr/>
        </p:nvCxnSpPr>
        <p:spPr bwMode="auto">
          <a:xfrm>
            <a:off x="5148064" y="2852936"/>
            <a:ext cx="0" cy="252028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21 Conector recto"/>
          <p:cNvCxnSpPr/>
          <p:nvPr/>
        </p:nvCxnSpPr>
        <p:spPr bwMode="auto">
          <a:xfrm flipH="1">
            <a:off x="2411760" y="5445224"/>
            <a:ext cx="2736304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29 Conector recto"/>
          <p:cNvCxnSpPr/>
          <p:nvPr/>
        </p:nvCxnSpPr>
        <p:spPr bwMode="auto">
          <a:xfrm>
            <a:off x="3851920" y="2924944"/>
            <a:ext cx="0" cy="252028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30 Conector recto"/>
          <p:cNvCxnSpPr/>
          <p:nvPr/>
        </p:nvCxnSpPr>
        <p:spPr bwMode="auto">
          <a:xfrm flipH="1">
            <a:off x="2339752" y="3861048"/>
            <a:ext cx="2808312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34 CuadroTexto"/>
          <p:cNvSpPr txBox="1"/>
          <p:nvPr/>
        </p:nvSpPr>
        <p:spPr>
          <a:xfrm>
            <a:off x="2411760" y="2924944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Administración empresarial basada en direccionamiento estratégico.</a:t>
            </a:r>
            <a:endParaRPr lang="es-EC" sz="1200" dirty="0"/>
          </a:p>
        </p:txBody>
      </p:sp>
      <p:graphicFrame>
        <p:nvGraphicFramePr>
          <p:cNvPr id="44" name="43 Tabla"/>
          <p:cNvGraphicFramePr>
            <a:graphicFrameLocks noGrp="1"/>
          </p:cNvGraphicFramePr>
          <p:nvPr/>
        </p:nvGraphicFramePr>
        <p:xfrm>
          <a:off x="5364088" y="1916832"/>
          <a:ext cx="2016224" cy="1152128"/>
        </p:xfrm>
        <a:graphic>
          <a:graphicData uri="http://schemas.openxmlformats.org/drawingml/2006/table">
            <a:tbl>
              <a:tblPr/>
              <a:tblGrid>
                <a:gridCol w="2016224"/>
              </a:tblGrid>
              <a:tr h="115212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1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" name="44 Tabla"/>
          <p:cNvGraphicFramePr>
            <a:graphicFrameLocks noGrp="1"/>
          </p:cNvGraphicFramePr>
          <p:nvPr/>
        </p:nvGraphicFramePr>
        <p:xfrm>
          <a:off x="7380312" y="1916832"/>
          <a:ext cx="1584176" cy="1152128"/>
        </p:xfrm>
        <a:graphic>
          <a:graphicData uri="http://schemas.openxmlformats.org/drawingml/2006/table">
            <a:tbl>
              <a:tblPr/>
              <a:tblGrid>
                <a:gridCol w="1584176"/>
              </a:tblGrid>
              <a:tr h="115212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Arial1"/>
                        </a:rPr>
                        <a:t>Alianzas con empresas aseguradoras en salud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" name="45 Tabla"/>
          <p:cNvGraphicFramePr>
            <a:graphicFrameLocks noGrp="1"/>
          </p:cNvGraphicFramePr>
          <p:nvPr/>
        </p:nvGraphicFramePr>
        <p:xfrm>
          <a:off x="5364088" y="3068960"/>
          <a:ext cx="2016224" cy="2376264"/>
        </p:xfrm>
        <a:graphic>
          <a:graphicData uri="http://schemas.openxmlformats.org/drawingml/2006/table">
            <a:tbl>
              <a:tblPr/>
              <a:tblGrid>
                <a:gridCol w="2016224"/>
              </a:tblGrid>
              <a:tr h="237626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Arial1"/>
                        </a:rPr>
                        <a:t>Existencia de servicios de Ginecología-Obstetricia, Parto en agua, Medicina Interna, Cirugía, Traumatología, Pediatría, Neonatología</a:t>
                      </a:r>
                      <a:r>
                        <a:rPr lang="es-EC" sz="1300" b="1" i="0" u="none" strike="noStrike" dirty="0">
                          <a:solidFill>
                            <a:srgbClr val="000000"/>
                          </a:solidFill>
                          <a:latin typeface="Arial1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D0"/>
                    </a:solidFill>
                  </a:tcPr>
                </a:tc>
              </a:tr>
            </a:tbl>
          </a:graphicData>
        </a:graphic>
      </p:graphicFrame>
      <p:cxnSp>
        <p:nvCxnSpPr>
          <p:cNvPr id="47" name="46 Conector recto"/>
          <p:cNvCxnSpPr/>
          <p:nvPr/>
        </p:nvCxnSpPr>
        <p:spPr bwMode="auto">
          <a:xfrm>
            <a:off x="5364088" y="1988840"/>
            <a:ext cx="2016224" cy="1152128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47 Conector recto"/>
          <p:cNvCxnSpPr/>
          <p:nvPr/>
        </p:nvCxnSpPr>
        <p:spPr bwMode="auto">
          <a:xfrm>
            <a:off x="8964488" y="3140968"/>
            <a:ext cx="0" cy="2304256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48 Conector recto"/>
          <p:cNvCxnSpPr/>
          <p:nvPr/>
        </p:nvCxnSpPr>
        <p:spPr bwMode="auto">
          <a:xfrm>
            <a:off x="7380312" y="5445224"/>
            <a:ext cx="1584176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49 CuadroTexto"/>
          <p:cNvSpPr txBox="1"/>
          <p:nvPr/>
        </p:nvSpPr>
        <p:spPr>
          <a:xfrm>
            <a:off x="7452320" y="3429000"/>
            <a:ext cx="129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Fortalecer los convenios con aseguradoras</a:t>
            </a:r>
            <a:endParaRPr lang="es-EC" sz="1400" dirty="0"/>
          </a:p>
        </p:txBody>
      </p:sp>
      <p:sp>
        <p:nvSpPr>
          <p:cNvPr id="51" name="50 CuadroTexto"/>
          <p:cNvSpPr txBox="1"/>
          <p:nvPr/>
        </p:nvSpPr>
        <p:spPr>
          <a:xfrm>
            <a:off x="5796136" y="197954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Oportunidades</a:t>
            </a:r>
            <a:endParaRPr lang="es-EC" sz="1400" b="1" dirty="0"/>
          </a:p>
        </p:txBody>
      </p:sp>
      <p:sp>
        <p:nvSpPr>
          <p:cNvPr id="52" name="51 CuadroTexto"/>
          <p:cNvSpPr txBox="1"/>
          <p:nvPr/>
        </p:nvSpPr>
        <p:spPr>
          <a:xfrm>
            <a:off x="5364088" y="256490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Fortalezas</a:t>
            </a:r>
            <a:endParaRPr lang="es-EC" sz="1400" b="1" dirty="0"/>
          </a:p>
        </p:txBody>
      </p:sp>
      <p:cxnSp>
        <p:nvCxnSpPr>
          <p:cNvPr id="54" name="53 Conector recto"/>
          <p:cNvCxnSpPr/>
          <p:nvPr/>
        </p:nvCxnSpPr>
        <p:spPr bwMode="auto">
          <a:xfrm>
            <a:off x="5364088" y="3068960"/>
            <a:ext cx="2016224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576064" y="152400"/>
            <a:ext cx="8604448" cy="838200"/>
          </a:xfrm>
        </p:spPr>
        <p:txBody>
          <a:bodyPr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effectLst>
                  <a:glow rad="101600">
                    <a:srgbClr val="FF9966">
                      <a:alpha val="60000"/>
                    </a:srgb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MATRIZ FODA</a:t>
            </a:r>
            <a:endParaRPr lang="es-EC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3707904" y="4077072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Regular y motivar el funcionamiento de los comités institucionales 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5338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8" name="AutoShape 30"/>
          <p:cNvSpPr>
            <a:spLocks noChangeArrowheads="1"/>
          </p:cNvSpPr>
          <p:nvPr/>
        </p:nvSpPr>
        <p:spPr bwMode="gray">
          <a:xfrm>
            <a:off x="1277938" y="2325822"/>
            <a:ext cx="6534422" cy="2183298"/>
          </a:xfrm>
          <a:prstGeom prst="roundRect">
            <a:avLst>
              <a:gd name="adj" fmla="val 16667"/>
            </a:avLst>
          </a:prstGeom>
          <a:solidFill>
            <a:schemeClr val="accent2">
              <a:alpha val="3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22559" name="AutoShape 31"/>
          <p:cNvSpPr>
            <a:spLocks noChangeArrowheads="1"/>
          </p:cNvSpPr>
          <p:nvPr/>
        </p:nvSpPr>
        <p:spPr bwMode="gray">
          <a:xfrm>
            <a:off x="1403648" y="4869160"/>
            <a:ext cx="6480720" cy="576064"/>
          </a:xfrm>
          <a:prstGeom prst="roundRect">
            <a:avLst>
              <a:gd name="adj" fmla="val 16667"/>
            </a:avLst>
          </a:prstGeom>
          <a:solidFill>
            <a:schemeClr val="hlink">
              <a:alpha val="3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Introducción</a:t>
            </a:r>
            <a:endParaRPr lang="es-EC" dirty="0"/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gray">
          <a:xfrm>
            <a:off x="1187624" y="1340768"/>
            <a:ext cx="6534422" cy="648071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C" dirty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206500" y="2181806"/>
            <a:ext cx="3319463" cy="401637"/>
            <a:chOff x="720" y="1392"/>
            <a:chExt cx="4058" cy="480"/>
          </a:xfrm>
        </p:grpSpPr>
        <p:sp>
          <p:nvSpPr>
            <p:cNvPr id="22537" name="AutoShape 9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2539" name="AutoShape 11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1921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22540" name="AutoShape 12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15686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</p:grp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403648" y="4611538"/>
            <a:ext cx="3319463" cy="401638"/>
            <a:chOff x="720" y="1392"/>
            <a:chExt cx="4058" cy="480"/>
          </a:xfrm>
        </p:grpSpPr>
        <p:sp>
          <p:nvSpPr>
            <p:cNvPr id="22542" name="AutoShape 14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92157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2544" name="AutoShape 16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2549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22545" name="AutoShape 17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19216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</p:grp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1206500" y="1196752"/>
            <a:ext cx="3653532" cy="401638"/>
            <a:chOff x="720" y="1392"/>
            <a:chExt cx="4058" cy="480"/>
          </a:xfrm>
        </p:grpSpPr>
        <p:sp>
          <p:nvSpPr>
            <p:cNvPr id="22547" name="AutoShape 19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 dirty="0"/>
            </a:p>
          </p:txBody>
        </p:sp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2549" name="AutoShape 21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2000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22550" name="AutoShape 22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235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</p:grpSp>
      </p:grpSp>
      <p:sp>
        <p:nvSpPr>
          <p:cNvPr id="22551" name="Rectangle 23"/>
          <p:cNvSpPr>
            <a:spLocks noChangeArrowheads="1"/>
          </p:cNvSpPr>
          <p:nvPr/>
        </p:nvSpPr>
        <p:spPr bwMode="black">
          <a:xfrm>
            <a:off x="984156" y="1196752"/>
            <a:ext cx="38038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 dirty="0" smtClean="0">
                <a:solidFill>
                  <a:srgbClr val="FFFFFF"/>
                </a:solidFill>
              </a:rPr>
              <a:t>TIPO DE INSTITUCION 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2552" name="Rectangle 24"/>
          <p:cNvSpPr>
            <a:spLocks noChangeArrowheads="1"/>
          </p:cNvSpPr>
          <p:nvPr/>
        </p:nvSpPr>
        <p:spPr bwMode="black">
          <a:xfrm>
            <a:off x="2342375" y="2195572"/>
            <a:ext cx="9476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b="1" dirty="0" smtClean="0">
                <a:solidFill>
                  <a:srgbClr val="FFFFFF"/>
                </a:solidFill>
              </a:rPr>
              <a:t>Areas 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2553" name="Rectangle 25"/>
          <p:cNvSpPr>
            <a:spLocks noChangeArrowheads="1"/>
          </p:cNvSpPr>
          <p:nvPr/>
        </p:nvSpPr>
        <p:spPr bwMode="black">
          <a:xfrm>
            <a:off x="1968633" y="4643844"/>
            <a:ext cx="1565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b="1" dirty="0" smtClean="0">
                <a:solidFill>
                  <a:srgbClr val="FFFFFF"/>
                </a:solidFill>
              </a:rPr>
              <a:t>FORTALEZA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2554" name="Rectangle 26"/>
          <p:cNvSpPr>
            <a:spLocks noChangeArrowheads="1"/>
          </p:cNvSpPr>
          <p:nvPr/>
        </p:nvSpPr>
        <p:spPr bwMode="auto">
          <a:xfrm>
            <a:off x="1401763" y="1556792"/>
            <a:ext cx="5781675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1600" b="1" dirty="0" err="1" smtClean="0">
                <a:solidFill>
                  <a:srgbClr val="000000"/>
                </a:solidFill>
              </a:rPr>
              <a:t>Institución</a:t>
            </a:r>
            <a:r>
              <a:rPr lang="en-US" sz="1600" b="1" dirty="0" smtClean="0">
                <a:solidFill>
                  <a:srgbClr val="000000"/>
                </a:solidFill>
              </a:rPr>
              <a:t> de </a:t>
            </a:r>
            <a:r>
              <a:rPr lang="en-US" sz="1600" b="1" dirty="0" err="1" smtClean="0">
                <a:solidFill>
                  <a:srgbClr val="000000"/>
                </a:solidFill>
              </a:rPr>
              <a:t>salud</a:t>
            </a:r>
            <a:r>
              <a:rPr lang="en-US" sz="1600" b="1" dirty="0" smtClean="0">
                <a:solidFill>
                  <a:srgbClr val="000000"/>
                </a:solidFill>
              </a:rPr>
              <a:t> de </a:t>
            </a:r>
            <a:r>
              <a:rPr lang="en-US" sz="1600" b="1" dirty="0" err="1" smtClean="0">
                <a:solidFill>
                  <a:srgbClr val="000000"/>
                </a:solidFill>
              </a:rPr>
              <a:t>segundo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</a:rPr>
              <a:t>nivel</a:t>
            </a:r>
            <a:r>
              <a:rPr lang="en-US" sz="1600" b="1" dirty="0" smtClean="0">
                <a:solidFill>
                  <a:srgbClr val="000000"/>
                </a:solidFill>
              </a:rPr>
              <a:t> de </a:t>
            </a:r>
            <a:r>
              <a:rPr lang="en-US" sz="1600" b="1" dirty="0" err="1" smtClean="0">
                <a:solidFill>
                  <a:srgbClr val="000000"/>
                </a:solidFill>
              </a:rPr>
              <a:t>atención</a:t>
            </a:r>
            <a:r>
              <a:rPr lang="en-US" sz="1600" b="1" dirty="0" smtClean="0">
                <a:solidFill>
                  <a:srgbClr val="000000"/>
                </a:solidFill>
              </a:rPr>
              <a:t>   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22555" name="Rectangle 27"/>
          <p:cNvSpPr>
            <a:spLocks noChangeArrowheads="1"/>
          </p:cNvSpPr>
          <p:nvPr/>
        </p:nvSpPr>
        <p:spPr bwMode="auto">
          <a:xfrm>
            <a:off x="1475656" y="4990289"/>
            <a:ext cx="5781675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1600" b="1" dirty="0" err="1" smtClean="0">
                <a:solidFill>
                  <a:srgbClr val="000000"/>
                </a:solidFill>
              </a:rPr>
              <a:t>Servicio</a:t>
            </a:r>
            <a:r>
              <a:rPr lang="en-US" sz="1600" b="1" dirty="0" smtClean="0">
                <a:solidFill>
                  <a:srgbClr val="000000"/>
                </a:solidFill>
              </a:rPr>
              <a:t> de </a:t>
            </a:r>
            <a:r>
              <a:rPr lang="en-US" sz="1600" b="1" dirty="0" err="1" smtClean="0">
                <a:solidFill>
                  <a:srgbClr val="000000"/>
                </a:solidFill>
              </a:rPr>
              <a:t>parto</a:t>
            </a:r>
            <a:r>
              <a:rPr lang="en-US" sz="1600" b="1" dirty="0" smtClean="0">
                <a:solidFill>
                  <a:srgbClr val="000000"/>
                </a:solidFill>
              </a:rPr>
              <a:t> en </a:t>
            </a:r>
            <a:r>
              <a:rPr lang="en-US" sz="1600" b="1" dirty="0" err="1" smtClean="0">
                <a:solidFill>
                  <a:srgbClr val="000000"/>
                </a:solidFill>
              </a:rPr>
              <a:t>agua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22557" name="Rectangle 29"/>
          <p:cNvSpPr>
            <a:spLocks noChangeArrowheads="1"/>
          </p:cNvSpPr>
          <p:nvPr/>
        </p:nvSpPr>
        <p:spPr bwMode="auto">
          <a:xfrm>
            <a:off x="1473200" y="2492896"/>
            <a:ext cx="6195144" cy="198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s-EC" sz="1600" b="1" dirty="0" smtClean="0"/>
              <a:t>Emergencias</a:t>
            </a:r>
          </a:p>
          <a:p>
            <a:pPr eaLnBrk="0" hangingPunct="0">
              <a:lnSpc>
                <a:spcPct val="110000"/>
              </a:lnSpc>
            </a:pPr>
            <a:r>
              <a:rPr lang="es-EC" sz="1600" b="1" dirty="0" smtClean="0"/>
              <a:t>Consulta Externa</a:t>
            </a:r>
          </a:p>
          <a:p>
            <a:pPr eaLnBrk="0" hangingPunct="0">
              <a:lnSpc>
                <a:spcPct val="110000"/>
              </a:lnSpc>
            </a:pPr>
            <a:r>
              <a:rPr lang="es-EC" sz="1600" b="1" dirty="0" smtClean="0"/>
              <a:t>Hospitalización</a:t>
            </a:r>
          </a:p>
          <a:p>
            <a:pPr eaLnBrk="0" hangingPunct="0">
              <a:lnSpc>
                <a:spcPct val="110000"/>
              </a:lnSpc>
            </a:pPr>
            <a:r>
              <a:rPr lang="es-EC" sz="1600" b="1" dirty="0" smtClean="0"/>
              <a:t>Cirugía</a:t>
            </a:r>
          </a:p>
          <a:p>
            <a:pPr eaLnBrk="0" hangingPunct="0">
              <a:lnSpc>
                <a:spcPct val="110000"/>
              </a:lnSpc>
            </a:pPr>
            <a:r>
              <a:rPr lang="es-EC" sz="1600" b="1" dirty="0" smtClean="0"/>
              <a:t>Centro Obstétrico</a:t>
            </a:r>
          </a:p>
          <a:p>
            <a:pPr eaLnBrk="0" hangingPunct="0">
              <a:lnSpc>
                <a:spcPct val="110000"/>
              </a:lnSpc>
            </a:pPr>
            <a:r>
              <a:rPr lang="es-EC" sz="1600" b="1" dirty="0" smtClean="0"/>
              <a:t>Servicios de Diagnóstico</a:t>
            </a:r>
          </a:p>
          <a:p>
            <a:pPr eaLnBrk="0" hangingPunct="0">
              <a:lnSpc>
                <a:spcPct val="110000"/>
              </a:lnSpc>
            </a:pPr>
            <a:r>
              <a:rPr lang="es-EC" sz="1600" b="1" dirty="0" smtClean="0"/>
              <a:t> Servicios de Apoyo y Administrativos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28" name="AutoShape 31"/>
          <p:cNvSpPr>
            <a:spLocks noChangeArrowheads="1"/>
          </p:cNvSpPr>
          <p:nvPr/>
        </p:nvSpPr>
        <p:spPr bwMode="gray">
          <a:xfrm>
            <a:off x="1259632" y="5805264"/>
            <a:ext cx="6624736" cy="792088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  <a:alpha val="3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grpSp>
        <p:nvGrpSpPr>
          <p:cNvPr id="29" name="Group 13"/>
          <p:cNvGrpSpPr>
            <a:grpSpLocks/>
          </p:cNvGrpSpPr>
          <p:nvPr/>
        </p:nvGrpSpPr>
        <p:grpSpPr bwMode="auto">
          <a:xfrm>
            <a:off x="1187624" y="5547642"/>
            <a:ext cx="3319463" cy="401638"/>
            <a:chOff x="720" y="1392"/>
            <a:chExt cx="4058" cy="480"/>
          </a:xfrm>
        </p:grpSpPr>
        <p:sp>
          <p:nvSpPr>
            <p:cNvPr id="30" name="AutoShape 14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chemeClr val="accent5">
                <a:lumMod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grpSp>
          <p:nvGrpSpPr>
            <p:cNvPr id="31" name="Group 15"/>
            <p:cNvGrpSpPr>
              <a:grpSpLocks/>
            </p:cNvGrpSpPr>
            <p:nvPr/>
          </p:nvGrpSpPr>
          <p:grpSpPr bwMode="auto">
            <a:xfrm>
              <a:off x="720" y="1449"/>
              <a:ext cx="4049" cy="402"/>
              <a:chOff x="734" y="1449"/>
              <a:chExt cx="3994" cy="402"/>
            </a:xfrm>
          </p:grpSpPr>
          <p:sp>
            <p:nvSpPr>
              <p:cNvPr id="32" name="AutoShape 16"/>
              <p:cNvSpPr>
                <a:spLocks noChangeArrowheads="1"/>
              </p:cNvSpPr>
              <p:nvPr/>
            </p:nvSpPr>
            <p:spPr bwMode="ltGray">
              <a:xfrm>
                <a:off x="73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2549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  <p:sp>
            <p:nvSpPr>
              <p:cNvPr id="33" name="AutoShape 17"/>
              <p:cNvSpPr>
                <a:spLocks noChangeArrowheads="1"/>
              </p:cNvSpPr>
              <p:nvPr/>
            </p:nvSpPr>
            <p:spPr bwMode="ltGray">
              <a:xfrm>
                <a:off x="740" y="1449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19216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C"/>
              </a:p>
            </p:txBody>
          </p:sp>
        </p:grpSp>
      </p:grpSp>
      <p:sp>
        <p:nvSpPr>
          <p:cNvPr id="34" name="Rectangle 25"/>
          <p:cNvSpPr>
            <a:spLocks noChangeArrowheads="1"/>
          </p:cNvSpPr>
          <p:nvPr/>
        </p:nvSpPr>
        <p:spPr bwMode="black">
          <a:xfrm>
            <a:off x="2183321" y="5579948"/>
            <a:ext cx="14927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b="1" dirty="0" smtClean="0">
                <a:solidFill>
                  <a:srgbClr val="FFFFFF"/>
                </a:solidFill>
              </a:rPr>
              <a:t>FALENCIAS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5" name="Rectangle 27"/>
          <p:cNvSpPr>
            <a:spLocks noChangeArrowheads="1"/>
          </p:cNvSpPr>
          <p:nvPr/>
        </p:nvSpPr>
        <p:spPr bwMode="auto">
          <a:xfrm>
            <a:off x="1403648" y="5949280"/>
            <a:ext cx="6192688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s-EC" sz="1600" b="1" dirty="0" smtClean="0"/>
              <a:t>Falencias en conocimientos de administración basada en procesos.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36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374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 bwMode="auto">
          <a:xfrm>
            <a:off x="971600" y="0"/>
            <a:ext cx="8172400" cy="1152128"/>
          </a:xfrm>
          <a:prstGeom prst="rect">
            <a:avLst/>
          </a:prstGeom>
          <a:solidFill>
            <a:srgbClr val="CC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kumimoji="0" lang="es-EC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691680" y="0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900" dirty="0" smtClean="0"/>
              <a:t>Mejoras en el software integral Administrativo-operacional</a:t>
            </a:r>
            <a:endParaRPr lang="es-EC" sz="900" dirty="0"/>
          </a:p>
        </p:txBody>
      </p:sp>
      <p:sp>
        <p:nvSpPr>
          <p:cNvPr id="9" name="8 CuadroTexto"/>
          <p:cNvSpPr txBox="1"/>
          <p:nvPr/>
        </p:nvSpPr>
        <p:spPr>
          <a:xfrm>
            <a:off x="2987824" y="46946"/>
            <a:ext cx="1080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900" dirty="0" smtClean="0"/>
              <a:t>Mayor inversión extranjera en el sector privado</a:t>
            </a:r>
            <a:endParaRPr lang="es-EC" sz="9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211960" y="-27384"/>
            <a:ext cx="792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900" dirty="0" smtClean="0"/>
              <a:t>Mayores oportunidades de trabajo en el ámbito privado</a:t>
            </a:r>
            <a:endParaRPr lang="es-EC" sz="9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012160" y="57398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900" dirty="0" smtClean="0"/>
              <a:t>Adecuada localización geográfica de la Clínica accesible para las comunidades aledañas al Valle de </a:t>
            </a:r>
            <a:r>
              <a:rPr lang="es-EC" sz="900" dirty="0" err="1" smtClean="0"/>
              <a:t>Cumbayá</a:t>
            </a:r>
            <a:r>
              <a:rPr lang="es-EC" sz="900" dirty="0" smtClean="0"/>
              <a:t> y </a:t>
            </a:r>
            <a:r>
              <a:rPr lang="es-EC" sz="900" dirty="0" err="1" smtClean="0"/>
              <a:t>Tumbaco</a:t>
            </a:r>
            <a:r>
              <a:rPr lang="es-EC" sz="900" dirty="0" smtClean="0"/>
              <a:t>. </a:t>
            </a:r>
            <a:endParaRPr lang="es-EC" sz="9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076056" y="51882"/>
            <a:ext cx="9361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900" dirty="0" smtClean="0"/>
              <a:t>Instauración de un satisfactorio servicio de asesoría legal</a:t>
            </a:r>
            <a:endParaRPr lang="es-EC" sz="9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7308304" y="112857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900" dirty="0" smtClean="0"/>
              <a:t>Mayor experiencia en el mercado</a:t>
            </a:r>
            <a:endParaRPr lang="es-EC" sz="9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8136904" y="188640"/>
            <a:ext cx="9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900" dirty="0" smtClean="0"/>
              <a:t>Iniciar una administración en base a procesos</a:t>
            </a:r>
            <a:endParaRPr lang="es-EC" sz="900" dirty="0"/>
          </a:p>
        </p:txBody>
      </p:sp>
      <p:sp>
        <p:nvSpPr>
          <p:cNvPr id="22" name="21 Rectángulo"/>
          <p:cNvSpPr/>
          <p:nvPr/>
        </p:nvSpPr>
        <p:spPr bwMode="auto">
          <a:xfrm>
            <a:off x="0" y="-27384"/>
            <a:ext cx="1691680" cy="6885384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8" name="27 Conector recto"/>
          <p:cNvCxnSpPr/>
          <p:nvPr/>
        </p:nvCxnSpPr>
        <p:spPr bwMode="auto">
          <a:xfrm>
            <a:off x="2123728" y="1124744"/>
            <a:ext cx="0" cy="1368152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39 Conector recto"/>
          <p:cNvCxnSpPr/>
          <p:nvPr/>
        </p:nvCxnSpPr>
        <p:spPr bwMode="auto">
          <a:xfrm>
            <a:off x="2987824" y="0"/>
            <a:ext cx="0" cy="685800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40 Conector recto"/>
          <p:cNvCxnSpPr/>
          <p:nvPr/>
        </p:nvCxnSpPr>
        <p:spPr bwMode="auto">
          <a:xfrm>
            <a:off x="1691680" y="0"/>
            <a:ext cx="0" cy="180020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63" name="62 Tabla"/>
          <p:cNvGraphicFramePr>
            <a:graphicFrameLocks noGrp="1"/>
          </p:cNvGraphicFramePr>
          <p:nvPr/>
        </p:nvGraphicFramePr>
        <p:xfrm>
          <a:off x="0" y="1124744"/>
          <a:ext cx="1691680" cy="648072"/>
        </p:xfrm>
        <a:graphic>
          <a:graphicData uri="http://schemas.openxmlformats.org/drawingml/2006/table">
            <a:tbl>
              <a:tblPr/>
              <a:tblGrid>
                <a:gridCol w="1691680"/>
              </a:tblGrid>
              <a:tr h="64807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No existen datos estadísticos de atenciones y sistema estadístico y de archivo deficiente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4" name="63 Tabla"/>
          <p:cNvGraphicFramePr>
            <a:graphicFrameLocks noGrp="1"/>
          </p:cNvGraphicFramePr>
          <p:nvPr/>
        </p:nvGraphicFramePr>
        <p:xfrm>
          <a:off x="0" y="1772816"/>
          <a:ext cx="1691680" cy="576064"/>
        </p:xfrm>
        <a:graphic>
          <a:graphicData uri="http://schemas.openxmlformats.org/drawingml/2006/table">
            <a:tbl>
              <a:tblPr/>
              <a:tblGrid>
                <a:gridCol w="1691680"/>
              </a:tblGrid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F1"/>
                        </a:rPr>
                        <a:t>No se maneja la historia clínica digital ni computación en red.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0" name="69 Tabla"/>
          <p:cNvGraphicFramePr>
            <a:graphicFrameLocks noGrp="1"/>
          </p:cNvGraphicFramePr>
          <p:nvPr/>
        </p:nvGraphicFramePr>
        <p:xfrm>
          <a:off x="0" y="0"/>
          <a:ext cx="1691680" cy="1124744"/>
        </p:xfrm>
        <a:graphic>
          <a:graphicData uri="http://schemas.openxmlformats.org/drawingml/2006/table">
            <a:tbl>
              <a:tblPr/>
              <a:tblGrid>
                <a:gridCol w="1691680"/>
              </a:tblGrid>
              <a:tr h="1124744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rgbClr val="000000"/>
                          </a:solidFill>
                          <a:latin typeface="Arial1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1" name="3 CuadroTexto"/>
          <p:cNvSpPr txBox="1"/>
          <p:nvPr/>
        </p:nvSpPr>
        <p:spPr>
          <a:xfrm>
            <a:off x="360040" y="116632"/>
            <a:ext cx="1403648" cy="2398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C" sz="1000" b="1" kern="0" dirty="0" smtClean="0">
                <a:solidFill>
                  <a:srgbClr val="000000"/>
                </a:solidFill>
                <a:latin typeface="Arial" pitchFamily="34"/>
                <a:cs typeface="Arial" pitchFamily="34"/>
              </a:rPr>
              <a:t>OPORTUNIDADES</a:t>
            </a:r>
            <a:endParaRPr lang="es-EC" sz="1000" b="1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cxnSp>
        <p:nvCxnSpPr>
          <p:cNvPr id="24" name="23 Conector recto"/>
          <p:cNvCxnSpPr/>
          <p:nvPr/>
        </p:nvCxnSpPr>
        <p:spPr bwMode="auto">
          <a:xfrm>
            <a:off x="0" y="0"/>
            <a:ext cx="1691680" cy="1124744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3 CuadroTexto"/>
          <p:cNvSpPr txBox="1"/>
          <p:nvPr/>
        </p:nvSpPr>
        <p:spPr>
          <a:xfrm>
            <a:off x="-180528" y="740919"/>
            <a:ext cx="1403648" cy="2398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C" sz="1000" b="1" kern="0" dirty="0" smtClean="0">
                <a:solidFill>
                  <a:srgbClr val="000000"/>
                </a:solidFill>
                <a:latin typeface="Arial" pitchFamily="34"/>
                <a:cs typeface="Arial" pitchFamily="34"/>
              </a:rPr>
              <a:t>DEBILIDADES</a:t>
            </a:r>
            <a:endParaRPr lang="es-EC" sz="1000" b="1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</p:txBody>
      </p:sp>
      <p:graphicFrame>
        <p:nvGraphicFramePr>
          <p:cNvPr id="74" name="73 Tabla"/>
          <p:cNvGraphicFramePr>
            <a:graphicFrameLocks noGrp="1"/>
          </p:cNvGraphicFramePr>
          <p:nvPr/>
        </p:nvGraphicFramePr>
        <p:xfrm>
          <a:off x="0" y="2348880"/>
          <a:ext cx="1691680" cy="432048"/>
        </p:xfrm>
        <a:graphic>
          <a:graphicData uri="http://schemas.openxmlformats.org/drawingml/2006/table">
            <a:tbl>
              <a:tblPr/>
              <a:tblGrid>
                <a:gridCol w="1691680"/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Adquisiciones de varios proveedores no fijos.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5" name="74 Tabla"/>
          <p:cNvGraphicFramePr>
            <a:graphicFrameLocks noGrp="1"/>
          </p:cNvGraphicFramePr>
          <p:nvPr/>
        </p:nvGraphicFramePr>
        <p:xfrm>
          <a:off x="0" y="2780928"/>
          <a:ext cx="1691680" cy="648072"/>
        </p:xfrm>
        <a:graphic>
          <a:graphicData uri="http://schemas.openxmlformats.org/drawingml/2006/table">
            <a:tbl>
              <a:tblPr/>
              <a:tblGrid>
                <a:gridCol w="1691680"/>
              </a:tblGrid>
              <a:tr h="64807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Precios poco accesibles para el sector socio-económico bajo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6" name="75 Tabla"/>
          <p:cNvGraphicFramePr>
            <a:graphicFrameLocks noGrp="1"/>
          </p:cNvGraphicFramePr>
          <p:nvPr/>
        </p:nvGraphicFramePr>
        <p:xfrm>
          <a:off x="0" y="3429000"/>
          <a:ext cx="1691680" cy="648072"/>
        </p:xfrm>
        <a:graphic>
          <a:graphicData uri="http://schemas.openxmlformats.org/drawingml/2006/table">
            <a:tbl>
              <a:tblPr/>
              <a:tblGrid>
                <a:gridCol w="1691680"/>
              </a:tblGrid>
              <a:tr h="64807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El personal de salud no recibe capacitaciones, ni actualizaciones, lo cual desmotiva al personal.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7" name="76 Tabla"/>
          <p:cNvGraphicFramePr>
            <a:graphicFrameLocks noGrp="1"/>
          </p:cNvGraphicFramePr>
          <p:nvPr/>
        </p:nvGraphicFramePr>
        <p:xfrm>
          <a:off x="0" y="4077072"/>
          <a:ext cx="1691680" cy="466725"/>
        </p:xfrm>
        <a:graphic>
          <a:graphicData uri="http://schemas.openxmlformats.org/drawingml/2006/table">
            <a:tbl>
              <a:tblPr/>
              <a:tblGrid>
                <a:gridCol w="1691680"/>
              </a:tblGrid>
              <a:tr h="4667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F1"/>
                        </a:rPr>
                        <a:t>No se cuenta con protocolos de atención en salud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latin typeface="Arial1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32 Tabla"/>
          <p:cNvGraphicFramePr>
            <a:graphicFrameLocks noGrp="1"/>
          </p:cNvGraphicFramePr>
          <p:nvPr/>
        </p:nvGraphicFramePr>
        <p:xfrm>
          <a:off x="0" y="4509120"/>
          <a:ext cx="1691680" cy="576064"/>
        </p:xfrm>
        <a:graphic>
          <a:graphicData uri="http://schemas.openxmlformats.org/drawingml/2006/table">
            <a:tbl>
              <a:tblPr/>
              <a:tblGrid>
                <a:gridCol w="1691680"/>
              </a:tblGrid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No hay seguimiento post-consulta ni post-quirúrgico en domicilio.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33 Tabla"/>
          <p:cNvGraphicFramePr>
            <a:graphicFrameLocks noGrp="1"/>
          </p:cNvGraphicFramePr>
          <p:nvPr/>
        </p:nvGraphicFramePr>
        <p:xfrm>
          <a:off x="0" y="5085184"/>
          <a:ext cx="1691680" cy="466725"/>
        </p:xfrm>
        <a:graphic>
          <a:graphicData uri="http://schemas.openxmlformats.org/drawingml/2006/table">
            <a:tbl>
              <a:tblPr/>
              <a:tblGrid>
                <a:gridCol w="1691680"/>
              </a:tblGrid>
              <a:tr h="32270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No se cuenta con servicio de atención a domicilio ni ambulancia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</a:tbl>
          </a:graphicData>
        </a:graphic>
      </p:graphicFrame>
      <p:cxnSp>
        <p:nvCxnSpPr>
          <p:cNvPr id="44" name="43 Conector recto"/>
          <p:cNvCxnSpPr/>
          <p:nvPr/>
        </p:nvCxnSpPr>
        <p:spPr bwMode="auto">
          <a:xfrm>
            <a:off x="1691680" y="1124744"/>
            <a:ext cx="7452320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7" name="46 Tabla"/>
          <p:cNvGraphicFramePr>
            <a:graphicFrameLocks noGrp="1"/>
          </p:cNvGraphicFramePr>
          <p:nvPr/>
        </p:nvGraphicFramePr>
        <p:xfrm>
          <a:off x="0" y="5517232"/>
          <a:ext cx="1691680" cy="466725"/>
        </p:xfrm>
        <a:graphic>
          <a:graphicData uri="http://schemas.openxmlformats.org/drawingml/2006/table">
            <a:tbl>
              <a:tblPr/>
              <a:tblGrid>
                <a:gridCol w="1691680"/>
              </a:tblGrid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Falta de publicidad de los servicios que brinda la Clínica.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" name="47 Tabla"/>
          <p:cNvGraphicFramePr>
            <a:graphicFrameLocks noGrp="1"/>
          </p:cNvGraphicFramePr>
          <p:nvPr/>
        </p:nvGraphicFramePr>
        <p:xfrm>
          <a:off x="0" y="5949281"/>
          <a:ext cx="1691680" cy="432049"/>
        </p:xfrm>
        <a:graphic>
          <a:graphicData uri="http://schemas.openxmlformats.org/drawingml/2006/table">
            <a:tbl>
              <a:tblPr/>
              <a:tblGrid>
                <a:gridCol w="1691680"/>
              </a:tblGrid>
              <a:tr h="43204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Falta de administración en base a procesos.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" name="50 Tabla"/>
          <p:cNvGraphicFramePr>
            <a:graphicFrameLocks noGrp="1"/>
          </p:cNvGraphicFramePr>
          <p:nvPr/>
        </p:nvGraphicFramePr>
        <p:xfrm>
          <a:off x="0" y="6381328"/>
          <a:ext cx="1691680" cy="466725"/>
        </p:xfrm>
        <a:graphic>
          <a:graphicData uri="http://schemas.openxmlformats.org/drawingml/2006/table">
            <a:tbl>
              <a:tblPr/>
              <a:tblGrid>
                <a:gridCol w="1691680"/>
              </a:tblGrid>
              <a:tr h="39471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Falta de comunicación y Coordinación entre los servicios.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</a:tbl>
          </a:graphicData>
        </a:graphic>
      </p:graphicFrame>
      <p:cxnSp>
        <p:nvCxnSpPr>
          <p:cNvPr id="56" name="55 Conector recto"/>
          <p:cNvCxnSpPr/>
          <p:nvPr/>
        </p:nvCxnSpPr>
        <p:spPr bwMode="auto">
          <a:xfrm>
            <a:off x="1691680" y="1772816"/>
            <a:ext cx="7452320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56 Conector recto"/>
          <p:cNvCxnSpPr/>
          <p:nvPr/>
        </p:nvCxnSpPr>
        <p:spPr bwMode="auto">
          <a:xfrm>
            <a:off x="1691680" y="2348880"/>
            <a:ext cx="7452320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57 Conector recto"/>
          <p:cNvCxnSpPr/>
          <p:nvPr/>
        </p:nvCxnSpPr>
        <p:spPr bwMode="auto">
          <a:xfrm>
            <a:off x="1691680" y="2780928"/>
            <a:ext cx="7452320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58 Conector recto"/>
          <p:cNvCxnSpPr/>
          <p:nvPr/>
        </p:nvCxnSpPr>
        <p:spPr bwMode="auto">
          <a:xfrm>
            <a:off x="1691680" y="3429000"/>
            <a:ext cx="7452320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59 Conector recto"/>
          <p:cNvCxnSpPr/>
          <p:nvPr/>
        </p:nvCxnSpPr>
        <p:spPr bwMode="auto">
          <a:xfrm>
            <a:off x="1691680" y="4077072"/>
            <a:ext cx="7452320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61 Conector recto"/>
          <p:cNvCxnSpPr/>
          <p:nvPr/>
        </p:nvCxnSpPr>
        <p:spPr bwMode="auto">
          <a:xfrm>
            <a:off x="1691680" y="4509120"/>
            <a:ext cx="7452320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64 Conector recto"/>
          <p:cNvCxnSpPr/>
          <p:nvPr/>
        </p:nvCxnSpPr>
        <p:spPr bwMode="auto">
          <a:xfrm>
            <a:off x="1691680" y="5085184"/>
            <a:ext cx="7452320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65 Conector recto"/>
          <p:cNvCxnSpPr/>
          <p:nvPr/>
        </p:nvCxnSpPr>
        <p:spPr bwMode="auto">
          <a:xfrm>
            <a:off x="1691680" y="5517232"/>
            <a:ext cx="7452320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66 Conector recto"/>
          <p:cNvCxnSpPr/>
          <p:nvPr/>
        </p:nvCxnSpPr>
        <p:spPr bwMode="auto">
          <a:xfrm>
            <a:off x="1691680" y="5949280"/>
            <a:ext cx="7452320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67 Conector recto"/>
          <p:cNvCxnSpPr/>
          <p:nvPr/>
        </p:nvCxnSpPr>
        <p:spPr bwMode="auto">
          <a:xfrm>
            <a:off x="1691680" y="6381328"/>
            <a:ext cx="7452320" cy="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68 Conector recto"/>
          <p:cNvCxnSpPr/>
          <p:nvPr/>
        </p:nvCxnSpPr>
        <p:spPr bwMode="auto">
          <a:xfrm>
            <a:off x="4211960" y="27384"/>
            <a:ext cx="0" cy="685800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71 Conector recto"/>
          <p:cNvCxnSpPr/>
          <p:nvPr/>
        </p:nvCxnSpPr>
        <p:spPr bwMode="auto">
          <a:xfrm>
            <a:off x="5076056" y="0"/>
            <a:ext cx="0" cy="685800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77 Conector recto"/>
          <p:cNvCxnSpPr/>
          <p:nvPr/>
        </p:nvCxnSpPr>
        <p:spPr bwMode="auto">
          <a:xfrm>
            <a:off x="6012160" y="0"/>
            <a:ext cx="0" cy="685800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78 Conector recto"/>
          <p:cNvCxnSpPr/>
          <p:nvPr/>
        </p:nvCxnSpPr>
        <p:spPr bwMode="auto">
          <a:xfrm>
            <a:off x="7380312" y="0"/>
            <a:ext cx="0" cy="685800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79 Conector recto"/>
          <p:cNvCxnSpPr/>
          <p:nvPr/>
        </p:nvCxnSpPr>
        <p:spPr bwMode="auto">
          <a:xfrm>
            <a:off x="8028384" y="0"/>
            <a:ext cx="0" cy="6858000"/>
          </a:xfrm>
          <a:prstGeom prst="line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80 CuadroTexto"/>
          <p:cNvSpPr txBox="1"/>
          <p:nvPr/>
        </p:nvSpPr>
        <p:spPr>
          <a:xfrm>
            <a:off x="1763688" y="1196752"/>
            <a:ext cx="10081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900" dirty="0" smtClean="0"/>
              <a:t>Fortalecer el área de estadística</a:t>
            </a:r>
            <a:endParaRPr lang="es-EC" sz="900" dirty="0"/>
          </a:p>
        </p:txBody>
      </p:sp>
      <p:sp>
        <p:nvSpPr>
          <p:cNvPr id="83" name="82 CuadroTexto"/>
          <p:cNvSpPr txBox="1"/>
          <p:nvPr/>
        </p:nvSpPr>
        <p:spPr>
          <a:xfrm>
            <a:off x="1691680" y="1774557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900" dirty="0" smtClean="0"/>
              <a:t>Implementación de un sistema informático, manejo de </a:t>
            </a:r>
            <a:r>
              <a:rPr lang="es-EC" sz="900" dirty="0" err="1" smtClean="0"/>
              <a:t>hcl</a:t>
            </a:r>
            <a:r>
              <a:rPr lang="es-EC" sz="900" dirty="0" smtClean="0"/>
              <a:t> digital y sistema en red</a:t>
            </a:r>
            <a:endParaRPr lang="es-EC" sz="900" dirty="0"/>
          </a:p>
        </p:txBody>
      </p:sp>
      <p:sp>
        <p:nvSpPr>
          <p:cNvPr id="84" name="83 CuadroTexto"/>
          <p:cNvSpPr txBox="1"/>
          <p:nvPr/>
        </p:nvSpPr>
        <p:spPr>
          <a:xfrm>
            <a:off x="1691680" y="2345105"/>
            <a:ext cx="12961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900" dirty="0" smtClean="0"/>
              <a:t>Mejorar el control de inventario de activos fijos</a:t>
            </a:r>
            <a:endParaRPr lang="es-EC" sz="900" dirty="0"/>
          </a:p>
        </p:txBody>
      </p:sp>
      <p:sp>
        <p:nvSpPr>
          <p:cNvPr id="85" name="84 CuadroTexto"/>
          <p:cNvSpPr txBox="1"/>
          <p:nvPr/>
        </p:nvSpPr>
        <p:spPr>
          <a:xfrm>
            <a:off x="2915816" y="278266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900" dirty="0" smtClean="0"/>
              <a:t>Hacer más flexible el sistema de pago para cubrir  al sistema socio económico bajo</a:t>
            </a:r>
            <a:endParaRPr lang="es-EC" sz="900" dirty="0"/>
          </a:p>
        </p:txBody>
      </p:sp>
      <p:sp>
        <p:nvSpPr>
          <p:cNvPr id="86" name="85 CuadroTexto"/>
          <p:cNvSpPr txBox="1"/>
          <p:nvPr/>
        </p:nvSpPr>
        <p:spPr>
          <a:xfrm>
            <a:off x="4139952" y="3356992"/>
            <a:ext cx="1152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900" dirty="0" smtClean="0"/>
              <a:t>Implementar un sistema de capacitación permanente al personal </a:t>
            </a:r>
            <a:endParaRPr lang="es-EC" sz="900" dirty="0"/>
          </a:p>
        </p:txBody>
      </p:sp>
      <p:sp>
        <p:nvSpPr>
          <p:cNvPr id="87" name="86 CuadroTexto"/>
          <p:cNvSpPr txBox="1"/>
          <p:nvPr/>
        </p:nvSpPr>
        <p:spPr>
          <a:xfrm>
            <a:off x="5004048" y="4073297"/>
            <a:ext cx="11521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900" dirty="0" smtClean="0"/>
              <a:t>Atención en salud en base a procesos</a:t>
            </a:r>
            <a:endParaRPr lang="es-EC" sz="900" dirty="0"/>
          </a:p>
        </p:txBody>
      </p:sp>
      <p:sp>
        <p:nvSpPr>
          <p:cNvPr id="89" name="88 CuadroTexto"/>
          <p:cNvSpPr txBox="1"/>
          <p:nvPr/>
        </p:nvSpPr>
        <p:spPr>
          <a:xfrm>
            <a:off x="6012160" y="450912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900" dirty="0" smtClean="0"/>
              <a:t>Implementar un sistema de seguimiento post-consulta o post quirúrgico</a:t>
            </a:r>
            <a:endParaRPr lang="es-EC" sz="900" dirty="0"/>
          </a:p>
        </p:txBody>
      </p:sp>
      <p:sp>
        <p:nvSpPr>
          <p:cNvPr id="90" name="89 CuadroTexto"/>
          <p:cNvSpPr txBox="1"/>
          <p:nvPr/>
        </p:nvSpPr>
        <p:spPr>
          <a:xfrm>
            <a:off x="5940152" y="5085184"/>
            <a:ext cx="15841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900" dirty="0" smtClean="0"/>
              <a:t>Implementar el sistema de servicio de ambulancia y atención a domicilio</a:t>
            </a:r>
            <a:endParaRPr lang="es-EC" sz="900" dirty="0"/>
          </a:p>
        </p:txBody>
      </p:sp>
      <p:sp>
        <p:nvSpPr>
          <p:cNvPr id="91" name="90 CuadroTexto"/>
          <p:cNvSpPr txBox="1"/>
          <p:nvPr/>
        </p:nvSpPr>
        <p:spPr>
          <a:xfrm>
            <a:off x="7308304" y="5513457"/>
            <a:ext cx="7920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900" dirty="0" smtClean="0"/>
              <a:t>Fortalecer el marketing</a:t>
            </a:r>
            <a:endParaRPr lang="es-EC" sz="900" dirty="0"/>
          </a:p>
        </p:txBody>
      </p:sp>
      <p:sp>
        <p:nvSpPr>
          <p:cNvPr id="92" name="91 CuadroTexto"/>
          <p:cNvSpPr txBox="1"/>
          <p:nvPr/>
        </p:nvSpPr>
        <p:spPr>
          <a:xfrm>
            <a:off x="8028384" y="5945505"/>
            <a:ext cx="11521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900" b="1" dirty="0" smtClean="0"/>
              <a:t>Definición y estandarización de procesos</a:t>
            </a:r>
            <a:endParaRPr lang="es-EC" sz="900" b="1" dirty="0"/>
          </a:p>
        </p:txBody>
      </p:sp>
      <p:sp>
        <p:nvSpPr>
          <p:cNvPr id="93" name="92 CuadroTexto"/>
          <p:cNvSpPr txBox="1"/>
          <p:nvPr/>
        </p:nvSpPr>
        <p:spPr>
          <a:xfrm>
            <a:off x="7956376" y="6377553"/>
            <a:ext cx="12241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900" dirty="0" smtClean="0"/>
              <a:t>Mejorar la coordinación entre las diferentes  áreas</a:t>
            </a:r>
            <a:endParaRPr lang="es-EC" sz="900" dirty="0"/>
          </a:p>
        </p:txBody>
      </p:sp>
    </p:spTree>
    <p:extLst>
      <p:ext uri="{BB962C8B-B14F-4D97-AF65-F5344CB8AC3E}">
        <p14:creationId xmlns:p14="http://schemas.microsoft.com/office/powerpoint/2010/main" val="163203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200" dirty="0"/>
              <a:t>Your Business Company slogan in here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8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PROCESOS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ACTUALES </a:t>
            </a:r>
            <a:endParaRPr kumimoji="0" lang="es-EC" sz="72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MAPA ESTRATÉGICO</a:t>
            </a:r>
            <a:endParaRPr lang="es-EC" dirty="0"/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black">
          <a:xfrm>
            <a:off x="984156" y="1196752"/>
            <a:ext cx="38038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</a:rPr>
              <a:t>SITUACION ACTUAL DEL VIH/SIDA</a:t>
            </a:r>
            <a:endParaRPr lang="en-US" sz="1600" b="1" dirty="0">
              <a:solidFill>
                <a:srgbClr val="FFFFFF"/>
              </a:solidFill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3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91" y="1207477"/>
            <a:ext cx="7464523" cy="5281271"/>
          </a:xfrm>
          <a:prstGeom prst="rect">
            <a:avLst/>
          </a:prstGeom>
          <a:noFill/>
        </p:spPr>
      </p:pic>
      <p:pic>
        <p:nvPicPr>
          <p:cNvPr id="37" name="36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97" y="3501008"/>
            <a:ext cx="1642745" cy="1524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CADENA DE VALOR</a:t>
            </a:r>
            <a:endParaRPr lang="es-EC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36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4" t="36568" r="12895" b="24518"/>
          <a:stretch>
            <a:fillRect/>
          </a:stretch>
        </p:blipFill>
        <p:spPr bwMode="auto">
          <a:xfrm>
            <a:off x="1187625" y="1772816"/>
            <a:ext cx="7344815" cy="3988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87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/>
              <a:t>MAPA DE PROCESOS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36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39" y="1026879"/>
            <a:ext cx="7820025" cy="54984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648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INVENTARIO DE PROCESOS</a:t>
            </a:r>
            <a:endParaRPr lang="es-EC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38 Imagen"/>
          <p:cNvPicPr/>
          <p:nvPr/>
        </p:nvPicPr>
        <p:blipFill rotWithShape="1">
          <a:blip r:embed="rId3"/>
          <a:srcRect l="27367" t="27401" r="26197" b="12712"/>
          <a:stretch/>
        </p:blipFill>
        <p:spPr bwMode="auto">
          <a:xfrm>
            <a:off x="1403648" y="1196752"/>
            <a:ext cx="6696744" cy="54726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641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INVENTARIO DE PROCESOS</a:t>
            </a:r>
            <a:endParaRPr lang="es-EC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3"/>
          <a:srcRect l="28073" t="26554" r="24785" b="15819"/>
          <a:stretch/>
        </p:blipFill>
        <p:spPr bwMode="auto">
          <a:xfrm>
            <a:off x="1331640" y="1124744"/>
            <a:ext cx="6696744" cy="5400600"/>
          </a:xfrm>
          <a:prstGeom prst="rect">
            <a:avLst/>
          </a:prstGeom>
          <a:ln>
            <a:solidFill>
              <a:schemeClr val="tx2">
                <a:lumMod val="95000"/>
                <a:lumOff val="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251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SELECCIÓN DE PROCESOS</a:t>
            </a:r>
            <a:endParaRPr lang="es-EC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 descr="http://www.colegiosanmateo.cl/imagenes/ni%C3%B1o%20dudos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24744"/>
            <a:ext cx="2348399" cy="3024336"/>
          </a:xfrm>
          <a:prstGeom prst="rect">
            <a:avLst/>
          </a:prstGeom>
          <a:noFill/>
        </p:spPr>
      </p:pic>
      <p:pic>
        <p:nvPicPr>
          <p:cNvPr id="46" name="Picture 10" descr="http://www.enlaescuelademabel.com/wp-content/2010/03/medico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9937" y="1592796"/>
            <a:ext cx="4363131" cy="3384376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5071322" y="500882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MIEMBROS DIRECTIVOS Y PERSONAL OPERATIVO</a:t>
            </a:r>
            <a:endParaRPr lang="es-ES" sz="1600" dirty="0"/>
          </a:p>
        </p:txBody>
      </p:sp>
      <p:sp>
        <p:nvSpPr>
          <p:cNvPr id="47" name="TextBox 82"/>
          <p:cNvSpPr txBox="1"/>
          <p:nvPr/>
        </p:nvSpPr>
        <p:spPr>
          <a:xfrm>
            <a:off x="2555776" y="3356992"/>
            <a:ext cx="216024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C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 PREGUNTAS CERRADAS</a:t>
            </a:r>
          </a:p>
          <a:p>
            <a:endParaRPr lang="es-EC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es-EC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 = 1</a:t>
            </a:r>
          </a:p>
          <a:p>
            <a:r>
              <a:rPr lang="es-EC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 = 0</a:t>
            </a:r>
            <a:endParaRPr lang="es-EC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058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Rectangle 8"/>
          <p:cNvSpPr>
            <a:spLocks noChangeArrowheads="1"/>
          </p:cNvSpPr>
          <p:nvPr/>
        </p:nvSpPr>
        <p:spPr bwMode="gray">
          <a:xfrm>
            <a:off x="4139953" y="2487613"/>
            <a:ext cx="138613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s-EC" sz="2000" b="1" dirty="0" smtClean="0"/>
              <a:t>Información</a:t>
            </a:r>
            <a:endParaRPr lang="en-US" sz="20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gray">
          <a:xfrm>
            <a:off x="3100388" y="4241800"/>
            <a:ext cx="12319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 b="1">
                <a:solidFill>
                  <a:srgbClr val="FFFFFF"/>
                </a:solidFill>
                <a:cs typeface="Arial" pitchFamily="34" charset="0"/>
              </a:rPr>
              <a:t>Text in here</a:t>
            </a: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gray">
          <a:xfrm>
            <a:off x="5457825" y="4241800"/>
            <a:ext cx="1230313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 b="1">
                <a:solidFill>
                  <a:srgbClr val="FFFFFF"/>
                </a:solidFill>
                <a:cs typeface="Arial" pitchFamily="34" charset="0"/>
              </a:rPr>
              <a:t>Text in here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115616" y="1397967"/>
            <a:ext cx="7560840" cy="5055369"/>
            <a:chOff x="2573338" y="2397125"/>
            <a:chExt cx="4686300" cy="3190875"/>
          </a:xfrm>
        </p:grpSpPr>
        <p:sp>
          <p:nvSpPr>
            <p:cNvPr id="41986" name="AutoShape 2"/>
            <p:cNvSpPr>
              <a:spLocks noChangeArrowheads="1"/>
            </p:cNvSpPr>
            <p:nvPr/>
          </p:nvSpPr>
          <p:spPr bwMode="gray">
            <a:xfrm flipV="1">
              <a:off x="2573338" y="4013200"/>
              <a:ext cx="2282825" cy="15748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50980"/>
                    <a:invGamma/>
                  </a:schemeClr>
                </a:gs>
              </a:gsLst>
              <a:lin ang="18900000" scaled="1"/>
            </a:gradFill>
            <a:ln w="28575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41987" name="AutoShape 3"/>
            <p:cNvSpPr>
              <a:spLocks noChangeArrowheads="1"/>
            </p:cNvSpPr>
            <p:nvPr/>
          </p:nvSpPr>
          <p:spPr bwMode="gray">
            <a:xfrm>
              <a:off x="4975225" y="2398713"/>
              <a:ext cx="2284413" cy="15748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82353"/>
                    <a:invGamma/>
                  </a:schemeClr>
                </a:gs>
                <a:gs pos="100000">
                  <a:schemeClr val="folHlink"/>
                </a:gs>
              </a:gsLst>
              <a:lin ang="18900000" scaled="1"/>
            </a:gradFill>
            <a:ln w="28575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41988" name="AutoShape 4"/>
            <p:cNvSpPr>
              <a:spLocks noChangeArrowheads="1"/>
            </p:cNvSpPr>
            <p:nvPr/>
          </p:nvSpPr>
          <p:spPr bwMode="gray">
            <a:xfrm>
              <a:off x="2573338" y="2398713"/>
              <a:ext cx="2284412" cy="15748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6078"/>
                    <a:invGamma/>
                  </a:schemeClr>
                </a:gs>
              </a:gsLst>
              <a:lin ang="2700000" scaled="1"/>
            </a:gradFill>
            <a:ln w="28575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41989" name="AutoShape 5"/>
            <p:cNvSpPr>
              <a:spLocks noChangeArrowheads="1"/>
            </p:cNvSpPr>
            <p:nvPr/>
          </p:nvSpPr>
          <p:spPr bwMode="gray">
            <a:xfrm flipV="1">
              <a:off x="3776663" y="2397125"/>
              <a:ext cx="2284412" cy="1573213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60392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28575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41990" name="AutoShape 6"/>
            <p:cNvSpPr>
              <a:spLocks noChangeArrowheads="1"/>
            </p:cNvSpPr>
            <p:nvPr/>
          </p:nvSpPr>
          <p:spPr bwMode="gray">
            <a:xfrm>
              <a:off x="3771900" y="4010025"/>
              <a:ext cx="2284413" cy="15748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76078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28575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41991" name="AutoShape 7"/>
            <p:cNvSpPr>
              <a:spLocks noChangeArrowheads="1"/>
            </p:cNvSpPr>
            <p:nvPr/>
          </p:nvSpPr>
          <p:spPr bwMode="gray">
            <a:xfrm flipV="1">
              <a:off x="4972050" y="4013200"/>
              <a:ext cx="2282825" cy="157480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72941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28575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41995" name="Rectangle 11"/>
            <p:cNvSpPr>
              <a:spLocks noChangeArrowheads="1"/>
            </p:cNvSpPr>
            <p:nvPr/>
          </p:nvSpPr>
          <p:spPr bwMode="gray">
            <a:xfrm>
              <a:off x="4119818" y="4727705"/>
              <a:ext cx="1593341" cy="7752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110000"/>
                </a:lnSpc>
              </a:pPr>
              <a:r>
                <a:rPr lang="en-US" sz="1600" b="1" dirty="0">
                  <a:solidFill>
                    <a:srgbClr val="000000"/>
                  </a:solidFill>
                </a:rPr>
                <a:t>Si se </a:t>
              </a:r>
              <a:r>
                <a:rPr lang="en-US" sz="1600" b="1" dirty="0" err="1">
                  <a:solidFill>
                    <a:srgbClr val="000000"/>
                  </a:solidFill>
                </a:rPr>
                <a:t>mejora</a:t>
              </a:r>
              <a:r>
                <a:rPr lang="en-US" sz="1600" b="1" dirty="0">
                  <a:solidFill>
                    <a:srgbClr val="000000"/>
                  </a:solidFill>
                </a:rPr>
                <a:t> </a:t>
              </a:r>
              <a:r>
                <a:rPr lang="en-US" sz="1600" b="1" dirty="0" err="1">
                  <a:solidFill>
                    <a:srgbClr val="000000"/>
                  </a:solidFill>
                </a:rPr>
                <a:t>este</a:t>
              </a:r>
              <a:r>
                <a:rPr lang="en-US" sz="1600" b="1" dirty="0">
                  <a:solidFill>
                    <a:srgbClr val="000000"/>
                  </a:solidFill>
                </a:rPr>
                <a:t> </a:t>
              </a:r>
              <a:r>
                <a:rPr lang="en-US" sz="1600" b="1" dirty="0" err="1">
                  <a:solidFill>
                    <a:srgbClr val="000000"/>
                  </a:solidFill>
                </a:rPr>
                <a:t>proceso</a:t>
              </a:r>
              <a:r>
                <a:rPr lang="en-US" sz="1600" b="1" dirty="0">
                  <a:solidFill>
                    <a:srgbClr val="000000"/>
                  </a:solidFill>
                </a:rPr>
                <a:t>, se </a:t>
              </a:r>
              <a:r>
                <a:rPr lang="en-US" sz="1600" b="1" dirty="0" err="1">
                  <a:solidFill>
                    <a:srgbClr val="000000"/>
                  </a:solidFill>
                </a:rPr>
                <a:t>mejora</a:t>
              </a:r>
              <a:r>
                <a:rPr lang="en-US" sz="1600" b="1" dirty="0">
                  <a:solidFill>
                    <a:srgbClr val="000000"/>
                  </a:solidFill>
                </a:rPr>
                <a:t> la </a:t>
              </a:r>
              <a:r>
                <a:rPr lang="en-US" sz="1600" b="1" dirty="0" err="1">
                  <a:solidFill>
                    <a:srgbClr val="000000"/>
                  </a:solidFill>
                </a:rPr>
                <a:t>atención</a:t>
              </a:r>
              <a:r>
                <a:rPr lang="en-US" sz="1600" b="1" dirty="0">
                  <a:solidFill>
                    <a:srgbClr val="000000"/>
                  </a:solidFill>
                </a:rPr>
                <a:t> al </a:t>
              </a:r>
              <a:r>
                <a:rPr lang="en-US" sz="1600" b="1" dirty="0" err="1">
                  <a:solidFill>
                    <a:srgbClr val="000000"/>
                  </a:solidFill>
                </a:rPr>
                <a:t>paciente</a:t>
              </a:r>
              <a:r>
                <a:rPr lang="en-US" sz="1600" b="1" dirty="0">
                  <a:solidFill>
                    <a:srgbClr val="000000"/>
                  </a:solidFill>
                </a:rPr>
                <a:t> y se lo </a:t>
              </a:r>
              <a:r>
                <a:rPr lang="en-US" sz="1600" b="1" dirty="0" err="1">
                  <a:solidFill>
                    <a:srgbClr val="000000"/>
                  </a:solidFill>
                </a:rPr>
                <a:t>satisface</a:t>
              </a:r>
              <a:r>
                <a:rPr lang="en-US" sz="1600" b="1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2002" name="Rectangle 18"/>
          <p:cNvSpPr>
            <a:spLocks noChangeArrowheads="1"/>
          </p:cNvSpPr>
          <p:nvPr/>
        </p:nvSpPr>
        <p:spPr bwMode="gray">
          <a:xfrm>
            <a:off x="5896902" y="2342306"/>
            <a:ext cx="1873453" cy="144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1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Este </a:t>
            </a:r>
            <a:r>
              <a:rPr lang="en-US" sz="1600" b="1" dirty="0" err="1">
                <a:solidFill>
                  <a:srgbClr val="000000"/>
                </a:solidFill>
              </a:rPr>
              <a:t>proceso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es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necesario</a:t>
            </a:r>
            <a:r>
              <a:rPr lang="en-US" sz="1600" b="1" dirty="0">
                <a:solidFill>
                  <a:srgbClr val="000000"/>
                </a:solidFill>
              </a:rPr>
              <a:t> e </a:t>
            </a:r>
            <a:r>
              <a:rPr lang="en-US" sz="1600" b="1" dirty="0" err="1">
                <a:solidFill>
                  <a:srgbClr val="000000"/>
                </a:solidFill>
              </a:rPr>
              <a:t>importante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para</a:t>
            </a:r>
            <a:r>
              <a:rPr lang="en-US" sz="1600" b="1" dirty="0">
                <a:solidFill>
                  <a:srgbClr val="000000"/>
                </a:solidFill>
              </a:rPr>
              <a:t> la </a:t>
            </a:r>
            <a:r>
              <a:rPr lang="en-US" sz="1600" b="1" dirty="0" err="1">
                <a:solidFill>
                  <a:srgbClr val="000000"/>
                </a:solidFill>
              </a:rPr>
              <a:t>clínica</a:t>
            </a:r>
            <a:r>
              <a:rPr lang="en-US" sz="1600" b="1" dirty="0">
                <a:solidFill>
                  <a:srgbClr val="000000"/>
                </a:solidFill>
              </a:rPr>
              <a:t> y </a:t>
            </a:r>
            <a:r>
              <a:rPr lang="en-US" sz="1600" b="1" dirty="0" err="1">
                <a:solidFill>
                  <a:srgbClr val="000000"/>
                </a:solidFill>
              </a:rPr>
              <a:t>para</a:t>
            </a:r>
            <a:r>
              <a:rPr lang="en-US" sz="1600" b="1" dirty="0">
                <a:solidFill>
                  <a:srgbClr val="000000"/>
                </a:solidFill>
              </a:rPr>
              <a:t> el </a:t>
            </a:r>
            <a:r>
              <a:rPr lang="en-US" sz="1600" b="1" dirty="0" err="1">
                <a:solidFill>
                  <a:srgbClr val="000000"/>
                </a:solidFill>
              </a:rPr>
              <a:t>cliente</a:t>
            </a:r>
            <a:r>
              <a:rPr lang="en-US" sz="16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gray">
          <a:xfrm>
            <a:off x="5608018" y="3909112"/>
            <a:ext cx="2160240" cy="1154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Si se </a:t>
            </a:r>
            <a:r>
              <a:rPr lang="en-US" sz="1600" b="1" dirty="0" err="1">
                <a:solidFill>
                  <a:srgbClr val="000000"/>
                </a:solidFill>
              </a:rPr>
              <a:t>mejora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este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proceso</a:t>
            </a:r>
            <a:r>
              <a:rPr lang="en-US" sz="1600" b="1" dirty="0">
                <a:solidFill>
                  <a:srgbClr val="000000"/>
                </a:solidFill>
              </a:rPr>
              <a:t>, se </a:t>
            </a:r>
            <a:r>
              <a:rPr lang="en-US" sz="1600" b="1" dirty="0" err="1">
                <a:solidFill>
                  <a:srgbClr val="000000"/>
                </a:solidFill>
              </a:rPr>
              <a:t>reducen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tiempos</a:t>
            </a:r>
            <a:r>
              <a:rPr lang="en-US" sz="1600" b="1" dirty="0">
                <a:solidFill>
                  <a:srgbClr val="000000"/>
                </a:solidFill>
              </a:rPr>
              <a:t> y </a:t>
            </a:r>
            <a:r>
              <a:rPr lang="en-US" sz="1600" b="1" dirty="0" err="1">
                <a:solidFill>
                  <a:srgbClr val="000000"/>
                </a:solidFill>
              </a:rPr>
              <a:t>costos</a:t>
            </a:r>
            <a:r>
              <a:rPr lang="en-US" sz="1600" b="1" dirty="0">
                <a:solidFill>
                  <a:srgbClr val="000000"/>
                </a:solidFill>
              </a:rPr>
              <a:t> en la </a:t>
            </a:r>
            <a:r>
              <a:rPr lang="en-US" sz="1600" b="1" dirty="0" err="1">
                <a:solidFill>
                  <a:srgbClr val="000000"/>
                </a:solidFill>
              </a:rPr>
              <a:t>clínica</a:t>
            </a:r>
            <a:r>
              <a:rPr lang="en-US" sz="1600" b="1" dirty="0">
                <a:solidFill>
                  <a:srgbClr val="000000"/>
                </a:solidFill>
              </a:rPr>
              <a:t>?</a:t>
            </a:r>
          </a:p>
        </p:txBody>
      </p:sp>
      <p:grpSp>
        <p:nvGrpSpPr>
          <p:cNvPr id="42004" name="Group 20"/>
          <p:cNvGrpSpPr>
            <a:grpSpLocks/>
          </p:cNvGrpSpPr>
          <p:nvPr/>
        </p:nvGrpSpPr>
        <p:grpSpPr bwMode="auto">
          <a:xfrm>
            <a:off x="3635896" y="3068960"/>
            <a:ext cx="2083867" cy="1468115"/>
            <a:chOff x="2363" y="2075"/>
            <a:chExt cx="1210" cy="812"/>
          </a:xfrm>
        </p:grpSpPr>
        <p:sp>
          <p:nvSpPr>
            <p:cNvPr id="42005" name="AutoShape 21"/>
            <p:cNvSpPr>
              <a:spLocks noChangeArrowheads="1"/>
            </p:cNvSpPr>
            <p:nvPr/>
          </p:nvSpPr>
          <p:spPr bwMode="gray">
            <a:xfrm>
              <a:off x="2363" y="2075"/>
              <a:ext cx="1210" cy="812"/>
            </a:xfrm>
            <a:prstGeom prst="hexagon">
              <a:avLst>
                <a:gd name="adj" fmla="val 37254"/>
                <a:gd name="vf" fmla="val 115470"/>
              </a:avLst>
            </a:prstGeom>
            <a:solidFill>
              <a:srgbClr val="F8F8F8">
                <a:alpha val="50000"/>
              </a:srgbClr>
            </a:solidFill>
            <a:ln w="19050" algn="ctr">
              <a:solidFill>
                <a:srgbClr val="F8F8F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42006" name="AutoShape 22"/>
            <p:cNvSpPr>
              <a:spLocks noChangeArrowheads="1"/>
            </p:cNvSpPr>
            <p:nvPr/>
          </p:nvSpPr>
          <p:spPr bwMode="gray">
            <a:xfrm>
              <a:off x="2395" y="2095"/>
              <a:ext cx="1138" cy="764"/>
            </a:xfrm>
            <a:prstGeom prst="hexagon">
              <a:avLst>
                <a:gd name="adj" fmla="val 37238"/>
                <a:gd name="vf" fmla="val 115470"/>
              </a:avLst>
            </a:prstGeom>
            <a:solidFill>
              <a:srgbClr val="F8F8F8"/>
            </a:solidFill>
            <a:ln w="19050" algn="ctr">
              <a:solidFill>
                <a:srgbClr val="F8F8F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29" name="Rectangle 18"/>
          <p:cNvSpPr>
            <a:spLocks noChangeArrowheads="1"/>
          </p:cNvSpPr>
          <p:nvPr/>
        </p:nvSpPr>
        <p:spPr bwMode="gray">
          <a:xfrm>
            <a:off x="3635896" y="1556792"/>
            <a:ext cx="2160240" cy="1154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Este </a:t>
            </a:r>
            <a:r>
              <a:rPr lang="en-US" sz="1600" b="1" dirty="0" err="1">
                <a:solidFill>
                  <a:srgbClr val="000000"/>
                </a:solidFill>
              </a:rPr>
              <a:t>proceso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mejora</a:t>
            </a:r>
            <a:r>
              <a:rPr lang="en-US" sz="1600" b="1" dirty="0">
                <a:solidFill>
                  <a:srgbClr val="000000"/>
                </a:solidFill>
              </a:rPr>
              <a:t> la </a:t>
            </a:r>
            <a:r>
              <a:rPr lang="en-US" sz="1600" b="1" dirty="0" err="1">
                <a:solidFill>
                  <a:srgbClr val="000000"/>
                </a:solidFill>
              </a:rPr>
              <a:t>imagen</a:t>
            </a:r>
            <a:r>
              <a:rPr lang="en-US" sz="1600" b="1" dirty="0">
                <a:solidFill>
                  <a:srgbClr val="000000"/>
                </a:solidFill>
              </a:rPr>
              <a:t> de la </a:t>
            </a:r>
            <a:r>
              <a:rPr lang="en-US" sz="1600" b="1" dirty="0" err="1">
                <a:solidFill>
                  <a:srgbClr val="000000"/>
                </a:solidFill>
              </a:rPr>
              <a:t>clínica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frente</a:t>
            </a:r>
            <a:r>
              <a:rPr lang="en-US" sz="1600" b="1" dirty="0">
                <a:solidFill>
                  <a:srgbClr val="000000"/>
                </a:solidFill>
              </a:rPr>
              <a:t> a los </a:t>
            </a:r>
            <a:r>
              <a:rPr lang="en-US" sz="1600" b="1" dirty="0" err="1">
                <a:solidFill>
                  <a:srgbClr val="000000"/>
                </a:solidFill>
              </a:rPr>
              <a:t>clientes</a:t>
            </a:r>
            <a:r>
              <a:rPr lang="en-US" sz="16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30" name="Rectangle 18"/>
          <p:cNvSpPr>
            <a:spLocks noChangeArrowheads="1"/>
          </p:cNvSpPr>
          <p:nvPr/>
        </p:nvSpPr>
        <p:spPr bwMode="gray">
          <a:xfrm>
            <a:off x="1611908" y="3933056"/>
            <a:ext cx="2384028" cy="1425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Si se </a:t>
            </a:r>
            <a:r>
              <a:rPr lang="en-US" sz="1600" b="1" dirty="0" err="1">
                <a:solidFill>
                  <a:srgbClr val="000000"/>
                </a:solidFill>
              </a:rPr>
              <a:t>mejora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este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proceso</a:t>
            </a:r>
            <a:r>
              <a:rPr lang="en-US" sz="1600" b="1" dirty="0">
                <a:solidFill>
                  <a:srgbClr val="000000"/>
                </a:solidFill>
              </a:rPr>
              <a:t> se </a:t>
            </a:r>
            <a:r>
              <a:rPr lang="en-US" sz="1600" b="1" dirty="0" err="1">
                <a:solidFill>
                  <a:srgbClr val="000000"/>
                </a:solidFill>
              </a:rPr>
              <a:t>incrementa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las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ganancias</a:t>
            </a:r>
            <a:r>
              <a:rPr lang="en-US" sz="1600" b="1" dirty="0">
                <a:solidFill>
                  <a:srgbClr val="000000"/>
                </a:solidFill>
              </a:rPr>
              <a:t> de la </a:t>
            </a:r>
            <a:r>
              <a:rPr lang="en-US" sz="1600" b="1" dirty="0" err="1">
                <a:solidFill>
                  <a:srgbClr val="000000"/>
                </a:solidFill>
              </a:rPr>
              <a:t>empresa</a:t>
            </a:r>
            <a:r>
              <a:rPr lang="en-US" sz="16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556948" y="3334120"/>
            <a:ext cx="2146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PREGUNTAS</a:t>
            </a:r>
            <a:endParaRPr lang="es-EC" sz="2400" b="1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SELECCIÓN DE PROCESOS </a:t>
            </a:r>
            <a:endParaRPr lang="es-EC" dirty="0"/>
          </a:p>
        </p:txBody>
      </p:sp>
      <p:pic>
        <p:nvPicPr>
          <p:cNvPr id="26" name="Picture 2" descr="http://www.colegiosanmateo.cl/imagenes/ni%C3%B1o%20dudos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589" y="3653181"/>
            <a:ext cx="673477" cy="867323"/>
          </a:xfrm>
          <a:prstGeom prst="rect">
            <a:avLst/>
          </a:prstGeom>
          <a:noFill/>
        </p:spPr>
      </p:pic>
      <p:sp>
        <p:nvSpPr>
          <p:cNvPr id="25" name="Rectangle 18"/>
          <p:cNvSpPr>
            <a:spLocks noChangeArrowheads="1"/>
          </p:cNvSpPr>
          <p:nvPr/>
        </p:nvSpPr>
        <p:spPr bwMode="gray">
          <a:xfrm>
            <a:off x="1901554" y="2452129"/>
            <a:ext cx="1804735" cy="904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La </a:t>
            </a:r>
            <a:r>
              <a:rPr lang="en-US" sz="1600" b="1" dirty="0" err="1">
                <a:solidFill>
                  <a:srgbClr val="000000"/>
                </a:solidFill>
              </a:rPr>
              <a:t>frecuencia</a:t>
            </a:r>
            <a:r>
              <a:rPr lang="en-US" sz="1600" b="1" dirty="0">
                <a:solidFill>
                  <a:srgbClr val="000000"/>
                </a:solidFill>
              </a:rPr>
              <a:t> de </a:t>
            </a:r>
            <a:r>
              <a:rPr lang="en-US" sz="1600" b="1" dirty="0" err="1">
                <a:solidFill>
                  <a:srgbClr val="000000"/>
                </a:solidFill>
              </a:rPr>
              <a:t>este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proceso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es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alta</a:t>
            </a:r>
            <a:r>
              <a:rPr lang="en-US" sz="1600" b="1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379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SELECCIÓN DE PROCESOS</a:t>
            </a:r>
            <a:endParaRPr lang="es-EC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19 Imagen"/>
          <p:cNvPicPr/>
          <p:nvPr/>
        </p:nvPicPr>
        <p:blipFill rotWithShape="1">
          <a:blip r:embed="rId3"/>
          <a:srcRect l="31957" t="22317" r="28669" b="8192"/>
          <a:stretch/>
        </p:blipFill>
        <p:spPr bwMode="auto">
          <a:xfrm>
            <a:off x="2123728" y="1124744"/>
            <a:ext cx="5112568" cy="5616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37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200" dirty="0"/>
              <a:t>Your Business Company slogan in here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8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72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</a:rPr>
              <a:t>PROBLEMA</a:t>
            </a:r>
            <a:r>
              <a:rPr kumimoji="0" lang="es-EC" sz="7200" b="1" i="0" u="none" strike="noStrike" cap="all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</a:rPr>
              <a:t> DE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7200" b="1" i="0" u="none" strike="noStrike" cap="all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</a:rPr>
              <a:t> </a:t>
            </a:r>
            <a:r>
              <a:rPr kumimoji="0" lang="es-EC" sz="7200" b="1" i="0" u="none" strike="noStrike" cap="all" normalizeH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</a:rPr>
              <a:t>INVESTIGACIóN</a:t>
            </a:r>
            <a:endParaRPr kumimoji="0" lang="es-EC" sz="72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70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SELECCIÓN DE PROCESOS</a:t>
            </a:r>
            <a:endParaRPr lang="es-EC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/>
          <a:srcRect l="32310" t="22034" r="28793" b="16384"/>
          <a:stretch/>
        </p:blipFill>
        <p:spPr bwMode="auto">
          <a:xfrm>
            <a:off x="2051720" y="1196752"/>
            <a:ext cx="5169695" cy="54726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867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8" name="AutoShape 30"/>
          <p:cNvSpPr>
            <a:spLocks noChangeArrowheads="1"/>
          </p:cNvSpPr>
          <p:nvPr/>
        </p:nvSpPr>
        <p:spPr bwMode="gray">
          <a:xfrm>
            <a:off x="1301275" y="2204864"/>
            <a:ext cx="6616700" cy="864096"/>
          </a:xfrm>
          <a:prstGeom prst="roundRect">
            <a:avLst>
              <a:gd name="adj" fmla="val 16667"/>
            </a:avLst>
          </a:prstGeom>
          <a:solidFill>
            <a:schemeClr val="accent2">
              <a:alpha val="3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22559" name="AutoShape 31"/>
          <p:cNvSpPr>
            <a:spLocks noChangeArrowheads="1"/>
          </p:cNvSpPr>
          <p:nvPr/>
        </p:nvSpPr>
        <p:spPr bwMode="gray">
          <a:xfrm>
            <a:off x="1294450" y="3879281"/>
            <a:ext cx="6616700" cy="845863"/>
          </a:xfrm>
          <a:prstGeom prst="roundRect">
            <a:avLst>
              <a:gd name="adj" fmla="val 16667"/>
            </a:avLst>
          </a:prstGeom>
          <a:solidFill>
            <a:schemeClr val="hlink">
              <a:alpha val="3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C" sz="3200" dirty="0" smtClean="0"/>
              <a:t>DESCRIPCIÓN DE LOS PROCESOS</a:t>
            </a:r>
            <a:endParaRPr lang="es-EC" sz="3200" dirty="0"/>
          </a:p>
        </p:txBody>
      </p:sp>
      <p:sp>
        <p:nvSpPr>
          <p:cNvPr id="22555" name="Rectangle 27"/>
          <p:cNvSpPr>
            <a:spLocks noChangeArrowheads="1"/>
          </p:cNvSpPr>
          <p:nvPr/>
        </p:nvSpPr>
        <p:spPr bwMode="auto">
          <a:xfrm>
            <a:off x="1259632" y="4005064"/>
            <a:ext cx="6516212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2800" b="1" dirty="0" err="1" smtClean="0">
                <a:solidFill>
                  <a:srgbClr val="000000"/>
                </a:solidFill>
              </a:rPr>
              <a:t>Análisis</a:t>
            </a:r>
            <a:r>
              <a:rPr lang="en-US" sz="2800" b="1" dirty="0" smtClean="0">
                <a:solidFill>
                  <a:srgbClr val="000000"/>
                </a:solidFill>
              </a:rPr>
              <a:t> del Valor </a:t>
            </a:r>
            <a:r>
              <a:rPr lang="en-US" sz="2800" b="1" dirty="0" err="1" smtClean="0">
                <a:solidFill>
                  <a:srgbClr val="000000"/>
                </a:solidFill>
              </a:rPr>
              <a:t>Agregado</a:t>
            </a:r>
            <a:r>
              <a:rPr lang="en-US" sz="2800" b="1" dirty="0" smtClean="0">
                <a:solidFill>
                  <a:srgbClr val="000000"/>
                </a:solidFill>
              </a:rPr>
              <a:t> (AVA)</a:t>
            </a:r>
          </a:p>
        </p:txBody>
      </p:sp>
      <p:sp>
        <p:nvSpPr>
          <p:cNvPr id="22557" name="Rectangle 29"/>
          <p:cNvSpPr>
            <a:spLocks noChangeArrowheads="1"/>
          </p:cNvSpPr>
          <p:nvPr/>
        </p:nvSpPr>
        <p:spPr bwMode="auto">
          <a:xfrm>
            <a:off x="1331640" y="2348880"/>
            <a:ext cx="6444775" cy="529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2800" b="1" dirty="0" err="1" smtClean="0">
                <a:solidFill>
                  <a:srgbClr val="000000"/>
                </a:solidFill>
              </a:rPr>
              <a:t>Diagrama</a:t>
            </a:r>
            <a:r>
              <a:rPr lang="en-US" sz="2800" b="1" dirty="0" smtClean="0">
                <a:solidFill>
                  <a:srgbClr val="000000"/>
                </a:solidFill>
              </a:rPr>
              <a:t> de </a:t>
            </a:r>
            <a:r>
              <a:rPr lang="en-US" sz="2800" b="1" dirty="0" err="1" smtClean="0">
                <a:solidFill>
                  <a:srgbClr val="000000"/>
                </a:solidFill>
              </a:rPr>
              <a:t>Flujo</a:t>
            </a:r>
            <a:r>
              <a:rPr lang="en-US" sz="2800" b="1" dirty="0" smtClean="0">
                <a:solidFill>
                  <a:srgbClr val="000000"/>
                </a:solidFill>
              </a:rPr>
              <a:t> (DF) 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22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PROCESOS SELECCIONADOS</a:t>
            </a:r>
            <a:endParaRPr lang="es-EC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45324672"/>
              </p:ext>
            </p:extLst>
          </p:nvPr>
        </p:nvGraphicFramePr>
        <p:xfrm>
          <a:off x="1524000" y="1397000"/>
          <a:ext cx="6504384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721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200" dirty="0"/>
              <a:t>Your Business Company slogan in here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8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PROPUESTA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DE MEJORAMIENTO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DE LOS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PROCESOS </a:t>
            </a:r>
            <a:endParaRPr kumimoji="0" lang="es-EC" sz="72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40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/>
              <a:t>HERRAMIENTAS DE MEJORAMIENTO DE HARRINGTON</a:t>
            </a:r>
            <a:endParaRPr lang="es-ES" sz="2800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9110549"/>
              </p:ext>
            </p:extLst>
          </p:nvPr>
        </p:nvGraphicFramePr>
        <p:xfrm>
          <a:off x="1763688" y="1268760"/>
          <a:ext cx="5616624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05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730697"/>
              </p:ext>
            </p:extLst>
          </p:nvPr>
        </p:nvGraphicFramePr>
        <p:xfrm>
          <a:off x="914400" y="1219200"/>
          <a:ext cx="792162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3068960"/>
            <a:ext cx="4301480" cy="756320"/>
          </a:xfrm>
        </p:spPr>
        <p:txBody>
          <a:bodyPr/>
          <a:lstStyle/>
          <a:p>
            <a:pPr algn="ctr"/>
            <a:r>
              <a:rPr lang="es-ES" dirty="0" smtClean="0"/>
              <a:t>MANUAL DE PROCESOS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7090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MAPA DE PROCESOS </a:t>
            </a: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4 Marcador de contenid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1" y="1219200"/>
            <a:ext cx="7473335" cy="523413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94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/>
              <a:t>INVENTARIO DE PROCESOS CRÍTICOS</a:t>
            </a:r>
            <a:endParaRPr lang="es-ES" sz="28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469165"/>
              </p:ext>
            </p:extLst>
          </p:nvPr>
        </p:nvGraphicFramePr>
        <p:xfrm>
          <a:off x="2483768" y="1340768"/>
          <a:ext cx="4536504" cy="49174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112"/>
                <a:gridCol w="3528392"/>
              </a:tblGrid>
              <a:tr h="232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CÓDIGO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NOMBRE DEL PROCESO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3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ADMISIÓN</a:t>
                      </a:r>
                      <a:endParaRPr lang="es-ES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83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A.1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Ingreso con cita  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83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A.2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Atención en emergencia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486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B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PRESTAR SERVICIOS</a:t>
                      </a:r>
                      <a:endParaRPr lang="es-ES" sz="16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DE SALUD</a:t>
                      </a:r>
                      <a:endParaRPr lang="es-ES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83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B.1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Dar servicio de consulta externa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83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B.2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Otorgar servicio de cirugía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83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B.2.1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Atención en pre-operatorio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83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B.2.2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Operatorio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83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B.2.3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Atención en post-operatorio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83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B.3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Brindar servicio de hospitalización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83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B.4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Dar servicio de centro obstétrico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83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B.4.1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Atención de parto en agua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83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B.4.3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Atención de neonatología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486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G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GESTIÓN DE LA INFORMACIÓN </a:t>
                      </a:r>
                      <a:br>
                        <a:rPr lang="es-ES" sz="1400" b="1" dirty="0">
                          <a:effectLst/>
                        </a:rPr>
                      </a:br>
                      <a:r>
                        <a:rPr lang="es-ES" sz="1400" b="1" dirty="0">
                          <a:effectLst/>
                        </a:rPr>
                        <a:t>Y COMUNICACIÓN</a:t>
                      </a:r>
                      <a:endParaRPr lang="es-ES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83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G.1</a:t>
                      </a:r>
                      <a:endParaRPr lang="es-ES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Realizar estadística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37007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2"/>
          <p:cNvSpPr>
            <a:spLocks noChangeArrowheads="1" noChangeShapeType="1" noTextEdit="1"/>
          </p:cNvSpPr>
          <p:nvPr/>
        </p:nvSpPr>
        <p:spPr bwMode="gray">
          <a:xfrm>
            <a:off x="1752600" y="5410200"/>
            <a:ext cx="5791200" cy="7413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s-EC" sz="3600" b="1" kern="10" dirty="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0980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GRACIAS!</a:t>
            </a:r>
            <a:endParaRPr lang="es-EC" sz="3600" b="1" kern="10" dirty="0">
              <a:ln w="19050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50980"/>
                      <a:invGamma/>
                    </a:srgbClr>
                  </a:gs>
                </a:gsLst>
                <a:lin ang="5400000" scaled="1"/>
              </a:gradFill>
              <a:effectLst>
                <a:outerShdw dist="53882" dir="2700000" algn="ctr" rotWithShape="0">
                  <a:schemeClr val="tx1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200"/>
              <a:t>Your Business Company slogan in here</a:t>
            </a:r>
            <a:endParaRPr lang="en-US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1" t="21591" r="19666" b="8220"/>
          <a:stretch>
            <a:fillRect/>
          </a:stretch>
        </p:blipFill>
        <p:spPr bwMode="auto">
          <a:xfrm>
            <a:off x="3059832" y="404665"/>
            <a:ext cx="3024336" cy="4608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Public\Pictures\Sample Pictures\clinic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04664"/>
            <a:ext cx="3059832" cy="4608512"/>
          </a:xfrm>
          <a:prstGeom prst="rect">
            <a:avLst/>
          </a:prstGeom>
          <a:noFill/>
        </p:spPr>
      </p:pic>
      <p:pic>
        <p:nvPicPr>
          <p:cNvPr id="6" name="Picture 3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664"/>
            <a:ext cx="3053668" cy="4608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41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99727" y="1294388"/>
            <a:ext cx="2992351" cy="1073446"/>
            <a:chOff x="3964" y="2071"/>
            <a:chExt cx="1484" cy="330"/>
          </a:xfrm>
        </p:grpSpPr>
        <p:sp>
          <p:nvSpPr>
            <p:cNvPr id="12291" name="AutoShape 3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2" name="AutoShape 4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940152" y="1268760"/>
            <a:ext cx="2649413" cy="782439"/>
            <a:chOff x="3964" y="2071"/>
            <a:chExt cx="1484" cy="330"/>
          </a:xfrm>
        </p:grpSpPr>
        <p:sp>
          <p:nvSpPr>
            <p:cNvPr id="12294" name="AutoShape 6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5" name="AutoShape 7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6198560" y="2924944"/>
            <a:ext cx="2845572" cy="1252682"/>
            <a:chOff x="3964" y="2071"/>
            <a:chExt cx="1484" cy="330"/>
          </a:xfrm>
        </p:grpSpPr>
        <p:sp>
          <p:nvSpPr>
            <p:cNvPr id="12297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8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55576" y="3350398"/>
            <a:ext cx="2273300" cy="1588883"/>
            <a:chOff x="3964" y="2071"/>
            <a:chExt cx="1484" cy="330"/>
          </a:xfrm>
        </p:grpSpPr>
        <p:sp>
          <p:nvSpPr>
            <p:cNvPr id="12303" name="AutoShape 15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4" name="AutoShape 16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1742196" y="5282133"/>
            <a:ext cx="2484512" cy="672480"/>
            <a:chOff x="3964" y="2071"/>
            <a:chExt cx="1484" cy="330"/>
          </a:xfrm>
        </p:grpSpPr>
        <p:sp>
          <p:nvSpPr>
            <p:cNvPr id="12306" name="AutoShape 18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7" name="AutoShape 19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12308" name="AutoShape 20"/>
          <p:cNvSpPr>
            <a:spLocks noChangeArrowheads="1"/>
          </p:cNvSpPr>
          <p:nvPr/>
        </p:nvSpPr>
        <p:spPr bwMode="gray">
          <a:xfrm rot="18527183">
            <a:off x="4755565" y="2439658"/>
            <a:ext cx="730250" cy="266700"/>
          </a:xfrm>
          <a:prstGeom prst="rightArrow">
            <a:avLst>
              <a:gd name="adj1" fmla="val 35167"/>
              <a:gd name="adj2" fmla="val 110880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gray">
          <a:xfrm rot="3979568">
            <a:off x="4738723" y="4392502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0" name="AutoShape 22"/>
          <p:cNvSpPr>
            <a:spLocks noChangeArrowheads="1"/>
          </p:cNvSpPr>
          <p:nvPr/>
        </p:nvSpPr>
        <p:spPr bwMode="gray">
          <a:xfrm rot="13828159">
            <a:off x="3461681" y="2437682"/>
            <a:ext cx="728662" cy="265112"/>
          </a:xfrm>
          <a:prstGeom prst="rightArrow">
            <a:avLst>
              <a:gd name="adj1" fmla="val 35167"/>
              <a:gd name="adj2" fmla="val 111302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2" name="AutoShape 24"/>
          <p:cNvSpPr>
            <a:spLocks noChangeArrowheads="1"/>
          </p:cNvSpPr>
          <p:nvPr/>
        </p:nvSpPr>
        <p:spPr bwMode="gray">
          <a:xfrm>
            <a:off x="5276115" y="342900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3" name="AutoShape 25"/>
          <p:cNvSpPr>
            <a:spLocks noChangeArrowheads="1"/>
          </p:cNvSpPr>
          <p:nvPr/>
        </p:nvSpPr>
        <p:spPr bwMode="gray">
          <a:xfrm rot="10147912">
            <a:off x="2937045" y="3639542"/>
            <a:ext cx="795338" cy="265112"/>
          </a:xfrm>
          <a:prstGeom prst="rightArrow">
            <a:avLst>
              <a:gd name="adj1" fmla="val 35167"/>
              <a:gd name="adj2" fmla="val 121486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4" name="Oval 26"/>
          <p:cNvSpPr>
            <a:spLocks noChangeArrowheads="1"/>
          </p:cNvSpPr>
          <p:nvPr/>
        </p:nvSpPr>
        <p:spPr bwMode="gray">
          <a:xfrm>
            <a:off x="2798763" y="1757363"/>
            <a:ext cx="3444875" cy="344646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s-EC"/>
          </a:p>
        </p:txBody>
      </p: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3484563" y="2516188"/>
            <a:ext cx="1989137" cy="1987550"/>
            <a:chOff x="2238" y="1769"/>
            <a:chExt cx="1361" cy="1361"/>
          </a:xfrm>
        </p:grpSpPr>
        <p:sp>
          <p:nvSpPr>
            <p:cNvPr id="12316" name="Oval 28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EC"/>
            </a:p>
          </p:txBody>
        </p:sp>
        <p:sp>
          <p:nvSpPr>
            <p:cNvPr id="12317" name="Oval 29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8" name="Oval 30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9" name="Oval 31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12321" name="Oval 33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2" name="Oval 34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3" name="Oval 35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4" name="Oval 36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</p:grpSp>
        <p:sp>
          <p:nvSpPr>
            <p:cNvPr id="12325" name="Text Box 37"/>
            <p:cNvSpPr txBox="1">
              <a:spLocks noChangeArrowheads="1"/>
            </p:cNvSpPr>
            <p:nvPr/>
          </p:nvSpPr>
          <p:spPr bwMode="gray">
            <a:xfrm>
              <a:off x="2638" y="2229"/>
              <a:ext cx="563" cy="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3200" b="1" dirty="0" smtClean="0">
                  <a:solidFill>
                    <a:srgbClr val="080808"/>
                  </a:solidFill>
                </a:rPr>
                <a:t>A.1</a:t>
              </a:r>
              <a:endParaRPr lang="en-US" sz="3200" b="1" dirty="0">
                <a:solidFill>
                  <a:srgbClr val="080808"/>
                </a:solidFill>
              </a:endParaRPr>
            </a:p>
          </p:txBody>
        </p:sp>
      </p:grpSp>
      <p:sp>
        <p:nvSpPr>
          <p:cNvPr id="12326" name="Text Box 38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1804740" y="5433707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Diagrama de flujo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834192" y="1359445"/>
            <a:ext cx="3017728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C" sz="1600" b="1" dirty="0" smtClean="0">
                <a:solidFill>
                  <a:schemeClr val="bg1"/>
                </a:solidFill>
              </a:rPr>
              <a:t>Descripción:</a:t>
            </a:r>
          </a:p>
          <a:p>
            <a:pPr algn="just">
              <a:spcBef>
                <a:spcPct val="50000"/>
              </a:spcBef>
            </a:pPr>
            <a:r>
              <a:rPr lang="es-EC" sz="1400" dirty="0" smtClean="0">
                <a:solidFill>
                  <a:schemeClr val="bg1"/>
                </a:solidFill>
              </a:rPr>
              <a:t>cita con anterioridad en recepción, fecha y hora establecida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6131875" y="2924944"/>
            <a:ext cx="312064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Áreas que intervienen:</a:t>
            </a:r>
          </a:p>
          <a:p>
            <a:pPr>
              <a:spcBef>
                <a:spcPct val="50000"/>
              </a:spcBef>
            </a:pPr>
            <a:r>
              <a:rPr lang="es-EC" sz="1600" dirty="0" smtClean="0">
                <a:solidFill>
                  <a:schemeClr val="bg1"/>
                </a:solidFill>
              </a:rPr>
              <a:t>Servicio Administrativo: admisión-recaudación y secretaría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683567" y="3389552"/>
            <a:ext cx="241615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Entrada – Salida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E: </a:t>
            </a:r>
            <a:r>
              <a:rPr lang="en-US" sz="1400" dirty="0" err="1" smtClean="0">
                <a:solidFill>
                  <a:schemeClr val="bg1"/>
                </a:solidFill>
              </a:rPr>
              <a:t>Paciente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hace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una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cita</a:t>
            </a:r>
            <a:r>
              <a:rPr lang="en-US" sz="1400" dirty="0" smtClean="0">
                <a:solidFill>
                  <a:schemeClr val="bg1"/>
                </a:solidFill>
              </a:rPr>
              <a:t>         </a:t>
            </a: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S: </a:t>
            </a:r>
            <a:r>
              <a:rPr lang="en-US" sz="1400" dirty="0" err="1" smtClean="0">
                <a:solidFill>
                  <a:schemeClr val="bg1"/>
                </a:solidFill>
              </a:rPr>
              <a:t>pte</a:t>
            </a:r>
            <a:r>
              <a:rPr lang="en-US" sz="1400" dirty="0" smtClean="0">
                <a:solidFill>
                  <a:schemeClr val="bg1"/>
                </a:solidFill>
              </a:rPr>
              <a:t> en el </a:t>
            </a:r>
            <a:r>
              <a:rPr lang="en-US" sz="1400" dirty="0" err="1" smtClean="0">
                <a:solidFill>
                  <a:schemeClr val="bg1"/>
                </a:solidFill>
              </a:rPr>
              <a:t>área</a:t>
            </a:r>
            <a:r>
              <a:rPr lang="en-US" sz="1400" dirty="0" smtClean="0">
                <a:solidFill>
                  <a:schemeClr val="bg1"/>
                </a:solidFill>
              </a:rPr>
              <a:t> de </a:t>
            </a:r>
            <a:r>
              <a:rPr lang="en-US" sz="1400" dirty="0" err="1" smtClean="0">
                <a:solidFill>
                  <a:schemeClr val="bg1"/>
                </a:solidFill>
              </a:rPr>
              <a:t>prestación</a:t>
            </a:r>
            <a:r>
              <a:rPr lang="en-US" sz="1400" dirty="0" smtClean="0">
                <a:solidFill>
                  <a:schemeClr val="bg1"/>
                </a:solidFill>
              </a:rPr>
              <a:t> de </a:t>
            </a:r>
            <a:r>
              <a:rPr lang="en-US" sz="1400" dirty="0" err="1" smtClean="0">
                <a:solidFill>
                  <a:schemeClr val="bg1"/>
                </a:solidFill>
              </a:rPr>
              <a:t>servicios</a:t>
            </a:r>
            <a:r>
              <a:rPr lang="en-US" sz="1400" dirty="0" smtClean="0">
                <a:solidFill>
                  <a:schemeClr val="bg1"/>
                </a:solidFill>
              </a:rPr>
              <a:t> de </a:t>
            </a:r>
            <a:r>
              <a:rPr lang="en-US" sz="1400" dirty="0" err="1" smtClean="0">
                <a:solidFill>
                  <a:schemeClr val="bg1"/>
                </a:solidFill>
              </a:rPr>
              <a:t>salud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31" name="Text Box 43"/>
          <p:cNvSpPr txBox="1">
            <a:spLocks noChangeArrowheads="1"/>
          </p:cNvSpPr>
          <p:nvPr/>
        </p:nvSpPr>
        <p:spPr bwMode="auto">
          <a:xfrm>
            <a:off x="6084168" y="1294388"/>
            <a:ext cx="244827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Nº de actividades:</a:t>
            </a:r>
          </a:p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13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PROCESO: INGRESO CON CITA</a:t>
            </a:r>
            <a:endParaRPr lang="en-US" sz="2800" dirty="0"/>
          </a:p>
        </p:txBody>
      </p:sp>
      <p:pic>
        <p:nvPicPr>
          <p:cNvPr id="1040" name="Picture 16" descr="http://infocentroawkantun.bligoo.cl/media/users/8/401827/images/public/28249/evaluar.jpg?v=1288124525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960" y="2175487"/>
            <a:ext cx="955993" cy="1079709"/>
          </a:xfrm>
          <a:prstGeom prst="rect">
            <a:avLst/>
          </a:prstGeom>
          <a:noFill/>
        </p:spPr>
      </p:pic>
      <p:sp>
        <p:nvSpPr>
          <p:cNvPr id="51" name="AutoShape 21"/>
          <p:cNvSpPr>
            <a:spLocks noChangeArrowheads="1"/>
          </p:cNvSpPr>
          <p:nvPr/>
        </p:nvSpPr>
        <p:spPr bwMode="gray">
          <a:xfrm rot="6790312">
            <a:off x="3609527" y="447515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grpSp>
        <p:nvGrpSpPr>
          <p:cNvPr id="52" name="Group 8"/>
          <p:cNvGrpSpPr>
            <a:grpSpLocks/>
          </p:cNvGrpSpPr>
          <p:nvPr/>
        </p:nvGrpSpPr>
        <p:grpSpPr bwMode="auto">
          <a:xfrm>
            <a:off x="4514622" y="5302949"/>
            <a:ext cx="2845572" cy="650342"/>
            <a:chOff x="3964" y="2071"/>
            <a:chExt cx="1484" cy="330"/>
          </a:xfrm>
        </p:grpSpPr>
        <p:sp>
          <p:nvSpPr>
            <p:cNvPr id="53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54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55" name="Text Box 4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379829" y="5315324"/>
            <a:ext cx="31206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Análisis del Valor Agregado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0" descr="http://escuela.med.puc.cl/paginas/Cursos/tercero/IntegradoTercero/ApSemiologia/Fotos/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6208" y="4102240"/>
            <a:ext cx="1609590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7286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32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PROBLEMA DE INVESTIGACION</a:t>
            </a:r>
            <a:endParaRPr lang="es-EC" sz="32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72034" name="Picture 2" descr="http://click.infospace.com/ClickHandler.ashx?du=http%3a%2f%2fsusanaquintero.files.wordpress.com%2f2010%2f02%2ftecnologia3.jpg&amp;ru=http%3a%2f%2fsusanaquintero.files.wordpress.com%2f2010%2f02%2ftecnologia3.jpg&amp;ld=20120429&amp;ap=18&amp;app=1&amp;c=babylon2.hp.row&amp;s=babylon2&amp;coi=372380&amp;cop=main-title&amp;euip=186.42.145.36&amp;npp=18&amp;p=0&amp;pp=0&amp;pvaid=54668095c65f43a7977caf9c57682ba5&amp;ep=18&amp;mid=9&amp;hash=70CAF2D86739FE5365CD936FBAF93C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340768"/>
            <a:ext cx="3048000" cy="2771775"/>
          </a:xfrm>
          <a:prstGeom prst="rect">
            <a:avLst/>
          </a:prstGeom>
          <a:noFill/>
        </p:spPr>
      </p:pic>
      <p:pic>
        <p:nvPicPr>
          <p:cNvPr id="172036" name="Picture 4" descr="http://click.infospace.com/ClickHandler.ashx?du=http%3a%2f%2fwww.nuevozorita.com%2fimages%2freunion-informes-estadisticos-221x179.jpg&amp;ru=http%3a%2f%2fwww.nuevozorita.com%2fimages%2freunion-informes-estadisticos-221x179.jpg&amp;ld=20120429&amp;ap=7&amp;app=1&amp;c=babylon2.hp.row&amp;s=babylon2&amp;coi=372380&amp;cop=main-title&amp;euip=186.42.145.36&amp;npp=7&amp;p=0&amp;pp=0&amp;pvaid=3afcaaeb578d4508af87779ac79a9c8a&amp;ep=7&amp;mid=9&amp;hash=01DF0BB6D7D129F1B0E22824257C95B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293096"/>
            <a:ext cx="2816255" cy="2281039"/>
          </a:xfrm>
          <a:prstGeom prst="rect">
            <a:avLst/>
          </a:prstGeom>
          <a:noFill/>
        </p:spPr>
      </p:pic>
      <p:pic>
        <p:nvPicPr>
          <p:cNvPr id="28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pic>
        <p:nvPicPr>
          <p:cNvPr id="172038" name="Picture 6" descr="http://click.infospace.com/ClickHandler.ashx?du=http%3a%2f%2f3.bp.blogspot.com%2f_5z74oN0J8cU%2fTBbrBPPS9TI%2fAAAAAAAAACs%2f08PmyjUxTRs%2fs320%2f20100305110049-encuesta-1-.png&amp;ru=http%3a%2f%2f3.bp.blogspot.com%2f_5z74oN0J8cU%2fTBbrBPPS9TI%2fAAAAAAAAACs%2f08PmyjUxTRs%2fs320%2f20100305110049-encuesta-1-.png&amp;ld=20120429&amp;ap=20&amp;app=1&amp;c=babylon2.hp.row&amp;s=babylon2&amp;coi=372380&amp;cop=main-title&amp;euip=186.42.145.36&amp;npp=20&amp;p=0&amp;pp=0&amp;pvaid=0e63164d9c4840989a60c03242028e64&amp;ep=20&amp;mid=9&amp;hash=5E38F9552D4589A20EDA08F1F27AEDB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190788"/>
            <a:ext cx="2397211" cy="2382228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148064" y="3573016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Dificultad en la recopilación de información </a:t>
            </a:r>
            <a:endParaRPr lang="es-EC" sz="14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899592" y="5877272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Carencia de informes estadísticos de la situación actual </a:t>
            </a:r>
            <a:endParaRPr lang="es-EC" sz="1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051992" y="4077072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Deficiente metodología de gerencia por procesos por parte 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61179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smtClean="0"/>
              <a:t>AVA: INGRESO CON CITA</a:t>
            </a:r>
            <a:endParaRPr lang="es-ES" sz="32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940152" y="6309320"/>
            <a:ext cx="2895600" cy="3206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76" y="1233090"/>
            <a:ext cx="5274087" cy="529225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Picture 8" descr="http://3.bp.blogspot.com/_YBK7AgOHRJQ/TFR51ZO_hyI/AAAAAAAAAAM/ZegLmXCnEEc/s320/encuestas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280" y="2512118"/>
            <a:ext cx="1787068" cy="18529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329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smtClean="0"/>
              <a:t>AVA: INGRESO CON CITA</a:t>
            </a:r>
            <a:endParaRPr lang="es-ES" sz="32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59832" y="5085184"/>
            <a:ext cx="2895600" cy="1008112"/>
          </a:xfrm>
        </p:spPr>
        <p:txBody>
          <a:bodyPr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en-US" b="1" dirty="0" smtClean="0"/>
              <a:t>IVA</a:t>
            </a:r>
            <a:r>
              <a:rPr lang="en-US" dirty="0" smtClean="0"/>
              <a:t>: 32,26%, PROCESO CRÍTICO</a:t>
            </a:r>
          </a:p>
          <a:p>
            <a:pPr algn="just"/>
            <a:endParaRPr lang="en-US" dirty="0" smtClean="0"/>
          </a:p>
          <a:p>
            <a:pPr marL="171450" indent="-171450" algn="just">
              <a:buFont typeface="Arial" pitchFamily="34" charset="0"/>
              <a:buChar char="•"/>
            </a:pPr>
            <a:r>
              <a:rPr lang="en-US" dirty="0" smtClean="0"/>
              <a:t>SE DIMINUIRÍA EL TIEMPO DE ESPERA CON LA IMPLEMENTACIÓN DE LA HISTORIA CLÍNICA DIGITAL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286309"/>
              </p:ext>
            </p:extLst>
          </p:nvPr>
        </p:nvGraphicFramePr>
        <p:xfrm>
          <a:off x="1187624" y="1412776"/>
          <a:ext cx="6696744" cy="331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2" descr="http://4.bp.blogspot.com/_sYqDmUDkudA/Sh1EQHzcyNI/AAAAAAAAAgM/l-_U9DkCaPk/s320/recolectar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4873950"/>
            <a:ext cx="1440160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768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99727" y="1294388"/>
            <a:ext cx="2992351" cy="1073446"/>
            <a:chOff x="3964" y="2071"/>
            <a:chExt cx="1484" cy="330"/>
          </a:xfrm>
        </p:grpSpPr>
        <p:sp>
          <p:nvSpPr>
            <p:cNvPr id="12291" name="AutoShape 3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2" name="AutoShape 4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940152" y="1268760"/>
            <a:ext cx="2649413" cy="782439"/>
            <a:chOff x="3964" y="2071"/>
            <a:chExt cx="1484" cy="330"/>
          </a:xfrm>
        </p:grpSpPr>
        <p:sp>
          <p:nvSpPr>
            <p:cNvPr id="12294" name="AutoShape 6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5" name="AutoShape 7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6198560" y="2646160"/>
            <a:ext cx="2845572" cy="1531466"/>
            <a:chOff x="3964" y="2071"/>
            <a:chExt cx="1484" cy="330"/>
          </a:xfrm>
        </p:grpSpPr>
        <p:sp>
          <p:nvSpPr>
            <p:cNvPr id="12297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8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55576" y="3350398"/>
            <a:ext cx="2273300" cy="1853427"/>
            <a:chOff x="3964" y="2071"/>
            <a:chExt cx="1484" cy="330"/>
          </a:xfrm>
        </p:grpSpPr>
        <p:sp>
          <p:nvSpPr>
            <p:cNvPr id="12303" name="AutoShape 15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4" name="AutoShape 16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1485245" y="5521316"/>
            <a:ext cx="2484512" cy="672480"/>
            <a:chOff x="3964" y="2071"/>
            <a:chExt cx="1484" cy="330"/>
          </a:xfrm>
        </p:grpSpPr>
        <p:sp>
          <p:nvSpPr>
            <p:cNvPr id="12306" name="AutoShape 18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7" name="AutoShape 19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12308" name="AutoShape 20"/>
          <p:cNvSpPr>
            <a:spLocks noChangeArrowheads="1"/>
          </p:cNvSpPr>
          <p:nvPr/>
        </p:nvSpPr>
        <p:spPr bwMode="gray">
          <a:xfrm rot="18527183">
            <a:off x="4755565" y="2439658"/>
            <a:ext cx="730250" cy="266700"/>
          </a:xfrm>
          <a:prstGeom prst="rightArrow">
            <a:avLst>
              <a:gd name="adj1" fmla="val 35167"/>
              <a:gd name="adj2" fmla="val 110880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gray">
          <a:xfrm rot="3979568">
            <a:off x="4738723" y="4392502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0" name="AutoShape 22"/>
          <p:cNvSpPr>
            <a:spLocks noChangeArrowheads="1"/>
          </p:cNvSpPr>
          <p:nvPr/>
        </p:nvSpPr>
        <p:spPr bwMode="gray">
          <a:xfrm rot="13828159">
            <a:off x="3461681" y="2437682"/>
            <a:ext cx="728662" cy="265112"/>
          </a:xfrm>
          <a:prstGeom prst="rightArrow">
            <a:avLst>
              <a:gd name="adj1" fmla="val 35167"/>
              <a:gd name="adj2" fmla="val 111302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2" name="AutoShape 24"/>
          <p:cNvSpPr>
            <a:spLocks noChangeArrowheads="1"/>
          </p:cNvSpPr>
          <p:nvPr/>
        </p:nvSpPr>
        <p:spPr bwMode="gray">
          <a:xfrm>
            <a:off x="5276115" y="342900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3" name="AutoShape 25"/>
          <p:cNvSpPr>
            <a:spLocks noChangeArrowheads="1"/>
          </p:cNvSpPr>
          <p:nvPr/>
        </p:nvSpPr>
        <p:spPr bwMode="gray">
          <a:xfrm rot="10147912">
            <a:off x="2937045" y="3639542"/>
            <a:ext cx="795338" cy="265112"/>
          </a:xfrm>
          <a:prstGeom prst="rightArrow">
            <a:avLst>
              <a:gd name="adj1" fmla="val 35167"/>
              <a:gd name="adj2" fmla="val 121486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4" name="Oval 26"/>
          <p:cNvSpPr>
            <a:spLocks noChangeArrowheads="1"/>
          </p:cNvSpPr>
          <p:nvPr/>
        </p:nvSpPr>
        <p:spPr bwMode="gray">
          <a:xfrm>
            <a:off x="2798763" y="1757363"/>
            <a:ext cx="3444875" cy="344646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s-EC"/>
          </a:p>
        </p:txBody>
      </p: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3484563" y="2516188"/>
            <a:ext cx="1989137" cy="1987550"/>
            <a:chOff x="2238" y="1769"/>
            <a:chExt cx="1361" cy="1361"/>
          </a:xfrm>
        </p:grpSpPr>
        <p:sp>
          <p:nvSpPr>
            <p:cNvPr id="12316" name="Oval 28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EC"/>
            </a:p>
          </p:txBody>
        </p:sp>
        <p:sp>
          <p:nvSpPr>
            <p:cNvPr id="12317" name="Oval 29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8" name="Oval 30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9" name="Oval 31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12321" name="Oval 33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2" name="Oval 34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3" name="Oval 35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4" name="Oval 36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</p:grpSp>
        <p:sp>
          <p:nvSpPr>
            <p:cNvPr id="12325" name="Text Box 37"/>
            <p:cNvSpPr txBox="1">
              <a:spLocks noChangeArrowheads="1"/>
            </p:cNvSpPr>
            <p:nvPr/>
          </p:nvSpPr>
          <p:spPr bwMode="gray">
            <a:xfrm>
              <a:off x="2638" y="2229"/>
              <a:ext cx="563" cy="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3200" b="1" dirty="0" smtClean="0">
                  <a:solidFill>
                    <a:srgbClr val="080808"/>
                  </a:solidFill>
                </a:rPr>
                <a:t>A.2</a:t>
              </a:r>
              <a:endParaRPr lang="en-US" sz="3200" b="1" dirty="0">
                <a:solidFill>
                  <a:srgbClr val="080808"/>
                </a:solidFill>
              </a:endParaRPr>
            </a:p>
          </p:txBody>
        </p:sp>
      </p:grpSp>
      <p:sp>
        <p:nvSpPr>
          <p:cNvPr id="12326" name="Text Box 38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1606933" y="5705084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Diagrama de flujo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834192" y="1340768"/>
            <a:ext cx="2781908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C" sz="1600" b="1" dirty="0" smtClean="0">
                <a:solidFill>
                  <a:schemeClr val="bg1"/>
                </a:solidFill>
              </a:rPr>
              <a:t>Descripción:</a:t>
            </a:r>
          </a:p>
          <a:p>
            <a:pPr algn="just">
              <a:spcBef>
                <a:spcPct val="50000"/>
              </a:spcBef>
            </a:pPr>
            <a:r>
              <a:rPr lang="es-ES" sz="1400" dirty="0" smtClean="0">
                <a:solidFill>
                  <a:schemeClr val="bg1"/>
                </a:solidFill>
              </a:rPr>
              <a:t>Apertura a pacientes con patologías emergentes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6156176" y="2636912"/>
            <a:ext cx="312064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Áreas que intervienen:</a:t>
            </a:r>
          </a:p>
          <a:p>
            <a:pPr algn="l">
              <a:spcBef>
                <a:spcPct val="50000"/>
              </a:spcBef>
            </a:pPr>
            <a:r>
              <a:rPr lang="es-EC" sz="1600" dirty="0" smtClean="0">
                <a:solidFill>
                  <a:schemeClr val="bg1"/>
                </a:solidFill>
              </a:rPr>
              <a:t>Servicio Administrativo: admisión-recaudación y secretaría, emergencia, unidad médica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683567" y="3389552"/>
            <a:ext cx="2416159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Entrada – Salida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E: </a:t>
            </a:r>
            <a:r>
              <a:rPr lang="en-US" sz="1400" dirty="0" err="1" smtClean="0">
                <a:solidFill>
                  <a:schemeClr val="bg1"/>
                </a:solidFill>
              </a:rPr>
              <a:t>Paciente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llega</a:t>
            </a:r>
            <a:r>
              <a:rPr lang="en-US" sz="1400" dirty="0" smtClean="0">
                <a:solidFill>
                  <a:schemeClr val="bg1"/>
                </a:solidFill>
              </a:rPr>
              <a:t> a </a:t>
            </a:r>
            <a:r>
              <a:rPr lang="en-US" sz="1400" dirty="0" err="1" smtClean="0">
                <a:solidFill>
                  <a:schemeClr val="bg1"/>
                </a:solidFill>
              </a:rPr>
              <a:t>emergencia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S: </a:t>
            </a:r>
            <a:r>
              <a:rPr lang="en-US" sz="1400" dirty="0" err="1" smtClean="0">
                <a:solidFill>
                  <a:schemeClr val="bg1"/>
                </a:solidFill>
              </a:rPr>
              <a:t>pte</a:t>
            </a:r>
            <a:r>
              <a:rPr lang="en-US" sz="1400" dirty="0" smtClean="0">
                <a:solidFill>
                  <a:schemeClr val="bg1"/>
                </a:solidFill>
              </a:rPr>
              <a:t> en el </a:t>
            </a:r>
            <a:r>
              <a:rPr lang="en-US" sz="1400" dirty="0" err="1" smtClean="0">
                <a:solidFill>
                  <a:schemeClr val="bg1"/>
                </a:solidFill>
              </a:rPr>
              <a:t>área</a:t>
            </a:r>
            <a:r>
              <a:rPr lang="en-US" sz="1400" dirty="0" smtClean="0">
                <a:solidFill>
                  <a:schemeClr val="bg1"/>
                </a:solidFill>
              </a:rPr>
              <a:t> de </a:t>
            </a:r>
            <a:r>
              <a:rPr lang="en-US" sz="1400" dirty="0" err="1" smtClean="0">
                <a:solidFill>
                  <a:schemeClr val="bg1"/>
                </a:solidFill>
              </a:rPr>
              <a:t>prestación</a:t>
            </a:r>
            <a:r>
              <a:rPr lang="en-US" sz="1400" dirty="0" smtClean="0">
                <a:solidFill>
                  <a:schemeClr val="bg1"/>
                </a:solidFill>
              </a:rPr>
              <a:t> de </a:t>
            </a:r>
            <a:r>
              <a:rPr lang="en-US" sz="1400" dirty="0" err="1" smtClean="0">
                <a:solidFill>
                  <a:schemeClr val="bg1"/>
                </a:solidFill>
              </a:rPr>
              <a:t>servicios</a:t>
            </a:r>
            <a:r>
              <a:rPr lang="en-US" sz="1400" dirty="0" smtClean="0">
                <a:solidFill>
                  <a:schemeClr val="bg1"/>
                </a:solidFill>
              </a:rPr>
              <a:t> de </a:t>
            </a:r>
            <a:r>
              <a:rPr lang="en-US" sz="1400" dirty="0" err="1" smtClean="0">
                <a:solidFill>
                  <a:schemeClr val="bg1"/>
                </a:solidFill>
              </a:rPr>
              <a:t>salud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31" name="Text Box 43"/>
          <p:cNvSpPr txBox="1">
            <a:spLocks noChangeArrowheads="1"/>
          </p:cNvSpPr>
          <p:nvPr/>
        </p:nvSpPr>
        <p:spPr bwMode="auto">
          <a:xfrm>
            <a:off x="6084168" y="1294388"/>
            <a:ext cx="244827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Nº de actividades:</a:t>
            </a:r>
          </a:p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15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PROCESO: ATENCIÓN EN EMERGENCIA</a:t>
            </a:r>
            <a:endParaRPr lang="en-US" sz="2800" dirty="0"/>
          </a:p>
        </p:txBody>
      </p:sp>
      <p:pic>
        <p:nvPicPr>
          <p:cNvPr id="1040" name="Picture 16" descr="http://infocentroawkantun.bligoo.cl/media/users/8/401827/images/public/28249/evaluar.jpg?v=1288124525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4960" y="2175487"/>
            <a:ext cx="955993" cy="1079709"/>
          </a:xfrm>
          <a:prstGeom prst="rect">
            <a:avLst/>
          </a:prstGeom>
          <a:noFill/>
        </p:spPr>
      </p:pic>
      <p:sp>
        <p:nvSpPr>
          <p:cNvPr id="51" name="AutoShape 21"/>
          <p:cNvSpPr>
            <a:spLocks noChangeArrowheads="1"/>
          </p:cNvSpPr>
          <p:nvPr/>
        </p:nvSpPr>
        <p:spPr bwMode="gray">
          <a:xfrm rot="6790312">
            <a:off x="3609527" y="447515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grpSp>
        <p:nvGrpSpPr>
          <p:cNvPr id="52" name="Group 8"/>
          <p:cNvGrpSpPr>
            <a:grpSpLocks/>
          </p:cNvGrpSpPr>
          <p:nvPr/>
        </p:nvGrpSpPr>
        <p:grpSpPr bwMode="auto">
          <a:xfrm>
            <a:off x="4994004" y="5395851"/>
            <a:ext cx="2845572" cy="650342"/>
            <a:chOff x="3964" y="2071"/>
            <a:chExt cx="1484" cy="330"/>
          </a:xfrm>
        </p:grpSpPr>
        <p:sp>
          <p:nvSpPr>
            <p:cNvPr id="53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54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55" name="Text Box 41"/>
          <p:cNvSpPr txBox="1">
            <a:spLocks noChangeArrowheads="1"/>
          </p:cNvSpPr>
          <p:nvPr/>
        </p:nvSpPr>
        <p:spPr bwMode="auto">
          <a:xfrm>
            <a:off x="4927319" y="5399862"/>
            <a:ext cx="31206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Análisis del Valor Agregado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0" descr="http://escuela.med.puc.cl/paginas/Cursos/tercero/IntegradoTercero/ApSemiologia/Fotos/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11035" y="3854066"/>
            <a:ext cx="1609590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4777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AVA: ATENCIÓN EN EMERGENCIA</a:t>
            </a:r>
            <a:endParaRPr lang="en-US" sz="2800" dirty="0"/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47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297" y="1268760"/>
            <a:ext cx="5341015" cy="5487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006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AVA: ATENCIÓN EN EMERGENCIA</a:t>
            </a:r>
            <a:endParaRPr lang="en-US" sz="2800" dirty="0"/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768752" cy="3240360"/>
          </a:xfrm>
          <a:prstGeom prst="rect">
            <a:avLst/>
          </a:prstGeom>
          <a:noFill/>
        </p:spPr>
      </p:pic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59832" y="5229200"/>
            <a:ext cx="2895600" cy="1008112"/>
          </a:xfrm>
        </p:spPr>
        <p:txBody>
          <a:bodyPr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en-US" b="1" dirty="0" smtClean="0"/>
              <a:t>IVA</a:t>
            </a:r>
            <a:r>
              <a:rPr lang="en-US" dirty="0" smtClean="0"/>
              <a:t>: 37,50%, PROCESO CRÍTICO</a:t>
            </a:r>
          </a:p>
          <a:p>
            <a:pPr algn="just"/>
            <a:endParaRPr lang="en-US" dirty="0" smtClean="0"/>
          </a:p>
          <a:p>
            <a:pPr marL="171450" indent="-171450" algn="just">
              <a:buFont typeface="Arial" pitchFamily="34" charset="0"/>
              <a:buChar char="•"/>
            </a:pPr>
            <a:r>
              <a:rPr lang="en-US" dirty="0" smtClean="0"/>
              <a:t>SE DIMINUIRÍA EL TIEMPO DE ESPERA SI SE CUENTA CON EL PERSONAL ESPECÍFICO POR ÁREA</a:t>
            </a:r>
            <a:endParaRPr lang="en-US" dirty="0"/>
          </a:p>
        </p:txBody>
      </p:sp>
      <p:pic>
        <p:nvPicPr>
          <p:cNvPr id="7" name="Picture 2" descr="http://4.bp.blogspot.com/_sYqDmUDkudA/Sh1EQHzcyNI/AAAAAAAAAgM/l-_U9DkCaPk/s320/recolectar.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5013176"/>
            <a:ext cx="1440160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8750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99727" y="1294388"/>
            <a:ext cx="2992351" cy="881099"/>
            <a:chOff x="3964" y="2071"/>
            <a:chExt cx="1484" cy="330"/>
          </a:xfrm>
        </p:grpSpPr>
        <p:sp>
          <p:nvSpPr>
            <p:cNvPr id="12291" name="AutoShape 3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2" name="AutoShape 4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940152" y="1268760"/>
            <a:ext cx="2649413" cy="782439"/>
            <a:chOff x="3964" y="2071"/>
            <a:chExt cx="1484" cy="330"/>
          </a:xfrm>
        </p:grpSpPr>
        <p:sp>
          <p:nvSpPr>
            <p:cNvPr id="12294" name="AutoShape 6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5" name="AutoShape 7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6198560" y="2680253"/>
            <a:ext cx="2845572" cy="941544"/>
            <a:chOff x="3964" y="2071"/>
            <a:chExt cx="1484" cy="330"/>
          </a:xfrm>
        </p:grpSpPr>
        <p:sp>
          <p:nvSpPr>
            <p:cNvPr id="12297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8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55576" y="3350398"/>
            <a:ext cx="2273300" cy="1853427"/>
            <a:chOff x="3964" y="2071"/>
            <a:chExt cx="1484" cy="330"/>
          </a:xfrm>
        </p:grpSpPr>
        <p:sp>
          <p:nvSpPr>
            <p:cNvPr id="12303" name="AutoShape 15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4" name="AutoShape 16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1485245" y="5521316"/>
            <a:ext cx="2484512" cy="672480"/>
            <a:chOff x="3964" y="2071"/>
            <a:chExt cx="1484" cy="330"/>
          </a:xfrm>
        </p:grpSpPr>
        <p:sp>
          <p:nvSpPr>
            <p:cNvPr id="12306" name="AutoShape 18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7" name="AutoShape 19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12308" name="AutoShape 20"/>
          <p:cNvSpPr>
            <a:spLocks noChangeArrowheads="1"/>
          </p:cNvSpPr>
          <p:nvPr/>
        </p:nvSpPr>
        <p:spPr bwMode="gray">
          <a:xfrm rot="18527183">
            <a:off x="4755565" y="2439658"/>
            <a:ext cx="730250" cy="266700"/>
          </a:xfrm>
          <a:prstGeom prst="rightArrow">
            <a:avLst>
              <a:gd name="adj1" fmla="val 35167"/>
              <a:gd name="adj2" fmla="val 110880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gray">
          <a:xfrm rot="3979568">
            <a:off x="4738723" y="4392502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0" name="AutoShape 22"/>
          <p:cNvSpPr>
            <a:spLocks noChangeArrowheads="1"/>
          </p:cNvSpPr>
          <p:nvPr/>
        </p:nvSpPr>
        <p:spPr bwMode="gray">
          <a:xfrm rot="13828159">
            <a:off x="3461681" y="2437682"/>
            <a:ext cx="728662" cy="265112"/>
          </a:xfrm>
          <a:prstGeom prst="rightArrow">
            <a:avLst>
              <a:gd name="adj1" fmla="val 35167"/>
              <a:gd name="adj2" fmla="val 111302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2" name="AutoShape 24"/>
          <p:cNvSpPr>
            <a:spLocks noChangeArrowheads="1"/>
          </p:cNvSpPr>
          <p:nvPr/>
        </p:nvSpPr>
        <p:spPr bwMode="gray">
          <a:xfrm>
            <a:off x="5276115" y="342900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3" name="AutoShape 25"/>
          <p:cNvSpPr>
            <a:spLocks noChangeArrowheads="1"/>
          </p:cNvSpPr>
          <p:nvPr/>
        </p:nvSpPr>
        <p:spPr bwMode="gray">
          <a:xfrm rot="10147912">
            <a:off x="2937045" y="3639542"/>
            <a:ext cx="795338" cy="265112"/>
          </a:xfrm>
          <a:prstGeom prst="rightArrow">
            <a:avLst>
              <a:gd name="adj1" fmla="val 35167"/>
              <a:gd name="adj2" fmla="val 121486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4" name="Oval 26"/>
          <p:cNvSpPr>
            <a:spLocks noChangeArrowheads="1"/>
          </p:cNvSpPr>
          <p:nvPr/>
        </p:nvSpPr>
        <p:spPr bwMode="gray">
          <a:xfrm>
            <a:off x="2798763" y="1757363"/>
            <a:ext cx="3444875" cy="344646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s-EC"/>
          </a:p>
        </p:txBody>
      </p: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3484563" y="2516188"/>
            <a:ext cx="1989137" cy="1987550"/>
            <a:chOff x="2238" y="1769"/>
            <a:chExt cx="1361" cy="1361"/>
          </a:xfrm>
        </p:grpSpPr>
        <p:sp>
          <p:nvSpPr>
            <p:cNvPr id="12316" name="Oval 28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EC"/>
            </a:p>
          </p:txBody>
        </p:sp>
        <p:sp>
          <p:nvSpPr>
            <p:cNvPr id="12317" name="Oval 29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8" name="Oval 30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9" name="Oval 31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12321" name="Oval 33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2" name="Oval 34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3" name="Oval 35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4" name="Oval 36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</p:grpSp>
        <p:sp>
          <p:nvSpPr>
            <p:cNvPr id="12325" name="Text Box 37"/>
            <p:cNvSpPr txBox="1">
              <a:spLocks noChangeArrowheads="1"/>
            </p:cNvSpPr>
            <p:nvPr/>
          </p:nvSpPr>
          <p:spPr bwMode="gray">
            <a:xfrm>
              <a:off x="2637" y="2229"/>
              <a:ext cx="563" cy="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3200" b="1" dirty="0" smtClean="0">
                  <a:solidFill>
                    <a:srgbClr val="080808"/>
                  </a:solidFill>
                </a:rPr>
                <a:t>B.1</a:t>
              </a:r>
              <a:endParaRPr lang="en-US" sz="3200" b="1" dirty="0">
                <a:solidFill>
                  <a:srgbClr val="080808"/>
                </a:solidFill>
              </a:endParaRPr>
            </a:p>
          </p:txBody>
        </p:sp>
      </p:grpSp>
      <p:sp>
        <p:nvSpPr>
          <p:cNvPr id="12326" name="Text Box 38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1472934" y="5661248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Diagrama de flujo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834192" y="1340768"/>
            <a:ext cx="2781908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C" sz="1600" b="1" dirty="0" smtClean="0">
                <a:solidFill>
                  <a:schemeClr val="bg1"/>
                </a:solidFill>
              </a:rPr>
              <a:t>Descripción:</a:t>
            </a:r>
          </a:p>
          <a:p>
            <a:pPr algn="just">
              <a:spcBef>
                <a:spcPct val="50000"/>
              </a:spcBef>
            </a:pPr>
            <a:r>
              <a:rPr lang="es-ES" sz="1400" dirty="0" smtClean="0">
                <a:solidFill>
                  <a:schemeClr val="bg1"/>
                </a:solidFill>
              </a:rPr>
              <a:t>Atención médica ambulatoria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6156176" y="2636912"/>
            <a:ext cx="312064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Áreas que intervienen:</a:t>
            </a:r>
          </a:p>
          <a:p>
            <a:pPr algn="l">
              <a:spcBef>
                <a:spcPct val="50000"/>
              </a:spcBef>
            </a:pPr>
            <a:r>
              <a:rPr lang="es-EC" sz="1600" dirty="0" smtClean="0">
                <a:solidFill>
                  <a:schemeClr val="bg1"/>
                </a:solidFill>
              </a:rPr>
              <a:t>Servicio de consulta externa  y enfermería.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683567" y="3389552"/>
            <a:ext cx="2416159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Entrada – Salida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E: </a:t>
            </a:r>
            <a:r>
              <a:rPr lang="en-US" sz="1400" dirty="0" err="1" smtClean="0">
                <a:solidFill>
                  <a:schemeClr val="bg1"/>
                </a:solidFill>
              </a:rPr>
              <a:t>paciente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ingresado</a:t>
            </a:r>
            <a:r>
              <a:rPr lang="en-US" sz="1400" dirty="0" smtClean="0">
                <a:solidFill>
                  <a:schemeClr val="bg1"/>
                </a:solidFill>
              </a:rPr>
              <a:t> a la </a:t>
            </a:r>
            <a:r>
              <a:rPr lang="en-US" sz="1400" dirty="0" err="1" smtClean="0">
                <a:solidFill>
                  <a:schemeClr val="bg1"/>
                </a:solidFill>
              </a:rPr>
              <a:t>cínica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esperando</a:t>
            </a:r>
            <a:r>
              <a:rPr lang="en-US" sz="1400" dirty="0" smtClean="0">
                <a:solidFill>
                  <a:schemeClr val="bg1"/>
                </a:solidFill>
              </a:rPr>
              <a:t> la </a:t>
            </a:r>
            <a:r>
              <a:rPr lang="en-US" sz="1400" dirty="0" err="1" smtClean="0">
                <a:solidFill>
                  <a:schemeClr val="bg1"/>
                </a:solidFill>
              </a:rPr>
              <a:t>atención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S: </a:t>
            </a:r>
            <a:r>
              <a:rPr lang="en-US" sz="1400" dirty="0" err="1" smtClean="0">
                <a:solidFill>
                  <a:schemeClr val="bg1"/>
                </a:solidFill>
              </a:rPr>
              <a:t>pte</a:t>
            </a:r>
            <a:r>
              <a:rPr lang="en-US" sz="1400" dirty="0" smtClean="0">
                <a:solidFill>
                  <a:schemeClr val="bg1"/>
                </a:solidFill>
              </a:rPr>
              <a:t> ha </a:t>
            </a:r>
            <a:r>
              <a:rPr lang="en-US" sz="1400" dirty="0" err="1" smtClean="0">
                <a:solidFill>
                  <a:schemeClr val="bg1"/>
                </a:solidFill>
              </a:rPr>
              <a:t>recibido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su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atención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médica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31" name="Text Box 43"/>
          <p:cNvSpPr txBox="1">
            <a:spLocks noChangeArrowheads="1"/>
          </p:cNvSpPr>
          <p:nvPr/>
        </p:nvSpPr>
        <p:spPr bwMode="auto">
          <a:xfrm>
            <a:off x="6012160" y="1294388"/>
            <a:ext cx="244827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Nº de actividades:</a:t>
            </a:r>
          </a:p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15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PROCESO: DAR SERVICIO DE CONSULTA EXTERNA</a:t>
            </a:r>
            <a:endParaRPr lang="en-US" sz="2800" dirty="0"/>
          </a:p>
        </p:txBody>
      </p:sp>
      <p:pic>
        <p:nvPicPr>
          <p:cNvPr id="1040" name="Picture 16" descr="http://infocentroawkantun.bligoo.cl/media/users/8/401827/images/public/28249/evaluar.jpg?v=1288124525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816" y="2058649"/>
            <a:ext cx="955993" cy="1079709"/>
          </a:xfrm>
          <a:prstGeom prst="rect">
            <a:avLst/>
          </a:prstGeom>
          <a:noFill/>
        </p:spPr>
      </p:pic>
      <p:sp>
        <p:nvSpPr>
          <p:cNvPr id="51" name="AutoShape 21"/>
          <p:cNvSpPr>
            <a:spLocks noChangeArrowheads="1"/>
          </p:cNvSpPr>
          <p:nvPr/>
        </p:nvSpPr>
        <p:spPr bwMode="gray">
          <a:xfrm rot="6790312">
            <a:off x="3609527" y="447515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grpSp>
        <p:nvGrpSpPr>
          <p:cNvPr id="52" name="Group 8"/>
          <p:cNvGrpSpPr>
            <a:grpSpLocks/>
          </p:cNvGrpSpPr>
          <p:nvPr/>
        </p:nvGrpSpPr>
        <p:grpSpPr bwMode="auto">
          <a:xfrm>
            <a:off x="4994004" y="5395851"/>
            <a:ext cx="2845572" cy="650342"/>
            <a:chOff x="3964" y="2071"/>
            <a:chExt cx="1484" cy="330"/>
          </a:xfrm>
        </p:grpSpPr>
        <p:sp>
          <p:nvSpPr>
            <p:cNvPr id="53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54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55" name="Text Box 41"/>
          <p:cNvSpPr txBox="1">
            <a:spLocks noChangeArrowheads="1"/>
          </p:cNvSpPr>
          <p:nvPr/>
        </p:nvSpPr>
        <p:spPr bwMode="auto">
          <a:xfrm>
            <a:off x="4927319" y="5399862"/>
            <a:ext cx="31206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Análisis del Valor Agregado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0" descr="http://escuela.med.puc.cl/paginas/Cursos/tercero/IntegradoTercero/ApSemiologia/Fotos/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11035" y="3854066"/>
            <a:ext cx="1609590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6151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AVA</a:t>
            </a:r>
            <a:r>
              <a:rPr lang="en-US" sz="2800" dirty="0"/>
              <a:t>: DAR SERVICIO DE CONSULTA EXTERNA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5112568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742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AVA</a:t>
            </a:r>
            <a:r>
              <a:rPr lang="en-US" sz="2800" dirty="0"/>
              <a:t>: DAR SERVICIO DE CONSULTA EXTERNA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59832" y="5229200"/>
            <a:ext cx="2895600" cy="1008112"/>
          </a:xfrm>
        </p:spPr>
        <p:txBody>
          <a:bodyPr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en-US" b="1" dirty="0" smtClean="0"/>
              <a:t>IVA</a:t>
            </a:r>
            <a:r>
              <a:rPr lang="en-US" dirty="0" smtClean="0"/>
              <a:t>: 26,39%, PROCESO CRÍTICO</a:t>
            </a:r>
          </a:p>
          <a:p>
            <a:pPr algn="just"/>
            <a:endParaRPr lang="en-US" dirty="0" smtClean="0"/>
          </a:p>
          <a:p>
            <a:pPr marL="171450" indent="-171450" algn="just">
              <a:buFont typeface="Arial" pitchFamily="34" charset="0"/>
              <a:buChar char="•"/>
            </a:pPr>
            <a:r>
              <a:rPr lang="en-US" dirty="0" smtClean="0"/>
              <a:t>SE DIMINUIRÍA CON LA IMPLEMENTACIÓN DE LA HISTORIA CLÍNICA DIGITAL Y COMPUTACIÓN EN RED.</a:t>
            </a:r>
            <a:endParaRPr lang="en-US" dirty="0"/>
          </a:p>
        </p:txBody>
      </p:sp>
      <p:pic>
        <p:nvPicPr>
          <p:cNvPr id="7" name="Picture 2" descr="http://4.bp.blogspot.com/_sYqDmUDkudA/Sh1EQHzcyNI/AAAAAAAAAgM/l-_U9DkCaPk/s320/recolectar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5013176"/>
            <a:ext cx="1440160" cy="1440160"/>
          </a:xfrm>
          <a:prstGeom prst="rect">
            <a:avLst/>
          </a:prstGeom>
          <a:noFill/>
        </p:spPr>
      </p:pic>
      <p:graphicFrame>
        <p:nvGraphicFramePr>
          <p:cNvPr id="8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2498298"/>
              </p:ext>
            </p:extLst>
          </p:nvPr>
        </p:nvGraphicFramePr>
        <p:xfrm>
          <a:off x="1681481" y="1628800"/>
          <a:ext cx="597666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39785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99727" y="1294388"/>
            <a:ext cx="2992351" cy="881099"/>
            <a:chOff x="3964" y="2071"/>
            <a:chExt cx="1484" cy="330"/>
          </a:xfrm>
        </p:grpSpPr>
        <p:sp>
          <p:nvSpPr>
            <p:cNvPr id="12291" name="AutoShape 3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2" name="AutoShape 4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940152" y="1268760"/>
            <a:ext cx="2649413" cy="782439"/>
            <a:chOff x="3964" y="2071"/>
            <a:chExt cx="1484" cy="330"/>
          </a:xfrm>
        </p:grpSpPr>
        <p:sp>
          <p:nvSpPr>
            <p:cNvPr id="12294" name="AutoShape 6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5" name="AutoShape 7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6198560" y="2680253"/>
            <a:ext cx="2845572" cy="1324852"/>
            <a:chOff x="3964" y="2071"/>
            <a:chExt cx="1484" cy="330"/>
          </a:xfrm>
        </p:grpSpPr>
        <p:sp>
          <p:nvSpPr>
            <p:cNvPr id="12297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8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55576" y="3350399"/>
            <a:ext cx="2273300" cy="1270260"/>
            <a:chOff x="3964" y="2071"/>
            <a:chExt cx="1484" cy="330"/>
          </a:xfrm>
        </p:grpSpPr>
        <p:sp>
          <p:nvSpPr>
            <p:cNvPr id="12303" name="AutoShape 15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4" name="AutoShape 16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1485245" y="5521316"/>
            <a:ext cx="2484512" cy="672480"/>
            <a:chOff x="3964" y="2071"/>
            <a:chExt cx="1484" cy="330"/>
          </a:xfrm>
        </p:grpSpPr>
        <p:sp>
          <p:nvSpPr>
            <p:cNvPr id="12306" name="AutoShape 18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7" name="AutoShape 19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12308" name="AutoShape 20"/>
          <p:cNvSpPr>
            <a:spLocks noChangeArrowheads="1"/>
          </p:cNvSpPr>
          <p:nvPr/>
        </p:nvSpPr>
        <p:spPr bwMode="gray">
          <a:xfrm rot="18527183">
            <a:off x="4755565" y="2439658"/>
            <a:ext cx="730250" cy="266700"/>
          </a:xfrm>
          <a:prstGeom prst="rightArrow">
            <a:avLst>
              <a:gd name="adj1" fmla="val 35167"/>
              <a:gd name="adj2" fmla="val 110880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gray">
          <a:xfrm rot="3979568">
            <a:off x="4738723" y="4392502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0" name="AutoShape 22"/>
          <p:cNvSpPr>
            <a:spLocks noChangeArrowheads="1"/>
          </p:cNvSpPr>
          <p:nvPr/>
        </p:nvSpPr>
        <p:spPr bwMode="gray">
          <a:xfrm rot="13828159">
            <a:off x="3461681" y="2437682"/>
            <a:ext cx="728662" cy="265112"/>
          </a:xfrm>
          <a:prstGeom prst="rightArrow">
            <a:avLst>
              <a:gd name="adj1" fmla="val 35167"/>
              <a:gd name="adj2" fmla="val 111302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2" name="AutoShape 24"/>
          <p:cNvSpPr>
            <a:spLocks noChangeArrowheads="1"/>
          </p:cNvSpPr>
          <p:nvPr/>
        </p:nvSpPr>
        <p:spPr bwMode="gray">
          <a:xfrm>
            <a:off x="5276115" y="342900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3" name="AutoShape 25"/>
          <p:cNvSpPr>
            <a:spLocks noChangeArrowheads="1"/>
          </p:cNvSpPr>
          <p:nvPr/>
        </p:nvSpPr>
        <p:spPr bwMode="gray">
          <a:xfrm rot="10147912">
            <a:off x="2937045" y="3639542"/>
            <a:ext cx="795338" cy="265112"/>
          </a:xfrm>
          <a:prstGeom prst="rightArrow">
            <a:avLst>
              <a:gd name="adj1" fmla="val 35167"/>
              <a:gd name="adj2" fmla="val 121486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4" name="Oval 26"/>
          <p:cNvSpPr>
            <a:spLocks noChangeArrowheads="1"/>
          </p:cNvSpPr>
          <p:nvPr/>
        </p:nvSpPr>
        <p:spPr bwMode="gray">
          <a:xfrm>
            <a:off x="2798763" y="1757363"/>
            <a:ext cx="3444875" cy="344646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s-EC"/>
          </a:p>
        </p:txBody>
      </p: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3484563" y="2516188"/>
            <a:ext cx="1989137" cy="1987550"/>
            <a:chOff x="2238" y="1769"/>
            <a:chExt cx="1361" cy="1361"/>
          </a:xfrm>
        </p:grpSpPr>
        <p:sp>
          <p:nvSpPr>
            <p:cNvPr id="12316" name="Oval 28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EC"/>
            </a:p>
          </p:txBody>
        </p:sp>
        <p:sp>
          <p:nvSpPr>
            <p:cNvPr id="12317" name="Oval 29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8" name="Oval 30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9" name="Oval 31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12321" name="Oval 33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2" name="Oval 34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3" name="Oval 35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4" name="Oval 36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</p:grpSp>
        <p:sp>
          <p:nvSpPr>
            <p:cNvPr id="12325" name="Text Box 37"/>
            <p:cNvSpPr txBox="1">
              <a:spLocks noChangeArrowheads="1"/>
            </p:cNvSpPr>
            <p:nvPr/>
          </p:nvSpPr>
          <p:spPr bwMode="gray">
            <a:xfrm>
              <a:off x="2520" y="2229"/>
              <a:ext cx="796" cy="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3200" b="1" dirty="0" smtClean="0">
                  <a:solidFill>
                    <a:srgbClr val="080808"/>
                  </a:solidFill>
                </a:rPr>
                <a:t>B.2.1</a:t>
              </a:r>
              <a:endParaRPr lang="en-US" sz="3200" b="1" dirty="0">
                <a:solidFill>
                  <a:srgbClr val="080808"/>
                </a:solidFill>
              </a:endParaRPr>
            </a:p>
          </p:txBody>
        </p:sp>
      </p:grpSp>
      <p:sp>
        <p:nvSpPr>
          <p:cNvPr id="12326" name="Text Box 38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1472934" y="5661248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Diagrama de flujo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834192" y="1340768"/>
            <a:ext cx="2781908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C" sz="1600" b="1" dirty="0" smtClean="0">
                <a:solidFill>
                  <a:schemeClr val="bg1"/>
                </a:solidFill>
              </a:rPr>
              <a:t>Descripción:</a:t>
            </a:r>
          </a:p>
          <a:p>
            <a:pPr algn="just">
              <a:spcBef>
                <a:spcPct val="50000"/>
              </a:spcBef>
            </a:pPr>
            <a:r>
              <a:rPr lang="es-ES" sz="1400" dirty="0" smtClean="0">
                <a:solidFill>
                  <a:schemeClr val="bg1"/>
                </a:solidFill>
              </a:rPr>
              <a:t>Conjunto de acciones realizadas al paciente previo al acto </a:t>
            </a:r>
            <a:r>
              <a:rPr lang="es-ES" sz="1400" dirty="0" err="1" smtClean="0">
                <a:solidFill>
                  <a:schemeClr val="bg1"/>
                </a:solidFill>
              </a:rPr>
              <a:t>Qx</a:t>
            </a:r>
            <a:r>
              <a:rPr lang="es-ES" sz="1400" dirty="0" smtClean="0">
                <a:solidFill>
                  <a:schemeClr val="bg1"/>
                </a:solidFill>
              </a:rPr>
              <a:t>.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6203883" y="2744924"/>
            <a:ext cx="312064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Áreas que intervienen:</a:t>
            </a:r>
          </a:p>
          <a:p>
            <a:pPr algn="l">
              <a:spcBef>
                <a:spcPct val="50000"/>
              </a:spcBef>
            </a:pPr>
            <a:r>
              <a:rPr lang="es-EC" sz="1600" dirty="0" smtClean="0">
                <a:solidFill>
                  <a:schemeClr val="bg1"/>
                </a:solidFill>
              </a:rPr>
              <a:t>Servicio de consulta externa, hospitalización, emergencia y quirófano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683567" y="3389552"/>
            <a:ext cx="241615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Entrada – Salida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E: </a:t>
            </a:r>
            <a:r>
              <a:rPr lang="en-US" sz="1400" dirty="0" err="1" smtClean="0">
                <a:solidFill>
                  <a:schemeClr val="bg1"/>
                </a:solidFill>
              </a:rPr>
              <a:t>paciente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ingresado</a:t>
            </a:r>
            <a:r>
              <a:rPr lang="en-US" sz="1400" dirty="0" smtClean="0">
                <a:solidFill>
                  <a:schemeClr val="bg1"/>
                </a:solidFill>
              </a:rPr>
              <a:t> a la </a:t>
            </a:r>
            <a:r>
              <a:rPr lang="en-US" sz="1400" dirty="0" err="1" smtClean="0">
                <a:solidFill>
                  <a:schemeClr val="bg1"/>
                </a:solidFill>
              </a:rPr>
              <a:t>cínica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para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cirugía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S: </a:t>
            </a:r>
            <a:r>
              <a:rPr lang="en-US" sz="1400" dirty="0" err="1" smtClean="0">
                <a:solidFill>
                  <a:schemeClr val="bg1"/>
                </a:solidFill>
              </a:rPr>
              <a:t>pte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ingresa</a:t>
            </a:r>
            <a:r>
              <a:rPr lang="en-US" sz="1400" dirty="0" smtClean="0">
                <a:solidFill>
                  <a:schemeClr val="bg1"/>
                </a:solidFill>
              </a:rPr>
              <a:t> a </a:t>
            </a:r>
            <a:r>
              <a:rPr lang="en-US" sz="1400" dirty="0" err="1" smtClean="0">
                <a:solidFill>
                  <a:schemeClr val="bg1"/>
                </a:solidFill>
              </a:rPr>
              <a:t>quirófano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31" name="Text Box 43"/>
          <p:cNvSpPr txBox="1">
            <a:spLocks noChangeArrowheads="1"/>
          </p:cNvSpPr>
          <p:nvPr/>
        </p:nvSpPr>
        <p:spPr bwMode="auto">
          <a:xfrm>
            <a:off x="6012160" y="1294388"/>
            <a:ext cx="244827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Nº de actividades:</a:t>
            </a:r>
          </a:p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31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PROCESO: ATENCIÓN EN PRE OPERATORIO</a:t>
            </a:r>
            <a:endParaRPr lang="en-US" sz="2400" dirty="0"/>
          </a:p>
        </p:txBody>
      </p:sp>
      <p:pic>
        <p:nvPicPr>
          <p:cNvPr id="1040" name="Picture 16" descr="http://infocentroawkantun.bligoo.cl/media/users/8/401827/images/public/28249/evaluar.jpg?v=1288124525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816" y="2205275"/>
            <a:ext cx="955993" cy="1079709"/>
          </a:xfrm>
          <a:prstGeom prst="rect">
            <a:avLst/>
          </a:prstGeom>
          <a:noFill/>
        </p:spPr>
      </p:pic>
      <p:sp>
        <p:nvSpPr>
          <p:cNvPr id="51" name="AutoShape 21"/>
          <p:cNvSpPr>
            <a:spLocks noChangeArrowheads="1"/>
          </p:cNvSpPr>
          <p:nvPr/>
        </p:nvSpPr>
        <p:spPr bwMode="gray">
          <a:xfrm rot="6790312">
            <a:off x="3609527" y="447515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grpSp>
        <p:nvGrpSpPr>
          <p:cNvPr id="52" name="Group 8"/>
          <p:cNvGrpSpPr>
            <a:grpSpLocks/>
          </p:cNvGrpSpPr>
          <p:nvPr/>
        </p:nvGrpSpPr>
        <p:grpSpPr bwMode="auto">
          <a:xfrm>
            <a:off x="4994004" y="5395851"/>
            <a:ext cx="2845572" cy="650342"/>
            <a:chOff x="3964" y="2071"/>
            <a:chExt cx="1484" cy="330"/>
          </a:xfrm>
        </p:grpSpPr>
        <p:sp>
          <p:nvSpPr>
            <p:cNvPr id="53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54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55" name="Text Box 4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927319" y="5399862"/>
            <a:ext cx="31206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Análisis del Valor Agregado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0" descr="http://escuela.med.puc.cl/paginas/Cursos/tercero/IntegradoTercero/ApSemiologia/Fotos/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11035" y="3854066"/>
            <a:ext cx="1609590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9453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AVA</a:t>
            </a:r>
            <a:r>
              <a:rPr lang="en-US" sz="2800" dirty="0"/>
              <a:t>: ATENCIÓN EN PRE OPERATORIO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4897537" cy="5529172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1721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200" dirty="0"/>
              <a:t>Your Business Company slogan in here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8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72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</a:rPr>
              <a:t>OBJETIVOS DE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LA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72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</a:rPr>
              <a:t>INVESTIGACIÓN</a:t>
            </a:r>
          </a:p>
        </p:txBody>
      </p:sp>
    </p:spTree>
    <p:extLst>
      <p:ext uri="{BB962C8B-B14F-4D97-AF65-F5344CB8AC3E}">
        <p14:creationId xmlns:p14="http://schemas.microsoft.com/office/powerpoint/2010/main" val="7607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AVA</a:t>
            </a:r>
            <a:r>
              <a:rPr lang="en-US" sz="2800" dirty="0"/>
              <a:t>: </a:t>
            </a:r>
            <a:r>
              <a:rPr lang="en-US" sz="2800" dirty="0" smtClean="0"/>
              <a:t>ATENCIÓN EN PRE OPERATORIO</a:t>
            </a:r>
            <a:endParaRPr lang="en-US" sz="2800" dirty="0"/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59832" y="5229200"/>
            <a:ext cx="2895600" cy="1008112"/>
          </a:xfrm>
        </p:spPr>
        <p:txBody>
          <a:bodyPr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en-US" b="1" dirty="0" smtClean="0"/>
              <a:t>IVA</a:t>
            </a:r>
            <a:r>
              <a:rPr lang="en-US" dirty="0" smtClean="0"/>
              <a:t>: 27,68%, PROCESO CRÍTICO</a:t>
            </a:r>
          </a:p>
          <a:p>
            <a:pPr algn="just"/>
            <a:endParaRPr lang="en-US" dirty="0" smtClean="0"/>
          </a:p>
          <a:p>
            <a:pPr marL="171450" indent="-171450" algn="just">
              <a:buFont typeface="Arial" pitchFamily="34" charset="0"/>
              <a:buChar char="•"/>
            </a:pPr>
            <a:r>
              <a:rPr lang="en-US" dirty="0" smtClean="0"/>
              <a:t>TIEMPO DE ESPERA ALTO POR CIRUJANO Y ANESTESIÓLOGO DE LLAMADA</a:t>
            </a:r>
            <a:endParaRPr lang="en-US" dirty="0"/>
          </a:p>
        </p:txBody>
      </p:sp>
      <p:pic>
        <p:nvPicPr>
          <p:cNvPr id="7" name="Picture 2" descr="http://4.bp.blogspot.com/_sYqDmUDkudA/Sh1EQHzcyNI/AAAAAAAAAgM/l-_U9DkCaPk/s320/recolectar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5013176"/>
            <a:ext cx="1440160" cy="1440160"/>
          </a:xfrm>
          <a:prstGeom prst="rect">
            <a:avLst/>
          </a:prstGeom>
          <a:noFill/>
        </p:spPr>
      </p:pic>
      <p:graphicFrame>
        <p:nvGraphicFramePr>
          <p:cNvPr id="9" name="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1324049"/>
              </p:ext>
            </p:extLst>
          </p:nvPr>
        </p:nvGraphicFramePr>
        <p:xfrm>
          <a:off x="1547664" y="1628800"/>
          <a:ext cx="612068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03787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99727" y="1187869"/>
            <a:ext cx="2992351" cy="1138987"/>
            <a:chOff x="3964" y="2071"/>
            <a:chExt cx="1484" cy="330"/>
          </a:xfrm>
        </p:grpSpPr>
        <p:sp>
          <p:nvSpPr>
            <p:cNvPr id="12291" name="AutoShape 3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2" name="AutoShape 4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940152" y="1268760"/>
            <a:ext cx="2649413" cy="782439"/>
            <a:chOff x="3964" y="2071"/>
            <a:chExt cx="1484" cy="330"/>
          </a:xfrm>
        </p:grpSpPr>
        <p:sp>
          <p:nvSpPr>
            <p:cNvPr id="12294" name="AutoShape 6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5" name="AutoShape 7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6198560" y="2680253"/>
            <a:ext cx="2693920" cy="1173813"/>
            <a:chOff x="3964" y="2071"/>
            <a:chExt cx="1484" cy="330"/>
          </a:xfrm>
        </p:grpSpPr>
        <p:sp>
          <p:nvSpPr>
            <p:cNvPr id="12297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8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55576" y="3350398"/>
            <a:ext cx="2273300" cy="1562669"/>
            <a:chOff x="3964" y="2071"/>
            <a:chExt cx="1484" cy="330"/>
          </a:xfrm>
        </p:grpSpPr>
        <p:sp>
          <p:nvSpPr>
            <p:cNvPr id="12303" name="AutoShape 15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4" name="AutoShape 16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1485245" y="5521316"/>
            <a:ext cx="2484512" cy="672480"/>
            <a:chOff x="3964" y="2071"/>
            <a:chExt cx="1484" cy="330"/>
          </a:xfrm>
        </p:grpSpPr>
        <p:sp>
          <p:nvSpPr>
            <p:cNvPr id="12306" name="AutoShape 18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7" name="AutoShape 19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12308" name="AutoShape 20"/>
          <p:cNvSpPr>
            <a:spLocks noChangeArrowheads="1"/>
          </p:cNvSpPr>
          <p:nvPr/>
        </p:nvSpPr>
        <p:spPr bwMode="gray">
          <a:xfrm rot="18527183">
            <a:off x="4755565" y="2439658"/>
            <a:ext cx="730250" cy="266700"/>
          </a:xfrm>
          <a:prstGeom prst="rightArrow">
            <a:avLst>
              <a:gd name="adj1" fmla="val 35167"/>
              <a:gd name="adj2" fmla="val 110880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gray">
          <a:xfrm rot="3979568">
            <a:off x="4738723" y="4392502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0" name="AutoShape 22"/>
          <p:cNvSpPr>
            <a:spLocks noChangeArrowheads="1"/>
          </p:cNvSpPr>
          <p:nvPr/>
        </p:nvSpPr>
        <p:spPr bwMode="gray">
          <a:xfrm rot="13828159">
            <a:off x="3461681" y="2437682"/>
            <a:ext cx="728662" cy="265112"/>
          </a:xfrm>
          <a:prstGeom prst="rightArrow">
            <a:avLst>
              <a:gd name="adj1" fmla="val 35167"/>
              <a:gd name="adj2" fmla="val 111302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2" name="AutoShape 24"/>
          <p:cNvSpPr>
            <a:spLocks noChangeArrowheads="1"/>
          </p:cNvSpPr>
          <p:nvPr/>
        </p:nvSpPr>
        <p:spPr bwMode="gray">
          <a:xfrm>
            <a:off x="5276115" y="342900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3" name="AutoShape 25"/>
          <p:cNvSpPr>
            <a:spLocks noChangeArrowheads="1"/>
          </p:cNvSpPr>
          <p:nvPr/>
        </p:nvSpPr>
        <p:spPr bwMode="gray">
          <a:xfrm rot="10147912">
            <a:off x="2937045" y="3639542"/>
            <a:ext cx="795338" cy="265112"/>
          </a:xfrm>
          <a:prstGeom prst="rightArrow">
            <a:avLst>
              <a:gd name="adj1" fmla="val 35167"/>
              <a:gd name="adj2" fmla="val 121486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4" name="Oval 26"/>
          <p:cNvSpPr>
            <a:spLocks noChangeArrowheads="1"/>
          </p:cNvSpPr>
          <p:nvPr/>
        </p:nvSpPr>
        <p:spPr bwMode="gray">
          <a:xfrm>
            <a:off x="2798763" y="1757363"/>
            <a:ext cx="3444875" cy="344646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s-EC"/>
          </a:p>
        </p:txBody>
      </p: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3484563" y="2516188"/>
            <a:ext cx="1989137" cy="1987550"/>
            <a:chOff x="2238" y="1769"/>
            <a:chExt cx="1361" cy="1361"/>
          </a:xfrm>
        </p:grpSpPr>
        <p:sp>
          <p:nvSpPr>
            <p:cNvPr id="12316" name="Oval 28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EC"/>
            </a:p>
          </p:txBody>
        </p:sp>
        <p:sp>
          <p:nvSpPr>
            <p:cNvPr id="12317" name="Oval 29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8" name="Oval 30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9" name="Oval 31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12321" name="Oval 33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2" name="Oval 34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3" name="Oval 35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4" name="Oval 36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</p:grpSp>
        <p:sp>
          <p:nvSpPr>
            <p:cNvPr id="12325" name="Text Box 37"/>
            <p:cNvSpPr txBox="1">
              <a:spLocks noChangeArrowheads="1"/>
            </p:cNvSpPr>
            <p:nvPr/>
          </p:nvSpPr>
          <p:spPr bwMode="gray">
            <a:xfrm>
              <a:off x="2520" y="2229"/>
              <a:ext cx="796" cy="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3200" b="1" dirty="0" smtClean="0">
                  <a:solidFill>
                    <a:srgbClr val="080808"/>
                  </a:solidFill>
                </a:rPr>
                <a:t>B.2.2</a:t>
              </a:r>
              <a:endParaRPr lang="en-US" sz="3200" b="1" dirty="0">
                <a:solidFill>
                  <a:srgbClr val="080808"/>
                </a:solidFill>
              </a:endParaRPr>
            </a:p>
          </p:txBody>
        </p:sp>
      </p:grpSp>
      <p:sp>
        <p:nvSpPr>
          <p:cNvPr id="12326" name="Text Box 38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1472934" y="5661248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Diagrama de flujo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834192" y="1124744"/>
            <a:ext cx="2650371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C" sz="1600" b="1" dirty="0" smtClean="0">
                <a:solidFill>
                  <a:schemeClr val="bg1"/>
                </a:solidFill>
              </a:rPr>
              <a:t>Descripción:</a:t>
            </a:r>
          </a:p>
          <a:p>
            <a:pPr algn="just">
              <a:spcBef>
                <a:spcPct val="50000"/>
              </a:spcBef>
            </a:pPr>
            <a:r>
              <a:rPr lang="es-ES" sz="1400" dirty="0">
                <a:solidFill>
                  <a:schemeClr val="bg1"/>
                </a:solidFill>
              </a:rPr>
              <a:t>A</a:t>
            </a:r>
            <a:r>
              <a:rPr lang="es-ES" sz="1400" dirty="0" smtClean="0">
                <a:solidFill>
                  <a:schemeClr val="bg1"/>
                </a:solidFill>
              </a:rPr>
              <a:t>cto </a:t>
            </a:r>
            <a:r>
              <a:rPr lang="es-ES" sz="1400" dirty="0" err="1" smtClean="0">
                <a:solidFill>
                  <a:schemeClr val="bg1"/>
                </a:solidFill>
              </a:rPr>
              <a:t>Qx</a:t>
            </a:r>
            <a:r>
              <a:rPr lang="es-ES" sz="1400" dirty="0" smtClean="0">
                <a:solidFill>
                  <a:schemeClr val="bg1"/>
                </a:solidFill>
              </a:rPr>
              <a:t>. minimizando infecciones para facilitar la recuperación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6156176" y="2744924"/>
            <a:ext cx="283234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Áreas que intervienen:</a:t>
            </a:r>
          </a:p>
          <a:p>
            <a:pPr algn="l">
              <a:spcBef>
                <a:spcPct val="50000"/>
              </a:spcBef>
            </a:pPr>
            <a:r>
              <a:rPr lang="es-EC" sz="1600" dirty="0" smtClean="0">
                <a:solidFill>
                  <a:schemeClr val="bg1"/>
                </a:solidFill>
              </a:rPr>
              <a:t>Quirófano y sala de recuperación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683567" y="3389552"/>
            <a:ext cx="241615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Entrada – Salida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E: </a:t>
            </a:r>
            <a:r>
              <a:rPr lang="en-US" sz="1400" dirty="0" err="1" smtClean="0">
                <a:solidFill>
                  <a:schemeClr val="bg1"/>
                </a:solidFill>
              </a:rPr>
              <a:t>paciente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ingresado</a:t>
            </a:r>
            <a:r>
              <a:rPr lang="en-US" sz="1400" dirty="0" smtClean="0">
                <a:solidFill>
                  <a:schemeClr val="bg1"/>
                </a:solidFill>
              </a:rPr>
              <a:t> al </a:t>
            </a:r>
            <a:r>
              <a:rPr lang="en-US" sz="1400" dirty="0" err="1" smtClean="0">
                <a:solidFill>
                  <a:schemeClr val="bg1"/>
                </a:solidFill>
              </a:rPr>
              <a:t>quirófano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S: </a:t>
            </a:r>
            <a:r>
              <a:rPr lang="en-US" sz="1400" dirty="0" err="1" smtClean="0">
                <a:solidFill>
                  <a:schemeClr val="bg1"/>
                </a:solidFill>
              </a:rPr>
              <a:t>pte</a:t>
            </a:r>
            <a:r>
              <a:rPr lang="en-US" sz="1400" dirty="0" smtClean="0">
                <a:solidFill>
                  <a:schemeClr val="bg1"/>
                </a:solidFill>
              </a:rPr>
              <a:t> sale de </a:t>
            </a:r>
            <a:r>
              <a:rPr lang="en-US" sz="1400" dirty="0" err="1" smtClean="0">
                <a:solidFill>
                  <a:schemeClr val="bg1"/>
                </a:solidFill>
              </a:rPr>
              <a:t>recuperación</a:t>
            </a:r>
            <a:r>
              <a:rPr lang="en-US" sz="1400" dirty="0" smtClean="0">
                <a:solidFill>
                  <a:schemeClr val="bg1"/>
                </a:solidFill>
              </a:rPr>
              <a:t> a </a:t>
            </a:r>
            <a:r>
              <a:rPr lang="en-US" sz="1400" dirty="0" err="1" smtClean="0">
                <a:solidFill>
                  <a:schemeClr val="bg1"/>
                </a:solidFill>
              </a:rPr>
              <a:t>hospitalización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31" name="Text Box 43"/>
          <p:cNvSpPr txBox="1">
            <a:spLocks noChangeArrowheads="1"/>
          </p:cNvSpPr>
          <p:nvPr/>
        </p:nvSpPr>
        <p:spPr bwMode="auto">
          <a:xfrm>
            <a:off x="6012160" y="1294388"/>
            <a:ext cx="244827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Nº de actividades:</a:t>
            </a:r>
          </a:p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18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PROCESO: OPERATORIO</a:t>
            </a:r>
            <a:endParaRPr lang="en-US" sz="2400" dirty="0"/>
          </a:p>
        </p:txBody>
      </p:sp>
      <p:pic>
        <p:nvPicPr>
          <p:cNvPr id="1040" name="Picture 16" descr="http://infocentroawkantun.bligoo.cl/media/users/8/401827/images/public/28249/evaluar.jpg?v=1288124525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816" y="2205275"/>
            <a:ext cx="955993" cy="1079709"/>
          </a:xfrm>
          <a:prstGeom prst="rect">
            <a:avLst/>
          </a:prstGeom>
          <a:noFill/>
        </p:spPr>
      </p:pic>
      <p:sp>
        <p:nvSpPr>
          <p:cNvPr id="51" name="AutoShape 21"/>
          <p:cNvSpPr>
            <a:spLocks noChangeArrowheads="1"/>
          </p:cNvSpPr>
          <p:nvPr/>
        </p:nvSpPr>
        <p:spPr bwMode="gray">
          <a:xfrm rot="6790312">
            <a:off x="3609527" y="447515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grpSp>
        <p:nvGrpSpPr>
          <p:cNvPr id="52" name="Group 8"/>
          <p:cNvGrpSpPr>
            <a:grpSpLocks/>
          </p:cNvGrpSpPr>
          <p:nvPr/>
        </p:nvGrpSpPr>
        <p:grpSpPr bwMode="auto">
          <a:xfrm>
            <a:off x="4994004" y="5395851"/>
            <a:ext cx="2845572" cy="650342"/>
            <a:chOff x="3964" y="2071"/>
            <a:chExt cx="1484" cy="330"/>
          </a:xfrm>
        </p:grpSpPr>
        <p:sp>
          <p:nvSpPr>
            <p:cNvPr id="53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54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55" name="Text Box 4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927319" y="5399862"/>
            <a:ext cx="31206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Análisis del Valor Agregado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0" descr="http://escuela.med.puc.cl/paginas/Cursos/tercero/IntegradoTercero/ApSemiologia/Fotos/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11035" y="3854066"/>
            <a:ext cx="1609590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6231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AVA</a:t>
            </a:r>
            <a:r>
              <a:rPr lang="en-US" sz="2800" dirty="0"/>
              <a:t>: </a:t>
            </a:r>
            <a:r>
              <a:rPr lang="en-US" sz="2800" dirty="0" smtClean="0"/>
              <a:t>OPERATORIO</a:t>
            </a:r>
            <a:endParaRPr lang="en-US" sz="2800" dirty="0"/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5472608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09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AVA</a:t>
            </a:r>
            <a:r>
              <a:rPr lang="en-US" sz="2800" dirty="0"/>
              <a:t>: </a:t>
            </a:r>
            <a:r>
              <a:rPr lang="en-US" sz="2800" dirty="0" smtClean="0"/>
              <a:t>OPERATORIO</a:t>
            </a:r>
            <a:endParaRPr lang="en-US" sz="2800" dirty="0"/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59832" y="5229200"/>
            <a:ext cx="2895600" cy="1008112"/>
          </a:xfrm>
        </p:spPr>
        <p:txBody>
          <a:bodyPr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en-US" b="1" dirty="0" smtClean="0"/>
              <a:t>IVA</a:t>
            </a:r>
            <a:r>
              <a:rPr lang="en-US" dirty="0" smtClean="0"/>
              <a:t>: 32,61%, PROCESO CRÍTICO</a:t>
            </a:r>
          </a:p>
          <a:p>
            <a:pPr algn="just"/>
            <a:endParaRPr lang="en-US" dirty="0" smtClean="0"/>
          </a:p>
          <a:p>
            <a:pPr marL="171450" indent="-171450" algn="just">
              <a:buFont typeface="Arial" pitchFamily="34" charset="0"/>
              <a:buChar char="•"/>
            </a:pPr>
            <a:r>
              <a:rPr lang="en-US" dirty="0" smtClean="0"/>
              <a:t>PERSONAL DE ENFERMERÍA Y AUXILIAR ESTÁN EN OTROS SERVICIOS.</a:t>
            </a:r>
            <a:endParaRPr lang="en-US" dirty="0"/>
          </a:p>
        </p:txBody>
      </p:sp>
      <p:pic>
        <p:nvPicPr>
          <p:cNvPr id="7" name="Picture 2" descr="http://4.bp.blogspot.com/_sYqDmUDkudA/Sh1EQHzcyNI/AAAAAAAAAgM/l-_U9DkCaPk/s320/recolectar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5013176"/>
            <a:ext cx="1440160" cy="1440160"/>
          </a:xfrm>
          <a:prstGeom prst="rect">
            <a:avLst/>
          </a:prstGeom>
          <a:noFill/>
        </p:spPr>
      </p:pic>
      <p:graphicFrame>
        <p:nvGraphicFramePr>
          <p:cNvPr id="8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1076956"/>
              </p:ext>
            </p:extLst>
          </p:nvPr>
        </p:nvGraphicFramePr>
        <p:xfrm>
          <a:off x="1770137" y="1628800"/>
          <a:ext cx="5864562" cy="3036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47024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99727" y="1187870"/>
            <a:ext cx="2992351" cy="814038"/>
            <a:chOff x="3964" y="2071"/>
            <a:chExt cx="1484" cy="330"/>
          </a:xfrm>
        </p:grpSpPr>
        <p:sp>
          <p:nvSpPr>
            <p:cNvPr id="12291" name="AutoShape 3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2" name="AutoShape 4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940152" y="1268760"/>
            <a:ext cx="2649413" cy="782439"/>
            <a:chOff x="3964" y="2071"/>
            <a:chExt cx="1484" cy="330"/>
          </a:xfrm>
        </p:grpSpPr>
        <p:sp>
          <p:nvSpPr>
            <p:cNvPr id="12294" name="AutoShape 6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5" name="AutoShape 7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6198560" y="2680253"/>
            <a:ext cx="2693920" cy="1173813"/>
            <a:chOff x="3964" y="2071"/>
            <a:chExt cx="1484" cy="330"/>
          </a:xfrm>
        </p:grpSpPr>
        <p:sp>
          <p:nvSpPr>
            <p:cNvPr id="12297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8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55576" y="3350398"/>
            <a:ext cx="2273300" cy="1562669"/>
            <a:chOff x="3964" y="2071"/>
            <a:chExt cx="1484" cy="330"/>
          </a:xfrm>
        </p:grpSpPr>
        <p:sp>
          <p:nvSpPr>
            <p:cNvPr id="12303" name="AutoShape 15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4" name="AutoShape 16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1485245" y="5521316"/>
            <a:ext cx="2484512" cy="672480"/>
            <a:chOff x="3964" y="2071"/>
            <a:chExt cx="1484" cy="330"/>
          </a:xfrm>
        </p:grpSpPr>
        <p:sp>
          <p:nvSpPr>
            <p:cNvPr id="12306" name="AutoShape 18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7" name="AutoShape 19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12308" name="AutoShape 20"/>
          <p:cNvSpPr>
            <a:spLocks noChangeArrowheads="1"/>
          </p:cNvSpPr>
          <p:nvPr/>
        </p:nvSpPr>
        <p:spPr bwMode="gray">
          <a:xfrm rot="18527183">
            <a:off x="4755565" y="2439658"/>
            <a:ext cx="730250" cy="266700"/>
          </a:xfrm>
          <a:prstGeom prst="rightArrow">
            <a:avLst>
              <a:gd name="adj1" fmla="val 35167"/>
              <a:gd name="adj2" fmla="val 110880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gray">
          <a:xfrm rot="3979568">
            <a:off x="4738723" y="4392502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0" name="AutoShape 22"/>
          <p:cNvSpPr>
            <a:spLocks noChangeArrowheads="1"/>
          </p:cNvSpPr>
          <p:nvPr/>
        </p:nvSpPr>
        <p:spPr bwMode="gray">
          <a:xfrm rot="13828159">
            <a:off x="3461681" y="2437682"/>
            <a:ext cx="728662" cy="265112"/>
          </a:xfrm>
          <a:prstGeom prst="rightArrow">
            <a:avLst>
              <a:gd name="adj1" fmla="val 35167"/>
              <a:gd name="adj2" fmla="val 111302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2" name="AutoShape 24"/>
          <p:cNvSpPr>
            <a:spLocks noChangeArrowheads="1"/>
          </p:cNvSpPr>
          <p:nvPr/>
        </p:nvSpPr>
        <p:spPr bwMode="gray">
          <a:xfrm>
            <a:off x="5276115" y="342900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3" name="AutoShape 25"/>
          <p:cNvSpPr>
            <a:spLocks noChangeArrowheads="1"/>
          </p:cNvSpPr>
          <p:nvPr/>
        </p:nvSpPr>
        <p:spPr bwMode="gray">
          <a:xfrm rot="10147912">
            <a:off x="2937045" y="3639542"/>
            <a:ext cx="795338" cy="265112"/>
          </a:xfrm>
          <a:prstGeom prst="rightArrow">
            <a:avLst>
              <a:gd name="adj1" fmla="val 35167"/>
              <a:gd name="adj2" fmla="val 121486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4" name="Oval 26"/>
          <p:cNvSpPr>
            <a:spLocks noChangeArrowheads="1"/>
          </p:cNvSpPr>
          <p:nvPr/>
        </p:nvSpPr>
        <p:spPr bwMode="gray">
          <a:xfrm>
            <a:off x="2798763" y="1757363"/>
            <a:ext cx="3444875" cy="344646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s-EC"/>
          </a:p>
        </p:txBody>
      </p: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3484563" y="2516188"/>
            <a:ext cx="1989137" cy="1987550"/>
            <a:chOff x="2238" y="1769"/>
            <a:chExt cx="1361" cy="1361"/>
          </a:xfrm>
        </p:grpSpPr>
        <p:sp>
          <p:nvSpPr>
            <p:cNvPr id="12316" name="Oval 28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EC"/>
            </a:p>
          </p:txBody>
        </p:sp>
        <p:sp>
          <p:nvSpPr>
            <p:cNvPr id="12317" name="Oval 29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8" name="Oval 30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9" name="Oval 31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12321" name="Oval 33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2" name="Oval 34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3" name="Oval 35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4" name="Oval 36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</p:grpSp>
        <p:sp>
          <p:nvSpPr>
            <p:cNvPr id="12325" name="Text Box 37"/>
            <p:cNvSpPr txBox="1">
              <a:spLocks noChangeArrowheads="1"/>
            </p:cNvSpPr>
            <p:nvPr/>
          </p:nvSpPr>
          <p:spPr bwMode="gray">
            <a:xfrm>
              <a:off x="2520" y="2229"/>
              <a:ext cx="796" cy="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3200" b="1" dirty="0" smtClean="0">
                  <a:solidFill>
                    <a:srgbClr val="080808"/>
                  </a:solidFill>
                </a:rPr>
                <a:t>B.2.3</a:t>
              </a:r>
              <a:endParaRPr lang="en-US" sz="3200" b="1" dirty="0">
                <a:solidFill>
                  <a:srgbClr val="080808"/>
                </a:solidFill>
              </a:endParaRPr>
            </a:p>
          </p:txBody>
        </p:sp>
      </p:grpSp>
      <p:sp>
        <p:nvSpPr>
          <p:cNvPr id="12326" name="Text Box 38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1472934" y="5661248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Diagrama de flujo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834192" y="1124744"/>
            <a:ext cx="2650371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C" sz="1600" b="1" dirty="0" smtClean="0">
                <a:solidFill>
                  <a:schemeClr val="bg1"/>
                </a:solidFill>
              </a:rPr>
              <a:t>Descripción:</a:t>
            </a:r>
          </a:p>
          <a:p>
            <a:pPr algn="just">
              <a:spcBef>
                <a:spcPct val="50000"/>
              </a:spcBef>
            </a:pPr>
            <a:r>
              <a:rPr lang="es-ES" sz="1400" dirty="0" smtClean="0">
                <a:solidFill>
                  <a:schemeClr val="bg1"/>
                </a:solidFill>
              </a:rPr>
              <a:t>Identificar problemas post quirúrgicos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6156176" y="2744924"/>
            <a:ext cx="2832349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Áreas que intervienen:</a:t>
            </a:r>
          </a:p>
          <a:p>
            <a:pPr algn="l">
              <a:spcBef>
                <a:spcPct val="50000"/>
              </a:spcBef>
            </a:pPr>
            <a:r>
              <a:rPr lang="es-ES" sz="1400" dirty="0">
                <a:solidFill>
                  <a:schemeClr val="bg1"/>
                </a:solidFill>
              </a:rPr>
              <a:t>enfermería, alimentación y dietética, </a:t>
            </a:r>
            <a:r>
              <a:rPr lang="es-ES" sz="1400" dirty="0" smtClean="0">
                <a:solidFill>
                  <a:schemeClr val="bg1"/>
                </a:solidFill>
              </a:rPr>
              <a:t>y </a:t>
            </a:r>
            <a:r>
              <a:rPr lang="es-ES" sz="1400" dirty="0">
                <a:solidFill>
                  <a:schemeClr val="bg1"/>
                </a:solidFill>
              </a:rPr>
              <a:t>el área de hospitalización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683567" y="3389552"/>
            <a:ext cx="241615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Entrada – Salida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E: </a:t>
            </a:r>
            <a:r>
              <a:rPr lang="en-US" sz="1400" dirty="0" err="1">
                <a:solidFill>
                  <a:schemeClr val="bg1"/>
                </a:solidFill>
              </a:rPr>
              <a:t>pte</a:t>
            </a:r>
            <a:r>
              <a:rPr lang="en-US" sz="1400" dirty="0">
                <a:solidFill>
                  <a:schemeClr val="bg1"/>
                </a:solidFill>
              </a:rPr>
              <a:t> sale de </a:t>
            </a:r>
            <a:r>
              <a:rPr lang="en-US" sz="1400" dirty="0" err="1">
                <a:solidFill>
                  <a:schemeClr val="bg1"/>
                </a:solidFill>
              </a:rPr>
              <a:t>recuperación</a:t>
            </a:r>
            <a:r>
              <a:rPr lang="en-US" sz="1400" dirty="0">
                <a:solidFill>
                  <a:schemeClr val="bg1"/>
                </a:solidFill>
              </a:rPr>
              <a:t> a </a:t>
            </a:r>
            <a:r>
              <a:rPr lang="en-US" sz="1400" dirty="0" err="1">
                <a:solidFill>
                  <a:schemeClr val="bg1"/>
                </a:solidFill>
              </a:rPr>
              <a:t>hospitalización</a:t>
            </a:r>
            <a:endParaRPr lang="es-EC" sz="1400" dirty="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S: </a:t>
            </a:r>
            <a:r>
              <a:rPr lang="en-US" sz="1400" dirty="0" err="1" smtClean="0">
                <a:solidFill>
                  <a:schemeClr val="bg1"/>
                </a:solidFill>
              </a:rPr>
              <a:t>paciente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es</a:t>
            </a:r>
            <a:r>
              <a:rPr lang="en-US" sz="1400" dirty="0" smtClean="0">
                <a:solidFill>
                  <a:schemeClr val="bg1"/>
                </a:solidFill>
              </a:rPr>
              <a:t> dado de </a:t>
            </a:r>
            <a:r>
              <a:rPr lang="en-US" sz="1400" dirty="0" err="1" smtClean="0">
                <a:solidFill>
                  <a:schemeClr val="bg1"/>
                </a:solidFill>
              </a:rPr>
              <a:t>alta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31" name="Text Box 43"/>
          <p:cNvSpPr txBox="1">
            <a:spLocks noChangeArrowheads="1"/>
          </p:cNvSpPr>
          <p:nvPr/>
        </p:nvSpPr>
        <p:spPr bwMode="auto">
          <a:xfrm>
            <a:off x="6012160" y="1294388"/>
            <a:ext cx="244827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Nº de actividades:</a:t>
            </a:r>
          </a:p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41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PROCESO: ATENCIÓN EN POST- OPERATORIO</a:t>
            </a:r>
            <a:endParaRPr lang="en-US" sz="2400" dirty="0"/>
          </a:p>
        </p:txBody>
      </p:sp>
      <p:pic>
        <p:nvPicPr>
          <p:cNvPr id="1040" name="Picture 16" descr="http://infocentroawkantun.bligoo.cl/media/users/8/401827/images/public/28249/evaluar.jpg?v=1288124525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816" y="2205275"/>
            <a:ext cx="955993" cy="1079709"/>
          </a:xfrm>
          <a:prstGeom prst="rect">
            <a:avLst/>
          </a:prstGeom>
          <a:noFill/>
        </p:spPr>
      </p:pic>
      <p:sp>
        <p:nvSpPr>
          <p:cNvPr id="51" name="AutoShape 21"/>
          <p:cNvSpPr>
            <a:spLocks noChangeArrowheads="1"/>
          </p:cNvSpPr>
          <p:nvPr/>
        </p:nvSpPr>
        <p:spPr bwMode="gray">
          <a:xfrm rot="6790312">
            <a:off x="3609527" y="447515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grpSp>
        <p:nvGrpSpPr>
          <p:cNvPr id="52" name="Group 8"/>
          <p:cNvGrpSpPr>
            <a:grpSpLocks/>
          </p:cNvGrpSpPr>
          <p:nvPr/>
        </p:nvGrpSpPr>
        <p:grpSpPr bwMode="auto">
          <a:xfrm>
            <a:off x="4994004" y="5395851"/>
            <a:ext cx="2845572" cy="650342"/>
            <a:chOff x="3964" y="2071"/>
            <a:chExt cx="1484" cy="330"/>
          </a:xfrm>
        </p:grpSpPr>
        <p:sp>
          <p:nvSpPr>
            <p:cNvPr id="53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54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55" name="Text Box 4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927319" y="5399862"/>
            <a:ext cx="31206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Análisis del Valor Agregado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0" descr="http://escuela.med.puc.cl/paginas/Cursos/tercero/IntegradoTercero/ApSemiologia/Fotos/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11035" y="3854066"/>
            <a:ext cx="1609590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9381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AVA</a:t>
            </a:r>
            <a:r>
              <a:rPr lang="en-US" sz="2800" dirty="0"/>
              <a:t>: ATENCIÓN EN POST- OPERATORIO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4585175" cy="546079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09549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AVA</a:t>
            </a:r>
            <a:r>
              <a:rPr lang="en-US" sz="2800" dirty="0"/>
              <a:t>: ATENCIÓN EN POST- OPERATORIO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59832" y="5229200"/>
            <a:ext cx="2895600" cy="1008112"/>
          </a:xfrm>
        </p:spPr>
        <p:txBody>
          <a:bodyPr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en-US" b="1" dirty="0" smtClean="0"/>
              <a:t>IVA</a:t>
            </a:r>
            <a:r>
              <a:rPr lang="en-US" dirty="0" smtClean="0"/>
              <a:t>: 94,63%, PROCESO ACEPTABLE</a:t>
            </a:r>
          </a:p>
          <a:p>
            <a:pPr algn="just"/>
            <a:endParaRPr lang="en-US" dirty="0" smtClean="0"/>
          </a:p>
        </p:txBody>
      </p:sp>
      <p:pic>
        <p:nvPicPr>
          <p:cNvPr id="7" name="Picture 2" descr="http://4.bp.blogspot.com/_sYqDmUDkudA/Sh1EQHzcyNI/AAAAAAAAAgM/l-_U9DkCaPk/s320/recolectar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5013176"/>
            <a:ext cx="1440160" cy="1440160"/>
          </a:xfrm>
          <a:prstGeom prst="rect">
            <a:avLst/>
          </a:prstGeom>
          <a:noFill/>
        </p:spPr>
      </p:pic>
      <p:graphicFrame>
        <p:nvGraphicFramePr>
          <p:cNvPr id="9" name="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155016"/>
              </p:ext>
            </p:extLst>
          </p:nvPr>
        </p:nvGraphicFramePr>
        <p:xfrm>
          <a:off x="1763688" y="1772816"/>
          <a:ext cx="6120680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56505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99727" y="1187869"/>
            <a:ext cx="2992351" cy="1029481"/>
            <a:chOff x="3964" y="2071"/>
            <a:chExt cx="1484" cy="330"/>
          </a:xfrm>
        </p:grpSpPr>
        <p:sp>
          <p:nvSpPr>
            <p:cNvPr id="12291" name="AutoShape 3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2" name="AutoShape 4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940152" y="1268760"/>
            <a:ext cx="2649413" cy="782439"/>
            <a:chOff x="3964" y="2071"/>
            <a:chExt cx="1484" cy="330"/>
          </a:xfrm>
        </p:grpSpPr>
        <p:sp>
          <p:nvSpPr>
            <p:cNvPr id="12294" name="AutoShape 6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5" name="AutoShape 7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6198560" y="2680253"/>
            <a:ext cx="2693920" cy="1173813"/>
            <a:chOff x="3964" y="2071"/>
            <a:chExt cx="1484" cy="330"/>
          </a:xfrm>
        </p:grpSpPr>
        <p:sp>
          <p:nvSpPr>
            <p:cNvPr id="12297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8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55576" y="3350398"/>
            <a:ext cx="2273300" cy="1562669"/>
            <a:chOff x="3964" y="2071"/>
            <a:chExt cx="1484" cy="330"/>
          </a:xfrm>
        </p:grpSpPr>
        <p:sp>
          <p:nvSpPr>
            <p:cNvPr id="12303" name="AutoShape 15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4" name="AutoShape 16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1485245" y="5521316"/>
            <a:ext cx="2484512" cy="672480"/>
            <a:chOff x="3964" y="2071"/>
            <a:chExt cx="1484" cy="330"/>
          </a:xfrm>
        </p:grpSpPr>
        <p:sp>
          <p:nvSpPr>
            <p:cNvPr id="12306" name="AutoShape 18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7" name="AutoShape 19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12308" name="AutoShape 20"/>
          <p:cNvSpPr>
            <a:spLocks noChangeArrowheads="1"/>
          </p:cNvSpPr>
          <p:nvPr/>
        </p:nvSpPr>
        <p:spPr bwMode="gray">
          <a:xfrm rot="18527183">
            <a:off x="4755565" y="2439658"/>
            <a:ext cx="730250" cy="266700"/>
          </a:xfrm>
          <a:prstGeom prst="rightArrow">
            <a:avLst>
              <a:gd name="adj1" fmla="val 35167"/>
              <a:gd name="adj2" fmla="val 110880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gray">
          <a:xfrm rot="3979568">
            <a:off x="4738723" y="4392502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0" name="AutoShape 22"/>
          <p:cNvSpPr>
            <a:spLocks noChangeArrowheads="1"/>
          </p:cNvSpPr>
          <p:nvPr/>
        </p:nvSpPr>
        <p:spPr bwMode="gray">
          <a:xfrm rot="13828159">
            <a:off x="3461681" y="2437682"/>
            <a:ext cx="728662" cy="265112"/>
          </a:xfrm>
          <a:prstGeom prst="rightArrow">
            <a:avLst>
              <a:gd name="adj1" fmla="val 35167"/>
              <a:gd name="adj2" fmla="val 111302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2" name="AutoShape 24"/>
          <p:cNvSpPr>
            <a:spLocks noChangeArrowheads="1"/>
          </p:cNvSpPr>
          <p:nvPr/>
        </p:nvSpPr>
        <p:spPr bwMode="gray">
          <a:xfrm>
            <a:off x="5276115" y="342900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3" name="AutoShape 25"/>
          <p:cNvSpPr>
            <a:spLocks noChangeArrowheads="1"/>
          </p:cNvSpPr>
          <p:nvPr/>
        </p:nvSpPr>
        <p:spPr bwMode="gray">
          <a:xfrm rot="10147912">
            <a:off x="2937045" y="3639542"/>
            <a:ext cx="795338" cy="265112"/>
          </a:xfrm>
          <a:prstGeom prst="rightArrow">
            <a:avLst>
              <a:gd name="adj1" fmla="val 35167"/>
              <a:gd name="adj2" fmla="val 121486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4" name="Oval 26"/>
          <p:cNvSpPr>
            <a:spLocks noChangeArrowheads="1"/>
          </p:cNvSpPr>
          <p:nvPr/>
        </p:nvSpPr>
        <p:spPr bwMode="gray">
          <a:xfrm>
            <a:off x="2798763" y="1757363"/>
            <a:ext cx="3444875" cy="344646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s-EC"/>
          </a:p>
        </p:txBody>
      </p: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3484563" y="2516188"/>
            <a:ext cx="1989137" cy="1987550"/>
            <a:chOff x="2238" y="1769"/>
            <a:chExt cx="1361" cy="1361"/>
          </a:xfrm>
        </p:grpSpPr>
        <p:sp>
          <p:nvSpPr>
            <p:cNvPr id="12316" name="Oval 28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EC"/>
            </a:p>
          </p:txBody>
        </p:sp>
        <p:sp>
          <p:nvSpPr>
            <p:cNvPr id="12317" name="Oval 29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8" name="Oval 30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9" name="Oval 31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12321" name="Oval 33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2" name="Oval 34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3" name="Oval 35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4" name="Oval 36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</p:grpSp>
        <p:sp>
          <p:nvSpPr>
            <p:cNvPr id="12325" name="Text Box 37"/>
            <p:cNvSpPr txBox="1">
              <a:spLocks noChangeArrowheads="1"/>
            </p:cNvSpPr>
            <p:nvPr/>
          </p:nvSpPr>
          <p:spPr bwMode="gray">
            <a:xfrm>
              <a:off x="2637" y="2229"/>
              <a:ext cx="563" cy="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3200" b="1" dirty="0" smtClean="0">
                  <a:solidFill>
                    <a:srgbClr val="080808"/>
                  </a:solidFill>
                </a:rPr>
                <a:t>B.3</a:t>
              </a:r>
              <a:endParaRPr lang="en-US" sz="3200" b="1" dirty="0">
                <a:solidFill>
                  <a:srgbClr val="080808"/>
                </a:solidFill>
              </a:endParaRPr>
            </a:p>
          </p:txBody>
        </p:sp>
      </p:grpSp>
      <p:sp>
        <p:nvSpPr>
          <p:cNvPr id="12326" name="Text Box 38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1472934" y="5661248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Diagrama de flujo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834192" y="1124744"/>
            <a:ext cx="2650371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C" sz="1600" b="1" dirty="0" smtClean="0">
                <a:solidFill>
                  <a:schemeClr val="bg1"/>
                </a:solidFill>
              </a:rPr>
              <a:t>Descripción:</a:t>
            </a:r>
          </a:p>
          <a:p>
            <a:pPr algn="just">
              <a:spcBef>
                <a:spcPct val="50000"/>
              </a:spcBef>
            </a:pPr>
            <a:r>
              <a:rPr lang="es-ES" sz="1400" dirty="0" smtClean="0">
                <a:solidFill>
                  <a:schemeClr val="bg1"/>
                </a:solidFill>
              </a:rPr>
              <a:t>Brinda </a:t>
            </a:r>
            <a:r>
              <a:rPr lang="es-ES" sz="1400" dirty="0">
                <a:solidFill>
                  <a:schemeClr val="bg1"/>
                </a:solidFill>
              </a:rPr>
              <a:t>atención asistencial </a:t>
            </a:r>
            <a:r>
              <a:rPr lang="es-ES" sz="1400" dirty="0" smtClean="0">
                <a:solidFill>
                  <a:schemeClr val="bg1"/>
                </a:solidFill>
              </a:rPr>
              <a:t>médica, </a:t>
            </a:r>
            <a:r>
              <a:rPr lang="es-ES" sz="1400" dirty="0">
                <a:solidFill>
                  <a:schemeClr val="bg1"/>
                </a:solidFill>
              </a:rPr>
              <a:t>integral, segura, continua, oportuna y pertinente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6156176" y="2744924"/>
            <a:ext cx="2832349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Áreas que intervienen:</a:t>
            </a:r>
          </a:p>
          <a:p>
            <a:pPr algn="l">
              <a:spcBef>
                <a:spcPct val="50000"/>
              </a:spcBef>
            </a:pPr>
            <a:r>
              <a:rPr lang="es-ES" sz="1400" dirty="0">
                <a:solidFill>
                  <a:schemeClr val="bg1"/>
                </a:solidFill>
              </a:rPr>
              <a:t>enfermería, alimentación y dietética, </a:t>
            </a:r>
            <a:r>
              <a:rPr lang="es-ES" sz="1400" dirty="0" smtClean="0">
                <a:solidFill>
                  <a:schemeClr val="bg1"/>
                </a:solidFill>
              </a:rPr>
              <a:t>y </a:t>
            </a:r>
            <a:r>
              <a:rPr lang="es-ES" sz="1400" dirty="0">
                <a:solidFill>
                  <a:schemeClr val="bg1"/>
                </a:solidFill>
              </a:rPr>
              <a:t>el área de hospitalización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683567" y="3389552"/>
            <a:ext cx="241615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Entrada – Salida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E: </a:t>
            </a:r>
            <a:r>
              <a:rPr lang="en-US" sz="1400" dirty="0" err="1" smtClean="0">
                <a:solidFill>
                  <a:schemeClr val="bg1"/>
                </a:solidFill>
              </a:rPr>
              <a:t>Ingreso</a:t>
            </a:r>
            <a:r>
              <a:rPr lang="en-US" sz="1400" dirty="0" smtClean="0">
                <a:solidFill>
                  <a:schemeClr val="bg1"/>
                </a:solidFill>
              </a:rPr>
              <a:t> del </a:t>
            </a:r>
            <a:r>
              <a:rPr lang="en-US" sz="1400" dirty="0" err="1" smtClean="0">
                <a:solidFill>
                  <a:schemeClr val="bg1"/>
                </a:solidFill>
              </a:rPr>
              <a:t>pte</a:t>
            </a:r>
            <a:r>
              <a:rPr lang="en-US" sz="1400" dirty="0" smtClean="0">
                <a:solidFill>
                  <a:schemeClr val="bg1"/>
                </a:solidFill>
              </a:rPr>
              <a:t> a </a:t>
            </a:r>
            <a:r>
              <a:rPr lang="en-US" sz="1400" dirty="0" err="1" smtClean="0">
                <a:solidFill>
                  <a:schemeClr val="bg1"/>
                </a:solidFill>
              </a:rPr>
              <a:t>hospitalización</a:t>
            </a:r>
            <a:endParaRPr lang="es-EC" sz="1400" dirty="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S: </a:t>
            </a:r>
            <a:r>
              <a:rPr lang="en-US" sz="1400" dirty="0" err="1" smtClean="0">
                <a:solidFill>
                  <a:schemeClr val="bg1"/>
                </a:solidFill>
              </a:rPr>
              <a:t>paciente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es</a:t>
            </a:r>
            <a:r>
              <a:rPr lang="en-US" sz="1400" dirty="0" smtClean="0">
                <a:solidFill>
                  <a:schemeClr val="bg1"/>
                </a:solidFill>
              </a:rPr>
              <a:t> dado de </a:t>
            </a:r>
            <a:r>
              <a:rPr lang="en-US" sz="1400" dirty="0" err="1" smtClean="0">
                <a:solidFill>
                  <a:schemeClr val="bg1"/>
                </a:solidFill>
              </a:rPr>
              <a:t>alta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31" name="Text Box 43"/>
          <p:cNvSpPr txBox="1">
            <a:spLocks noChangeArrowheads="1"/>
          </p:cNvSpPr>
          <p:nvPr/>
        </p:nvSpPr>
        <p:spPr bwMode="auto">
          <a:xfrm>
            <a:off x="6012160" y="1294388"/>
            <a:ext cx="244827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Nº de actividades:</a:t>
            </a:r>
          </a:p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42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PROCESO: BRINDAR SERVICIO DE HOSPITALIZACIÓN</a:t>
            </a:r>
            <a:endParaRPr lang="en-US" sz="2000" dirty="0"/>
          </a:p>
        </p:txBody>
      </p:sp>
      <p:pic>
        <p:nvPicPr>
          <p:cNvPr id="1040" name="Picture 16" descr="http://infocentroawkantun.bligoo.cl/media/users/8/401827/images/public/28249/evaluar.jpg?v=1288124525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816" y="2205275"/>
            <a:ext cx="955993" cy="1079709"/>
          </a:xfrm>
          <a:prstGeom prst="rect">
            <a:avLst/>
          </a:prstGeom>
          <a:noFill/>
        </p:spPr>
      </p:pic>
      <p:sp>
        <p:nvSpPr>
          <p:cNvPr id="51" name="AutoShape 21"/>
          <p:cNvSpPr>
            <a:spLocks noChangeArrowheads="1"/>
          </p:cNvSpPr>
          <p:nvPr/>
        </p:nvSpPr>
        <p:spPr bwMode="gray">
          <a:xfrm rot="6790312">
            <a:off x="3609527" y="447515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grpSp>
        <p:nvGrpSpPr>
          <p:cNvPr id="52" name="Group 8"/>
          <p:cNvGrpSpPr>
            <a:grpSpLocks/>
          </p:cNvGrpSpPr>
          <p:nvPr/>
        </p:nvGrpSpPr>
        <p:grpSpPr bwMode="auto">
          <a:xfrm>
            <a:off x="4994004" y="5395851"/>
            <a:ext cx="2845572" cy="650342"/>
            <a:chOff x="3964" y="2071"/>
            <a:chExt cx="1484" cy="330"/>
          </a:xfrm>
        </p:grpSpPr>
        <p:sp>
          <p:nvSpPr>
            <p:cNvPr id="53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54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55" name="Text Box 4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927319" y="5399862"/>
            <a:ext cx="31206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Análisis del Valor Agregado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0" descr="http://escuela.med.puc.cl/paginas/Cursos/tercero/IntegradoTercero/ApSemiologia/Fotos/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11035" y="3854066"/>
            <a:ext cx="1609590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5642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AVA</a:t>
            </a:r>
            <a:r>
              <a:rPr lang="en-US" sz="2400" dirty="0"/>
              <a:t>: BRINDAR SERVICIO DE HOSPITALIZACIÓN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4"/>
            <a:ext cx="4752528" cy="573325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61229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AVA</a:t>
            </a:r>
            <a:r>
              <a:rPr lang="en-US" sz="2800" dirty="0"/>
              <a:t>: </a:t>
            </a:r>
            <a:r>
              <a:rPr lang="en-US" sz="2400" dirty="0"/>
              <a:t>BRINDAR SERVICIO DE HOSPITALIZACIÓN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59832" y="5229200"/>
            <a:ext cx="2895600" cy="1008112"/>
          </a:xfrm>
        </p:spPr>
        <p:txBody>
          <a:bodyPr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en-US" b="1" dirty="0" smtClean="0"/>
              <a:t>IVA</a:t>
            </a:r>
            <a:r>
              <a:rPr lang="en-US" dirty="0" smtClean="0"/>
              <a:t>:  87,43%, PROCESO ACEPTABLE</a:t>
            </a:r>
          </a:p>
          <a:p>
            <a:pPr algn="just"/>
            <a:endParaRPr lang="en-US" dirty="0" smtClean="0"/>
          </a:p>
        </p:txBody>
      </p:sp>
      <p:pic>
        <p:nvPicPr>
          <p:cNvPr id="7" name="Picture 2" descr="http://4.bp.blogspot.com/_sYqDmUDkudA/Sh1EQHzcyNI/AAAAAAAAAgM/l-_U9DkCaPk/s320/recolectar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5013176"/>
            <a:ext cx="1440160" cy="1440160"/>
          </a:xfrm>
          <a:prstGeom prst="rect">
            <a:avLst/>
          </a:prstGeom>
          <a:noFill/>
        </p:spPr>
      </p:pic>
      <p:graphicFrame>
        <p:nvGraphicFramePr>
          <p:cNvPr id="8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9432771"/>
              </p:ext>
            </p:extLst>
          </p:nvPr>
        </p:nvGraphicFramePr>
        <p:xfrm>
          <a:off x="1875790" y="1484784"/>
          <a:ext cx="5864562" cy="2998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72153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32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OBJETIVOS DE INVESTIGACION</a:t>
            </a:r>
            <a:endParaRPr lang="es-EC" sz="32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8" name="Picture 1" descr="C:\Users\Public\Pictures\Sample Pictures\clinica la primav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2204864"/>
            <a:ext cx="755574" cy="1080120"/>
          </a:xfrm>
          <a:prstGeom prst="rect">
            <a:avLst/>
          </a:prstGeom>
          <a:noFill/>
        </p:spPr>
      </p:pic>
      <p:sp>
        <p:nvSpPr>
          <p:cNvPr id="7" name="6 Rectángulo redondeado"/>
          <p:cNvSpPr/>
          <p:nvPr/>
        </p:nvSpPr>
        <p:spPr bwMode="auto">
          <a:xfrm>
            <a:off x="899592" y="1268760"/>
            <a:ext cx="7956376" cy="1368152"/>
          </a:xfrm>
          <a:prstGeom prst="round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50000">
                <a:schemeClr val="accent1">
                  <a:gamma/>
                  <a:shade val="89020"/>
                  <a:invGamma/>
                </a:schemeClr>
              </a:gs>
              <a:gs pos="100000">
                <a:schemeClr val="accent1">
                  <a:alpha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 bwMode="auto">
          <a:xfrm>
            <a:off x="971600" y="2780928"/>
            <a:ext cx="7848872" cy="38884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3491880" y="134076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i="1" dirty="0" smtClean="0">
                <a:solidFill>
                  <a:schemeClr val="bg1"/>
                </a:solidFill>
              </a:rPr>
              <a:t>OBJETIVO GENERAL</a:t>
            </a:r>
            <a:endParaRPr lang="es-EC" b="1" i="1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987824" y="285293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i="1" dirty="0" smtClean="0"/>
              <a:t>OBJETIVOS ESPECIFICOS</a:t>
            </a:r>
            <a:endParaRPr lang="es-EC" b="1" i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043608" y="177281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chemeClr val="bg1"/>
                </a:solidFill>
              </a:rPr>
              <a:t>Diseñar los procesos técnico-administrativos de la Cínica “la Primavera” y proponer su mejoramiento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187624" y="3212977"/>
            <a:ext cx="795637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es-EC" sz="1600" b="1" dirty="0" smtClean="0"/>
              <a:t>  Realizar un diagnóstico de la situación actual en procesos en la Clínica  </a:t>
            </a:r>
          </a:p>
          <a:p>
            <a:pPr lvl="0" algn="just"/>
            <a:r>
              <a:rPr lang="es-EC" sz="1600" b="1" dirty="0" smtClean="0"/>
              <a:t>     “La Primavera”</a:t>
            </a:r>
          </a:p>
          <a:p>
            <a:pPr lvl="0" algn="just"/>
            <a:endParaRPr lang="es-EC" sz="1600" b="1" dirty="0" smtClean="0"/>
          </a:p>
          <a:p>
            <a:pPr lvl="0" algn="just">
              <a:buFont typeface="Wingdings" pitchFamily="2" charset="2"/>
              <a:buChar char="Ø"/>
            </a:pPr>
            <a:r>
              <a:rPr lang="es-EC" sz="1600" b="1" dirty="0" smtClean="0"/>
              <a:t>  Hacer un análisis de fortalezas, debilidades, oportunidades y amenazas </a:t>
            </a:r>
          </a:p>
          <a:p>
            <a:pPr lvl="0" algn="just"/>
            <a:r>
              <a:rPr lang="es-EC" sz="1600" b="1" dirty="0" smtClean="0"/>
              <a:t>     de la Clínica “La Primavera”</a:t>
            </a:r>
          </a:p>
          <a:p>
            <a:pPr lvl="0" algn="just"/>
            <a:endParaRPr lang="es-EC" sz="1600" b="1" dirty="0" smtClean="0"/>
          </a:p>
          <a:p>
            <a:pPr lvl="0" algn="just">
              <a:buFont typeface="Wingdings" pitchFamily="2" charset="2"/>
              <a:buChar char="Ø"/>
            </a:pPr>
            <a:r>
              <a:rPr lang="es-EC" sz="1600" b="1" dirty="0" smtClean="0"/>
              <a:t>  Recoger información de los procesos actuales de la Clínica “La </a:t>
            </a:r>
          </a:p>
          <a:p>
            <a:pPr lvl="0" algn="just"/>
            <a:r>
              <a:rPr lang="es-EC" sz="1600" b="1" dirty="0" smtClean="0"/>
              <a:t>     Primavera”</a:t>
            </a:r>
          </a:p>
          <a:p>
            <a:pPr lvl="0" algn="just"/>
            <a:endParaRPr lang="es-EC" sz="1600" b="1" dirty="0" smtClean="0"/>
          </a:p>
          <a:p>
            <a:pPr lvl="0" algn="just">
              <a:buFont typeface="Wingdings" pitchFamily="2" charset="2"/>
              <a:buChar char="Ø"/>
            </a:pPr>
            <a:r>
              <a:rPr lang="es-EC" sz="1600" b="1" dirty="0" smtClean="0"/>
              <a:t>  Aplicar herramientas de mejoramiento de procesos en la clínica “La </a:t>
            </a:r>
          </a:p>
          <a:p>
            <a:pPr lvl="0" algn="just"/>
            <a:r>
              <a:rPr lang="es-EC" sz="1600" b="1" dirty="0" smtClean="0"/>
              <a:t>     Primavera”</a:t>
            </a:r>
          </a:p>
          <a:p>
            <a:pPr lvl="0" algn="just"/>
            <a:endParaRPr lang="es-EC" sz="1600" b="1" dirty="0" smtClean="0"/>
          </a:p>
          <a:p>
            <a:pPr lvl="0" algn="just">
              <a:buFont typeface="Wingdings" pitchFamily="2" charset="2"/>
              <a:buChar char="Ø"/>
            </a:pPr>
            <a:r>
              <a:rPr lang="es-EC" sz="1600" b="1" dirty="0" smtClean="0"/>
              <a:t>  Elaborar el manual de procesos técnico-administrativos de la Clínica “la </a:t>
            </a:r>
          </a:p>
          <a:p>
            <a:pPr lvl="0" algn="just"/>
            <a:r>
              <a:rPr lang="es-EC" sz="1600" b="1" dirty="0" smtClean="0"/>
              <a:t>     Primavera</a:t>
            </a:r>
            <a:r>
              <a:rPr lang="es-EC" sz="1600" dirty="0" smtClean="0"/>
              <a:t>”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0765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99727" y="1187869"/>
            <a:ext cx="2992351" cy="1029481"/>
            <a:chOff x="3964" y="2071"/>
            <a:chExt cx="1484" cy="330"/>
          </a:xfrm>
        </p:grpSpPr>
        <p:sp>
          <p:nvSpPr>
            <p:cNvPr id="12291" name="AutoShape 3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2" name="AutoShape 4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940152" y="1268760"/>
            <a:ext cx="2649413" cy="782439"/>
            <a:chOff x="3964" y="2071"/>
            <a:chExt cx="1484" cy="330"/>
          </a:xfrm>
        </p:grpSpPr>
        <p:sp>
          <p:nvSpPr>
            <p:cNvPr id="12294" name="AutoShape 6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5" name="AutoShape 7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6198560" y="2680253"/>
            <a:ext cx="2693920" cy="1173813"/>
            <a:chOff x="3964" y="2071"/>
            <a:chExt cx="1484" cy="330"/>
          </a:xfrm>
        </p:grpSpPr>
        <p:sp>
          <p:nvSpPr>
            <p:cNvPr id="12297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8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55576" y="3350398"/>
            <a:ext cx="2273300" cy="1562669"/>
            <a:chOff x="3964" y="2071"/>
            <a:chExt cx="1484" cy="330"/>
          </a:xfrm>
        </p:grpSpPr>
        <p:sp>
          <p:nvSpPr>
            <p:cNvPr id="12303" name="AutoShape 15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4" name="AutoShape 16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1485245" y="5521316"/>
            <a:ext cx="2484512" cy="672480"/>
            <a:chOff x="3964" y="2071"/>
            <a:chExt cx="1484" cy="330"/>
          </a:xfrm>
        </p:grpSpPr>
        <p:sp>
          <p:nvSpPr>
            <p:cNvPr id="12306" name="AutoShape 18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7" name="AutoShape 19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12308" name="AutoShape 20"/>
          <p:cNvSpPr>
            <a:spLocks noChangeArrowheads="1"/>
          </p:cNvSpPr>
          <p:nvPr/>
        </p:nvSpPr>
        <p:spPr bwMode="gray">
          <a:xfrm rot="18527183">
            <a:off x="4755565" y="2439658"/>
            <a:ext cx="730250" cy="266700"/>
          </a:xfrm>
          <a:prstGeom prst="rightArrow">
            <a:avLst>
              <a:gd name="adj1" fmla="val 35167"/>
              <a:gd name="adj2" fmla="val 110880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gray">
          <a:xfrm rot="3979568">
            <a:off x="4738723" y="4392502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0" name="AutoShape 22"/>
          <p:cNvSpPr>
            <a:spLocks noChangeArrowheads="1"/>
          </p:cNvSpPr>
          <p:nvPr/>
        </p:nvSpPr>
        <p:spPr bwMode="gray">
          <a:xfrm rot="13828159">
            <a:off x="3461681" y="2437682"/>
            <a:ext cx="728662" cy="265112"/>
          </a:xfrm>
          <a:prstGeom prst="rightArrow">
            <a:avLst>
              <a:gd name="adj1" fmla="val 35167"/>
              <a:gd name="adj2" fmla="val 111302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2" name="AutoShape 24"/>
          <p:cNvSpPr>
            <a:spLocks noChangeArrowheads="1"/>
          </p:cNvSpPr>
          <p:nvPr/>
        </p:nvSpPr>
        <p:spPr bwMode="gray">
          <a:xfrm>
            <a:off x="5276115" y="342900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3" name="AutoShape 25"/>
          <p:cNvSpPr>
            <a:spLocks noChangeArrowheads="1"/>
          </p:cNvSpPr>
          <p:nvPr/>
        </p:nvSpPr>
        <p:spPr bwMode="gray">
          <a:xfrm rot="10147912">
            <a:off x="2937045" y="3639542"/>
            <a:ext cx="795338" cy="265112"/>
          </a:xfrm>
          <a:prstGeom prst="rightArrow">
            <a:avLst>
              <a:gd name="adj1" fmla="val 35167"/>
              <a:gd name="adj2" fmla="val 121486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4" name="Oval 26"/>
          <p:cNvSpPr>
            <a:spLocks noChangeArrowheads="1"/>
          </p:cNvSpPr>
          <p:nvPr/>
        </p:nvSpPr>
        <p:spPr bwMode="gray">
          <a:xfrm>
            <a:off x="2798763" y="1757363"/>
            <a:ext cx="3444875" cy="344646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s-EC"/>
          </a:p>
        </p:txBody>
      </p: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3484563" y="2516188"/>
            <a:ext cx="1989137" cy="1987550"/>
            <a:chOff x="2238" y="1769"/>
            <a:chExt cx="1361" cy="1361"/>
          </a:xfrm>
        </p:grpSpPr>
        <p:sp>
          <p:nvSpPr>
            <p:cNvPr id="12316" name="Oval 28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EC"/>
            </a:p>
          </p:txBody>
        </p:sp>
        <p:sp>
          <p:nvSpPr>
            <p:cNvPr id="12317" name="Oval 29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8" name="Oval 30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9" name="Oval 31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12321" name="Oval 33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2" name="Oval 34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3" name="Oval 35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4" name="Oval 36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</p:grpSp>
        <p:sp>
          <p:nvSpPr>
            <p:cNvPr id="12325" name="Text Box 37"/>
            <p:cNvSpPr txBox="1">
              <a:spLocks noChangeArrowheads="1"/>
            </p:cNvSpPr>
            <p:nvPr/>
          </p:nvSpPr>
          <p:spPr bwMode="gray">
            <a:xfrm>
              <a:off x="2520" y="2229"/>
              <a:ext cx="796" cy="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3200" b="1" dirty="0" smtClean="0">
                  <a:solidFill>
                    <a:srgbClr val="080808"/>
                  </a:solidFill>
                </a:rPr>
                <a:t>B.4.1</a:t>
              </a:r>
              <a:endParaRPr lang="en-US" sz="3200" b="1" dirty="0">
                <a:solidFill>
                  <a:srgbClr val="080808"/>
                </a:solidFill>
              </a:endParaRPr>
            </a:p>
          </p:txBody>
        </p:sp>
      </p:grpSp>
      <p:sp>
        <p:nvSpPr>
          <p:cNvPr id="12326" name="Text Box 38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1472934" y="5661248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Diagrama de flujo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834192" y="1124744"/>
            <a:ext cx="2650371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C" sz="1600" b="1" dirty="0" smtClean="0">
                <a:solidFill>
                  <a:schemeClr val="bg1"/>
                </a:solidFill>
              </a:rPr>
              <a:t>Descripción:</a:t>
            </a:r>
          </a:p>
          <a:p>
            <a:pPr algn="just">
              <a:spcBef>
                <a:spcPct val="50000"/>
              </a:spcBef>
            </a:pPr>
            <a:r>
              <a:rPr lang="es-ES" sz="1400" dirty="0">
                <a:solidFill>
                  <a:schemeClr val="bg1"/>
                </a:solidFill>
              </a:rPr>
              <a:t>promueve el parto natural en agua 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6156176" y="2744924"/>
            <a:ext cx="2832349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Áreas que intervienen:</a:t>
            </a:r>
          </a:p>
          <a:p>
            <a:pPr algn="l">
              <a:spcBef>
                <a:spcPct val="50000"/>
              </a:spcBef>
            </a:pPr>
            <a:r>
              <a:rPr lang="es-ES" sz="1400" dirty="0">
                <a:solidFill>
                  <a:schemeClr val="bg1"/>
                </a:solidFill>
              </a:rPr>
              <a:t>enfermería, el servicio médico con el área de centro obstétrico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683567" y="3389552"/>
            <a:ext cx="241615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Entrada – Salida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E: </a:t>
            </a:r>
            <a:r>
              <a:rPr lang="es-ES" sz="1400" dirty="0" err="1" smtClean="0">
                <a:solidFill>
                  <a:schemeClr val="bg1"/>
                </a:solidFill>
              </a:rPr>
              <a:t>pte</a:t>
            </a:r>
            <a:r>
              <a:rPr lang="es-ES" sz="1400" dirty="0" smtClean="0">
                <a:solidFill>
                  <a:schemeClr val="bg1"/>
                </a:solidFill>
              </a:rPr>
              <a:t> entra a sala de parto</a:t>
            </a:r>
            <a:endParaRPr lang="es-EC" sz="1400" dirty="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S: </a:t>
            </a:r>
            <a:r>
              <a:rPr lang="en-US" sz="1400" dirty="0" err="1" smtClean="0">
                <a:solidFill>
                  <a:schemeClr val="bg1"/>
                </a:solidFill>
              </a:rPr>
              <a:t>paciente</a:t>
            </a:r>
            <a:r>
              <a:rPr lang="en-US" sz="1400" dirty="0" smtClean="0">
                <a:solidFill>
                  <a:schemeClr val="bg1"/>
                </a:solidFill>
              </a:rPr>
              <a:t> a </a:t>
            </a:r>
            <a:r>
              <a:rPr lang="en-US" sz="1400" dirty="0" err="1" smtClean="0">
                <a:solidFill>
                  <a:schemeClr val="bg1"/>
                </a:solidFill>
              </a:rPr>
              <a:t>sala</a:t>
            </a:r>
            <a:r>
              <a:rPr lang="en-US" sz="1400" dirty="0" smtClean="0">
                <a:solidFill>
                  <a:schemeClr val="bg1"/>
                </a:solidFill>
              </a:rPr>
              <a:t> de </a:t>
            </a:r>
            <a:r>
              <a:rPr lang="en-US" sz="1400" dirty="0" err="1" smtClean="0">
                <a:solidFill>
                  <a:schemeClr val="bg1"/>
                </a:solidFill>
              </a:rPr>
              <a:t>hospitalización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31" name="Text Box 43"/>
          <p:cNvSpPr txBox="1">
            <a:spLocks noChangeArrowheads="1"/>
          </p:cNvSpPr>
          <p:nvPr/>
        </p:nvSpPr>
        <p:spPr bwMode="auto">
          <a:xfrm>
            <a:off x="6012160" y="1294388"/>
            <a:ext cx="244827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Nº de actividades:</a:t>
            </a:r>
          </a:p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16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PROCESO: ATENCIÓN DE PARTO EN AGUA</a:t>
            </a:r>
            <a:endParaRPr lang="en-US" sz="2000" dirty="0"/>
          </a:p>
        </p:txBody>
      </p:sp>
      <p:pic>
        <p:nvPicPr>
          <p:cNvPr id="1040" name="Picture 16" descr="http://infocentroawkantun.bligoo.cl/media/users/8/401827/images/public/28249/evaluar.jpg?v=1288124525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816" y="2205275"/>
            <a:ext cx="955993" cy="1079709"/>
          </a:xfrm>
          <a:prstGeom prst="rect">
            <a:avLst/>
          </a:prstGeom>
          <a:noFill/>
        </p:spPr>
      </p:pic>
      <p:sp>
        <p:nvSpPr>
          <p:cNvPr id="51" name="AutoShape 21"/>
          <p:cNvSpPr>
            <a:spLocks noChangeArrowheads="1"/>
          </p:cNvSpPr>
          <p:nvPr/>
        </p:nvSpPr>
        <p:spPr bwMode="gray">
          <a:xfrm rot="6790312">
            <a:off x="3609527" y="447515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grpSp>
        <p:nvGrpSpPr>
          <p:cNvPr id="52" name="Group 8"/>
          <p:cNvGrpSpPr>
            <a:grpSpLocks/>
          </p:cNvGrpSpPr>
          <p:nvPr/>
        </p:nvGrpSpPr>
        <p:grpSpPr bwMode="auto">
          <a:xfrm>
            <a:off x="4994004" y="5395851"/>
            <a:ext cx="2845572" cy="650342"/>
            <a:chOff x="3964" y="2071"/>
            <a:chExt cx="1484" cy="330"/>
          </a:xfrm>
        </p:grpSpPr>
        <p:sp>
          <p:nvSpPr>
            <p:cNvPr id="53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54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55" name="Text Box 4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927319" y="5399862"/>
            <a:ext cx="31206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Análisis del Valor Agregado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0" descr="http://escuela.med.puc.cl/paginas/Cursos/tercero/IntegradoTercero/ApSemiologia/Fotos/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11035" y="3854066"/>
            <a:ext cx="1609590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5263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AVA</a:t>
            </a:r>
            <a:r>
              <a:rPr lang="en-US" sz="2400" dirty="0"/>
              <a:t>: ATENCIÓN DE PARTO EN AGUA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77" y="1268760"/>
            <a:ext cx="5420643" cy="532254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7909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AVA</a:t>
            </a:r>
            <a:r>
              <a:rPr lang="en-US" sz="2800" dirty="0"/>
              <a:t>: </a:t>
            </a:r>
            <a:r>
              <a:rPr lang="en-US" sz="2400" dirty="0"/>
              <a:t>ATENCIÓN EN POST- OPERATORIO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59832" y="5229200"/>
            <a:ext cx="2895600" cy="1008112"/>
          </a:xfrm>
        </p:spPr>
        <p:txBody>
          <a:bodyPr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en-US" b="1" dirty="0" smtClean="0"/>
              <a:t>IVA</a:t>
            </a:r>
            <a:r>
              <a:rPr lang="en-US" dirty="0" smtClean="0"/>
              <a:t>:  45,45%, PROCESO CRÍTICO</a:t>
            </a:r>
          </a:p>
          <a:p>
            <a:pPr algn="just"/>
            <a:endParaRPr lang="en-US" dirty="0" smtClean="0"/>
          </a:p>
        </p:txBody>
      </p:sp>
      <p:pic>
        <p:nvPicPr>
          <p:cNvPr id="7" name="Picture 2" descr="http://4.bp.blogspot.com/_sYqDmUDkudA/Sh1EQHzcyNI/AAAAAAAAAgM/l-_U9DkCaPk/s320/recolectar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5013176"/>
            <a:ext cx="1440160" cy="1440160"/>
          </a:xfrm>
          <a:prstGeom prst="rect">
            <a:avLst/>
          </a:prstGeom>
          <a:noFill/>
        </p:spPr>
      </p:pic>
      <p:graphicFrame>
        <p:nvGraphicFramePr>
          <p:cNvPr id="9" name="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1675467"/>
              </p:ext>
            </p:extLst>
          </p:nvPr>
        </p:nvGraphicFramePr>
        <p:xfrm>
          <a:off x="1547664" y="1916832"/>
          <a:ext cx="6048672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39444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99727" y="1187869"/>
            <a:ext cx="2992351" cy="1029481"/>
            <a:chOff x="3964" y="2071"/>
            <a:chExt cx="1484" cy="330"/>
          </a:xfrm>
        </p:grpSpPr>
        <p:sp>
          <p:nvSpPr>
            <p:cNvPr id="12291" name="AutoShape 3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2" name="AutoShape 4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940152" y="1268760"/>
            <a:ext cx="2649413" cy="782439"/>
            <a:chOff x="3964" y="2071"/>
            <a:chExt cx="1484" cy="330"/>
          </a:xfrm>
        </p:grpSpPr>
        <p:sp>
          <p:nvSpPr>
            <p:cNvPr id="12294" name="AutoShape 6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5" name="AutoShape 7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6198560" y="2680253"/>
            <a:ext cx="2693920" cy="1173813"/>
            <a:chOff x="3964" y="2071"/>
            <a:chExt cx="1484" cy="330"/>
          </a:xfrm>
        </p:grpSpPr>
        <p:sp>
          <p:nvSpPr>
            <p:cNvPr id="12297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8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55576" y="3350398"/>
            <a:ext cx="2273300" cy="1562669"/>
            <a:chOff x="3964" y="2071"/>
            <a:chExt cx="1484" cy="330"/>
          </a:xfrm>
        </p:grpSpPr>
        <p:sp>
          <p:nvSpPr>
            <p:cNvPr id="12303" name="AutoShape 15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4" name="AutoShape 16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1485245" y="5521316"/>
            <a:ext cx="2484512" cy="672480"/>
            <a:chOff x="3964" y="2071"/>
            <a:chExt cx="1484" cy="330"/>
          </a:xfrm>
        </p:grpSpPr>
        <p:sp>
          <p:nvSpPr>
            <p:cNvPr id="12306" name="AutoShape 18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7" name="AutoShape 19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12308" name="AutoShape 20"/>
          <p:cNvSpPr>
            <a:spLocks noChangeArrowheads="1"/>
          </p:cNvSpPr>
          <p:nvPr/>
        </p:nvSpPr>
        <p:spPr bwMode="gray">
          <a:xfrm rot="18527183">
            <a:off x="4755565" y="2439658"/>
            <a:ext cx="730250" cy="266700"/>
          </a:xfrm>
          <a:prstGeom prst="rightArrow">
            <a:avLst>
              <a:gd name="adj1" fmla="val 35167"/>
              <a:gd name="adj2" fmla="val 110880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gray">
          <a:xfrm rot="3979568">
            <a:off x="4738723" y="4392502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0" name="AutoShape 22"/>
          <p:cNvSpPr>
            <a:spLocks noChangeArrowheads="1"/>
          </p:cNvSpPr>
          <p:nvPr/>
        </p:nvSpPr>
        <p:spPr bwMode="gray">
          <a:xfrm rot="13828159">
            <a:off x="3461681" y="2437682"/>
            <a:ext cx="728662" cy="265112"/>
          </a:xfrm>
          <a:prstGeom prst="rightArrow">
            <a:avLst>
              <a:gd name="adj1" fmla="val 35167"/>
              <a:gd name="adj2" fmla="val 111302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2" name="AutoShape 24"/>
          <p:cNvSpPr>
            <a:spLocks noChangeArrowheads="1"/>
          </p:cNvSpPr>
          <p:nvPr/>
        </p:nvSpPr>
        <p:spPr bwMode="gray">
          <a:xfrm>
            <a:off x="5276115" y="342900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3" name="AutoShape 25"/>
          <p:cNvSpPr>
            <a:spLocks noChangeArrowheads="1"/>
          </p:cNvSpPr>
          <p:nvPr/>
        </p:nvSpPr>
        <p:spPr bwMode="gray">
          <a:xfrm rot="10147912">
            <a:off x="2937045" y="3639542"/>
            <a:ext cx="795338" cy="265112"/>
          </a:xfrm>
          <a:prstGeom prst="rightArrow">
            <a:avLst>
              <a:gd name="adj1" fmla="val 35167"/>
              <a:gd name="adj2" fmla="val 121486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4" name="Oval 26"/>
          <p:cNvSpPr>
            <a:spLocks noChangeArrowheads="1"/>
          </p:cNvSpPr>
          <p:nvPr/>
        </p:nvSpPr>
        <p:spPr bwMode="gray">
          <a:xfrm>
            <a:off x="2798763" y="1757363"/>
            <a:ext cx="3444875" cy="344646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s-EC"/>
          </a:p>
        </p:txBody>
      </p: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3484563" y="2516188"/>
            <a:ext cx="1989137" cy="1987550"/>
            <a:chOff x="2238" y="1769"/>
            <a:chExt cx="1361" cy="1361"/>
          </a:xfrm>
        </p:grpSpPr>
        <p:sp>
          <p:nvSpPr>
            <p:cNvPr id="12316" name="Oval 28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EC"/>
            </a:p>
          </p:txBody>
        </p:sp>
        <p:sp>
          <p:nvSpPr>
            <p:cNvPr id="12317" name="Oval 29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8" name="Oval 30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9" name="Oval 31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12321" name="Oval 33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2" name="Oval 34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3" name="Oval 35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4" name="Oval 36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</p:grpSp>
        <p:sp>
          <p:nvSpPr>
            <p:cNvPr id="12325" name="Text Box 37"/>
            <p:cNvSpPr txBox="1">
              <a:spLocks noChangeArrowheads="1"/>
            </p:cNvSpPr>
            <p:nvPr/>
          </p:nvSpPr>
          <p:spPr bwMode="gray">
            <a:xfrm>
              <a:off x="2520" y="2229"/>
              <a:ext cx="796" cy="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3200" b="1" dirty="0" smtClean="0">
                  <a:solidFill>
                    <a:srgbClr val="080808"/>
                  </a:solidFill>
                </a:rPr>
                <a:t>B.4.3</a:t>
              </a:r>
              <a:endParaRPr lang="en-US" sz="3200" b="1" dirty="0">
                <a:solidFill>
                  <a:srgbClr val="080808"/>
                </a:solidFill>
              </a:endParaRPr>
            </a:p>
          </p:txBody>
        </p:sp>
      </p:grpSp>
      <p:sp>
        <p:nvSpPr>
          <p:cNvPr id="12326" name="Text Box 38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1472934" y="5661248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Diagrama de flujo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834192" y="1124744"/>
            <a:ext cx="2650371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C" sz="1600" b="1" dirty="0" smtClean="0">
                <a:solidFill>
                  <a:schemeClr val="bg1"/>
                </a:solidFill>
              </a:rPr>
              <a:t>Descripción:</a:t>
            </a:r>
          </a:p>
          <a:p>
            <a:pPr algn="just">
              <a:spcBef>
                <a:spcPct val="50000"/>
              </a:spcBef>
            </a:pPr>
            <a:r>
              <a:rPr lang="es-ES" sz="1400" dirty="0">
                <a:solidFill>
                  <a:schemeClr val="bg1"/>
                </a:solidFill>
              </a:rPr>
              <a:t>promueve una atención más rigurosa del </a:t>
            </a:r>
            <a:r>
              <a:rPr lang="es-ES" sz="1400" dirty="0" smtClean="0">
                <a:solidFill>
                  <a:schemeClr val="bg1"/>
                </a:solidFill>
              </a:rPr>
              <a:t>RN </a:t>
            </a:r>
            <a:r>
              <a:rPr lang="es-ES" sz="1400" dirty="0">
                <a:solidFill>
                  <a:schemeClr val="bg1"/>
                </a:solidFill>
              </a:rPr>
              <a:t>para evitar problemas </a:t>
            </a:r>
            <a:r>
              <a:rPr lang="es-ES" sz="1400" dirty="0" smtClean="0">
                <a:solidFill>
                  <a:schemeClr val="bg1"/>
                </a:solidFill>
              </a:rPr>
              <a:t>en </a:t>
            </a:r>
            <a:r>
              <a:rPr lang="es-ES" sz="1400" dirty="0">
                <a:solidFill>
                  <a:schemeClr val="bg1"/>
                </a:solidFill>
              </a:rPr>
              <a:t>su desarrollo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6156176" y="2744924"/>
            <a:ext cx="2832349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Áreas que intervienen:</a:t>
            </a:r>
          </a:p>
          <a:p>
            <a:pPr algn="l">
              <a:spcBef>
                <a:spcPct val="50000"/>
              </a:spcBef>
            </a:pPr>
            <a:r>
              <a:rPr lang="es-ES" sz="1400" dirty="0">
                <a:solidFill>
                  <a:schemeClr val="bg1"/>
                </a:solidFill>
              </a:rPr>
              <a:t>enfermería, el servicio médico con el área de neonatología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683567" y="3389552"/>
            <a:ext cx="241615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Entrada – Salida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E: </a:t>
            </a:r>
            <a:r>
              <a:rPr lang="es-ES" sz="1400" dirty="0" smtClean="0">
                <a:solidFill>
                  <a:schemeClr val="bg1"/>
                </a:solidFill>
              </a:rPr>
              <a:t>neonato sale del </a:t>
            </a:r>
            <a:r>
              <a:rPr lang="es-ES" sz="1400" dirty="0" err="1" smtClean="0">
                <a:solidFill>
                  <a:schemeClr val="bg1"/>
                </a:solidFill>
              </a:rPr>
              <a:t>vientra</a:t>
            </a:r>
            <a:r>
              <a:rPr lang="es-ES" sz="1400" dirty="0" smtClean="0">
                <a:solidFill>
                  <a:schemeClr val="bg1"/>
                </a:solidFill>
              </a:rPr>
              <a:t> materno.</a:t>
            </a:r>
            <a:endParaRPr lang="es-EC" sz="1400" dirty="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S: </a:t>
            </a:r>
            <a:r>
              <a:rPr lang="en-US" sz="1400" dirty="0" smtClean="0">
                <a:solidFill>
                  <a:schemeClr val="bg1"/>
                </a:solidFill>
              </a:rPr>
              <a:t>se </a:t>
            </a:r>
            <a:r>
              <a:rPr lang="en-US" sz="1400" dirty="0" err="1" smtClean="0">
                <a:solidFill>
                  <a:schemeClr val="bg1"/>
                </a:solidFill>
              </a:rPr>
              <a:t>entrega</a:t>
            </a:r>
            <a:r>
              <a:rPr lang="en-US" sz="1400" dirty="0" smtClean="0">
                <a:solidFill>
                  <a:schemeClr val="bg1"/>
                </a:solidFill>
              </a:rPr>
              <a:t> el </a:t>
            </a:r>
            <a:r>
              <a:rPr lang="en-US" sz="1400" dirty="0" err="1" smtClean="0">
                <a:solidFill>
                  <a:schemeClr val="bg1"/>
                </a:solidFill>
              </a:rPr>
              <a:t>neonato</a:t>
            </a:r>
            <a:r>
              <a:rPr lang="en-US" sz="1400" dirty="0" smtClean="0">
                <a:solidFill>
                  <a:schemeClr val="bg1"/>
                </a:solidFill>
              </a:rPr>
              <a:t> a la </a:t>
            </a:r>
            <a:r>
              <a:rPr lang="en-US" sz="1400" dirty="0" err="1" smtClean="0">
                <a:solidFill>
                  <a:schemeClr val="bg1"/>
                </a:solidFill>
              </a:rPr>
              <a:t>madre</a:t>
            </a:r>
            <a:r>
              <a:rPr lang="en-US" sz="1400" dirty="0" smtClean="0">
                <a:solidFill>
                  <a:schemeClr val="bg1"/>
                </a:solidFill>
              </a:rPr>
              <a:t> con </a:t>
            </a:r>
            <a:r>
              <a:rPr lang="en-US" sz="1400" dirty="0" err="1" smtClean="0">
                <a:solidFill>
                  <a:schemeClr val="bg1"/>
                </a:solidFill>
              </a:rPr>
              <a:t>su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alta.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31" name="Text Box 43"/>
          <p:cNvSpPr txBox="1">
            <a:spLocks noChangeArrowheads="1"/>
          </p:cNvSpPr>
          <p:nvPr/>
        </p:nvSpPr>
        <p:spPr bwMode="auto">
          <a:xfrm>
            <a:off x="6012160" y="1294388"/>
            <a:ext cx="244827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Nº de actividades:</a:t>
            </a:r>
          </a:p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29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PROCESO: ATENCIÓN DE NEONATOLOGÍA</a:t>
            </a:r>
            <a:endParaRPr lang="en-US" sz="2000" dirty="0"/>
          </a:p>
        </p:txBody>
      </p:sp>
      <p:pic>
        <p:nvPicPr>
          <p:cNvPr id="1040" name="Picture 16" descr="http://infocentroawkantun.bligoo.cl/media/users/8/401827/images/public/28249/evaluar.jpg?v=1288124525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816" y="2205275"/>
            <a:ext cx="955993" cy="1079709"/>
          </a:xfrm>
          <a:prstGeom prst="rect">
            <a:avLst/>
          </a:prstGeom>
          <a:noFill/>
        </p:spPr>
      </p:pic>
      <p:sp>
        <p:nvSpPr>
          <p:cNvPr id="51" name="AutoShape 21"/>
          <p:cNvSpPr>
            <a:spLocks noChangeArrowheads="1"/>
          </p:cNvSpPr>
          <p:nvPr/>
        </p:nvSpPr>
        <p:spPr bwMode="gray">
          <a:xfrm rot="6790312">
            <a:off x="3609527" y="447515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grpSp>
        <p:nvGrpSpPr>
          <p:cNvPr id="52" name="Group 8"/>
          <p:cNvGrpSpPr>
            <a:grpSpLocks/>
          </p:cNvGrpSpPr>
          <p:nvPr/>
        </p:nvGrpSpPr>
        <p:grpSpPr bwMode="auto">
          <a:xfrm>
            <a:off x="4994004" y="5395851"/>
            <a:ext cx="2845572" cy="650342"/>
            <a:chOff x="3964" y="2071"/>
            <a:chExt cx="1484" cy="330"/>
          </a:xfrm>
        </p:grpSpPr>
        <p:sp>
          <p:nvSpPr>
            <p:cNvPr id="53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54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55" name="Text Box 4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927319" y="5399862"/>
            <a:ext cx="31206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Análisis del Valor Agregado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0" descr="http://escuela.med.puc.cl/paginas/Cursos/tercero/IntegradoTercero/ApSemiologia/Fotos/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11035" y="3854066"/>
            <a:ext cx="1609590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587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AVA</a:t>
            </a:r>
            <a:r>
              <a:rPr lang="en-US" sz="2400" dirty="0"/>
              <a:t>: ATENCIÓN DE </a:t>
            </a:r>
            <a:r>
              <a:rPr lang="en-US" sz="2400" dirty="0" smtClean="0"/>
              <a:t>NEONATOLOGÍA</a:t>
            </a:r>
            <a:endParaRPr lang="en-US" sz="2400" dirty="0"/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821" y="1084972"/>
            <a:ext cx="5414928" cy="5694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422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AVA</a:t>
            </a:r>
            <a:r>
              <a:rPr lang="en-US" sz="2800" dirty="0"/>
              <a:t>: </a:t>
            </a:r>
            <a:r>
              <a:rPr lang="en-US" sz="2400" dirty="0"/>
              <a:t>ATENCIÓN </a:t>
            </a:r>
            <a:r>
              <a:rPr lang="en-US" sz="2400" dirty="0" smtClean="0"/>
              <a:t>DE NEONATOLOGÍA</a:t>
            </a:r>
            <a:endParaRPr lang="en-US" sz="2400" dirty="0"/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59832" y="5229200"/>
            <a:ext cx="2895600" cy="1008112"/>
          </a:xfrm>
        </p:spPr>
        <p:txBody>
          <a:bodyPr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en-US" b="1" dirty="0" smtClean="0"/>
              <a:t>IVA</a:t>
            </a:r>
            <a:r>
              <a:rPr lang="en-US" dirty="0" smtClean="0"/>
              <a:t>:  86,34%, PROCESO CRÍTICO</a:t>
            </a:r>
          </a:p>
          <a:p>
            <a:pPr algn="just"/>
            <a:endParaRPr lang="en-US" dirty="0" smtClean="0"/>
          </a:p>
        </p:txBody>
      </p:sp>
      <p:pic>
        <p:nvPicPr>
          <p:cNvPr id="7" name="Picture 2" descr="http://4.bp.blogspot.com/_sYqDmUDkudA/Sh1EQHzcyNI/AAAAAAAAAgM/l-_U9DkCaPk/s320/recolectar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5013176"/>
            <a:ext cx="1440160" cy="1440160"/>
          </a:xfrm>
          <a:prstGeom prst="rect">
            <a:avLst/>
          </a:prstGeom>
          <a:noFill/>
        </p:spPr>
      </p:pic>
      <p:graphicFrame>
        <p:nvGraphicFramePr>
          <p:cNvPr id="8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1687085"/>
              </p:ext>
            </p:extLst>
          </p:nvPr>
        </p:nvGraphicFramePr>
        <p:xfrm>
          <a:off x="1475656" y="1772816"/>
          <a:ext cx="619268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03430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99727" y="1187869"/>
            <a:ext cx="2992351" cy="1029481"/>
            <a:chOff x="3964" y="2071"/>
            <a:chExt cx="1484" cy="330"/>
          </a:xfrm>
        </p:grpSpPr>
        <p:sp>
          <p:nvSpPr>
            <p:cNvPr id="12291" name="AutoShape 3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2" name="AutoShape 4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940152" y="1268760"/>
            <a:ext cx="2649413" cy="782439"/>
            <a:chOff x="3964" y="2071"/>
            <a:chExt cx="1484" cy="330"/>
          </a:xfrm>
        </p:grpSpPr>
        <p:sp>
          <p:nvSpPr>
            <p:cNvPr id="12294" name="AutoShape 6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5" name="AutoShape 7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6156176" y="2536237"/>
            <a:ext cx="2693920" cy="1540835"/>
            <a:chOff x="3964" y="2071"/>
            <a:chExt cx="1484" cy="330"/>
          </a:xfrm>
        </p:grpSpPr>
        <p:sp>
          <p:nvSpPr>
            <p:cNvPr id="12297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298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55576" y="3350398"/>
            <a:ext cx="2273300" cy="1562669"/>
            <a:chOff x="3964" y="2071"/>
            <a:chExt cx="1484" cy="330"/>
          </a:xfrm>
        </p:grpSpPr>
        <p:sp>
          <p:nvSpPr>
            <p:cNvPr id="12303" name="AutoShape 15"/>
            <p:cNvSpPr>
              <a:spLocks noChangeArrowheads="1"/>
            </p:cNvSpPr>
            <p:nvPr/>
          </p:nvSpPr>
          <p:spPr bwMode="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4" name="AutoShape 16"/>
            <p:cNvSpPr>
              <a:spLocks noChangeArrowheads="1"/>
            </p:cNvSpPr>
            <p:nvPr/>
          </p:nvSpPr>
          <p:spPr bwMode="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1485245" y="5521316"/>
            <a:ext cx="2484512" cy="672480"/>
            <a:chOff x="3964" y="2071"/>
            <a:chExt cx="1484" cy="330"/>
          </a:xfrm>
        </p:grpSpPr>
        <p:sp>
          <p:nvSpPr>
            <p:cNvPr id="12306" name="AutoShape 18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12307" name="AutoShape 19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12308" name="AutoShape 20"/>
          <p:cNvSpPr>
            <a:spLocks noChangeArrowheads="1"/>
          </p:cNvSpPr>
          <p:nvPr/>
        </p:nvSpPr>
        <p:spPr bwMode="gray">
          <a:xfrm rot="18527183">
            <a:off x="4755565" y="2439658"/>
            <a:ext cx="730250" cy="266700"/>
          </a:xfrm>
          <a:prstGeom prst="rightArrow">
            <a:avLst>
              <a:gd name="adj1" fmla="val 35167"/>
              <a:gd name="adj2" fmla="val 110880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gray">
          <a:xfrm rot="3979568">
            <a:off x="4738723" y="4392502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0" name="AutoShape 22"/>
          <p:cNvSpPr>
            <a:spLocks noChangeArrowheads="1"/>
          </p:cNvSpPr>
          <p:nvPr/>
        </p:nvSpPr>
        <p:spPr bwMode="gray">
          <a:xfrm rot="13828159">
            <a:off x="3461681" y="2437682"/>
            <a:ext cx="728662" cy="265112"/>
          </a:xfrm>
          <a:prstGeom prst="rightArrow">
            <a:avLst>
              <a:gd name="adj1" fmla="val 35167"/>
              <a:gd name="adj2" fmla="val 111302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2" name="AutoShape 24"/>
          <p:cNvSpPr>
            <a:spLocks noChangeArrowheads="1"/>
          </p:cNvSpPr>
          <p:nvPr/>
        </p:nvSpPr>
        <p:spPr bwMode="gray">
          <a:xfrm>
            <a:off x="5276115" y="342900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3" name="AutoShape 25"/>
          <p:cNvSpPr>
            <a:spLocks noChangeArrowheads="1"/>
          </p:cNvSpPr>
          <p:nvPr/>
        </p:nvSpPr>
        <p:spPr bwMode="gray">
          <a:xfrm rot="10147912">
            <a:off x="2937045" y="3639542"/>
            <a:ext cx="795338" cy="265112"/>
          </a:xfrm>
          <a:prstGeom prst="rightArrow">
            <a:avLst>
              <a:gd name="adj1" fmla="val 35167"/>
              <a:gd name="adj2" fmla="val 121486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12314" name="Oval 26"/>
          <p:cNvSpPr>
            <a:spLocks noChangeArrowheads="1"/>
          </p:cNvSpPr>
          <p:nvPr/>
        </p:nvSpPr>
        <p:spPr bwMode="gray">
          <a:xfrm>
            <a:off x="2798763" y="1757363"/>
            <a:ext cx="3444875" cy="344646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s-EC"/>
          </a:p>
        </p:txBody>
      </p: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3484563" y="2516188"/>
            <a:ext cx="1989137" cy="1987550"/>
            <a:chOff x="2238" y="1769"/>
            <a:chExt cx="1361" cy="1361"/>
          </a:xfrm>
        </p:grpSpPr>
        <p:sp>
          <p:nvSpPr>
            <p:cNvPr id="12316" name="Oval 28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EC"/>
            </a:p>
          </p:txBody>
        </p:sp>
        <p:sp>
          <p:nvSpPr>
            <p:cNvPr id="12317" name="Oval 29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8" name="Oval 30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sp>
          <p:nvSpPr>
            <p:cNvPr id="12319" name="Oval 31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EC"/>
            </a:p>
          </p:txBody>
        </p:sp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12321" name="Oval 33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2" name="Oval 34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3" name="Oval 35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  <p:sp>
            <p:nvSpPr>
              <p:cNvPr id="12324" name="Oval 36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s-EC"/>
              </a:p>
            </p:txBody>
          </p:sp>
        </p:grpSp>
        <p:sp>
          <p:nvSpPr>
            <p:cNvPr id="12325" name="Text Box 37"/>
            <p:cNvSpPr txBox="1">
              <a:spLocks noChangeArrowheads="1"/>
            </p:cNvSpPr>
            <p:nvPr/>
          </p:nvSpPr>
          <p:spPr bwMode="gray">
            <a:xfrm>
              <a:off x="2629" y="2229"/>
              <a:ext cx="578" cy="4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3200" b="1" dirty="0" smtClean="0">
                  <a:solidFill>
                    <a:srgbClr val="080808"/>
                  </a:solidFill>
                </a:rPr>
                <a:t>G.1</a:t>
              </a:r>
              <a:endParaRPr lang="en-US" sz="3200" b="1" dirty="0">
                <a:solidFill>
                  <a:srgbClr val="080808"/>
                </a:solidFill>
              </a:endParaRPr>
            </a:p>
          </p:txBody>
        </p:sp>
      </p:grpSp>
      <p:sp>
        <p:nvSpPr>
          <p:cNvPr id="12326" name="Text Box 38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1472934" y="5661248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Diagrama de flujo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27" name="Text Box 39"/>
          <p:cNvSpPr txBox="1">
            <a:spLocks noChangeArrowheads="1"/>
          </p:cNvSpPr>
          <p:nvPr/>
        </p:nvSpPr>
        <p:spPr bwMode="auto">
          <a:xfrm>
            <a:off x="834192" y="1124744"/>
            <a:ext cx="2650371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C" sz="1600" b="1" dirty="0" smtClean="0">
                <a:solidFill>
                  <a:schemeClr val="bg1"/>
                </a:solidFill>
              </a:rPr>
              <a:t>Descripción:</a:t>
            </a:r>
          </a:p>
          <a:p>
            <a:pPr algn="just">
              <a:spcBef>
                <a:spcPct val="50000"/>
              </a:spcBef>
            </a:pPr>
            <a:r>
              <a:rPr lang="es-ES" sz="1400" dirty="0">
                <a:solidFill>
                  <a:schemeClr val="bg1"/>
                </a:solidFill>
              </a:rPr>
              <a:t>Facilitar la atención pronta, ordenada y </a:t>
            </a:r>
            <a:r>
              <a:rPr lang="es-ES" sz="1400" dirty="0" smtClean="0">
                <a:solidFill>
                  <a:schemeClr val="bg1"/>
                </a:solidFill>
              </a:rPr>
              <a:t>grata de los clientes.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6129345" y="2570238"/>
            <a:ext cx="2832349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Áreas que intervienen:</a:t>
            </a:r>
          </a:p>
          <a:p>
            <a:pPr algn="l">
              <a:spcBef>
                <a:spcPct val="50000"/>
              </a:spcBef>
            </a:pPr>
            <a:r>
              <a:rPr lang="es-ES" sz="1400" dirty="0">
                <a:solidFill>
                  <a:schemeClr val="bg1"/>
                </a:solidFill>
              </a:rPr>
              <a:t>servicio de administración con el área de estadística y archivo y con el área de admisión-recaudación y secretaria.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683567" y="3389552"/>
            <a:ext cx="241615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Entrada – Salida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E: </a:t>
            </a:r>
            <a:r>
              <a:rPr lang="es-ES" sz="1400" dirty="0" smtClean="0">
                <a:solidFill>
                  <a:schemeClr val="bg1"/>
                </a:solidFill>
              </a:rPr>
              <a:t>tomar información del paciente</a:t>
            </a:r>
          </a:p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S: </a:t>
            </a:r>
            <a:r>
              <a:rPr lang="en-US" sz="1400" dirty="0" err="1" smtClean="0">
                <a:solidFill>
                  <a:schemeClr val="bg1"/>
                </a:solidFill>
              </a:rPr>
              <a:t>presentar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informes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estadísticos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sp>
        <p:nvSpPr>
          <p:cNvPr id="12331" name="Text Box 43"/>
          <p:cNvSpPr txBox="1">
            <a:spLocks noChangeArrowheads="1"/>
          </p:cNvSpPr>
          <p:nvPr/>
        </p:nvSpPr>
        <p:spPr bwMode="auto">
          <a:xfrm>
            <a:off x="6012160" y="1294388"/>
            <a:ext cx="244827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Nº de actividades:</a:t>
            </a:r>
          </a:p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13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PROCESO: REALIZAR ESTADÍSTICA</a:t>
            </a:r>
            <a:endParaRPr lang="en-US" sz="2000" dirty="0"/>
          </a:p>
        </p:txBody>
      </p:sp>
      <p:pic>
        <p:nvPicPr>
          <p:cNvPr id="1040" name="Picture 16" descr="http://infocentroawkantun.bligoo.cl/media/users/8/401827/images/public/28249/evaluar.jpg?v=1288124525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816" y="2205275"/>
            <a:ext cx="955993" cy="1079709"/>
          </a:xfrm>
          <a:prstGeom prst="rect">
            <a:avLst/>
          </a:prstGeom>
          <a:noFill/>
        </p:spPr>
      </p:pic>
      <p:sp>
        <p:nvSpPr>
          <p:cNvPr id="51" name="AutoShape 21"/>
          <p:cNvSpPr>
            <a:spLocks noChangeArrowheads="1"/>
          </p:cNvSpPr>
          <p:nvPr/>
        </p:nvSpPr>
        <p:spPr bwMode="gray">
          <a:xfrm rot="6790312">
            <a:off x="3609527" y="4475150"/>
            <a:ext cx="728662" cy="266700"/>
          </a:xfrm>
          <a:prstGeom prst="rightArrow">
            <a:avLst>
              <a:gd name="adj1" fmla="val 35167"/>
              <a:gd name="adj2" fmla="val 110639"/>
            </a:avLst>
          </a:prstGeom>
          <a:gradFill rotWithShape="1">
            <a:gsLst>
              <a:gs pos="0">
                <a:srgbClr val="5F5F5F">
                  <a:gamma/>
                  <a:shade val="89020"/>
                  <a:invGamma/>
                  <a:alpha val="0"/>
                </a:srgbClr>
              </a:gs>
              <a:gs pos="100000">
                <a:srgbClr val="5F5F5F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grpSp>
        <p:nvGrpSpPr>
          <p:cNvPr id="52" name="Group 8"/>
          <p:cNvGrpSpPr>
            <a:grpSpLocks/>
          </p:cNvGrpSpPr>
          <p:nvPr/>
        </p:nvGrpSpPr>
        <p:grpSpPr bwMode="auto">
          <a:xfrm>
            <a:off x="4994004" y="5395851"/>
            <a:ext cx="2845572" cy="650342"/>
            <a:chOff x="3964" y="2071"/>
            <a:chExt cx="1484" cy="330"/>
          </a:xfrm>
        </p:grpSpPr>
        <p:sp>
          <p:nvSpPr>
            <p:cNvPr id="53" name="AutoShape 9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54" name="AutoShape 10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C"/>
            </a:p>
          </p:txBody>
        </p:sp>
      </p:grpSp>
      <p:sp>
        <p:nvSpPr>
          <p:cNvPr id="55" name="Text Box 4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927319" y="5399862"/>
            <a:ext cx="31206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C" b="1" dirty="0" smtClean="0">
                <a:solidFill>
                  <a:schemeClr val="bg1"/>
                </a:solidFill>
              </a:rPr>
              <a:t>Análisis del Valor Agregado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0" descr="http://escuela.med.puc.cl/paginas/Cursos/tercero/IntegradoTercero/ApSemiologia/Fotos/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11035" y="3854066"/>
            <a:ext cx="1609590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8638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AVA</a:t>
            </a:r>
            <a:r>
              <a:rPr lang="en-US" sz="2400" dirty="0"/>
              <a:t>: REALIZAR ESTADÍSTICA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5478046" cy="554461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3142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AVA</a:t>
            </a:r>
            <a:r>
              <a:rPr lang="en-US" sz="2800" dirty="0"/>
              <a:t>: </a:t>
            </a:r>
            <a:r>
              <a:rPr lang="en-US" sz="2400" dirty="0"/>
              <a:t>REALIZAR ESTADÍSTICA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4865"/>
            <a:ext cx="755575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59832" y="5229200"/>
            <a:ext cx="2895600" cy="1008112"/>
          </a:xfrm>
        </p:spPr>
        <p:txBody>
          <a:bodyPr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en-US" b="1" dirty="0" smtClean="0"/>
              <a:t>IVA</a:t>
            </a:r>
            <a:r>
              <a:rPr lang="en-US" dirty="0" smtClean="0"/>
              <a:t>:  57,14%, PROCESO CRÍTICO</a:t>
            </a:r>
          </a:p>
          <a:p>
            <a:pPr algn="just"/>
            <a:endParaRPr lang="en-US" dirty="0" smtClean="0"/>
          </a:p>
        </p:txBody>
      </p:sp>
      <p:pic>
        <p:nvPicPr>
          <p:cNvPr id="7" name="Picture 2" descr="http://4.bp.blogspot.com/_sYqDmUDkudA/Sh1EQHzcyNI/AAAAAAAAAgM/l-_U9DkCaPk/s320/recolectar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5013176"/>
            <a:ext cx="1440160" cy="1440160"/>
          </a:xfrm>
          <a:prstGeom prst="rect">
            <a:avLst/>
          </a:prstGeom>
          <a:noFill/>
        </p:spPr>
      </p:pic>
      <p:graphicFrame>
        <p:nvGraphicFramePr>
          <p:cNvPr id="9" name="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9048824"/>
              </p:ext>
            </p:extLst>
          </p:nvPr>
        </p:nvGraphicFramePr>
        <p:xfrm>
          <a:off x="1720062" y="1808820"/>
          <a:ext cx="5976664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784232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INGRESO CON CITA (A.1)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260410"/>
      </p:ext>
    </p:extLst>
  </p:cSld>
  <p:clrMapOvr>
    <a:masterClrMapping/>
  </p:clrMapOvr>
</p:sld>
</file>

<file path=ppt/theme/theme1.xml><?xml version="1.0" encoding="utf-8"?>
<a:theme xmlns:a="http://schemas.openxmlformats.org/drawingml/2006/main" name="584TGp_Doctors_light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16F8B"/>
      </a:accent1>
      <a:accent2>
        <a:srgbClr val="BE46B0"/>
      </a:accent2>
      <a:accent3>
        <a:srgbClr val="FFFFFF"/>
      </a:accent3>
      <a:accent4>
        <a:srgbClr val="000000"/>
      </a:accent4>
      <a:accent5>
        <a:srgbClr val="B0BBC4"/>
      </a:accent5>
      <a:accent6>
        <a:srgbClr val="AC3F9F"/>
      </a:accent6>
      <a:hlink>
        <a:srgbClr val="057AE5"/>
      </a:hlink>
      <a:folHlink>
        <a:srgbClr val="F5740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alpha val="80000"/>
              </a:schemeClr>
            </a:gs>
            <a:gs pos="50000">
              <a:schemeClr val="accent1">
                <a:gamma/>
                <a:shade val="89020"/>
                <a:invGamma/>
              </a:schemeClr>
            </a:gs>
            <a:gs pos="100000">
              <a:schemeClr val="accent1">
                <a:alpha val="80000"/>
              </a:schemeClr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>
                <a:alpha val="80000"/>
              </a:schemeClr>
            </a:gs>
            <a:gs pos="50000">
              <a:schemeClr val="accent1">
                <a:gamma/>
                <a:shade val="89020"/>
                <a:invGamma/>
              </a:schemeClr>
            </a:gs>
            <a:gs pos="100000">
              <a:schemeClr val="accent1">
                <a:alpha val="80000"/>
              </a:schemeClr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37A52"/>
        </a:accent1>
        <a:accent2>
          <a:srgbClr val="CAC33A"/>
        </a:accent2>
        <a:accent3>
          <a:srgbClr val="FFFFFF"/>
        </a:accent3>
        <a:accent4>
          <a:srgbClr val="000000"/>
        </a:accent4>
        <a:accent5>
          <a:srgbClr val="B7BEB3"/>
        </a:accent5>
        <a:accent6>
          <a:srgbClr val="B7B034"/>
        </a:accent6>
        <a:hlink>
          <a:srgbClr val="2E9E83"/>
        </a:hlink>
        <a:folHlink>
          <a:srgbClr val="D6760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44848"/>
        </a:accent1>
        <a:accent2>
          <a:srgbClr val="2B9FD9"/>
        </a:accent2>
        <a:accent3>
          <a:srgbClr val="FFFFFF"/>
        </a:accent3>
        <a:accent4>
          <a:srgbClr val="000000"/>
        </a:accent4>
        <a:accent5>
          <a:srgbClr val="C2B1B1"/>
        </a:accent5>
        <a:accent6>
          <a:srgbClr val="2690C4"/>
        </a:accent6>
        <a:hlink>
          <a:srgbClr val="EA8600"/>
        </a:hlink>
        <a:folHlink>
          <a:srgbClr val="3AA8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16F8B"/>
        </a:accent1>
        <a:accent2>
          <a:srgbClr val="BE46B0"/>
        </a:accent2>
        <a:accent3>
          <a:srgbClr val="FFFFFF"/>
        </a:accent3>
        <a:accent4>
          <a:srgbClr val="000000"/>
        </a:accent4>
        <a:accent5>
          <a:srgbClr val="B0BBC4"/>
        </a:accent5>
        <a:accent6>
          <a:srgbClr val="AC3F9F"/>
        </a:accent6>
        <a:hlink>
          <a:srgbClr val="057AE5"/>
        </a:hlink>
        <a:folHlink>
          <a:srgbClr val="F5740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584TGp_Doctors_light</Template>
  <TotalTime>5593</TotalTime>
  <Words>3085</Words>
  <Application>Microsoft Office PowerPoint</Application>
  <PresentationFormat>Presentación en pantalla (4:3)</PresentationFormat>
  <Paragraphs>699</Paragraphs>
  <Slides>100</Slides>
  <Notes>34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100</vt:i4>
      </vt:variant>
    </vt:vector>
  </HeadingPairs>
  <TitlesOfParts>
    <vt:vector size="101" baseType="lpstr">
      <vt:lpstr>584TGp_Doctors_light</vt:lpstr>
      <vt:lpstr>MAESTRIA EN ADMINISTRACION GERENCIAL HOSPITALARIA</vt:lpstr>
      <vt:lpstr>Presentación de PowerPoint</vt:lpstr>
      <vt:lpstr>Contenido</vt:lpstr>
      <vt:lpstr>Presentación de PowerPoint</vt:lpstr>
      <vt:lpstr>Introducción</vt:lpstr>
      <vt:lpstr>Presentación de PowerPoint</vt:lpstr>
      <vt:lpstr>PROBLEMA DE INVESTIGACION</vt:lpstr>
      <vt:lpstr>Presentación de PowerPoint</vt:lpstr>
      <vt:lpstr>OBJETIVOS DE INVESTIGACION</vt:lpstr>
      <vt:lpstr>Presentación de PowerPoint</vt:lpstr>
      <vt:lpstr>HIPOTESIS</vt:lpstr>
      <vt:lpstr>Presentación de PowerPoint</vt:lpstr>
      <vt:lpstr>CARACTERIZACIÓN DE LA EMPRESA</vt:lpstr>
      <vt:lpstr>CARACTERIZACIÓN DE LA EMPRESA</vt:lpstr>
      <vt:lpstr>CARACTERIZACIÓN DE LA EMPRESA</vt:lpstr>
      <vt:lpstr>CARACTERIZACIÓN DE LA EMPRESA</vt:lpstr>
      <vt:lpstr>ESTRUCTURA ORGANIZACIONAL</vt:lpstr>
      <vt:lpstr>Presentación de PowerPoint</vt:lpstr>
      <vt:lpstr>Presentación de PowerPoint</vt:lpstr>
      <vt:lpstr>Presentación de PowerPoint</vt:lpstr>
      <vt:lpstr>MISIÓN Y VISIÓN </vt:lpstr>
      <vt:lpstr> LOS OBJETIVOS</vt:lpstr>
      <vt:lpstr>VALORES EMPRESARIALES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SERVICIOS MÉDICOS</vt:lpstr>
      <vt:lpstr>SERVICIO MÉDICOS</vt:lpstr>
      <vt:lpstr>SERVICIOS MÉDICOS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ANALISIS FODA</vt:lpstr>
      <vt:lpstr>MATRIZ FODA</vt:lpstr>
      <vt:lpstr>MATRIZ FODA</vt:lpstr>
      <vt:lpstr>Presentación de PowerPoint</vt:lpstr>
      <vt:lpstr>Presentación de PowerPoint</vt:lpstr>
      <vt:lpstr>MAPA ESTRATÉGICO</vt:lpstr>
      <vt:lpstr>CADENA DE VALOR</vt:lpstr>
      <vt:lpstr>MAPA DE PROCESOS</vt:lpstr>
      <vt:lpstr>INVENTARIO DE PROCESOS</vt:lpstr>
      <vt:lpstr>INVENTARIO DE PROCESOS</vt:lpstr>
      <vt:lpstr>SELECCIÓN DE PROCESOS</vt:lpstr>
      <vt:lpstr>SELECCIÓN DE PROCESOS </vt:lpstr>
      <vt:lpstr>SELECCIÓN DE PROCESOS</vt:lpstr>
      <vt:lpstr>SELECCIÓN DE PROCESOS</vt:lpstr>
      <vt:lpstr>DESCRIPCIÓN DE LOS PROCESOS</vt:lpstr>
      <vt:lpstr>PROCESOS SELECCIONADOS</vt:lpstr>
      <vt:lpstr>Presentación de PowerPoint</vt:lpstr>
      <vt:lpstr>HERRAMIENTAS DE MEJORAMIENTO DE HARRINGTON</vt:lpstr>
      <vt:lpstr>MANUAL DE PROCESOS</vt:lpstr>
      <vt:lpstr>MAPA DE PROCESOS </vt:lpstr>
      <vt:lpstr>INVENTARIO DE PROCESOS CRÍTICOS</vt:lpstr>
      <vt:lpstr>Presentación de PowerPoint</vt:lpstr>
      <vt:lpstr>PROCESO: INGRESO CON CITA</vt:lpstr>
      <vt:lpstr>AVA: INGRESO CON CITA</vt:lpstr>
      <vt:lpstr>AVA: INGRESO CON CITA</vt:lpstr>
      <vt:lpstr>PROCESO: ATENCIÓN EN EMERGENCIA</vt:lpstr>
      <vt:lpstr>AVA: ATENCIÓN EN EMERGENCIA</vt:lpstr>
      <vt:lpstr>AVA: ATENCIÓN EN EMERGENCIA</vt:lpstr>
      <vt:lpstr>PROCESO: DAR SERVICIO DE CONSULTA EXTERNA</vt:lpstr>
      <vt:lpstr>AVA: DAR SERVICIO DE CONSULTA EXTERNA</vt:lpstr>
      <vt:lpstr>AVA: DAR SERVICIO DE CONSULTA EXTERNA</vt:lpstr>
      <vt:lpstr>PROCESO: ATENCIÓN EN PRE OPERATORIO</vt:lpstr>
      <vt:lpstr>AVA: ATENCIÓN EN PRE OPERATORIO</vt:lpstr>
      <vt:lpstr>AVA: ATENCIÓN EN PRE OPERATORIO</vt:lpstr>
      <vt:lpstr>PROCESO: OPERATORIO</vt:lpstr>
      <vt:lpstr>AVA: OPERATORIO</vt:lpstr>
      <vt:lpstr>AVA: OPERATORIO</vt:lpstr>
      <vt:lpstr>PROCESO: ATENCIÓN EN POST- OPERATORIO</vt:lpstr>
      <vt:lpstr>AVA: ATENCIÓN EN POST- OPERATORIO</vt:lpstr>
      <vt:lpstr>AVA: ATENCIÓN EN POST- OPERATORIO</vt:lpstr>
      <vt:lpstr>PROCESO: BRINDAR SERVICIO DE HOSPITALIZACIÓN</vt:lpstr>
      <vt:lpstr>AVA: BRINDAR SERVICIO DE HOSPITALIZACIÓN</vt:lpstr>
      <vt:lpstr>AVA: BRINDAR SERVICIO DE HOSPITALIZACIÓN</vt:lpstr>
      <vt:lpstr>PROCESO: ATENCIÓN DE PARTO EN AGUA</vt:lpstr>
      <vt:lpstr>AVA: ATENCIÓN DE PARTO EN AGUA</vt:lpstr>
      <vt:lpstr>AVA: ATENCIÓN EN POST- OPERATORIO</vt:lpstr>
      <vt:lpstr>PROCESO: ATENCIÓN DE NEONATOLOGÍA</vt:lpstr>
      <vt:lpstr>AVA: ATENCIÓN DE NEONATOLOGÍA</vt:lpstr>
      <vt:lpstr>AVA: ATENCIÓN DE NEONATOLOGÍA</vt:lpstr>
      <vt:lpstr>PROCESO: REALIZAR ESTADÍSTICA</vt:lpstr>
      <vt:lpstr>AVA: REALIZAR ESTADÍSTICA</vt:lpstr>
      <vt:lpstr>AVA: REALIZAR ESTADÍSTICA</vt:lpstr>
      <vt:lpstr>INGRESO CON CITA (A.1)</vt:lpstr>
      <vt:lpstr>ANALISIS DE LA SITUACIÓN ACTUAL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 PowerTemplate</dc:title>
  <dc:creator>Ivonne</dc:creator>
  <cp:lastModifiedBy>Bety</cp:lastModifiedBy>
  <cp:revision>459</cp:revision>
  <dcterms:created xsi:type="dcterms:W3CDTF">2011-05-03T15:39:18Z</dcterms:created>
  <dcterms:modified xsi:type="dcterms:W3CDTF">2012-06-08T12:30:18Z</dcterms:modified>
</cp:coreProperties>
</file>