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9"/>
  </p:notesMasterIdLst>
  <p:sldIdLst>
    <p:sldId id="256" r:id="rId2"/>
    <p:sldId id="361" r:id="rId3"/>
    <p:sldId id="357" r:id="rId4"/>
    <p:sldId id="362" r:id="rId5"/>
    <p:sldId id="425" r:id="rId6"/>
    <p:sldId id="426" r:id="rId7"/>
    <p:sldId id="297" r:id="rId8"/>
    <p:sldId id="368" r:id="rId9"/>
    <p:sldId id="359" r:id="rId10"/>
    <p:sldId id="259" r:id="rId11"/>
    <p:sldId id="260" r:id="rId12"/>
    <p:sldId id="261" r:id="rId13"/>
    <p:sldId id="265" r:id="rId14"/>
    <p:sldId id="267" r:id="rId15"/>
    <p:sldId id="268" r:id="rId16"/>
    <p:sldId id="270" r:id="rId17"/>
    <p:sldId id="371" r:id="rId18"/>
    <p:sldId id="427" r:id="rId19"/>
    <p:sldId id="428" r:id="rId20"/>
    <p:sldId id="429" r:id="rId21"/>
    <p:sldId id="430" r:id="rId22"/>
    <p:sldId id="431" r:id="rId23"/>
    <p:sldId id="432" r:id="rId24"/>
    <p:sldId id="433" r:id="rId25"/>
    <p:sldId id="434" r:id="rId26"/>
    <p:sldId id="435" r:id="rId27"/>
    <p:sldId id="436" r:id="rId28"/>
    <p:sldId id="437" r:id="rId29"/>
    <p:sldId id="390" r:id="rId30"/>
    <p:sldId id="391" r:id="rId31"/>
    <p:sldId id="392" r:id="rId32"/>
    <p:sldId id="393" r:id="rId33"/>
    <p:sldId id="394" r:id="rId34"/>
    <p:sldId id="395" r:id="rId35"/>
    <p:sldId id="396" r:id="rId36"/>
    <p:sldId id="397" r:id="rId37"/>
    <p:sldId id="398" r:id="rId38"/>
    <p:sldId id="399" r:id="rId39"/>
    <p:sldId id="282" r:id="rId40"/>
    <p:sldId id="284" r:id="rId41"/>
    <p:sldId id="375" r:id="rId42"/>
    <p:sldId id="376" r:id="rId43"/>
    <p:sldId id="287" r:id="rId44"/>
    <p:sldId id="288" r:id="rId45"/>
    <p:sldId id="289" r:id="rId46"/>
    <p:sldId id="377" r:id="rId47"/>
    <p:sldId id="290" r:id="rId48"/>
    <p:sldId id="291" r:id="rId49"/>
    <p:sldId id="292" r:id="rId50"/>
    <p:sldId id="293" r:id="rId51"/>
    <p:sldId id="400" r:id="rId52"/>
    <p:sldId id="438" r:id="rId53"/>
    <p:sldId id="402" r:id="rId54"/>
    <p:sldId id="403" r:id="rId55"/>
    <p:sldId id="404" r:id="rId56"/>
    <p:sldId id="405" r:id="rId57"/>
    <p:sldId id="439" r:id="rId58"/>
    <p:sldId id="440" r:id="rId59"/>
    <p:sldId id="412" r:id="rId60"/>
    <p:sldId id="413" r:id="rId61"/>
    <p:sldId id="441" r:id="rId62"/>
    <p:sldId id="416" r:id="rId63"/>
    <p:sldId id="417" r:id="rId64"/>
    <p:sldId id="346" r:id="rId65"/>
    <p:sldId id="347" r:id="rId66"/>
    <p:sldId id="348" r:id="rId67"/>
    <p:sldId id="349" r:id="rId68"/>
    <p:sldId id="350" r:id="rId69"/>
    <p:sldId id="351" r:id="rId70"/>
    <p:sldId id="352" r:id="rId71"/>
    <p:sldId id="353" r:id="rId72"/>
    <p:sldId id="354" r:id="rId73"/>
    <p:sldId id="419" r:id="rId74"/>
    <p:sldId id="421" r:id="rId75"/>
    <p:sldId id="420" r:id="rId76"/>
    <p:sldId id="422" r:id="rId77"/>
    <p:sldId id="423" r:id="rId7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0and%20Settings\Daniel\Escritorio\DEEE-Montenegro-Salazar\Anexos\Programas%20Anexo%2010\Programas%20de%20Modelamiento%20en%20Matlab\Programas%20Matlab%20Tanque%20Bullet%20GLP%20T-1205\curvas%20excel\altura_flujo_bull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n-US"/>
            </a:pPr>
            <a:r>
              <a:t>Caudal VS</a:t>
            </a:r>
            <a:r>
              <a:rPr baseline="0"/>
              <a:t> Tiempo</a:t>
            </a:r>
            <a:endParaRPr/>
          </a:p>
        </c:rich>
      </c:tx>
      <c:layout/>
    </c:title>
    <c:plotArea>
      <c:layout/>
      <c:scatterChart>
        <c:scatterStyle val="smoothMarker"/>
        <c:ser>
          <c:idx val="0"/>
          <c:order val="0"/>
          <c:trendline>
            <c:trendlineType val="log"/>
          </c:trendline>
          <c:trendline>
            <c:trendlineType val="poly"/>
            <c:order val="4"/>
          </c:trendline>
          <c:xVal>
            <c:numRef>
              <c:f>Hoja1!$C$3:$C$20</c:f>
              <c:numCache>
                <c:formatCode>General</c:formatCode>
                <c:ptCount val="18"/>
                <c:pt idx="0">
                  <c:v>0</c:v>
                </c:pt>
                <c:pt idx="1">
                  <c:v>1.57</c:v>
                </c:pt>
                <c:pt idx="2">
                  <c:v>2.23</c:v>
                </c:pt>
                <c:pt idx="3">
                  <c:v>4.05</c:v>
                </c:pt>
                <c:pt idx="4">
                  <c:v>5.1599999999999975</c:v>
                </c:pt>
                <c:pt idx="5">
                  <c:v>6.76</c:v>
                </c:pt>
                <c:pt idx="6">
                  <c:v>8.06</c:v>
                </c:pt>
                <c:pt idx="7">
                  <c:v>9.39</c:v>
                </c:pt>
                <c:pt idx="8">
                  <c:v>10.220000000000001</c:v>
                </c:pt>
                <c:pt idx="9">
                  <c:v>11.370000000000006</c:v>
                </c:pt>
                <c:pt idx="10">
                  <c:v>12.52</c:v>
                </c:pt>
                <c:pt idx="11">
                  <c:v>13.93</c:v>
                </c:pt>
                <c:pt idx="12">
                  <c:v>15.860000000000024</c:v>
                </c:pt>
                <c:pt idx="13">
                  <c:v>20.53</c:v>
                </c:pt>
                <c:pt idx="14">
                  <c:v>23.45</c:v>
                </c:pt>
                <c:pt idx="15">
                  <c:v>25</c:v>
                </c:pt>
                <c:pt idx="16">
                  <c:v>30</c:v>
                </c:pt>
                <c:pt idx="17">
                  <c:v>35</c:v>
                </c:pt>
              </c:numCache>
            </c:numRef>
          </c:xVal>
          <c:yVal>
            <c:numRef>
              <c:f>Hoja1!$D$3:$D$20</c:f>
              <c:numCache>
                <c:formatCode>General</c:formatCode>
                <c:ptCount val="18"/>
                <c:pt idx="0">
                  <c:v>0</c:v>
                </c:pt>
                <c:pt idx="1">
                  <c:v>0</c:v>
                </c:pt>
                <c:pt idx="2">
                  <c:v>0</c:v>
                </c:pt>
                <c:pt idx="3">
                  <c:v>5</c:v>
                </c:pt>
                <c:pt idx="4">
                  <c:v>10</c:v>
                </c:pt>
                <c:pt idx="5">
                  <c:v>15</c:v>
                </c:pt>
                <c:pt idx="6">
                  <c:v>20</c:v>
                </c:pt>
                <c:pt idx="7">
                  <c:v>25</c:v>
                </c:pt>
                <c:pt idx="8">
                  <c:v>30</c:v>
                </c:pt>
                <c:pt idx="9">
                  <c:v>35</c:v>
                </c:pt>
                <c:pt idx="10">
                  <c:v>40</c:v>
                </c:pt>
                <c:pt idx="11">
                  <c:v>45</c:v>
                </c:pt>
                <c:pt idx="12">
                  <c:v>50</c:v>
                </c:pt>
                <c:pt idx="13">
                  <c:v>55</c:v>
                </c:pt>
                <c:pt idx="14">
                  <c:v>58.67</c:v>
                </c:pt>
                <c:pt idx="15">
                  <c:v>58.67</c:v>
                </c:pt>
                <c:pt idx="16">
                  <c:v>58.67</c:v>
                </c:pt>
                <c:pt idx="17">
                  <c:v>58.67</c:v>
                </c:pt>
              </c:numCache>
            </c:numRef>
          </c:yVal>
          <c:smooth val="1"/>
        </c:ser>
        <c:axId val="52019200"/>
        <c:axId val="52021120"/>
      </c:scatterChart>
      <c:valAx>
        <c:axId val="52019200"/>
        <c:scaling>
          <c:orientation val="minMax"/>
        </c:scaling>
        <c:axPos val="b"/>
        <c:title>
          <c:tx>
            <c:rich>
              <a:bodyPr/>
              <a:lstStyle/>
              <a:p>
                <a:pPr>
                  <a:defRPr lang="en-US"/>
                </a:pPr>
                <a:r>
                  <a:t>Tiempo (s)</a:t>
                </a:r>
              </a:p>
            </c:rich>
          </c:tx>
          <c:layout/>
        </c:title>
        <c:numFmt formatCode="General" sourceLinked="1"/>
        <c:tickLblPos val="nextTo"/>
        <c:txPr>
          <a:bodyPr/>
          <a:lstStyle/>
          <a:p>
            <a:pPr>
              <a:defRPr lang="en-US"/>
            </a:pPr>
            <a:endParaRPr lang="es-ES"/>
          </a:p>
        </c:txPr>
        <c:crossAx val="52021120"/>
        <c:crosses val="autoZero"/>
        <c:crossBetween val="midCat"/>
      </c:valAx>
      <c:valAx>
        <c:axId val="52021120"/>
        <c:scaling>
          <c:orientation val="minMax"/>
        </c:scaling>
        <c:axPos val="l"/>
        <c:majorGridlines/>
        <c:minorGridlines/>
        <c:title>
          <c:tx>
            <c:rich>
              <a:bodyPr/>
              <a:lstStyle/>
              <a:p>
                <a:pPr>
                  <a:defRPr lang="en-US"/>
                </a:pPr>
                <a:r>
                  <a:t>Caudal</a:t>
                </a:r>
                <a:r>
                  <a:rPr baseline="0"/>
                  <a:t> (lt/min)</a:t>
                </a:r>
                <a:endParaRPr/>
              </a:p>
            </c:rich>
          </c:tx>
          <c:layout/>
        </c:title>
        <c:numFmt formatCode="General" sourceLinked="1"/>
        <c:tickLblPos val="nextTo"/>
        <c:txPr>
          <a:bodyPr/>
          <a:lstStyle/>
          <a:p>
            <a:pPr>
              <a:defRPr lang="en-US"/>
            </a:pPr>
            <a:endParaRPr lang="es-ES"/>
          </a:p>
        </c:txPr>
        <c:crossAx val="52019200"/>
        <c:crosses val="autoZero"/>
        <c:crossBetween val="midCat"/>
      </c:valAx>
    </c:plotArea>
    <c:legend>
      <c:legendPos val="r"/>
      <c:legendEntry>
        <c:idx val="1"/>
        <c:delete val="1"/>
      </c:legendEntry>
      <c:layout>
        <c:manualLayout>
          <c:xMode val="edge"/>
          <c:yMode val="edge"/>
          <c:x val="0.78663580246914033"/>
          <c:y val="0.47788470163912328"/>
          <c:w val="0.19638888888888939"/>
          <c:h val="0.11903944399002953"/>
        </c:manualLayout>
      </c:layout>
      <c:txPr>
        <a:bodyPr/>
        <a:lstStyle/>
        <a:p>
          <a:pPr>
            <a:defRPr lang="en-US"/>
          </a:pPr>
          <a:endParaRPr lang="es-ES"/>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99F3E-C5B0-482B-A48A-9B2256CD97C7}" type="doc">
      <dgm:prSet loTypeId="urn:microsoft.com/office/officeart/2005/8/layout/radial3" loCatId="cycle" qsTypeId="urn:microsoft.com/office/officeart/2005/8/quickstyle/simple4" qsCatId="simple" csTypeId="urn:microsoft.com/office/officeart/2005/8/colors/colorful1" csCatId="colorful" phldr="1"/>
      <dgm:spPr/>
      <dgm:t>
        <a:bodyPr/>
        <a:lstStyle/>
        <a:p>
          <a:endParaRPr lang="es-ES"/>
        </a:p>
      </dgm:t>
    </dgm:pt>
    <dgm:pt modelId="{D24E7417-1417-43D6-A846-A3B638FA1751}">
      <dgm:prSet phldrT="[Texto]"/>
      <dgm:spPr/>
      <dgm:t>
        <a:bodyPr/>
        <a:lstStyle/>
        <a:p>
          <a:r>
            <a:rPr lang="es-ES" dirty="0">
              <a:latin typeface="Times New Roman" pitchFamily="18" charset="0"/>
              <a:cs typeface="Times New Roman" pitchFamily="18" charset="0"/>
            </a:rPr>
            <a:t>MÓDULO </a:t>
          </a:r>
          <a:r>
            <a:rPr lang="es-ES" dirty="0" smtClean="0">
              <a:latin typeface="Times New Roman" pitchFamily="18" charset="0"/>
              <a:cs typeface="Times New Roman" pitchFamily="18" charset="0"/>
            </a:rPr>
            <a:t>DIDÁCTICO </a:t>
          </a:r>
          <a:r>
            <a:rPr lang="es-ES" dirty="0" err="1" smtClean="0">
              <a:latin typeface="Times New Roman" pitchFamily="18" charset="0"/>
              <a:cs typeface="Times New Roman" pitchFamily="18" charset="0"/>
            </a:rPr>
            <a:t>CTN</a:t>
          </a:r>
          <a:r>
            <a:rPr lang="es-ES" dirty="0" smtClean="0">
              <a:latin typeface="Times New Roman" pitchFamily="18" charset="0"/>
              <a:cs typeface="Times New Roman" pitchFamily="18" charset="0"/>
            </a:rPr>
            <a:t>-1</a:t>
          </a:r>
          <a:endParaRPr lang="es-ES" dirty="0">
            <a:latin typeface="Times New Roman" pitchFamily="18" charset="0"/>
            <a:cs typeface="Times New Roman" pitchFamily="18" charset="0"/>
          </a:endParaRPr>
        </a:p>
      </dgm:t>
    </dgm:pt>
    <dgm:pt modelId="{FD69FE06-4B4C-4355-9BFB-0711AF31A9F3}" type="parTrans" cxnId="{AE165899-FBD1-4F6F-9C6F-38BA7FF17876}">
      <dgm:prSet/>
      <dgm:spPr/>
      <dgm:t>
        <a:bodyPr/>
        <a:lstStyle/>
        <a:p>
          <a:endParaRPr lang="es-ES">
            <a:latin typeface="Times New Roman" pitchFamily="18" charset="0"/>
            <a:cs typeface="Times New Roman" pitchFamily="18" charset="0"/>
          </a:endParaRPr>
        </a:p>
      </dgm:t>
    </dgm:pt>
    <dgm:pt modelId="{35F19BF0-C783-4592-B236-58C3A52ABE20}" type="sibTrans" cxnId="{AE165899-FBD1-4F6F-9C6F-38BA7FF17876}">
      <dgm:prSet/>
      <dgm:spPr/>
      <dgm:t>
        <a:bodyPr/>
        <a:lstStyle/>
        <a:p>
          <a:endParaRPr lang="es-ES">
            <a:latin typeface="Times New Roman" pitchFamily="18" charset="0"/>
            <a:cs typeface="Times New Roman" pitchFamily="18" charset="0"/>
          </a:endParaRPr>
        </a:p>
      </dgm:t>
    </dgm:pt>
    <dgm:pt modelId="{5A53375A-8ED3-4E74-88BE-5923898DBA02}">
      <dgm:prSet phldrT="[Texto]" custT="1"/>
      <dgm:spPr/>
      <dgm:t>
        <a:bodyPr/>
        <a:lstStyle/>
        <a:p>
          <a:r>
            <a:rPr lang="es-ES" sz="1200" dirty="0">
              <a:latin typeface="Times New Roman" pitchFamily="18" charset="0"/>
              <a:cs typeface="Times New Roman" pitchFamily="18" charset="0"/>
            </a:rPr>
            <a:t>SISTEMA MECÁNICO </a:t>
          </a:r>
        </a:p>
      </dgm:t>
    </dgm:pt>
    <dgm:pt modelId="{1C763DAD-EEDA-4958-95C1-8232F9705BFC}" type="parTrans" cxnId="{AFD143A8-35E7-4788-BBCA-3B26B8055416}">
      <dgm:prSet/>
      <dgm:spPr/>
      <dgm:t>
        <a:bodyPr/>
        <a:lstStyle/>
        <a:p>
          <a:endParaRPr lang="es-ES">
            <a:latin typeface="Times New Roman" pitchFamily="18" charset="0"/>
            <a:cs typeface="Times New Roman" pitchFamily="18" charset="0"/>
          </a:endParaRPr>
        </a:p>
      </dgm:t>
    </dgm:pt>
    <dgm:pt modelId="{67FC260C-7E9F-4A27-BADC-32F1FFC82D4F}" type="sibTrans" cxnId="{AFD143A8-35E7-4788-BBCA-3B26B8055416}">
      <dgm:prSet/>
      <dgm:spPr/>
      <dgm:t>
        <a:bodyPr/>
        <a:lstStyle/>
        <a:p>
          <a:endParaRPr lang="es-ES">
            <a:latin typeface="Times New Roman" pitchFamily="18" charset="0"/>
            <a:cs typeface="Times New Roman" pitchFamily="18" charset="0"/>
          </a:endParaRPr>
        </a:p>
      </dgm:t>
    </dgm:pt>
    <dgm:pt modelId="{A9B91464-223C-4A4B-953E-84F8E4B7DEC9}">
      <dgm:prSet phldrT="[Texto]" custT="1"/>
      <dgm:spPr/>
      <dgm:t>
        <a:bodyPr/>
        <a:lstStyle/>
        <a:p>
          <a:r>
            <a:rPr lang="es-ES" sz="1050">
              <a:latin typeface="Times New Roman" pitchFamily="18" charset="0"/>
              <a:cs typeface="Times New Roman" pitchFamily="18" charset="0"/>
            </a:rPr>
            <a:t>SISTEMA ELECTRÓNICO </a:t>
          </a:r>
        </a:p>
      </dgm:t>
    </dgm:pt>
    <dgm:pt modelId="{ABB8148F-601D-4CC6-B855-45D22A14F670}" type="parTrans" cxnId="{A89C57CF-C87A-4BAD-8C47-02A8D6F6E93A}">
      <dgm:prSet/>
      <dgm:spPr/>
      <dgm:t>
        <a:bodyPr/>
        <a:lstStyle/>
        <a:p>
          <a:endParaRPr lang="es-ES">
            <a:latin typeface="Times New Roman" pitchFamily="18" charset="0"/>
            <a:cs typeface="Times New Roman" pitchFamily="18" charset="0"/>
          </a:endParaRPr>
        </a:p>
      </dgm:t>
    </dgm:pt>
    <dgm:pt modelId="{BEA3988A-3380-4B0C-B2A4-03CBB4AA93BE}" type="sibTrans" cxnId="{A89C57CF-C87A-4BAD-8C47-02A8D6F6E93A}">
      <dgm:prSet custScaleX="96075" custScaleY="94106"/>
      <dgm:spPr/>
      <dgm:t>
        <a:bodyPr/>
        <a:lstStyle/>
        <a:p>
          <a:endParaRPr lang="es-ES">
            <a:latin typeface="Times New Roman" pitchFamily="18" charset="0"/>
            <a:cs typeface="Times New Roman" pitchFamily="18" charset="0"/>
          </a:endParaRPr>
        </a:p>
      </dgm:t>
    </dgm:pt>
    <dgm:pt modelId="{13BB539D-2DB1-4C7E-A663-F0F7A71D2D01}">
      <dgm:prSet phldrT="[Texto]"/>
      <dgm:spPr/>
      <dgm:t>
        <a:bodyPr/>
        <a:lstStyle/>
        <a:p>
          <a:r>
            <a:rPr lang="es-ES">
              <a:latin typeface="Times New Roman" pitchFamily="18" charset="0"/>
              <a:cs typeface="Times New Roman" pitchFamily="18" charset="0"/>
            </a:rPr>
            <a:t>SISTEMA ELÉCTRICO </a:t>
          </a:r>
        </a:p>
      </dgm:t>
    </dgm:pt>
    <dgm:pt modelId="{2481D250-496E-4C3A-B17E-CAFA980B0A7D}" type="parTrans" cxnId="{CC75ADD6-6A47-4123-98D4-73D2B8ADFDAD}">
      <dgm:prSet/>
      <dgm:spPr/>
      <dgm:t>
        <a:bodyPr/>
        <a:lstStyle/>
        <a:p>
          <a:endParaRPr lang="es-ES">
            <a:latin typeface="Times New Roman" pitchFamily="18" charset="0"/>
            <a:cs typeface="Times New Roman" pitchFamily="18" charset="0"/>
          </a:endParaRPr>
        </a:p>
      </dgm:t>
    </dgm:pt>
    <dgm:pt modelId="{033DA1D3-A6D6-43C9-844D-72FADCB8791A}" type="sibTrans" cxnId="{CC75ADD6-6A47-4123-98D4-73D2B8ADFDAD}">
      <dgm:prSet/>
      <dgm:spPr/>
      <dgm:t>
        <a:bodyPr/>
        <a:lstStyle/>
        <a:p>
          <a:endParaRPr lang="es-ES">
            <a:latin typeface="Times New Roman" pitchFamily="18" charset="0"/>
            <a:cs typeface="Times New Roman" pitchFamily="18" charset="0"/>
          </a:endParaRPr>
        </a:p>
      </dgm:t>
    </dgm:pt>
    <dgm:pt modelId="{F1CE9DCA-0CF9-480C-B3E0-F0926467495D}">
      <dgm:prSet phldrT="[Texto]" custT="1"/>
      <dgm:spPr/>
      <dgm:t>
        <a:bodyPr/>
        <a:lstStyle/>
        <a:p>
          <a:r>
            <a:rPr lang="es-ES" sz="1400" dirty="0">
              <a:solidFill>
                <a:schemeClr val="tx1"/>
              </a:solidFill>
              <a:latin typeface="Times New Roman" pitchFamily="18" charset="0"/>
              <a:cs typeface="Times New Roman" pitchFamily="18" charset="0"/>
            </a:rPr>
            <a:t>SISTEMA DE CONTROL</a:t>
          </a:r>
        </a:p>
      </dgm:t>
    </dgm:pt>
    <dgm:pt modelId="{1F3531E6-9923-4577-A3A9-65CEA65EF2D9}" type="parTrans" cxnId="{359690F0-8E8F-47EF-B859-F0F78D928470}">
      <dgm:prSet/>
      <dgm:spPr/>
      <dgm:t>
        <a:bodyPr/>
        <a:lstStyle/>
        <a:p>
          <a:endParaRPr lang="es-ES">
            <a:latin typeface="Times New Roman" pitchFamily="18" charset="0"/>
            <a:cs typeface="Times New Roman" pitchFamily="18" charset="0"/>
          </a:endParaRPr>
        </a:p>
      </dgm:t>
    </dgm:pt>
    <dgm:pt modelId="{FB804E47-5933-4E02-9CEC-E179648CF6D2}" type="sibTrans" cxnId="{359690F0-8E8F-47EF-B859-F0F78D928470}">
      <dgm:prSet/>
      <dgm:spPr/>
      <dgm:t>
        <a:bodyPr/>
        <a:lstStyle/>
        <a:p>
          <a:endParaRPr lang="es-ES">
            <a:latin typeface="Times New Roman" pitchFamily="18" charset="0"/>
            <a:cs typeface="Times New Roman" pitchFamily="18" charset="0"/>
          </a:endParaRPr>
        </a:p>
      </dgm:t>
    </dgm:pt>
    <dgm:pt modelId="{A4119D3C-6E02-41FD-9F42-C89B10892DE3}" type="pres">
      <dgm:prSet presAssocID="{55F99F3E-C5B0-482B-A48A-9B2256CD97C7}" presName="composite" presStyleCnt="0">
        <dgm:presLayoutVars>
          <dgm:chMax val="1"/>
          <dgm:dir/>
          <dgm:resizeHandles val="exact"/>
        </dgm:presLayoutVars>
      </dgm:prSet>
      <dgm:spPr/>
      <dgm:t>
        <a:bodyPr/>
        <a:lstStyle/>
        <a:p>
          <a:endParaRPr lang="es-ES"/>
        </a:p>
      </dgm:t>
    </dgm:pt>
    <dgm:pt modelId="{92D50D88-4325-4A02-98C3-95F44F7B4CA6}" type="pres">
      <dgm:prSet presAssocID="{55F99F3E-C5B0-482B-A48A-9B2256CD97C7}" presName="radial" presStyleCnt="0">
        <dgm:presLayoutVars>
          <dgm:animLvl val="ctr"/>
        </dgm:presLayoutVars>
      </dgm:prSet>
      <dgm:spPr/>
      <dgm:t>
        <a:bodyPr/>
        <a:lstStyle/>
        <a:p>
          <a:endParaRPr lang="es-ES"/>
        </a:p>
      </dgm:t>
    </dgm:pt>
    <dgm:pt modelId="{DD1903A2-9986-4CE7-A872-A281CC033424}" type="pres">
      <dgm:prSet presAssocID="{D24E7417-1417-43D6-A846-A3B638FA1751}" presName="centerShape" presStyleLbl="vennNode1" presStyleIdx="0" presStyleCnt="5"/>
      <dgm:spPr/>
      <dgm:t>
        <a:bodyPr/>
        <a:lstStyle/>
        <a:p>
          <a:endParaRPr lang="es-ES"/>
        </a:p>
      </dgm:t>
    </dgm:pt>
    <dgm:pt modelId="{E0CA476B-0199-4EB6-8E89-7C112ED0A5EA}" type="pres">
      <dgm:prSet presAssocID="{5A53375A-8ED3-4E74-88BE-5923898DBA02}" presName="node" presStyleLbl="vennNode1" presStyleIdx="1" presStyleCnt="5">
        <dgm:presLayoutVars>
          <dgm:bulletEnabled val="1"/>
        </dgm:presLayoutVars>
      </dgm:prSet>
      <dgm:spPr/>
      <dgm:t>
        <a:bodyPr/>
        <a:lstStyle/>
        <a:p>
          <a:endParaRPr lang="es-ES"/>
        </a:p>
      </dgm:t>
    </dgm:pt>
    <dgm:pt modelId="{AF285FA7-B10D-419D-A124-3381DD7A711D}" type="pres">
      <dgm:prSet presAssocID="{A9B91464-223C-4A4B-953E-84F8E4B7DEC9}" presName="node" presStyleLbl="vennNode1" presStyleIdx="2" presStyleCnt="5">
        <dgm:presLayoutVars>
          <dgm:bulletEnabled val="1"/>
        </dgm:presLayoutVars>
      </dgm:prSet>
      <dgm:spPr/>
      <dgm:t>
        <a:bodyPr/>
        <a:lstStyle/>
        <a:p>
          <a:endParaRPr lang="es-ES"/>
        </a:p>
      </dgm:t>
    </dgm:pt>
    <dgm:pt modelId="{D591070A-5465-46EC-A700-1816180ABFFB}" type="pres">
      <dgm:prSet presAssocID="{13BB539D-2DB1-4C7E-A663-F0F7A71D2D01}" presName="node" presStyleLbl="vennNode1" presStyleIdx="3" presStyleCnt="5">
        <dgm:presLayoutVars>
          <dgm:bulletEnabled val="1"/>
        </dgm:presLayoutVars>
      </dgm:prSet>
      <dgm:spPr/>
      <dgm:t>
        <a:bodyPr/>
        <a:lstStyle/>
        <a:p>
          <a:endParaRPr lang="es-ES"/>
        </a:p>
      </dgm:t>
    </dgm:pt>
    <dgm:pt modelId="{EAAA0757-CA2C-4C42-9547-167A0444E6B6}" type="pres">
      <dgm:prSet presAssocID="{F1CE9DCA-0CF9-480C-B3E0-F0926467495D}" presName="node" presStyleLbl="vennNode1" presStyleIdx="4" presStyleCnt="5">
        <dgm:presLayoutVars>
          <dgm:bulletEnabled val="1"/>
        </dgm:presLayoutVars>
      </dgm:prSet>
      <dgm:spPr/>
      <dgm:t>
        <a:bodyPr/>
        <a:lstStyle/>
        <a:p>
          <a:endParaRPr lang="es-ES"/>
        </a:p>
      </dgm:t>
    </dgm:pt>
  </dgm:ptLst>
  <dgm:cxnLst>
    <dgm:cxn modelId="{AE165899-FBD1-4F6F-9C6F-38BA7FF17876}" srcId="{55F99F3E-C5B0-482B-A48A-9B2256CD97C7}" destId="{D24E7417-1417-43D6-A846-A3B638FA1751}" srcOrd="0" destOrd="0" parTransId="{FD69FE06-4B4C-4355-9BFB-0711AF31A9F3}" sibTransId="{35F19BF0-C783-4592-B236-58C3A52ABE20}"/>
    <dgm:cxn modelId="{1E86F8FE-8D7C-4A7A-9193-66EC57A99DC2}" type="presOf" srcId="{D24E7417-1417-43D6-A846-A3B638FA1751}" destId="{DD1903A2-9986-4CE7-A872-A281CC033424}" srcOrd="0" destOrd="0" presId="urn:microsoft.com/office/officeart/2005/8/layout/radial3"/>
    <dgm:cxn modelId="{7F700C6A-7FD7-4872-8A6E-18F290092ECF}" type="presOf" srcId="{13BB539D-2DB1-4C7E-A663-F0F7A71D2D01}" destId="{D591070A-5465-46EC-A700-1816180ABFFB}" srcOrd="0" destOrd="0" presId="urn:microsoft.com/office/officeart/2005/8/layout/radial3"/>
    <dgm:cxn modelId="{359690F0-8E8F-47EF-B859-F0F78D928470}" srcId="{D24E7417-1417-43D6-A846-A3B638FA1751}" destId="{F1CE9DCA-0CF9-480C-B3E0-F0926467495D}" srcOrd="3" destOrd="0" parTransId="{1F3531E6-9923-4577-A3A9-65CEA65EF2D9}" sibTransId="{FB804E47-5933-4E02-9CEC-E179648CF6D2}"/>
    <dgm:cxn modelId="{CC75ADD6-6A47-4123-98D4-73D2B8ADFDAD}" srcId="{D24E7417-1417-43D6-A846-A3B638FA1751}" destId="{13BB539D-2DB1-4C7E-A663-F0F7A71D2D01}" srcOrd="2" destOrd="0" parTransId="{2481D250-496E-4C3A-B17E-CAFA980B0A7D}" sibTransId="{033DA1D3-A6D6-43C9-844D-72FADCB8791A}"/>
    <dgm:cxn modelId="{AFD143A8-35E7-4788-BBCA-3B26B8055416}" srcId="{D24E7417-1417-43D6-A846-A3B638FA1751}" destId="{5A53375A-8ED3-4E74-88BE-5923898DBA02}" srcOrd="0" destOrd="0" parTransId="{1C763DAD-EEDA-4958-95C1-8232F9705BFC}" sibTransId="{67FC260C-7E9F-4A27-BADC-32F1FFC82D4F}"/>
    <dgm:cxn modelId="{104D2B28-37AC-440F-A50C-9482663FE2F6}" type="presOf" srcId="{5A53375A-8ED3-4E74-88BE-5923898DBA02}" destId="{E0CA476B-0199-4EB6-8E89-7C112ED0A5EA}" srcOrd="0" destOrd="0" presId="urn:microsoft.com/office/officeart/2005/8/layout/radial3"/>
    <dgm:cxn modelId="{4E9D582B-200C-4775-AD79-5701C28EA762}" type="presOf" srcId="{F1CE9DCA-0CF9-480C-B3E0-F0926467495D}" destId="{EAAA0757-CA2C-4C42-9547-167A0444E6B6}" srcOrd="0" destOrd="0" presId="urn:microsoft.com/office/officeart/2005/8/layout/radial3"/>
    <dgm:cxn modelId="{766D4886-5E70-4E98-8668-8ADFB4E7FCE2}" type="presOf" srcId="{A9B91464-223C-4A4B-953E-84F8E4B7DEC9}" destId="{AF285FA7-B10D-419D-A124-3381DD7A711D}" srcOrd="0" destOrd="0" presId="urn:microsoft.com/office/officeart/2005/8/layout/radial3"/>
    <dgm:cxn modelId="{A89C57CF-C87A-4BAD-8C47-02A8D6F6E93A}" srcId="{D24E7417-1417-43D6-A846-A3B638FA1751}" destId="{A9B91464-223C-4A4B-953E-84F8E4B7DEC9}" srcOrd="1" destOrd="0" parTransId="{ABB8148F-601D-4CC6-B855-45D22A14F670}" sibTransId="{BEA3988A-3380-4B0C-B2A4-03CBB4AA93BE}"/>
    <dgm:cxn modelId="{772A2C01-6967-4FDA-8DB9-F15BA9D408B5}" type="presOf" srcId="{55F99F3E-C5B0-482B-A48A-9B2256CD97C7}" destId="{A4119D3C-6E02-41FD-9F42-C89B10892DE3}" srcOrd="0" destOrd="0" presId="urn:microsoft.com/office/officeart/2005/8/layout/radial3"/>
    <dgm:cxn modelId="{91B3CA04-EC93-4B02-B5F7-A091102FE736}" type="presParOf" srcId="{A4119D3C-6E02-41FD-9F42-C89B10892DE3}" destId="{92D50D88-4325-4A02-98C3-95F44F7B4CA6}" srcOrd="0" destOrd="0" presId="urn:microsoft.com/office/officeart/2005/8/layout/radial3"/>
    <dgm:cxn modelId="{8160A4CB-C01E-4AD9-ADB8-E372C48B32D2}" type="presParOf" srcId="{92D50D88-4325-4A02-98C3-95F44F7B4CA6}" destId="{DD1903A2-9986-4CE7-A872-A281CC033424}" srcOrd="0" destOrd="0" presId="urn:microsoft.com/office/officeart/2005/8/layout/radial3"/>
    <dgm:cxn modelId="{69D42188-7243-49CA-904F-F8255542B917}" type="presParOf" srcId="{92D50D88-4325-4A02-98C3-95F44F7B4CA6}" destId="{E0CA476B-0199-4EB6-8E89-7C112ED0A5EA}" srcOrd="1" destOrd="0" presId="urn:microsoft.com/office/officeart/2005/8/layout/radial3"/>
    <dgm:cxn modelId="{186D3058-731E-4539-B881-AFE52423FD74}" type="presParOf" srcId="{92D50D88-4325-4A02-98C3-95F44F7B4CA6}" destId="{AF285FA7-B10D-419D-A124-3381DD7A711D}" srcOrd="2" destOrd="0" presId="urn:microsoft.com/office/officeart/2005/8/layout/radial3"/>
    <dgm:cxn modelId="{D5C88D80-09B5-4332-9AC7-41A0477D7721}" type="presParOf" srcId="{92D50D88-4325-4A02-98C3-95F44F7B4CA6}" destId="{D591070A-5465-46EC-A700-1816180ABFFB}" srcOrd="3" destOrd="0" presId="urn:microsoft.com/office/officeart/2005/8/layout/radial3"/>
    <dgm:cxn modelId="{1D27D73F-F213-42B0-8FBC-DE48B763ADA5}" type="presParOf" srcId="{92D50D88-4325-4A02-98C3-95F44F7B4CA6}" destId="{EAAA0757-CA2C-4C42-9547-167A0444E6B6}" srcOrd="4" destOrd="0" presId="urn:microsoft.com/office/officeart/2005/8/layout/radial3"/>
  </dgm:cxnLst>
  <dgm:bg/>
  <dgm:whole/>
</dgm:dataModel>
</file>

<file path=ppt/diagrams/data10.xml><?xml version="1.0" encoding="utf-8"?>
<dgm:dataModel xmlns:dgm="http://schemas.openxmlformats.org/drawingml/2006/diagram" xmlns:a="http://schemas.openxmlformats.org/drawingml/2006/main">
  <dgm:ptLst>
    <dgm:pt modelId="{558A053E-E813-4B24-A56B-3D3B53C1B453}"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s-ES"/>
        </a:p>
      </dgm:t>
    </dgm:pt>
    <dgm:pt modelId="{D4D1DB08-0576-46AA-BF7E-8830A8444AA5}">
      <dgm:prSet phldrT="[Texto]" custT="1"/>
      <dgm:spPr/>
      <dgm:t>
        <a:bodyPr/>
        <a:lstStyle/>
        <a:p>
          <a:pPr algn="ctr"/>
          <a:r>
            <a:rPr lang="es-ES" sz="1600" dirty="0">
              <a:latin typeface="Times New Roman" pitchFamily="18" charset="0"/>
              <a:cs typeface="Times New Roman" pitchFamily="18" charset="0"/>
            </a:rPr>
            <a:t>SISTEMA ELÉCTRICO </a:t>
          </a:r>
        </a:p>
      </dgm:t>
    </dgm:pt>
    <dgm:pt modelId="{269ED4AB-A459-4B76-A018-27C9947984FA}" type="parTrans" cxnId="{1A13E745-F25B-4CB9-B1BB-89F132A129B2}">
      <dgm:prSet/>
      <dgm:spPr/>
      <dgm:t>
        <a:bodyPr/>
        <a:lstStyle/>
        <a:p>
          <a:pPr algn="ctr"/>
          <a:endParaRPr lang="es-ES" sz="1800">
            <a:latin typeface="Times New Roman" pitchFamily="18" charset="0"/>
            <a:cs typeface="Times New Roman" pitchFamily="18" charset="0"/>
          </a:endParaRPr>
        </a:p>
      </dgm:t>
    </dgm:pt>
    <dgm:pt modelId="{E5C98287-961F-4D11-B87E-2A842FA8020F}" type="sibTrans" cxnId="{1A13E745-F25B-4CB9-B1BB-89F132A129B2}">
      <dgm:prSet/>
      <dgm:spPr/>
      <dgm:t>
        <a:bodyPr/>
        <a:lstStyle/>
        <a:p>
          <a:pPr algn="ctr"/>
          <a:endParaRPr lang="es-ES" sz="1800">
            <a:latin typeface="Times New Roman" pitchFamily="18" charset="0"/>
            <a:cs typeface="Times New Roman" pitchFamily="18" charset="0"/>
          </a:endParaRPr>
        </a:p>
      </dgm:t>
    </dgm:pt>
    <dgm:pt modelId="{005BCFFB-A9AB-41AA-80E7-AF0E7A7EA03D}">
      <dgm:prSet phldrT="[Texto]" custT="1"/>
      <dgm:spPr/>
      <dgm:t>
        <a:bodyPr/>
        <a:lstStyle/>
        <a:p>
          <a:pPr algn="ctr"/>
          <a:r>
            <a:rPr lang="es-EC" sz="1600" dirty="0" smtClean="0">
              <a:latin typeface="Times New Roman" pitchFamily="18" charset="0"/>
              <a:cs typeface="Times New Roman" pitchFamily="18" charset="0"/>
            </a:rPr>
            <a:t>ALIMENTACIÓN</a:t>
          </a:r>
          <a:endParaRPr lang="es-ES" sz="1600" dirty="0">
            <a:latin typeface="Times New Roman" pitchFamily="18" charset="0"/>
            <a:cs typeface="Times New Roman" pitchFamily="18" charset="0"/>
          </a:endParaRPr>
        </a:p>
      </dgm:t>
    </dgm:pt>
    <dgm:pt modelId="{771D13E3-10A5-4C83-B7C2-ECA06340B658}" type="parTrans" cxnId="{0270CDE9-4B93-40C2-8BB3-9924BEE5E8EF}">
      <dgm:prSet/>
      <dgm:spPr/>
      <dgm:t>
        <a:bodyPr/>
        <a:lstStyle/>
        <a:p>
          <a:pPr algn="ctr"/>
          <a:endParaRPr lang="es-ES" sz="1800">
            <a:latin typeface="Times New Roman" pitchFamily="18" charset="0"/>
            <a:cs typeface="Times New Roman" pitchFamily="18" charset="0"/>
          </a:endParaRPr>
        </a:p>
      </dgm:t>
    </dgm:pt>
    <dgm:pt modelId="{70F64F55-0D4D-4CD8-A7CA-9EBB95E1A9AE}" type="sibTrans" cxnId="{0270CDE9-4B93-40C2-8BB3-9924BEE5E8EF}">
      <dgm:prSet/>
      <dgm:spPr/>
      <dgm:t>
        <a:bodyPr/>
        <a:lstStyle/>
        <a:p>
          <a:pPr algn="ctr"/>
          <a:endParaRPr lang="es-ES" sz="1800">
            <a:latin typeface="Times New Roman" pitchFamily="18" charset="0"/>
            <a:cs typeface="Times New Roman" pitchFamily="18" charset="0"/>
          </a:endParaRPr>
        </a:p>
      </dgm:t>
    </dgm:pt>
    <dgm:pt modelId="{02C8884B-1218-41A3-8AEE-F4B3799D21DD}">
      <dgm:prSet custT="1"/>
      <dgm:spPr/>
      <dgm:t>
        <a:bodyPr/>
        <a:lstStyle/>
        <a:p>
          <a:pPr algn="ctr"/>
          <a:r>
            <a:rPr lang="es-ES" sz="1600" dirty="0">
              <a:latin typeface="Times New Roman" pitchFamily="18" charset="0"/>
              <a:cs typeface="Times New Roman" pitchFamily="18" charset="0"/>
            </a:rPr>
            <a:t>FUENTE DE ALIMENTACIÓN 24 </a:t>
          </a:r>
          <a:r>
            <a:rPr lang="es-ES" sz="1600" dirty="0" err="1">
              <a:latin typeface="Times New Roman" pitchFamily="18" charset="0"/>
              <a:cs typeface="Times New Roman" pitchFamily="18" charset="0"/>
            </a:rPr>
            <a:t>VDC</a:t>
          </a:r>
          <a:endParaRPr lang="es-ES" sz="1600" dirty="0">
            <a:latin typeface="Times New Roman" pitchFamily="18" charset="0"/>
            <a:cs typeface="Times New Roman" pitchFamily="18" charset="0"/>
          </a:endParaRPr>
        </a:p>
      </dgm:t>
    </dgm:pt>
    <dgm:pt modelId="{3B515D0C-CD17-4A68-9C86-D6BA3FF9D000}" type="parTrans" cxnId="{A2E3CDB7-A6C9-4BC5-9E26-B6CAB9F407D0}">
      <dgm:prSet/>
      <dgm:spPr/>
      <dgm:t>
        <a:bodyPr/>
        <a:lstStyle/>
        <a:p>
          <a:pPr algn="ctr"/>
          <a:endParaRPr lang="es-ES" sz="1800">
            <a:latin typeface="Times New Roman" pitchFamily="18" charset="0"/>
            <a:cs typeface="Times New Roman" pitchFamily="18" charset="0"/>
          </a:endParaRPr>
        </a:p>
      </dgm:t>
    </dgm:pt>
    <dgm:pt modelId="{A72CFE49-C508-4828-963D-E497875AB86B}" type="sibTrans" cxnId="{A2E3CDB7-A6C9-4BC5-9E26-B6CAB9F407D0}">
      <dgm:prSet/>
      <dgm:spPr/>
      <dgm:t>
        <a:bodyPr/>
        <a:lstStyle/>
        <a:p>
          <a:pPr algn="ctr"/>
          <a:endParaRPr lang="es-ES" sz="1800">
            <a:latin typeface="Times New Roman" pitchFamily="18" charset="0"/>
            <a:cs typeface="Times New Roman" pitchFamily="18" charset="0"/>
          </a:endParaRPr>
        </a:p>
      </dgm:t>
    </dgm:pt>
    <dgm:pt modelId="{DB39868E-9A30-4C6E-9F4B-D81E3049AF3D}">
      <dgm:prSet custT="1"/>
      <dgm:spPr/>
      <dgm:t>
        <a:bodyPr/>
        <a:lstStyle/>
        <a:p>
          <a:pPr algn="ctr"/>
          <a:r>
            <a:rPr lang="es-ES" sz="1600" dirty="0">
              <a:latin typeface="Times New Roman" pitchFamily="18" charset="0"/>
              <a:cs typeface="Times New Roman" pitchFamily="18" charset="0"/>
            </a:rPr>
            <a:t>PROTECCIONES</a:t>
          </a:r>
          <a:r>
            <a:rPr lang="es-ES" sz="1050" dirty="0">
              <a:latin typeface="Times New Roman" pitchFamily="18" charset="0"/>
              <a:cs typeface="Times New Roman" pitchFamily="18" charset="0"/>
            </a:rPr>
            <a:t> </a:t>
          </a:r>
        </a:p>
      </dgm:t>
    </dgm:pt>
    <dgm:pt modelId="{70C13CA2-2209-46F9-AEF9-FC76BA9D1009}" type="parTrans" cxnId="{8CE4A410-C874-4C8F-97F4-875BEED1FEA3}">
      <dgm:prSet/>
      <dgm:spPr/>
      <dgm:t>
        <a:bodyPr/>
        <a:lstStyle/>
        <a:p>
          <a:endParaRPr lang="es-ES" sz="1800">
            <a:latin typeface="Times New Roman" pitchFamily="18" charset="0"/>
            <a:cs typeface="Times New Roman" pitchFamily="18" charset="0"/>
          </a:endParaRPr>
        </a:p>
      </dgm:t>
    </dgm:pt>
    <dgm:pt modelId="{3BBB883E-550B-4153-8113-1D81495031AB}" type="sibTrans" cxnId="{8CE4A410-C874-4C8F-97F4-875BEED1FEA3}">
      <dgm:prSet/>
      <dgm:spPr/>
      <dgm:t>
        <a:bodyPr/>
        <a:lstStyle/>
        <a:p>
          <a:endParaRPr lang="es-ES" sz="1800">
            <a:latin typeface="Times New Roman" pitchFamily="18" charset="0"/>
            <a:cs typeface="Times New Roman" pitchFamily="18" charset="0"/>
          </a:endParaRPr>
        </a:p>
      </dgm:t>
    </dgm:pt>
    <dgm:pt modelId="{79FA8128-1F02-406F-86E7-9F8524EB9C17}">
      <dgm:prSet custT="1"/>
      <dgm:spPr/>
      <dgm:t>
        <a:bodyPr/>
        <a:lstStyle/>
        <a:p>
          <a:pPr algn="ctr"/>
          <a:r>
            <a:rPr lang="es-ES" sz="1600" dirty="0">
              <a:latin typeface="Times New Roman" pitchFamily="18" charset="0"/>
              <a:cs typeface="Times New Roman" pitchFamily="18" charset="0"/>
            </a:rPr>
            <a:t>ALAMBRADO</a:t>
          </a:r>
        </a:p>
      </dgm:t>
    </dgm:pt>
    <dgm:pt modelId="{B77175C4-3DF0-42DE-A195-83346BB4B0D6}" type="parTrans" cxnId="{68025F87-4DC1-4AD2-B551-389870781B80}">
      <dgm:prSet/>
      <dgm:spPr/>
      <dgm:t>
        <a:bodyPr/>
        <a:lstStyle/>
        <a:p>
          <a:endParaRPr lang="es-ES" sz="1800">
            <a:latin typeface="Times New Roman" pitchFamily="18" charset="0"/>
            <a:cs typeface="Times New Roman" pitchFamily="18" charset="0"/>
          </a:endParaRPr>
        </a:p>
      </dgm:t>
    </dgm:pt>
    <dgm:pt modelId="{21173A54-27F6-4F13-A9A3-AB66CDAE2AAD}" type="sibTrans" cxnId="{68025F87-4DC1-4AD2-B551-389870781B80}">
      <dgm:prSet/>
      <dgm:spPr/>
      <dgm:t>
        <a:bodyPr/>
        <a:lstStyle/>
        <a:p>
          <a:endParaRPr lang="es-ES" sz="1800">
            <a:latin typeface="Times New Roman" pitchFamily="18" charset="0"/>
            <a:cs typeface="Times New Roman" pitchFamily="18" charset="0"/>
          </a:endParaRPr>
        </a:p>
      </dgm:t>
    </dgm:pt>
    <dgm:pt modelId="{4BC45895-DAEE-4209-88CC-56CF4170EE6E}">
      <dgm:prSet custT="1"/>
      <dgm:spPr/>
      <dgm:t>
        <a:bodyPr/>
        <a:lstStyle/>
        <a:p>
          <a:pPr algn="ctr"/>
          <a:r>
            <a:rPr lang="es-ES" sz="1600" dirty="0" smtClean="0">
              <a:latin typeface="Times New Roman" pitchFamily="18" charset="0"/>
              <a:cs typeface="Times New Roman" pitchFamily="18" charset="0"/>
            </a:rPr>
            <a:t>GABINETE </a:t>
          </a:r>
          <a:r>
            <a:rPr lang="es-ES" sz="1600" dirty="0">
              <a:latin typeface="Times New Roman" pitchFamily="18" charset="0"/>
              <a:cs typeface="Times New Roman" pitchFamily="18" charset="0"/>
            </a:rPr>
            <a:t>ELÉCTRICO </a:t>
          </a:r>
        </a:p>
      </dgm:t>
    </dgm:pt>
    <dgm:pt modelId="{370A940E-F840-40E9-8C27-51BC6D9FA320}" type="parTrans" cxnId="{0BD8F900-EDCA-4C3C-97A4-2BDE3318E418}">
      <dgm:prSet/>
      <dgm:spPr/>
      <dgm:t>
        <a:bodyPr/>
        <a:lstStyle/>
        <a:p>
          <a:endParaRPr lang="es-ES" sz="1800">
            <a:latin typeface="Times New Roman" pitchFamily="18" charset="0"/>
            <a:cs typeface="Times New Roman" pitchFamily="18" charset="0"/>
          </a:endParaRPr>
        </a:p>
      </dgm:t>
    </dgm:pt>
    <dgm:pt modelId="{2EFCC092-837D-47A8-9E41-F240D09F0F93}" type="sibTrans" cxnId="{0BD8F900-EDCA-4C3C-97A4-2BDE3318E418}">
      <dgm:prSet/>
      <dgm:spPr/>
      <dgm:t>
        <a:bodyPr/>
        <a:lstStyle/>
        <a:p>
          <a:endParaRPr lang="es-ES" sz="1800">
            <a:latin typeface="Times New Roman" pitchFamily="18" charset="0"/>
            <a:cs typeface="Times New Roman" pitchFamily="18" charset="0"/>
          </a:endParaRPr>
        </a:p>
      </dgm:t>
    </dgm:pt>
    <dgm:pt modelId="{2354A1C5-45F1-452F-A15F-0B044543C8FD}" type="pres">
      <dgm:prSet presAssocID="{558A053E-E813-4B24-A56B-3D3B53C1B453}" presName="cycle" presStyleCnt="0">
        <dgm:presLayoutVars>
          <dgm:chMax val="1"/>
          <dgm:dir/>
          <dgm:animLvl val="ctr"/>
          <dgm:resizeHandles val="exact"/>
        </dgm:presLayoutVars>
      </dgm:prSet>
      <dgm:spPr/>
      <dgm:t>
        <a:bodyPr/>
        <a:lstStyle/>
        <a:p>
          <a:endParaRPr lang="es-ES"/>
        </a:p>
      </dgm:t>
    </dgm:pt>
    <dgm:pt modelId="{588650D9-C7FA-4514-94F2-224E8DAAFF5B}" type="pres">
      <dgm:prSet presAssocID="{D4D1DB08-0576-46AA-BF7E-8830A8444AA5}" presName="centerShape" presStyleLbl="node0" presStyleIdx="0" presStyleCnt="1"/>
      <dgm:spPr/>
      <dgm:t>
        <a:bodyPr/>
        <a:lstStyle/>
        <a:p>
          <a:endParaRPr lang="es-ES"/>
        </a:p>
      </dgm:t>
    </dgm:pt>
    <dgm:pt modelId="{31132520-2420-4476-8139-51F56A8E5D93}" type="pres">
      <dgm:prSet presAssocID="{771D13E3-10A5-4C83-B7C2-ECA06340B658}" presName="parTrans" presStyleLbl="bgSibTrans2D1" presStyleIdx="0" presStyleCnt="5"/>
      <dgm:spPr/>
      <dgm:t>
        <a:bodyPr/>
        <a:lstStyle/>
        <a:p>
          <a:endParaRPr lang="es-ES"/>
        </a:p>
      </dgm:t>
    </dgm:pt>
    <dgm:pt modelId="{794C824E-0647-4FAC-93D7-49A188218A89}" type="pres">
      <dgm:prSet presAssocID="{005BCFFB-A9AB-41AA-80E7-AF0E7A7EA03D}" presName="node" presStyleLbl="node1" presStyleIdx="0" presStyleCnt="5">
        <dgm:presLayoutVars>
          <dgm:bulletEnabled val="1"/>
        </dgm:presLayoutVars>
      </dgm:prSet>
      <dgm:spPr/>
      <dgm:t>
        <a:bodyPr/>
        <a:lstStyle/>
        <a:p>
          <a:endParaRPr lang="es-ES"/>
        </a:p>
      </dgm:t>
    </dgm:pt>
    <dgm:pt modelId="{AA1A84B9-D525-4164-BFC5-46D3A6B56459}" type="pres">
      <dgm:prSet presAssocID="{3B515D0C-CD17-4A68-9C86-D6BA3FF9D000}" presName="parTrans" presStyleLbl="bgSibTrans2D1" presStyleIdx="1" presStyleCnt="5"/>
      <dgm:spPr/>
      <dgm:t>
        <a:bodyPr/>
        <a:lstStyle/>
        <a:p>
          <a:endParaRPr lang="es-ES"/>
        </a:p>
      </dgm:t>
    </dgm:pt>
    <dgm:pt modelId="{05AEB864-A060-4EBD-8555-A8C134F05F0F}" type="pres">
      <dgm:prSet presAssocID="{02C8884B-1218-41A3-8AEE-F4B3799D21DD}" presName="node" presStyleLbl="node1" presStyleIdx="1" presStyleCnt="5">
        <dgm:presLayoutVars>
          <dgm:bulletEnabled val="1"/>
        </dgm:presLayoutVars>
      </dgm:prSet>
      <dgm:spPr/>
      <dgm:t>
        <a:bodyPr/>
        <a:lstStyle/>
        <a:p>
          <a:endParaRPr lang="es-ES"/>
        </a:p>
      </dgm:t>
    </dgm:pt>
    <dgm:pt modelId="{E9D03DA8-3DD2-45B7-B6C6-D1A4331563C8}" type="pres">
      <dgm:prSet presAssocID="{70C13CA2-2209-46F9-AEF9-FC76BA9D1009}" presName="parTrans" presStyleLbl="bgSibTrans2D1" presStyleIdx="2" presStyleCnt="5"/>
      <dgm:spPr/>
      <dgm:t>
        <a:bodyPr/>
        <a:lstStyle/>
        <a:p>
          <a:endParaRPr lang="es-ES"/>
        </a:p>
      </dgm:t>
    </dgm:pt>
    <dgm:pt modelId="{1B73F2B5-3FF7-4BA3-858D-0326EDF6B93B}" type="pres">
      <dgm:prSet presAssocID="{DB39868E-9A30-4C6E-9F4B-D81E3049AF3D}" presName="node" presStyleLbl="node1" presStyleIdx="2" presStyleCnt="5">
        <dgm:presLayoutVars>
          <dgm:bulletEnabled val="1"/>
        </dgm:presLayoutVars>
      </dgm:prSet>
      <dgm:spPr/>
      <dgm:t>
        <a:bodyPr/>
        <a:lstStyle/>
        <a:p>
          <a:endParaRPr lang="es-ES"/>
        </a:p>
      </dgm:t>
    </dgm:pt>
    <dgm:pt modelId="{4B256E65-8544-4EE2-9B5C-5F3F5AB0DFAD}" type="pres">
      <dgm:prSet presAssocID="{B77175C4-3DF0-42DE-A195-83346BB4B0D6}" presName="parTrans" presStyleLbl="bgSibTrans2D1" presStyleIdx="3" presStyleCnt="5"/>
      <dgm:spPr/>
      <dgm:t>
        <a:bodyPr/>
        <a:lstStyle/>
        <a:p>
          <a:endParaRPr lang="es-ES"/>
        </a:p>
      </dgm:t>
    </dgm:pt>
    <dgm:pt modelId="{9140B7E9-54B9-4325-9D8B-B1756BE9ADFC}" type="pres">
      <dgm:prSet presAssocID="{79FA8128-1F02-406F-86E7-9F8524EB9C17}" presName="node" presStyleLbl="node1" presStyleIdx="3" presStyleCnt="5">
        <dgm:presLayoutVars>
          <dgm:bulletEnabled val="1"/>
        </dgm:presLayoutVars>
      </dgm:prSet>
      <dgm:spPr/>
      <dgm:t>
        <a:bodyPr/>
        <a:lstStyle/>
        <a:p>
          <a:endParaRPr lang="es-ES"/>
        </a:p>
      </dgm:t>
    </dgm:pt>
    <dgm:pt modelId="{9FCE03B3-410F-4F88-AAA5-E2B2E229A1A1}" type="pres">
      <dgm:prSet presAssocID="{370A940E-F840-40E9-8C27-51BC6D9FA320}" presName="parTrans" presStyleLbl="bgSibTrans2D1" presStyleIdx="4" presStyleCnt="5"/>
      <dgm:spPr/>
      <dgm:t>
        <a:bodyPr/>
        <a:lstStyle/>
        <a:p>
          <a:endParaRPr lang="es-ES"/>
        </a:p>
      </dgm:t>
    </dgm:pt>
    <dgm:pt modelId="{E741A010-8DD1-499F-83A8-ABC636F88C15}" type="pres">
      <dgm:prSet presAssocID="{4BC45895-DAEE-4209-88CC-56CF4170EE6E}" presName="node" presStyleLbl="node1" presStyleIdx="4" presStyleCnt="5">
        <dgm:presLayoutVars>
          <dgm:bulletEnabled val="1"/>
        </dgm:presLayoutVars>
      </dgm:prSet>
      <dgm:spPr/>
      <dgm:t>
        <a:bodyPr/>
        <a:lstStyle/>
        <a:p>
          <a:endParaRPr lang="es-ES"/>
        </a:p>
      </dgm:t>
    </dgm:pt>
  </dgm:ptLst>
  <dgm:cxnLst>
    <dgm:cxn modelId="{233D6B3D-C638-43EB-B7CD-4403BB9DEFAA}" type="presOf" srcId="{558A053E-E813-4B24-A56B-3D3B53C1B453}" destId="{2354A1C5-45F1-452F-A15F-0B044543C8FD}" srcOrd="0" destOrd="0" presId="urn:microsoft.com/office/officeart/2005/8/layout/radial4"/>
    <dgm:cxn modelId="{852CD951-C2D0-4E0C-B764-3EAF4F2594A0}" type="presOf" srcId="{79FA8128-1F02-406F-86E7-9F8524EB9C17}" destId="{9140B7E9-54B9-4325-9D8B-B1756BE9ADFC}" srcOrd="0" destOrd="0" presId="urn:microsoft.com/office/officeart/2005/8/layout/radial4"/>
    <dgm:cxn modelId="{8CE4A410-C874-4C8F-97F4-875BEED1FEA3}" srcId="{D4D1DB08-0576-46AA-BF7E-8830A8444AA5}" destId="{DB39868E-9A30-4C6E-9F4B-D81E3049AF3D}" srcOrd="2" destOrd="0" parTransId="{70C13CA2-2209-46F9-AEF9-FC76BA9D1009}" sibTransId="{3BBB883E-550B-4153-8113-1D81495031AB}"/>
    <dgm:cxn modelId="{1E30591C-286A-442B-9178-1E2F2A4303E3}" type="presOf" srcId="{D4D1DB08-0576-46AA-BF7E-8830A8444AA5}" destId="{588650D9-C7FA-4514-94F2-224E8DAAFF5B}" srcOrd="0" destOrd="0" presId="urn:microsoft.com/office/officeart/2005/8/layout/radial4"/>
    <dgm:cxn modelId="{43D9C3AD-9D76-48CC-B7EF-B55266166C13}" type="presOf" srcId="{02C8884B-1218-41A3-8AEE-F4B3799D21DD}" destId="{05AEB864-A060-4EBD-8555-A8C134F05F0F}" srcOrd="0" destOrd="0" presId="urn:microsoft.com/office/officeart/2005/8/layout/radial4"/>
    <dgm:cxn modelId="{A3CB5F3B-9EB5-4E3C-9EB7-A04900A1E648}" type="presOf" srcId="{B77175C4-3DF0-42DE-A195-83346BB4B0D6}" destId="{4B256E65-8544-4EE2-9B5C-5F3F5AB0DFAD}" srcOrd="0" destOrd="0" presId="urn:microsoft.com/office/officeart/2005/8/layout/radial4"/>
    <dgm:cxn modelId="{A2E3CDB7-A6C9-4BC5-9E26-B6CAB9F407D0}" srcId="{D4D1DB08-0576-46AA-BF7E-8830A8444AA5}" destId="{02C8884B-1218-41A3-8AEE-F4B3799D21DD}" srcOrd="1" destOrd="0" parTransId="{3B515D0C-CD17-4A68-9C86-D6BA3FF9D000}" sibTransId="{A72CFE49-C508-4828-963D-E497875AB86B}"/>
    <dgm:cxn modelId="{D0F5EB8A-1C7D-4447-88FF-E680F72404BD}" type="presOf" srcId="{DB39868E-9A30-4C6E-9F4B-D81E3049AF3D}" destId="{1B73F2B5-3FF7-4BA3-858D-0326EDF6B93B}" srcOrd="0" destOrd="0" presId="urn:microsoft.com/office/officeart/2005/8/layout/radial4"/>
    <dgm:cxn modelId="{35CE36AC-7E42-464A-8E5F-F70F63D1D0C3}" type="presOf" srcId="{370A940E-F840-40E9-8C27-51BC6D9FA320}" destId="{9FCE03B3-410F-4F88-AAA5-E2B2E229A1A1}" srcOrd="0" destOrd="0" presId="urn:microsoft.com/office/officeart/2005/8/layout/radial4"/>
    <dgm:cxn modelId="{1A13E745-F25B-4CB9-B1BB-89F132A129B2}" srcId="{558A053E-E813-4B24-A56B-3D3B53C1B453}" destId="{D4D1DB08-0576-46AA-BF7E-8830A8444AA5}" srcOrd="0" destOrd="0" parTransId="{269ED4AB-A459-4B76-A018-27C9947984FA}" sibTransId="{E5C98287-961F-4D11-B87E-2A842FA8020F}"/>
    <dgm:cxn modelId="{A21B5B87-E46E-412C-902F-B6046B0522B7}" type="presOf" srcId="{005BCFFB-A9AB-41AA-80E7-AF0E7A7EA03D}" destId="{794C824E-0647-4FAC-93D7-49A188218A89}" srcOrd="0" destOrd="0" presId="urn:microsoft.com/office/officeart/2005/8/layout/radial4"/>
    <dgm:cxn modelId="{BC53394E-2875-44CC-ACA1-BDE8858BA179}" type="presOf" srcId="{3B515D0C-CD17-4A68-9C86-D6BA3FF9D000}" destId="{AA1A84B9-D525-4164-BFC5-46D3A6B56459}" srcOrd="0" destOrd="0" presId="urn:microsoft.com/office/officeart/2005/8/layout/radial4"/>
    <dgm:cxn modelId="{0270CDE9-4B93-40C2-8BB3-9924BEE5E8EF}" srcId="{D4D1DB08-0576-46AA-BF7E-8830A8444AA5}" destId="{005BCFFB-A9AB-41AA-80E7-AF0E7A7EA03D}" srcOrd="0" destOrd="0" parTransId="{771D13E3-10A5-4C83-B7C2-ECA06340B658}" sibTransId="{70F64F55-0D4D-4CD8-A7CA-9EBB95E1A9AE}"/>
    <dgm:cxn modelId="{9A06F182-CCF6-4D5C-A87E-967494665961}" type="presOf" srcId="{771D13E3-10A5-4C83-B7C2-ECA06340B658}" destId="{31132520-2420-4476-8139-51F56A8E5D93}" srcOrd="0" destOrd="0" presId="urn:microsoft.com/office/officeart/2005/8/layout/radial4"/>
    <dgm:cxn modelId="{7B24865F-3BE8-433B-B1CD-85C125A75BE8}" type="presOf" srcId="{70C13CA2-2209-46F9-AEF9-FC76BA9D1009}" destId="{E9D03DA8-3DD2-45B7-B6C6-D1A4331563C8}" srcOrd="0" destOrd="0" presId="urn:microsoft.com/office/officeart/2005/8/layout/radial4"/>
    <dgm:cxn modelId="{0BD8F900-EDCA-4C3C-97A4-2BDE3318E418}" srcId="{D4D1DB08-0576-46AA-BF7E-8830A8444AA5}" destId="{4BC45895-DAEE-4209-88CC-56CF4170EE6E}" srcOrd="4" destOrd="0" parTransId="{370A940E-F840-40E9-8C27-51BC6D9FA320}" sibTransId="{2EFCC092-837D-47A8-9E41-F240D09F0F93}"/>
    <dgm:cxn modelId="{68025F87-4DC1-4AD2-B551-389870781B80}" srcId="{D4D1DB08-0576-46AA-BF7E-8830A8444AA5}" destId="{79FA8128-1F02-406F-86E7-9F8524EB9C17}" srcOrd="3" destOrd="0" parTransId="{B77175C4-3DF0-42DE-A195-83346BB4B0D6}" sibTransId="{21173A54-27F6-4F13-A9A3-AB66CDAE2AAD}"/>
    <dgm:cxn modelId="{84ABAECA-D7D1-40C1-92D0-9C5A23FD1795}" type="presOf" srcId="{4BC45895-DAEE-4209-88CC-56CF4170EE6E}" destId="{E741A010-8DD1-499F-83A8-ABC636F88C15}" srcOrd="0" destOrd="0" presId="urn:microsoft.com/office/officeart/2005/8/layout/radial4"/>
    <dgm:cxn modelId="{484E8439-9837-4459-A893-31503E7460A3}" type="presParOf" srcId="{2354A1C5-45F1-452F-A15F-0B044543C8FD}" destId="{588650D9-C7FA-4514-94F2-224E8DAAFF5B}" srcOrd="0" destOrd="0" presId="urn:microsoft.com/office/officeart/2005/8/layout/radial4"/>
    <dgm:cxn modelId="{3697D721-C40D-4B08-AC46-397A4F7E75BE}" type="presParOf" srcId="{2354A1C5-45F1-452F-A15F-0B044543C8FD}" destId="{31132520-2420-4476-8139-51F56A8E5D93}" srcOrd="1" destOrd="0" presId="urn:microsoft.com/office/officeart/2005/8/layout/radial4"/>
    <dgm:cxn modelId="{C7F74073-809D-48D9-B5D6-0983E232BF35}" type="presParOf" srcId="{2354A1C5-45F1-452F-A15F-0B044543C8FD}" destId="{794C824E-0647-4FAC-93D7-49A188218A89}" srcOrd="2" destOrd="0" presId="urn:microsoft.com/office/officeart/2005/8/layout/radial4"/>
    <dgm:cxn modelId="{0B9483C5-F604-4F13-822F-4BB96ADD1B7A}" type="presParOf" srcId="{2354A1C5-45F1-452F-A15F-0B044543C8FD}" destId="{AA1A84B9-D525-4164-BFC5-46D3A6B56459}" srcOrd="3" destOrd="0" presId="urn:microsoft.com/office/officeart/2005/8/layout/radial4"/>
    <dgm:cxn modelId="{7955C801-D99E-4250-B47F-B1EC27B16481}" type="presParOf" srcId="{2354A1C5-45F1-452F-A15F-0B044543C8FD}" destId="{05AEB864-A060-4EBD-8555-A8C134F05F0F}" srcOrd="4" destOrd="0" presId="urn:microsoft.com/office/officeart/2005/8/layout/radial4"/>
    <dgm:cxn modelId="{79E88E0B-280E-49CD-9045-CF29C272B4F5}" type="presParOf" srcId="{2354A1C5-45F1-452F-A15F-0B044543C8FD}" destId="{E9D03DA8-3DD2-45B7-B6C6-D1A4331563C8}" srcOrd="5" destOrd="0" presId="urn:microsoft.com/office/officeart/2005/8/layout/radial4"/>
    <dgm:cxn modelId="{D17DBA37-7171-4254-94EB-75B2D7684434}" type="presParOf" srcId="{2354A1C5-45F1-452F-A15F-0B044543C8FD}" destId="{1B73F2B5-3FF7-4BA3-858D-0326EDF6B93B}" srcOrd="6" destOrd="0" presId="urn:microsoft.com/office/officeart/2005/8/layout/radial4"/>
    <dgm:cxn modelId="{8006B680-B176-44C0-8A6D-BA1E5EAD8927}" type="presParOf" srcId="{2354A1C5-45F1-452F-A15F-0B044543C8FD}" destId="{4B256E65-8544-4EE2-9B5C-5F3F5AB0DFAD}" srcOrd="7" destOrd="0" presId="urn:microsoft.com/office/officeart/2005/8/layout/radial4"/>
    <dgm:cxn modelId="{022BE08F-829E-4F53-B916-D15C4D335D30}" type="presParOf" srcId="{2354A1C5-45F1-452F-A15F-0B044543C8FD}" destId="{9140B7E9-54B9-4325-9D8B-B1756BE9ADFC}" srcOrd="8" destOrd="0" presId="urn:microsoft.com/office/officeart/2005/8/layout/radial4"/>
    <dgm:cxn modelId="{47F32AC6-6B71-4A36-8BF0-69E9A356BE4F}" type="presParOf" srcId="{2354A1C5-45F1-452F-A15F-0B044543C8FD}" destId="{9FCE03B3-410F-4F88-AAA5-E2B2E229A1A1}" srcOrd="9" destOrd="0" presId="urn:microsoft.com/office/officeart/2005/8/layout/radial4"/>
    <dgm:cxn modelId="{A97F4C36-1F9C-4451-A378-36F4C7F79BA5}" type="presParOf" srcId="{2354A1C5-45F1-452F-A15F-0B044543C8FD}" destId="{E741A010-8DD1-499F-83A8-ABC636F88C15}" srcOrd="10"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558A053E-E813-4B24-A56B-3D3B53C1B453}" type="doc">
      <dgm:prSet loTypeId="urn:microsoft.com/office/officeart/2005/8/layout/radial4" loCatId="relationship" qsTypeId="urn:microsoft.com/office/officeart/2005/8/quickstyle/simple4" qsCatId="simple" csTypeId="urn:microsoft.com/office/officeart/2005/8/colors/colorful2" csCatId="colorful" phldr="1"/>
      <dgm:spPr/>
      <dgm:t>
        <a:bodyPr/>
        <a:lstStyle/>
        <a:p>
          <a:endParaRPr lang="es-ES"/>
        </a:p>
      </dgm:t>
    </dgm:pt>
    <dgm:pt modelId="{D4D1DB08-0576-46AA-BF7E-8830A8444AA5}">
      <dgm:prSet phldrT="[Texto]"/>
      <dgm:spPr/>
      <dgm:t>
        <a:bodyPr/>
        <a:lstStyle/>
        <a:p>
          <a:pPr algn="ctr"/>
          <a:r>
            <a:rPr lang="es-ES">
              <a:latin typeface="Times New Roman" pitchFamily="18" charset="0"/>
              <a:cs typeface="Times New Roman" pitchFamily="18" charset="0"/>
            </a:rPr>
            <a:t>SISTEMA  MECÁNICO</a:t>
          </a:r>
        </a:p>
      </dgm:t>
    </dgm:pt>
    <dgm:pt modelId="{269ED4AB-A459-4B76-A018-27C9947984FA}" type="parTrans" cxnId="{1A13E745-F25B-4CB9-B1BB-89F132A129B2}">
      <dgm:prSet/>
      <dgm:spPr/>
      <dgm:t>
        <a:bodyPr/>
        <a:lstStyle/>
        <a:p>
          <a:pPr algn="ctr"/>
          <a:endParaRPr lang="es-ES">
            <a:latin typeface="Times New Roman" pitchFamily="18" charset="0"/>
            <a:cs typeface="Times New Roman" pitchFamily="18" charset="0"/>
          </a:endParaRPr>
        </a:p>
      </dgm:t>
    </dgm:pt>
    <dgm:pt modelId="{E5C98287-961F-4D11-B87E-2A842FA8020F}" type="sibTrans" cxnId="{1A13E745-F25B-4CB9-B1BB-89F132A129B2}">
      <dgm:prSet/>
      <dgm:spPr/>
      <dgm:t>
        <a:bodyPr/>
        <a:lstStyle/>
        <a:p>
          <a:pPr algn="ctr"/>
          <a:endParaRPr lang="es-ES">
            <a:latin typeface="Times New Roman" pitchFamily="18" charset="0"/>
            <a:cs typeface="Times New Roman" pitchFamily="18" charset="0"/>
          </a:endParaRPr>
        </a:p>
      </dgm:t>
    </dgm:pt>
    <dgm:pt modelId="{005BCFFB-A9AB-41AA-80E7-AF0E7A7EA03D}">
      <dgm:prSet phldrT="[Texto]"/>
      <dgm:spPr/>
      <dgm:t>
        <a:bodyPr/>
        <a:lstStyle/>
        <a:p>
          <a:pPr algn="ctr"/>
          <a:r>
            <a:rPr lang="es-ES" dirty="0">
              <a:latin typeface="Times New Roman" pitchFamily="18" charset="0"/>
              <a:cs typeface="Times New Roman" pitchFamily="18" charset="0"/>
            </a:rPr>
            <a:t>ESTRUCTURA MECÁNICA </a:t>
          </a:r>
        </a:p>
      </dgm:t>
    </dgm:pt>
    <dgm:pt modelId="{771D13E3-10A5-4C83-B7C2-ECA06340B658}" type="parTrans" cxnId="{0270CDE9-4B93-40C2-8BB3-9924BEE5E8EF}">
      <dgm:prSet/>
      <dgm:spPr/>
      <dgm:t>
        <a:bodyPr/>
        <a:lstStyle/>
        <a:p>
          <a:pPr algn="ctr"/>
          <a:endParaRPr lang="es-ES">
            <a:latin typeface="Times New Roman" pitchFamily="18" charset="0"/>
            <a:cs typeface="Times New Roman" pitchFamily="18" charset="0"/>
          </a:endParaRPr>
        </a:p>
      </dgm:t>
    </dgm:pt>
    <dgm:pt modelId="{70F64F55-0D4D-4CD8-A7CA-9EBB95E1A9AE}" type="sibTrans" cxnId="{0270CDE9-4B93-40C2-8BB3-9924BEE5E8EF}">
      <dgm:prSet/>
      <dgm:spPr/>
      <dgm:t>
        <a:bodyPr/>
        <a:lstStyle/>
        <a:p>
          <a:pPr algn="ctr"/>
          <a:endParaRPr lang="es-ES">
            <a:latin typeface="Times New Roman" pitchFamily="18" charset="0"/>
            <a:cs typeface="Times New Roman" pitchFamily="18" charset="0"/>
          </a:endParaRPr>
        </a:p>
      </dgm:t>
    </dgm:pt>
    <dgm:pt modelId="{02C8884B-1218-41A3-8AEE-F4B3799D21DD}">
      <dgm:prSet/>
      <dgm:spPr/>
      <dgm:t>
        <a:bodyPr/>
        <a:lstStyle/>
        <a:p>
          <a:pPr algn="ctr"/>
          <a:r>
            <a:rPr lang="es-ES" dirty="0">
              <a:latin typeface="Times New Roman" pitchFamily="18" charset="0"/>
              <a:cs typeface="Times New Roman" pitchFamily="18" charset="0"/>
            </a:rPr>
            <a:t>SUBSISTEMA</a:t>
          </a:r>
        </a:p>
        <a:p>
          <a:pPr algn="ctr"/>
          <a:r>
            <a:rPr lang="es-ES" dirty="0">
              <a:latin typeface="Times New Roman" pitchFamily="18" charset="0"/>
              <a:cs typeface="Times New Roman" pitchFamily="18" charset="0"/>
            </a:rPr>
            <a:t>HIDRÁULICO</a:t>
          </a:r>
        </a:p>
      </dgm:t>
    </dgm:pt>
    <dgm:pt modelId="{3B515D0C-CD17-4A68-9C86-D6BA3FF9D000}" type="parTrans" cxnId="{A2E3CDB7-A6C9-4BC5-9E26-B6CAB9F407D0}">
      <dgm:prSet/>
      <dgm:spPr/>
      <dgm:t>
        <a:bodyPr/>
        <a:lstStyle/>
        <a:p>
          <a:pPr algn="ctr"/>
          <a:endParaRPr lang="es-ES">
            <a:latin typeface="Times New Roman" pitchFamily="18" charset="0"/>
            <a:cs typeface="Times New Roman" pitchFamily="18" charset="0"/>
          </a:endParaRPr>
        </a:p>
      </dgm:t>
    </dgm:pt>
    <dgm:pt modelId="{A72CFE49-C508-4828-963D-E497875AB86B}" type="sibTrans" cxnId="{A2E3CDB7-A6C9-4BC5-9E26-B6CAB9F407D0}">
      <dgm:prSet/>
      <dgm:spPr/>
      <dgm:t>
        <a:bodyPr/>
        <a:lstStyle/>
        <a:p>
          <a:pPr algn="ctr"/>
          <a:endParaRPr lang="es-ES">
            <a:latin typeface="Times New Roman" pitchFamily="18" charset="0"/>
            <a:cs typeface="Times New Roman" pitchFamily="18" charset="0"/>
          </a:endParaRPr>
        </a:p>
      </dgm:t>
    </dgm:pt>
    <dgm:pt modelId="{2354A1C5-45F1-452F-A15F-0B044543C8FD}" type="pres">
      <dgm:prSet presAssocID="{558A053E-E813-4B24-A56B-3D3B53C1B453}" presName="cycle" presStyleCnt="0">
        <dgm:presLayoutVars>
          <dgm:chMax val="1"/>
          <dgm:dir/>
          <dgm:animLvl val="ctr"/>
          <dgm:resizeHandles val="exact"/>
        </dgm:presLayoutVars>
      </dgm:prSet>
      <dgm:spPr/>
      <dgm:t>
        <a:bodyPr/>
        <a:lstStyle/>
        <a:p>
          <a:endParaRPr lang="es-ES"/>
        </a:p>
      </dgm:t>
    </dgm:pt>
    <dgm:pt modelId="{588650D9-C7FA-4514-94F2-224E8DAAFF5B}" type="pres">
      <dgm:prSet presAssocID="{D4D1DB08-0576-46AA-BF7E-8830A8444AA5}" presName="centerShape" presStyleLbl="node0" presStyleIdx="0" presStyleCnt="1"/>
      <dgm:spPr/>
      <dgm:t>
        <a:bodyPr/>
        <a:lstStyle/>
        <a:p>
          <a:endParaRPr lang="es-ES"/>
        </a:p>
      </dgm:t>
    </dgm:pt>
    <dgm:pt modelId="{31132520-2420-4476-8139-51F56A8E5D93}" type="pres">
      <dgm:prSet presAssocID="{771D13E3-10A5-4C83-B7C2-ECA06340B658}" presName="parTrans" presStyleLbl="bgSibTrans2D1" presStyleIdx="0" presStyleCnt="2"/>
      <dgm:spPr/>
      <dgm:t>
        <a:bodyPr/>
        <a:lstStyle/>
        <a:p>
          <a:endParaRPr lang="es-ES"/>
        </a:p>
      </dgm:t>
    </dgm:pt>
    <dgm:pt modelId="{794C824E-0647-4FAC-93D7-49A188218A89}" type="pres">
      <dgm:prSet presAssocID="{005BCFFB-A9AB-41AA-80E7-AF0E7A7EA03D}" presName="node" presStyleLbl="node1" presStyleIdx="0" presStyleCnt="2">
        <dgm:presLayoutVars>
          <dgm:bulletEnabled val="1"/>
        </dgm:presLayoutVars>
      </dgm:prSet>
      <dgm:spPr/>
      <dgm:t>
        <a:bodyPr/>
        <a:lstStyle/>
        <a:p>
          <a:endParaRPr lang="es-ES"/>
        </a:p>
      </dgm:t>
    </dgm:pt>
    <dgm:pt modelId="{AA1A84B9-D525-4164-BFC5-46D3A6B56459}" type="pres">
      <dgm:prSet presAssocID="{3B515D0C-CD17-4A68-9C86-D6BA3FF9D000}" presName="parTrans" presStyleLbl="bgSibTrans2D1" presStyleIdx="1" presStyleCnt="2"/>
      <dgm:spPr/>
      <dgm:t>
        <a:bodyPr/>
        <a:lstStyle/>
        <a:p>
          <a:endParaRPr lang="es-ES"/>
        </a:p>
      </dgm:t>
    </dgm:pt>
    <dgm:pt modelId="{05AEB864-A060-4EBD-8555-A8C134F05F0F}" type="pres">
      <dgm:prSet presAssocID="{02C8884B-1218-41A3-8AEE-F4B3799D21DD}" presName="node" presStyleLbl="node1" presStyleIdx="1" presStyleCnt="2">
        <dgm:presLayoutVars>
          <dgm:bulletEnabled val="1"/>
        </dgm:presLayoutVars>
      </dgm:prSet>
      <dgm:spPr/>
      <dgm:t>
        <a:bodyPr/>
        <a:lstStyle/>
        <a:p>
          <a:endParaRPr lang="es-ES"/>
        </a:p>
      </dgm:t>
    </dgm:pt>
  </dgm:ptLst>
  <dgm:cxnLst>
    <dgm:cxn modelId="{0270CDE9-4B93-40C2-8BB3-9924BEE5E8EF}" srcId="{D4D1DB08-0576-46AA-BF7E-8830A8444AA5}" destId="{005BCFFB-A9AB-41AA-80E7-AF0E7A7EA03D}" srcOrd="0" destOrd="0" parTransId="{771D13E3-10A5-4C83-B7C2-ECA06340B658}" sibTransId="{70F64F55-0D4D-4CD8-A7CA-9EBB95E1A9AE}"/>
    <dgm:cxn modelId="{C0D21F21-4EA6-40C0-BB13-85A518EEDBAB}" type="presOf" srcId="{558A053E-E813-4B24-A56B-3D3B53C1B453}" destId="{2354A1C5-45F1-452F-A15F-0B044543C8FD}" srcOrd="0" destOrd="0" presId="urn:microsoft.com/office/officeart/2005/8/layout/radial4"/>
    <dgm:cxn modelId="{1A13E745-F25B-4CB9-B1BB-89F132A129B2}" srcId="{558A053E-E813-4B24-A56B-3D3B53C1B453}" destId="{D4D1DB08-0576-46AA-BF7E-8830A8444AA5}" srcOrd="0" destOrd="0" parTransId="{269ED4AB-A459-4B76-A018-27C9947984FA}" sibTransId="{E5C98287-961F-4D11-B87E-2A842FA8020F}"/>
    <dgm:cxn modelId="{7F434BD2-5B95-4243-953F-E19A3DE2516B}" type="presOf" srcId="{02C8884B-1218-41A3-8AEE-F4B3799D21DD}" destId="{05AEB864-A060-4EBD-8555-A8C134F05F0F}" srcOrd="0" destOrd="0" presId="urn:microsoft.com/office/officeart/2005/8/layout/radial4"/>
    <dgm:cxn modelId="{94C4227F-4C40-4AFA-8C50-06293EBFAC7A}" type="presOf" srcId="{D4D1DB08-0576-46AA-BF7E-8830A8444AA5}" destId="{588650D9-C7FA-4514-94F2-224E8DAAFF5B}" srcOrd="0" destOrd="0" presId="urn:microsoft.com/office/officeart/2005/8/layout/radial4"/>
    <dgm:cxn modelId="{7E5FD974-CD90-4C5C-8F78-98B31D6DA9E2}" type="presOf" srcId="{3B515D0C-CD17-4A68-9C86-D6BA3FF9D000}" destId="{AA1A84B9-D525-4164-BFC5-46D3A6B56459}" srcOrd="0" destOrd="0" presId="urn:microsoft.com/office/officeart/2005/8/layout/radial4"/>
    <dgm:cxn modelId="{A2E3CDB7-A6C9-4BC5-9E26-B6CAB9F407D0}" srcId="{D4D1DB08-0576-46AA-BF7E-8830A8444AA5}" destId="{02C8884B-1218-41A3-8AEE-F4B3799D21DD}" srcOrd="1" destOrd="0" parTransId="{3B515D0C-CD17-4A68-9C86-D6BA3FF9D000}" sibTransId="{A72CFE49-C508-4828-963D-E497875AB86B}"/>
    <dgm:cxn modelId="{91D0E815-FA63-4C05-B9C0-DEF7B89E97CB}" type="presOf" srcId="{005BCFFB-A9AB-41AA-80E7-AF0E7A7EA03D}" destId="{794C824E-0647-4FAC-93D7-49A188218A89}" srcOrd="0" destOrd="0" presId="urn:microsoft.com/office/officeart/2005/8/layout/radial4"/>
    <dgm:cxn modelId="{6F01C9CD-ECE7-4B42-9401-6F7EFE562B52}" type="presOf" srcId="{771D13E3-10A5-4C83-B7C2-ECA06340B658}" destId="{31132520-2420-4476-8139-51F56A8E5D93}" srcOrd="0" destOrd="0" presId="urn:microsoft.com/office/officeart/2005/8/layout/radial4"/>
    <dgm:cxn modelId="{7A50F0C8-99E3-4582-AE41-3E8AC76C5464}" type="presParOf" srcId="{2354A1C5-45F1-452F-A15F-0B044543C8FD}" destId="{588650D9-C7FA-4514-94F2-224E8DAAFF5B}" srcOrd="0" destOrd="0" presId="urn:microsoft.com/office/officeart/2005/8/layout/radial4"/>
    <dgm:cxn modelId="{A4F09A46-F128-4440-B334-E5A02DFE5C27}" type="presParOf" srcId="{2354A1C5-45F1-452F-A15F-0B044543C8FD}" destId="{31132520-2420-4476-8139-51F56A8E5D93}" srcOrd="1" destOrd="0" presId="urn:microsoft.com/office/officeart/2005/8/layout/radial4"/>
    <dgm:cxn modelId="{944FC8EE-7872-4B2D-A6FF-CC59F6A97831}" type="presParOf" srcId="{2354A1C5-45F1-452F-A15F-0B044543C8FD}" destId="{794C824E-0647-4FAC-93D7-49A188218A89}" srcOrd="2" destOrd="0" presId="urn:microsoft.com/office/officeart/2005/8/layout/radial4"/>
    <dgm:cxn modelId="{ACA649C5-8FBC-4927-9A87-BB5E7F1309A3}" type="presParOf" srcId="{2354A1C5-45F1-452F-A15F-0B044543C8FD}" destId="{AA1A84B9-D525-4164-BFC5-46D3A6B56459}" srcOrd="3" destOrd="0" presId="urn:microsoft.com/office/officeart/2005/8/layout/radial4"/>
    <dgm:cxn modelId="{88360E86-2040-450C-95A5-C0C793EA18DE}" type="presParOf" srcId="{2354A1C5-45F1-452F-A15F-0B044543C8FD}" destId="{05AEB864-A060-4EBD-8555-A8C134F05F0F}" srcOrd="4" destOrd="0" presId="urn:microsoft.com/office/officeart/2005/8/layout/radial4"/>
  </dgm:cxnLst>
  <dgm:bg/>
  <dgm:whole/>
</dgm:dataModel>
</file>

<file path=ppt/diagrams/data3.xml><?xml version="1.0" encoding="utf-8"?>
<dgm:dataModel xmlns:dgm="http://schemas.openxmlformats.org/drawingml/2006/diagram" xmlns:a="http://schemas.openxmlformats.org/drawingml/2006/main">
  <dgm:ptLst>
    <dgm:pt modelId="{558A053E-E813-4B24-A56B-3D3B53C1B453}" type="doc">
      <dgm:prSet loTypeId="urn:microsoft.com/office/officeart/2005/8/layout/radial4" loCatId="relationship" qsTypeId="urn:microsoft.com/office/officeart/2005/8/quickstyle/simple4" qsCatId="simple" csTypeId="urn:microsoft.com/office/officeart/2005/8/colors/accent2_5" csCatId="accent2" phldr="1"/>
      <dgm:spPr/>
      <dgm:t>
        <a:bodyPr/>
        <a:lstStyle/>
        <a:p>
          <a:endParaRPr lang="es-ES"/>
        </a:p>
      </dgm:t>
    </dgm:pt>
    <dgm:pt modelId="{D4D1DB08-0576-46AA-BF7E-8830A8444AA5}">
      <dgm:prSet phldrT="[Texto]" custT="1"/>
      <dgm:spPr/>
      <dgm:t>
        <a:bodyPr/>
        <a:lstStyle/>
        <a:p>
          <a:pPr algn="ctr"/>
          <a:r>
            <a:rPr lang="es-ES" sz="1800" dirty="0">
              <a:latin typeface="Times New Roman" pitchFamily="18" charset="0"/>
              <a:cs typeface="Times New Roman" pitchFamily="18" charset="0"/>
            </a:rPr>
            <a:t>SISTEMA ELECTRÓNICO </a:t>
          </a:r>
        </a:p>
      </dgm:t>
    </dgm:pt>
    <dgm:pt modelId="{269ED4AB-A459-4B76-A018-27C9947984FA}" type="parTrans" cxnId="{1A13E745-F25B-4CB9-B1BB-89F132A129B2}">
      <dgm:prSet/>
      <dgm:spPr/>
      <dgm:t>
        <a:bodyPr/>
        <a:lstStyle/>
        <a:p>
          <a:pPr algn="ctr"/>
          <a:endParaRPr lang="es-ES" sz="2800">
            <a:latin typeface="Times New Roman" pitchFamily="18" charset="0"/>
            <a:cs typeface="Times New Roman" pitchFamily="18" charset="0"/>
          </a:endParaRPr>
        </a:p>
      </dgm:t>
    </dgm:pt>
    <dgm:pt modelId="{E5C98287-961F-4D11-B87E-2A842FA8020F}" type="sibTrans" cxnId="{1A13E745-F25B-4CB9-B1BB-89F132A129B2}">
      <dgm:prSet/>
      <dgm:spPr/>
      <dgm:t>
        <a:bodyPr/>
        <a:lstStyle/>
        <a:p>
          <a:pPr algn="ctr"/>
          <a:endParaRPr lang="es-ES" sz="2800">
            <a:latin typeface="Times New Roman" pitchFamily="18" charset="0"/>
            <a:cs typeface="Times New Roman" pitchFamily="18" charset="0"/>
          </a:endParaRPr>
        </a:p>
      </dgm:t>
    </dgm:pt>
    <dgm:pt modelId="{005BCFFB-A9AB-41AA-80E7-AF0E7A7EA03D}">
      <dgm:prSet phldrT="[Texto]" custT="1"/>
      <dgm:spPr/>
      <dgm:t>
        <a:bodyPr/>
        <a:lstStyle/>
        <a:p>
          <a:pPr algn="ctr"/>
          <a:r>
            <a:rPr lang="es-ES" sz="1600" dirty="0">
              <a:latin typeface="Times New Roman" pitchFamily="18" charset="0"/>
              <a:cs typeface="Times New Roman" pitchFamily="18" charset="0"/>
            </a:rPr>
            <a:t>INSTRUMENTACIÓN </a:t>
          </a:r>
        </a:p>
      </dgm:t>
    </dgm:pt>
    <dgm:pt modelId="{771D13E3-10A5-4C83-B7C2-ECA06340B658}" type="parTrans" cxnId="{0270CDE9-4B93-40C2-8BB3-9924BEE5E8EF}">
      <dgm:prSet/>
      <dgm:spPr/>
      <dgm:t>
        <a:bodyPr/>
        <a:lstStyle/>
        <a:p>
          <a:pPr algn="ctr"/>
          <a:endParaRPr lang="es-ES" sz="2800">
            <a:latin typeface="Times New Roman" pitchFamily="18" charset="0"/>
            <a:cs typeface="Times New Roman" pitchFamily="18" charset="0"/>
          </a:endParaRPr>
        </a:p>
      </dgm:t>
    </dgm:pt>
    <dgm:pt modelId="{70F64F55-0D4D-4CD8-A7CA-9EBB95E1A9AE}" type="sibTrans" cxnId="{0270CDE9-4B93-40C2-8BB3-9924BEE5E8EF}">
      <dgm:prSet/>
      <dgm:spPr/>
      <dgm:t>
        <a:bodyPr/>
        <a:lstStyle/>
        <a:p>
          <a:pPr algn="ctr"/>
          <a:endParaRPr lang="es-ES" sz="2800">
            <a:latin typeface="Times New Roman" pitchFamily="18" charset="0"/>
            <a:cs typeface="Times New Roman" pitchFamily="18" charset="0"/>
          </a:endParaRPr>
        </a:p>
      </dgm:t>
    </dgm:pt>
    <dgm:pt modelId="{02C8884B-1218-41A3-8AEE-F4B3799D21DD}">
      <dgm:prSet custT="1"/>
      <dgm:spPr/>
      <dgm:t>
        <a:bodyPr/>
        <a:lstStyle/>
        <a:p>
          <a:pPr algn="ctr"/>
          <a:r>
            <a:rPr lang="es-ES" sz="1800" dirty="0">
              <a:latin typeface="Times New Roman" pitchFamily="18" charset="0"/>
              <a:cs typeface="Times New Roman" pitchFamily="18" charset="0"/>
            </a:rPr>
            <a:t>INTERFACES</a:t>
          </a:r>
        </a:p>
      </dgm:t>
    </dgm:pt>
    <dgm:pt modelId="{3B515D0C-CD17-4A68-9C86-D6BA3FF9D000}" type="parTrans" cxnId="{A2E3CDB7-A6C9-4BC5-9E26-B6CAB9F407D0}">
      <dgm:prSet/>
      <dgm:spPr/>
      <dgm:t>
        <a:bodyPr/>
        <a:lstStyle/>
        <a:p>
          <a:pPr algn="ctr"/>
          <a:endParaRPr lang="es-ES" sz="2800">
            <a:latin typeface="Times New Roman" pitchFamily="18" charset="0"/>
            <a:cs typeface="Times New Roman" pitchFamily="18" charset="0"/>
          </a:endParaRPr>
        </a:p>
      </dgm:t>
    </dgm:pt>
    <dgm:pt modelId="{A72CFE49-C508-4828-963D-E497875AB86B}" type="sibTrans" cxnId="{A2E3CDB7-A6C9-4BC5-9E26-B6CAB9F407D0}">
      <dgm:prSet/>
      <dgm:spPr/>
      <dgm:t>
        <a:bodyPr/>
        <a:lstStyle/>
        <a:p>
          <a:pPr algn="ctr"/>
          <a:endParaRPr lang="es-ES" sz="2800">
            <a:latin typeface="Times New Roman" pitchFamily="18" charset="0"/>
            <a:cs typeface="Times New Roman" pitchFamily="18" charset="0"/>
          </a:endParaRPr>
        </a:p>
      </dgm:t>
    </dgm:pt>
    <dgm:pt modelId="{2354A1C5-45F1-452F-A15F-0B044543C8FD}" type="pres">
      <dgm:prSet presAssocID="{558A053E-E813-4B24-A56B-3D3B53C1B453}" presName="cycle" presStyleCnt="0">
        <dgm:presLayoutVars>
          <dgm:chMax val="1"/>
          <dgm:dir/>
          <dgm:animLvl val="ctr"/>
          <dgm:resizeHandles val="exact"/>
        </dgm:presLayoutVars>
      </dgm:prSet>
      <dgm:spPr/>
      <dgm:t>
        <a:bodyPr/>
        <a:lstStyle/>
        <a:p>
          <a:endParaRPr lang="es-ES"/>
        </a:p>
      </dgm:t>
    </dgm:pt>
    <dgm:pt modelId="{588650D9-C7FA-4514-94F2-224E8DAAFF5B}" type="pres">
      <dgm:prSet presAssocID="{D4D1DB08-0576-46AA-BF7E-8830A8444AA5}" presName="centerShape" presStyleLbl="node0" presStyleIdx="0" presStyleCnt="1"/>
      <dgm:spPr/>
      <dgm:t>
        <a:bodyPr/>
        <a:lstStyle/>
        <a:p>
          <a:endParaRPr lang="es-ES"/>
        </a:p>
      </dgm:t>
    </dgm:pt>
    <dgm:pt modelId="{31132520-2420-4476-8139-51F56A8E5D93}" type="pres">
      <dgm:prSet presAssocID="{771D13E3-10A5-4C83-B7C2-ECA06340B658}" presName="parTrans" presStyleLbl="bgSibTrans2D1" presStyleIdx="0" presStyleCnt="2"/>
      <dgm:spPr/>
      <dgm:t>
        <a:bodyPr/>
        <a:lstStyle/>
        <a:p>
          <a:endParaRPr lang="es-ES"/>
        </a:p>
      </dgm:t>
    </dgm:pt>
    <dgm:pt modelId="{794C824E-0647-4FAC-93D7-49A188218A89}" type="pres">
      <dgm:prSet presAssocID="{005BCFFB-A9AB-41AA-80E7-AF0E7A7EA03D}" presName="node" presStyleLbl="node1" presStyleIdx="0" presStyleCnt="2" custRadScaleRad="98607" custRadScaleInc="-1439">
        <dgm:presLayoutVars>
          <dgm:bulletEnabled val="1"/>
        </dgm:presLayoutVars>
      </dgm:prSet>
      <dgm:spPr/>
      <dgm:t>
        <a:bodyPr/>
        <a:lstStyle/>
        <a:p>
          <a:endParaRPr lang="es-ES"/>
        </a:p>
      </dgm:t>
    </dgm:pt>
    <dgm:pt modelId="{AA1A84B9-D525-4164-BFC5-46D3A6B56459}" type="pres">
      <dgm:prSet presAssocID="{3B515D0C-CD17-4A68-9C86-D6BA3FF9D000}" presName="parTrans" presStyleLbl="bgSibTrans2D1" presStyleIdx="1" presStyleCnt="2"/>
      <dgm:spPr/>
      <dgm:t>
        <a:bodyPr/>
        <a:lstStyle/>
        <a:p>
          <a:endParaRPr lang="es-ES"/>
        </a:p>
      </dgm:t>
    </dgm:pt>
    <dgm:pt modelId="{05AEB864-A060-4EBD-8555-A8C134F05F0F}" type="pres">
      <dgm:prSet presAssocID="{02C8884B-1218-41A3-8AEE-F4B3799D21DD}" presName="node" presStyleLbl="node1" presStyleIdx="1" presStyleCnt="2" custRadScaleRad="98333" custRadScaleInc="-879">
        <dgm:presLayoutVars>
          <dgm:bulletEnabled val="1"/>
        </dgm:presLayoutVars>
      </dgm:prSet>
      <dgm:spPr/>
      <dgm:t>
        <a:bodyPr/>
        <a:lstStyle/>
        <a:p>
          <a:endParaRPr lang="es-ES"/>
        </a:p>
      </dgm:t>
    </dgm:pt>
  </dgm:ptLst>
  <dgm:cxnLst>
    <dgm:cxn modelId="{5A681B48-0B4C-48F3-9407-2C778339F496}" type="presOf" srcId="{005BCFFB-A9AB-41AA-80E7-AF0E7A7EA03D}" destId="{794C824E-0647-4FAC-93D7-49A188218A89}" srcOrd="0" destOrd="0" presId="urn:microsoft.com/office/officeart/2005/8/layout/radial4"/>
    <dgm:cxn modelId="{0270CDE9-4B93-40C2-8BB3-9924BEE5E8EF}" srcId="{D4D1DB08-0576-46AA-BF7E-8830A8444AA5}" destId="{005BCFFB-A9AB-41AA-80E7-AF0E7A7EA03D}" srcOrd="0" destOrd="0" parTransId="{771D13E3-10A5-4C83-B7C2-ECA06340B658}" sibTransId="{70F64F55-0D4D-4CD8-A7CA-9EBB95E1A9AE}"/>
    <dgm:cxn modelId="{1A13E745-F25B-4CB9-B1BB-89F132A129B2}" srcId="{558A053E-E813-4B24-A56B-3D3B53C1B453}" destId="{D4D1DB08-0576-46AA-BF7E-8830A8444AA5}" srcOrd="0" destOrd="0" parTransId="{269ED4AB-A459-4B76-A018-27C9947984FA}" sibTransId="{E5C98287-961F-4D11-B87E-2A842FA8020F}"/>
    <dgm:cxn modelId="{C4C37AFA-AC76-4A55-9F4A-7C642A6793F3}" type="presOf" srcId="{558A053E-E813-4B24-A56B-3D3B53C1B453}" destId="{2354A1C5-45F1-452F-A15F-0B044543C8FD}" srcOrd="0" destOrd="0" presId="urn:microsoft.com/office/officeart/2005/8/layout/radial4"/>
    <dgm:cxn modelId="{878ACB0E-9755-4A49-89ED-85C5A3388DFD}" type="presOf" srcId="{D4D1DB08-0576-46AA-BF7E-8830A8444AA5}" destId="{588650D9-C7FA-4514-94F2-224E8DAAFF5B}" srcOrd="0" destOrd="0" presId="urn:microsoft.com/office/officeart/2005/8/layout/radial4"/>
    <dgm:cxn modelId="{881B6A69-699B-4CE3-B68A-87500EAA1755}" type="presOf" srcId="{02C8884B-1218-41A3-8AEE-F4B3799D21DD}" destId="{05AEB864-A060-4EBD-8555-A8C134F05F0F}" srcOrd="0" destOrd="0" presId="urn:microsoft.com/office/officeart/2005/8/layout/radial4"/>
    <dgm:cxn modelId="{980AD9E6-BDB4-40BA-A276-080BB3C552A8}" type="presOf" srcId="{771D13E3-10A5-4C83-B7C2-ECA06340B658}" destId="{31132520-2420-4476-8139-51F56A8E5D93}" srcOrd="0" destOrd="0" presId="urn:microsoft.com/office/officeart/2005/8/layout/radial4"/>
    <dgm:cxn modelId="{A2E3CDB7-A6C9-4BC5-9E26-B6CAB9F407D0}" srcId="{D4D1DB08-0576-46AA-BF7E-8830A8444AA5}" destId="{02C8884B-1218-41A3-8AEE-F4B3799D21DD}" srcOrd="1" destOrd="0" parTransId="{3B515D0C-CD17-4A68-9C86-D6BA3FF9D000}" sibTransId="{A72CFE49-C508-4828-963D-E497875AB86B}"/>
    <dgm:cxn modelId="{22709A42-F513-4C21-9008-9ABB3384C578}" type="presOf" srcId="{3B515D0C-CD17-4A68-9C86-D6BA3FF9D000}" destId="{AA1A84B9-D525-4164-BFC5-46D3A6B56459}" srcOrd="0" destOrd="0" presId="urn:microsoft.com/office/officeart/2005/8/layout/radial4"/>
    <dgm:cxn modelId="{977C4126-AC65-4312-A9F8-67E6E437B94F}" type="presParOf" srcId="{2354A1C5-45F1-452F-A15F-0B044543C8FD}" destId="{588650D9-C7FA-4514-94F2-224E8DAAFF5B}" srcOrd="0" destOrd="0" presId="urn:microsoft.com/office/officeart/2005/8/layout/radial4"/>
    <dgm:cxn modelId="{56268E35-ACE0-4F44-9C0B-4BECC6C7BE8C}" type="presParOf" srcId="{2354A1C5-45F1-452F-A15F-0B044543C8FD}" destId="{31132520-2420-4476-8139-51F56A8E5D93}" srcOrd="1" destOrd="0" presId="urn:microsoft.com/office/officeart/2005/8/layout/radial4"/>
    <dgm:cxn modelId="{1D6AA18D-D77A-41CA-BEB4-DD22439EEFC4}" type="presParOf" srcId="{2354A1C5-45F1-452F-A15F-0B044543C8FD}" destId="{794C824E-0647-4FAC-93D7-49A188218A89}" srcOrd="2" destOrd="0" presId="urn:microsoft.com/office/officeart/2005/8/layout/radial4"/>
    <dgm:cxn modelId="{B2A6235C-E22F-40AA-9B10-A628D8A8F566}" type="presParOf" srcId="{2354A1C5-45F1-452F-A15F-0B044543C8FD}" destId="{AA1A84B9-D525-4164-BFC5-46D3A6B56459}" srcOrd="3" destOrd="0" presId="urn:microsoft.com/office/officeart/2005/8/layout/radial4"/>
    <dgm:cxn modelId="{74A8C69D-AE00-43D4-8E33-691F6BD84FED}" type="presParOf" srcId="{2354A1C5-45F1-452F-A15F-0B044543C8FD}" destId="{05AEB864-A060-4EBD-8555-A8C134F05F0F}" srcOrd="4" destOrd="0" presId="urn:microsoft.com/office/officeart/2005/8/layout/radial4"/>
  </dgm:cxnLst>
  <dgm:bg/>
  <dgm:whole/>
</dgm:dataModel>
</file>

<file path=ppt/diagrams/data4.xml><?xml version="1.0" encoding="utf-8"?>
<dgm:dataModel xmlns:dgm="http://schemas.openxmlformats.org/drawingml/2006/diagram" xmlns:a="http://schemas.openxmlformats.org/drawingml/2006/main">
  <dgm:ptLst>
    <dgm:pt modelId="{141016E7-D9EA-4B70-8B08-42A7DACDC33F}"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s-ES"/>
        </a:p>
      </dgm:t>
    </dgm:pt>
    <dgm:pt modelId="{83C17E37-EDE9-42EE-A602-FE2ED7D31BB5}">
      <dgm:prSet phldrT="[Texto]"/>
      <dgm:spPr/>
      <dgm:t>
        <a:bodyPr/>
        <a:lstStyle/>
        <a:p>
          <a:r>
            <a:rPr lang="es-ES" dirty="0">
              <a:latin typeface="Times New Roman" pitchFamily="18" charset="0"/>
              <a:cs typeface="Times New Roman" pitchFamily="18" charset="0"/>
            </a:rPr>
            <a:t> A</a:t>
          </a:r>
        </a:p>
      </dgm:t>
    </dgm:pt>
    <dgm:pt modelId="{2951492C-2A77-4AE4-9912-5AFF45A841B0}" type="parTrans" cxnId="{7151FFF6-DE39-49E8-B393-E29A69B74542}">
      <dgm:prSet/>
      <dgm:spPr/>
      <dgm:t>
        <a:bodyPr/>
        <a:lstStyle/>
        <a:p>
          <a:endParaRPr lang="es-ES">
            <a:latin typeface="Times New Roman" pitchFamily="18" charset="0"/>
            <a:cs typeface="Times New Roman" pitchFamily="18" charset="0"/>
          </a:endParaRPr>
        </a:p>
      </dgm:t>
    </dgm:pt>
    <dgm:pt modelId="{CB74ACB1-3D98-4AA8-93C1-56BA0715FB65}" type="sibTrans" cxnId="{7151FFF6-DE39-49E8-B393-E29A69B74542}">
      <dgm:prSet/>
      <dgm:spPr/>
      <dgm:t>
        <a:bodyPr/>
        <a:lstStyle/>
        <a:p>
          <a:endParaRPr lang="es-ES">
            <a:latin typeface="Times New Roman" pitchFamily="18" charset="0"/>
            <a:cs typeface="Times New Roman" pitchFamily="18" charset="0"/>
          </a:endParaRPr>
        </a:p>
      </dgm:t>
    </dgm:pt>
    <dgm:pt modelId="{41AB22D3-ED6B-46CC-9DFD-F2C3ED426EC4}">
      <dgm:prSet phldrT="[Texto]"/>
      <dgm:spPr/>
      <dgm:t>
        <a:bodyPr/>
        <a:lstStyle/>
        <a:p>
          <a:r>
            <a:rPr lang="es-ES" dirty="0">
              <a:latin typeface="Times New Roman" pitchFamily="18" charset="0"/>
              <a:cs typeface="Times New Roman" pitchFamily="18" charset="0"/>
            </a:rPr>
            <a:t>Definición de procesos y del ciclo normal de producción.</a:t>
          </a:r>
        </a:p>
      </dgm:t>
    </dgm:pt>
    <dgm:pt modelId="{727FBF62-F3E9-4A03-B848-A7DAA02CC958}" type="parTrans" cxnId="{8B6E3BB4-425B-4E61-B29C-C019AA9964E0}">
      <dgm:prSet/>
      <dgm:spPr/>
      <dgm:t>
        <a:bodyPr/>
        <a:lstStyle/>
        <a:p>
          <a:endParaRPr lang="es-ES">
            <a:latin typeface="Times New Roman" pitchFamily="18" charset="0"/>
            <a:cs typeface="Times New Roman" pitchFamily="18" charset="0"/>
          </a:endParaRPr>
        </a:p>
      </dgm:t>
    </dgm:pt>
    <dgm:pt modelId="{4196E68C-CE4E-4CC1-A87E-CEE692DC300B}" type="sibTrans" cxnId="{8B6E3BB4-425B-4E61-B29C-C019AA9964E0}">
      <dgm:prSet/>
      <dgm:spPr/>
      <dgm:t>
        <a:bodyPr/>
        <a:lstStyle/>
        <a:p>
          <a:endParaRPr lang="es-ES">
            <a:latin typeface="Times New Roman" pitchFamily="18" charset="0"/>
            <a:cs typeface="Times New Roman" pitchFamily="18" charset="0"/>
          </a:endParaRPr>
        </a:p>
      </dgm:t>
    </dgm:pt>
    <dgm:pt modelId="{73558276-CAAF-4633-8E8F-C9E22DB9C6D7}">
      <dgm:prSet phldrT="[Texto]"/>
      <dgm:spPr/>
      <dgm:t>
        <a:bodyPr/>
        <a:lstStyle/>
        <a:p>
          <a:r>
            <a:rPr lang="es-ES" dirty="0">
              <a:latin typeface="Times New Roman" pitchFamily="18" charset="0"/>
              <a:cs typeface="Times New Roman" pitchFamily="18" charset="0"/>
            </a:rPr>
            <a:t> B</a:t>
          </a:r>
        </a:p>
      </dgm:t>
    </dgm:pt>
    <dgm:pt modelId="{DCEF780B-7CBF-472A-80F2-B5E4A03904EA}" type="parTrans" cxnId="{FBCDACBF-FA74-4C38-98FC-EFB15E5C5034}">
      <dgm:prSet/>
      <dgm:spPr/>
      <dgm:t>
        <a:bodyPr/>
        <a:lstStyle/>
        <a:p>
          <a:endParaRPr lang="es-ES">
            <a:latin typeface="Times New Roman" pitchFamily="18" charset="0"/>
            <a:cs typeface="Times New Roman" pitchFamily="18" charset="0"/>
          </a:endParaRPr>
        </a:p>
      </dgm:t>
    </dgm:pt>
    <dgm:pt modelId="{47F1961B-A59F-49B9-963F-1AFD1C8CDF86}" type="sibTrans" cxnId="{FBCDACBF-FA74-4C38-98FC-EFB15E5C5034}">
      <dgm:prSet/>
      <dgm:spPr/>
      <dgm:t>
        <a:bodyPr/>
        <a:lstStyle/>
        <a:p>
          <a:endParaRPr lang="es-ES">
            <a:latin typeface="Times New Roman" pitchFamily="18" charset="0"/>
            <a:cs typeface="Times New Roman" pitchFamily="18" charset="0"/>
          </a:endParaRPr>
        </a:p>
      </dgm:t>
    </dgm:pt>
    <dgm:pt modelId="{8FFBDBCF-20D5-42A0-A5CD-1ACB7D5E951D}">
      <dgm:prSet phldrT="[Texto]"/>
      <dgm:spPr/>
      <dgm:t>
        <a:bodyPr/>
        <a:lstStyle/>
        <a:p>
          <a:r>
            <a:rPr lang="es-ES" dirty="0">
              <a:latin typeface="Times New Roman" pitchFamily="18" charset="0"/>
              <a:cs typeface="Times New Roman" pitchFamily="18" charset="0"/>
            </a:rPr>
            <a:t>Definir la parte operativa (accionamientos y sensores).</a:t>
          </a:r>
        </a:p>
      </dgm:t>
    </dgm:pt>
    <dgm:pt modelId="{653581A4-F395-4B1A-8311-409FE5A1357A}" type="parTrans" cxnId="{F52F2DAE-D0DA-4382-95F6-C5F2969C011E}">
      <dgm:prSet/>
      <dgm:spPr/>
      <dgm:t>
        <a:bodyPr/>
        <a:lstStyle/>
        <a:p>
          <a:endParaRPr lang="es-ES">
            <a:latin typeface="Times New Roman" pitchFamily="18" charset="0"/>
            <a:cs typeface="Times New Roman" pitchFamily="18" charset="0"/>
          </a:endParaRPr>
        </a:p>
      </dgm:t>
    </dgm:pt>
    <dgm:pt modelId="{76263CF5-4F9F-4EB2-9AA3-F3F2EA422FD7}" type="sibTrans" cxnId="{F52F2DAE-D0DA-4382-95F6-C5F2969C011E}">
      <dgm:prSet/>
      <dgm:spPr/>
      <dgm:t>
        <a:bodyPr/>
        <a:lstStyle/>
        <a:p>
          <a:endParaRPr lang="es-ES">
            <a:latin typeface="Times New Roman" pitchFamily="18" charset="0"/>
            <a:cs typeface="Times New Roman" pitchFamily="18" charset="0"/>
          </a:endParaRPr>
        </a:p>
      </dgm:t>
    </dgm:pt>
    <dgm:pt modelId="{AEB7007A-948A-47E7-962E-BE2FDB76B1A2}">
      <dgm:prSet phldrT="[Texto]"/>
      <dgm:spPr/>
      <dgm:t>
        <a:bodyPr/>
        <a:lstStyle/>
        <a:p>
          <a:r>
            <a:rPr lang="es-ES" dirty="0">
              <a:latin typeface="Times New Roman" pitchFamily="18" charset="0"/>
              <a:cs typeface="Times New Roman" pitchFamily="18" charset="0"/>
            </a:rPr>
            <a:t>C </a:t>
          </a:r>
        </a:p>
      </dgm:t>
    </dgm:pt>
    <dgm:pt modelId="{7045B2BA-3C17-40BC-8C2D-B9C9C973B066}" type="parTrans" cxnId="{D77F33E6-8E1C-4CA8-813E-BD020E84CC66}">
      <dgm:prSet/>
      <dgm:spPr/>
      <dgm:t>
        <a:bodyPr/>
        <a:lstStyle/>
        <a:p>
          <a:endParaRPr lang="es-ES">
            <a:latin typeface="Times New Roman" pitchFamily="18" charset="0"/>
            <a:cs typeface="Times New Roman" pitchFamily="18" charset="0"/>
          </a:endParaRPr>
        </a:p>
      </dgm:t>
    </dgm:pt>
    <dgm:pt modelId="{BF1BAC3F-D57A-483C-9C7A-58F1CF80CAC5}" type="sibTrans" cxnId="{D77F33E6-8E1C-4CA8-813E-BD020E84CC66}">
      <dgm:prSet/>
      <dgm:spPr/>
      <dgm:t>
        <a:bodyPr/>
        <a:lstStyle/>
        <a:p>
          <a:endParaRPr lang="es-ES">
            <a:latin typeface="Times New Roman" pitchFamily="18" charset="0"/>
            <a:cs typeface="Times New Roman" pitchFamily="18" charset="0"/>
          </a:endParaRPr>
        </a:p>
      </dgm:t>
    </dgm:pt>
    <dgm:pt modelId="{835742AF-929B-4AEB-A514-DEEE005F03BB}">
      <dgm:prSet phldrT="[Texto]"/>
      <dgm:spPr/>
      <dgm:t>
        <a:bodyPr/>
        <a:lstStyle/>
        <a:p>
          <a:r>
            <a:rPr lang="es-ES" dirty="0">
              <a:latin typeface="Times New Roman" pitchFamily="18" charset="0"/>
              <a:cs typeface="Times New Roman" pitchFamily="18" charset="0"/>
            </a:rPr>
            <a:t>Definir los modos de paro y de marcha con ayuda del </a:t>
          </a:r>
          <a:r>
            <a:rPr lang="es-ES" dirty="0" err="1">
              <a:latin typeface="Times New Roman" pitchFamily="18" charset="0"/>
              <a:cs typeface="Times New Roman" pitchFamily="18" charset="0"/>
            </a:rPr>
            <a:t>GEMMA</a:t>
          </a:r>
          <a:r>
            <a:rPr lang="es-ES" dirty="0">
              <a:latin typeface="Times New Roman" pitchFamily="18" charset="0"/>
              <a:cs typeface="Times New Roman" pitchFamily="18" charset="0"/>
            </a:rPr>
            <a:t>.</a:t>
          </a:r>
        </a:p>
      </dgm:t>
    </dgm:pt>
    <dgm:pt modelId="{15AC955D-6D56-4DA1-948B-631B56CBA5F2}" type="parTrans" cxnId="{DC02D51B-9982-4F1A-ADD9-8049DE23D021}">
      <dgm:prSet/>
      <dgm:spPr/>
      <dgm:t>
        <a:bodyPr/>
        <a:lstStyle/>
        <a:p>
          <a:endParaRPr lang="es-ES">
            <a:latin typeface="Times New Roman" pitchFamily="18" charset="0"/>
            <a:cs typeface="Times New Roman" pitchFamily="18" charset="0"/>
          </a:endParaRPr>
        </a:p>
      </dgm:t>
    </dgm:pt>
    <dgm:pt modelId="{718BDCE9-1E37-4082-B422-F74B8966C02C}" type="sibTrans" cxnId="{DC02D51B-9982-4F1A-ADD9-8049DE23D021}">
      <dgm:prSet/>
      <dgm:spPr/>
      <dgm:t>
        <a:bodyPr/>
        <a:lstStyle/>
        <a:p>
          <a:endParaRPr lang="es-ES">
            <a:latin typeface="Times New Roman" pitchFamily="18" charset="0"/>
            <a:cs typeface="Times New Roman" pitchFamily="18" charset="0"/>
          </a:endParaRPr>
        </a:p>
      </dgm:t>
    </dgm:pt>
    <dgm:pt modelId="{560AC133-9EBF-40C4-A823-404236496CE2}">
      <dgm:prSet phldrT="[Texto]"/>
      <dgm:spPr/>
      <dgm:t>
        <a:bodyPr/>
        <a:lstStyle/>
        <a:p>
          <a:r>
            <a:rPr lang="es-ES" dirty="0">
              <a:latin typeface="Times New Roman" pitchFamily="18" charset="0"/>
              <a:cs typeface="Times New Roman" pitchFamily="18" charset="0"/>
            </a:rPr>
            <a:t>Con ayuda del </a:t>
          </a:r>
          <a:r>
            <a:rPr lang="es-ES" dirty="0" err="1">
              <a:latin typeface="Times New Roman" pitchFamily="18" charset="0"/>
              <a:cs typeface="Times New Roman" pitchFamily="18" charset="0"/>
            </a:rPr>
            <a:t>GEMMA</a:t>
          </a:r>
          <a:r>
            <a:rPr lang="es-ES" dirty="0">
              <a:latin typeface="Times New Roman" pitchFamily="18" charset="0"/>
              <a:cs typeface="Times New Roman" pitchFamily="18" charset="0"/>
            </a:rPr>
            <a:t> definir las condiciones de evolución entre los distintos estados de funcionamiento, parada y fallo.</a:t>
          </a:r>
        </a:p>
      </dgm:t>
    </dgm:pt>
    <dgm:pt modelId="{7092C277-C446-4955-BA12-C8EEECBFB8C1}" type="parTrans" cxnId="{3A53D2CF-2F5D-4A26-A867-324B87E1522F}">
      <dgm:prSet/>
      <dgm:spPr/>
      <dgm:t>
        <a:bodyPr/>
        <a:lstStyle/>
        <a:p>
          <a:endParaRPr lang="es-ES">
            <a:latin typeface="Times New Roman" pitchFamily="18" charset="0"/>
            <a:cs typeface="Times New Roman" pitchFamily="18" charset="0"/>
          </a:endParaRPr>
        </a:p>
      </dgm:t>
    </dgm:pt>
    <dgm:pt modelId="{437F9F14-1ACC-4652-B6A4-9BF108E4C0A2}" type="sibTrans" cxnId="{3A53D2CF-2F5D-4A26-A867-324B87E1522F}">
      <dgm:prSet/>
      <dgm:spPr/>
      <dgm:t>
        <a:bodyPr/>
        <a:lstStyle/>
        <a:p>
          <a:endParaRPr lang="es-ES">
            <a:latin typeface="Times New Roman" pitchFamily="18" charset="0"/>
            <a:cs typeface="Times New Roman" pitchFamily="18" charset="0"/>
          </a:endParaRPr>
        </a:p>
      </dgm:t>
    </dgm:pt>
    <dgm:pt modelId="{DFA8A9AF-0B8D-488C-8428-3D984819ED4B}">
      <dgm:prSet phldrT="[Texto]"/>
      <dgm:spPr/>
      <dgm:t>
        <a:bodyPr/>
        <a:lstStyle/>
        <a:p>
          <a:r>
            <a:rPr lang="es-ES" dirty="0">
              <a:latin typeface="Times New Roman" pitchFamily="18" charset="0"/>
              <a:cs typeface="Times New Roman" pitchFamily="18" charset="0"/>
            </a:rPr>
            <a:t>D</a:t>
          </a:r>
        </a:p>
      </dgm:t>
    </dgm:pt>
    <dgm:pt modelId="{F58205C6-BE1B-4E35-859B-54F8A3035172}" type="parTrans" cxnId="{2FEE5293-6DC2-422F-8EC7-F30A3FB1C7E3}">
      <dgm:prSet/>
      <dgm:spPr/>
      <dgm:t>
        <a:bodyPr/>
        <a:lstStyle/>
        <a:p>
          <a:endParaRPr lang="es-ES">
            <a:latin typeface="Times New Roman" pitchFamily="18" charset="0"/>
            <a:cs typeface="Times New Roman" pitchFamily="18" charset="0"/>
          </a:endParaRPr>
        </a:p>
      </dgm:t>
    </dgm:pt>
    <dgm:pt modelId="{08FEDF3C-5AE3-407D-94F5-CF75CC8481E6}" type="sibTrans" cxnId="{2FEE5293-6DC2-422F-8EC7-F30A3FB1C7E3}">
      <dgm:prSet/>
      <dgm:spPr/>
      <dgm:t>
        <a:bodyPr/>
        <a:lstStyle/>
        <a:p>
          <a:endParaRPr lang="es-ES">
            <a:latin typeface="Times New Roman" pitchFamily="18" charset="0"/>
            <a:cs typeface="Times New Roman" pitchFamily="18" charset="0"/>
          </a:endParaRPr>
        </a:p>
      </dgm:t>
    </dgm:pt>
    <dgm:pt modelId="{2575A5DD-DF09-4B31-A381-E2ECDE20EDDC}">
      <dgm:prSet phldrT="[Texto]"/>
      <dgm:spPr/>
      <dgm:t>
        <a:bodyPr/>
        <a:lstStyle/>
        <a:p>
          <a:r>
            <a:rPr lang="es-ES" dirty="0">
              <a:latin typeface="Times New Roman" pitchFamily="18" charset="0"/>
              <a:cs typeface="Times New Roman" pitchFamily="18" charset="0"/>
            </a:rPr>
            <a:t>Fase E: Escoger la tecnología de mando (eléctrica, neumática, electrónica, programable, etc.)</a:t>
          </a:r>
        </a:p>
      </dgm:t>
    </dgm:pt>
    <dgm:pt modelId="{6B3EAD31-682E-4D54-A341-67A1E31FBC0F}" type="parTrans" cxnId="{8CA970B9-1655-4FA4-99EC-A317FF3886C6}">
      <dgm:prSet/>
      <dgm:spPr/>
      <dgm:t>
        <a:bodyPr/>
        <a:lstStyle/>
        <a:p>
          <a:endParaRPr lang="es-ES">
            <a:latin typeface="Times New Roman" pitchFamily="18" charset="0"/>
            <a:cs typeface="Times New Roman" pitchFamily="18" charset="0"/>
          </a:endParaRPr>
        </a:p>
      </dgm:t>
    </dgm:pt>
    <dgm:pt modelId="{C2CA9C09-D351-4CCD-BF36-0F7716CB5678}" type="sibTrans" cxnId="{8CA970B9-1655-4FA4-99EC-A317FF3886C6}">
      <dgm:prSet/>
      <dgm:spPr/>
      <dgm:t>
        <a:bodyPr/>
        <a:lstStyle/>
        <a:p>
          <a:endParaRPr lang="es-ES">
            <a:latin typeface="Times New Roman" pitchFamily="18" charset="0"/>
            <a:cs typeface="Times New Roman" pitchFamily="18" charset="0"/>
          </a:endParaRPr>
        </a:p>
      </dgm:t>
    </dgm:pt>
    <dgm:pt modelId="{B4DE19FE-7EE5-4F44-B974-7F49BEC70561}">
      <dgm:prSet phldrT="[Texto]"/>
      <dgm:spPr/>
      <dgm:t>
        <a:bodyPr/>
        <a:lstStyle/>
        <a:p>
          <a:r>
            <a:rPr lang="es-ES" dirty="0">
              <a:latin typeface="Times New Roman" pitchFamily="18" charset="0"/>
              <a:cs typeface="Times New Roman" pitchFamily="18" charset="0"/>
            </a:rPr>
            <a:t>E</a:t>
          </a:r>
        </a:p>
      </dgm:t>
    </dgm:pt>
    <dgm:pt modelId="{8F307C68-18AF-46EC-881D-E1E6A4A66BB5}" type="parTrans" cxnId="{F01AA0E5-2761-4FDB-A6E1-6325F86C8205}">
      <dgm:prSet/>
      <dgm:spPr/>
      <dgm:t>
        <a:bodyPr/>
        <a:lstStyle/>
        <a:p>
          <a:endParaRPr lang="es-ES">
            <a:latin typeface="Times New Roman" pitchFamily="18" charset="0"/>
            <a:cs typeface="Times New Roman" pitchFamily="18" charset="0"/>
          </a:endParaRPr>
        </a:p>
      </dgm:t>
    </dgm:pt>
    <dgm:pt modelId="{1DA5DC84-30FB-46E5-9409-5D7040B3F56B}" type="sibTrans" cxnId="{F01AA0E5-2761-4FDB-A6E1-6325F86C8205}">
      <dgm:prSet/>
      <dgm:spPr/>
      <dgm:t>
        <a:bodyPr/>
        <a:lstStyle/>
        <a:p>
          <a:endParaRPr lang="es-ES">
            <a:latin typeface="Times New Roman" pitchFamily="18" charset="0"/>
            <a:cs typeface="Times New Roman" pitchFamily="18" charset="0"/>
          </a:endParaRPr>
        </a:p>
      </dgm:t>
    </dgm:pt>
    <dgm:pt modelId="{3AF8C7EF-AF43-431C-B7B5-76A65D6ADDBE}">
      <dgm:prSet phldrT="[Texto]"/>
      <dgm:spPr/>
      <dgm:t>
        <a:bodyPr/>
        <a:lstStyle/>
        <a:p>
          <a:r>
            <a:rPr lang="es-ES" dirty="0">
              <a:latin typeface="Times New Roman" pitchFamily="18" charset="0"/>
              <a:cs typeface="Times New Roman" pitchFamily="18" charset="0"/>
            </a:rPr>
            <a:t>Concepción del esquema o programa de mando mediante un </a:t>
          </a:r>
          <a:r>
            <a:rPr lang="es-ES" dirty="0" err="1">
              <a:latin typeface="Times New Roman" pitchFamily="18" charset="0"/>
              <a:cs typeface="Times New Roman" pitchFamily="18" charset="0"/>
            </a:rPr>
            <a:t>GRAFCET</a:t>
          </a:r>
          <a:r>
            <a:rPr lang="es-ES" dirty="0">
              <a:latin typeface="Times New Roman" pitchFamily="18" charset="0"/>
              <a:cs typeface="Times New Roman" pitchFamily="18" charset="0"/>
            </a:rPr>
            <a:t>.</a:t>
          </a:r>
        </a:p>
      </dgm:t>
    </dgm:pt>
    <dgm:pt modelId="{FE109A3C-719F-412C-B4DB-3525D24BFB17}" type="parTrans" cxnId="{5725D480-2943-4831-A9BC-2F01CD33306C}">
      <dgm:prSet/>
      <dgm:spPr/>
      <dgm:t>
        <a:bodyPr/>
        <a:lstStyle/>
        <a:p>
          <a:endParaRPr lang="es-ES">
            <a:latin typeface="Times New Roman" pitchFamily="18" charset="0"/>
            <a:cs typeface="Times New Roman" pitchFamily="18" charset="0"/>
          </a:endParaRPr>
        </a:p>
      </dgm:t>
    </dgm:pt>
    <dgm:pt modelId="{863CDB38-B4C6-46F1-8831-3B341FAD909D}" type="sibTrans" cxnId="{5725D480-2943-4831-A9BC-2F01CD33306C}">
      <dgm:prSet/>
      <dgm:spPr/>
      <dgm:t>
        <a:bodyPr/>
        <a:lstStyle/>
        <a:p>
          <a:endParaRPr lang="es-ES">
            <a:latin typeface="Times New Roman" pitchFamily="18" charset="0"/>
            <a:cs typeface="Times New Roman" pitchFamily="18" charset="0"/>
          </a:endParaRPr>
        </a:p>
      </dgm:t>
    </dgm:pt>
    <dgm:pt modelId="{61F5F3C9-CC71-4F51-A348-E502CC454F0C}">
      <dgm:prSet phldrT="[Texto]"/>
      <dgm:spPr/>
      <dgm:t>
        <a:bodyPr/>
        <a:lstStyle/>
        <a:p>
          <a:r>
            <a:rPr lang="es-ES" dirty="0">
              <a:latin typeface="Times New Roman" pitchFamily="18" charset="0"/>
              <a:cs typeface="Times New Roman" pitchFamily="18" charset="0"/>
            </a:rPr>
            <a:t>F</a:t>
          </a:r>
        </a:p>
      </dgm:t>
    </dgm:pt>
    <dgm:pt modelId="{CFB517B7-4F4D-4849-8820-2B57C58F1962}" type="parTrans" cxnId="{7E6103BC-5DFF-4E7F-9411-253760C9465E}">
      <dgm:prSet/>
      <dgm:spPr/>
      <dgm:t>
        <a:bodyPr/>
        <a:lstStyle/>
        <a:p>
          <a:endParaRPr lang="es-ES">
            <a:latin typeface="Times New Roman" pitchFamily="18" charset="0"/>
            <a:cs typeface="Times New Roman" pitchFamily="18" charset="0"/>
          </a:endParaRPr>
        </a:p>
      </dgm:t>
    </dgm:pt>
    <dgm:pt modelId="{ED79AB9C-7E3B-44BB-B0D3-A997094D4105}" type="sibTrans" cxnId="{7E6103BC-5DFF-4E7F-9411-253760C9465E}">
      <dgm:prSet/>
      <dgm:spPr/>
      <dgm:t>
        <a:bodyPr/>
        <a:lstStyle/>
        <a:p>
          <a:endParaRPr lang="es-ES">
            <a:latin typeface="Times New Roman" pitchFamily="18" charset="0"/>
            <a:cs typeface="Times New Roman" pitchFamily="18" charset="0"/>
          </a:endParaRPr>
        </a:p>
      </dgm:t>
    </dgm:pt>
    <dgm:pt modelId="{C552398B-D7DE-4561-A372-C083C6E49C6C}" type="pres">
      <dgm:prSet presAssocID="{141016E7-D9EA-4B70-8B08-42A7DACDC33F}" presName="Name0" presStyleCnt="0">
        <dgm:presLayoutVars>
          <dgm:dir/>
          <dgm:animLvl val="lvl"/>
          <dgm:resizeHandles val="exact"/>
        </dgm:presLayoutVars>
      </dgm:prSet>
      <dgm:spPr/>
      <dgm:t>
        <a:bodyPr/>
        <a:lstStyle/>
        <a:p>
          <a:endParaRPr lang="es-ES"/>
        </a:p>
      </dgm:t>
    </dgm:pt>
    <dgm:pt modelId="{C30EAA99-88F9-44BD-B8E4-F3ADA8375A79}" type="pres">
      <dgm:prSet presAssocID="{83C17E37-EDE9-42EE-A602-FE2ED7D31BB5}" presName="linNode" presStyleCnt="0"/>
      <dgm:spPr/>
      <dgm:t>
        <a:bodyPr/>
        <a:lstStyle/>
        <a:p>
          <a:endParaRPr lang="es-ES"/>
        </a:p>
      </dgm:t>
    </dgm:pt>
    <dgm:pt modelId="{1A165827-7C82-4E39-8202-A51F3C60C6EF}" type="pres">
      <dgm:prSet presAssocID="{83C17E37-EDE9-42EE-A602-FE2ED7D31BB5}" presName="parentText" presStyleLbl="node1" presStyleIdx="0" presStyleCnt="6" custLinFactNeighborY="-172">
        <dgm:presLayoutVars>
          <dgm:chMax val="1"/>
          <dgm:bulletEnabled val="1"/>
        </dgm:presLayoutVars>
      </dgm:prSet>
      <dgm:spPr/>
      <dgm:t>
        <a:bodyPr/>
        <a:lstStyle/>
        <a:p>
          <a:endParaRPr lang="es-ES"/>
        </a:p>
      </dgm:t>
    </dgm:pt>
    <dgm:pt modelId="{C84D7B01-36D7-4DED-9E3B-DB749400527F}" type="pres">
      <dgm:prSet presAssocID="{83C17E37-EDE9-42EE-A602-FE2ED7D31BB5}" presName="descendantText" presStyleLbl="alignAccFollowNode1" presStyleIdx="0" presStyleCnt="6">
        <dgm:presLayoutVars>
          <dgm:bulletEnabled val="1"/>
        </dgm:presLayoutVars>
      </dgm:prSet>
      <dgm:spPr/>
      <dgm:t>
        <a:bodyPr/>
        <a:lstStyle/>
        <a:p>
          <a:endParaRPr lang="es-ES"/>
        </a:p>
      </dgm:t>
    </dgm:pt>
    <dgm:pt modelId="{0900BBDE-D550-4009-A3A9-AE8E658A682B}" type="pres">
      <dgm:prSet presAssocID="{CB74ACB1-3D98-4AA8-93C1-56BA0715FB65}" presName="sp" presStyleCnt="0"/>
      <dgm:spPr/>
      <dgm:t>
        <a:bodyPr/>
        <a:lstStyle/>
        <a:p>
          <a:endParaRPr lang="es-ES"/>
        </a:p>
      </dgm:t>
    </dgm:pt>
    <dgm:pt modelId="{636C7168-F5CF-4F75-AE11-1B6572104B8E}" type="pres">
      <dgm:prSet presAssocID="{73558276-CAAF-4633-8E8F-C9E22DB9C6D7}" presName="linNode" presStyleCnt="0"/>
      <dgm:spPr/>
      <dgm:t>
        <a:bodyPr/>
        <a:lstStyle/>
        <a:p>
          <a:endParaRPr lang="es-ES"/>
        </a:p>
      </dgm:t>
    </dgm:pt>
    <dgm:pt modelId="{CAD657CB-D6D0-49D1-A671-8A506FBBD563}" type="pres">
      <dgm:prSet presAssocID="{73558276-CAAF-4633-8E8F-C9E22DB9C6D7}" presName="parentText" presStyleLbl="node1" presStyleIdx="1" presStyleCnt="6">
        <dgm:presLayoutVars>
          <dgm:chMax val="1"/>
          <dgm:bulletEnabled val="1"/>
        </dgm:presLayoutVars>
      </dgm:prSet>
      <dgm:spPr/>
      <dgm:t>
        <a:bodyPr/>
        <a:lstStyle/>
        <a:p>
          <a:endParaRPr lang="es-ES"/>
        </a:p>
      </dgm:t>
    </dgm:pt>
    <dgm:pt modelId="{4ABBF141-F86A-48D1-A0E3-81203A577B85}" type="pres">
      <dgm:prSet presAssocID="{73558276-CAAF-4633-8E8F-C9E22DB9C6D7}" presName="descendantText" presStyleLbl="alignAccFollowNode1" presStyleIdx="1" presStyleCnt="6">
        <dgm:presLayoutVars>
          <dgm:bulletEnabled val="1"/>
        </dgm:presLayoutVars>
      </dgm:prSet>
      <dgm:spPr/>
      <dgm:t>
        <a:bodyPr/>
        <a:lstStyle/>
        <a:p>
          <a:endParaRPr lang="es-ES"/>
        </a:p>
      </dgm:t>
    </dgm:pt>
    <dgm:pt modelId="{6F2F656F-F34D-477C-89DD-0F3A9AE047B7}" type="pres">
      <dgm:prSet presAssocID="{47F1961B-A59F-49B9-963F-1AFD1C8CDF86}" presName="sp" presStyleCnt="0"/>
      <dgm:spPr/>
      <dgm:t>
        <a:bodyPr/>
        <a:lstStyle/>
        <a:p>
          <a:endParaRPr lang="es-ES"/>
        </a:p>
      </dgm:t>
    </dgm:pt>
    <dgm:pt modelId="{DFCF5D1A-DA6D-4297-9B93-0674650F28AA}" type="pres">
      <dgm:prSet presAssocID="{AEB7007A-948A-47E7-962E-BE2FDB76B1A2}" presName="linNode" presStyleCnt="0"/>
      <dgm:spPr/>
      <dgm:t>
        <a:bodyPr/>
        <a:lstStyle/>
        <a:p>
          <a:endParaRPr lang="es-ES"/>
        </a:p>
      </dgm:t>
    </dgm:pt>
    <dgm:pt modelId="{AEB87C18-FF48-444C-906F-FB86E3007DE3}" type="pres">
      <dgm:prSet presAssocID="{AEB7007A-948A-47E7-962E-BE2FDB76B1A2}" presName="parentText" presStyleLbl="node1" presStyleIdx="2" presStyleCnt="6">
        <dgm:presLayoutVars>
          <dgm:chMax val="1"/>
          <dgm:bulletEnabled val="1"/>
        </dgm:presLayoutVars>
      </dgm:prSet>
      <dgm:spPr/>
      <dgm:t>
        <a:bodyPr/>
        <a:lstStyle/>
        <a:p>
          <a:endParaRPr lang="es-ES"/>
        </a:p>
      </dgm:t>
    </dgm:pt>
    <dgm:pt modelId="{69841DE9-CFBD-4328-A195-ED8B089A8063}" type="pres">
      <dgm:prSet presAssocID="{AEB7007A-948A-47E7-962E-BE2FDB76B1A2}" presName="descendantText" presStyleLbl="alignAccFollowNode1" presStyleIdx="2" presStyleCnt="6">
        <dgm:presLayoutVars>
          <dgm:bulletEnabled val="1"/>
        </dgm:presLayoutVars>
      </dgm:prSet>
      <dgm:spPr/>
      <dgm:t>
        <a:bodyPr/>
        <a:lstStyle/>
        <a:p>
          <a:endParaRPr lang="es-ES"/>
        </a:p>
      </dgm:t>
    </dgm:pt>
    <dgm:pt modelId="{5EF38B54-39D8-46B6-A4D5-A3CBDD4DC7DD}" type="pres">
      <dgm:prSet presAssocID="{BF1BAC3F-D57A-483C-9C7A-58F1CF80CAC5}" presName="sp" presStyleCnt="0"/>
      <dgm:spPr/>
      <dgm:t>
        <a:bodyPr/>
        <a:lstStyle/>
        <a:p>
          <a:endParaRPr lang="es-ES"/>
        </a:p>
      </dgm:t>
    </dgm:pt>
    <dgm:pt modelId="{8154A58B-75D2-4672-B782-C81D6E92735B}" type="pres">
      <dgm:prSet presAssocID="{DFA8A9AF-0B8D-488C-8428-3D984819ED4B}" presName="linNode" presStyleCnt="0"/>
      <dgm:spPr/>
      <dgm:t>
        <a:bodyPr/>
        <a:lstStyle/>
        <a:p>
          <a:endParaRPr lang="es-ES"/>
        </a:p>
      </dgm:t>
    </dgm:pt>
    <dgm:pt modelId="{C6A87997-A78D-4347-B597-ED0D71CF8D49}" type="pres">
      <dgm:prSet presAssocID="{DFA8A9AF-0B8D-488C-8428-3D984819ED4B}" presName="parentText" presStyleLbl="node1" presStyleIdx="3" presStyleCnt="6">
        <dgm:presLayoutVars>
          <dgm:chMax val="1"/>
          <dgm:bulletEnabled val="1"/>
        </dgm:presLayoutVars>
      </dgm:prSet>
      <dgm:spPr/>
      <dgm:t>
        <a:bodyPr/>
        <a:lstStyle/>
        <a:p>
          <a:endParaRPr lang="es-ES"/>
        </a:p>
      </dgm:t>
    </dgm:pt>
    <dgm:pt modelId="{1812D951-F98E-4910-B690-6B6E9FDEE0F9}" type="pres">
      <dgm:prSet presAssocID="{DFA8A9AF-0B8D-488C-8428-3D984819ED4B}" presName="descendantText" presStyleLbl="alignAccFollowNode1" presStyleIdx="3" presStyleCnt="6">
        <dgm:presLayoutVars>
          <dgm:bulletEnabled val="1"/>
        </dgm:presLayoutVars>
      </dgm:prSet>
      <dgm:spPr/>
      <dgm:t>
        <a:bodyPr/>
        <a:lstStyle/>
        <a:p>
          <a:endParaRPr lang="es-ES"/>
        </a:p>
      </dgm:t>
    </dgm:pt>
    <dgm:pt modelId="{79CC707E-1374-4DC1-A3A0-CDFA86355CA6}" type="pres">
      <dgm:prSet presAssocID="{08FEDF3C-5AE3-407D-94F5-CF75CC8481E6}" presName="sp" presStyleCnt="0"/>
      <dgm:spPr/>
      <dgm:t>
        <a:bodyPr/>
        <a:lstStyle/>
        <a:p>
          <a:endParaRPr lang="es-ES"/>
        </a:p>
      </dgm:t>
    </dgm:pt>
    <dgm:pt modelId="{6E582E4A-3E16-46D2-83E8-90BBF58B35AB}" type="pres">
      <dgm:prSet presAssocID="{B4DE19FE-7EE5-4F44-B974-7F49BEC70561}" presName="linNode" presStyleCnt="0"/>
      <dgm:spPr/>
      <dgm:t>
        <a:bodyPr/>
        <a:lstStyle/>
        <a:p>
          <a:endParaRPr lang="es-ES"/>
        </a:p>
      </dgm:t>
    </dgm:pt>
    <dgm:pt modelId="{239B0667-3481-41ED-BCEB-52AF765587AE}" type="pres">
      <dgm:prSet presAssocID="{B4DE19FE-7EE5-4F44-B974-7F49BEC70561}" presName="parentText" presStyleLbl="node1" presStyleIdx="4" presStyleCnt="6">
        <dgm:presLayoutVars>
          <dgm:chMax val="1"/>
          <dgm:bulletEnabled val="1"/>
        </dgm:presLayoutVars>
      </dgm:prSet>
      <dgm:spPr/>
      <dgm:t>
        <a:bodyPr/>
        <a:lstStyle/>
        <a:p>
          <a:endParaRPr lang="es-ES"/>
        </a:p>
      </dgm:t>
    </dgm:pt>
    <dgm:pt modelId="{68F21D38-BA8D-4563-9EC7-7B80E32324AB}" type="pres">
      <dgm:prSet presAssocID="{B4DE19FE-7EE5-4F44-B974-7F49BEC70561}" presName="descendantText" presStyleLbl="alignAccFollowNode1" presStyleIdx="4" presStyleCnt="6">
        <dgm:presLayoutVars>
          <dgm:bulletEnabled val="1"/>
        </dgm:presLayoutVars>
      </dgm:prSet>
      <dgm:spPr/>
      <dgm:t>
        <a:bodyPr/>
        <a:lstStyle/>
        <a:p>
          <a:endParaRPr lang="es-ES"/>
        </a:p>
      </dgm:t>
    </dgm:pt>
    <dgm:pt modelId="{D9553BA2-C225-4B8A-8E89-159BFCDE60B3}" type="pres">
      <dgm:prSet presAssocID="{1DA5DC84-30FB-46E5-9409-5D7040B3F56B}" presName="sp" presStyleCnt="0"/>
      <dgm:spPr/>
      <dgm:t>
        <a:bodyPr/>
        <a:lstStyle/>
        <a:p>
          <a:endParaRPr lang="es-ES"/>
        </a:p>
      </dgm:t>
    </dgm:pt>
    <dgm:pt modelId="{75CE5C2B-903C-4AEC-9E60-CCF7DABF5CB8}" type="pres">
      <dgm:prSet presAssocID="{61F5F3C9-CC71-4F51-A348-E502CC454F0C}" presName="linNode" presStyleCnt="0"/>
      <dgm:spPr/>
      <dgm:t>
        <a:bodyPr/>
        <a:lstStyle/>
        <a:p>
          <a:endParaRPr lang="es-ES"/>
        </a:p>
      </dgm:t>
    </dgm:pt>
    <dgm:pt modelId="{47646EC3-B03A-49BD-996A-58B48539C663}" type="pres">
      <dgm:prSet presAssocID="{61F5F3C9-CC71-4F51-A348-E502CC454F0C}" presName="parentText" presStyleLbl="node1" presStyleIdx="5" presStyleCnt="6">
        <dgm:presLayoutVars>
          <dgm:chMax val="1"/>
          <dgm:bulletEnabled val="1"/>
        </dgm:presLayoutVars>
      </dgm:prSet>
      <dgm:spPr/>
      <dgm:t>
        <a:bodyPr/>
        <a:lstStyle/>
        <a:p>
          <a:endParaRPr lang="es-ES"/>
        </a:p>
      </dgm:t>
    </dgm:pt>
    <dgm:pt modelId="{CE443172-1E37-4A7F-BFC8-F41AEE7F5C34}" type="pres">
      <dgm:prSet presAssocID="{61F5F3C9-CC71-4F51-A348-E502CC454F0C}" presName="descendantText" presStyleLbl="alignAccFollowNode1" presStyleIdx="5" presStyleCnt="6">
        <dgm:presLayoutVars>
          <dgm:bulletEnabled val="1"/>
        </dgm:presLayoutVars>
      </dgm:prSet>
      <dgm:spPr/>
      <dgm:t>
        <a:bodyPr/>
        <a:lstStyle/>
        <a:p>
          <a:endParaRPr lang="es-ES"/>
        </a:p>
      </dgm:t>
    </dgm:pt>
  </dgm:ptLst>
  <dgm:cxnLst>
    <dgm:cxn modelId="{D55BF389-9953-48A0-A62C-1CE29828FB3D}" type="presOf" srcId="{B4DE19FE-7EE5-4F44-B974-7F49BEC70561}" destId="{239B0667-3481-41ED-BCEB-52AF765587AE}" srcOrd="0" destOrd="0" presId="urn:microsoft.com/office/officeart/2005/8/layout/vList5"/>
    <dgm:cxn modelId="{23E1A151-929A-4C3F-BE31-15332060E193}" type="presOf" srcId="{41AB22D3-ED6B-46CC-9DFD-F2C3ED426EC4}" destId="{C84D7B01-36D7-4DED-9E3B-DB749400527F}" srcOrd="0" destOrd="0" presId="urn:microsoft.com/office/officeart/2005/8/layout/vList5"/>
    <dgm:cxn modelId="{5C883C0D-AAE9-4F1B-8FF0-D02CCB217D59}" type="presOf" srcId="{8FFBDBCF-20D5-42A0-A5CD-1ACB7D5E951D}" destId="{4ABBF141-F86A-48D1-A0E3-81203A577B85}" srcOrd="0" destOrd="0" presId="urn:microsoft.com/office/officeart/2005/8/layout/vList5"/>
    <dgm:cxn modelId="{F52F2DAE-D0DA-4382-95F6-C5F2969C011E}" srcId="{73558276-CAAF-4633-8E8F-C9E22DB9C6D7}" destId="{8FFBDBCF-20D5-42A0-A5CD-1ACB7D5E951D}" srcOrd="0" destOrd="0" parTransId="{653581A4-F395-4B1A-8311-409FE5A1357A}" sibTransId="{76263CF5-4F9F-4EB2-9AA3-F3F2EA422FD7}"/>
    <dgm:cxn modelId="{A8F52E36-C399-481D-9DCF-E0DBCDE586CB}" type="presOf" srcId="{2575A5DD-DF09-4B31-A381-E2ECDE20EDDC}" destId="{68F21D38-BA8D-4563-9EC7-7B80E32324AB}" srcOrd="0" destOrd="0" presId="urn:microsoft.com/office/officeart/2005/8/layout/vList5"/>
    <dgm:cxn modelId="{0B5D0132-9550-4929-B500-E34CFF3F3861}" type="presOf" srcId="{73558276-CAAF-4633-8E8F-C9E22DB9C6D7}" destId="{CAD657CB-D6D0-49D1-A671-8A506FBBD563}" srcOrd="0" destOrd="0" presId="urn:microsoft.com/office/officeart/2005/8/layout/vList5"/>
    <dgm:cxn modelId="{8B6E3BB4-425B-4E61-B29C-C019AA9964E0}" srcId="{83C17E37-EDE9-42EE-A602-FE2ED7D31BB5}" destId="{41AB22D3-ED6B-46CC-9DFD-F2C3ED426EC4}" srcOrd="0" destOrd="0" parTransId="{727FBF62-F3E9-4A03-B848-A7DAA02CC958}" sibTransId="{4196E68C-CE4E-4CC1-A87E-CEE692DC300B}"/>
    <dgm:cxn modelId="{FBCDACBF-FA74-4C38-98FC-EFB15E5C5034}" srcId="{141016E7-D9EA-4B70-8B08-42A7DACDC33F}" destId="{73558276-CAAF-4633-8E8F-C9E22DB9C6D7}" srcOrd="1" destOrd="0" parTransId="{DCEF780B-7CBF-472A-80F2-B5E4A03904EA}" sibTransId="{47F1961B-A59F-49B9-963F-1AFD1C8CDF86}"/>
    <dgm:cxn modelId="{3FF02DDB-B61E-4289-8545-5E292EDD1690}" type="presOf" srcId="{83C17E37-EDE9-42EE-A602-FE2ED7D31BB5}" destId="{1A165827-7C82-4E39-8202-A51F3C60C6EF}" srcOrd="0" destOrd="0" presId="urn:microsoft.com/office/officeart/2005/8/layout/vList5"/>
    <dgm:cxn modelId="{5725D480-2943-4831-A9BC-2F01CD33306C}" srcId="{61F5F3C9-CC71-4F51-A348-E502CC454F0C}" destId="{3AF8C7EF-AF43-431C-B7B5-76A65D6ADDBE}" srcOrd="0" destOrd="0" parTransId="{FE109A3C-719F-412C-B4DB-3525D24BFB17}" sibTransId="{863CDB38-B4C6-46F1-8831-3B341FAD909D}"/>
    <dgm:cxn modelId="{BA0185C3-1BE1-478E-AF96-FDC070B4EAB1}" type="presOf" srcId="{61F5F3C9-CC71-4F51-A348-E502CC454F0C}" destId="{47646EC3-B03A-49BD-996A-58B48539C663}" srcOrd="0" destOrd="0" presId="urn:microsoft.com/office/officeart/2005/8/layout/vList5"/>
    <dgm:cxn modelId="{D6067510-5A90-4200-9991-DC3AF0F21078}" type="presOf" srcId="{AEB7007A-948A-47E7-962E-BE2FDB76B1A2}" destId="{AEB87C18-FF48-444C-906F-FB86E3007DE3}" srcOrd="0" destOrd="0" presId="urn:microsoft.com/office/officeart/2005/8/layout/vList5"/>
    <dgm:cxn modelId="{7E6103BC-5DFF-4E7F-9411-253760C9465E}" srcId="{141016E7-D9EA-4B70-8B08-42A7DACDC33F}" destId="{61F5F3C9-CC71-4F51-A348-E502CC454F0C}" srcOrd="5" destOrd="0" parTransId="{CFB517B7-4F4D-4849-8820-2B57C58F1962}" sibTransId="{ED79AB9C-7E3B-44BB-B0D3-A997094D4105}"/>
    <dgm:cxn modelId="{E3DAEBFF-F3D1-4D49-9905-D3F7A566F6B8}" type="presOf" srcId="{DFA8A9AF-0B8D-488C-8428-3D984819ED4B}" destId="{C6A87997-A78D-4347-B597-ED0D71CF8D49}" srcOrd="0" destOrd="0" presId="urn:microsoft.com/office/officeart/2005/8/layout/vList5"/>
    <dgm:cxn modelId="{5ACB7C72-E2C7-488C-93DD-B471A5E1CDBD}" type="presOf" srcId="{3AF8C7EF-AF43-431C-B7B5-76A65D6ADDBE}" destId="{CE443172-1E37-4A7F-BFC8-F41AEE7F5C34}" srcOrd="0" destOrd="0" presId="urn:microsoft.com/office/officeart/2005/8/layout/vList5"/>
    <dgm:cxn modelId="{DC02D51B-9982-4F1A-ADD9-8049DE23D021}" srcId="{AEB7007A-948A-47E7-962E-BE2FDB76B1A2}" destId="{835742AF-929B-4AEB-A514-DEEE005F03BB}" srcOrd="0" destOrd="0" parTransId="{15AC955D-6D56-4DA1-948B-631B56CBA5F2}" sibTransId="{718BDCE9-1E37-4082-B422-F74B8966C02C}"/>
    <dgm:cxn modelId="{EF0F470B-91FD-41F3-AF84-43FC8DE0EAE6}" type="presOf" srcId="{835742AF-929B-4AEB-A514-DEEE005F03BB}" destId="{69841DE9-CFBD-4328-A195-ED8B089A8063}" srcOrd="0" destOrd="0" presId="urn:microsoft.com/office/officeart/2005/8/layout/vList5"/>
    <dgm:cxn modelId="{2FEE5293-6DC2-422F-8EC7-F30A3FB1C7E3}" srcId="{141016E7-D9EA-4B70-8B08-42A7DACDC33F}" destId="{DFA8A9AF-0B8D-488C-8428-3D984819ED4B}" srcOrd="3" destOrd="0" parTransId="{F58205C6-BE1B-4E35-859B-54F8A3035172}" sibTransId="{08FEDF3C-5AE3-407D-94F5-CF75CC8481E6}"/>
    <dgm:cxn modelId="{D77F33E6-8E1C-4CA8-813E-BD020E84CC66}" srcId="{141016E7-D9EA-4B70-8B08-42A7DACDC33F}" destId="{AEB7007A-948A-47E7-962E-BE2FDB76B1A2}" srcOrd="2" destOrd="0" parTransId="{7045B2BA-3C17-40BC-8C2D-B9C9C973B066}" sibTransId="{BF1BAC3F-D57A-483C-9C7A-58F1CF80CAC5}"/>
    <dgm:cxn modelId="{F01AA0E5-2761-4FDB-A6E1-6325F86C8205}" srcId="{141016E7-D9EA-4B70-8B08-42A7DACDC33F}" destId="{B4DE19FE-7EE5-4F44-B974-7F49BEC70561}" srcOrd="4" destOrd="0" parTransId="{8F307C68-18AF-46EC-881D-E1E6A4A66BB5}" sibTransId="{1DA5DC84-30FB-46E5-9409-5D7040B3F56B}"/>
    <dgm:cxn modelId="{7151FFF6-DE39-49E8-B393-E29A69B74542}" srcId="{141016E7-D9EA-4B70-8B08-42A7DACDC33F}" destId="{83C17E37-EDE9-42EE-A602-FE2ED7D31BB5}" srcOrd="0" destOrd="0" parTransId="{2951492C-2A77-4AE4-9912-5AFF45A841B0}" sibTransId="{CB74ACB1-3D98-4AA8-93C1-56BA0715FB65}"/>
    <dgm:cxn modelId="{3A53D2CF-2F5D-4A26-A867-324B87E1522F}" srcId="{DFA8A9AF-0B8D-488C-8428-3D984819ED4B}" destId="{560AC133-9EBF-40C4-A823-404236496CE2}" srcOrd="0" destOrd="0" parTransId="{7092C277-C446-4955-BA12-C8EEECBFB8C1}" sibTransId="{437F9F14-1ACC-4652-B6A4-9BF108E4C0A2}"/>
    <dgm:cxn modelId="{91C6CDEC-D89A-48AD-86A0-D6925BB3BA88}" type="presOf" srcId="{141016E7-D9EA-4B70-8B08-42A7DACDC33F}" destId="{C552398B-D7DE-4561-A372-C083C6E49C6C}" srcOrd="0" destOrd="0" presId="urn:microsoft.com/office/officeart/2005/8/layout/vList5"/>
    <dgm:cxn modelId="{8CA970B9-1655-4FA4-99EC-A317FF3886C6}" srcId="{B4DE19FE-7EE5-4F44-B974-7F49BEC70561}" destId="{2575A5DD-DF09-4B31-A381-E2ECDE20EDDC}" srcOrd="0" destOrd="0" parTransId="{6B3EAD31-682E-4D54-A341-67A1E31FBC0F}" sibTransId="{C2CA9C09-D351-4CCD-BF36-0F7716CB5678}"/>
    <dgm:cxn modelId="{31524F44-0FC5-44AF-B9FA-572278222537}" type="presOf" srcId="{560AC133-9EBF-40C4-A823-404236496CE2}" destId="{1812D951-F98E-4910-B690-6B6E9FDEE0F9}" srcOrd="0" destOrd="0" presId="urn:microsoft.com/office/officeart/2005/8/layout/vList5"/>
    <dgm:cxn modelId="{979D2457-643E-4C27-AB2D-43CEAF2455C7}" type="presParOf" srcId="{C552398B-D7DE-4561-A372-C083C6E49C6C}" destId="{C30EAA99-88F9-44BD-B8E4-F3ADA8375A79}" srcOrd="0" destOrd="0" presId="urn:microsoft.com/office/officeart/2005/8/layout/vList5"/>
    <dgm:cxn modelId="{F66E2878-9872-4631-BAFE-4A55464B5327}" type="presParOf" srcId="{C30EAA99-88F9-44BD-B8E4-F3ADA8375A79}" destId="{1A165827-7C82-4E39-8202-A51F3C60C6EF}" srcOrd="0" destOrd="0" presId="urn:microsoft.com/office/officeart/2005/8/layout/vList5"/>
    <dgm:cxn modelId="{65442452-5F77-4AE1-A56D-A9564D4590AE}" type="presParOf" srcId="{C30EAA99-88F9-44BD-B8E4-F3ADA8375A79}" destId="{C84D7B01-36D7-4DED-9E3B-DB749400527F}" srcOrd="1" destOrd="0" presId="urn:microsoft.com/office/officeart/2005/8/layout/vList5"/>
    <dgm:cxn modelId="{FF5C24E3-7F87-4BEF-9D1E-4EEE9FA17DED}" type="presParOf" srcId="{C552398B-D7DE-4561-A372-C083C6E49C6C}" destId="{0900BBDE-D550-4009-A3A9-AE8E658A682B}" srcOrd="1" destOrd="0" presId="urn:microsoft.com/office/officeart/2005/8/layout/vList5"/>
    <dgm:cxn modelId="{EAE8F2CB-6A8F-4DAF-AF93-8B494B06B5BE}" type="presParOf" srcId="{C552398B-D7DE-4561-A372-C083C6E49C6C}" destId="{636C7168-F5CF-4F75-AE11-1B6572104B8E}" srcOrd="2" destOrd="0" presId="urn:microsoft.com/office/officeart/2005/8/layout/vList5"/>
    <dgm:cxn modelId="{F7564F2F-B3C7-4D78-AABF-3146A7950AC6}" type="presParOf" srcId="{636C7168-F5CF-4F75-AE11-1B6572104B8E}" destId="{CAD657CB-D6D0-49D1-A671-8A506FBBD563}" srcOrd="0" destOrd="0" presId="urn:microsoft.com/office/officeart/2005/8/layout/vList5"/>
    <dgm:cxn modelId="{567D2CA0-50F3-4C2F-A50B-333DCE589E98}" type="presParOf" srcId="{636C7168-F5CF-4F75-AE11-1B6572104B8E}" destId="{4ABBF141-F86A-48D1-A0E3-81203A577B85}" srcOrd="1" destOrd="0" presId="urn:microsoft.com/office/officeart/2005/8/layout/vList5"/>
    <dgm:cxn modelId="{8B18EDF2-F16D-46D4-BCD7-26C826C2D03E}" type="presParOf" srcId="{C552398B-D7DE-4561-A372-C083C6E49C6C}" destId="{6F2F656F-F34D-477C-89DD-0F3A9AE047B7}" srcOrd="3" destOrd="0" presId="urn:microsoft.com/office/officeart/2005/8/layout/vList5"/>
    <dgm:cxn modelId="{4446D27A-33F3-4B18-B433-70D287B49FD5}" type="presParOf" srcId="{C552398B-D7DE-4561-A372-C083C6E49C6C}" destId="{DFCF5D1A-DA6D-4297-9B93-0674650F28AA}" srcOrd="4" destOrd="0" presId="urn:microsoft.com/office/officeart/2005/8/layout/vList5"/>
    <dgm:cxn modelId="{3329B1C9-A262-4068-88B2-9BCE528AE5F4}" type="presParOf" srcId="{DFCF5D1A-DA6D-4297-9B93-0674650F28AA}" destId="{AEB87C18-FF48-444C-906F-FB86E3007DE3}" srcOrd="0" destOrd="0" presId="urn:microsoft.com/office/officeart/2005/8/layout/vList5"/>
    <dgm:cxn modelId="{9A3A4B47-0105-402C-AC02-C39FF5966E94}" type="presParOf" srcId="{DFCF5D1A-DA6D-4297-9B93-0674650F28AA}" destId="{69841DE9-CFBD-4328-A195-ED8B089A8063}" srcOrd="1" destOrd="0" presId="urn:microsoft.com/office/officeart/2005/8/layout/vList5"/>
    <dgm:cxn modelId="{7C3ECC6F-4FB8-471B-9EE9-D58E3DEA6421}" type="presParOf" srcId="{C552398B-D7DE-4561-A372-C083C6E49C6C}" destId="{5EF38B54-39D8-46B6-A4D5-A3CBDD4DC7DD}" srcOrd="5" destOrd="0" presId="urn:microsoft.com/office/officeart/2005/8/layout/vList5"/>
    <dgm:cxn modelId="{D98B2C23-9C0B-4EAF-97AC-434E3DDE6733}" type="presParOf" srcId="{C552398B-D7DE-4561-A372-C083C6E49C6C}" destId="{8154A58B-75D2-4672-B782-C81D6E92735B}" srcOrd="6" destOrd="0" presId="urn:microsoft.com/office/officeart/2005/8/layout/vList5"/>
    <dgm:cxn modelId="{EBF2BCFF-849E-4AF9-A830-0376822AF028}" type="presParOf" srcId="{8154A58B-75D2-4672-B782-C81D6E92735B}" destId="{C6A87997-A78D-4347-B597-ED0D71CF8D49}" srcOrd="0" destOrd="0" presId="urn:microsoft.com/office/officeart/2005/8/layout/vList5"/>
    <dgm:cxn modelId="{369B8247-897F-4740-B375-EBF49EAD2EF0}" type="presParOf" srcId="{8154A58B-75D2-4672-B782-C81D6E92735B}" destId="{1812D951-F98E-4910-B690-6B6E9FDEE0F9}" srcOrd="1" destOrd="0" presId="urn:microsoft.com/office/officeart/2005/8/layout/vList5"/>
    <dgm:cxn modelId="{271418C3-63A2-46FB-A902-6FFD3989D52A}" type="presParOf" srcId="{C552398B-D7DE-4561-A372-C083C6E49C6C}" destId="{79CC707E-1374-4DC1-A3A0-CDFA86355CA6}" srcOrd="7" destOrd="0" presId="urn:microsoft.com/office/officeart/2005/8/layout/vList5"/>
    <dgm:cxn modelId="{13DB801B-DA58-49DD-91F1-B85028BE0C1B}" type="presParOf" srcId="{C552398B-D7DE-4561-A372-C083C6E49C6C}" destId="{6E582E4A-3E16-46D2-83E8-90BBF58B35AB}" srcOrd="8" destOrd="0" presId="urn:microsoft.com/office/officeart/2005/8/layout/vList5"/>
    <dgm:cxn modelId="{960B9917-8BDD-48CD-BA87-1C662711FD40}" type="presParOf" srcId="{6E582E4A-3E16-46D2-83E8-90BBF58B35AB}" destId="{239B0667-3481-41ED-BCEB-52AF765587AE}" srcOrd="0" destOrd="0" presId="urn:microsoft.com/office/officeart/2005/8/layout/vList5"/>
    <dgm:cxn modelId="{04AB7961-608A-4746-BD01-E0C67E1EA569}" type="presParOf" srcId="{6E582E4A-3E16-46D2-83E8-90BBF58B35AB}" destId="{68F21D38-BA8D-4563-9EC7-7B80E32324AB}" srcOrd="1" destOrd="0" presId="urn:microsoft.com/office/officeart/2005/8/layout/vList5"/>
    <dgm:cxn modelId="{889F3659-591A-4C83-812B-99E2A4A1A2B7}" type="presParOf" srcId="{C552398B-D7DE-4561-A372-C083C6E49C6C}" destId="{D9553BA2-C225-4B8A-8E89-159BFCDE60B3}" srcOrd="9" destOrd="0" presId="urn:microsoft.com/office/officeart/2005/8/layout/vList5"/>
    <dgm:cxn modelId="{E59C25FE-1B61-465E-A136-1F0401227C35}" type="presParOf" srcId="{C552398B-D7DE-4561-A372-C083C6E49C6C}" destId="{75CE5C2B-903C-4AEC-9E60-CCF7DABF5CB8}" srcOrd="10" destOrd="0" presId="urn:microsoft.com/office/officeart/2005/8/layout/vList5"/>
    <dgm:cxn modelId="{6F25ACB3-A9B7-4E69-9D0D-61A04772F813}" type="presParOf" srcId="{75CE5C2B-903C-4AEC-9E60-CCF7DABF5CB8}" destId="{47646EC3-B03A-49BD-996A-58B48539C663}" srcOrd="0" destOrd="0" presId="urn:microsoft.com/office/officeart/2005/8/layout/vList5"/>
    <dgm:cxn modelId="{E6BAF3F5-6E8E-4925-A22B-09ABA1C32584}" type="presParOf" srcId="{75CE5C2B-903C-4AEC-9E60-CCF7DABF5CB8}" destId="{CE443172-1E37-4A7F-BFC8-F41AEE7F5C34}" srcOrd="1"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D6C0A52D-69D8-4DC9-930E-323A2CE65EAF}"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s-ES"/>
        </a:p>
      </dgm:t>
    </dgm:pt>
    <dgm:pt modelId="{D07DEFE0-0668-4BFA-89E0-21F6F8F293F8}">
      <dgm:prSet phldrT="[Texto]"/>
      <dgm:spPr/>
      <dgm:t>
        <a:bodyPr/>
        <a:lstStyle/>
        <a:p>
          <a:r>
            <a:rPr lang="es-EC" dirty="0" smtClean="0">
              <a:latin typeface="Times New Roman" pitchFamily="18" charset="0"/>
              <a:cs typeface="Times New Roman" pitchFamily="18" charset="0"/>
            </a:rPr>
            <a:t>Control de Caudal</a:t>
          </a:r>
          <a:endParaRPr lang="es-ES" dirty="0"/>
        </a:p>
      </dgm:t>
    </dgm:pt>
    <dgm:pt modelId="{0C10BA3D-740E-454A-969D-4878E9E72D44}" type="parTrans" cxnId="{DDE8C019-1EC3-41D6-992A-921E0254F224}">
      <dgm:prSet/>
      <dgm:spPr/>
      <dgm:t>
        <a:bodyPr/>
        <a:lstStyle/>
        <a:p>
          <a:endParaRPr lang="es-ES"/>
        </a:p>
      </dgm:t>
    </dgm:pt>
    <dgm:pt modelId="{77510E0E-EBBE-4FDC-9704-52D3FB58788C}" type="sibTrans" cxnId="{DDE8C019-1EC3-41D6-992A-921E0254F224}">
      <dgm:prSet/>
      <dgm:spPr/>
      <dgm:t>
        <a:bodyPr/>
        <a:lstStyle/>
        <a:p>
          <a:endParaRPr lang="es-ES"/>
        </a:p>
      </dgm:t>
    </dgm:pt>
    <dgm:pt modelId="{1CD4C158-B049-4F40-8E05-FA3A93958BCF}">
      <dgm:prSet phldrT="[Texto]"/>
      <dgm:spPr/>
      <dgm:t>
        <a:bodyPr/>
        <a:lstStyle/>
        <a:p>
          <a:r>
            <a:rPr lang="es-EC" dirty="0" smtClean="0">
              <a:latin typeface="Times New Roman" pitchFamily="18" charset="0"/>
              <a:cs typeface="Times New Roman" pitchFamily="18" charset="0"/>
            </a:rPr>
            <a:t>Control de Nivel</a:t>
          </a:r>
          <a:endParaRPr lang="es-ES" dirty="0"/>
        </a:p>
      </dgm:t>
    </dgm:pt>
    <dgm:pt modelId="{1BA7E95F-13B1-4F4B-83A4-DD86818109DB}" type="parTrans" cxnId="{DE2B4D8F-15E5-4B4D-ADAB-F2CE3A219F88}">
      <dgm:prSet/>
      <dgm:spPr/>
      <dgm:t>
        <a:bodyPr/>
        <a:lstStyle/>
        <a:p>
          <a:endParaRPr lang="es-ES"/>
        </a:p>
      </dgm:t>
    </dgm:pt>
    <dgm:pt modelId="{8450CEF3-23CB-466A-8E74-CF71E7507D22}" type="sibTrans" cxnId="{DE2B4D8F-15E5-4B4D-ADAB-F2CE3A219F88}">
      <dgm:prSet/>
      <dgm:spPr/>
      <dgm:t>
        <a:bodyPr/>
        <a:lstStyle/>
        <a:p>
          <a:endParaRPr lang="es-ES"/>
        </a:p>
      </dgm:t>
    </dgm:pt>
    <dgm:pt modelId="{5C4F40A8-3E0D-412C-A886-7D51B4DDD2EB}">
      <dgm:prSet phldrT="[Texto]"/>
      <dgm:spPr/>
      <dgm:t>
        <a:bodyPr/>
        <a:lstStyle/>
        <a:p>
          <a:r>
            <a:rPr lang="es-EC" dirty="0" smtClean="0">
              <a:latin typeface="Times New Roman" pitchFamily="18" charset="0"/>
              <a:cs typeface="Times New Roman" pitchFamily="18" charset="0"/>
            </a:rPr>
            <a:t>Control de Temperatura</a:t>
          </a:r>
          <a:endParaRPr lang="es-ES" dirty="0"/>
        </a:p>
      </dgm:t>
    </dgm:pt>
    <dgm:pt modelId="{483F6465-D219-48B5-85EF-2FDC5D7587AE}" type="parTrans" cxnId="{955BA93F-F1E0-4452-9237-CC63242C3C53}">
      <dgm:prSet/>
      <dgm:spPr/>
      <dgm:t>
        <a:bodyPr/>
        <a:lstStyle/>
        <a:p>
          <a:endParaRPr lang="es-ES"/>
        </a:p>
      </dgm:t>
    </dgm:pt>
    <dgm:pt modelId="{FDB00E27-2AF3-496F-B25A-16521DCC4FB4}" type="sibTrans" cxnId="{955BA93F-F1E0-4452-9237-CC63242C3C53}">
      <dgm:prSet/>
      <dgm:spPr/>
      <dgm:t>
        <a:bodyPr/>
        <a:lstStyle/>
        <a:p>
          <a:endParaRPr lang="es-ES"/>
        </a:p>
      </dgm:t>
    </dgm:pt>
    <dgm:pt modelId="{D56D8731-03BE-49A0-B0F3-A204CB03BD36}">
      <dgm:prSet phldrT="[Texto]"/>
      <dgm:spPr/>
      <dgm:t>
        <a:bodyPr/>
        <a:lstStyle/>
        <a:p>
          <a:r>
            <a:rPr lang="es-EC" dirty="0" smtClean="0">
              <a:latin typeface="Times New Roman" pitchFamily="18" charset="0"/>
              <a:cs typeface="Times New Roman" pitchFamily="18" charset="0"/>
            </a:rPr>
            <a:t>Sensores</a:t>
          </a:r>
          <a:endParaRPr lang="es-ES" dirty="0"/>
        </a:p>
      </dgm:t>
    </dgm:pt>
    <dgm:pt modelId="{5B251390-17D1-41DD-9DE8-032C98E8B283}" type="parTrans" cxnId="{C07FD2D6-D7C9-458A-865F-00722ADA28FE}">
      <dgm:prSet/>
      <dgm:spPr/>
      <dgm:t>
        <a:bodyPr/>
        <a:lstStyle/>
        <a:p>
          <a:endParaRPr lang="es-ES"/>
        </a:p>
      </dgm:t>
    </dgm:pt>
    <dgm:pt modelId="{DBC4C457-F97A-4C14-B82B-5A77D8CDBFDF}" type="sibTrans" cxnId="{C07FD2D6-D7C9-458A-865F-00722ADA28FE}">
      <dgm:prSet/>
      <dgm:spPr/>
      <dgm:t>
        <a:bodyPr/>
        <a:lstStyle/>
        <a:p>
          <a:endParaRPr lang="es-ES"/>
        </a:p>
      </dgm:t>
    </dgm:pt>
    <dgm:pt modelId="{5D7A70C9-C827-4E49-BF28-E516F532FFE4}" type="pres">
      <dgm:prSet presAssocID="{D6C0A52D-69D8-4DC9-930E-323A2CE65EAF}" presName="diagram" presStyleCnt="0">
        <dgm:presLayoutVars>
          <dgm:dir/>
          <dgm:resizeHandles val="exact"/>
        </dgm:presLayoutVars>
      </dgm:prSet>
      <dgm:spPr/>
      <dgm:t>
        <a:bodyPr/>
        <a:lstStyle/>
        <a:p>
          <a:endParaRPr lang="es-ES"/>
        </a:p>
      </dgm:t>
    </dgm:pt>
    <dgm:pt modelId="{E058975B-7064-4EFB-8094-1B01DFCBD49D}" type="pres">
      <dgm:prSet presAssocID="{D07DEFE0-0668-4BFA-89E0-21F6F8F293F8}" presName="node" presStyleLbl="node1" presStyleIdx="0" presStyleCnt="4">
        <dgm:presLayoutVars>
          <dgm:bulletEnabled val="1"/>
        </dgm:presLayoutVars>
      </dgm:prSet>
      <dgm:spPr/>
      <dgm:t>
        <a:bodyPr/>
        <a:lstStyle/>
        <a:p>
          <a:endParaRPr lang="es-ES"/>
        </a:p>
      </dgm:t>
    </dgm:pt>
    <dgm:pt modelId="{75A7270B-D796-476C-91E8-9C9B889603A3}" type="pres">
      <dgm:prSet presAssocID="{77510E0E-EBBE-4FDC-9704-52D3FB58788C}" presName="sibTrans" presStyleCnt="0"/>
      <dgm:spPr/>
    </dgm:pt>
    <dgm:pt modelId="{E5458AFC-E875-4225-B965-AAA7E0637909}" type="pres">
      <dgm:prSet presAssocID="{1CD4C158-B049-4F40-8E05-FA3A93958BCF}" presName="node" presStyleLbl="node1" presStyleIdx="1" presStyleCnt="4">
        <dgm:presLayoutVars>
          <dgm:bulletEnabled val="1"/>
        </dgm:presLayoutVars>
      </dgm:prSet>
      <dgm:spPr/>
      <dgm:t>
        <a:bodyPr/>
        <a:lstStyle/>
        <a:p>
          <a:endParaRPr lang="es-ES"/>
        </a:p>
      </dgm:t>
    </dgm:pt>
    <dgm:pt modelId="{B740D65C-0588-473B-8B02-CD5F086268D5}" type="pres">
      <dgm:prSet presAssocID="{8450CEF3-23CB-466A-8E74-CF71E7507D22}" presName="sibTrans" presStyleCnt="0"/>
      <dgm:spPr/>
    </dgm:pt>
    <dgm:pt modelId="{8E679856-271F-461D-B7D6-76DBADE7B8B5}" type="pres">
      <dgm:prSet presAssocID="{5C4F40A8-3E0D-412C-A886-7D51B4DDD2EB}" presName="node" presStyleLbl="node1" presStyleIdx="2" presStyleCnt="4">
        <dgm:presLayoutVars>
          <dgm:bulletEnabled val="1"/>
        </dgm:presLayoutVars>
      </dgm:prSet>
      <dgm:spPr/>
      <dgm:t>
        <a:bodyPr/>
        <a:lstStyle/>
        <a:p>
          <a:endParaRPr lang="es-ES"/>
        </a:p>
      </dgm:t>
    </dgm:pt>
    <dgm:pt modelId="{57814995-1E7A-418B-8121-68414E67CA92}" type="pres">
      <dgm:prSet presAssocID="{FDB00E27-2AF3-496F-B25A-16521DCC4FB4}" presName="sibTrans" presStyleCnt="0"/>
      <dgm:spPr/>
    </dgm:pt>
    <dgm:pt modelId="{88AE229E-4B44-4C8E-A073-D2426CB1BEF7}" type="pres">
      <dgm:prSet presAssocID="{D56D8731-03BE-49A0-B0F3-A204CB03BD36}" presName="node" presStyleLbl="node1" presStyleIdx="3" presStyleCnt="4">
        <dgm:presLayoutVars>
          <dgm:bulletEnabled val="1"/>
        </dgm:presLayoutVars>
      </dgm:prSet>
      <dgm:spPr/>
      <dgm:t>
        <a:bodyPr/>
        <a:lstStyle/>
        <a:p>
          <a:endParaRPr lang="es-ES"/>
        </a:p>
      </dgm:t>
    </dgm:pt>
  </dgm:ptLst>
  <dgm:cxnLst>
    <dgm:cxn modelId="{5B186BE5-0F69-4C25-AB18-958AE95C4A3D}" type="presOf" srcId="{D56D8731-03BE-49A0-B0F3-A204CB03BD36}" destId="{88AE229E-4B44-4C8E-A073-D2426CB1BEF7}" srcOrd="0" destOrd="0" presId="urn:microsoft.com/office/officeart/2005/8/layout/default"/>
    <dgm:cxn modelId="{533E2F37-144C-4A9A-9AF6-4586929BC8C8}" type="presOf" srcId="{1CD4C158-B049-4F40-8E05-FA3A93958BCF}" destId="{E5458AFC-E875-4225-B965-AAA7E0637909}" srcOrd="0" destOrd="0" presId="urn:microsoft.com/office/officeart/2005/8/layout/default"/>
    <dgm:cxn modelId="{955BA93F-F1E0-4452-9237-CC63242C3C53}" srcId="{D6C0A52D-69D8-4DC9-930E-323A2CE65EAF}" destId="{5C4F40A8-3E0D-412C-A886-7D51B4DDD2EB}" srcOrd="2" destOrd="0" parTransId="{483F6465-D219-48B5-85EF-2FDC5D7587AE}" sibTransId="{FDB00E27-2AF3-496F-B25A-16521DCC4FB4}"/>
    <dgm:cxn modelId="{DDE8C019-1EC3-41D6-992A-921E0254F224}" srcId="{D6C0A52D-69D8-4DC9-930E-323A2CE65EAF}" destId="{D07DEFE0-0668-4BFA-89E0-21F6F8F293F8}" srcOrd="0" destOrd="0" parTransId="{0C10BA3D-740E-454A-969D-4878E9E72D44}" sibTransId="{77510E0E-EBBE-4FDC-9704-52D3FB58788C}"/>
    <dgm:cxn modelId="{BE53CF43-DDDA-4BEF-919B-494A5A476BDB}" type="presOf" srcId="{D6C0A52D-69D8-4DC9-930E-323A2CE65EAF}" destId="{5D7A70C9-C827-4E49-BF28-E516F532FFE4}" srcOrd="0" destOrd="0" presId="urn:microsoft.com/office/officeart/2005/8/layout/default"/>
    <dgm:cxn modelId="{BC9746DE-85EC-4CCE-8651-DDDABED19FA6}" type="presOf" srcId="{5C4F40A8-3E0D-412C-A886-7D51B4DDD2EB}" destId="{8E679856-271F-461D-B7D6-76DBADE7B8B5}" srcOrd="0" destOrd="0" presId="urn:microsoft.com/office/officeart/2005/8/layout/default"/>
    <dgm:cxn modelId="{DE2B4D8F-15E5-4B4D-ADAB-F2CE3A219F88}" srcId="{D6C0A52D-69D8-4DC9-930E-323A2CE65EAF}" destId="{1CD4C158-B049-4F40-8E05-FA3A93958BCF}" srcOrd="1" destOrd="0" parTransId="{1BA7E95F-13B1-4F4B-83A4-DD86818109DB}" sibTransId="{8450CEF3-23CB-466A-8E74-CF71E7507D22}"/>
    <dgm:cxn modelId="{5B059454-98A7-4B5F-B9BD-BE8E317794E8}" type="presOf" srcId="{D07DEFE0-0668-4BFA-89E0-21F6F8F293F8}" destId="{E058975B-7064-4EFB-8094-1B01DFCBD49D}" srcOrd="0" destOrd="0" presId="urn:microsoft.com/office/officeart/2005/8/layout/default"/>
    <dgm:cxn modelId="{C07FD2D6-D7C9-458A-865F-00722ADA28FE}" srcId="{D6C0A52D-69D8-4DC9-930E-323A2CE65EAF}" destId="{D56D8731-03BE-49A0-B0F3-A204CB03BD36}" srcOrd="3" destOrd="0" parTransId="{5B251390-17D1-41DD-9DE8-032C98E8B283}" sibTransId="{DBC4C457-F97A-4C14-B82B-5A77D8CDBFDF}"/>
    <dgm:cxn modelId="{DE2FD326-7797-480C-AEA9-1B6AB4AA6F69}" type="presParOf" srcId="{5D7A70C9-C827-4E49-BF28-E516F532FFE4}" destId="{E058975B-7064-4EFB-8094-1B01DFCBD49D}" srcOrd="0" destOrd="0" presId="urn:microsoft.com/office/officeart/2005/8/layout/default"/>
    <dgm:cxn modelId="{429304FF-066A-4E8D-B07B-C94416789D71}" type="presParOf" srcId="{5D7A70C9-C827-4E49-BF28-E516F532FFE4}" destId="{75A7270B-D796-476C-91E8-9C9B889603A3}" srcOrd="1" destOrd="0" presId="urn:microsoft.com/office/officeart/2005/8/layout/default"/>
    <dgm:cxn modelId="{8E125451-ED2C-4721-9D4E-4D993EEFC08A}" type="presParOf" srcId="{5D7A70C9-C827-4E49-BF28-E516F532FFE4}" destId="{E5458AFC-E875-4225-B965-AAA7E0637909}" srcOrd="2" destOrd="0" presId="urn:microsoft.com/office/officeart/2005/8/layout/default"/>
    <dgm:cxn modelId="{ECA76AB6-06B8-4529-84DE-F3130B64917D}" type="presParOf" srcId="{5D7A70C9-C827-4E49-BF28-E516F532FFE4}" destId="{B740D65C-0588-473B-8B02-CD5F086268D5}" srcOrd="3" destOrd="0" presId="urn:microsoft.com/office/officeart/2005/8/layout/default"/>
    <dgm:cxn modelId="{5A14A674-9B52-48D7-AE57-283C197D086B}" type="presParOf" srcId="{5D7A70C9-C827-4E49-BF28-E516F532FFE4}" destId="{8E679856-271F-461D-B7D6-76DBADE7B8B5}" srcOrd="4" destOrd="0" presId="urn:microsoft.com/office/officeart/2005/8/layout/default"/>
    <dgm:cxn modelId="{BFD8D0D1-7F08-466E-8323-9F6DB6DB2096}" type="presParOf" srcId="{5D7A70C9-C827-4E49-BF28-E516F532FFE4}" destId="{57814995-1E7A-418B-8121-68414E67CA92}" srcOrd="5" destOrd="0" presId="urn:microsoft.com/office/officeart/2005/8/layout/default"/>
    <dgm:cxn modelId="{53B56EAB-0AEA-4433-87A7-D3DD6D1AA5D1}" type="presParOf" srcId="{5D7A70C9-C827-4E49-BF28-E516F532FFE4}" destId="{88AE229E-4B44-4C8E-A073-D2426CB1BEF7}" srcOrd="6" destOrd="0" presId="urn:microsoft.com/office/officeart/2005/8/layout/default"/>
  </dgm:cxnLst>
  <dgm:bg/>
  <dgm:whole/>
</dgm:dataModel>
</file>

<file path=ppt/diagrams/data6.xml><?xml version="1.0" encoding="utf-8"?>
<dgm:dataModel xmlns:dgm="http://schemas.openxmlformats.org/drawingml/2006/diagram" xmlns:a="http://schemas.openxmlformats.org/drawingml/2006/main">
  <dgm:ptLst>
    <dgm:pt modelId="{085FF1D8-8C71-4C3B-9344-AEE482BB644E}"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s-ES"/>
        </a:p>
      </dgm:t>
    </dgm:pt>
    <dgm:pt modelId="{F3DA36B8-1123-40BA-9B1A-AEF046BC3569}">
      <dgm:prSet phldrT="[Texto]"/>
      <dgm:spPr/>
      <dgm:t>
        <a:bodyPr/>
        <a:lstStyle/>
        <a:p>
          <a:r>
            <a:rPr lang="es-ES" b="1" dirty="0" err="1" smtClean="0">
              <a:latin typeface="Times New Roman" pitchFamily="18" charset="0"/>
              <a:cs typeface="Times New Roman" pitchFamily="18" charset="0"/>
            </a:rPr>
            <a:t>A1</a:t>
          </a:r>
          <a:endParaRPr lang="es-ES" dirty="0"/>
        </a:p>
      </dgm:t>
    </dgm:pt>
    <dgm:pt modelId="{12AA0108-CC0C-45D5-A9B5-C07E67F6B04E}" type="parTrans" cxnId="{91410657-21B8-4811-99FC-02B94162892F}">
      <dgm:prSet/>
      <dgm:spPr/>
      <dgm:t>
        <a:bodyPr/>
        <a:lstStyle/>
        <a:p>
          <a:endParaRPr lang="es-ES"/>
        </a:p>
      </dgm:t>
    </dgm:pt>
    <dgm:pt modelId="{857EA0C0-0ED9-47EF-A874-ED6581B7B2E3}" type="sibTrans" cxnId="{91410657-21B8-4811-99FC-02B94162892F}">
      <dgm:prSet/>
      <dgm:spPr/>
      <dgm:t>
        <a:bodyPr/>
        <a:lstStyle/>
        <a:p>
          <a:endParaRPr lang="es-ES"/>
        </a:p>
      </dgm:t>
    </dgm:pt>
    <dgm:pt modelId="{7D146333-C754-4DEF-8213-DAB5E8B7EF45}">
      <dgm:prSet phldrT="[Texto]"/>
      <dgm:spPr/>
      <dgm:t>
        <a:bodyPr/>
        <a:lstStyle/>
        <a:p>
          <a:r>
            <a:rPr lang="es-ES" b="1" dirty="0" err="1" smtClean="0">
              <a:latin typeface="Times New Roman" pitchFamily="18" charset="0"/>
              <a:cs typeface="Times New Roman" pitchFamily="18" charset="0"/>
            </a:rPr>
            <a:t>F1</a:t>
          </a:r>
          <a:endParaRPr lang="es-ES" dirty="0"/>
        </a:p>
      </dgm:t>
    </dgm:pt>
    <dgm:pt modelId="{3E8E540F-0DDB-48C4-9EA1-4834B222A07C}" type="parTrans" cxnId="{65977369-952E-48B9-A99C-D8981ABE66E2}">
      <dgm:prSet/>
      <dgm:spPr/>
      <dgm:t>
        <a:bodyPr/>
        <a:lstStyle/>
        <a:p>
          <a:endParaRPr lang="es-ES"/>
        </a:p>
      </dgm:t>
    </dgm:pt>
    <dgm:pt modelId="{10CD7A38-4F0A-4820-AA68-6B3503DDCE8C}" type="sibTrans" cxnId="{65977369-952E-48B9-A99C-D8981ABE66E2}">
      <dgm:prSet/>
      <dgm:spPr/>
      <dgm:t>
        <a:bodyPr/>
        <a:lstStyle/>
        <a:p>
          <a:endParaRPr lang="es-ES"/>
        </a:p>
      </dgm:t>
    </dgm:pt>
    <dgm:pt modelId="{D4CA9FD9-7A53-4A8B-A8DA-AF3F6492A6B4}">
      <dgm:prSet phldrT="[Texto]"/>
      <dgm:spPr/>
      <dgm:t>
        <a:bodyPr/>
        <a:lstStyle/>
        <a:p>
          <a:r>
            <a:rPr lang="es-ES" dirty="0" smtClean="0">
              <a:latin typeface="Times New Roman" pitchFamily="18" charset="0"/>
              <a:cs typeface="Times New Roman" pitchFamily="18" charset="0"/>
            </a:rPr>
            <a:t>Producción normal</a:t>
          </a:r>
          <a:endParaRPr lang="es-ES" dirty="0"/>
        </a:p>
      </dgm:t>
    </dgm:pt>
    <dgm:pt modelId="{9CC507CC-5DC2-43E8-B9CF-3B5159B8FD6E}" type="parTrans" cxnId="{3A8F43B1-56E1-4FAE-A8FE-F784BFCA1CE1}">
      <dgm:prSet/>
      <dgm:spPr/>
      <dgm:t>
        <a:bodyPr/>
        <a:lstStyle/>
        <a:p>
          <a:endParaRPr lang="es-ES"/>
        </a:p>
      </dgm:t>
    </dgm:pt>
    <dgm:pt modelId="{F69CF6F9-A909-461F-9E79-452BAC2128EA}" type="sibTrans" cxnId="{3A8F43B1-56E1-4FAE-A8FE-F784BFCA1CE1}">
      <dgm:prSet/>
      <dgm:spPr/>
      <dgm:t>
        <a:bodyPr/>
        <a:lstStyle/>
        <a:p>
          <a:endParaRPr lang="es-ES"/>
        </a:p>
      </dgm:t>
    </dgm:pt>
    <dgm:pt modelId="{FD30C508-0FAF-4E33-8351-90B1B3C1591A}">
      <dgm:prSet phldrT="[Texto]"/>
      <dgm:spPr/>
      <dgm:t>
        <a:bodyPr/>
        <a:lstStyle/>
        <a:p>
          <a:r>
            <a:rPr lang="es-ES" b="1" dirty="0" err="1" smtClean="0">
              <a:latin typeface="Times New Roman" pitchFamily="18" charset="0"/>
              <a:cs typeface="Times New Roman" pitchFamily="18" charset="0"/>
            </a:rPr>
            <a:t>A2</a:t>
          </a:r>
          <a:r>
            <a:rPr lang="es-ES" b="1" dirty="0" smtClean="0">
              <a:latin typeface="Times New Roman" pitchFamily="18" charset="0"/>
              <a:cs typeface="Times New Roman" pitchFamily="18" charset="0"/>
            </a:rPr>
            <a:t> </a:t>
          </a:r>
          <a:endParaRPr lang="es-ES" dirty="0"/>
        </a:p>
      </dgm:t>
    </dgm:pt>
    <dgm:pt modelId="{AEF1FA63-7BEB-49C1-9F6D-3C9FE7B0A496}" type="parTrans" cxnId="{F76B9FA1-313B-4699-8711-85297C35FA59}">
      <dgm:prSet/>
      <dgm:spPr/>
      <dgm:t>
        <a:bodyPr/>
        <a:lstStyle/>
        <a:p>
          <a:endParaRPr lang="es-ES"/>
        </a:p>
      </dgm:t>
    </dgm:pt>
    <dgm:pt modelId="{3ADFB0A3-7F62-437B-B9CF-D82AC550EC74}" type="sibTrans" cxnId="{F76B9FA1-313B-4699-8711-85297C35FA59}">
      <dgm:prSet/>
      <dgm:spPr/>
      <dgm:t>
        <a:bodyPr/>
        <a:lstStyle/>
        <a:p>
          <a:endParaRPr lang="es-ES"/>
        </a:p>
      </dgm:t>
    </dgm:pt>
    <dgm:pt modelId="{578FCDFC-6C9E-4DFD-99AB-19C32CD359B3}">
      <dgm:prSet phldrT="[Texto]"/>
      <dgm:spPr/>
      <dgm:t>
        <a:bodyPr/>
        <a:lstStyle/>
        <a:p>
          <a:r>
            <a:rPr lang="es-ES" dirty="0" smtClean="0">
              <a:latin typeface="Times New Roman" pitchFamily="18" charset="0"/>
              <a:cs typeface="Times New Roman" pitchFamily="18" charset="0"/>
            </a:rPr>
            <a:t>Paro a fin de ciclo</a:t>
          </a:r>
          <a:endParaRPr lang="es-ES" dirty="0"/>
        </a:p>
      </dgm:t>
    </dgm:pt>
    <dgm:pt modelId="{3B1D7BAB-E74F-4E65-A1CD-D5521CA20D06}" type="parTrans" cxnId="{7881550B-9722-48D7-837B-3DAF7DC17C48}">
      <dgm:prSet/>
      <dgm:spPr/>
      <dgm:t>
        <a:bodyPr/>
        <a:lstStyle/>
        <a:p>
          <a:endParaRPr lang="es-ES"/>
        </a:p>
      </dgm:t>
    </dgm:pt>
    <dgm:pt modelId="{61A8A61D-62B1-4191-9D65-17319AF16A1D}" type="sibTrans" cxnId="{7881550B-9722-48D7-837B-3DAF7DC17C48}">
      <dgm:prSet/>
      <dgm:spPr/>
      <dgm:t>
        <a:bodyPr/>
        <a:lstStyle/>
        <a:p>
          <a:endParaRPr lang="es-ES"/>
        </a:p>
      </dgm:t>
    </dgm:pt>
    <dgm:pt modelId="{FA5DFD48-4ABD-4CD7-AF05-61DC2299D289}">
      <dgm:prSet phldrT="[Texto]"/>
      <dgm:spPr/>
      <dgm:t>
        <a:bodyPr/>
        <a:lstStyle/>
        <a:p>
          <a:r>
            <a:rPr lang="es-ES" b="1" dirty="0" err="1" smtClean="0">
              <a:latin typeface="Times New Roman" pitchFamily="18" charset="0"/>
              <a:cs typeface="Times New Roman" pitchFamily="18" charset="0"/>
            </a:rPr>
            <a:t>F2</a:t>
          </a:r>
          <a:endParaRPr lang="es-ES" dirty="0"/>
        </a:p>
      </dgm:t>
    </dgm:pt>
    <dgm:pt modelId="{3D1822F8-1031-4BB8-9172-2369D2446105}" type="parTrans" cxnId="{D70C51AE-E1D0-4FC3-8F1A-B1128DA1FEFE}">
      <dgm:prSet/>
      <dgm:spPr/>
      <dgm:t>
        <a:bodyPr/>
        <a:lstStyle/>
        <a:p>
          <a:endParaRPr lang="es-ES"/>
        </a:p>
      </dgm:t>
    </dgm:pt>
    <dgm:pt modelId="{2EB01DA6-6CD0-4ECD-9A51-B930518AFB25}" type="sibTrans" cxnId="{D70C51AE-E1D0-4FC3-8F1A-B1128DA1FEFE}">
      <dgm:prSet/>
      <dgm:spPr/>
      <dgm:t>
        <a:bodyPr/>
        <a:lstStyle/>
        <a:p>
          <a:endParaRPr lang="es-ES"/>
        </a:p>
      </dgm:t>
    </dgm:pt>
    <dgm:pt modelId="{56626F5E-7A07-446D-B86F-359AF638B45E}">
      <dgm:prSet phldrT="[Texto]"/>
      <dgm:spPr/>
      <dgm:t>
        <a:bodyPr/>
        <a:lstStyle/>
        <a:p>
          <a:r>
            <a:rPr lang="es-ES" dirty="0" smtClean="0">
              <a:latin typeface="Times New Roman" pitchFamily="18" charset="0"/>
              <a:cs typeface="Times New Roman" pitchFamily="18" charset="0"/>
            </a:rPr>
            <a:t>Marcha de preparación</a:t>
          </a:r>
          <a:endParaRPr lang="es-ES" dirty="0"/>
        </a:p>
      </dgm:t>
    </dgm:pt>
    <dgm:pt modelId="{B6C91FFF-39D4-43B9-9137-FB83BBAC605C}" type="parTrans" cxnId="{C307A413-CABE-435C-A1BD-4420365BAA88}">
      <dgm:prSet/>
      <dgm:spPr/>
      <dgm:t>
        <a:bodyPr/>
        <a:lstStyle/>
        <a:p>
          <a:endParaRPr lang="es-ES"/>
        </a:p>
      </dgm:t>
    </dgm:pt>
    <dgm:pt modelId="{C9B18C23-556B-42D1-84C9-369347F650FC}" type="sibTrans" cxnId="{C307A413-CABE-435C-A1BD-4420365BAA88}">
      <dgm:prSet/>
      <dgm:spPr/>
      <dgm:t>
        <a:bodyPr/>
        <a:lstStyle/>
        <a:p>
          <a:endParaRPr lang="es-ES"/>
        </a:p>
      </dgm:t>
    </dgm:pt>
    <dgm:pt modelId="{F952D7F0-06E6-4818-8748-4BF903C8DEA1}">
      <dgm:prSet phldrT="[Texto]"/>
      <dgm:spPr/>
      <dgm:t>
        <a:bodyPr/>
        <a:lstStyle/>
        <a:p>
          <a:r>
            <a:rPr lang="es-ES" dirty="0" smtClean="0">
              <a:latin typeface="Times New Roman" pitchFamily="18" charset="0"/>
              <a:cs typeface="Times New Roman" pitchFamily="18" charset="0"/>
            </a:rPr>
            <a:t>Paro en estado inicial</a:t>
          </a:r>
          <a:endParaRPr lang="es-ES" dirty="0"/>
        </a:p>
      </dgm:t>
    </dgm:pt>
    <dgm:pt modelId="{A08B6FD3-8DDE-4CB9-BFD7-636C5C7E0453}" type="sibTrans" cxnId="{12367F67-3812-452E-8753-DC96D4B93024}">
      <dgm:prSet/>
      <dgm:spPr/>
      <dgm:t>
        <a:bodyPr/>
        <a:lstStyle/>
        <a:p>
          <a:endParaRPr lang="es-ES"/>
        </a:p>
      </dgm:t>
    </dgm:pt>
    <dgm:pt modelId="{B30C487B-42BA-41F2-9096-F7C0B4DBE7B9}" type="parTrans" cxnId="{12367F67-3812-452E-8753-DC96D4B93024}">
      <dgm:prSet/>
      <dgm:spPr/>
      <dgm:t>
        <a:bodyPr/>
        <a:lstStyle/>
        <a:p>
          <a:endParaRPr lang="es-ES"/>
        </a:p>
      </dgm:t>
    </dgm:pt>
    <dgm:pt modelId="{2B4BD61B-AD41-4599-8B62-193D38894E94}">
      <dgm:prSet phldrT="[Texto]"/>
      <dgm:spPr/>
      <dgm:t>
        <a:bodyPr/>
        <a:lstStyle/>
        <a:p>
          <a:r>
            <a:rPr lang="es-ES" b="1" dirty="0" err="1" smtClean="0">
              <a:latin typeface="Times New Roman" pitchFamily="18" charset="0"/>
              <a:cs typeface="Times New Roman" pitchFamily="18" charset="0"/>
            </a:rPr>
            <a:t>F3</a:t>
          </a:r>
          <a:endParaRPr lang="es-ES" dirty="0"/>
        </a:p>
      </dgm:t>
    </dgm:pt>
    <dgm:pt modelId="{03678F07-6838-4E17-BB6B-09306D0A9D2C}" type="parTrans" cxnId="{079C8730-372B-4893-A40D-388C603DE1F3}">
      <dgm:prSet/>
      <dgm:spPr/>
      <dgm:t>
        <a:bodyPr/>
        <a:lstStyle/>
        <a:p>
          <a:endParaRPr lang="es-ES"/>
        </a:p>
      </dgm:t>
    </dgm:pt>
    <dgm:pt modelId="{E017C831-157B-479F-AB22-50A35F07CEA0}" type="sibTrans" cxnId="{079C8730-372B-4893-A40D-388C603DE1F3}">
      <dgm:prSet/>
      <dgm:spPr/>
      <dgm:t>
        <a:bodyPr/>
        <a:lstStyle/>
        <a:p>
          <a:endParaRPr lang="es-ES"/>
        </a:p>
      </dgm:t>
    </dgm:pt>
    <dgm:pt modelId="{0B2827F5-6EF3-4F0B-9390-F5C5B7C6A453}">
      <dgm:prSet phldrT="[Texto]"/>
      <dgm:spPr/>
      <dgm:t>
        <a:bodyPr/>
        <a:lstStyle/>
        <a:p>
          <a:r>
            <a:rPr lang="es-ES" dirty="0" smtClean="0">
              <a:latin typeface="Times New Roman" pitchFamily="18" charset="0"/>
              <a:cs typeface="Times New Roman" pitchFamily="18" charset="0"/>
            </a:rPr>
            <a:t>Marcha de finalización</a:t>
          </a:r>
          <a:endParaRPr lang="es-ES" dirty="0"/>
        </a:p>
      </dgm:t>
    </dgm:pt>
    <dgm:pt modelId="{F9F6A767-A8DE-4CBA-9DAC-345229D8A675}" type="parTrans" cxnId="{EC2C1611-ED75-4582-B9A9-9D9DA33B4221}">
      <dgm:prSet/>
      <dgm:spPr/>
      <dgm:t>
        <a:bodyPr/>
        <a:lstStyle/>
        <a:p>
          <a:endParaRPr lang="es-ES"/>
        </a:p>
      </dgm:t>
    </dgm:pt>
    <dgm:pt modelId="{DECAF6C8-83F2-4328-8512-CD829391F9B2}" type="sibTrans" cxnId="{EC2C1611-ED75-4582-B9A9-9D9DA33B4221}">
      <dgm:prSet/>
      <dgm:spPr/>
      <dgm:t>
        <a:bodyPr/>
        <a:lstStyle/>
        <a:p>
          <a:endParaRPr lang="es-ES"/>
        </a:p>
      </dgm:t>
    </dgm:pt>
    <dgm:pt modelId="{50FE1A3F-1FDA-4E25-98D6-D06AAF93B2BF}">
      <dgm:prSet phldrT="[Texto]"/>
      <dgm:spPr/>
      <dgm:t>
        <a:bodyPr/>
        <a:lstStyle/>
        <a:p>
          <a:r>
            <a:rPr lang="es-ES" b="1" dirty="0" err="1" smtClean="0">
              <a:latin typeface="Times New Roman" pitchFamily="18" charset="0"/>
              <a:cs typeface="Times New Roman" pitchFamily="18" charset="0"/>
            </a:rPr>
            <a:t>D1</a:t>
          </a:r>
          <a:endParaRPr lang="es-ES" dirty="0"/>
        </a:p>
      </dgm:t>
    </dgm:pt>
    <dgm:pt modelId="{88568B51-BF30-48FC-B02C-1C235716D0B2}" type="parTrans" cxnId="{5F672D2B-6FD3-4240-BFBA-E40DCCE2FE8B}">
      <dgm:prSet/>
      <dgm:spPr/>
      <dgm:t>
        <a:bodyPr/>
        <a:lstStyle/>
        <a:p>
          <a:endParaRPr lang="es-ES"/>
        </a:p>
      </dgm:t>
    </dgm:pt>
    <dgm:pt modelId="{8AB73425-B21D-41B8-990D-48AB9B945676}" type="sibTrans" cxnId="{5F672D2B-6FD3-4240-BFBA-E40DCCE2FE8B}">
      <dgm:prSet/>
      <dgm:spPr/>
      <dgm:t>
        <a:bodyPr/>
        <a:lstStyle/>
        <a:p>
          <a:endParaRPr lang="es-ES"/>
        </a:p>
      </dgm:t>
    </dgm:pt>
    <dgm:pt modelId="{5BBF0FAE-A246-48B1-9225-790F8BB35945}">
      <dgm:prSet phldrT="[Texto]"/>
      <dgm:spPr/>
      <dgm:t>
        <a:bodyPr/>
        <a:lstStyle/>
        <a:p>
          <a:r>
            <a:rPr lang="es-ES" dirty="0" smtClean="0">
              <a:latin typeface="Times New Roman" pitchFamily="18" charset="0"/>
              <a:cs typeface="Times New Roman" pitchFamily="18" charset="0"/>
            </a:rPr>
            <a:t>Fallo de Emergencia</a:t>
          </a:r>
          <a:endParaRPr lang="es-ES" dirty="0"/>
        </a:p>
      </dgm:t>
    </dgm:pt>
    <dgm:pt modelId="{883BDF22-1D4D-4C91-94C7-1557BF766EEF}" type="parTrans" cxnId="{AD77DE65-4FFB-42B0-B143-65D1772E7638}">
      <dgm:prSet/>
      <dgm:spPr/>
      <dgm:t>
        <a:bodyPr/>
        <a:lstStyle/>
        <a:p>
          <a:endParaRPr lang="es-ES"/>
        </a:p>
      </dgm:t>
    </dgm:pt>
    <dgm:pt modelId="{6F88B431-8583-416D-93F4-ABF02A57C438}" type="sibTrans" cxnId="{AD77DE65-4FFB-42B0-B143-65D1772E7638}">
      <dgm:prSet/>
      <dgm:spPr/>
      <dgm:t>
        <a:bodyPr/>
        <a:lstStyle/>
        <a:p>
          <a:endParaRPr lang="es-ES"/>
        </a:p>
      </dgm:t>
    </dgm:pt>
    <dgm:pt modelId="{618C09AC-8E45-4EA0-80CF-DE1262D140A4}">
      <dgm:prSet phldrT="[Texto]"/>
      <dgm:spPr/>
      <dgm:t>
        <a:bodyPr/>
        <a:lstStyle/>
        <a:p>
          <a:r>
            <a:rPr lang="es-ES" b="1" dirty="0" err="1" smtClean="0">
              <a:latin typeface="Times New Roman" pitchFamily="18" charset="0"/>
              <a:cs typeface="Times New Roman" pitchFamily="18" charset="0"/>
            </a:rPr>
            <a:t>A5</a:t>
          </a:r>
          <a:endParaRPr lang="es-ES" dirty="0"/>
        </a:p>
      </dgm:t>
    </dgm:pt>
    <dgm:pt modelId="{AC12E477-6E22-4976-B5CD-22134A1599CC}" type="parTrans" cxnId="{2E2BA6EA-8B9D-4AD0-BF8E-84D2DB728099}">
      <dgm:prSet/>
      <dgm:spPr/>
      <dgm:t>
        <a:bodyPr/>
        <a:lstStyle/>
        <a:p>
          <a:endParaRPr lang="es-ES"/>
        </a:p>
      </dgm:t>
    </dgm:pt>
    <dgm:pt modelId="{7BFA8B86-70E3-417E-863C-BEA5FDC218A7}" type="sibTrans" cxnId="{2E2BA6EA-8B9D-4AD0-BF8E-84D2DB728099}">
      <dgm:prSet/>
      <dgm:spPr/>
      <dgm:t>
        <a:bodyPr/>
        <a:lstStyle/>
        <a:p>
          <a:endParaRPr lang="es-ES"/>
        </a:p>
      </dgm:t>
    </dgm:pt>
    <dgm:pt modelId="{9F8EF59E-D093-49BC-A762-0F2EA2D59411}">
      <dgm:prSet phldrT="[Texto]"/>
      <dgm:spPr/>
      <dgm:t>
        <a:bodyPr/>
        <a:lstStyle/>
        <a:p>
          <a:r>
            <a:rPr lang="es-ES" dirty="0" smtClean="0">
              <a:latin typeface="Times New Roman" pitchFamily="18" charset="0"/>
              <a:cs typeface="Times New Roman" pitchFamily="18" charset="0"/>
            </a:rPr>
            <a:t>Preparación de arranque después de fallo</a:t>
          </a:r>
          <a:endParaRPr lang="es-ES" dirty="0"/>
        </a:p>
      </dgm:t>
    </dgm:pt>
    <dgm:pt modelId="{5EF00234-C4F8-40C0-90FD-39A7700EE7EE}" type="parTrans" cxnId="{06241B7E-2750-406A-B773-A11B6B964F35}">
      <dgm:prSet/>
      <dgm:spPr/>
      <dgm:t>
        <a:bodyPr/>
        <a:lstStyle/>
        <a:p>
          <a:endParaRPr lang="es-ES"/>
        </a:p>
      </dgm:t>
    </dgm:pt>
    <dgm:pt modelId="{8BB79DD2-BE5A-4395-9D26-DA883B55A578}" type="sibTrans" cxnId="{06241B7E-2750-406A-B773-A11B6B964F35}">
      <dgm:prSet/>
      <dgm:spPr/>
      <dgm:t>
        <a:bodyPr/>
        <a:lstStyle/>
        <a:p>
          <a:endParaRPr lang="es-ES"/>
        </a:p>
      </dgm:t>
    </dgm:pt>
    <dgm:pt modelId="{1F558EBD-4695-45CB-9813-C8DC8ECAE2DC}" type="pres">
      <dgm:prSet presAssocID="{085FF1D8-8C71-4C3B-9344-AEE482BB644E}" presName="Name0" presStyleCnt="0">
        <dgm:presLayoutVars>
          <dgm:dir/>
          <dgm:animLvl val="lvl"/>
          <dgm:resizeHandles val="exact"/>
        </dgm:presLayoutVars>
      </dgm:prSet>
      <dgm:spPr/>
      <dgm:t>
        <a:bodyPr/>
        <a:lstStyle/>
        <a:p>
          <a:endParaRPr lang="es-ES"/>
        </a:p>
      </dgm:t>
    </dgm:pt>
    <dgm:pt modelId="{93C878F3-083A-4B2C-AC72-C01C564A1E31}" type="pres">
      <dgm:prSet presAssocID="{F3DA36B8-1123-40BA-9B1A-AEF046BC3569}" presName="linNode" presStyleCnt="0"/>
      <dgm:spPr/>
    </dgm:pt>
    <dgm:pt modelId="{CAE0E5E5-B678-4A74-9DD0-35BC0984B2BE}" type="pres">
      <dgm:prSet presAssocID="{F3DA36B8-1123-40BA-9B1A-AEF046BC3569}" presName="parentText" presStyleLbl="node1" presStyleIdx="0" presStyleCnt="7">
        <dgm:presLayoutVars>
          <dgm:chMax val="1"/>
          <dgm:bulletEnabled val="1"/>
        </dgm:presLayoutVars>
      </dgm:prSet>
      <dgm:spPr/>
      <dgm:t>
        <a:bodyPr/>
        <a:lstStyle/>
        <a:p>
          <a:endParaRPr lang="es-ES"/>
        </a:p>
      </dgm:t>
    </dgm:pt>
    <dgm:pt modelId="{CF14F9B5-4CF9-4358-A1A0-13C594BBDD90}" type="pres">
      <dgm:prSet presAssocID="{F3DA36B8-1123-40BA-9B1A-AEF046BC3569}" presName="descendantText" presStyleLbl="alignAccFollowNode1" presStyleIdx="0" presStyleCnt="7">
        <dgm:presLayoutVars>
          <dgm:bulletEnabled val="1"/>
        </dgm:presLayoutVars>
      </dgm:prSet>
      <dgm:spPr/>
      <dgm:t>
        <a:bodyPr/>
        <a:lstStyle/>
        <a:p>
          <a:endParaRPr lang="es-ES"/>
        </a:p>
      </dgm:t>
    </dgm:pt>
    <dgm:pt modelId="{D9F86806-12F2-4CD0-BF39-87951E7B2D0F}" type="pres">
      <dgm:prSet presAssocID="{857EA0C0-0ED9-47EF-A874-ED6581B7B2E3}" presName="sp" presStyleCnt="0"/>
      <dgm:spPr/>
    </dgm:pt>
    <dgm:pt modelId="{E2527BD9-1F15-4D56-BF11-BC0145CBB6FB}" type="pres">
      <dgm:prSet presAssocID="{7D146333-C754-4DEF-8213-DAB5E8B7EF45}" presName="linNode" presStyleCnt="0"/>
      <dgm:spPr/>
    </dgm:pt>
    <dgm:pt modelId="{E4F2E980-6745-4C84-9B6C-21173BCE44F3}" type="pres">
      <dgm:prSet presAssocID="{7D146333-C754-4DEF-8213-DAB5E8B7EF45}" presName="parentText" presStyleLbl="node1" presStyleIdx="1" presStyleCnt="7">
        <dgm:presLayoutVars>
          <dgm:chMax val="1"/>
          <dgm:bulletEnabled val="1"/>
        </dgm:presLayoutVars>
      </dgm:prSet>
      <dgm:spPr/>
      <dgm:t>
        <a:bodyPr/>
        <a:lstStyle/>
        <a:p>
          <a:endParaRPr lang="es-ES"/>
        </a:p>
      </dgm:t>
    </dgm:pt>
    <dgm:pt modelId="{6C43B132-196A-4EA7-B4F4-C68275523AE2}" type="pres">
      <dgm:prSet presAssocID="{7D146333-C754-4DEF-8213-DAB5E8B7EF45}" presName="descendantText" presStyleLbl="alignAccFollowNode1" presStyleIdx="1" presStyleCnt="7">
        <dgm:presLayoutVars>
          <dgm:bulletEnabled val="1"/>
        </dgm:presLayoutVars>
      </dgm:prSet>
      <dgm:spPr/>
      <dgm:t>
        <a:bodyPr/>
        <a:lstStyle/>
        <a:p>
          <a:endParaRPr lang="es-ES"/>
        </a:p>
      </dgm:t>
    </dgm:pt>
    <dgm:pt modelId="{50CF05F5-7A98-4A19-AD9B-BF1A58FCFF85}" type="pres">
      <dgm:prSet presAssocID="{10CD7A38-4F0A-4820-AA68-6B3503DDCE8C}" presName="sp" presStyleCnt="0"/>
      <dgm:spPr/>
    </dgm:pt>
    <dgm:pt modelId="{B6EE9224-5A6E-480B-AEBA-A8FF241AF56C}" type="pres">
      <dgm:prSet presAssocID="{FD30C508-0FAF-4E33-8351-90B1B3C1591A}" presName="linNode" presStyleCnt="0"/>
      <dgm:spPr/>
    </dgm:pt>
    <dgm:pt modelId="{A1BBD702-FA89-4CBB-9386-B5B715680FCA}" type="pres">
      <dgm:prSet presAssocID="{FD30C508-0FAF-4E33-8351-90B1B3C1591A}" presName="parentText" presStyleLbl="node1" presStyleIdx="2" presStyleCnt="7">
        <dgm:presLayoutVars>
          <dgm:chMax val="1"/>
          <dgm:bulletEnabled val="1"/>
        </dgm:presLayoutVars>
      </dgm:prSet>
      <dgm:spPr/>
      <dgm:t>
        <a:bodyPr/>
        <a:lstStyle/>
        <a:p>
          <a:endParaRPr lang="es-ES"/>
        </a:p>
      </dgm:t>
    </dgm:pt>
    <dgm:pt modelId="{79B0D90B-BCDE-400E-A6BA-6426E8559937}" type="pres">
      <dgm:prSet presAssocID="{FD30C508-0FAF-4E33-8351-90B1B3C1591A}" presName="descendantText" presStyleLbl="alignAccFollowNode1" presStyleIdx="2" presStyleCnt="7">
        <dgm:presLayoutVars>
          <dgm:bulletEnabled val="1"/>
        </dgm:presLayoutVars>
      </dgm:prSet>
      <dgm:spPr/>
      <dgm:t>
        <a:bodyPr/>
        <a:lstStyle/>
        <a:p>
          <a:endParaRPr lang="es-ES"/>
        </a:p>
      </dgm:t>
    </dgm:pt>
    <dgm:pt modelId="{F8301930-4C92-48EE-9DBA-6B98C0B87363}" type="pres">
      <dgm:prSet presAssocID="{3ADFB0A3-7F62-437B-B9CF-D82AC550EC74}" presName="sp" presStyleCnt="0"/>
      <dgm:spPr/>
    </dgm:pt>
    <dgm:pt modelId="{8B061C96-DFDB-48F4-A242-D603F9BCA80F}" type="pres">
      <dgm:prSet presAssocID="{FA5DFD48-4ABD-4CD7-AF05-61DC2299D289}" presName="linNode" presStyleCnt="0"/>
      <dgm:spPr/>
    </dgm:pt>
    <dgm:pt modelId="{4AD73343-669C-460C-B15B-B62DBB2C43C8}" type="pres">
      <dgm:prSet presAssocID="{FA5DFD48-4ABD-4CD7-AF05-61DC2299D289}" presName="parentText" presStyleLbl="node1" presStyleIdx="3" presStyleCnt="7">
        <dgm:presLayoutVars>
          <dgm:chMax val="1"/>
          <dgm:bulletEnabled val="1"/>
        </dgm:presLayoutVars>
      </dgm:prSet>
      <dgm:spPr/>
      <dgm:t>
        <a:bodyPr/>
        <a:lstStyle/>
        <a:p>
          <a:endParaRPr lang="es-ES"/>
        </a:p>
      </dgm:t>
    </dgm:pt>
    <dgm:pt modelId="{C7087350-513D-4327-BE70-0AF67C7493C7}" type="pres">
      <dgm:prSet presAssocID="{FA5DFD48-4ABD-4CD7-AF05-61DC2299D289}" presName="descendantText" presStyleLbl="alignAccFollowNode1" presStyleIdx="3" presStyleCnt="7">
        <dgm:presLayoutVars>
          <dgm:bulletEnabled val="1"/>
        </dgm:presLayoutVars>
      </dgm:prSet>
      <dgm:spPr/>
      <dgm:t>
        <a:bodyPr/>
        <a:lstStyle/>
        <a:p>
          <a:endParaRPr lang="es-ES"/>
        </a:p>
      </dgm:t>
    </dgm:pt>
    <dgm:pt modelId="{DE2349F9-D81E-4BCE-B882-FF1BC26719C0}" type="pres">
      <dgm:prSet presAssocID="{2EB01DA6-6CD0-4ECD-9A51-B930518AFB25}" presName="sp" presStyleCnt="0"/>
      <dgm:spPr/>
    </dgm:pt>
    <dgm:pt modelId="{176A018B-90D4-48EC-82BB-82669E0E8B15}" type="pres">
      <dgm:prSet presAssocID="{2B4BD61B-AD41-4599-8B62-193D38894E94}" presName="linNode" presStyleCnt="0"/>
      <dgm:spPr/>
    </dgm:pt>
    <dgm:pt modelId="{CF14A24C-596E-4709-9815-1ACAD20D6F02}" type="pres">
      <dgm:prSet presAssocID="{2B4BD61B-AD41-4599-8B62-193D38894E94}" presName="parentText" presStyleLbl="node1" presStyleIdx="4" presStyleCnt="7">
        <dgm:presLayoutVars>
          <dgm:chMax val="1"/>
          <dgm:bulletEnabled val="1"/>
        </dgm:presLayoutVars>
      </dgm:prSet>
      <dgm:spPr/>
      <dgm:t>
        <a:bodyPr/>
        <a:lstStyle/>
        <a:p>
          <a:endParaRPr lang="es-ES"/>
        </a:p>
      </dgm:t>
    </dgm:pt>
    <dgm:pt modelId="{88FDC0EE-EEE5-486B-AB11-86608D14A2FC}" type="pres">
      <dgm:prSet presAssocID="{2B4BD61B-AD41-4599-8B62-193D38894E94}" presName="descendantText" presStyleLbl="alignAccFollowNode1" presStyleIdx="4" presStyleCnt="7">
        <dgm:presLayoutVars>
          <dgm:bulletEnabled val="1"/>
        </dgm:presLayoutVars>
      </dgm:prSet>
      <dgm:spPr/>
      <dgm:t>
        <a:bodyPr/>
        <a:lstStyle/>
        <a:p>
          <a:endParaRPr lang="es-ES"/>
        </a:p>
      </dgm:t>
    </dgm:pt>
    <dgm:pt modelId="{978CC0A4-3313-46DA-942A-B550B18E76BF}" type="pres">
      <dgm:prSet presAssocID="{E017C831-157B-479F-AB22-50A35F07CEA0}" presName="sp" presStyleCnt="0"/>
      <dgm:spPr/>
    </dgm:pt>
    <dgm:pt modelId="{D78CDF78-BB8E-4F47-A0F4-44144BF5C931}" type="pres">
      <dgm:prSet presAssocID="{50FE1A3F-1FDA-4E25-98D6-D06AAF93B2BF}" presName="linNode" presStyleCnt="0"/>
      <dgm:spPr/>
    </dgm:pt>
    <dgm:pt modelId="{55464A02-FC3C-44A1-8BC1-7C6BD3649488}" type="pres">
      <dgm:prSet presAssocID="{50FE1A3F-1FDA-4E25-98D6-D06AAF93B2BF}" presName="parentText" presStyleLbl="node1" presStyleIdx="5" presStyleCnt="7">
        <dgm:presLayoutVars>
          <dgm:chMax val="1"/>
          <dgm:bulletEnabled val="1"/>
        </dgm:presLayoutVars>
      </dgm:prSet>
      <dgm:spPr/>
      <dgm:t>
        <a:bodyPr/>
        <a:lstStyle/>
        <a:p>
          <a:endParaRPr lang="es-ES"/>
        </a:p>
      </dgm:t>
    </dgm:pt>
    <dgm:pt modelId="{B732B0D2-4DB2-4612-8F89-ADE2A3B4B046}" type="pres">
      <dgm:prSet presAssocID="{50FE1A3F-1FDA-4E25-98D6-D06AAF93B2BF}" presName="descendantText" presStyleLbl="alignAccFollowNode1" presStyleIdx="5" presStyleCnt="7">
        <dgm:presLayoutVars>
          <dgm:bulletEnabled val="1"/>
        </dgm:presLayoutVars>
      </dgm:prSet>
      <dgm:spPr/>
      <dgm:t>
        <a:bodyPr/>
        <a:lstStyle/>
        <a:p>
          <a:endParaRPr lang="es-ES"/>
        </a:p>
      </dgm:t>
    </dgm:pt>
    <dgm:pt modelId="{BFB68362-145F-4E53-838C-446B8D261922}" type="pres">
      <dgm:prSet presAssocID="{8AB73425-B21D-41B8-990D-48AB9B945676}" presName="sp" presStyleCnt="0"/>
      <dgm:spPr/>
    </dgm:pt>
    <dgm:pt modelId="{7551209F-EFB7-4F0E-8387-AE81E98344BE}" type="pres">
      <dgm:prSet presAssocID="{618C09AC-8E45-4EA0-80CF-DE1262D140A4}" presName="linNode" presStyleCnt="0"/>
      <dgm:spPr/>
    </dgm:pt>
    <dgm:pt modelId="{ABC2EC23-61AA-4B0B-A524-0CC7743AB95E}" type="pres">
      <dgm:prSet presAssocID="{618C09AC-8E45-4EA0-80CF-DE1262D140A4}" presName="parentText" presStyleLbl="node1" presStyleIdx="6" presStyleCnt="7">
        <dgm:presLayoutVars>
          <dgm:chMax val="1"/>
          <dgm:bulletEnabled val="1"/>
        </dgm:presLayoutVars>
      </dgm:prSet>
      <dgm:spPr/>
      <dgm:t>
        <a:bodyPr/>
        <a:lstStyle/>
        <a:p>
          <a:endParaRPr lang="es-ES"/>
        </a:p>
      </dgm:t>
    </dgm:pt>
    <dgm:pt modelId="{526175B6-F560-4EC3-B1B6-8F799A5A47AE}" type="pres">
      <dgm:prSet presAssocID="{618C09AC-8E45-4EA0-80CF-DE1262D140A4}" presName="descendantText" presStyleLbl="alignAccFollowNode1" presStyleIdx="6" presStyleCnt="7">
        <dgm:presLayoutVars>
          <dgm:bulletEnabled val="1"/>
        </dgm:presLayoutVars>
      </dgm:prSet>
      <dgm:spPr/>
      <dgm:t>
        <a:bodyPr/>
        <a:lstStyle/>
        <a:p>
          <a:endParaRPr lang="es-ES"/>
        </a:p>
      </dgm:t>
    </dgm:pt>
  </dgm:ptLst>
  <dgm:cxnLst>
    <dgm:cxn modelId="{CD1FCAA4-E648-4CD4-85B8-465C109FDB33}" type="presOf" srcId="{578FCDFC-6C9E-4DFD-99AB-19C32CD359B3}" destId="{79B0D90B-BCDE-400E-A6BA-6426E8559937}" srcOrd="0" destOrd="0" presId="urn:microsoft.com/office/officeart/2005/8/layout/vList5"/>
    <dgm:cxn modelId="{2E2BA6EA-8B9D-4AD0-BF8E-84D2DB728099}" srcId="{085FF1D8-8C71-4C3B-9344-AEE482BB644E}" destId="{618C09AC-8E45-4EA0-80CF-DE1262D140A4}" srcOrd="6" destOrd="0" parTransId="{AC12E477-6E22-4976-B5CD-22134A1599CC}" sibTransId="{7BFA8B86-70E3-417E-863C-BEA5FDC218A7}"/>
    <dgm:cxn modelId="{C307A413-CABE-435C-A1BD-4420365BAA88}" srcId="{FA5DFD48-4ABD-4CD7-AF05-61DC2299D289}" destId="{56626F5E-7A07-446D-B86F-359AF638B45E}" srcOrd="0" destOrd="0" parTransId="{B6C91FFF-39D4-43B9-9137-FB83BBAC605C}" sibTransId="{C9B18C23-556B-42D1-84C9-369347F650FC}"/>
    <dgm:cxn modelId="{EC2C1611-ED75-4582-B9A9-9D9DA33B4221}" srcId="{2B4BD61B-AD41-4599-8B62-193D38894E94}" destId="{0B2827F5-6EF3-4F0B-9390-F5C5B7C6A453}" srcOrd="0" destOrd="0" parTransId="{F9F6A767-A8DE-4CBA-9DAC-345229D8A675}" sibTransId="{DECAF6C8-83F2-4328-8512-CD829391F9B2}"/>
    <dgm:cxn modelId="{ACC7E58A-6B33-4B41-B132-BECB4B0BB076}" type="presOf" srcId="{FD30C508-0FAF-4E33-8351-90B1B3C1591A}" destId="{A1BBD702-FA89-4CBB-9386-B5B715680FCA}" srcOrd="0" destOrd="0" presId="urn:microsoft.com/office/officeart/2005/8/layout/vList5"/>
    <dgm:cxn modelId="{C2581D27-F898-4D41-A34B-B84C53F1C6CD}" type="presOf" srcId="{0B2827F5-6EF3-4F0B-9390-F5C5B7C6A453}" destId="{88FDC0EE-EEE5-486B-AB11-86608D14A2FC}" srcOrd="0" destOrd="0" presId="urn:microsoft.com/office/officeart/2005/8/layout/vList5"/>
    <dgm:cxn modelId="{024E2612-11A4-43CB-AE5A-D9CF634DD432}" type="presOf" srcId="{56626F5E-7A07-446D-B86F-359AF638B45E}" destId="{C7087350-513D-4327-BE70-0AF67C7493C7}" srcOrd="0" destOrd="0" presId="urn:microsoft.com/office/officeart/2005/8/layout/vList5"/>
    <dgm:cxn modelId="{166BA093-F575-4B27-9093-35AEECA2577B}" type="presOf" srcId="{F952D7F0-06E6-4818-8748-4BF903C8DEA1}" destId="{CF14F9B5-4CF9-4358-A1A0-13C594BBDD90}" srcOrd="0" destOrd="0" presId="urn:microsoft.com/office/officeart/2005/8/layout/vList5"/>
    <dgm:cxn modelId="{91410657-21B8-4811-99FC-02B94162892F}" srcId="{085FF1D8-8C71-4C3B-9344-AEE482BB644E}" destId="{F3DA36B8-1123-40BA-9B1A-AEF046BC3569}" srcOrd="0" destOrd="0" parTransId="{12AA0108-CC0C-45D5-A9B5-C07E67F6B04E}" sibTransId="{857EA0C0-0ED9-47EF-A874-ED6581B7B2E3}"/>
    <dgm:cxn modelId="{D70C51AE-E1D0-4FC3-8F1A-B1128DA1FEFE}" srcId="{085FF1D8-8C71-4C3B-9344-AEE482BB644E}" destId="{FA5DFD48-4ABD-4CD7-AF05-61DC2299D289}" srcOrd="3" destOrd="0" parTransId="{3D1822F8-1031-4BB8-9172-2369D2446105}" sibTransId="{2EB01DA6-6CD0-4ECD-9A51-B930518AFB25}"/>
    <dgm:cxn modelId="{F645D553-C390-4A38-B373-C0188E340DB8}" type="presOf" srcId="{085FF1D8-8C71-4C3B-9344-AEE482BB644E}" destId="{1F558EBD-4695-45CB-9813-C8DC8ECAE2DC}" srcOrd="0" destOrd="0" presId="urn:microsoft.com/office/officeart/2005/8/layout/vList5"/>
    <dgm:cxn modelId="{10C6CA00-8770-4722-8561-326112FB1BEB}" type="presOf" srcId="{618C09AC-8E45-4EA0-80CF-DE1262D140A4}" destId="{ABC2EC23-61AA-4B0B-A524-0CC7743AB95E}" srcOrd="0" destOrd="0" presId="urn:microsoft.com/office/officeart/2005/8/layout/vList5"/>
    <dgm:cxn modelId="{079C8730-372B-4893-A40D-388C603DE1F3}" srcId="{085FF1D8-8C71-4C3B-9344-AEE482BB644E}" destId="{2B4BD61B-AD41-4599-8B62-193D38894E94}" srcOrd="4" destOrd="0" parTransId="{03678F07-6838-4E17-BB6B-09306D0A9D2C}" sibTransId="{E017C831-157B-479F-AB22-50A35F07CEA0}"/>
    <dgm:cxn modelId="{AD77DE65-4FFB-42B0-B143-65D1772E7638}" srcId="{50FE1A3F-1FDA-4E25-98D6-D06AAF93B2BF}" destId="{5BBF0FAE-A246-48B1-9225-790F8BB35945}" srcOrd="0" destOrd="0" parTransId="{883BDF22-1D4D-4C91-94C7-1557BF766EEF}" sibTransId="{6F88B431-8583-416D-93F4-ABF02A57C438}"/>
    <dgm:cxn modelId="{65977369-952E-48B9-A99C-D8981ABE66E2}" srcId="{085FF1D8-8C71-4C3B-9344-AEE482BB644E}" destId="{7D146333-C754-4DEF-8213-DAB5E8B7EF45}" srcOrd="1" destOrd="0" parTransId="{3E8E540F-0DDB-48C4-9EA1-4834B222A07C}" sibTransId="{10CD7A38-4F0A-4820-AA68-6B3503DDCE8C}"/>
    <dgm:cxn modelId="{BFB141F0-052E-4A27-B047-9C48713A087C}" type="presOf" srcId="{F3DA36B8-1123-40BA-9B1A-AEF046BC3569}" destId="{CAE0E5E5-B678-4A74-9DD0-35BC0984B2BE}" srcOrd="0" destOrd="0" presId="urn:microsoft.com/office/officeart/2005/8/layout/vList5"/>
    <dgm:cxn modelId="{F76B9FA1-313B-4699-8711-85297C35FA59}" srcId="{085FF1D8-8C71-4C3B-9344-AEE482BB644E}" destId="{FD30C508-0FAF-4E33-8351-90B1B3C1591A}" srcOrd="2" destOrd="0" parTransId="{AEF1FA63-7BEB-49C1-9F6D-3C9FE7B0A496}" sibTransId="{3ADFB0A3-7F62-437B-B9CF-D82AC550EC74}"/>
    <dgm:cxn modelId="{12367F67-3812-452E-8753-DC96D4B93024}" srcId="{F3DA36B8-1123-40BA-9B1A-AEF046BC3569}" destId="{F952D7F0-06E6-4818-8748-4BF903C8DEA1}" srcOrd="0" destOrd="0" parTransId="{B30C487B-42BA-41F2-9096-F7C0B4DBE7B9}" sibTransId="{A08B6FD3-8DDE-4CB9-BFD7-636C5C7E0453}"/>
    <dgm:cxn modelId="{3A8F43B1-56E1-4FAE-A8FE-F784BFCA1CE1}" srcId="{7D146333-C754-4DEF-8213-DAB5E8B7EF45}" destId="{D4CA9FD9-7A53-4A8B-A8DA-AF3F6492A6B4}" srcOrd="0" destOrd="0" parTransId="{9CC507CC-5DC2-43E8-B9CF-3B5159B8FD6E}" sibTransId="{F69CF6F9-A909-461F-9E79-452BAC2128EA}"/>
    <dgm:cxn modelId="{5F672D2B-6FD3-4240-BFBA-E40DCCE2FE8B}" srcId="{085FF1D8-8C71-4C3B-9344-AEE482BB644E}" destId="{50FE1A3F-1FDA-4E25-98D6-D06AAF93B2BF}" srcOrd="5" destOrd="0" parTransId="{88568B51-BF30-48FC-B02C-1C235716D0B2}" sibTransId="{8AB73425-B21D-41B8-990D-48AB9B945676}"/>
    <dgm:cxn modelId="{99189655-45C4-4260-9803-CBDB415F833C}" type="presOf" srcId="{9F8EF59E-D093-49BC-A762-0F2EA2D59411}" destId="{526175B6-F560-4EC3-B1B6-8F799A5A47AE}" srcOrd="0" destOrd="0" presId="urn:microsoft.com/office/officeart/2005/8/layout/vList5"/>
    <dgm:cxn modelId="{7881550B-9722-48D7-837B-3DAF7DC17C48}" srcId="{FD30C508-0FAF-4E33-8351-90B1B3C1591A}" destId="{578FCDFC-6C9E-4DFD-99AB-19C32CD359B3}" srcOrd="0" destOrd="0" parTransId="{3B1D7BAB-E74F-4E65-A1CD-D5521CA20D06}" sibTransId="{61A8A61D-62B1-4191-9D65-17319AF16A1D}"/>
    <dgm:cxn modelId="{C2AC902D-ED34-4E07-BFA8-E9E70B4A76D1}" type="presOf" srcId="{FA5DFD48-4ABD-4CD7-AF05-61DC2299D289}" destId="{4AD73343-669C-460C-B15B-B62DBB2C43C8}" srcOrd="0" destOrd="0" presId="urn:microsoft.com/office/officeart/2005/8/layout/vList5"/>
    <dgm:cxn modelId="{8A17F836-409E-4413-AB4C-34D33B87EDF6}" type="presOf" srcId="{7D146333-C754-4DEF-8213-DAB5E8B7EF45}" destId="{E4F2E980-6745-4C84-9B6C-21173BCE44F3}" srcOrd="0" destOrd="0" presId="urn:microsoft.com/office/officeart/2005/8/layout/vList5"/>
    <dgm:cxn modelId="{DDF670EB-F556-4D89-A2E6-57AEC91D23AE}" type="presOf" srcId="{D4CA9FD9-7A53-4A8B-A8DA-AF3F6492A6B4}" destId="{6C43B132-196A-4EA7-B4F4-C68275523AE2}" srcOrd="0" destOrd="0" presId="urn:microsoft.com/office/officeart/2005/8/layout/vList5"/>
    <dgm:cxn modelId="{5104DAE2-B69F-4962-B7EA-9D5E543D954A}" type="presOf" srcId="{5BBF0FAE-A246-48B1-9225-790F8BB35945}" destId="{B732B0D2-4DB2-4612-8F89-ADE2A3B4B046}" srcOrd="0" destOrd="0" presId="urn:microsoft.com/office/officeart/2005/8/layout/vList5"/>
    <dgm:cxn modelId="{06241B7E-2750-406A-B773-A11B6B964F35}" srcId="{618C09AC-8E45-4EA0-80CF-DE1262D140A4}" destId="{9F8EF59E-D093-49BC-A762-0F2EA2D59411}" srcOrd="0" destOrd="0" parTransId="{5EF00234-C4F8-40C0-90FD-39A7700EE7EE}" sibTransId="{8BB79DD2-BE5A-4395-9D26-DA883B55A578}"/>
    <dgm:cxn modelId="{DF99798C-C435-418A-96EE-012FFCA6AB28}" type="presOf" srcId="{2B4BD61B-AD41-4599-8B62-193D38894E94}" destId="{CF14A24C-596E-4709-9815-1ACAD20D6F02}" srcOrd="0" destOrd="0" presId="urn:microsoft.com/office/officeart/2005/8/layout/vList5"/>
    <dgm:cxn modelId="{7DA94178-5DCC-4836-A345-715CA02F3864}" type="presOf" srcId="{50FE1A3F-1FDA-4E25-98D6-D06AAF93B2BF}" destId="{55464A02-FC3C-44A1-8BC1-7C6BD3649488}" srcOrd="0" destOrd="0" presId="urn:microsoft.com/office/officeart/2005/8/layout/vList5"/>
    <dgm:cxn modelId="{510BF2C4-113F-41A1-849B-BED13A59F8B5}" type="presParOf" srcId="{1F558EBD-4695-45CB-9813-C8DC8ECAE2DC}" destId="{93C878F3-083A-4B2C-AC72-C01C564A1E31}" srcOrd="0" destOrd="0" presId="urn:microsoft.com/office/officeart/2005/8/layout/vList5"/>
    <dgm:cxn modelId="{4139FF58-332B-4CBF-B21F-65970C44BCE2}" type="presParOf" srcId="{93C878F3-083A-4B2C-AC72-C01C564A1E31}" destId="{CAE0E5E5-B678-4A74-9DD0-35BC0984B2BE}" srcOrd="0" destOrd="0" presId="urn:microsoft.com/office/officeart/2005/8/layout/vList5"/>
    <dgm:cxn modelId="{78C9A36A-0F9A-4FC0-AD36-66432A00F472}" type="presParOf" srcId="{93C878F3-083A-4B2C-AC72-C01C564A1E31}" destId="{CF14F9B5-4CF9-4358-A1A0-13C594BBDD90}" srcOrd="1" destOrd="0" presId="urn:microsoft.com/office/officeart/2005/8/layout/vList5"/>
    <dgm:cxn modelId="{BAFDDC99-340B-4B46-B14D-556B7FA8ED90}" type="presParOf" srcId="{1F558EBD-4695-45CB-9813-C8DC8ECAE2DC}" destId="{D9F86806-12F2-4CD0-BF39-87951E7B2D0F}" srcOrd="1" destOrd="0" presId="urn:microsoft.com/office/officeart/2005/8/layout/vList5"/>
    <dgm:cxn modelId="{D700BD42-C3ED-4109-85BB-EDFE93A544B4}" type="presParOf" srcId="{1F558EBD-4695-45CB-9813-C8DC8ECAE2DC}" destId="{E2527BD9-1F15-4D56-BF11-BC0145CBB6FB}" srcOrd="2" destOrd="0" presId="urn:microsoft.com/office/officeart/2005/8/layout/vList5"/>
    <dgm:cxn modelId="{88B456BC-59B6-4195-80F2-24E51AEA41B3}" type="presParOf" srcId="{E2527BD9-1F15-4D56-BF11-BC0145CBB6FB}" destId="{E4F2E980-6745-4C84-9B6C-21173BCE44F3}" srcOrd="0" destOrd="0" presId="urn:microsoft.com/office/officeart/2005/8/layout/vList5"/>
    <dgm:cxn modelId="{675854CA-432B-4BF3-9E0E-6C341B5CE1E0}" type="presParOf" srcId="{E2527BD9-1F15-4D56-BF11-BC0145CBB6FB}" destId="{6C43B132-196A-4EA7-B4F4-C68275523AE2}" srcOrd="1" destOrd="0" presId="urn:microsoft.com/office/officeart/2005/8/layout/vList5"/>
    <dgm:cxn modelId="{0244FA01-6706-4EB0-B6AA-4BB13E8AF006}" type="presParOf" srcId="{1F558EBD-4695-45CB-9813-C8DC8ECAE2DC}" destId="{50CF05F5-7A98-4A19-AD9B-BF1A58FCFF85}" srcOrd="3" destOrd="0" presId="urn:microsoft.com/office/officeart/2005/8/layout/vList5"/>
    <dgm:cxn modelId="{2079011F-D4BF-4661-AF0F-C25951B56674}" type="presParOf" srcId="{1F558EBD-4695-45CB-9813-C8DC8ECAE2DC}" destId="{B6EE9224-5A6E-480B-AEBA-A8FF241AF56C}" srcOrd="4" destOrd="0" presId="urn:microsoft.com/office/officeart/2005/8/layout/vList5"/>
    <dgm:cxn modelId="{02DF1361-DD1B-4CEC-9B2C-84A526C19A80}" type="presParOf" srcId="{B6EE9224-5A6E-480B-AEBA-A8FF241AF56C}" destId="{A1BBD702-FA89-4CBB-9386-B5B715680FCA}" srcOrd="0" destOrd="0" presId="urn:microsoft.com/office/officeart/2005/8/layout/vList5"/>
    <dgm:cxn modelId="{C7C8BD12-6D62-4785-AB4B-633E80702246}" type="presParOf" srcId="{B6EE9224-5A6E-480B-AEBA-A8FF241AF56C}" destId="{79B0D90B-BCDE-400E-A6BA-6426E8559937}" srcOrd="1" destOrd="0" presId="urn:microsoft.com/office/officeart/2005/8/layout/vList5"/>
    <dgm:cxn modelId="{321477E6-AEB1-45C7-896E-2ACC0DDC9692}" type="presParOf" srcId="{1F558EBD-4695-45CB-9813-C8DC8ECAE2DC}" destId="{F8301930-4C92-48EE-9DBA-6B98C0B87363}" srcOrd="5" destOrd="0" presId="urn:microsoft.com/office/officeart/2005/8/layout/vList5"/>
    <dgm:cxn modelId="{A15FEFC8-D989-4246-A473-80C407309D99}" type="presParOf" srcId="{1F558EBD-4695-45CB-9813-C8DC8ECAE2DC}" destId="{8B061C96-DFDB-48F4-A242-D603F9BCA80F}" srcOrd="6" destOrd="0" presId="urn:microsoft.com/office/officeart/2005/8/layout/vList5"/>
    <dgm:cxn modelId="{1E45102A-F2DB-49DE-9E4B-7AE27B09F6A5}" type="presParOf" srcId="{8B061C96-DFDB-48F4-A242-D603F9BCA80F}" destId="{4AD73343-669C-460C-B15B-B62DBB2C43C8}" srcOrd="0" destOrd="0" presId="urn:microsoft.com/office/officeart/2005/8/layout/vList5"/>
    <dgm:cxn modelId="{F746EB60-AC02-46AC-90E8-329169A91B7C}" type="presParOf" srcId="{8B061C96-DFDB-48F4-A242-D603F9BCA80F}" destId="{C7087350-513D-4327-BE70-0AF67C7493C7}" srcOrd="1" destOrd="0" presId="urn:microsoft.com/office/officeart/2005/8/layout/vList5"/>
    <dgm:cxn modelId="{66204C25-EA55-4080-8874-7D71E0815550}" type="presParOf" srcId="{1F558EBD-4695-45CB-9813-C8DC8ECAE2DC}" destId="{DE2349F9-D81E-4BCE-B882-FF1BC26719C0}" srcOrd="7" destOrd="0" presId="urn:microsoft.com/office/officeart/2005/8/layout/vList5"/>
    <dgm:cxn modelId="{3682EAED-2E71-4888-9721-063F90BAFD88}" type="presParOf" srcId="{1F558EBD-4695-45CB-9813-C8DC8ECAE2DC}" destId="{176A018B-90D4-48EC-82BB-82669E0E8B15}" srcOrd="8" destOrd="0" presId="urn:microsoft.com/office/officeart/2005/8/layout/vList5"/>
    <dgm:cxn modelId="{EBBA0FCE-D9EF-477E-8AE8-E1EBBA5C88B9}" type="presParOf" srcId="{176A018B-90D4-48EC-82BB-82669E0E8B15}" destId="{CF14A24C-596E-4709-9815-1ACAD20D6F02}" srcOrd="0" destOrd="0" presId="urn:microsoft.com/office/officeart/2005/8/layout/vList5"/>
    <dgm:cxn modelId="{7DD3EA7F-6F63-4B5A-BD2C-195B71C633FA}" type="presParOf" srcId="{176A018B-90D4-48EC-82BB-82669E0E8B15}" destId="{88FDC0EE-EEE5-486B-AB11-86608D14A2FC}" srcOrd="1" destOrd="0" presId="urn:microsoft.com/office/officeart/2005/8/layout/vList5"/>
    <dgm:cxn modelId="{C7E92AE8-3A66-40D1-A487-34A661281DD2}" type="presParOf" srcId="{1F558EBD-4695-45CB-9813-C8DC8ECAE2DC}" destId="{978CC0A4-3313-46DA-942A-B550B18E76BF}" srcOrd="9" destOrd="0" presId="urn:microsoft.com/office/officeart/2005/8/layout/vList5"/>
    <dgm:cxn modelId="{296AE6D1-4597-44CC-87DE-01DA84046291}" type="presParOf" srcId="{1F558EBD-4695-45CB-9813-C8DC8ECAE2DC}" destId="{D78CDF78-BB8E-4F47-A0F4-44144BF5C931}" srcOrd="10" destOrd="0" presId="urn:microsoft.com/office/officeart/2005/8/layout/vList5"/>
    <dgm:cxn modelId="{D0F81EEB-A2D1-4FE2-9F06-DE2B80664C1D}" type="presParOf" srcId="{D78CDF78-BB8E-4F47-A0F4-44144BF5C931}" destId="{55464A02-FC3C-44A1-8BC1-7C6BD3649488}" srcOrd="0" destOrd="0" presId="urn:microsoft.com/office/officeart/2005/8/layout/vList5"/>
    <dgm:cxn modelId="{CB314DC2-B041-4017-97B0-123B83D52384}" type="presParOf" srcId="{D78CDF78-BB8E-4F47-A0F4-44144BF5C931}" destId="{B732B0D2-4DB2-4612-8F89-ADE2A3B4B046}" srcOrd="1" destOrd="0" presId="urn:microsoft.com/office/officeart/2005/8/layout/vList5"/>
    <dgm:cxn modelId="{B8BF61D4-6DE8-4857-AE04-6095D9B77C57}" type="presParOf" srcId="{1F558EBD-4695-45CB-9813-C8DC8ECAE2DC}" destId="{BFB68362-145F-4E53-838C-446B8D261922}" srcOrd="11" destOrd="0" presId="urn:microsoft.com/office/officeart/2005/8/layout/vList5"/>
    <dgm:cxn modelId="{B9F6EE3F-5394-47E5-801A-7C5281F38772}" type="presParOf" srcId="{1F558EBD-4695-45CB-9813-C8DC8ECAE2DC}" destId="{7551209F-EFB7-4F0E-8387-AE81E98344BE}" srcOrd="12" destOrd="0" presId="urn:microsoft.com/office/officeart/2005/8/layout/vList5"/>
    <dgm:cxn modelId="{D28FD4C8-DA5D-40D3-9735-54CA63F6B0F3}" type="presParOf" srcId="{7551209F-EFB7-4F0E-8387-AE81E98344BE}" destId="{ABC2EC23-61AA-4B0B-A524-0CC7743AB95E}" srcOrd="0" destOrd="0" presId="urn:microsoft.com/office/officeart/2005/8/layout/vList5"/>
    <dgm:cxn modelId="{BE987DF9-69F4-4E37-9C70-D4B3D9209797}" type="presParOf" srcId="{7551209F-EFB7-4F0E-8387-AE81E98344BE}" destId="{526175B6-F560-4EC3-B1B6-8F799A5A47AE}" srcOrd="1" destOrd="0" presId="urn:microsoft.com/office/officeart/2005/8/layout/vList5"/>
  </dgm:cxnLst>
  <dgm:bg/>
  <dgm:whole/>
</dgm:dataModel>
</file>

<file path=ppt/diagrams/data7.xml><?xml version="1.0" encoding="utf-8"?>
<dgm:dataModel xmlns:dgm="http://schemas.openxmlformats.org/drawingml/2006/diagram" xmlns:a="http://schemas.openxmlformats.org/drawingml/2006/main">
  <dgm:ptLst>
    <dgm:pt modelId="{5BFDA2EE-8F51-41A8-92F0-27DE013C2A41}" type="doc">
      <dgm:prSet loTypeId="urn:microsoft.com/office/officeart/2005/8/layout/cycle3" loCatId="cycle" qsTypeId="urn:microsoft.com/office/officeart/2005/8/quickstyle/simple4" qsCatId="simple" csTypeId="urn:microsoft.com/office/officeart/2005/8/colors/colorful1" csCatId="colorful" phldr="1"/>
      <dgm:spPr/>
      <dgm:t>
        <a:bodyPr/>
        <a:lstStyle/>
        <a:p>
          <a:endParaRPr lang="es-ES"/>
        </a:p>
      </dgm:t>
    </dgm:pt>
    <dgm:pt modelId="{42AC8A8B-A36A-4BD4-BB89-81EA8BFFDADD}">
      <dgm:prSet phldrT="[Texto]" custT="1"/>
      <dgm:spPr/>
      <dgm:t>
        <a:bodyPr/>
        <a:lstStyle/>
        <a:p>
          <a:r>
            <a:rPr lang="es-ES" sz="1200">
              <a:latin typeface="Times New Roman" pitchFamily="18" charset="0"/>
              <a:cs typeface="Times New Roman" pitchFamily="18" charset="0"/>
            </a:rPr>
            <a:t>1. Arquitectura</a:t>
          </a:r>
        </a:p>
      </dgm:t>
    </dgm:pt>
    <dgm:pt modelId="{26D2F03E-BE49-4F57-B52F-6626D316D4FD}" type="parTrans" cxnId="{FE1A92DE-59F6-4902-9AF4-9F3BDAD3D779}">
      <dgm:prSet/>
      <dgm:spPr/>
      <dgm:t>
        <a:bodyPr/>
        <a:lstStyle/>
        <a:p>
          <a:endParaRPr lang="es-ES" sz="1200">
            <a:latin typeface="Times New Roman" pitchFamily="18" charset="0"/>
            <a:cs typeface="Times New Roman" pitchFamily="18" charset="0"/>
          </a:endParaRPr>
        </a:p>
      </dgm:t>
    </dgm:pt>
    <dgm:pt modelId="{0D3707CA-AAA5-4F6A-B08A-C98AF888EA07}" type="sibTrans" cxnId="{FE1A92DE-59F6-4902-9AF4-9F3BDAD3D779}">
      <dgm:prSet/>
      <dgm:spPr/>
      <dgm:t>
        <a:bodyPr/>
        <a:lstStyle/>
        <a:p>
          <a:endParaRPr lang="es-ES" sz="1200">
            <a:latin typeface="Times New Roman" pitchFamily="18" charset="0"/>
            <a:cs typeface="Times New Roman" pitchFamily="18" charset="0"/>
          </a:endParaRPr>
        </a:p>
      </dgm:t>
    </dgm:pt>
    <dgm:pt modelId="{76173F76-0449-4F00-9615-898A72FD2FE7}">
      <dgm:prSet phldrT="[Texto]" custT="1"/>
      <dgm:spPr/>
      <dgm:t>
        <a:bodyPr/>
        <a:lstStyle/>
        <a:p>
          <a:r>
            <a:rPr lang="es-ES" sz="1200">
              <a:latin typeface="Times New Roman" pitchFamily="18" charset="0"/>
              <a:cs typeface="Times New Roman" pitchFamily="18" charset="0"/>
            </a:rPr>
            <a:t>2. Distribución de la pantalla</a:t>
          </a:r>
        </a:p>
      </dgm:t>
    </dgm:pt>
    <dgm:pt modelId="{5266217B-26BA-4973-ABC2-C68007BBD7C4}" type="parTrans" cxnId="{ED74647C-8D2A-489F-9649-72393B0A98CC}">
      <dgm:prSet/>
      <dgm:spPr/>
      <dgm:t>
        <a:bodyPr/>
        <a:lstStyle/>
        <a:p>
          <a:endParaRPr lang="es-ES" sz="1200">
            <a:latin typeface="Times New Roman" pitchFamily="18" charset="0"/>
            <a:cs typeface="Times New Roman" pitchFamily="18" charset="0"/>
          </a:endParaRPr>
        </a:p>
      </dgm:t>
    </dgm:pt>
    <dgm:pt modelId="{0526D01F-1F54-45F8-B89F-B0844C9E6979}" type="sibTrans" cxnId="{ED74647C-8D2A-489F-9649-72393B0A98CC}">
      <dgm:prSet/>
      <dgm:spPr/>
      <dgm:t>
        <a:bodyPr/>
        <a:lstStyle/>
        <a:p>
          <a:endParaRPr lang="es-ES" sz="1200">
            <a:latin typeface="Times New Roman" pitchFamily="18" charset="0"/>
            <a:cs typeface="Times New Roman" pitchFamily="18" charset="0"/>
          </a:endParaRPr>
        </a:p>
      </dgm:t>
    </dgm:pt>
    <dgm:pt modelId="{C404A083-2C0A-4064-A2C7-3E5D35B4A63E}">
      <dgm:prSet phldrT="[Texto]" custT="1"/>
      <dgm:spPr/>
      <dgm:t>
        <a:bodyPr/>
        <a:lstStyle/>
        <a:p>
          <a:r>
            <a:rPr lang="es-ES" sz="1200">
              <a:latin typeface="Times New Roman" pitchFamily="18" charset="0"/>
              <a:cs typeface="Times New Roman" pitchFamily="18" charset="0"/>
            </a:rPr>
            <a:t>3. Navegación</a:t>
          </a:r>
        </a:p>
      </dgm:t>
    </dgm:pt>
    <dgm:pt modelId="{23193B6C-F91B-48B7-AFF3-072900EB6EE0}" type="parTrans" cxnId="{2E52CC8C-5E78-410B-B3A1-55489A8806EB}">
      <dgm:prSet/>
      <dgm:spPr/>
      <dgm:t>
        <a:bodyPr/>
        <a:lstStyle/>
        <a:p>
          <a:endParaRPr lang="es-ES" sz="1200">
            <a:latin typeface="Times New Roman" pitchFamily="18" charset="0"/>
            <a:cs typeface="Times New Roman" pitchFamily="18" charset="0"/>
          </a:endParaRPr>
        </a:p>
      </dgm:t>
    </dgm:pt>
    <dgm:pt modelId="{040724F9-5202-4C74-A81A-FB62E6D08854}" type="sibTrans" cxnId="{2E52CC8C-5E78-410B-B3A1-55489A8806EB}">
      <dgm:prSet/>
      <dgm:spPr/>
      <dgm:t>
        <a:bodyPr/>
        <a:lstStyle/>
        <a:p>
          <a:endParaRPr lang="es-ES" sz="1200">
            <a:latin typeface="Times New Roman" pitchFamily="18" charset="0"/>
            <a:cs typeface="Times New Roman" pitchFamily="18" charset="0"/>
          </a:endParaRPr>
        </a:p>
      </dgm:t>
    </dgm:pt>
    <dgm:pt modelId="{25FAB17A-D32F-4220-8B5F-33696395D806}">
      <dgm:prSet phldrT="[Texto]" custT="1"/>
      <dgm:spPr/>
      <dgm:t>
        <a:bodyPr/>
        <a:lstStyle/>
        <a:p>
          <a:r>
            <a:rPr lang="es-ES" sz="1200">
              <a:latin typeface="Times New Roman" pitchFamily="18" charset="0"/>
              <a:cs typeface="Times New Roman" pitchFamily="18" charset="0"/>
            </a:rPr>
            <a:t>4. Uso de color</a:t>
          </a:r>
        </a:p>
      </dgm:t>
    </dgm:pt>
    <dgm:pt modelId="{DDE22FBF-C76C-454F-8200-B9B9717CDDE1}" type="parTrans" cxnId="{76D7E1F9-A906-468C-B47E-E8880B0E88A6}">
      <dgm:prSet/>
      <dgm:spPr/>
      <dgm:t>
        <a:bodyPr/>
        <a:lstStyle/>
        <a:p>
          <a:endParaRPr lang="es-ES" sz="1200">
            <a:latin typeface="Times New Roman" pitchFamily="18" charset="0"/>
            <a:cs typeface="Times New Roman" pitchFamily="18" charset="0"/>
          </a:endParaRPr>
        </a:p>
      </dgm:t>
    </dgm:pt>
    <dgm:pt modelId="{6B0D1CA6-A1DA-4062-9807-11EAF46177CE}" type="sibTrans" cxnId="{76D7E1F9-A906-468C-B47E-E8880B0E88A6}">
      <dgm:prSet/>
      <dgm:spPr/>
      <dgm:t>
        <a:bodyPr/>
        <a:lstStyle/>
        <a:p>
          <a:endParaRPr lang="es-ES" sz="1200">
            <a:latin typeface="Times New Roman" pitchFamily="18" charset="0"/>
            <a:cs typeface="Times New Roman" pitchFamily="18" charset="0"/>
          </a:endParaRPr>
        </a:p>
      </dgm:t>
    </dgm:pt>
    <dgm:pt modelId="{0198E087-E6A6-4DE7-9302-2AF4B7C9BC56}">
      <dgm:prSet phldrT="[Texto]" custT="1"/>
      <dgm:spPr/>
      <dgm:t>
        <a:bodyPr/>
        <a:lstStyle/>
        <a:p>
          <a:r>
            <a:rPr lang="es-ES" sz="1200">
              <a:latin typeface="Times New Roman" pitchFamily="18" charset="0"/>
              <a:cs typeface="Times New Roman" pitchFamily="18" charset="0"/>
            </a:rPr>
            <a:t>5. Información textual</a:t>
          </a:r>
        </a:p>
      </dgm:t>
    </dgm:pt>
    <dgm:pt modelId="{C1F7A914-8F13-4056-9F63-858B3EB5A656}" type="parTrans" cxnId="{61D88282-2A25-41F0-A6EC-4645DFEB4464}">
      <dgm:prSet/>
      <dgm:spPr/>
      <dgm:t>
        <a:bodyPr/>
        <a:lstStyle/>
        <a:p>
          <a:endParaRPr lang="es-ES" sz="1200">
            <a:latin typeface="Times New Roman" pitchFamily="18" charset="0"/>
            <a:cs typeface="Times New Roman" pitchFamily="18" charset="0"/>
          </a:endParaRPr>
        </a:p>
      </dgm:t>
    </dgm:pt>
    <dgm:pt modelId="{F8CE2871-6714-4353-BA9D-0D33C95E0B56}" type="sibTrans" cxnId="{61D88282-2A25-41F0-A6EC-4645DFEB4464}">
      <dgm:prSet/>
      <dgm:spPr/>
      <dgm:t>
        <a:bodyPr/>
        <a:lstStyle/>
        <a:p>
          <a:endParaRPr lang="es-ES" sz="1200">
            <a:latin typeface="Times New Roman" pitchFamily="18" charset="0"/>
            <a:cs typeface="Times New Roman" pitchFamily="18" charset="0"/>
          </a:endParaRPr>
        </a:p>
      </dgm:t>
    </dgm:pt>
    <dgm:pt modelId="{67092A87-F123-4CA1-BA23-D968720750F9}">
      <dgm:prSet phldrT="[Texto]" custT="1"/>
      <dgm:spPr/>
      <dgm:t>
        <a:bodyPr/>
        <a:lstStyle/>
        <a:p>
          <a:r>
            <a:rPr lang="es-ES" sz="1200">
              <a:latin typeface="Times New Roman" pitchFamily="18" charset="0"/>
              <a:cs typeface="Times New Roman" pitchFamily="18" charset="0"/>
            </a:rPr>
            <a:t>6.</a:t>
          </a:r>
          <a:r>
            <a:rPr lang="es-ES" sz="1200" b="1">
              <a:latin typeface="Times New Roman" pitchFamily="18" charset="0"/>
              <a:cs typeface="Times New Roman" pitchFamily="18" charset="0"/>
            </a:rPr>
            <a:t>Estatus de los Equipos y Eventos de Proceso</a:t>
          </a:r>
          <a:endParaRPr lang="es-ES" sz="1200">
            <a:latin typeface="Times New Roman" pitchFamily="18" charset="0"/>
            <a:cs typeface="Times New Roman" pitchFamily="18" charset="0"/>
          </a:endParaRPr>
        </a:p>
      </dgm:t>
    </dgm:pt>
    <dgm:pt modelId="{557F70BE-91E3-4366-A792-24858484DCD1}" type="parTrans" cxnId="{39D779E6-295E-4C62-97E1-FD488D164755}">
      <dgm:prSet/>
      <dgm:spPr/>
      <dgm:t>
        <a:bodyPr/>
        <a:lstStyle/>
        <a:p>
          <a:endParaRPr lang="es-ES" sz="1200">
            <a:latin typeface="Times New Roman" pitchFamily="18" charset="0"/>
            <a:cs typeface="Times New Roman" pitchFamily="18" charset="0"/>
          </a:endParaRPr>
        </a:p>
      </dgm:t>
    </dgm:pt>
    <dgm:pt modelId="{462351CF-BB7F-49C1-AFB2-7DE453FAD487}" type="sibTrans" cxnId="{39D779E6-295E-4C62-97E1-FD488D164755}">
      <dgm:prSet/>
      <dgm:spPr/>
      <dgm:t>
        <a:bodyPr/>
        <a:lstStyle/>
        <a:p>
          <a:endParaRPr lang="es-ES" sz="1200">
            <a:latin typeface="Times New Roman" pitchFamily="18" charset="0"/>
            <a:cs typeface="Times New Roman" pitchFamily="18" charset="0"/>
          </a:endParaRPr>
        </a:p>
      </dgm:t>
    </dgm:pt>
    <dgm:pt modelId="{7B49392C-4DB9-44A9-AE12-510FAA92762B}">
      <dgm:prSet phldrT="[Texto]" custT="1"/>
      <dgm:spPr/>
      <dgm:t>
        <a:bodyPr/>
        <a:lstStyle/>
        <a:p>
          <a:r>
            <a:rPr lang="es-ES" sz="1200">
              <a:latin typeface="Times New Roman" pitchFamily="18" charset="0"/>
              <a:cs typeface="Times New Roman" pitchFamily="18" charset="0"/>
            </a:rPr>
            <a:t>7.</a:t>
          </a:r>
          <a:r>
            <a:rPr lang="es-ES" sz="1200" b="1">
              <a:latin typeface="Times New Roman" pitchFamily="18" charset="0"/>
              <a:cs typeface="Times New Roman" pitchFamily="18" charset="0"/>
            </a:rPr>
            <a:t>Valores del proceso</a:t>
          </a:r>
          <a:endParaRPr lang="es-ES" sz="1200">
            <a:latin typeface="Times New Roman" pitchFamily="18" charset="0"/>
            <a:cs typeface="Times New Roman" pitchFamily="18" charset="0"/>
          </a:endParaRPr>
        </a:p>
      </dgm:t>
    </dgm:pt>
    <dgm:pt modelId="{7B240654-475D-46FE-875A-1DCB9FC5638F}" type="parTrans" cxnId="{16D19DC1-2466-4B91-8B36-9BB057D749AE}">
      <dgm:prSet/>
      <dgm:spPr/>
      <dgm:t>
        <a:bodyPr/>
        <a:lstStyle/>
        <a:p>
          <a:endParaRPr lang="es-ES" sz="1200">
            <a:latin typeface="Times New Roman" pitchFamily="18" charset="0"/>
            <a:cs typeface="Times New Roman" pitchFamily="18" charset="0"/>
          </a:endParaRPr>
        </a:p>
      </dgm:t>
    </dgm:pt>
    <dgm:pt modelId="{6D9B0A1F-CFA9-4C80-A2F9-8B0DC49313C6}" type="sibTrans" cxnId="{16D19DC1-2466-4B91-8B36-9BB057D749AE}">
      <dgm:prSet/>
      <dgm:spPr/>
      <dgm:t>
        <a:bodyPr/>
        <a:lstStyle/>
        <a:p>
          <a:endParaRPr lang="es-ES" sz="1200">
            <a:latin typeface="Times New Roman" pitchFamily="18" charset="0"/>
            <a:cs typeface="Times New Roman" pitchFamily="18" charset="0"/>
          </a:endParaRPr>
        </a:p>
      </dgm:t>
    </dgm:pt>
    <dgm:pt modelId="{CD43A786-7F2A-47F5-A29A-2B917C9EA8A1}">
      <dgm:prSet phldrT="[Texto]" custT="1"/>
      <dgm:spPr/>
      <dgm:t>
        <a:bodyPr/>
        <a:lstStyle/>
        <a:p>
          <a:r>
            <a:rPr lang="es-ES" sz="1200">
              <a:latin typeface="Times New Roman" pitchFamily="18" charset="0"/>
              <a:cs typeface="Times New Roman" pitchFamily="18" charset="0"/>
            </a:rPr>
            <a:t>8. </a:t>
          </a:r>
          <a:r>
            <a:rPr lang="es-ES" sz="1200" b="1">
              <a:latin typeface="Times New Roman" pitchFamily="18" charset="0"/>
              <a:cs typeface="Times New Roman" pitchFamily="18" charset="0"/>
            </a:rPr>
            <a:t>Tablas y grupo de tendencias </a:t>
          </a:r>
          <a:endParaRPr lang="es-ES" sz="1200">
            <a:latin typeface="Times New Roman" pitchFamily="18" charset="0"/>
            <a:cs typeface="Times New Roman" pitchFamily="18" charset="0"/>
          </a:endParaRPr>
        </a:p>
      </dgm:t>
    </dgm:pt>
    <dgm:pt modelId="{CC35B585-5B5A-49A0-A498-F3B5B5500F58}" type="parTrans" cxnId="{1E5B2C9B-7601-4753-9325-A0D5F0544C6D}">
      <dgm:prSet/>
      <dgm:spPr/>
      <dgm:t>
        <a:bodyPr/>
        <a:lstStyle/>
        <a:p>
          <a:endParaRPr lang="es-ES" sz="1200">
            <a:latin typeface="Times New Roman" pitchFamily="18" charset="0"/>
            <a:cs typeface="Times New Roman" pitchFamily="18" charset="0"/>
          </a:endParaRPr>
        </a:p>
      </dgm:t>
    </dgm:pt>
    <dgm:pt modelId="{38237963-2D78-40AE-B0B8-A9BA553C0E72}" type="sibTrans" cxnId="{1E5B2C9B-7601-4753-9325-A0D5F0544C6D}">
      <dgm:prSet/>
      <dgm:spPr/>
      <dgm:t>
        <a:bodyPr/>
        <a:lstStyle/>
        <a:p>
          <a:endParaRPr lang="es-ES" sz="1200">
            <a:latin typeface="Times New Roman" pitchFamily="18" charset="0"/>
            <a:cs typeface="Times New Roman" pitchFamily="18" charset="0"/>
          </a:endParaRPr>
        </a:p>
      </dgm:t>
    </dgm:pt>
    <dgm:pt modelId="{DF83D293-57AA-4FF7-8C54-8D2B42E47521}">
      <dgm:prSet phldrT="[Texto]" custT="1"/>
      <dgm:spPr/>
      <dgm:t>
        <a:bodyPr/>
        <a:lstStyle/>
        <a:p>
          <a:r>
            <a:rPr lang="es-ES" sz="1200" dirty="0">
              <a:latin typeface="Times New Roman" pitchFamily="18" charset="0"/>
              <a:cs typeface="Times New Roman" pitchFamily="18" charset="0"/>
            </a:rPr>
            <a:t>9. </a:t>
          </a:r>
          <a:r>
            <a:rPr lang="es-ES" sz="1200" b="1" dirty="0">
              <a:latin typeface="Times New Roman" pitchFamily="18" charset="0"/>
              <a:cs typeface="Times New Roman" pitchFamily="18" charset="0"/>
            </a:rPr>
            <a:t>Comandos </a:t>
          </a:r>
          <a:r>
            <a:rPr lang="es-ES" sz="1200" b="1" dirty="0" smtClean="0">
              <a:latin typeface="Times New Roman" pitchFamily="18" charset="0"/>
              <a:cs typeface="Times New Roman" pitchFamily="18" charset="0"/>
            </a:rPr>
            <a:t>e </a:t>
          </a:r>
          <a:r>
            <a:rPr lang="es-ES" sz="1200" b="1" dirty="0">
              <a:latin typeface="Times New Roman" pitchFamily="18" charset="0"/>
              <a:cs typeface="Times New Roman" pitchFamily="18" charset="0"/>
            </a:rPr>
            <a:t>ingreso de datos</a:t>
          </a:r>
          <a:endParaRPr lang="es-ES" sz="1200" dirty="0">
            <a:latin typeface="Times New Roman" pitchFamily="18" charset="0"/>
            <a:cs typeface="Times New Roman" pitchFamily="18" charset="0"/>
          </a:endParaRPr>
        </a:p>
      </dgm:t>
    </dgm:pt>
    <dgm:pt modelId="{F39C4461-AD8F-4438-881A-AFA74669AA12}" type="parTrans" cxnId="{957C1C4C-5508-4249-87F2-27E48CFE17E6}">
      <dgm:prSet/>
      <dgm:spPr/>
      <dgm:t>
        <a:bodyPr/>
        <a:lstStyle/>
        <a:p>
          <a:endParaRPr lang="es-ES" sz="1200">
            <a:latin typeface="Times New Roman" pitchFamily="18" charset="0"/>
            <a:cs typeface="Times New Roman" pitchFamily="18" charset="0"/>
          </a:endParaRPr>
        </a:p>
      </dgm:t>
    </dgm:pt>
    <dgm:pt modelId="{EB85D1DE-9870-4208-964A-A92AD6ABADDF}" type="sibTrans" cxnId="{957C1C4C-5508-4249-87F2-27E48CFE17E6}">
      <dgm:prSet/>
      <dgm:spPr/>
      <dgm:t>
        <a:bodyPr/>
        <a:lstStyle/>
        <a:p>
          <a:endParaRPr lang="es-ES" sz="1200">
            <a:latin typeface="Times New Roman" pitchFamily="18" charset="0"/>
            <a:cs typeface="Times New Roman" pitchFamily="18" charset="0"/>
          </a:endParaRPr>
        </a:p>
      </dgm:t>
    </dgm:pt>
    <dgm:pt modelId="{EB8DC638-36DC-4BDB-A09C-5BD23B3C7BBF}">
      <dgm:prSet phldrT="[Texto]" custT="1"/>
      <dgm:spPr/>
      <dgm:t>
        <a:bodyPr/>
        <a:lstStyle/>
        <a:p>
          <a:r>
            <a:rPr lang="es-ES" sz="1200">
              <a:latin typeface="Times New Roman" pitchFamily="18" charset="0"/>
              <a:cs typeface="Times New Roman" pitchFamily="18" charset="0"/>
            </a:rPr>
            <a:t>10.</a:t>
          </a:r>
          <a:r>
            <a:rPr lang="es-ES" sz="1200" b="1">
              <a:latin typeface="Times New Roman" pitchFamily="18" charset="0"/>
              <a:cs typeface="Times New Roman" pitchFamily="18" charset="0"/>
            </a:rPr>
            <a:t>Alarmas </a:t>
          </a:r>
          <a:endParaRPr lang="es-ES" sz="1200">
            <a:latin typeface="Times New Roman" pitchFamily="18" charset="0"/>
            <a:cs typeface="Times New Roman" pitchFamily="18" charset="0"/>
          </a:endParaRPr>
        </a:p>
      </dgm:t>
    </dgm:pt>
    <dgm:pt modelId="{D7494875-3044-4CD5-B47F-EADBEC99AFE7}" type="parTrans" cxnId="{A4ABF138-51DC-42F4-A08C-CDE26BE31106}">
      <dgm:prSet/>
      <dgm:spPr/>
      <dgm:t>
        <a:bodyPr/>
        <a:lstStyle/>
        <a:p>
          <a:endParaRPr lang="es-ES" sz="1200">
            <a:latin typeface="Times New Roman" pitchFamily="18" charset="0"/>
            <a:cs typeface="Times New Roman" pitchFamily="18" charset="0"/>
          </a:endParaRPr>
        </a:p>
      </dgm:t>
    </dgm:pt>
    <dgm:pt modelId="{601A5289-DD58-446C-AE96-246C679274DF}" type="sibTrans" cxnId="{A4ABF138-51DC-42F4-A08C-CDE26BE31106}">
      <dgm:prSet/>
      <dgm:spPr/>
      <dgm:t>
        <a:bodyPr/>
        <a:lstStyle/>
        <a:p>
          <a:endParaRPr lang="es-ES" sz="1200">
            <a:latin typeface="Times New Roman" pitchFamily="18" charset="0"/>
            <a:cs typeface="Times New Roman" pitchFamily="18" charset="0"/>
          </a:endParaRPr>
        </a:p>
      </dgm:t>
    </dgm:pt>
    <dgm:pt modelId="{34F238E0-C5C1-4F9B-B349-394C680DDAE8}" type="pres">
      <dgm:prSet presAssocID="{5BFDA2EE-8F51-41A8-92F0-27DE013C2A41}" presName="Name0" presStyleCnt="0">
        <dgm:presLayoutVars>
          <dgm:dir/>
          <dgm:resizeHandles val="exact"/>
        </dgm:presLayoutVars>
      </dgm:prSet>
      <dgm:spPr/>
      <dgm:t>
        <a:bodyPr/>
        <a:lstStyle/>
        <a:p>
          <a:endParaRPr lang="es-ES"/>
        </a:p>
      </dgm:t>
    </dgm:pt>
    <dgm:pt modelId="{576ACF4A-04F7-4BA8-947A-4812EDDD4240}" type="pres">
      <dgm:prSet presAssocID="{5BFDA2EE-8F51-41A8-92F0-27DE013C2A41}" presName="cycle" presStyleCnt="0"/>
      <dgm:spPr/>
    </dgm:pt>
    <dgm:pt modelId="{6D91530F-908E-4014-B75D-4D7817BF1758}" type="pres">
      <dgm:prSet presAssocID="{42AC8A8B-A36A-4BD4-BB89-81EA8BFFDADD}" presName="nodeFirstNode" presStyleLbl="node1" presStyleIdx="0" presStyleCnt="10">
        <dgm:presLayoutVars>
          <dgm:bulletEnabled val="1"/>
        </dgm:presLayoutVars>
      </dgm:prSet>
      <dgm:spPr/>
      <dgm:t>
        <a:bodyPr/>
        <a:lstStyle/>
        <a:p>
          <a:endParaRPr lang="es-ES"/>
        </a:p>
      </dgm:t>
    </dgm:pt>
    <dgm:pt modelId="{39B5D76A-38CE-43E9-9486-5F819159EB88}" type="pres">
      <dgm:prSet presAssocID="{0D3707CA-AAA5-4F6A-B08A-C98AF888EA07}" presName="sibTransFirstNode" presStyleLbl="bgShp" presStyleIdx="0" presStyleCnt="1"/>
      <dgm:spPr/>
      <dgm:t>
        <a:bodyPr/>
        <a:lstStyle/>
        <a:p>
          <a:endParaRPr lang="es-ES"/>
        </a:p>
      </dgm:t>
    </dgm:pt>
    <dgm:pt modelId="{F2DE927D-16FD-4C90-9759-CE6CA55832A3}" type="pres">
      <dgm:prSet presAssocID="{76173F76-0449-4F00-9615-898A72FD2FE7}" presName="nodeFollowingNodes" presStyleLbl="node1" presStyleIdx="1" presStyleCnt="10">
        <dgm:presLayoutVars>
          <dgm:bulletEnabled val="1"/>
        </dgm:presLayoutVars>
      </dgm:prSet>
      <dgm:spPr/>
      <dgm:t>
        <a:bodyPr/>
        <a:lstStyle/>
        <a:p>
          <a:endParaRPr lang="es-ES"/>
        </a:p>
      </dgm:t>
    </dgm:pt>
    <dgm:pt modelId="{39D64297-FD8F-4D3A-A146-1D74AB39DC6D}" type="pres">
      <dgm:prSet presAssocID="{C404A083-2C0A-4064-A2C7-3E5D35B4A63E}" presName="nodeFollowingNodes" presStyleLbl="node1" presStyleIdx="2" presStyleCnt="10">
        <dgm:presLayoutVars>
          <dgm:bulletEnabled val="1"/>
        </dgm:presLayoutVars>
      </dgm:prSet>
      <dgm:spPr/>
      <dgm:t>
        <a:bodyPr/>
        <a:lstStyle/>
        <a:p>
          <a:endParaRPr lang="es-ES"/>
        </a:p>
      </dgm:t>
    </dgm:pt>
    <dgm:pt modelId="{8BF0BF55-1F23-4D79-8FF6-BCA85DC3D6E7}" type="pres">
      <dgm:prSet presAssocID="{25FAB17A-D32F-4220-8B5F-33696395D806}" presName="nodeFollowingNodes" presStyleLbl="node1" presStyleIdx="3" presStyleCnt="10">
        <dgm:presLayoutVars>
          <dgm:bulletEnabled val="1"/>
        </dgm:presLayoutVars>
      </dgm:prSet>
      <dgm:spPr/>
      <dgm:t>
        <a:bodyPr/>
        <a:lstStyle/>
        <a:p>
          <a:endParaRPr lang="es-ES"/>
        </a:p>
      </dgm:t>
    </dgm:pt>
    <dgm:pt modelId="{CBFBFBA2-BFFE-4A3F-81D1-5E0E94B1A5E6}" type="pres">
      <dgm:prSet presAssocID="{0198E087-E6A6-4DE7-9302-2AF4B7C9BC56}" presName="nodeFollowingNodes" presStyleLbl="node1" presStyleIdx="4" presStyleCnt="10">
        <dgm:presLayoutVars>
          <dgm:bulletEnabled val="1"/>
        </dgm:presLayoutVars>
      </dgm:prSet>
      <dgm:spPr/>
      <dgm:t>
        <a:bodyPr/>
        <a:lstStyle/>
        <a:p>
          <a:endParaRPr lang="es-ES"/>
        </a:p>
      </dgm:t>
    </dgm:pt>
    <dgm:pt modelId="{95CF644B-70B3-4638-8B39-38A9C7A829C3}" type="pres">
      <dgm:prSet presAssocID="{67092A87-F123-4CA1-BA23-D968720750F9}" presName="nodeFollowingNodes" presStyleLbl="node1" presStyleIdx="5" presStyleCnt="10">
        <dgm:presLayoutVars>
          <dgm:bulletEnabled val="1"/>
        </dgm:presLayoutVars>
      </dgm:prSet>
      <dgm:spPr/>
      <dgm:t>
        <a:bodyPr/>
        <a:lstStyle/>
        <a:p>
          <a:endParaRPr lang="es-ES"/>
        </a:p>
      </dgm:t>
    </dgm:pt>
    <dgm:pt modelId="{ED45D70F-81B5-48EE-BA2F-460349968929}" type="pres">
      <dgm:prSet presAssocID="{7B49392C-4DB9-44A9-AE12-510FAA92762B}" presName="nodeFollowingNodes" presStyleLbl="node1" presStyleIdx="6" presStyleCnt="10">
        <dgm:presLayoutVars>
          <dgm:bulletEnabled val="1"/>
        </dgm:presLayoutVars>
      </dgm:prSet>
      <dgm:spPr/>
      <dgm:t>
        <a:bodyPr/>
        <a:lstStyle/>
        <a:p>
          <a:endParaRPr lang="es-ES"/>
        </a:p>
      </dgm:t>
    </dgm:pt>
    <dgm:pt modelId="{23C151EE-0792-41D6-AB8E-DAAD17DB2910}" type="pres">
      <dgm:prSet presAssocID="{CD43A786-7F2A-47F5-A29A-2B917C9EA8A1}" presName="nodeFollowingNodes" presStyleLbl="node1" presStyleIdx="7" presStyleCnt="10">
        <dgm:presLayoutVars>
          <dgm:bulletEnabled val="1"/>
        </dgm:presLayoutVars>
      </dgm:prSet>
      <dgm:spPr/>
      <dgm:t>
        <a:bodyPr/>
        <a:lstStyle/>
        <a:p>
          <a:endParaRPr lang="es-ES"/>
        </a:p>
      </dgm:t>
    </dgm:pt>
    <dgm:pt modelId="{B916F5D6-AD77-4CA9-A349-FC39955D79D9}" type="pres">
      <dgm:prSet presAssocID="{DF83D293-57AA-4FF7-8C54-8D2B42E47521}" presName="nodeFollowingNodes" presStyleLbl="node1" presStyleIdx="8" presStyleCnt="10">
        <dgm:presLayoutVars>
          <dgm:bulletEnabled val="1"/>
        </dgm:presLayoutVars>
      </dgm:prSet>
      <dgm:spPr/>
      <dgm:t>
        <a:bodyPr/>
        <a:lstStyle/>
        <a:p>
          <a:endParaRPr lang="es-ES"/>
        </a:p>
      </dgm:t>
    </dgm:pt>
    <dgm:pt modelId="{D858C434-4FCB-4225-8ADA-301BDBEEFFB7}" type="pres">
      <dgm:prSet presAssocID="{EB8DC638-36DC-4BDB-A09C-5BD23B3C7BBF}" presName="nodeFollowingNodes" presStyleLbl="node1" presStyleIdx="9" presStyleCnt="10">
        <dgm:presLayoutVars>
          <dgm:bulletEnabled val="1"/>
        </dgm:presLayoutVars>
      </dgm:prSet>
      <dgm:spPr/>
      <dgm:t>
        <a:bodyPr/>
        <a:lstStyle/>
        <a:p>
          <a:endParaRPr lang="es-ES"/>
        </a:p>
      </dgm:t>
    </dgm:pt>
  </dgm:ptLst>
  <dgm:cxnLst>
    <dgm:cxn modelId="{764AC5E3-617E-4597-A8D9-DD9597319D82}" type="presOf" srcId="{CD43A786-7F2A-47F5-A29A-2B917C9EA8A1}" destId="{23C151EE-0792-41D6-AB8E-DAAD17DB2910}" srcOrd="0" destOrd="0" presId="urn:microsoft.com/office/officeart/2005/8/layout/cycle3"/>
    <dgm:cxn modelId="{2E52CC8C-5E78-410B-B3A1-55489A8806EB}" srcId="{5BFDA2EE-8F51-41A8-92F0-27DE013C2A41}" destId="{C404A083-2C0A-4064-A2C7-3E5D35B4A63E}" srcOrd="2" destOrd="0" parTransId="{23193B6C-F91B-48B7-AFF3-072900EB6EE0}" sibTransId="{040724F9-5202-4C74-A81A-FB62E6D08854}"/>
    <dgm:cxn modelId="{7E4698D3-CEC6-449D-9528-232B30770754}" type="presOf" srcId="{0D3707CA-AAA5-4F6A-B08A-C98AF888EA07}" destId="{39B5D76A-38CE-43E9-9486-5F819159EB88}" srcOrd="0" destOrd="0" presId="urn:microsoft.com/office/officeart/2005/8/layout/cycle3"/>
    <dgm:cxn modelId="{1E5B2C9B-7601-4753-9325-A0D5F0544C6D}" srcId="{5BFDA2EE-8F51-41A8-92F0-27DE013C2A41}" destId="{CD43A786-7F2A-47F5-A29A-2B917C9EA8A1}" srcOrd="7" destOrd="0" parTransId="{CC35B585-5B5A-49A0-A498-F3B5B5500F58}" sibTransId="{38237963-2D78-40AE-B0B8-A9BA553C0E72}"/>
    <dgm:cxn modelId="{7168AD5B-5189-4CDA-B1B9-503029F2CC05}" type="presOf" srcId="{7B49392C-4DB9-44A9-AE12-510FAA92762B}" destId="{ED45D70F-81B5-48EE-BA2F-460349968929}" srcOrd="0" destOrd="0" presId="urn:microsoft.com/office/officeart/2005/8/layout/cycle3"/>
    <dgm:cxn modelId="{A4ABF138-51DC-42F4-A08C-CDE26BE31106}" srcId="{5BFDA2EE-8F51-41A8-92F0-27DE013C2A41}" destId="{EB8DC638-36DC-4BDB-A09C-5BD23B3C7BBF}" srcOrd="9" destOrd="0" parTransId="{D7494875-3044-4CD5-B47F-EADBEC99AFE7}" sibTransId="{601A5289-DD58-446C-AE96-246C679274DF}"/>
    <dgm:cxn modelId="{957C1C4C-5508-4249-87F2-27E48CFE17E6}" srcId="{5BFDA2EE-8F51-41A8-92F0-27DE013C2A41}" destId="{DF83D293-57AA-4FF7-8C54-8D2B42E47521}" srcOrd="8" destOrd="0" parTransId="{F39C4461-AD8F-4438-881A-AFA74669AA12}" sibTransId="{EB85D1DE-9870-4208-964A-A92AD6ABADDF}"/>
    <dgm:cxn modelId="{820505FC-2D69-41D0-A081-ABF64AB37827}" type="presOf" srcId="{67092A87-F123-4CA1-BA23-D968720750F9}" destId="{95CF644B-70B3-4638-8B39-38A9C7A829C3}" srcOrd="0" destOrd="0" presId="urn:microsoft.com/office/officeart/2005/8/layout/cycle3"/>
    <dgm:cxn modelId="{16D19DC1-2466-4B91-8B36-9BB057D749AE}" srcId="{5BFDA2EE-8F51-41A8-92F0-27DE013C2A41}" destId="{7B49392C-4DB9-44A9-AE12-510FAA92762B}" srcOrd="6" destOrd="0" parTransId="{7B240654-475D-46FE-875A-1DCB9FC5638F}" sibTransId="{6D9B0A1F-CFA9-4C80-A2F9-8B0DC49313C6}"/>
    <dgm:cxn modelId="{76D7E1F9-A906-468C-B47E-E8880B0E88A6}" srcId="{5BFDA2EE-8F51-41A8-92F0-27DE013C2A41}" destId="{25FAB17A-D32F-4220-8B5F-33696395D806}" srcOrd="3" destOrd="0" parTransId="{DDE22FBF-C76C-454F-8200-B9B9717CDDE1}" sibTransId="{6B0D1CA6-A1DA-4062-9807-11EAF46177CE}"/>
    <dgm:cxn modelId="{2078401A-D989-42F1-804C-C80890D45160}" type="presOf" srcId="{C404A083-2C0A-4064-A2C7-3E5D35B4A63E}" destId="{39D64297-FD8F-4D3A-A146-1D74AB39DC6D}" srcOrd="0" destOrd="0" presId="urn:microsoft.com/office/officeart/2005/8/layout/cycle3"/>
    <dgm:cxn modelId="{1B5EE6B9-08C2-4A12-AFCB-467E8C4A4D34}" type="presOf" srcId="{DF83D293-57AA-4FF7-8C54-8D2B42E47521}" destId="{B916F5D6-AD77-4CA9-A349-FC39955D79D9}" srcOrd="0" destOrd="0" presId="urn:microsoft.com/office/officeart/2005/8/layout/cycle3"/>
    <dgm:cxn modelId="{7DEBAFC4-BB28-44F5-B9AD-ACAA1C131EAD}" type="presOf" srcId="{42AC8A8B-A36A-4BD4-BB89-81EA8BFFDADD}" destId="{6D91530F-908E-4014-B75D-4D7817BF1758}" srcOrd="0" destOrd="0" presId="urn:microsoft.com/office/officeart/2005/8/layout/cycle3"/>
    <dgm:cxn modelId="{32DA5B2A-BC56-454E-A817-7F485DD014E8}" type="presOf" srcId="{25FAB17A-D32F-4220-8B5F-33696395D806}" destId="{8BF0BF55-1F23-4D79-8FF6-BCA85DC3D6E7}" srcOrd="0" destOrd="0" presId="urn:microsoft.com/office/officeart/2005/8/layout/cycle3"/>
    <dgm:cxn modelId="{61D88282-2A25-41F0-A6EC-4645DFEB4464}" srcId="{5BFDA2EE-8F51-41A8-92F0-27DE013C2A41}" destId="{0198E087-E6A6-4DE7-9302-2AF4B7C9BC56}" srcOrd="4" destOrd="0" parTransId="{C1F7A914-8F13-4056-9F63-858B3EB5A656}" sibTransId="{F8CE2871-6714-4353-BA9D-0D33C95E0B56}"/>
    <dgm:cxn modelId="{FE1A92DE-59F6-4902-9AF4-9F3BDAD3D779}" srcId="{5BFDA2EE-8F51-41A8-92F0-27DE013C2A41}" destId="{42AC8A8B-A36A-4BD4-BB89-81EA8BFFDADD}" srcOrd="0" destOrd="0" parTransId="{26D2F03E-BE49-4F57-B52F-6626D316D4FD}" sibTransId="{0D3707CA-AAA5-4F6A-B08A-C98AF888EA07}"/>
    <dgm:cxn modelId="{0553C4B5-E021-4B85-BD37-2F7E9D553E45}" type="presOf" srcId="{76173F76-0449-4F00-9615-898A72FD2FE7}" destId="{F2DE927D-16FD-4C90-9759-CE6CA55832A3}" srcOrd="0" destOrd="0" presId="urn:microsoft.com/office/officeart/2005/8/layout/cycle3"/>
    <dgm:cxn modelId="{FE3E8007-9DE2-4B08-A75D-1B241759A713}" type="presOf" srcId="{5BFDA2EE-8F51-41A8-92F0-27DE013C2A41}" destId="{34F238E0-C5C1-4F9B-B349-394C680DDAE8}" srcOrd="0" destOrd="0" presId="urn:microsoft.com/office/officeart/2005/8/layout/cycle3"/>
    <dgm:cxn modelId="{39D779E6-295E-4C62-97E1-FD488D164755}" srcId="{5BFDA2EE-8F51-41A8-92F0-27DE013C2A41}" destId="{67092A87-F123-4CA1-BA23-D968720750F9}" srcOrd="5" destOrd="0" parTransId="{557F70BE-91E3-4366-A792-24858484DCD1}" sibTransId="{462351CF-BB7F-49C1-AFB2-7DE453FAD487}"/>
    <dgm:cxn modelId="{ED74647C-8D2A-489F-9649-72393B0A98CC}" srcId="{5BFDA2EE-8F51-41A8-92F0-27DE013C2A41}" destId="{76173F76-0449-4F00-9615-898A72FD2FE7}" srcOrd="1" destOrd="0" parTransId="{5266217B-26BA-4973-ABC2-C68007BBD7C4}" sibTransId="{0526D01F-1F54-45F8-B89F-B0844C9E6979}"/>
    <dgm:cxn modelId="{5F62F2EA-C1B0-4AD6-BD2C-C05F20C2A038}" type="presOf" srcId="{EB8DC638-36DC-4BDB-A09C-5BD23B3C7BBF}" destId="{D858C434-4FCB-4225-8ADA-301BDBEEFFB7}" srcOrd="0" destOrd="0" presId="urn:microsoft.com/office/officeart/2005/8/layout/cycle3"/>
    <dgm:cxn modelId="{3AAE338C-4C18-4552-9D84-68495199D7CB}" type="presOf" srcId="{0198E087-E6A6-4DE7-9302-2AF4B7C9BC56}" destId="{CBFBFBA2-BFFE-4A3F-81D1-5E0E94B1A5E6}" srcOrd="0" destOrd="0" presId="urn:microsoft.com/office/officeart/2005/8/layout/cycle3"/>
    <dgm:cxn modelId="{470BEC37-F87B-4BE6-A138-71133D851700}" type="presParOf" srcId="{34F238E0-C5C1-4F9B-B349-394C680DDAE8}" destId="{576ACF4A-04F7-4BA8-947A-4812EDDD4240}" srcOrd="0" destOrd="0" presId="urn:microsoft.com/office/officeart/2005/8/layout/cycle3"/>
    <dgm:cxn modelId="{F937B38D-087C-4A03-9498-939ACA22D047}" type="presParOf" srcId="{576ACF4A-04F7-4BA8-947A-4812EDDD4240}" destId="{6D91530F-908E-4014-B75D-4D7817BF1758}" srcOrd="0" destOrd="0" presId="urn:microsoft.com/office/officeart/2005/8/layout/cycle3"/>
    <dgm:cxn modelId="{642E5D44-8A3A-4EC3-9A6F-F9C4FEB1E2B5}" type="presParOf" srcId="{576ACF4A-04F7-4BA8-947A-4812EDDD4240}" destId="{39B5D76A-38CE-43E9-9486-5F819159EB88}" srcOrd="1" destOrd="0" presId="urn:microsoft.com/office/officeart/2005/8/layout/cycle3"/>
    <dgm:cxn modelId="{82F3DBF1-3627-4902-9498-9D2D7E31EE31}" type="presParOf" srcId="{576ACF4A-04F7-4BA8-947A-4812EDDD4240}" destId="{F2DE927D-16FD-4C90-9759-CE6CA55832A3}" srcOrd="2" destOrd="0" presId="urn:microsoft.com/office/officeart/2005/8/layout/cycle3"/>
    <dgm:cxn modelId="{02DF656B-60B8-46F4-96D5-D6300DE160F4}" type="presParOf" srcId="{576ACF4A-04F7-4BA8-947A-4812EDDD4240}" destId="{39D64297-FD8F-4D3A-A146-1D74AB39DC6D}" srcOrd="3" destOrd="0" presId="urn:microsoft.com/office/officeart/2005/8/layout/cycle3"/>
    <dgm:cxn modelId="{FA5D85DC-70CB-4842-98FF-4E6692966568}" type="presParOf" srcId="{576ACF4A-04F7-4BA8-947A-4812EDDD4240}" destId="{8BF0BF55-1F23-4D79-8FF6-BCA85DC3D6E7}" srcOrd="4" destOrd="0" presId="urn:microsoft.com/office/officeart/2005/8/layout/cycle3"/>
    <dgm:cxn modelId="{D989F9B3-B72A-49CF-B12D-375A149D2A81}" type="presParOf" srcId="{576ACF4A-04F7-4BA8-947A-4812EDDD4240}" destId="{CBFBFBA2-BFFE-4A3F-81D1-5E0E94B1A5E6}" srcOrd="5" destOrd="0" presId="urn:microsoft.com/office/officeart/2005/8/layout/cycle3"/>
    <dgm:cxn modelId="{08E43D81-1E1A-4960-9754-4BB2887A5C02}" type="presParOf" srcId="{576ACF4A-04F7-4BA8-947A-4812EDDD4240}" destId="{95CF644B-70B3-4638-8B39-38A9C7A829C3}" srcOrd="6" destOrd="0" presId="urn:microsoft.com/office/officeart/2005/8/layout/cycle3"/>
    <dgm:cxn modelId="{2DE5365D-B1D4-4034-84D6-643A349BB2D9}" type="presParOf" srcId="{576ACF4A-04F7-4BA8-947A-4812EDDD4240}" destId="{ED45D70F-81B5-48EE-BA2F-460349968929}" srcOrd="7" destOrd="0" presId="urn:microsoft.com/office/officeart/2005/8/layout/cycle3"/>
    <dgm:cxn modelId="{AF1899F3-EF10-4123-9550-4D55E161BC36}" type="presParOf" srcId="{576ACF4A-04F7-4BA8-947A-4812EDDD4240}" destId="{23C151EE-0792-41D6-AB8E-DAAD17DB2910}" srcOrd="8" destOrd="0" presId="urn:microsoft.com/office/officeart/2005/8/layout/cycle3"/>
    <dgm:cxn modelId="{7672B698-77D4-4981-91A9-A8BC8D2C9987}" type="presParOf" srcId="{576ACF4A-04F7-4BA8-947A-4812EDDD4240}" destId="{B916F5D6-AD77-4CA9-A349-FC39955D79D9}" srcOrd="9" destOrd="0" presId="urn:microsoft.com/office/officeart/2005/8/layout/cycle3"/>
    <dgm:cxn modelId="{35AEF6FD-31A4-4534-A2C5-F45EE66DC0EE}" type="presParOf" srcId="{576ACF4A-04F7-4BA8-947A-4812EDDD4240}" destId="{D858C434-4FCB-4225-8ADA-301BDBEEFFB7}" srcOrd="10" destOrd="0" presId="urn:microsoft.com/office/officeart/2005/8/layout/cycle3"/>
  </dgm:cxnLst>
  <dgm:bg/>
  <dgm:whole/>
</dgm:dataModel>
</file>

<file path=ppt/diagrams/data8.xml><?xml version="1.0" encoding="utf-8"?>
<dgm:dataModel xmlns:dgm="http://schemas.openxmlformats.org/drawingml/2006/diagram" xmlns:a="http://schemas.openxmlformats.org/drawingml/2006/main">
  <dgm:ptLst>
    <dgm:pt modelId="{AB7FFA06-A9A0-44D6-9391-329C4C3BBB50}"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s-ES"/>
        </a:p>
      </dgm:t>
    </dgm:pt>
    <dgm:pt modelId="{4FCE9A51-B0E0-4149-895F-EBC614E721C1}">
      <dgm:prSet phldrT="[Texto]" custT="1"/>
      <dgm:spPr/>
      <dgm:t>
        <a:bodyPr/>
        <a:lstStyle/>
        <a:p>
          <a:r>
            <a:rPr lang="es-ES" sz="1800" dirty="0">
              <a:latin typeface="Times New Roman" pitchFamily="18" charset="0"/>
              <a:cs typeface="Times New Roman" pitchFamily="18" charset="0"/>
            </a:rPr>
            <a:t>ESTATUS DEL SET POINT</a:t>
          </a:r>
        </a:p>
      </dgm:t>
    </dgm:pt>
    <dgm:pt modelId="{1C20DCDE-F15A-461A-9F96-CDAA81993A03}" type="parTrans" cxnId="{844B3458-220B-4430-BBE8-7C752E2AF0B1}">
      <dgm:prSet/>
      <dgm:spPr/>
      <dgm:t>
        <a:bodyPr/>
        <a:lstStyle/>
        <a:p>
          <a:endParaRPr lang="es-ES" sz="2000">
            <a:latin typeface="Times New Roman" pitchFamily="18" charset="0"/>
            <a:cs typeface="Times New Roman" pitchFamily="18" charset="0"/>
          </a:endParaRPr>
        </a:p>
      </dgm:t>
    </dgm:pt>
    <dgm:pt modelId="{69D7EBA4-93C9-4BD2-95BC-42FB69287155}" type="sibTrans" cxnId="{844B3458-220B-4430-BBE8-7C752E2AF0B1}">
      <dgm:prSet/>
      <dgm:spPr/>
      <dgm:t>
        <a:bodyPr/>
        <a:lstStyle/>
        <a:p>
          <a:endParaRPr lang="es-ES" sz="2000">
            <a:latin typeface="Times New Roman" pitchFamily="18" charset="0"/>
            <a:cs typeface="Times New Roman" pitchFamily="18" charset="0"/>
          </a:endParaRPr>
        </a:p>
      </dgm:t>
    </dgm:pt>
    <dgm:pt modelId="{3F7B83CF-042A-4890-80CF-A590C1486233}">
      <dgm:prSet phldrT="[Texto]" custT="1"/>
      <dgm:spPr/>
      <dgm:t>
        <a:bodyPr/>
        <a:lstStyle/>
        <a:p>
          <a:r>
            <a:rPr lang="es-ES" sz="1800">
              <a:latin typeface="Times New Roman" pitchFamily="18" charset="0"/>
              <a:cs typeface="Times New Roman" pitchFamily="18" charset="0"/>
            </a:rPr>
            <a:t>PANEL DE CONTROL </a:t>
          </a:r>
        </a:p>
      </dgm:t>
    </dgm:pt>
    <dgm:pt modelId="{17F39018-A099-4F3B-A6AB-351FBA4506E0}" type="parTrans" cxnId="{97A7EAD1-1CDE-42D6-A1EE-C40771B2E373}">
      <dgm:prSet/>
      <dgm:spPr/>
      <dgm:t>
        <a:bodyPr/>
        <a:lstStyle/>
        <a:p>
          <a:endParaRPr lang="es-ES" sz="2000">
            <a:latin typeface="Times New Roman" pitchFamily="18" charset="0"/>
            <a:cs typeface="Times New Roman" pitchFamily="18" charset="0"/>
          </a:endParaRPr>
        </a:p>
      </dgm:t>
    </dgm:pt>
    <dgm:pt modelId="{BC96373F-79DD-46D2-A58F-2A9589E4E579}" type="sibTrans" cxnId="{97A7EAD1-1CDE-42D6-A1EE-C40771B2E373}">
      <dgm:prSet/>
      <dgm:spPr/>
      <dgm:t>
        <a:bodyPr/>
        <a:lstStyle/>
        <a:p>
          <a:endParaRPr lang="es-ES" sz="2000">
            <a:latin typeface="Times New Roman" pitchFamily="18" charset="0"/>
            <a:cs typeface="Times New Roman" pitchFamily="18" charset="0"/>
          </a:endParaRPr>
        </a:p>
      </dgm:t>
    </dgm:pt>
    <dgm:pt modelId="{37ED83AB-E719-4B36-9030-1B75B3CCF359}">
      <dgm:prSet phldrT="[Texto]" custT="1"/>
      <dgm:spPr/>
      <dgm:t>
        <a:bodyPr/>
        <a:lstStyle/>
        <a:p>
          <a:r>
            <a:rPr lang="es-ES" sz="1400" dirty="0">
              <a:latin typeface="Times New Roman" pitchFamily="18" charset="0"/>
              <a:cs typeface="Times New Roman" pitchFamily="18" charset="0"/>
            </a:rPr>
            <a:t>Esta sección indica que </a:t>
          </a:r>
          <a:r>
            <a:rPr lang="es-ES" sz="1400" dirty="0" err="1">
              <a:latin typeface="Times New Roman" pitchFamily="18" charset="0"/>
              <a:cs typeface="Times New Roman" pitchFamily="18" charset="0"/>
            </a:rPr>
            <a:t>HMI</a:t>
          </a:r>
          <a:r>
            <a:rPr lang="es-ES" sz="1400" dirty="0">
              <a:latin typeface="Times New Roman" pitchFamily="18" charset="0"/>
              <a:cs typeface="Times New Roman" pitchFamily="18" charset="0"/>
            </a:rPr>
            <a:t> esta controlando el proceso ya sea local o remota y el valor del set </a:t>
          </a:r>
          <a:r>
            <a:rPr lang="es-ES" sz="1400" dirty="0" err="1">
              <a:latin typeface="Times New Roman" pitchFamily="18" charset="0"/>
              <a:cs typeface="Times New Roman" pitchFamily="18" charset="0"/>
            </a:rPr>
            <a:t>point</a:t>
          </a:r>
          <a:r>
            <a:rPr lang="es-ES" sz="1400" dirty="0">
              <a:latin typeface="Times New Roman" pitchFamily="18" charset="0"/>
              <a:cs typeface="Times New Roman" pitchFamily="18" charset="0"/>
            </a:rPr>
            <a:t> de cada uno de éstos. </a:t>
          </a:r>
        </a:p>
      </dgm:t>
    </dgm:pt>
    <dgm:pt modelId="{57B0635D-E9A8-470D-8575-C562F9B12CB1}" type="parTrans" cxnId="{7C09D4E8-43F0-4484-BCA0-CA4A1BB1800B}">
      <dgm:prSet/>
      <dgm:spPr/>
      <dgm:t>
        <a:bodyPr/>
        <a:lstStyle/>
        <a:p>
          <a:endParaRPr lang="es-ES" sz="2000">
            <a:latin typeface="Times New Roman" pitchFamily="18" charset="0"/>
            <a:cs typeface="Times New Roman" pitchFamily="18" charset="0"/>
          </a:endParaRPr>
        </a:p>
      </dgm:t>
    </dgm:pt>
    <dgm:pt modelId="{C1C6F152-2A08-471A-AC21-DFF4CD1F4DD7}" type="sibTrans" cxnId="{7C09D4E8-43F0-4484-BCA0-CA4A1BB1800B}">
      <dgm:prSet/>
      <dgm:spPr/>
      <dgm:t>
        <a:bodyPr/>
        <a:lstStyle/>
        <a:p>
          <a:endParaRPr lang="es-ES" sz="2000">
            <a:latin typeface="Times New Roman" pitchFamily="18" charset="0"/>
            <a:cs typeface="Times New Roman" pitchFamily="18" charset="0"/>
          </a:endParaRPr>
        </a:p>
      </dgm:t>
    </dgm:pt>
    <dgm:pt modelId="{F7FD4898-9419-41B3-A088-C9A096BCA65A}">
      <dgm:prSet phldrT="[Texto]" custT="1"/>
      <dgm:spPr/>
      <dgm:t>
        <a:bodyPr/>
        <a:lstStyle/>
        <a:p>
          <a:r>
            <a:rPr lang="es-ES" sz="1400" dirty="0">
              <a:latin typeface="Times New Roman" pitchFamily="18" charset="0"/>
              <a:cs typeface="Times New Roman" pitchFamily="18" charset="0"/>
            </a:rPr>
            <a:t>En esta sección se realiza las acciones de marcha, paro y emergencia del proceso. </a:t>
          </a:r>
        </a:p>
      </dgm:t>
    </dgm:pt>
    <dgm:pt modelId="{624DFC97-6E69-4A0E-95E0-F53FB8370B02}" type="parTrans" cxnId="{ECF212DD-7D16-4203-B9EC-867E9429330D}">
      <dgm:prSet/>
      <dgm:spPr/>
      <dgm:t>
        <a:bodyPr/>
        <a:lstStyle/>
        <a:p>
          <a:endParaRPr lang="es-ES" sz="2000">
            <a:latin typeface="Times New Roman" pitchFamily="18" charset="0"/>
            <a:cs typeface="Times New Roman" pitchFamily="18" charset="0"/>
          </a:endParaRPr>
        </a:p>
      </dgm:t>
    </dgm:pt>
    <dgm:pt modelId="{8061A47A-0F9E-436C-873F-0360439F2FE5}" type="sibTrans" cxnId="{ECF212DD-7D16-4203-B9EC-867E9429330D}">
      <dgm:prSet/>
      <dgm:spPr/>
      <dgm:t>
        <a:bodyPr/>
        <a:lstStyle/>
        <a:p>
          <a:endParaRPr lang="es-ES" sz="2000">
            <a:latin typeface="Times New Roman" pitchFamily="18" charset="0"/>
            <a:cs typeface="Times New Roman" pitchFamily="18" charset="0"/>
          </a:endParaRPr>
        </a:p>
      </dgm:t>
    </dgm:pt>
    <dgm:pt modelId="{5417D570-2245-41B0-B2A0-6D1697F558D5}">
      <dgm:prSet phldrT="[Texto]" custT="1"/>
      <dgm:spPr/>
      <dgm:t>
        <a:bodyPr/>
        <a:lstStyle/>
        <a:p>
          <a:r>
            <a:rPr lang="es-ES" sz="1800">
              <a:latin typeface="Times New Roman" pitchFamily="18" charset="0"/>
              <a:cs typeface="Times New Roman" pitchFamily="18" charset="0"/>
            </a:rPr>
            <a:t>VARIABLES DE CONTROL</a:t>
          </a:r>
        </a:p>
      </dgm:t>
    </dgm:pt>
    <dgm:pt modelId="{FC002D88-F826-4D49-879F-AE8DF2082FC3}" type="parTrans" cxnId="{9589F380-DEA8-4940-BC95-DF1AD8D9EAA4}">
      <dgm:prSet/>
      <dgm:spPr/>
      <dgm:t>
        <a:bodyPr/>
        <a:lstStyle/>
        <a:p>
          <a:endParaRPr lang="es-ES" sz="2000">
            <a:latin typeface="Times New Roman" pitchFamily="18" charset="0"/>
            <a:cs typeface="Times New Roman" pitchFamily="18" charset="0"/>
          </a:endParaRPr>
        </a:p>
      </dgm:t>
    </dgm:pt>
    <dgm:pt modelId="{C20F2953-1AC4-4568-88A2-2ED19FA712C7}" type="sibTrans" cxnId="{9589F380-DEA8-4940-BC95-DF1AD8D9EAA4}">
      <dgm:prSet/>
      <dgm:spPr/>
      <dgm:t>
        <a:bodyPr/>
        <a:lstStyle/>
        <a:p>
          <a:endParaRPr lang="es-ES" sz="2000">
            <a:latin typeface="Times New Roman" pitchFamily="18" charset="0"/>
            <a:cs typeface="Times New Roman" pitchFamily="18" charset="0"/>
          </a:endParaRPr>
        </a:p>
      </dgm:t>
    </dgm:pt>
    <dgm:pt modelId="{2AAB4986-12B9-4719-8967-ED16F0126EA6}">
      <dgm:prSet phldrT="[Texto]" custT="1"/>
      <dgm:spPr/>
      <dgm:t>
        <a:bodyPr/>
        <a:lstStyle/>
        <a:p>
          <a:r>
            <a:rPr lang="es-ES" sz="1400" dirty="0">
              <a:latin typeface="Times New Roman" pitchFamily="18" charset="0"/>
              <a:cs typeface="Times New Roman" pitchFamily="18" charset="0"/>
            </a:rPr>
            <a:t>En esta </a:t>
          </a:r>
          <a:r>
            <a:rPr lang="es-ES" sz="1400" dirty="0" smtClean="0">
              <a:latin typeface="Times New Roman" pitchFamily="18" charset="0"/>
              <a:cs typeface="Times New Roman" pitchFamily="18" charset="0"/>
            </a:rPr>
            <a:t>sección </a:t>
          </a:r>
          <a:r>
            <a:rPr lang="es-ES" sz="1400" dirty="0">
              <a:latin typeface="Times New Roman" pitchFamily="18" charset="0"/>
              <a:cs typeface="Times New Roman" pitchFamily="18" charset="0"/>
            </a:rPr>
            <a:t>se visualiza y configura las variables del proceso.</a:t>
          </a:r>
        </a:p>
      </dgm:t>
    </dgm:pt>
    <dgm:pt modelId="{D858A459-C50B-4280-AA90-1BEE408A1FC5}" type="parTrans" cxnId="{149A0457-F9B4-4D73-B3F2-69606A02453B}">
      <dgm:prSet/>
      <dgm:spPr/>
      <dgm:t>
        <a:bodyPr/>
        <a:lstStyle/>
        <a:p>
          <a:endParaRPr lang="es-ES" sz="2000">
            <a:latin typeface="Times New Roman" pitchFamily="18" charset="0"/>
            <a:cs typeface="Times New Roman" pitchFamily="18" charset="0"/>
          </a:endParaRPr>
        </a:p>
      </dgm:t>
    </dgm:pt>
    <dgm:pt modelId="{5BDB3D92-6302-43A4-8C2C-94680780D596}" type="sibTrans" cxnId="{149A0457-F9B4-4D73-B3F2-69606A02453B}">
      <dgm:prSet/>
      <dgm:spPr/>
      <dgm:t>
        <a:bodyPr/>
        <a:lstStyle/>
        <a:p>
          <a:endParaRPr lang="es-ES" sz="2000">
            <a:latin typeface="Times New Roman" pitchFamily="18" charset="0"/>
            <a:cs typeface="Times New Roman" pitchFamily="18" charset="0"/>
          </a:endParaRPr>
        </a:p>
      </dgm:t>
    </dgm:pt>
    <dgm:pt modelId="{05B392A5-685E-4602-AC06-081B1A94A61E}" type="pres">
      <dgm:prSet presAssocID="{AB7FFA06-A9A0-44D6-9391-329C4C3BBB50}" presName="Name0" presStyleCnt="0">
        <dgm:presLayoutVars>
          <dgm:dir/>
          <dgm:animLvl val="lvl"/>
          <dgm:resizeHandles val="exact"/>
        </dgm:presLayoutVars>
      </dgm:prSet>
      <dgm:spPr/>
      <dgm:t>
        <a:bodyPr/>
        <a:lstStyle/>
        <a:p>
          <a:endParaRPr lang="es-ES"/>
        </a:p>
      </dgm:t>
    </dgm:pt>
    <dgm:pt modelId="{E67C35C6-8D3D-42C4-B1B7-5934C5996390}" type="pres">
      <dgm:prSet presAssocID="{4FCE9A51-B0E0-4149-895F-EBC614E721C1}" presName="linNode" presStyleCnt="0"/>
      <dgm:spPr/>
    </dgm:pt>
    <dgm:pt modelId="{6657D16D-F4FB-4BE1-8BEB-17342973D932}" type="pres">
      <dgm:prSet presAssocID="{4FCE9A51-B0E0-4149-895F-EBC614E721C1}" presName="parentText" presStyleLbl="node1" presStyleIdx="0" presStyleCnt="3">
        <dgm:presLayoutVars>
          <dgm:chMax val="1"/>
          <dgm:bulletEnabled val="1"/>
        </dgm:presLayoutVars>
      </dgm:prSet>
      <dgm:spPr/>
      <dgm:t>
        <a:bodyPr/>
        <a:lstStyle/>
        <a:p>
          <a:endParaRPr lang="es-ES"/>
        </a:p>
      </dgm:t>
    </dgm:pt>
    <dgm:pt modelId="{A0877A15-FBA4-4A18-AB99-D8DA298BC0C5}" type="pres">
      <dgm:prSet presAssocID="{4FCE9A51-B0E0-4149-895F-EBC614E721C1}" presName="descendantText" presStyleLbl="alignAccFollowNode1" presStyleIdx="0" presStyleCnt="3">
        <dgm:presLayoutVars>
          <dgm:bulletEnabled val="1"/>
        </dgm:presLayoutVars>
      </dgm:prSet>
      <dgm:spPr/>
      <dgm:t>
        <a:bodyPr/>
        <a:lstStyle/>
        <a:p>
          <a:endParaRPr lang="es-ES"/>
        </a:p>
      </dgm:t>
    </dgm:pt>
    <dgm:pt modelId="{54B6C62A-7F23-4718-9C08-7A537E6F65CE}" type="pres">
      <dgm:prSet presAssocID="{69D7EBA4-93C9-4BD2-95BC-42FB69287155}" presName="sp" presStyleCnt="0"/>
      <dgm:spPr/>
    </dgm:pt>
    <dgm:pt modelId="{55114509-4F51-4D16-918C-84BF3E7CD992}" type="pres">
      <dgm:prSet presAssocID="{5417D570-2245-41B0-B2A0-6D1697F558D5}" presName="linNode" presStyleCnt="0"/>
      <dgm:spPr/>
    </dgm:pt>
    <dgm:pt modelId="{2C994491-9ABC-4465-86F5-2C5BF4BA3974}" type="pres">
      <dgm:prSet presAssocID="{5417D570-2245-41B0-B2A0-6D1697F558D5}" presName="parentText" presStyleLbl="node1" presStyleIdx="1" presStyleCnt="3">
        <dgm:presLayoutVars>
          <dgm:chMax val="1"/>
          <dgm:bulletEnabled val="1"/>
        </dgm:presLayoutVars>
      </dgm:prSet>
      <dgm:spPr/>
      <dgm:t>
        <a:bodyPr/>
        <a:lstStyle/>
        <a:p>
          <a:endParaRPr lang="es-ES"/>
        </a:p>
      </dgm:t>
    </dgm:pt>
    <dgm:pt modelId="{ABAFFF8D-32B0-460C-AC19-6460C4E9D72D}" type="pres">
      <dgm:prSet presAssocID="{5417D570-2245-41B0-B2A0-6D1697F558D5}" presName="descendantText" presStyleLbl="alignAccFollowNode1" presStyleIdx="1" presStyleCnt="3">
        <dgm:presLayoutVars>
          <dgm:bulletEnabled val="1"/>
        </dgm:presLayoutVars>
      </dgm:prSet>
      <dgm:spPr/>
      <dgm:t>
        <a:bodyPr/>
        <a:lstStyle/>
        <a:p>
          <a:endParaRPr lang="es-ES"/>
        </a:p>
      </dgm:t>
    </dgm:pt>
    <dgm:pt modelId="{12083CC3-5542-4A99-8698-B3DE3E1BC353}" type="pres">
      <dgm:prSet presAssocID="{C20F2953-1AC4-4568-88A2-2ED19FA712C7}" presName="sp" presStyleCnt="0"/>
      <dgm:spPr/>
    </dgm:pt>
    <dgm:pt modelId="{7796C7D1-5103-457B-BB51-5CE72F6A2FE3}" type="pres">
      <dgm:prSet presAssocID="{3F7B83CF-042A-4890-80CF-A590C1486233}" presName="linNode" presStyleCnt="0"/>
      <dgm:spPr/>
    </dgm:pt>
    <dgm:pt modelId="{34C901FC-13F5-4915-9CE2-29A22075A7FA}" type="pres">
      <dgm:prSet presAssocID="{3F7B83CF-042A-4890-80CF-A590C1486233}" presName="parentText" presStyleLbl="node1" presStyleIdx="2" presStyleCnt="3">
        <dgm:presLayoutVars>
          <dgm:chMax val="1"/>
          <dgm:bulletEnabled val="1"/>
        </dgm:presLayoutVars>
      </dgm:prSet>
      <dgm:spPr/>
      <dgm:t>
        <a:bodyPr/>
        <a:lstStyle/>
        <a:p>
          <a:endParaRPr lang="es-ES"/>
        </a:p>
      </dgm:t>
    </dgm:pt>
    <dgm:pt modelId="{098ACC82-061F-447C-A903-2E87F301B559}" type="pres">
      <dgm:prSet presAssocID="{3F7B83CF-042A-4890-80CF-A590C1486233}" presName="descendantText" presStyleLbl="alignAccFollowNode1" presStyleIdx="2" presStyleCnt="3">
        <dgm:presLayoutVars>
          <dgm:bulletEnabled val="1"/>
        </dgm:presLayoutVars>
      </dgm:prSet>
      <dgm:spPr/>
      <dgm:t>
        <a:bodyPr/>
        <a:lstStyle/>
        <a:p>
          <a:endParaRPr lang="es-ES"/>
        </a:p>
      </dgm:t>
    </dgm:pt>
  </dgm:ptLst>
  <dgm:cxnLst>
    <dgm:cxn modelId="{EF3B989B-7E61-4442-842D-C6D879E522D2}" type="presOf" srcId="{37ED83AB-E719-4B36-9030-1B75B3CCF359}" destId="{A0877A15-FBA4-4A18-AB99-D8DA298BC0C5}" srcOrd="0" destOrd="0" presId="urn:microsoft.com/office/officeart/2005/8/layout/vList5"/>
    <dgm:cxn modelId="{9F81ED69-691D-4C78-B4B5-F86CE01A603D}" type="presOf" srcId="{4FCE9A51-B0E0-4149-895F-EBC614E721C1}" destId="{6657D16D-F4FB-4BE1-8BEB-17342973D932}" srcOrd="0" destOrd="0" presId="urn:microsoft.com/office/officeart/2005/8/layout/vList5"/>
    <dgm:cxn modelId="{ECF212DD-7D16-4203-B9EC-867E9429330D}" srcId="{3F7B83CF-042A-4890-80CF-A590C1486233}" destId="{F7FD4898-9419-41B3-A088-C9A096BCA65A}" srcOrd="0" destOrd="0" parTransId="{624DFC97-6E69-4A0E-95E0-F53FB8370B02}" sibTransId="{8061A47A-0F9E-436C-873F-0360439F2FE5}"/>
    <dgm:cxn modelId="{844B3458-220B-4430-BBE8-7C752E2AF0B1}" srcId="{AB7FFA06-A9A0-44D6-9391-329C4C3BBB50}" destId="{4FCE9A51-B0E0-4149-895F-EBC614E721C1}" srcOrd="0" destOrd="0" parTransId="{1C20DCDE-F15A-461A-9F96-CDAA81993A03}" sibTransId="{69D7EBA4-93C9-4BD2-95BC-42FB69287155}"/>
    <dgm:cxn modelId="{BF6223D6-DF74-43B9-B583-252B34BD4EC6}" type="presOf" srcId="{AB7FFA06-A9A0-44D6-9391-329C4C3BBB50}" destId="{05B392A5-685E-4602-AC06-081B1A94A61E}" srcOrd="0" destOrd="0" presId="urn:microsoft.com/office/officeart/2005/8/layout/vList5"/>
    <dgm:cxn modelId="{80FE1F8A-AF1F-4494-82EE-FA3B002DCC7C}" type="presOf" srcId="{3F7B83CF-042A-4890-80CF-A590C1486233}" destId="{34C901FC-13F5-4915-9CE2-29A22075A7FA}" srcOrd="0" destOrd="0" presId="urn:microsoft.com/office/officeart/2005/8/layout/vList5"/>
    <dgm:cxn modelId="{97A7EAD1-1CDE-42D6-A1EE-C40771B2E373}" srcId="{AB7FFA06-A9A0-44D6-9391-329C4C3BBB50}" destId="{3F7B83CF-042A-4890-80CF-A590C1486233}" srcOrd="2" destOrd="0" parTransId="{17F39018-A099-4F3B-A6AB-351FBA4506E0}" sibTransId="{BC96373F-79DD-46D2-A58F-2A9589E4E579}"/>
    <dgm:cxn modelId="{309E9A9C-9885-4B5D-BC5E-0E69F6F0F3C4}" type="presOf" srcId="{5417D570-2245-41B0-B2A0-6D1697F558D5}" destId="{2C994491-9ABC-4465-86F5-2C5BF4BA3974}" srcOrd="0" destOrd="0" presId="urn:microsoft.com/office/officeart/2005/8/layout/vList5"/>
    <dgm:cxn modelId="{149A0457-F9B4-4D73-B3F2-69606A02453B}" srcId="{5417D570-2245-41B0-B2A0-6D1697F558D5}" destId="{2AAB4986-12B9-4719-8967-ED16F0126EA6}" srcOrd="0" destOrd="0" parTransId="{D858A459-C50B-4280-AA90-1BEE408A1FC5}" sibTransId="{5BDB3D92-6302-43A4-8C2C-94680780D596}"/>
    <dgm:cxn modelId="{CB1E1AEE-4AD8-4EE2-8DBD-B70060B0E4A7}" type="presOf" srcId="{2AAB4986-12B9-4719-8967-ED16F0126EA6}" destId="{ABAFFF8D-32B0-460C-AC19-6460C4E9D72D}" srcOrd="0" destOrd="0" presId="urn:microsoft.com/office/officeart/2005/8/layout/vList5"/>
    <dgm:cxn modelId="{9589F380-DEA8-4940-BC95-DF1AD8D9EAA4}" srcId="{AB7FFA06-A9A0-44D6-9391-329C4C3BBB50}" destId="{5417D570-2245-41B0-B2A0-6D1697F558D5}" srcOrd="1" destOrd="0" parTransId="{FC002D88-F826-4D49-879F-AE8DF2082FC3}" sibTransId="{C20F2953-1AC4-4568-88A2-2ED19FA712C7}"/>
    <dgm:cxn modelId="{7C09D4E8-43F0-4484-BCA0-CA4A1BB1800B}" srcId="{4FCE9A51-B0E0-4149-895F-EBC614E721C1}" destId="{37ED83AB-E719-4B36-9030-1B75B3CCF359}" srcOrd="0" destOrd="0" parTransId="{57B0635D-E9A8-470D-8575-C562F9B12CB1}" sibTransId="{C1C6F152-2A08-471A-AC21-DFF4CD1F4DD7}"/>
    <dgm:cxn modelId="{D46180DE-0FB8-4F87-8ADC-01606F699CB8}" type="presOf" srcId="{F7FD4898-9419-41B3-A088-C9A096BCA65A}" destId="{098ACC82-061F-447C-A903-2E87F301B559}" srcOrd="0" destOrd="0" presId="urn:microsoft.com/office/officeart/2005/8/layout/vList5"/>
    <dgm:cxn modelId="{489A0F6E-F0B3-4F71-ADC8-92240C03F316}" type="presParOf" srcId="{05B392A5-685E-4602-AC06-081B1A94A61E}" destId="{E67C35C6-8D3D-42C4-B1B7-5934C5996390}" srcOrd="0" destOrd="0" presId="urn:microsoft.com/office/officeart/2005/8/layout/vList5"/>
    <dgm:cxn modelId="{938D33FF-8521-442C-B999-F76348DDA16F}" type="presParOf" srcId="{E67C35C6-8D3D-42C4-B1B7-5934C5996390}" destId="{6657D16D-F4FB-4BE1-8BEB-17342973D932}" srcOrd="0" destOrd="0" presId="urn:microsoft.com/office/officeart/2005/8/layout/vList5"/>
    <dgm:cxn modelId="{19DF3A97-EBCF-4DA5-A795-70DCD24BAEF3}" type="presParOf" srcId="{E67C35C6-8D3D-42C4-B1B7-5934C5996390}" destId="{A0877A15-FBA4-4A18-AB99-D8DA298BC0C5}" srcOrd="1" destOrd="0" presId="urn:microsoft.com/office/officeart/2005/8/layout/vList5"/>
    <dgm:cxn modelId="{EC16B416-F219-4C9A-81F8-7CDE03A807F6}" type="presParOf" srcId="{05B392A5-685E-4602-AC06-081B1A94A61E}" destId="{54B6C62A-7F23-4718-9C08-7A537E6F65CE}" srcOrd="1" destOrd="0" presId="urn:microsoft.com/office/officeart/2005/8/layout/vList5"/>
    <dgm:cxn modelId="{E8410BA7-EF6D-4C70-88D9-D78925AAA0BB}" type="presParOf" srcId="{05B392A5-685E-4602-AC06-081B1A94A61E}" destId="{55114509-4F51-4D16-918C-84BF3E7CD992}" srcOrd="2" destOrd="0" presId="urn:microsoft.com/office/officeart/2005/8/layout/vList5"/>
    <dgm:cxn modelId="{FED30998-6C31-4CB2-8522-B6DDD0E7D5CC}" type="presParOf" srcId="{55114509-4F51-4D16-918C-84BF3E7CD992}" destId="{2C994491-9ABC-4465-86F5-2C5BF4BA3974}" srcOrd="0" destOrd="0" presId="urn:microsoft.com/office/officeart/2005/8/layout/vList5"/>
    <dgm:cxn modelId="{C4333786-9704-4C15-81A2-11273CF25BF2}" type="presParOf" srcId="{55114509-4F51-4D16-918C-84BF3E7CD992}" destId="{ABAFFF8D-32B0-460C-AC19-6460C4E9D72D}" srcOrd="1" destOrd="0" presId="urn:microsoft.com/office/officeart/2005/8/layout/vList5"/>
    <dgm:cxn modelId="{FEA11B3A-2437-4C6C-A75E-7C23D3D4442A}" type="presParOf" srcId="{05B392A5-685E-4602-AC06-081B1A94A61E}" destId="{12083CC3-5542-4A99-8698-B3DE3E1BC353}" srcOrd="3" destOrd="0" presId="urn:microsoft.com/office/officeart/2005/8/layout/vList5"/>
    <dgm:cxn modelId="{F026E2F5-6B5A-413D-8C2C-1BAEAF2EB947}" type="presParOf" srcId="{05B392A5-685E-4602-AC06-081B1A94A61E}" destId="{7796C7D1-5103-457B-BB51-5CE72F6A2FE3}" srcOrd="4" destOrd="0" presId="urn:microsoft.com/office/officeart/2005/8/layout/vList5"/>
    <dgm:cxn modelId="{CFB5A63E-44D4-4FCB-BE16-82D7D7D8471E}" type="presParOf" srcId="{7796C7D1-5103-457B-BB51-5CE72F6A2FE3}" destId="{34C901FC-13F5-4915-9CE2-29A22075A7FA}" srcOrd="0" destOrd="0" presId="urn:microsoft.com/office/officeart/2005/8/layout/vList5"/>
    <dgm:cxn modelId="{C9DBFE24-9D48-45D2-ADAD-DFFC5F0079A0}" type="presParOf" srcId="{7796C7D1-5103-457B-BB51-5CE72F6A2FE3}" destId="{098ACC82-061F-447C-A903-2E87F301B559}" srcOrd="1" destOrd="0" presId="urn:microsoft.com/office/officeart/2005/8/layout/vList5"/>
  </dgm:cxnLst>
  <dgm:bg/>
  <dgm:whole/>
</dgm:dataModel>
</file>

<file path=ppt/diagrams/data9.xml><?xml version="1.0" encoding="utf-8"?>
<dgm:dataModel xmlns:dgm="http://schemas.openxmlformats.org/drawingml/2006/diagram" xmlns:a="http://schemas.openxmlformats.org/drawingml/2006/main">
  <dgm:ptLst>
    <dgm:pt modelId="{B9826B4F-6B92-45E2-806B-3B68DE3C4B2B}"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s-ES"/>
        </a:p>
      </dgm:t>
    </dgm:pt>
    <dgm:pt modelId="{3F0CCC6A-6253-4288-933C-357307958043}">
      <dgm:prSet phldrT="[Texto]" custT="1"/>
      <dgm:spPr/>
      <dgm:t>
        <a:bodyPr/>
        <a:lstStyle/>
        <a:p>
          <a:pPr algn="ctr"/>
          <a:r>
            <a:rPr lang="es-ES" sz="1200">
              <a:latin typeface="Times New Roman" pitchFamily="18" charset="0"/>
              <a:cs typeface="Times New Roman" pitchFamily="18" charset="0"/>
            </a:rPr>
            <a:t>ESTATUS</a:t>
          </a:r>
        </a:p>
      </dgm:t>
    </dgm:pt>
    <dgm:pt modelId="{2210EF3B-4DA1-4FC7-A39C-EBEBBF41EDA1}" type="parTrans" cxnId="{B0DCD222-8205-4031-9553-69CF0D17C790}">
      <dgm:prSet/>
      <dgm:spPr/>
      <dgm:t>
        <a:bodyPr/>
        <a:lstStyle/>
        <a:p>
          <a:pPr algn="ctr"/>
          <a:endParaRPr lang="es-ES" sz="4000">
            <a:latin typeface="Times New Roman" pitchFamily="18" charset="0"/>
            <a:cs typeface="Times New Roman" pitchFamily="18" charset="0"/>
          </a:endParaRPr>
        </a:p>
      </dgm:t>
    </dgm:pt>
    <dgm:pt modelId="{4C06DAF8-32D5-41C3-B247-C0124A724C98}" type="sibTrans" cxnId="{B0DCD222-8205-4031-9553-69CF0D17C790}">
      <dgm:prSet/>
      <dgm:spPr/>
      <dgm:t>
        <a:bodyPr/>
        <a:lstStyle/>
        <a:p>
          <a:pPr algn="ctr"/>
          <a:endParaRPr lang="es-ES" sz="4000">
            <a:latin typeface="Times New Roman" pitchFamily="18" charset="0"/>
            <a:cs typeface="Times New Roman" pitchFamily="18" charset="0"/>
          </a:endParaRPr>
        </a:p>
      </dgm:t>
    </dgm:pt>
    <dgm:pt modelId="{12DB57C3-5D40-470F-B4D8-509012CF0471}">
      <dgm:prSet phldrT="[Texto]" custT="1"/>
      <dgm:spPr/>
      <dgm:t>
        <a:bodyPr/>
        <a:lstStyle/>
        <a:p>
          <a:pPr algn="ctr"/>
          <a:r>
            <a:rPr lang="es-ES" sz="1200">
              <a:latin typeface="Times New Roman" pitchFamily="18" charset="0"/>
              <a:cs typeface="Times New Roman" pitchFamily="18" charset="0"/>
            </a:rPr>
            <a:t>FECHA</a:t>
          </a:r>
        </a:p>
      </dgm:t>
    </dgm:pt>
    <dgm:pt modelId="{9EE86006-00C4-4C24-96F1-88033EC35B0C}" type="parTrans" cxnId="{4DA92F96-2420-4417-825C-53C2CB0FA586}">
      <dgm:prSet/>
      <dgm:spPr/>
      <dgm:t>
        <a:bodyPr/>
        <a:lstStyle/>
        <a:p>
          <a:pPr algn="ctr"/>
          <a:endParaRPr lang="es-ES" sz="4000">
            <a:latin typeface="Times New Roman" pitchFamily="18" charset="0"/>
            <a:cs typeface="Times New Roman" pitchFamily="18" charset="0"/>
          </a:endParaRPr>
        </a:p>
      </dgm:t>
    </dgm:pt>
    <dgm:pt modelId="{942B4527-A5A8-4D19-9252-1888C7D6E4C7}" type="sibTrans" cxnId="{4DA92F96-2420-4417-825C-53C2CB0FA586}">
      <dgm:prSet/>
      <dgm:spPr/>
      <dgm:t>
        <a:bodyPr/>
        <a:lstStyle/>
        <a:p>
          <a:pPr algn="ctr"/>
          <a:endParaRPr lang="es-ES" sz="4000">
            <a:latin typeface="Times New Roman" pitchFamily="18" charset="0"/>
            <a:cs typeface="Times New Roman" pitchFamily="18" charset="0"/>
          </a:endParaRPr>
        </a:p>
      </dgm:t>
    </dgm:pt>
    <dgm:pt modelId="{B6906C3E-D32B-40F6-B210-E3CADED494A9}">
      <dgm:prSet phldrT="[Texto]" custT="1"/>
      <dgm:spPr/>
      <dgm:t>
        <a:bodyPr/>
        <a:lstStyle/>
        <a:p>
          <a:pPr algn="ctr"/>
          <a:r>
            <a:rPr lang="es-ES" sz="1200">
              <a:latin typeface="Times New Roman" pitchFamily="18" charset="0"/>
              <a:cs typeface="Times New Roman" pitchFamily="18" charset="0"/>
            </a:rPr>
            <a:t>HORA</a:t>
          </a:r>
        </a:p>
      </dgm:t>
    </dgm:pt>
    <dgm:pt modelId="{9F39A63A-7874-4E7C-ADA4-521928DF107D}" type="parTrans" cxnId="{E4535BC5-292E-4567-808A-3A51A10AEAE6}">
      <dgm:prSet/>
      <dgm:spPr/>
      <dgm:t>
        <a:bodyPr/>
        <a:lstStyle/>
        <a:p>
          <a:pPr algn="ctr"/>
          <a:endParaRPr lang="es-ES" sz="4000">
            <a:latin typeface="Times New Roman" pitchFamily="18" charset="0"/>
            <a:cs typeface="Times New Roman" pitchFamily="18" charset="0"/>
          </a:endParaRPr>
        </a:p>
      </dgm:t>
    </dgm:pt>
    <dgm:pt modelId="{4913D862-96EC-47B5-B8F0-6205E91A98B5}" type="sibTrans" cxnId="{E4535BC5-292E-4567-808A-3A51A10AEAE6}">
      <dgm:prSet/>
      <dgm:spPr/>
      <dgm:t>
        <a:bodyPr/>
        <a:lstStyle/>
        <a:p>
          <a:pPr algn="ctr"/>
          <a:endParaRPr lang="es-ES" sz="4000">
            <a:latin typeface="Times New Roman" pitchFamily="18" charset="0"/>
            <a:cs typeface="Times New Roman" pitchFamily="18" charset="0"/>
          </a:endParaRPr>
        </a:p>
      </dgm:t>
    </dgm:pt>
    <dgm:pt modelId="{EE6A4001-2DFB-4D8B-994B-A60919D1D0C0}">
      <dgm:prSet phldrT="[Texto]" custT="1"/>
      <dgm:spPr/>
      <dgm:t>
        <a:bodyPr/>
        <a:lstStyle/>
        <a:p>
          <a:pPr algn="ctr"/>
          <a:r>
            <a:rPr lang="es-ES" sz="1050" dirty="0">
              <a:latin typeface="Times New Roman" pitchFamily="18" charset="0"/>
              <a:cs typeface="Times New Roman" pitchFamily="18" charset="0"/>
            </a:rPr>
            <a:t>COMENTARIO</a:t>
          </a:r>
        </a:p>
      </dgm:t>
    </dgm:pt>
    <dgm:pt modelId="{68569262-72B4-4D78-8F40-2005F39B52C9}" type="parTrans" cxnId="{6F8FA06A-1A26-4F1B-B7CD-9666D2943AA5}">
      <dgm:prSet/>
      <dgm:spPr/>
      <dgm:t>
        <a:bodyPr/>
        <a:lstStyle/>
        <a:p>
          <a:pPr algn="ctr"/>
          <a:endParaRPr lang="es-ES" sz="4000">
            <a:latin typeface="Times New Roman" pitchFamily="18" charset="0"/>
            <a:cs typeface="Times New Roman" pitchFamily="18" charset="0"/>
          </a:endParaRPr>
        </a:p>
      </dgm:t>
    </dgm:pt>
    <dgm:pt modelId="{E46284D9-34CD-4642-900F-FCD0BB252312}" type="sibTrans" cxnId="{6F8FA06A-1A26-4F1B-B7CD-9666D2943AA5}">
      <dgm:prSet/>
      <dgm:spPr/>
      <dgm:t>
        <a:bodyPr/>
        <a:lstStyle/>
        <a:p>
          <a:pPr algn="ctr"/>
          <a:endParaRPr lang="es-ES" sz="4000">
            <a:latin typeface="Times New Roman" pitchFamily="18" charset="0"/>
            <a:cs typeface="Times New Roman" pitchFamily="18" charset="0"/>
          </a:endParaRPr>
        </a:p>
      </dgm:t>
    </dgm:pt>
    <dgm:pt modelId="{AE0B85F2-0C95-4DA0-A5A9-2E2EDEE02C68}">
      <dgm:prSet phldrT="[Texto]" custT="1"/>
      <dgm:spPr/>
      <dgm:t>
        <a:bodyPr/>
        <a:lstStyle/>
        <a:p>
          <a:pPr algn="ctr"/>
          <a:r>
            <a:rPr lang="es-ES" sz="1200">
              <a:latin typeface="Times New Roman" pitchFamily="18" charset="0"/>
              <a:cs typeface="Times New Roman" pitchFamily="18" charset="0"/>
            </a:rPr>
            <a:t>TIPO</a:t>
          </a:r>
        </a:p>
      </dgm:t>
    </dgm:pt>
    <dgm:pt modelId="{7E8FC382-E405-42ED-8680-767006BBE7EA}" type="parTrans" cxnId="{588DE88E-2BCD-464F-AA3A-9A42A062A4B8}">
      <dgm:prSet/>
      <dgm:spPr/>
      <dgm:t>
        <a:bodyPr/>
        <a:lstStyle/>
        <a:p>
          <a:endParaRPr lang="es-ES" sz="4000">
            <a:latin typeface="Times New Roman" pitchFamily="18" charset="0"/>
            <a:cs typeface="Times New Roman" pitchFamily="18" charset="0"/>
          </a:endParaRPr>
        </a:p>
      </dgm:t>
    </dgm:pt>
    <dgm:pt modelId="{DE18A675-06FA-4677-B665-8863E9D2008A}" type="sibTrans" cxnId="{588DE88E-2BCD-464F-AA3A-9A42A062A4B8}">
      <dgm:prSet/>
      <dgm:spPr/>
      <dgm:t>
        <a:bodyPr/>
        <a:lstStyle/>
        <a:p>
          <a:endParaRPr lang="es-ES" sz="4000">
            <a:latin typeface="Times New Roman" pitchFamily="18" charset="0"/>
            <a:cs typeface="Times New Roman" pitchFamily="18" charset="0"/>
          </a:endParaRPr>
        </a:p>
      </dgm:t>
    </dgm:pt>
    <dgm:pt modelId="{09F4AD4A-E216-4C0F-8A1B-01100BE97E3B}">
      <dgm:prSet phldrT="[Texto]" custT="1"/>
      <dgm:spPr/>
      <dgm:t>
        <a:bodyPr/>
        <a:lstStyle/>
        <a:p>
          <a:pPr algn="ctr"/>
          <a:r>
            <a:rPr lang="es-ES" sz="1200">
              <a:latin typeface="Times New Roman" pitchFamily="18" charset="0"/>
              <a:cs typeface="Times New Roman" pitchFamily="18" charset="0"/>
            </a:rPr>
            <a:t>NOMBRE</a:t>
          </a:r>
        </a:p>
      </dgm:t>
    </dgm:pt>
    <dgm:pt modelId="{F22A01C3-BB1E-446D-A24E-FEBA311F76BF}" type="parTrans" cxnId="{9833A5D7-4826-41D5-92FF-54C7BBD6AC26}">
      <dgm:prSet/>
      <dgm:spPr/>
      <dgm:t>
        <a:bodyPr/>
        <a:lstStyle/>
        <a:p>
          <a:endParaRPr lang="es-ES" sz="4000">
            <a:latin typeface="Times New Roman" pitchFamily="18" charset="0"/>
            <a:cs typeface="Times New Roman" pitchFamily="18" charset="0"/>
          </a:endParaRPr>
        </a:p>
      </dgm:t>
    </dgm:pt>
    <dgm:pt modelId="{10A5AD1A-9FE3-4F5A-99CB-66BFD01BF57E}" type="sibTrans" cxnId="{9833A5D7-4826-41D5-92FF-54C7BBD6AC26}">
      <dgm:prSet/>
      <dgm:spPr/>
      <dgm:t>
        <a:bodyPr/>
        <a:lstStyle/>
        <a:p>
          <a:endParaRPr lang="es-ES" sz="4000">
            <a:latin typeface="Times New Roman" pitchFamily="18" charset="0"/>
            <a:cs typeface="Times New Roman" pitchFamily="18" charset="0"/>
          </a:endParaRPr>
        </a:p>
      </dgm:t>
    </dgm:pt>
    <dgm:pt modelId="{E304D1D2-A39B-40D1-9315-545AB00E2A42}">
      <dgm:prSet phldrT="[Texto]" custT="1"/>
      <dgm:spPr/>
      <dgm:t>
        <a:bodyPr/>
        <a:lstStyle/>
        <a:p>
          <a:pPr algn="ctr"/>
          <a:r>
            <a:rPr lang="es-ES" sz="1200">
              <a:latin typeface="Times New Roman" pitchFamily="18" charset="0"/>
              <a:cs typeface="Times New Roman" pitchFamily="18" charset="0"/>
            </a:rPr>
            <a:t>PRIORIDAD </a:t>
          </a:r>
        </a:p>
      </dgm:t>
    </dgm:pt>
    <dgm:pt modelId="{0035817D-AD21-4A1A-9F3B-6C641FCC2859}" type="parTrans" cxnId="{76C90F1E-EDEA-4140-9A70-AEEB3CD63EDB}">
      <dgm:prSet/>
      <dgm:spPr/>
      <dgm:t>
        <a:bodyPr/>
        <a:lstStyle/>
        <a:p>
          <a:endParaRPr lang="es-ES" sz="4000">
            <a:latin typeface="Times New Roman" pitchFamily="18" charset="0"/>
            <a:cs typeface="Times New Roman" pitchFamily="18" charset="0"/>
          </a:endParaRPr>
        </a:p>
      </dgm:t>
    </dgm:pt>
    <dgm:pt modelId="{FF66010B-F81F-4A7D-840B-A20E2B13103A}" type="sibTrans" cxnId="{76C90F1E-EDEA-4140-9A70-AEEB3CD63EDB}">
      <dgm:prSet/>
      <dgm:spPr/>
      <dgm:t>
        <a:bodyPr/>
        <a:lstStyle/>
        <a:p>
          <a:endParaRPr lang="es-ES" sz="4000">
            <a:latin typeface="Times New Roman" pitchFamily="18" charset="0"/>
            <a:cs typeface="Times New Roman" pitchFamily="18" charset="0"/>
          </a:endParaRPr>
        </a:p>
      </dgm:t>
    </dgm:pt>
    <dgm:pt modelId="{8D84CF69-8268-4EE6-8027-1737F15F0768}" type="pres">
      <dgm:prSet presAssocID="{B9826B4F-6B92-45E2-806B-3B68DE3C4B2B}" presName="diagram" presStyleCnt="0">
        <dgm:presLayoutVars>
          <dgm:dir/>
          <dgm:resizeHandles val="exact"/>
        </dgm:presLayoutVars>
      </dgm:prSet>
      <dgm:spPr/>
      <dgm:t>
        <a:bodyPr/>
        <a:lstStyle/>
        <a:p>
          <a:endParaRPr lang="es-ES"/>
        </a:p>
      </dgm:t>
    </dgm:pt>
    <dgm:pt modelId="{1D87F31A-A22B-42EA-9960-3B545F52B62A}" type="pres">
      <dgm:prSet presAssocID="{3F0CCC6A-6253-4288-933C-357307958043}" presName="node" presStyleLbl="node1" presStyleIdx="0" presStyleCnt="7" custScaleY="117161" custLinFactNeighborX="4354">
        <dgm:presLayoutVars>
          <dgm:bulletEnabled val="1"/>
        </dgm:presLayoutVars>
      </dgm:prSet>
      <dgm:spPr/>
      <dgm:t>
        <a:bodyPr/>
        <a:lstStyle/>
        <a:p>
          <a:endParaRPr lang="es-ES"/>
        </a:p>
      </dgm:t>
    </dgm:pt>
    <dgm:pt modelId="{14D818C1-AC96-47C7-93CE-E30BB9FE119F}" type="pres">
      <dgm:prSet presAssocID="{4C06DAF8-32D5-41C3-B247-C0124A724C98}" presName="sibTrans" presStyleCnt="0"/>
      <dgm:spPr/>
    </dgm:pt>
    <dgm:pt modelId="{02408BF2-A894-43AC-A49D-8EC7160F57A9}" type="pres">
      <dgm:prSet presAssocID="{12DB57C3-5D40-470F-B4D8-509012CF0471}" presName="node" presStyleLbl="node1" presStyleIdx="1" presStyleCnt="7" custScaleY="117161">
        <dgm:presLayoutVars>
          <dgm:bulletEnabled val="1"/>
        </dgm:presLayoutVars>
      </dgm:prSet>
      <dgm:spPr/>
      <dgm:t>
        <a:bodyPr/>
        <a:lstStyle/>
        <a:p>
          <a:endParaRPr lang="es-ES"/>
        </a:p>
      </dgm:t>
    </dgm:pt>
    <dgm:pt modelId="{5D3E4907-FAA3-4955-AB7C-3CDF777F0048}" type="pres">
      <dgm:prSet presAssocID="{942B4527-A5A8-4D19-9252-1888C7D6E4C7}" presName="sibTrans" presStyleCnt="0"/>
      <dgm:spPr/>
    </dgm:pt>
    <dgm:pt modelId="{6C55BB17-11D8-4A42-BCFC-5B9856D3C190}" type="pres">
      <dgm:prSet presAssocID="{B6906C3E-D32B-40F6-B210-E3CADED494A9}" presName="node" presStyleLbl="node1" presStyleIdx="2" presStyleCnt="7" custScaleY="113713">
        <dgm:presLayoutVars>
          <dgm:bulletEnabled val="1"/>
        </dgm:presLayoutVars>
      </dgm:prSet>
      <dgm:spPr/>
      <dgm:t>
        <a:bodyPr/>
        <a:lstStyle/>
        <a:p>
          <a:endParaRPr lang="es-ES"/>
        </a:p>
      </dgm:t>
    </dgm:pt>
    <dgm:pt modelId="{37DBC9C2-927E-48B8-B7E1-B76092965AAE}" type="pres">
      <dgm:prSet presAssocID="{4913D862-96EC-47B5-B8F0-6205E91A98B5}" presName="sibTrans" presStyleCnt="0"/>
      <dgm:spPr/>
    </dgm:pt>
    <dgm:pt modelId="{DCC1D042-E62A-481B-AEF7-12F1602FC775}" type="pres">
      <dgm:prSet presAssocID="{EE6A4001-2DFB-4D8B-994B-A60919D1D0C0}" presName="node" presStyleLbl="node1" presStyleIdx="3" presStyleCnt="7" custScaleY="110264" custLinFactNeighborX="-3732">
        <dgm:presLayoutVars>
          <dgm:bulletEnabled val="1"/>
        </dgm:presLayoutVars>
      </dgm:prSet>
      <dgm:spPr/>
      <dgm:t>
        <a:bodyPr/>
        <a:lstStyle/>
        <a:p>
          <a:endParaRPr lang="es-ES"/>
        </a:p>
      </dgm:t>
    </dgm:pt>
    <dgm:pt modelId="{8B0167BD-EE4A-426F-A1A2-896D64F82285}" type="pres">
      <dgm:prSet presAssocID="{E46284D9-34CD-4642-900F-FCD0BB252312}" presName="sibTrans" presStyleCnt="0"/>
      <dgm:spPr/>
    </dgm:pt>
    <dgm:pt modelId="{7D0720B9-4BC1-4807-B65C-64AC8BDA815C}" type="pres">
      <dgm:prSet presAssocID="{AE0B85F2-0C95-4DA0-A5A9-2E2EDEE02C68}" presName="node" presStyleLbl="node1" presStyleIdx="4" presStyleCnt="7" custScaleY="110264">
        <dgm:presLayoutVars>
          <dgm:bulletEnabled val="1"/>
        </dgm:presLayoutVars>
      </dgm:prSet>
      <dgm:spPr/>
      <dgm:t>
        <a:bodyPr/>
        <a:lstStyle/>
        <a:p>
          <a:endParaRPr lang="es-ES"/>
        </a:p>
      </dgm:t>
    </dgm:pt>
    <dgm:pt modelId="{70A4462C-5133-42FF-BC83-3E182CB33F45}" type="pres">
      <dgm:prSet presAssocID="{DE18A675-06FA-4677-B665-8863E9D2008A}" presName="sibTrans" presStyleCnt="0"/>
      <dgm:spPr/>
    </dgm:pt>
    <dgm:pt modelId="{3C37DAB0-F0E4-496C-8991-65EF9820FADF}" type="pres">
      <dgm:prSet presAssocID="{09F4AD4A-E216-4C0F-8A1B-01100BE97E3B}" presName="node" presStyleLbl="node1" presStyleIdx="5" presStyleCnt="7" custScaleY="110264">
        <dgm:presLayoutVars>
          <dgm:bulletEnabled val="1"/>
        </dgm:presLayoutVars>
      </dgm:prSet>
      <dgm:spPr/>
      <dgm:t>
        <a:bodyPr/>
        <a:lstStyle/>
        <a:p>
          <a:endParaRPr lang="es-ES"/>
        </a:p>
      </dgm:t>
    </dgm:pt>
    <dgm:pt modelId="{BD2A1CC1-199F-4DEF-B982-B37A90C8A12A}" type="pres">
      <dgm:prSet presAssocID="{10A5AD1A-9FE3-4F5A-99CB-66BFD01BF57E}" presName="sibTrans" presStyleCnt="0"/>
      <dgm:spPr/>
    </dgm:pt>
    <dgm:pt modelId="{3E6F924B-0F75-43F6-8381-9ECB4860E5F1}" type="pres">
      <dgm:prSet presAssocID="{E304D1D2-A39B-40D1-9315-545AB00E2A42}" presName="node" presStyleLbl="node1" presStyleIdx="6" presStyleCnt="7" custScaleY="110264" custLinFactNeighborX="-6192">
        <dgm:presLayoutVars>
          <dgm:bulletEnabled val="1"/>
        </dgm:presLayoutVars>
      </dgm:prSet>
      <dgm:spPr/>
      <dgm:t>
        <a:bodyPr/>
        <a:lstStyle/>
        <a:p>
          <a:endParaRPr lang="es-ES"/>
        </a:p>
      </dgm:t>
    </dgm:pt>
  </dgm:ptLst>
  <dgm:cxnLst>
    <dgm:cxn modelId="{6EDB999B-E446-472E-8A08-EE1A1CB1281A}" type="presOf" srcId="{AE0B85F2-0C95-4DA0-A5A9-2E2EDEE02C68}" destId="{7D0720B9-4BC1-4807-B65C-64AC8BDA815C}" srcOrd="0" destOrd="0" presId="urn:microsoft.com/office/officeart/2005/8/layout/default"/>
    <dgm:cxn modelId="{9833A5D7-4826-41D5-92FF-54C7BBD6AC26}" srcId="{B9826B4F-6B92-45E2-806B-3B68DE3C4B2B}" destId="{09F4AD4A-E216-4C0F-8A1B-01100BE97E3B}" srcOrd="5" destOrd="0" parTransId="{F22A01C3-BB1E-446D-A24E-FEBA311F76BF}" sibTransId="{10A5AD1A-9FE3-4F5A-99CB-66BFD01BF57E}"/>
    <dgm:cxn modelId="{588DE88E-2BCD-464F-AA3A-9A42A062A4B8}" srcId="{B9826B4F-6B92-45E2-806B-3B68DE3C4B2B}" destId="{AE0B85F2-0C95-4DA0-A5A9-2E2EDEE02C68}" srcOrd="4" destOrd="0" parTransId="{7E8FC382-E405-42ED-8680-767006BBE7EA}" sibTransId="{DE18A675-06FA-4677-B665-8863E9D2008A}"/>
    <dgm:cxn modelId="{B0DCD222-8205-4031-9553-69CF0D17C790}" srcId="{B9826B4F-6B92-45E2-806B-3B68DE3C4B2B}" destId="{3F0CCC6A-6253-4288-933C-357307958043}" srcOrd="0" destOrd="0" parTransId="{2210EF3B-4DA1-4FC7-A39C-EBEBBF41EDA1}" sibTransId="{4C06DAF8-32D5-41C3-B247-C0124A724C98}"/>
    <dgm:cxn modelId="{7CB8348F-1F10-4137-B467-00B53D668C29}" type="presOf" srcId="{B9826B4F-6B92-45E2-806B-3B68DE3C4B2B}" destId="{8D84CF69-8268-4EE6-8027-1737F15F0768}" srcOrd="0" destOrd="0" presId="urn:microsoft.com/office/officeart/2005/8/layout/default"/>
    <dgm:cxn modelId="{4DA92F96-2420-4417-825C-53C2CB0FA586}" srcId="{B9826B4F-6B92-45E2-806B-3B68DE3C4B2B}" destId="{12DB57C3-5D40-470F-B4D8-509012CF0471}" srcOrd="1" destOrd="0" parTransId="{9EE86006-00C4-4C24-96F1-88033EC35B0C}" sibTransId="{942B4527-A5A8-4D19-9252-1888C7D6E4C7}"/>
    <dgm:cxn modelId="{E4535BC5-292E-4567-808A-3A51A10AEAE6}" srcId="{B9826B4F-6B92-45E2-806B-3B68DE3C4B2B}" destId="{B6906C3E-D32B-40F6-B210-E3CADED494A9}" srcOrd="2" destOrd="0" parTransId="{9F39A63A-7874-4E7C-ADA4-521928DF107D}" sibTransId="{4913D862-96EC-47B5-B8F0-6205E91A98B5}"/>
    <dgm:cxn modelId="{41F06B45-D43B-4197-B03B-F6537AA70D70}" type="presOf" srcId="{B6906C3E-D32B-40F6-B210-E3CADED494A9}" destId="{6C55BB17-11D8-4A42-BCFC-5B9856D3C190}" srcOrd="0" destOrd="0" presId="urn:microsoft.com/office/officeart/2005/8/layout/default"/>
    <dgm:cxn modelId="{954C4277-6409-4F1C-9169-5CD54229D56E}" type="presOf" srcId="{3F0CCC6A-6253-4288-933C-357307958043}" destId="{1D87F31A-A22B-42EA-9960-3B545F52B62A}" srcOrd="0" destOrd="0" presId="urn:microsoft.com/office/officeart/2005/8/layout/default"/>
    <dgm:cxn modelId="{76C90F1E-EDEA-4140-9A70-AEEB3CD63EDB}" srcId="{B9826B4F-6B92-45E2-806B-3B68DE3C4B2B}" destId="{E304D1D2-A39B-40D1-9315-545AB00E2A42}" srcOrd="6" destOrd="0" parTransId="{0035817D-AD21-4A1A-9F3B-6C641FCC2859}" sibTransId="{FF66010B-F81F-4A7D-840B-A20E2B13103A}"/>
    <dgm:cxn modelId="{4A1B5E2A-AC02-4E9D-BBB4-17CA0FC45599}" type="presOf" srcId="{E304D1D2-A39B-40D1-9315-545AB00E2A42}" destId="{3E6F924B-0F75-43F6-8381-9ECB4860E5F1}" srcOrd="0" destOrd="0" presId="urn:microsoft.com/office/officeart/2005/8/layout/default"/>
    <dgm:cxn modelId="{6F8FA06A-1A26-4F1B-B7CD-9666D2943AA5}" srcId="{B9826B4F-6B92-45E2-806B-3B68DE3C4B2B}" destId="{EE6A4001-2DFB-4D8B-994B-A60919D1D0C0}" srcOrd="3" destOrd="0" parTransId="{68569262-72B4-4D78-8F40-2005F39B52C9}" sibTransId="{E46284D9-34CD-4642-900F-FCD0BB252312}"/>
    <dgm:cxn modelId="{151B0DBA-9181-4EA8-885D-174B26FBFD5F}" type="presOf" srcId="{EE6A4001-2DFB-4D8B-994B-A60919D1D0C0}" destId="{DCC1D042-E62A-481B-AEF7-12F1602FC775}" srcOrd="0" destOrd="0" presId="urn:microsoft.com/office/officeart/2005/8/layout/default"/>
    <dgm:cxn modelId="{06EDFA3F-66D8-4AEB-B332-CA19B1701F3F}" type="presOf" srcId="{09F4AD4A-E216-4C0F-8A1B-01100BE97E3B}" destId="{3C37DAB0-F0E4-496C-8991-65EF9820FADF}" srcOrd="0" destOrd="0" presId="urn:microsoft.com/office/officeart/2005/8/layout/default"/>
    <dgm:cxn modelId="{8A2F4610-63E6-4E27-93BD-1D90416C2C06}" type="presOf" srcId="{12DB57C3-5D40-470F-B4D8-509012CF0471}" destId="{02408BF2-A894-43AC-A49D-8EC7160F57A9}" srcOrd="0" destOrd="0" presId="urn:microsoft.com/office/officeart/2005/8/layout/default"/>
    <dgm:cxn modelId="{263178CF-3CCB-4F45-9637-2171CE122F1F}" type="presParOf" srcId="{8D84CF69-8268-4EE6-8027-1737F15F0768}" destId="{1D87F31A-A22B-42EA-9960-3B545F52B62A}" srcOrd="0" destOrd="0" presId="urn:microsoft.com/office/officeart/2005/8/layout/default"/>
    <dgm:cxn modelId="{C8044C08-610D-4DB5-A0D9-FBB6C25136C7}" type="presParOf" srcId="{8D84CF69-8268-4EE6-8027-1737F15F0768}" destId="{14D818C1-AC96-47C7-93CE-E30BB9FE119F}" srcOrd="1" destOrd="0" presId="urn:microsoft.com/office/officeart/2005/8/layout/default"/>
    <dgm:cxn modelId="{A4E272FA-E25F-45E6-BF38-4439545FBD4B}" type="presParOf" srcId="{8D84CF69-8268-4EE6-8027-1737F15F0768}" destId="{02408BF2-A894-43AC-A49D-8EC7160F57A9}" srcOrd="2" destOrd="0" presId="urn:microsoft.com/office/officeart/2005/8/layout/default"/>
    <dgm:cxn modelId="{AE8813B4-B32F-4642-BB6C-5ACE2A817088}" type="presParOf" srcId="{8D84CF69-8268-4EE6-8027-1737F15F0768}" destId="{5D3E4907-FAA3-4955-AB7C-3CDF777F0048}" srcOrd="3" destOrd="0" presId="urn:microsoft.com/office/officeart/2005/8/layout/default"/>
    <dgm:cxn modelId="{67E7C464-5803-4C19-8D46-A91E0E00B2E2}" type="presParOf" srcId="{8D84CF69-8268-4EE6-8027-1737F15F0768}" destId="{6C55BB17-11D8-4A42-BCFC-5B9856D3C190}" srcOrd="4" destOrd="0" presId="urn:microsoft.com/office/officeart/2005/8/layout/default"/>
    <dgm:cxn modelId="{EBCEA528-795A-4A36-B409-95A122C1BBB8}" type="presParOf" srcId="{8D84CF69-8268-4EE6-8027-1737F15F0768}" destId="{37DBC9C2-927E-48B8-B7E1-B76092965AAE}" srcOrd="5" destOrd="0" presId="urn:microsoft.com/office/officeart/2005/8/layout/default"/>
    <dgm:cxn modelId="{883515EB-9B7A-45D9-A93C-678C133030F4}" type="presParOf" srcId="{8D84CF69-8268-4EE6-8027-1737F15F0768}" destId="{DCC1D042-E62A-481B-AEF7-12F1602FC775}" srcOrd="6" destOrd="0" presId="urn:microsoft.com/office/officeart/2005/8/layout/default"/>
    <dgm:cxn modelId="{28C62FEB-25CF-4075-BD55-B6B21C827887}" type="presParOf" srcId="{8D84CF69-8268-4EE6-8027-1737F15F0768}" destId="{8B0167BD-EE4A-426F-A1A2-896D64F82285}" srcOrd="7" destOrd="0" presId="urn:microsoft.com/office/officeart/2005/8/layout/default"/>
    <dgm:cxn modelId="{90480B12-D5E9-4744-B333-E4F77D2EED78}" type="presParOf" srcId="{8D84CF69-8268-4EE6-8027-1737F15F0768}" destId="{7D0720B9-4BC1-4807-B65C-64AC8BDA815C}" srcOrd="8" destOrd="0" presId="urn:microsoft.com/office/officeart/2005/8/layout/default"/>
    <dgm:cxn modelId="{63F7217C-DA70-4F6B-9F29-6AC3B3A895C1}" type="presParOf" srcId="{8D84CF69-8268-4EE6-8027-1737F15F0768}" destId="{70A4462C-5133-42FF-BC83-3E182CB33F45}" srcOrd="9" destOrd="0" presId="urn:microsoft.com/office/officeart/2005/8/layout/default"/>
    <dgm:cxn modelId="{070950BA-1C6C-47D5-B4C8-DE870579CA59}" type="presParOf" srcId="{8D84CF69-8268-4EE6-8027-1737F15F0768}" destId="{3C37DAB0-F0E4-496C-8991-65EF9820FADF}" srcOrd="10" destOrd="0" presId="urn:microsoft.com/office/officeart/2005/8/layout/default"/>
    <dgm:cxn modelId="{7EFC105E-71C0-4059-B15A-3193C066C8D4}" type="presParOf" srcId="{8D84CF69-8268-4EE6-8027-1737F15F0768}" destId="{BD2A1CC1-199F-4DEF-B982-B37A90C8A12A}" srcOrd="11" destOrd="0" presId="urn:microsoft.com/office/officeart/2005/8/layout/default"/>
    <dgm:cxn modelId="{AB9FBA75-3D30-4EBE-8DEC-A52F00FA0DC5}" type="presParOf" srcId="{8D84CF69-8268-4EE6-8027-1737F15F0768}" destId="{3E6F924B-0F75-43F6-8381-9ECB4860E5F1}" srcOrd="12" destOrd="0" presId="urn:microsoft.com/office/officeart/2005/8/layout/default"/>
  </dgm:cxnLst>
  <dgm:bg>
    <a:solidFill>
      <a:schemeClr val="bg1">
        <a:lumMod val="50000"/>
      </a:schemeClr>
    </a:solidFill>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B8F14-03BC-4D31-A8F3-61A9F85E1B49}" type="datetimeFigureOut">
              <a:rPr lang="es-ES" smtClean="0"/>
              <a:pPr/>
              <a:t>05/06/2012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CB7E7-F046-4BFB-84CA-4C65361EAF1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25A0305E-62B8-4C6F-93B5-E1A8DB172CE4}" type="datetime1">
              <a:rPr lang="es-ES" smtClean="0"/>
              <a:pPr/>
              <a:t>05/06/2012</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85CD96EC-A5DC-43C1-ADCA-A755E58A6CDD}"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0682875-0F70-4E41-851B-FF15E2ECB453}" type="datetime1">
              <a:rPr lang="es-ES" smtClean="0"/>
              <a:pPr/>
              <a:t>05/06/2012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CD96EC-A5DC-43C1-ADCA-A755E58A6CD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5D0EF7-D0BC-4F00-B82B-512E4E9A8AB4}" type="datetime1">
              <a:rPr lang="es-ES" smtClean="0"/>
              <a:pPr/>
              <a:t>05/06/2012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CD96EC-A5DC-43C1-ADCA-A755E58A6CD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CD4867C-66D3-4C3D-9C37-3D9923C92A85}" type="datetime1">
              <a:rPr lang="es-ES" smtClean="0"/>
              <a:pPr/>
              <a:t>05/06/2012</a:t>
            </a:fld>
            <a:endParaRPr lang="es-ES"/>
          </a:p>
        </p:txBody>
      </p:sp>
      <p:sp>
        <p:nvSpPr>
          <p:cNvPr id="9" name="8 Marcador de número de diapositiva"/>
          <p:cNvSpPr>
            <a:spLocks noGrp="1"/>
          </p:cNvSpPr>
          <p:nvPr>
            <p:ph type="sldNum" sz="quarter" idx="15"/>
          </p:nvPr>
        </p:nvSpPr>
        <p:spPr/>
        <p:txBody>
          <a:bodyPr rtlCol="0"/>
          <a:lstStyle/>
          <a:p>
            <a:fld id="{85CD96EC-A5DC-43C1-ADCA-A755E58A6CDD}"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2D93A097-B2BE-46FE-90D0-9618DED43B52}" type="datetime1">
              <a:rPr lang="es-ES" smtClean="0"/>
              <a:pPr/>
              <a:t>05/06/2012</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85CD96EC-A5DC-43C1-ADCA-A755E58A6CDD}"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3F8F6ED-1250-4C07-BCF6-294A650D594E}" type="datetime1">
              <a:rPr lang="es-ES" smtClean="0"/>
              <a:pPr/>
              <a:t>05/06/2012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CD96EC-A5DC-43C1-ADCA-A755E58A6CDD}"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0AFE1F9E-9241-4354-9B52-8FE3A72BF7D9}" type="datetime1">
              <a:rPr lang="es-ES" smtClean="0"/>
              <a:pPr/>
              <a:t>05/06/2012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5CD96EC-A5DC-43C1-ADCA-A755E58A6CDD}"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8AF48071-1817-40E4-B0C1-A73664466DF0}" type="datetime1">
              <a:rPr lang="es-ES" smtClean="0"/>
              <a:pPr/>
              <a:t>05/06/2012</a:t>
            </a:fld>
            <a:endParaRPr lang="es-ES"/>
          </a:p>
        </p:txBody>
      </p:sp>
      <p:sp>
        <p:nvSpPr>
          <p:cNvPr id="7" name="6 Marcador de número de diapositiva"/>
          <p:cNvSpPr>
            <a:spLocks noGrp="1"/>
          </p:cNvSpPr>
          <p:nvPr>
            <p:ph type="sldNum" sz="quarter" idx="11"/>
          </p:nvPr>
        </p:nvSpPr>
        <p:spPr/>
        <p:txBody>
          <a:bodyPr rtlCol="0"/>
          <a:lstStyle/>
          <a:p>
            <a:fld id="{85CD96EC-A5DC-43C1-ADCA-A755E58A6CDD}"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2FA460-681B-4540-BD47-F07A497A0B3D}" type="datetime1">
              <a:rPr lang="es-ES" smtClean="0"/>
              <a:pPr/>
              <a:t>05/06/2012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5CD96EC-A5DC-43C1-ADCA-A755E58A6CD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BEAF4986-5569-4FF8-AF8E-4266C6D5F9E2}" type="datetime1">
              <a:rPr lang="es-ES" smtClean="0"/>
              <a:pPr/>
              <a:t>05/06/2012</a:t>
            </a:fld>
            <a:endParaRPr lang="es-ES"/>
          </a:p>
        </p:txBody>
      </p:sp>
      <p:sp>
        <p:nvSpPr>
          <p:cNvPr id="22" name="21 Marcador de número de diapositiva"/>
          <p:cNvSpPr>
            <a:spLocks noGrp="1"/>
          </p:cNvSpPr>
          <p:nvPr>
            <p:ph type="sldNum" sz="quarter" idx="15"/>
          </p:nvPr>
        </p:nvSpPr>
        <p:spPr/>
        <p:txBody>
          <a:bodyPr rtlCol="0"/>
          <a:lstStyle/>
          <a:p>
            <a:fld id="{85CD96EC-A5DC-43C1-ADCA-A755E58A6CDD}"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AF8DE1B7-8B32-40E3-B76E-9966438F112D}" type="datetime1">
              <a:rPr lang="es-ES" smtClean="0"/>
              <a:pPr/>
              <a:t>05/06/2012</a:t>
            </a:fld>
            <a:endParaRPr lang="es-ES"/>
          </a:p>
        </p:txBody>
      </p:sp>
      <p:sp>
        <p:nvSpPr>
          <p:cNvPr id="18" name="17 Marcador de número de diapositiva"/>
          <p:cNvSpPr>
            <a:spLocks noGrp="1"/>
          </p:cNvSpPr>
          <p:nvPr>
            <p:ph type="sldNum" sz="quarter" idx="11"/>
          </p:nvPr>
        </p:nvSpPr>
        <p:spPr/>
        <p:txBody>
          <a:bodyPr rtlCol="0"/>
          <a:lstStyle/>
          <a:p>
            <a:fld id="{85CD96EC-A5DC-43C1-ADCA-A755E58A6CDD}"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AFA40AD-DFBD-4F0A-AAA6-7BA3E4DE4FCE}" type="datetime1">
              <a:rPr lang="es-ES" smtClean="0"/>
              <a:pPr/>
              <a:t>05/06/2012</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5CD96EC-A5DC-43C1-ADCA-A755E58A6CD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14546" y="500042"/>
            <a:ext cx="6172200" cy="1160934"/>
          </a:xfrm>
        </p:spPr>
        <p:txBody>
          <a:bodyPr>
            <a:noAutofit/>
          </a:bodyPr>
          <a:lstStyle/>
          <a:p>
            <a:pPr algn="ctr"/>
            <a:r>
              <a:rPr lang="es-ES" sz="3200" b="1" dirty="0" smtClean="0">
                <a:latin typeface="Times New Roman" pitchFamily="18" charset="0"/>
                <a:cs typeface="Times New Roman" pitchFamily="18" charset="0"/>
              </a:rPr>
              <a:t>ESCUELA POLITÉCNICA DEL EJÉRCITO </a:t>
            </a:r>
            <a:endParaRPr lang="es-ES" sz="3200" b="1" dirty="0">
              <a:latin typeface="Times New Roman" pitchFamily="18" charset="0"/>
              <a:cs typeface="Times New Roman" pitchFamily="18" charset="0"/>
            </a:endParaRPr>
          </a:p>
        </p:txBody>
      </p:sp>
      <p:sp>
        <p:nvSpPr>
          <p:cNvPr id="4" name="1 Título"/>
          <p:cNvSpPr txBox="1">
            <a:spLocks/>
          </p:cNvSpPr>
          <p:nvPr/>
        </p:nvSpPr>
        <p:spPr>
          <a:xfrm>
            <a:off x="2214546" y="1839438"/>
            <a:ext cx="6172200" cy="1160934"/>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rPr>
              <a:t>DEPARTAMENTO DE ELÉCTRICA Y ELECTRÓNICA </a:t>
            </a:r>
            <a:endParaRPr kumimoji="0" lang="es-ES" sz="2400" b="1" i="0" u="none" strike="noStrike" kern="1200" cap="small"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1 Título"/>
          <p:cNvSpPr txBox="1">
            <a:spLocks/>
          </p:cNvSpPr>
          <p:nvPr/>
        </p:nvSpPr>
        <p:spPr>
          <a:xfrm>
            <a:off x="2357422" y="3268198"/>
            <a:ext cx="6172200" cy="1160934"/>
          </a:xfrm>
          <a:prstGeom prst="rect">
            <a:avLst/>
          </a:prstGeom>
        </p:spPr>
        <p:txBody>
          <a:bodyPr vert="horz" anchor="b">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rPr>
              <a:t>‘DISEÑO E IMPLEMENTACIÓN DE UN MODULO DIDÁCTICO PARA CONTROL DE NIVEL,  TEMPERATURA Y CAUDAL MEDIANTE LA RED</a:t>
            </a:r>
            <a:r>
              <a:rPr kumimoji="0" lang="es-ES" sz="3000" b="1" i="0" u="none" strike="noStrike" kern="1200" cap="small" spc="0" normalizeH="0" noProof="0" dirty="0" smtClean="0">
                <a:ln>
                  <a:noFill/>
                </a:ln>
                <a:solidFill>
                  <a:schemeClr val="tx2"/>
                </a:solidFill>
                <a:effectLst/>
                <a:uLnTx/>
                <a:uFillTx/>
                <a:latin typeface="Times New Roman" pitchFamily="18" charset="0"/>
                <a:ea typeface="+mj-ea"/>
                <a:cs typeface="Times New Roman" pitchFamily="18" charset="0"/>
              </a:rPr>
              <a:t> DE COMUNICACIÓN DE CAMPO DEVICENET</a:t>
            </a:r>
            <a:r>
              <a:rPr kumimoji="0" lang="es-ES" sz="3000" b="1"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s-ES" sz="3000" b="1" i="0" u="none" strike="noStrike" kern="1200" cap="small"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1 Título"/>
          <p:cNvSpPr txBox="1">
            <a:spLocks/>
          </p:cNvSpPr>
          <p:nvPr/>
        </p:nvSpPr>
        <p:spPr>
          <a:xfrm>
            <a:off x="2428860" y="4786322"/>
            <a:ext cx="6172200" cy="1160934"/>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rPr>
              <a:t>DIEGO GONZÁLEZ</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cap="small" dirty="0" smtClean="0">
                <a:solidFill>
                  <a:schemeClr val="tx2"/>
                </a:solidFill>
                <a:latin typeface="Times New Roman" pitchFamily="18" charset="0"/>
                <a:ea typeface="+mj-ea"/>
                <a:cs typeface="Times New Roman" pitchFamily="18" charset="0"/>
              </a:rPr>
              <a:t>DANIEL NORIEGA</a:t>
            </a:r>
            <a:endParaRPr kumimoji="0" lang="es-ES" sz="2400" b="1" i="0" u="none" strike="noStrike" kern="1200" cap="small"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 name="6 Marcador de número de diapositiva"/>
          <p:cNvSpPr>
            <a:spLocks noGrp="1"/>
          </p:cNvSpPr>
          <p:nvPr>
            <p:ph type="sldNum" sz="quarter" idx="12"/>
          </p:nvPr>
        </p:nvSpPr>
        <p:spPr/>
        <p:txBody>
          <a:bodyPr/>
          <a:lstStyle/>
          <a:p>
            <a:fld id="{85CD96EC-A5DC-43C1-ADCA-A755E58A6CDD}" type="slidenum">
              <a:rPr lang="es-ES" smtClean="0"/>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latin typeface="Times New Roman" pitchFamily="18" charset="0"/>
                <a:cs typeface="Times New Roman" pitchFamily="18" charset="0"/>
              </a:rPr>
              <a:t>Diseño del módulo</a:t>
            </a:r>
            <a:endParaRPr lang="es-ES" sz="4000" b="1" dirty="0">
              <a:latin typeface="Times New Roman" pitchFamily="18" charset="0"/>
              <a:cs typeface="Times New Roman" pitchFamily="18" charset="0"/>
            </a:endParaRPr>
          </a:p>
        </p:txBody>
      </p:sp>
      <p:graphicFrame>
        <p:nvGraphicFramePr>
          <p:cNvPr id="6" name="5 Marcador de contenido"/>
          <p:cNvGraphicFramePr>
            <a:graphicFrameLocks noGrp="1"/>
          </p:cNvGraphicFramePr>
          <p:nvPr>
            <p:ph sz="quarter" idx="1"/>
          </p:nvPr>
        </p:nvGraphicFramePr>
        <p:xfrm>
          <a:off x="457200" y="1500174"/>
          <a:ext cx="7972452" cy="4973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número de diapositiva"/>
          <p:cNvSpPr>
            <a:spLocks noGrp="1"/>
          </p:cNvSpPr>
          <p:nvPr>
            <p:ph type="sldNum" sz="quarter" idx="15"/>
          </p:nvPr>
        </p:nvSpPr>
        <p:spPr/>
        <p:txBody>
          <a:bodyPr/>
          <a:lstStyle/>
          <a:p>
            <a:fld id="{85CD96EC-A5DC-43C1-ADCA-A755E58A6CDD}" type="slidenum">
              <a:rPr lang="es-ES" smtClean="0"/>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latin typeface="Times New Roman" pitchFamily="18" charset="0"/>
                <a:cs typeface="Times New Roman" pitchFamily="18" charset="0"/>
              </a:rPr>
              <a:t>SISTEMA MECÁNICO </a:t>
            </a:r>
            <a:endParaRPr lang="es-ES" sz="4000"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sz="quarter" idx="1"/>
          </p:nvPr>
        </p:nvGraphicFramePr>
        <p:xfrm>
          <a:off x="1285852" y="1857364"/>
          <a:ext cx="6715172"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imes New Roman" pitchFamily="18" charset="0"/>
                <a:cs typeface="Times New Roman" pitchFamily="18" charset="0"/>
              </a:rPr>
              <a:t>ESTRUCTURA MECÁNICA  </a:t>
            </a:r>
            <a:endParaRPr lang="es-ES" b="1" dirty="0">
              <a:latin typeface="Times New Roman" pitchFamily="18" charset="0"/>
              <a:cs typeface="Times New Roman" pitchFamily="18" charset="0"/>
            </a:endParaRPr>
          </a:p>
        </p:txBody>
      </p:sp>
      <p:pic>
        <p:nvPicPr>
          <p:cNvPr id="4" name="3 Marcador de contenido"/>
          <p:cNvPicPr>
            <a:picLocks noGrp="1"/>
          </p:cNvPicPr>
          <p:nvPr>
            <p:ph sz="quarter" idx="1"/>
          </p:nvPr>
        </p:nvPicPr>
        <p:blipFill>
          <a:blip r:embed="rId2"/>
          <a:srcRect l="31118" t="23434" r="18167" b="9697"/>
          <a:stretch>
            <a:fillRect/>
          </a:stretch>
        </p:blipFill>
        <p:spPr bwMode="auto">
          <a:xfrm>
            <a:off x="214282" y="1600200"/>
            <a:ext cx="5914032" cy="4873625"/>
          </a:xfrm>
          <a:prstGeom prst="rect">
            <a:avLst/>
          </a:prstGeom>
          <a:noFill/>
          <a:ln w="9525">
            <a:noFill/>
            <a:miter lim="800000"/>
            <a:headEnd/>
            <a:tailEnd/>
          </a:ln>
        </p:spPr>
      </p:pic>
      <p:graphicFrame>
        <p:nvGraphicFramePr>
          <p:cNvPr id="5" name="4 Tabla"/>
          <p:cNvGraphicFramePr>
            <a:graphicFrameLocks noGrp="1"/>
          </p:cNvGraphicFramePr>
          <p:nvPr/>
        </p:nvGraphicFramePr>
        <p:xfrm>
          <a:off x="5929322" y="2000240"/>
          <a:ext cx="2714644" cy="1483360"/>
        </p:xfrm>
        <a:graphic>
          <a:graphicData uri="http://schemas.openxmlformats.org/drawingml/2006/table">
            <a:tbl>
              <a:tblPr firstRow="1" bandRow="1">
                <a:tableStyleId>{72833802-FEF1-4C79-8D5D-14CF1EAF98D9}</a:tableStyleId>
              </a:tblPr>
              <a:tblGrid>
                <a:gridCol w="1357322"/>
                <a:gridCol w="1357322"/>
              </a:tblGrid>
              <a:tr h="370840">
                <a:tc>
                  <a:txBody>
                    <a:bodyPr/>
                    <a:lstStyle/>
                    <a:p>
                      <a:r>
                        <a:rPr lang="es-ES" sz="1600" dirty="0" smtClean="0">
                          <a:latin typeface="Times New Roman" pitchFamily="18" charset="0"/>
                          <a:cs typeface="Times New Roman" pitchFamily="18" charset="0"/>
                        </a:rPr>
                        <a:t>PERFILES</a:t>
                      </a:r>
                      <a:endParaRPr lang="es-E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dirty="0" smtClean="0">
                          <a:latin typeface="Times New Roman" pitchFamily="18" charset="0"/>
                          <a:cs typeface="Times New Roman" pitchFamily="18" charset="0"/>
                        </a:rPr>
                        <a:t> 1 ½ </a:t>
                      </a:r>
                      <a:r>
                        <a:rPr lang="es-ES" sz="1600" dirty="0" err="1" smtClean="0">
                          <a:latin typeface="Times New Roman" pitchFamily="18" charset="0"/>
                          <a:cs typeface="Times New Roman" pitchFamily="18" charset="0"/>
                        </a:rPr>
                        <a:t>pulg</a:t>
                      </a:r>
                      <a:endParaRPr lang="es-E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s-ES" sz="1200" dirty="0" smtClean="0">
                          <a:latin typeface="Times New Roman" pitchFamily="18" charset="0"/>
                          <a:cs typeface="Times New Roman" pitchFamily="18" charset="0"/>
                        </a:rPr>
                        <a:t>ALTO </a:t>
                      </a:r>
                      <a:endParaRPr lang="es-ES"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dirty="0" smtClean="0">
                          <a:latin typeface="Times New Roman" pitchFamily="18" charset="0"/>
                          <a:cs typeface="Times New Roman" pitchFamily="18" charset="0"/>
                        </a:rPr>
                        <a:t>1 m</a:t>
                      </a:r>
                      <a:endParaRPr lang="es-E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s-ES" sz="1200" dirty="0" smtClean="0">
                          <a:latin typeface="Times New Roman" pitchFamily="18" charset="0"/>
                          <a:cs typeface="Times New Roman" pitchFamily="18" charset="0"/>
                        </a:rPr>
                        <a:t>LARGO</a:t>
                      </a:r>
                      <a:endParaRPr lang="es-ES"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dirty="0" smtClean="0">
                          <a:latin typeface="Times New Roman" pitchFamily="18" charset="0"/>
                          <a:cs typeface="Times New Roman" pitchFamily="18" charset="0"/>
                        </a:rPr>
                        <a:t> 1.4</a:t>
                      </a:r>
                      <a:r>
                        <a:rPr lang="es-ES" sz="1600" baseline="0" dirty="0" smtClean="0">
                          <a:latin typeface="Times New Roman" pitchFamily="18" charset="0"/>
                          <a:cs typeface="Times New Roman" pitchFamily="18" charset="0"/>
                        </a:rPr>
                        <a:t>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s-ES" sz="1200" dirty="0" smtClean="0">
                          <a:latin typeface="Times New Roman" pitchFamily="18" charset="0"/>
                          <a:cs typeface="Times New Roman" pitchFamily="18" charset="0"/>
                        </a:rPr>
                        <a:t>PROFUNDIDAD</a:t>
                      </a:r>
                      <a:endParaRPr lang="es-ES"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baseline="0" dirty="0" smtClean="0">
                          <a:latin typeface="Times New Roman" pitchFamily="18" charset="0"/>
                          <a:cs typeface="Times New Roman" pitchFamily="18" charset="0"/>
                        </a:rPr>
                        <a:t>0.6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5 Marcador de número de diapositiva"/>
          <p:cNvSpPr>
            <a:spLocks noGrp="1"/>
          </p:cNvSpPr>
          <p:nvPr>
            <p:ph type="sldNum" sz="quarter" idx="15"/>
          </p:nvPr>
        </p:nvSpPr>
        <p:spPr/>
        <p:txBody>
          <a:bodyPr/>
          <a:lstStyle/>
          <a:p>
            <a:fld id="{85CD96EC-A5DC-43C1-ADCA-A755E58A6CDD}" type="slidenum">
              <a:rPr lang="es-ES" smtClean="0"/>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S" b="1" dirty="0" smtClean="0">
                <a:latin typeface="Times New Roman" pitchFamily="18" charset="0"/>
                <a:cs typeface="Times New Roman" pitchFamily="18" charset="0"/>
              </a:rPr>
              <a:t>ANÁLISIS MECÁNICO</a:t>
            </a:r>
            <a:endParaRPr lang="es-ES" b="1" dirty="0">
              <a:latin typeface="Times New Roman" pitchFamily="18" charset="0"/>
              <a:cs typeface="Times New Roman" pitchFamily="18" charset="0"/>
            </a:endParaRPr>
          </a:p>
        </p:txBody>
      </p:sp>
      <p:pic>
        <p:nvPicPr>
          <p:cNvPr id="5" name="4 Imagen"/>
          <p:cNvPicPr/>
          <p:nvPr/>
        </p:nvPicPr>
        <p:blipFill>
          <a:blip r:embed="rId2"/>
          <a:stretch>
            <a:fillRect/>
          </a:stretch>
        </p:blipFill>
        <p:spPr>
          <a:xfrm>
            <a:off x="428596" y="1500174"/>
            <a:ext cx="6000792" cy="4714908"/>
          </a:xfrm>
          <a:prstGeom prst="rect">
            <a:avLst/>
          </a:prstGeom>
        </p:spPr>
      </p:pic>
      <p:graphicFrame>
        <p:nvGraphicFramePr>
          <p:cNvPr id="6" name="5 Tabla"/>
          <p:cNvGraphicFramePr>
            <a:graphicFrameLocks noGrp="1"/>
          </p:cNvGraphicFramePr>
          <p:nvPr/>
        </p:nvGraphicFramePr>
        <p:xfrm>
          <a:off x="6500826" y="1785926"/>
          <a:ext cx="2071702" cy="1082324"/>
        </p:xfrm>
        <a:graphic>
          <a:graphicData uri="http://schemas.openxmlformats.org/drawingml/2006/table">
            <a:tbl>
              <a:tblPr/>
              <a:tblGrid>
                <a:gridCol w="987099"/>
                <a:gridCol w="1084603"/>
              </a:tblGrid>
              <a:tr h="268328">
                <a:tc>
                  <a:txBody>
                    <a:bodyPr/>
                    <a:lstStyle/>
                    <a:p>
                      <a:pPr>
                        <a:lnSpc>
                          <a:spcPct val="115000"/>
                        </a:lnSpc>
                        <a:spcAft>
                          <a:spcPts val="0"/>
                        </a:spcAft>
                      </a:pPr>
                      <a:r>
                        <a:rPr lang="es-ES" sz="2000" b="0" dirty="0">
                          <a:solidFill>
                            <a:srgbClr val="FFFFFF"/>
                          </a:solidFill>
                          <a:latin typeface="Times New Roman"/>
                          <a:ea typeface="Calibri"/>
                          <a:cs typeface="Times New Roman"/>
                        </a:rPr>
                        <a:t>Mín.</a:t>
                      </a:r>
                      <a:endParaRPr lang="es-ES" sz="2000" b="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nSpc>
                          <a:spcPct val="115000"/>
                        </a:lnSpc>
                        <a:spcAft>
                          <a:spcPts val="0"/>
                        </a:spcAft>
                      </a:pPr>
                      <a:r>
                        <a:rPr lang="es-ES" sz="2000" b="0">
                          <a:solidFill>
                            <a:srgbClr val="FFFFFF"/>
                          </a:solidFill>
                          <a:latin typeface="Times New Roman"/>
                          <a:ea typeface="Calibri"/>
                          <a:cs typeface="Times New Roman"/>
                        </a:rPr>
                        <a:t>Máx.</a:t>
                      </a:r>
                      <a:endParaRPr lang="es-ES" sz="2000" b="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731804">
                <a:tc>
                  <a:txBody>
                    <a:bodyPr/>
                    <a:lstStyle/>
                    <a:p>
                      <a:pPr>
                        <a:lnSpc>
                          <a:spcPct val="115000"/>
                        </a:lnSpc>
                        <a:spcAft>
                          <a:spcPts val="0"/>
                        </a:spcAft>
                      </a:pPr>
                      <a:r>
                        <a:rPr lang="es-ES" sz="1600" b="0" dirty="0">
                          <a:latin typeface="Times New Roman"/>
                          <a:ea typeface="Calibri"/>
                          <a:cs typeface="Times New Roman"/>
                        </a:rPr>
                        <a:t>531.122 </a:t>
                      </a:r>
                      <a:r>
                        <a:rPr lang="es-ES" sz="1600" b="0" dirty="0" smtClean="0">
                          <a:latin typeface="Times New Roman"/>
                          <a:ea typeface="Calibri"/>
                          <a:cs typeface="Times New Roman"/>
                        </a:rPr>
                        <a:t>N/</a:t>
                      </a:r>
                      <a:r>
                        <a:rPr lang="es-ES" sz="1600" b="0" dirty="0" err="1" smtClean="0">
                          <a:latin typeface="Times New Roman"/>
                          <a:ea typeface="Calibri"/>
                          <a:cs typeface="Times New Roman"/>
                        </a:rPr>
                        <a:t>m^2</a:t>
                      </a:r>
                      <a:endParaRPr lang="es-ES" sz="2000" b="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600" b="0" dirty="0" err="1">
                          <a:latin typeface="Times New Roman"/>
                          <a:ea typeface="Calibri"/>
                          <a:cs typeface="Times New Roman"/>
                        </a:rPr>
                        <a:t>3.37844e+006</a:t>
                      </a:r>
                      <a:r>
                        <a:rPr lang="es-ES" sz="1600" b="0" dirty="0">
                          <a:latin typeface="Times New Roman"/>
                          <a:ea typeface="Calibri"/>
                          <a:cs typeface="Times New Roman"/>
                        </a:rPr>
                        <a:t> </a:t>
                      </a:r>
                      <a:r>
                        <a:rPr lang="es-ES" sz="1600" b="0" dirty="0" smtClean="0">
                          <a:latin typeface="Times New Roman"/>
                          <a:ea typeface="Calibri"/>
                          <a:cs typeface="Times New Roman"/>
                        </a:rPr>
                        <a:t>N/</a:t>
                      </a:r>
                      <a:r>
                        <a:rPr lang="es-ES" sz="1600" b="0" dirty="0" err="1" smtClean="0">
                          <a:latin typeface="Times New Roman"/>
                          <a:ea typeface="Calibri"/>
                          <a:cs typeface="Times New Roman"/>
                        </a:rPr>
                        <a:t>m^2</a:t>
                      </a:r>
                      <a:endParaRPr lang="es-ES" sz="2000" b="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6 Marcador de número de diapositiva"/>
          <p:cNvSpPr>
            <a:spLocks noGrp="1"/>
          </p:cNvSpPr>
          <p:nvPr>
            <p:ph type="sldNum" sz="quarter" idx="15"/>
          </p:nvPr>
        </p:nvSpPr>
        <p:spPr/>
        <p:txBody>
          <a:bodyPr/>
          <a:lstStyle/>
          <a:p>
            <a:fld id="{85CD96EC-A5DC-43C1-ADCA-A755E58A6CDD}" type="slidenum">
              <a:rPr lang="es-ES" smtClean="0"/>
              <a:pPr/>
              <a:t>13</a:t>
            </a:fld>
            <a:endParaRPr lang="es-ES"/>
          </a:p>
        </p:txBody>
      </p:sp>
      <p:graphicFrame>
        <p:nvGraphicFramePr>
          <p:cNvPr id="8" name="7 Tabla"/>
          <p:cNvGraphicFramePr>
            <a:graphicFrameLocks noGrp="1"/>
          </p:cNvGraphicFramePr>
          <p:nvPr/>
        </p:nvGraphicFramePr>
        <p:xfrm>
          <a:off x="6500827" y="3378059"/>
          <a:ext cx="928694" cy="414801"/>
        </p:xfrm>
        <a:graphic>
          <a:graphicData uri="http://schemas.openxmlformats.org/drawingml/2006/table">
            <a:tbl>
              <a:tblPr/>
              <a:tblGrid>
                <a:gridCol w="928694"/>
              </a:tblGrid>
              <a:tr h="414801">
                <a:tc>
                  <a:txBody>
                    <a:bodyPr/>
                    <a:lstStyle/>
                    <a:p>
                      <a:pPr>
                        <a:lnSpc>
                          <a:spcPct val="115000"/>
                        </a:lnSpc>
                        <a:spcAft>
                          <a:spcPts val="0"/>
                        </a:spcAft>
                      </a:pPr>
                      <a:r>
                        <a:rPr lang="es-ES" sz="1600" b="0" dirty="0">
                          <a:latin typeface="Times New Roman"/>
                          <a:ea typeface="Calibri"/>
                          <a:cs typeface="Times New Roman"/>
                        </a:rPr>
                        <a:t>12.2449 </a:t>
                      </a:r>
                      <a:endParaRPr lang="es-ES" sz="2000" b="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8 CuadroTexto"/>
          <p:cNvSpPr txBox="1"/>
          <p:nvPr/>
        </p:nvSpPr>
        <p:spPr>
          <a:xfrm>
            <a:off x="6500826" y="1357298"/>
            <a:ext cx="2238049" cy="307777"/>
          </a:xfrm>
          <a:prstGeom prst="rect">
            <a:avLst/>
          </a:prstGeom>
          <a:noFill/>
        </p:spPr>
        <p:txBody>
          <a:bodyPr wrap="none" rtlCol="0">
            <a:spAutoFit/>
          </a:bodyPr>
          <a:lstStyle/>
          <a:p>
            <a:r>
              <a:rPr lang="es-ES" sz="1400" dirty="0" smtClean="0">
                <a:latin typeface="Times New Roman" pitchFamily="18" charset="0"/>
                <a:cs typeface="Times New Roman" pitchFamily="18" charset="0"/>
              </a:rPr>
              <a:t>TENSIÓN DE VON MISES</a:t>
            </a:r>
            <a:endParaRPr lang="es-ES" sz="1400" dirty="0">
              <a:latin typeface="Times New Roman" pitchFamily="18" charset="0"/>
              <a:cs typeface="Times New Roman" pitchFamily="18" charset="0"/>
            </a:endParaRPr>
          </a:p>
        </p:txBody>
      </p:sp>
      <p:sp>
        <p:nvSpPr>
          <p:cNvPr id="10" name="9 CuadroTexto"/>
          <p:cNvSpPr txBox="1"/>
          <p:nvPr/>
        </p:nvSpPr>
        <p:spPr>
          <a:xfrm>
            <a:off x="6429388" y="3000372"/>
            <a:ext cx="2242345" cy="307777"/>
          </a:xfrm>
          <a:prstGeom prst="rect">
            <a:avLst/>
          </a:prstGeom>
          <a:noFill/>
        </p:spPr>
        <p:txBody>
          <a:bodyPr wrap="none" rtlCol="0">
            <a:spAutoFit/>
          </a:bodyPr>
          <a:lstStyle/>
          <a:p>
            <a:r>
              <a:rPr lang="es-ES" sz="1400" dirty="0" smtClean="0">
                <a:latin typeface="Times New Roman" pitchFamily="18" charset="0"/>
                <a:cs typeface="Times New Roman" pitchFamily="18" charset="0"/>
              </a:rPr>
              <a:t>FACTOR DE SEGURIDAD</a:t>
            </a:r>
            <a:endParaRPr lang="es-E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imes New Roman" pitchFamily="18" charset="0"/>
                <a:cs typeface="Times New Roman" pitchFamily="18" charset="0"/>
              </a:rPr>
              <a:t>SISTEMA HIDRÁULICO </a:t>
            </a:r>
            <a:endParaRPr lang="es-ES" b="1" dirty="0">
              <a:latin typeface="Times New Roman" pitchFamily="18" charset="0"/>
              <a:cs typeface="Times New Roman" pitchFamily="18" charset="0"/>
            </a:endParaRPr>
          </a:p>
        </p:txBody>
      </p:sp>
      <p:pic>
        <p:nvPicPr>
          <p:cNvPr id="4" name="3 Marcador de contenido"/>
          <p:cNvPicPr>
            <a:picLocks noGrp="1"/>
          </p:cNvPicPr>
          <p:nvPr>
            <p:ph sz="quarter" idx="1"/>
          </p:nvPr>
        </p:nvPicPr>
        <p:blipFill>
          <a:blip r:embed="rId2"/>
          <a:srcRect l="34938" t="20401" r="13736" b="15665"/>
          <a:stretch>
            <a:fillRect/>
          </a:stretch>
        </p:blipFill>
        <p:spPr bwMode="auto">
          <a:xfrm>
            <a:off x="857224" y="1601127"/>
            <a:ext cx="6858047" cy="4871771"/>
          </a:xfrm>
          <a:prstGeom prst="rect">
            <a:avLst/>
          </a:prstGeom>
          <a:noFill/>
          <a:ln w="12700">
            <a:solidFill>
              <a:schemeClr val="tx1"/>
            </a:solidFill>
            <a:miter lim="800000"/>
            <a:headEnd/>
            <a:tailEnd/>
          </a:ln>
        </p:spPr>
      </p:pic>
      <p:sp>
        <p:nvSpPr>
          <p:cNvPr id="5" name="4 Marcador de número de diapositiva"/>
          <p:cNvSpPr>
            <a:spLocks noGrp="1"/>
          </p:cNvSpPr>
          <p:nvPr>
            <p:ph type="sldNum" sz="quarter" idx="15"/>
          </p:nvPr>
        </p:nvSpPr>
        <p:spPr/>
        <p:txBody>
          <a:bodyPr/>
          <a:lstStyle/>
          <a:p>
            <a:fld id="{85CD96EC-A5DC-43C1-ADCA-A755E58A6CDD}" type="slidenum">
              <a:rPr lang="es-ES" smtClean="0"/>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imes New Roman" pitchFamily="18" charset="0"/>
                <a:cs typeface="Times New Roman" pitchFamily="18" charset="0"/>
              </a:rPr>
              <a:t>SISTEMA HIDRÁULICO - TUBERÍA</a:t>
            </a:r>
            <a:endParaRPr lang="es-ES" b="1" dirty="0"/>
          </a:p>
        </p:txBody>
      </p:sp>
      <p:graphicFrame>
        <p:nvGraphicFramePr>
          <p:cNvPr id="5" name="4 Marcador de contenido"/>
          <p:cNvGraphicFramePr>
            <a:graphicFrameLocks noGrp="1"/>
          </p:cNvGraphicFramePr>
          <p:nvPr>
            <p:ph sz="quarter" idx="1"/>
          </p:nvPr>
        </p:nvGraphicFramePr>
        <p:xfrm>
          <a:off x="571472" y="1428736"/>
          <a:ext cx="3071834" cy="2214576"/>
        </p:xfrm>
        <a:graphic>
          <a:graphicData uri="http://schemas.openxmlformats.org/drawingml/2006/table">
            <a:tbl>
              <a:tblPr/>
              <a:tblGrid>
                <a:gridCol w="1979004"/>
                <a:gridCol w="1092830"/>
              </a:tblGrid>
              <a:tr h="369096">
                <a:tc>
                  <a:txBody>
                    <a:bodyPr/>
                    <a:lstStyle/>
                    <a:p>
                      <a:pPr algn="ctr">
                        <a:lnSpc>
                          <a:spcPct val="150000"/>
                        </a:lnSpc>
                        <a:spcAft>
                          <a:spcPts val="0"/>
                        </a:spcAft>
                      </a:pPr>
                      <a:r>
                        <a:rPr lang="es-ES" sz="1400" b="1" dirty="0">
                          <a:solidFill>
                            <a:srgbClr val="FFFFFF"/>
                          </a:solidFill>
                          <a:latin typeface="Times New Roman"/>
                          <a:ea typeface="Calibri"/>
                          <a:cs typeface="Times New Roman"/>
                        </a:rPr>
                        <a:t>Variable</a:t>
                      </a:r>
                      <a:endParaRPr lang="es-ES" sz="12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lnSpc>
                          <a:spcPct val="150000"/>
                        </a:lnSpc>
                        <a:spcAft>
                          <a:spcPts val="0"/>
                        </a:spcAft>
                      </a:pPr>
                      <a:r>
                        <a:rPr lang="es-ES" sz="1400" b="1">
                          <a:solidFill>
                            <a:srgbClr val="FFFFFF"/>
                          </a:solidFill>
                          <a:latin typeface="Times New Roman"/>
                          <a:ea typeface="Calibri"/>
                          <a:cs typeface="Times New Roman"/>
                        </a:rPr>
                        <a:t>Valor </a:t>
                      </a:r>
                      <a:endParaRPr lang="es-ES" sz="12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69096">
                <a:tc>
                  <a:txBody>
                    <a:bodyPr/>
                    <a:lstStyle/>
                    <a:p>
                      <a:pPr algn="just">
                        <a:lnSpc>
                          <a:spcPct val="150000"/>
                        </a:lnSpc>
                        <a:spcAft>
                          <a:spcPts val="0"/>
                        </a:spcAft>
                      </a:pPr>
                      <a:r>
                        <a:rPr lang="es-ES" sz="1400" dirty="0">
                          <a:latin typeface="Times New Roman"/>
                          <a:ea typeface="Calibri"/>
                          <a:cs typeface="Times New Roman"/>
                        </a:rPr>
                        <a:t>Caudal</a:t>
                      </a:r>
                      <a:endParaRPr lang="es-ES" sz="12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S" sz="1400">
                          <a:latin typeface="Times New Roman"/>
                          <a:ea typeface="Calibri"/>
                          <a:cs typeface="Times New Roman"/>
                        </a:rPr>
                        <a:t>0.001 m</a:t>
                      </a:r>
                      <a:r>
                        <a:rPr lang="es-ES" sz="1400" baseline="30000">
                          <a:latin typeface="Times New Roman"/>
                          <a:ea typeface="Calibri"/>
                          <a:cs typeface="Times New Roman"/>
                        </a:rPr>
                        <a:t>3</a:t>
                      </a:r>
                      <a:r>
                        <a:rPr lang="es-ES" sz="1400">
                          <a:latin typeface="Times New Roman"/>
                          <a:ea typeface="Calibri"/>
                          <a:cs typeface="Times New Roman"/>
                        </a:rPr>
                        <a:t>/s</a:t>
                      </a:r>
                      <a:endParaRPr lang="es-ES" sz="12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096">
                <a:tc>
                  <a:txBody>
                    <a:bodyPr/>
                    <a:lstStyle/>
                    <a:p>
                      <a:pPr algn="just">
                        <a:lnSpc>
                          <a:spcPct val="150000"/>
                        </a:lnSpc>
                        <a:spcAft>
                          <a:spcPts val="0"/>
                        </a:spcAft>
                      </a:pPr>
                      <a:r>
                        <a:rPr lang="es-ES" sz="1400">
                          <a:latin typeface="Times New Roman"/>
                          <a:ea typeface="Calibri"/>
                          <a:cs typeface="Times New Roman"/>
                        </a:rPr>
                        <a:t>Elevación de succión</a:t>
                      </a:r>
                      <a:endParaRPr lang="es-ES" sz="12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S" sz="1400">
                          <a:latin typeface="Times New Roman"/>
                          <a:ea typeface="Calibri"/>
                          <a:cs typeface="Times New Roman"/>
                        </a:rPr>
                        <a:t>0.05 m</a:t>
                      </a:r>
                      <a:endParaRPr lang="es-ES" sz="12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096">
                <a:tc>
                  <a:txBody>
                    <a:bodyPr/>
                    <a:lstStyle/>
                    <a:p>
                      <a:pPr algn="just">
                        <a:lnSpc>
                          <a:spcPct val="150000"/>
                        </a:lnSpc>
                        <a:spcAft>
                          <a:spcPts val="0"/>
                        </a:spcAft>
                      </a:pPr>
                      <a:r>
                        <a:rPr lang="es-ES" sz="1400">
                          <a:latin typeface="Times New Roman"/>
                          <a:ea typeface="Calibri"/>
                          <a:cs typeface="Times New Roman"/>
                        </a:rPr>
                        <a:t>Elevación de descarga</a:t>
                      </a:r>
                      <a:endParaRPr lang="es-ES" sz="12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S" sz="1400">
                          <a:latin typeface="Times New Roman"/>
                          <a:ea typeface="Calibri"/>
                          <a:cs typeface="Times New Roman"/>
                        </a:rPr>
                        <a:t>1.5 m</a:t>
                      </a:r>
                      <a:endParaRPr lang="es-ES" sz="12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096">
                <a:tc>
                  <a:txBody>
                    <a:bodyPr/>
                    <a:lstStyle/>
                    <a:p>
                      <a:pPr algn="just">
                        <a:lnSpc>
                          <a:spcPct val="150000"/>
                        </a:lnSpc>
                        <a:spcAft>
                          <a:spcPts val="0"/>
                        </a:spcAft>
                      </a:pPr>
                      <a:r>
                        <a:rPr lang="es-ES" sz="1400">
                          <a:latin typeface="Times New Roman"/>
                          <a:ea typeface="Calibri"/>
                          <a:cs typeface="Times New Roman"/>
                        </a:rPr>
                        <a:t>Longitud de descarga </a:t>
                      </a:r>
                      <a:endParaRPr lang="es-ES" sz="12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S" sz="1400">
                          <a:latin typeface="Times New Roman"/>
                          <a:ea typeface="Calibri"/>
                          <a:cs typeface="Times New Roman"/>
                        </a:rPr>
                        <a:t>3 m</a:t>
                      </a:r>
                      <a:endParaRPr lang="es-ES" sz="12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096">
                <a:tc>
                  <a:txBody>
                    <a:bodyPr/>
                    <a:lstStyle/>
                    <a:p>
                      <a:pPr algn="just">
                        <a:lnSpc>
                          <a:spcPct val="150000"/>
                        </a:lnSpc>
                        <a:spcAft>
                          <a:spcPts val="0"/>
                        </a:spcAft>
                      </a:pPr>
                      <a:r>
                        <a:rPr lang="es-ES" sz="1400" dirty="0">
                          <a:latin typeface="Times New Roman"/>
                          <a:ea typeface="Calibri"/>
                          <a:cs typeface="Times New Roman"/>
                        </a:rPr>
                        <a:t>Tiempo uso diario</a:t>
                      </a:r>
                      <a:endParaRPr lang="es-ES" sz="12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S" sz="1400" dirty="0">
                          <a:latin typeface="Times New Roman"/>
                          <a:ea typeface="Calibri"/>
                          <a:cs typeface="Times New Roman"/>
                        </a:rPr>
                        <a:t>1 h</a:t>
                      </a:r>
                      <a:endParaRPr lang="es-ES" sz="12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57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459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459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8" name="27 Marcador de número de diapositiva"/>
          <p:cNvSpPr>
            <a:spLocks noGrp="1"/>
          </p:cNvSpPr>
          <p:nvPr>
            <p:ph type="sldNum" sz="quarter" idx="15"/>
          </p:nvPr>
        </p:nvSpPr>
        <p:spPr/>
        <p:txBody>
          <a:bodyPr/>
          <a:lstStyle/>
          <a:p>
            <a:fld id="{85CD96EC-A5DC-43C1-ADCA-A755E58A6CDD}" type="slidenum">
              <a:rPr lang="es-ES" smtClean="0"/>
              <a:pPr/>
              <a:t>15</a:t>
            </a:fld>
            <a:endParaRPr lang="es-ES"/>
          </a:p>
        </p:txBody>
      </p:sp>
      <p:pic>
        <p:nvPicPr>
          <p:cNvPr id="9318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4214818"/>
            <a:ext cx="647700" cy="209550"/>
          </a:xfrm>
          <a:prstGeom prst="rect">
            <a:avLst/>
          </a:prstGeom>
          <a:noFill/>
        </p:spPr>
      </p:pic>
      <p:pic>
        <p:nvPicPr>
          <p:cNvPr id="9318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71538" y="4500570"/>
            <a:ext cx="971550" cy="371475"/>
          </a:xfrm>
          <a:prstGeom prst="rect">
            <a:avLst/>
          </a:prstGeom>
          <a:noFill/>
        </p:spPr>
      </p:pic>
      <p:pic>
        <p:nvPicPr>
          <p:cNvPr id="9318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42976" y="5000636"/>
            <a:ext cx="981075" cy="209550"/>
          </a:xfrm>
          <a:prstGeom prst="rect">
            <a:avLst/>
          </a:prstGeom>
          <a:noFill/>
        </p:spPr>
      </p:pic>
      <p:sp>
        <p:nvSpPr>
          <p:cNvPr id="931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3189" name="Rectangle 5"/>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3190" name="Rectangle 6"/>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3191" name="Rectangle 7"/>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22 Rectángulo"/>
          <p:cNvSpPr/>
          <p:nvPr/>
        </p:nvSpPr>
        <p:spPr>
          <a:xfrm>
            <a:off x="571472" y="3786190"/>
            <a:ext cx="4071966" cy="523220"/>
          </a:xfrm>
          <a:prstGeom prst="rect">
            <a:avLst/>
          </a:prstGeom>
        </p:spPr>
        <p:txBody>
          <a:bodyPr wrap="square">
            <a:spAutoFit/>
          </a:bodyPr>
          <a:lstStyle/>
          <a:p>
            <a:r>
              <a:rPr lang="es-ES" sz="1400" dirty="0" smtClean="0">
                <a:latin typeface="Times New Roman" pitchFamily="18" charset="0"/>
                <a:cs typeface="Times New Roman" pitchFamily="18" charset="0"/>
              </a:rPr>
              <a:t>Tomando la </a:t>
            </a:r>
            <a:r>
              <a:rPr lang="es-ES" sz="1400" b="1" dirty="0" smtClean="0">
                <a:latin typeface="Times New Roman" pitchFamily="18" charset="0"/>
                <a:cs typeface="Times New Roman" pitchFamily="18" charset="0"/>
              </a:rPr>
              <a:t>velocidad de 2 m/s</a:t>
            </a:r>
            <a:r>
              <a:rPr lang="es-ES" sz="1400" dirty="0" smtClean="0">
                <a:latin typeface="Times New Roman" pitchFamily="18" charset="0"/>
                <a:cs typeface="Times New Roman" pitchFamily="18" charset="0"/>
              </a:rPr>
              <a:t>, por consideraciones de diseño</a:t>
            </a:r>
            <a:endParaRPr lang="es-ES" sz="1400" dirty="0">
              <a:latin typeface="Times New Roman" pitchFamily="18" charset="0"/>
              <a:cs typeface="Times New Roman" pitchFamily="18" charset="0"/>
            </a:endParaRPr>
          </a:p>
        </p:txBody>
      </p:sp>
      <p:pic>
        <p:nvPicPr>
          <p:cNvPr id="93194"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357290" y="5429264"/>
            <a:ext cx="752475" cy="571500"/>
          </a:xfrm>
          <a:prstGeom prst="rect">
            <a:avLst/>
          </a:prstGeom>
          <a:noFill/>
        </p:spPr>
      </p:pic>
      <p:pic>
        <p:nvPicPr>
          <p:cNvPr id="93192"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000100" y="6072206"/>
            <a:ext cx="1905000" cy="209550"/>
          </a:xfrm>
          <a:prstGeom prst="rect">
            <a:avLst/>
          </a:prstGeom>
          <a:noFill/>
        </p:spPr>
      </p:pic>
      <p:sp>
        <p:nvSpPr>
          <p:cNvPr id="9319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3196" name="Rectangle 12"/>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3197" name="Rectangle 1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3198" name="Rectangle 14"/>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30 Rectángulo"/>
          <p:cNvSpPr/>
          <p:nvPr/>
        </p:nvSpPr>
        <p:spPr>
          <a:xfrm>
            <a:off x="571472" y="5143512"/>
            <a:ext cx="3201454" cy="307777"/>
          </a:xfrm>
          <a:prstGeom prst="rect">
            <a:avLst/>
          </a:prstGeom>
        </p:spPr>
        <p:txBody>
          <a:bodyPr wrap="none">
            <a:spAutoFit/>
          </a:bodyPr>
          <a:lstStyle/>
          <a:p>
            <a:r>
              <a:rPr lang="es-ES" sz="1400" dirty="0" smtClean="0">
                <a:latin typeface="Times New Roman" pitchFamily="18" charset="0"/>
                <a:cs typeface="Times New Roman" pitchFamily="18" charset="0"/>
              </a:rPr>
              <a:t>Para encontrar el </a:t>
            </a:r>
            <a:r>
              <a:rPr lang="es-ES" sz="1400" b="1" dirty="0" smtClean="0">
                <a:latin typeface="Times New Roman" pitchFamily="18" charset="0"/>
                <a:cs typeface="Times New Roman" pitchFamily="18" charset="0"/>
              </a:rPr>
              <a:t>diámetro de la tubería</a:t>
            </a:r>
            <a:r>
              <a:rPr lang="es-ES" sz="1400" dirty="0" smtClean="0">
                <a:latin typeface="Times New Roman" pitchFamily="18" charset="0"/>
                <a:cs typeface="Times New Roman" pitchFamily="18" charset="0"/>
              </a:rPr>
              <a:t>:</a:t>
            </a:r>
            <a:endParaRPr lang="es-ES" sz="1400" dirty="0">
              <a:latin typeface="Times New Roman" pitchFamily="18" charset="0"/>
              <a:cs typeface="Times New Roman" pitchFamily="18" charset="0"/>
            </a:endParaRPr>
          </a:p>
        </p:txBody>
      </p:sp>
      <p:sp>
        <p:nvSpPr>
          <p:cNvPr id="32" name="31 Rectángulo"/>
          <p:cNvSpPr/>
          <p:nvPr/>
        </p:nvSpPr>
        <p:spPr>
          <a:xfrm>
            <a:off x="500034" y="6286520"/>
            <a:ext cx="1710725" cy="307777"/>
          </a:xfrm>
          <a:prstGeom prst="rect">
            <a:avLst/>
          </a:prstGeom>
        </p:spPr>
        <p:txBody>
          <a:bodyPr wrap="none">
            <a:spAutoFit/>
          </a:bodyPr>
          <a:lstStyle/>
          <a:p>
            <a:r>
              <a:rPr lang="es-ES" sz="1400" dirty="0" smtClean="0">
                <a:latin typeface="Times New Roman" pitchFamily="18" charset="0"/>
                <a:cs typeface="Times New Roman" pitchFamily="18" charset="0"/>
              </a:rPr>
              <a:t>Diámetro comercial: </a:t>
            </a:r>
            <a:endParaRPr lang="es-ES" sz="1400" dirty="0">
              <a:latin typeface="Times New Roman" pitchFamily="18" charset="0"/>
              <a:cs typeface="Times New Roman" pitchFamily="18" charset="0"/>
            </a:endParaRPr>
          </a:p>
        </p:txBody>
      </p:sp>
      <p:sp>
        <p:nvSpPr>
          <p:cNvPr id="93199" name="AutoShape 15"/>
          <p:cNvSpPr>
            <a:spLocks noChangeArrowheads="1"/>
          </p:cNvSpPr>
          <p:nvPr/>
        </p:nvSpPr>
        <p:spPr bwMode="auto">
          <a:xfrm>
            <a:off x="2071670" y="6357958"/>
            <a:ext cx="995362" cy="27940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cs typeface="Arial" pitchFamily="34" charset="0"/>
              </a:rPr>
              <a:t>25,4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pitchFamily="34" charset="0"/>
              <a:cs typeface="Arial" pitchFamily="34" charset="0"/>
            </a:endParaRPr>
          </a:p>
        </p:txBody>
      </p:sp>
      <p:sp>
        <p:nvSpPr>
          <p:cNvPr id="9320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6" name="35 Rectángulo"/>
          <p:cNvSpPr/>
          <p:nvPr/>
        </p:nvSpPr>
        <p:spPr>
          <a:xfrm>
            <a:off x="4500562" y="1357298"/>
            <a:ext cx="3929090" cy="523220"/>
          </a:xfrm>
          <a:prstGeom prst="rect">
            <a:avLst/>
          </a:prstGeom>
        </p:spPr>
        <p:txBody>
          <a:bodyPr wrap="square">
            <a:spAutoFit/>
          </a:bodyPr>
          <a:lstStyle/>
          <a:p>
            <a:r>
              <a:rPr lang="es-ES" sz="1400" dirty="0" smtClean="0">
                <a:latin typeface="Times New Roman" pitchFamily="18" charset="0"/>
                <a:cs typeface="Times New Roman" pitchFamily="18" charset="0"/>
              </a:rPr>
              <a:t>Utilizando la ecuación de </a:t>
            </a:r>
            <a:r>
              <a:rPr lang="es-ES" sz="1400" dirty="0" err="1" smtClean="0">
                <a:latin typeface="Times New Roman" pitchFamily="18" charset="0"/>
                <a:cs typeface="Times New Roman" pitchFamily="18" charset="0"/>
              </a:rPr>
              <a:t>Manning</a:t>
            </a:r>
            <a:r>
              <a:rPr lang="es-ES" sz="1400" dirty="0" smtClean="0">
                <a:latin typeface="Times New Roman" pitchFamily="18" charset="0"/>
                <a:cs typeface="Times New Roman" pitchFamily="18" charset="0"/>
              </a:rPr>
              <a:t>, encontramos las </a:t>
            </a:r>
            <a:r>
              <a:rPr lang="es-ES" sz="1400" b="1" dirty="0" smtClean="0">
                <a:latin typeface="Times New Roman" pitchFamily="18" charset="0"/>
                <a:cs typeface="Times New Roman" pitchFamily="18" charset="0"/>
              </a:rPr>
              <a:t>perdidas  por fricción</a:t>
            </a:r>
            <a:endParaRPr lang="es-ES" sz="1400" b="1" dirty="0">
              <a:latin typeface="Times New Roman" pitchFamily="18" charset="0"/>
              <a:cs typeface="Times New Roman" pitchFamily="18" charset="0"/>
            </a:endParaRPr>
          </a:p>
        </p:txBody>
      </p:sp>
      <p:sp>
        <p:nvSpPr>
          <p:cNvPr id="9320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320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3205" name="Picture 2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715008" y="1928802"/>
            <a:ext cx="819150" cy="209550"/>
          </a:xfrm>
          <a:prstGeom prst="rect">
            <a:avLst/>
          </a:prstGeom>
          <a:noFill/>
        </p:spPr>
      </p:pic>
      <p:sp>
        <p:nvSpPr>
          <p:cNvPr id="9320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 name="43 Rectángulo"/>
          <p:cNvSpPr/>
          <p:nvPr/>
        </p:nvSpPr>
        <p:spPr>
          <a:xfrm>
            <a:off x="4643438" y="2143116"/>
            <a:ext cx="2789546" cy="307777"/>
          </a:xfrm>
          <a:prstGeom prst="rect">
            <a:avLst/>
          </a:prstGeom>
        </p:spPr>
        <p:txBody>
          <a:bodyPr wrap="none">
            <a:spAutoFit/>
          </a:bodyPr>
          <a:lstStyle/>
          <a:p>
            <a:r>
              <a:rPr lang="es-ES" sz="1400" dirty="0" smtClean="0">
                <a:latin typeface="Times New Roman" pitchFamily="18" charset="0"/>
                <a:cs typeface="Times New Roman" pitchFamily="18" charset="0"/>
              </a:rPr>
              <a:t>Para encontrar las </a:t>
            </a:r>
            <a:r>
              <a:rPr lang="es-ES" sz="1400" b="1" dirty="0" smtClean="0">
                <a:latin typeface="Times New Roman" pitchFamily="18" charset="0"/>
                <a:cs typeface="Times New Roman" pitchFamily="18" charset="0"/>
              </a:rPr>
              <a:t>perdidas locales</a:t>
            </a:r>
            <a:r>
              <a:rPr lang="es-ES" sz="1400" dirty="0" smtClean="0">
                <a:latin typeface="Times New Roman" pitchFamily="18" charset="0"/>
                <a:cs typeface="Times New Roman" pitchFamily="18" charset="0"/>
              </a:rPr>
              <a:t>:</a:t>
            </a:r>
            <a:endParaRPr lang="es-ES" sz="1400" dirty="0">
              <a:latin typeface="Times New Roman" pitchFamily="18" charset="0"/>
              <a:cs typeface="Times New Roman" pitchFamily="18" charset="0"/>
            </a:endParaRPr>
          </a:p>
        </p:txBody>
      </p:sp>
      <p:pic>
        <p:nvPicPr>
          <p:cNvPr id="93210" name="Picture 2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715008" y="2571744"/>
            <a:ext cx="885825" cy="209550"/>
          </a:xfrm>
          <a:prstGeom prst="rect">
            <a:avLst/>
          </a:prstGeom>
          <a:noFill/>
        </p:spPr>
      </p:pic>
      <p:sp>
        <p:nvSpPr>
          <p:cNvPr id="9321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3214" name="Rectangle 3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3215" name="Rectangle 3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3216" name="Rectangle 32"/>
          <p:cNvSpPr>
            <a:spLocks noChangeArrowheads="1"/>
          </p:cNvSpPr>
          <p:nvPr/>
        </p:nvSpPr>
        <p:spPr bwMode="auto">
          <a:xfrm>
            <a:off x="0" y="1285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2 Marcador de contenido"/>
          <p:cNvSpPr txBox="1">
            <a:spLocks/>
          </p:cNvSpPr>
          <p:nvPr/>
        </p:nvSpPr>
        <p:spPr>
          <a:xfrm>
            <a:off x="4672042" y="2857496"/>
            <a:ext cx="2828916" cy="285752"/>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Para encontrar la </a:t>
            </a:r>
            <a:r>
              <a:rPr kumimoji="0" lang="es-ES" sz="14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altura dinámica </a:t>
            </a:r>
            <a:endParaRPr kumimoji="0" lang="es-ES" sz="1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45" name="Picture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429124" y="3219450"/>
            <a:ext cx="4410075" cy="209550"/>
          </a:xfrm>
          <a:prstGeom prst="rect">
            <a:avLst/>
          </a:prstGeom>
          <a:noFill/>
        </p:spPr>
      </p:pic>
      <p:pic>
        <p:nvPicPr>
          <p:cNvPr id="48" name="Picture 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572132" y="3786190"/>
            <a:ext cx="1476375" cy="209550"/>
          </a:xfrm>
          <a:prstGeom prst="rect">
            <a:avLst/>
          </a:prstGeom>
          <a:noFill/>
        </p:spPr>
      </p:pic>
      <p:sp>
        <p:nvSpPr>
          <p:cNvPr id="49" name="2 Marcador de contenido"/>
          <p:cNvSpPr txBox="1">
            <a:spLocks/>
          </p:cNvSpPr>
          <p:nvPr/>
        </p:nvSpPr>
        <p:spPr>
          <a:xfrm>
            <a:off x="4643438" y="3429000"/>
            <a:ext cx="2828916" cy="285752"/>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La carga estática se define</a:t>
            </a:r>
            <a:r>
              <a:rPr kumimoji="0" lang="es-ES" sz="1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como:</a:t>
            </a:r>
            <a:endParaRPr kumimoji="0" lang="es-E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50" name="Picture 1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429256" y="4286256"/>
            <a:ext cx="1657350" cy="209550"/>
          </a:xfrm>
          <a:prstGeom prst="rect">
            <a:avLst/>
          </a:prstGeom>
          <a:noFill/>
        </p:spPr>
      </p:pic>
      <p:pic>
        <p:nvPicPr>
          <p:cNvPr id="51" name="Picture 1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786446" y="4500570"/>
            <a:ext cx="885825" cy="209550"/>
          </a:xfrm>
          <a:prstGeom prst="rect">
            <a:avLst/>
          </a:prstGeom>
          <a:noFill/>
        </p:spPr>
      </p:pic>
      <p:sp>
        <p:nvSpPr>
          <p:cNvPr id="52" name="2 Marcador de contenido"/>
          <p:cNvSpPr txBox="1">
            <a:spLocks/>
          </p:cNvSpPr>
          <p:nvPr/>
        </p:nvSpPr>
        <p:spPr>
          <a:xfrm>
            <a:off x="4600604" y="4000504"/>
            <a:ext cx="2828916" cy="285752"/>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Por tanto el valor de </a:t>
            </a:r>
            <a:r>
              <a:rPr kumimoji="0" lang="es-ES"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Hm</a:t>
            </a:r>
            <a:r>
              <a:rPr kumimoji="0" lang="es-ES" sz="1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es:</a:t>
            </a:r>
            <a:endParaRPr kumimoji="0" lang="es-E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3" name="2 Marcador de contenido"/>
          <p:cNvSpPr txBox="1">
            <a:spLocks/>
          </p:cNvSpPr>
          <p:nvPr/>
        </p:nvSpPr>
        <p:spPr>
          <a:xfrm>
            <a:off x="4643438" y="4714884"/>
            <a:ext cx="3000396" cy="500066"/>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1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POTENCIA DE LA BOMBA CENTRIFUGA</a:t>
            </a:r>
            <a:r>
              <a:rPr kumimoji="0" lang="es-ES" sz="1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endParaRPr kumimoji="0" lang="es-ES" sz="1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54" name="Picture 15"/>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5429256" y="5857892"/>
            <a:ext cx="1123950" cy="209550"/>
          </a:xfrm>
          <a:prstGeom prst="rect">
            <a:avLst/>
          </a:prstGeom>
          <a:noFill/>
        </p:spPr>
      </p:pic>
      <p:sp>
        <p:nvSpPr>
          <p:cNvPr id="55" name="2 Marcador de contenido"/>
          <p:cNvSpPr txBox="1">
            <a:spLocks/>
          </p:cNvSpPr>
          <p:nvPr/>
        </p:nvSpPr>
        <p:spPr>
          <a:xfrm>
            <a:off x="3929058" y="5214950"/>
            <a:ext cx="4572032" cy="428628"/>
          </a:xfrm>
          <a:prstGeom prst="rect">
            <a:avLst/>
          </a:prstGeom>
        </p:spPr>
        <p:txBody>
          <a:bodyPr vert="horz">
            <a:noAutofit/>
          </a:bodyPr>
          <a:lstStyle/>
          <a:p>
            <a:pPr marL="274320" lvl="0" indent="-274320">
              <a:spcBef>
                <a:spcPts val="600"/>
              </a:spcBef>
              <a:buClr>
                <a:schemeClr val="accent1"/>
              </a:buClr>
              <a:buSzPct val="70000"/>
            </a:pPr>
            <a:r>
              <a:rPr lang="es-ES" sz="1400" dirty="0" smtClean="0">
                <a:latin typeface="Times New Roman" pitchFamily="18" charset="0"/>
                <a:cs typeface="Times New Roman" pitchFamily="18" charset="0"/>
              </a:rPr>
              <a:t>Para el cálculo de la bomba centrifuga es necesario saber el caudal de bombeo </a:t>
            </a:r>
            <a:r>
              <a:rPr kumimoji="0" lang="es-ES" sz="14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a:t>
            </a:r>
            <a:endParaRPr kumimoji="0" lang="es-ES" sz="1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56" name="Picture 22"/>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357686" y="6286520"/>
            <a:ext cx="1381125" cy="371475"/>
          </a:xfrm>
          <a:prstGeom prst="rect">
            <a:avLst/>
          </a:prstGeom>
          <a:noFill/>
        </p:spPr>
      </p:pic>
      <p:sp>
        <p:nvSpPr>
          <p:cNvPr id="57" name="2 Marcador de contenido"/>
          <p:cNvSpPr txBox="1">
            <a:spLocks/>
          </p:cNvSpPr>
          <p:nvPr/>
        </p:nvSpPr>
        <p:spPr>
          <a:xfrm>
            <a:off x="3929058" y="6000768"/>
            <a:ext cx="3071834" cy="285752"/>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La potencia de la bomba se calculará así</a:t>
            </a:r>
            <a:r>
              <a:rPr kumimoji="0" lang="es-ES" sz="1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a:t>
            </a:r>
            <a:endParaRPr kumimoji="0" lang="es-E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58" name="Picture 36"/>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143636" y="6362722"/>
            <a:ext cx="1828800" cy="209550"/>
          </a:xfrm>
          <a:prstGeom prst="rect">
            <a:avLst/>
          </a:prstGeom>
          <a:noFill/>
        </p:spPr>
      </p:pic>
      <p:sp>
        <p:nvSpPr>
          <p:cNvPr id="59" name="AutoShape 41"/>
          <p:cNvSpPr>
            <a:spLocks noChangeArrowheads="1"/>
          </p:cNvSpPr>
          <p:nvPr/>
        </p:nvSpPr>
        <p:spPr bwMode="auto">
          <a:xfrm>
            <a:off x="7500958" y="6286520"/>
            <a:ext cx="1071570" cy="35719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cs typeface="Times New Roman" pitchFamily="18" charset="0"/>
              </a:rPr>
              <a:t>1,5 HP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imes New Roman" pitchFamily="18" charset="0"/>
                <a:cs typeface="Times New Roman" pitchFamily="18" charset="0"/>
              </a:rPr>
              <a:t>SISTEMA HIDRÁULICO </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TANQUES</a:t>
            </a:r>
            <a:endParaRPr lang="es-ES" b="1" dirty="0"/>
          </a:p>
        </p:txBody>
      </p:sp>
      <p:pic>
        <p:nvPicPr>
          <p:cNvPr id="4" name="3 Imagen"/>
          <p:cNvPicPr/>
          <p:nvPr/>
        </p:nvPicPr>
        <p:blipFill>
          <a:blip r:embed="rId2"/>
          <a:srcRect l="38641" t="23821" r="26658" b="10777"/>
          <a:stretch>
            <a:fillRect/>
          </a:stretch>
        </p:blipFill>
        <p:spPr bwMode="auto">
          <a:xfrm>
            <a:off x="142844" y="1428736"/>
            <a:ext cx="3214710" cy="3643338"/>
          </a:xfrm>
          <a:prstGeom prst="rect">
            <a:avLst/>
          </a:prstGeom>
          <a:noFill/>
          <a:ln w="9525">
            <a:noFill/>
            <a:miter lim="800000"/>
            <a:headEnd/>
            <a:tailEnd/>
          </a:ln>
        </p:spPr>
      </p:pic>
      <p:sp>
        <p:nvSpPr>
          <p:cNvPr id="10" name="9 Marcador de número de diapositiva"/>
          <p:cNvSpPr>
            <a:spLocks noGrp="1"/>
          </p:cNvSpPr>
          <p:nvPr>
            <p:ph type="sldNum" sz="quarter" idx="15"/>
          </p:nvPr>
        </p:nvSpPr>
        <p:spPr/>
        <p:txBody>
          <a:bodyPr/>
          <a:lstStyle/>
          <a:p>
            <a:fld id="{85CD96EC-A5DC-43C1-ADCA-A755E58A6CDD}" type="slidenum">
              <a:rPr lang="es-ES" smtClean="0"/>
              <a:pPr/>
              <a:t>16</a:t>
            </a:fld>
            <a:endParaRPr lang="es-ES"/>
          </a:p>
        </p:txBody>
      </p:sp>
      <p:pic>
        <p:nvPicPr>
          <p:cNvPr id="7" name="3 Marcador de contenido"/>
          <p:cNvPicPr>
            <a:picLocks noGrp="1"/>
          </p:cNvPicPr>
          <p:nvPr>
            <p:ph sz="quarter" idx="1"/>
          </p:nvPr>
        </p:nvPicPr>
        <p:blipFill>
          <a:blip r:embed="rId3"/>
          <a:srcRect l="39965" t="24292" r="27395" b="10540"/>
          <a:stretch>
            <a:fillRect/>
          </a:stretch>
        </p:blipFill>
        <p:spPr bwMode="auto">
          <a:xfrm>
            <a:off x="3357554" y="2071678"/>
            <a:ext cx="2428891" cy="2873361"/>
          </a:xfrm>
          <a:prstGeom prst="rect">
            <a:avLst/>
          </a:prstGeom>
          <a:noFill/>
          <a:ln w="9525">
            <a:noFill/>
            <a:miter lim="800000"/>
            <a:headEnd/>
            <a:tailEnd/>
          </a:ln>
        </p:spPr>
      </p:pic>
      <p:pic>
        <p:nvPicPr>
          <p:cNvPr id="8" name="3 Marcador de contenido"/>
          <p:cNvPicPr>
            <a:picLocks/>
          </p:cNvPicPr>
          <p:nvPr/>
        </p:nvPicPr>
        <p:blipFill>
          <a:blip r:embed="rId4"/>
          <a:srcRect l="41224" t="24295" r="26188" b="9544"/>
          <a:stretch>
            <a:fillRect/>
          </a:stretch>
        </p:blipFill>
        <p:spPr bwMode="auto">
          <a:xfrm>
            <a:off x="5857884" y="2214554"/>
            <a:ext cx="2286016" cy="2873361"/>
          </a:xfrm>
          <a:prstGeom prst="rect">
            <a:avLst/>
          </a:prstGeom>
          <a:noFill/>
          <a:ln w="9525">
            <a:noFill/>
            <a:miter lim="800000"/>
            <a:headEnd/>
            <a:tailEnd/>
          </a:ln>
        </p:spPr>
      </p:pic>
      <p:graphicFrame>
        <p:nvGraphicFramePr>
          <p:cNvPr id="9" name="8 Tabla"/>
          <p:cNvGraphicFramePr>
            <a:graphicFrameLocks noGrp="1"/>
          </p:cNvGraphicFramePr>
          <p:nvPr/>
        </p:nvGraphicFramePr>
        <p:xfrm>
          <a:off x="571472" y="5084468"/>
          <a:ext cx="2190744" cy="1630680"/>
        </p:xfrm>
        <a:graphic>
          <a:graphicData uri="http://schemas.openxmlformats.org/drawingml/2006/table">
            <a:tbl>
              <a:tblPr firstRow="1" bandRow="1">
                <a:tableStyleId>{72833802-FEF1-4C79-8D5D-14CF1EAF98D9}</a:tableStyleId>
              </a:tblPr>
              <a:tblGrid>
                <a:gridCol w="1095372"/>
                <a:gridCol w="1095372"/>
              </a:tblGrid>
              <a:tr h="370840">
                <a:tc gridSpan="2">
                  <a:txBody>
                    <a:bodyPr/>
                    <a:lstStyle/>
                    <a:p>
                      <a:pPr algn="ctr"/>
                      <a:r>
                        <a:rPr lang="es-ES" sz="1400" dirty="0" smtClean="0">
                          <a:latin typeface="Times New Roman" pitchFamily="18" charset="0"/>
                          <a:cs typeface="Times New Roman" pitchFamily="18" charset="0"/>
                        </a:rPr>
                        <a:t>Dimensiones tanque de reserva</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1400" dirty="0" smtClean="0">
                          <a:latin typeface="Times New Roman" pitchFamily="18" charset="0"/>
                          <a:cs typeface="Times New Roman" pitchFamily="18" charset="0"/>
                        </a:rPr>
                        <a:t>Largo </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latin typeface="Times New Roman" pitchFamily="18" charset="0"/>
                          <a:cs typeface="Times New Roman" pitchFamily="18" charset="0"/>
                        </a:rPr>
                        <a:t>40 cm</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1400" dirty="0" smtClean="0">
                          <a:latin typeface="Times New Roman" pitchFamily="18" charset="0"/>
                          <a:cs typeface="Times New Roman" pitchFamily="18" charset="0"/>
                        </a:rPr>
                        <a:t>Alto </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latin typeface="Times New Roman" pitchFamily="18" charset="0"/>
                          <a:cs typeface="Times New Roman" pitchFamily="18" charset="0"/>
                        </a:rPr>
                        <a:t>50 cm</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1400" dirty="0" smtClean="0">
                          <a:latin typeface="Times New Roman" pitchFamily="18" charset="0"/>
                          <a:cs typeface="Times New Roman" pitchFamily="18" charset="0"/>
                        </a:rPr>
                        <a:t>Profundidad </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latin typeface="Times New Roman" pitchFamily="18" charset="0"/>
                          <a:cs typeface="Times New Roman" pitchFamily="18" charset="0"/>
                        </a:rPr>
                        <a:t>40 cm</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3452826" y="5074944"/>
          <a:ext cx="2190744" cy="1640204"/>
        </p:xfrm>
        <a:graphic>
          <a:graphicData uri="http://schemas.openxmlformats.org/drawingml/2006/table">
            <a:tbl>
              <a:tblPr firstRow="1" bandRow="1">
                <a:tableStyleId>{72833802-FEF1-4C79-8D5D-14CF1EAF98D9}</a:tableStyleId>
              </a:tblPr>
              <a:tblGrid>
                <a:gridCol w="1095372"/>
                <a:gridCol w="1095372"/>
              </a:tblGrid>
              <a:tr h="527684">
                <a:tc gridSpan="2">
                  <a:txBody>
                    <a:bodyPr/>
                    <a:lstStyle/>
                    <a:p>
                      <a:pPr algn="ctr"/>
                      <a:r>
                        <a:rPr lang="es-ES" sz="1400" dirty="0" smtClean="0">
                          <a:latin typeface="Times New Roman" pitchFamily="18" charset="0"/>
                          <a:cs typeface="Times New Roman" pitchFamily="18" charset="0"/>
                        </a:rPr>
                        <a:t>Dimensiones tanque de nivel</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1400" dirty="0" smtClean="0">
                          <a:latin typeface="Times New Roman" pitchFamily="18" charset="0"/>
                          <a:cs typeface="Times New Roman" pitchFamily="18" charset="0"/>
                        </a:rPr>
                        <a:t>Largo </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latin typeface="Times New Roman" pitchFamily="18" charset="0"/>
                          <a:cs typeface="Times New Roman" pitchFamily="18" charset="0"/>
                        </a:rPr>
                        <a:t>30 cm</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1400" dirty="0" smtClean="0">
                          <a:latin typeface="Times New Roman" pitchFamily="18" charset="0"/>
                          <a:cs typeface="Times New Roman" pitchFamily="18" charset="0"/>
                        </a:rPr>
                        <a:t>Alto </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latin typeface="Times New Roman" pitchFamily="18" charset="0"/>
                          <a:cs typeface="Times New Roman" pitchFamily="18" charset="0"/>
                        </a:rPr>
                        <a:t>40 cm</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1400" dirty="0" smtClean="0">
                          <a:latin typeface="Times New Roman" pitchFamily="18" charset="0"/>
                          <a:cs typeface="Times New Roman" pitchFamily="18" charset="0"/>
                        </a:rPr>
                        <a:t>Profundidad </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latin typeface="Times New Roman" pitchFamily="18" charset="0"/>
                          <a:cs typeface="Times New Roman" pitchFamily="18" charset="0"/>
                        </a:rPr>
                        <a:t>40 cm</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nvGraphicFramePr>
        <p:xfrm>
          <a:off x="5929322" y="5084468"/>
          <a:ext cx="2190744" cy="1630680"/>
        </p:xfrm>
        <a:graphic>
          <a:graphicData uri="http://schemas.openxmlformats.org/drawingml/2006/table">
            <a:tbl>
              <a:tblPr firstRow="1" bandRow="1">
                <a:tableStyleId>{72833802-FEF1-4C79-8D5D-14CF1EAF98D9}</a:tableStyleId>
              </a:tblPr>
              <a:tblGrid>
                <a:gridCol w="1095372"/>
                <a:gridCol w="1095372"/>
              </a:tblGrid>
              <a:tr h="370840">
                <a:tc gridSpan="2">
                  <a:txBody>
                    <a:bodyPr/>
                    <a:lstStyle/>
                    <a:p>
                      <a:pPr algn="ctr"/>
                      <a:r>
                        <a:rPr lang="es-ES" sz="1400" dirty="0" smtClean="0">
                          <a:latin typeface="Times New Roman" pitchFamily="18" charset="0"/>
                          <a:cs typeface="Times New Roman" pitchFamily="18" charset="0"/>
                        </a:rPr>
                        <a:t>Dimensiones tanque de temperatura</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1400" dirty="0" smtClean="0">
                          <a:latin typeface="Times New Roman" pitchFamily="18" charset="0"/>
                          <a:cs typeface="Times New Roman" pitchFamily="18" charset="0"/>
                        </a:rPr>
                        <a:t>Largo </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latin typeface="Times New Roman" pitchFamily="18" charset="0"/>
                          <a:cs typeface="Times New Roman" pitchFamily="18" charset="0"/>
                        </a:rPr>
                        <a:t>15 cm</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1400" dirty="0" smtClean="0">
                          <a:latin typeface="Times New Roman" pitchFamily="18" charset="0"/>
                          <a:cs typeface="Times New Roman" pitchFamily="18" charset="0"/>
                        </a:rPr>
                        <a:t>Alto </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latin typeface="Times New Roman" pitchFamily="18" charset="0"/>
                          <a:cs typeface="Times New Roman" pitchFamily="18" charset="0"/>
                        </a:rPr>
                        <a:t>20 cm</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1400" dirty="0" smtClean="0">
                          <a:latin typeface="Times New Roman" pitchFamily="18" charset="0"/>
                          <a:cs typeface="Times New Roman" pitchFamily="18" charset="0"/>
                        </a:rPr>
                        <a:t>Profundidad </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latin typeface="Times New Roman" pitchFamily="18" charset="0"/>
                          <a:cs typeface="Times New Roman" pitchFamily="18" charset="0"/>
                        </a:rPr>
                        <a:t>30 cm</a:t>
                      </a:r>
                      <a:endParaRPr lang="es-E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imes New Roman" pitchFamily="18" charset="0"/>
                <a:cs typeface="Times New Roman" pitchFamily="18" charset="0"/>
              </a:rPr>
              <a:t>Sistema hidráulico</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análisis estructural de los tanques </a:t>
            </a:r>
            <a:endParaRPr lang="es-ES" b="1" dirty="0">
              <a:latin typeface="Times New Roman" pitchFamily="18" charset="0"/>
              <a:cs typeface="Times New Roman" pitchFamily="18" charset="0"/>
            </a:endParaRPr>
          </a:p>
        </p:txBody>
      </p:sp>
      <p:graphicFrame>
        <p:nvGraphicFramePr>
          <p:cNvPr id="5" name="4 Marcador de contenido"/>
          <p:cNvGraphicFramePr>
            <a:graphicFrameLocks noGrp="1"/>
          </p:cNvGraphicFramePr>
          <p:nvPr>
            <p:ph sz="quarter" idx="1"/>
          </p:nvPr>
        </p:nvGraphicFramePr>
        <p:xfrm>
          <a:off x="571472" y="1500174"/>
          <a:ext cx="4071967" cy="1285884"/>
        </p:xfrm>
        <a:graphic>
          <a:graphicData uri="http://schemas.openxmlformats.org/drawingml/2006/table">
            <a:tbl>
              <a:tblPr/>
              <a:tblGrid>
                <a:gridCol w="951124"/>
                <a:gridCol w="691375"/>
                <a:gridCol w="1179972"/>
                <a:gridCol w="1249496"/>
              </a:tblGrid>
              <a:tr h="642942">
                <a:tc>
                  <a:txBody>
                    <a:bodyPr/>
                    <a:lstStyle/>
                    <a:p>
                      <a:pPr algn="ctr">
                        <a:lnSpc>
                          <a:spcPct val="115000"/>
                        </a:lnSpc>
                        <a:spcAft>
                          <a:spcPts val="0"/>
                        </a:spcAft>
                      </a:pPr>
                      <a:r>
                        <a:rPr lang="es-EC" sz="1200" b="1" dirty="0">
                          <a:solidFill>
                            <a:srgbClr val="FFFFFF"/>
                          </a:solidFill>
                          <a:latin typeface="Times New Roman"/>
                          <a:ea typeface="Calibri"/>
                          <a:cs typeface="Times New Roman"/>
                        </a:rPr>
                        <a:t>Material</a:t>
                      </a:r>
                      <a:endParaRPr lang="es-ES" sz="18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EC" sz="1200" b="1" dirty="0" err="1">
                          <a:solidFill>
                            <a:srgbClr val="FFFFFF"/>
                          </a:solidFill>
                          <a:latin typeface="Times New Roman"/>
                          <a:ea typeface="Calibri"/>
                          <a:cs typeface="Times New Roman"/>
                        </a:rPr>
                        <a:t>Temp</a:t>
                      </a:r>
                      <a:endParaRPr lang="es-ES" sz="1800" dirty="0">
                        <a:latin typeface="Times New Roman"/>
                        <a:ea typeface="Calibri"/>
                        <a:cs typeface="Times New Roman"/>
                      </a:endParaRPr>
                    </a:p>
                    <a:p>
                      <a:pPr algn="ctr">
                        <a:lnSpc>
                          <a:spcPct val="115000"/>
                        </a:lnSpc>
                        <a:spcAft>
                          <a:spcPts val="0"/>
                        </a:spcAft>
                      </a:pPr>
                      <a:r>
                        <a:rPr lang="es-EC" sz="1200" b="1" dirty="0" err="1">
                          <a:solidFill>
                            <a:srgbClr val="FFFFFF"/>
                          </a:solidFill>
                          <a:latin typeface="Times New Roman"/>
                          <a:ea typeface="Calibri"/>
                          <a:cs typeface="Times New Roman"/>
                        </a:rPr>
                        <a:t>ºC</a:t>
                      </a:r>
                      <a:endParaRPr lang="es-ES" sz="18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EC" sz="1200" b="1" dirty="0">
                          <a:solidFill>
                            <a:srgbClr val="FFFFFF"/>
                          </a:solidFill>
                          <a:latin typeface="Times New Roman"/>
                          <a:ea typeface="Calibri"/>
                          <a:cs typeface="Times New Roman"/>
                        </a:rPr>
                        <a:t>Resistencia mecánica</a:t>
                      </a:r>
                      <a:endParaRPr lang="es-ES" sz="18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EC" sz="1200" b="1" dirty="0">
                          <a:solidFill>
                            <a:srgbClr val="FFFFFF"/>
                          </a:solidFill>
                          <a:latin typeface="Times New Roman"/>
                          <a:ea typeface="Calibri"/>
                          <a:cs typeface="Times New Roman"/>
                        </a:rPr>
                        <a:t>Corrosión</a:t>
                      </a:r>
                      <a:endParaRPr lang="es-ES" sz="18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642942">
                <a:tc>
                  <a:txBody>
                    <a:bodyPr/>
                    <a:lstStyle/>
                    <a:p>
                      <a:pPr algn="ctr">
                        <a:lnSpc>
                          <a:spcPct val="115000"/>
                        </a:lnSpc>
                        <a:spcAft>
                          <a:spcPts val="0"/>
                        </a:spcAft>
                      </a:pPr>
                      <a:r>
                        <a:rPr lang="es-EC" sz="1200">
                          <a:latin typeface="Times New Roman"/>
                          <a:ea typeface="Calibri"/>
                          <a:cs typeface="Times New Roman"/>
                        </a:rPr>
                        <a:t>Acrílico 12 mm</a:t>
                      </a:r>
                      <a:endParaRPr lang="es-ES" sz="1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Calibri"/>
                          <a:cs typeface="Times New Roman"/>
                        </a:rPr>
                        <a:t>98 </a:t>
                      </a:r>
                      <a:endParaRPr lang="es-ES" sz="1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latin typeface="Times New Roman"/>
                          <a:ea typeface="Calibri"/>
                          <a:cs typeface="Times New Roman"/>
                        </a:rPr>
                        <a:t>Muy buena resistencia</a:t>
                      </a:r>
                      <a:endParaRPr lang="es-ES" sz="18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5"/>
          </p:nvPr>
        </p:nvSpPr>
        <p:spPr/>
        <p:txBody>
          <a:bodyPr/>
          <a:lstStyle/>
          <a:p>
            <a:fld id="{85CD96EC-A5DC-43C1-ADCA-A755E58A6CDD}" type="slidenum">
              <a:rPr lang="es-ES" smtClean="0"/>
              <a:pPr/>
              <a:t>17</a:t>
            </a:fld>
            <a:endParaRPr lang="es-ES"/>
          </a:p>
        </p:txBody>
      </p:sp>
      <p:pic>
        <p:nvPicPr>
          <p:cNvPr id="12595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38466" y="2357430"/>
            <a:ext cx="319088" cy="319088"/>
          </a:xfrm>
          <a:prstGeom prst="rect">
            <a:avLst/>
          </a:prstGeom>
          <a:noFill/>
        </p:spPr>
      </p:pic>
      <p:pic>
        <p:nvPicPr>
          <p:cNvPr id="12595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52650" y="2428868"/>
            <a:ext cx="819152" cy="204788"/>
          </a:xfrm>
          <a:prstGeom prst="rect">
            <a:avLst/>
          </a:prstGeom>
          <a:noFill/>
        </p:spPr>
      </p:pic>
      <p:graphicFrame>
        <p:nvGraphicFramePr>
          <p:cNvPr id="8" name="7 Tabla"/>
          <p:cNvGraphicFramePr>
            <a:graphicFrameLocks noGrp="1"/>
          </p:cNvGraphicFramePr>
          <p:nvPr/>
        </p:nvGraphicFramePr>
        <p:xfrm>
          <a:off x="2214546" y="3143248"/>
          <a:ext cx="5643603" cy="3357585"/>
        </p:xfrm>
        <a:graphic>
          <a:graphicData uri="http://schemas.openxmlformats.org/drawingml/2006/table">
            <a:tbl>
              <a:tblPr/>
              <a:tblGrid>
                <a:gridCol w="1459768"/>
                <a:gridCol w="1585985"/>
                <a:gridCol w="1269875"/>
                <a:gridCol w="1327975"/>
              </a:tblGrid>
              <a:tr h="915705">
                <a:tc>
                  <a:txBody>
                    <a:bodyPr/>
                    <a:lstStyle/>
                    <a:p>
                      <a:pPr algn="ctr">
                        <a:lnSpc>
                          <a:spcPct val="115000"/>
                        </a:lnSpc>
                        <a:spcAft>
                          <a:spcPts val="0"/>
                        </a:spcAft>
                      </a:pPr>
                      <a:r>
                        <a:rPr lang="es-EC" sz="1600" b="1" dirty="0">
                          <a:solidFill>
                            <a:srgbClr val="FFFFFF"/>
                          </a:solidFill>
                          <a:latin typeface="Times New Roman"/>
                          <a:ea typeface="Calibri"/>
                          <a:cs typeface="Times New Roman"/>
                        </a:rPr>
                        <a:t>Tanque</a:t>
                      </a:r>
                      <a:endParaRPr lang="es-ES" sz="24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EC" sz="1600" b="1" dirty="0" smtClean="0">
                          <a:solidFill>
                            <a:srgbClr val="FFFFFF"/>
                          </a:solidFill>
                          <a:latin typeface="Times New Roman"/>
                          <a:ea typeface="Calibri"/>
                          <a:cs typeface="Times New Roman"/>
                        </a:rPr>
                        <a:t>Volumen</a:t>
                      </a:r>
                    </a:p>
                    <a:p>
                      <a:pPr algn="ctr">
                        <a:lnSpc>
                          <a:spcPct val="115000"/>
                        </a:lnSpc>
                        <a:spcAft>
                          <a:spcPts val="0"/>
                        </a:spcAft>
                      </a:pPr>
                      <a:r>
                        <a:rPr lang="es-EC" sz="1800" dirty="0" err="1" smtClean="0">
                          <a:solidFill>
                            <a:schemeClr val="bg1"/>
                          </a:solidFill>
                          <a:latin typeface="Times New Roman"/>
                          <a:ea typeface="Calibri"/>
                          <a:cs typeface="Times New Roman"/>
                        </a:rPr>
                        <a:t>m</a:t>
                      </a:r>
                      <a:r>
                        <a:rPr lang="es-EC" sz="1800" baseline="30000" dirty="0" err="1" smtClean="0">
                          <a:solidFill>
                            <a:schemeClr val="bg1"/>
                          </a:solidFill>
                          <a:latin typeface="Times New Roman"/>
                          <a:ea typeface="Calibri"/>
                          <a:cs typeface="Times New Roman"/>
                        </a:rPr>
                        <a:t>3</a:t>
                      </a:r>
                      <a:endParaRPr lang="es-ES" sz="1800" dirty="0">
                        <a:solidFill>
                          <a:schemeClr val="bg1"/>
                        </a:solidFill>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EC" sz="1400" b="1" dirty="0">
                          <a:solidFill>
                            <a:srgbClr val="FFFFFF"/>
                          </a:solidFill>
                          <a:latin typeface="Times New Roman"/>
                          <a:ea typeface="Calibri"/>
                          <a:cs typeface="Times New Roman"/>
                        </a:rPr>
                        <a:t>Factor de seguridad</a:t>
                      </a:r>
                      <a:endParaRPr lang="es-ES" sz="24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EC" sz="1600" b="1" dirty="0">
                          <a:solidFill>
                            <a:srgbClr val="FFFFFF"/>
                          </a:solidFill>
                          <a:latin typeface="Times New Roman"/>
                          <a:ea typeface="Calibri"/>
                          <a:cs typeface="Times New Roman"/>
                        </a:rPr>
                        <a:t>Tensión de Von Mises</a:t>
                      </a:r>
                      <a:endParaRPr lang="es-ES" sz="24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915705">
                <a:tc>
                  <a:txBody>
                    <a:bodyPr/>
                    <a:lstStyle/>
                    <a:p>
                      <a:pPr algn="ctr">
                        <a:lnSpc>
                          <a:spcPct val="115000"/>
                        </a:lnSpc>
                        <a:spcAft>
                          <a:spcPts val="0"/>
                        </a:spcAft>
                      </a:pPr>
                      <a:r>
                        <a:rPr lang="es-EC" sz="1600" dirty="0">
                          <a:latin typeface="Times New Roman"/>
                          <a:ea typeface="Calibri"/>
                          <a:cs typeface="Times New Roman"/>
                        </a:rPr>
                        <a:t>Reserva</a:t>
                      </a:r>
                      <a:endParaRPr lang="es-ES" sz="24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dirty="0" smtClean="0">
                          <a:latin typeface="Times New Roman"/>
                          <a:ea typeface="Calibri"/>
                          <a:cs typeface="Times New Roman"/>
                        </a:rPr>
                        <a:t>0.1</a:t>
                      </a:r>
                      <a:endParaRPr lang="es-EC" sz="16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dirty="0">
                          <a:latin typeface="Times New Roman"/>
                          <a:ea typeface="Calibri"/>
                          <a:cs typeface="Times New Roman"/>
                        </a:rPr>
                        <a:t>10.0554</a:t>
                      </a:r>
                      <a:endParaRPr lang="es-ES" sz="24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a:latin typeface="Times New Roman"/>
                          <a:ea typeface="Calibri"/>
                          <a:cs typeface="Times New Roman"/>
                        </a:rPr>
                        <a:t>4.47522e+006 N/m</a:t>
                      </a:r>
                      <a:r>
                        <a:rPr lang="es-EC" sz="1600" baseline="30000">
                          <a:latin typeface="Times New Roman"/>
                          <a:ea typeface="Calibri"/>
                          <a:cs typeface="Times New Roman"/>
                        </a:rPr>
                        <a:t>2</a:t>
                      </a:r>
                      <a:endParaRPr lang="es-ES" sz="240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5705">
                <a:tc>
                  <a:txBody>
                    <a:bodyPr/>
                    <a:lstStyle/>
                    <a:p>
                      <a:pPr algn="ctr">
                        <a:lnSpc>
                          <a:spcPct val="115000"/>
                        </a:lnSpc>
                        <a:spcAft>
                          <a:spcPts val="0"/>
                        </a:spcAft>
                      </a:pPr>
                      <a:r>
                        <a:rPr lang="es-EC" sz="1600" dirty="0">
                          <a:latin typeface="Times New Roman"/>
                          <a:ea typeface="Calibri"/>
                          <a:cs typeface="Times New Roman"/>
                        </a:rPr>
                        <a:t>Nivel</a:t>
                      </a:r>
                      <a:endParaRPr lang="es-ES" sz="24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dirty="0" smtClean="0">
                          <a:latin typeface="Times New Roman"/>
                          <a:ea typeface="Calibri"/>
                          <a:cs typeface="Times New Roman"/>
                        </a:rPr>
                        <a:t>0.036</a:t>
                      </a:r>
                      <a:endParaRPr lang="es-EC" sz="16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dirty="0">
                          <a:latin typeface="Times New Roman"/>
                          <a:ea typeface="Calibri"/>
                          <a:cs typeface="Times New Roman"/>
                        </a:rPr>
                        <a:t>41.7213</a:t>
                      </a:r>
                      <a:endParaRPr lang="es-ES" sz="24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dirty="0" err="1">
                          <a:latin typeface="Times New Roman"/>
                          <a:ea typeface="Calibri"/>
                          <a:cs typeface="Times New Roman"/>
                        </a:rPr>
                        <a:t>1.07859e+006</a:t>
                      </a:r>
                      <a:r>
                        <a:rPr lang="es-EC" sz="1600" dirty="0">
                          <a:latin typeface="Times New Roman"/>
                          <a:ea typeface="Calibri"/>
                          <a:cs typeface="Times New Roman"/>
                        </a:rPr>
                        <a:t> N/</a:t>
                      </a:r>
                      <a:r>
                        <a:rPr lang="es-EC" sz="1600" dirty="0" err="1">
                          <a:latin typeface="Times New Roman"/>
                          <a:ea typeface="Calibri"/>
                          <a:cs typeface="Times New Roman"/>
                        </a:rPr>
                        <a:t>m</a:t>
                      </a:r>
                      <a:r>
                        <a:rPr lang="es-EC" sz="1600" baseline="30000" dirty="0" err="1">
                          <a:latin typeface="Times New Roman"/>
                          <a:ea typeface="Calibri"/>
                          <a:cs typeface="Times New Roman"/>
                        </a:rPr>
                        <a:t>2</a:t>
                      </a:r>
                      <a:endParaRPr lang="es-ES" sz="24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470">
                <a:tc>
                  <a:txBody>
                    <a:bodyPr/>
                    <a:lstStyle/>
                    <a:p>
                      <a:pPr algn="ctr">
                        <a:lnSpc>
                          <a:spcPct val="115000"/>
                        </a:lnSpc>
                        <a:spcAft>
                          <a:spcPts val="0"/>
                        </a:spcAft>
                      </a:pPr>
                      <a:r>
                        <a:rPr lang="es-EC" sz="1400" dirty="0">
                          <a:latin typeface="Times New Roman"/>
                          <a:ea typeface="Calibri"/>
                          <a:cs typeface="Times New Roman"/>
                        </a:rPr>
                        <a:t>Temperatura</a:t>
                      </a:r>
                      <a:endParaRPr lang="es-ES" sz="24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dirty="0" smtClean="0">
                          <a:latin typeface="Times New Roman"/>
                          <a:ea typeface="Calibri"/>
                          <a:cs typeface="Times New Roman"/>
                        </a:rPr>
                        <a:t>0.009</a:t>
                      </a:r>
                      <a:endParaRPr lang="es-EC" sz="16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a:latin typeface="Times New Roman"/>
                          <a:ea typeface="Calibri"/>
                          <a:cs typeface="Times New Roman"/>
                        </a:rPr>
                        <a:t>224002</a:t>
                      </a:r>
                      <a:endParaRPr lang="es-ES" sz="240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dirty="0">
                          <a:latin typeface="Times New Roman"/>
                          <a:ea typeface="Calibri"/>
                          <a:cs typeface="Times New Roman"/>
                        </a:rPr>
                        <a:t>200.891 N/</a:t>
                      </a:r>
                      <a:r>
                        <a:rPr lang="es-EC" sz="1600" dirty="0" err="1">
                          <a:latin typeface="Times New Roman"/>
                          <a:ea typeface="Calibri"/>
                          <a:cs typeface="Times New Roman"/>
                        </a:rPr>
                        <a:t>m</a:t>
                      </a:r>
                      <a:r>
                        <a:rPr lang="es-EC" sz="1600" baseline="30000" dirty="0" err="1">
                          <a:latin typeface="Times New Roman"/>
                          <a:ea typeface="Calibri"/>
                          <a:cs typeface="Times New Roman"/>
                        </a:rPr>
                        <a:t>2</a:t>
                      </a:r>
                      <a:endParaRPr lang="es-ES" sz="2400" dirty="0">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18</a:t>
            </a:fld>
            <a:endParaRPr lang="es-ES"/>
          </a:p>
        </p:txBody>
      </p:sp>
      <p:sp>
        <p:nvSpPr>
          <p:cNvPr id="5" name="1 Título"/>
          <p:cNvSpPr txBox="1">
            <a:spLocks/>
          </p:cNvSpPr>
          <p:nvPr/>
        </p:nvSpPr>
        <p:spPr>
          <a:xfrm>
            <a:off x="500034" y="285728"/>
            <a:ext cx="7772400" cy="101061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rPr>
              <a:t>SISTEMA ELECTRÓNICO</a:t>
            </a:r>
            <a:endParaRPr kumimoji="0" lang="es-ES" sz="4000" b="1" i="0" u="none" strike="noStrike" kern="1200" cap="small" spc="0" normalizeH="0" baseline="0" noProof="0" dirty="0">
              <a:ln>
                <a:noFill/>
              </a:ln>
              <a:solidFill>
                <a:schemeClr val="tx2"/>
              </a:solidFill>
              <a:effectLst/>
              <a:uLnTx/>
              <a:uFillTx/>
              <a:latin typeface="Times New Roman" pitchFamily="18" charset="0"/>
              <a:ea typeface="+mj-ea"/>
              <a:cs typeface="Times New Roman" pitchFamily="18" charset="0"/>
            </a:endParaRPr>
          </a:p>
        </p:txBody>
      </p:sp>
      <p:graphicFrame>
        <p:nvGraphicFramePr>
          <p:cNvPr id="6" name="5 Diagrama"/>
          <p:cNvGraphicFramePr/>
          <p:nvPr/>
        </p:nvGraphicFramePr>
        <p:xfrm>
          <a:off x="571472" y="1643050"/>
          <a:ext cx="778674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57158" y="0"/>
            <a:ext cx="8229600" cy="785794"/>
          </a:xfrm>
        </p:spPr>
        <p:txBody>
          <a:bodyPr>
            <a:normAutofit/>
          </a:bodyPr>
          <a:lstStyle/>
          <a:p>
            <a:r>
              <a:rPr lang="es-EC" b="1" dirty="0" smtClean="0">
                <a:latin typeface="Times New Roman" pitchFamily="18" charset="0"/>
                <a:cs typeface="Times New Roman" pitchFamily="18" charset="0"/>
              </a:rPr>
              <a:t>INSTRUMENTACIÓN</a:t>
            </a:r>
            <a:endParaRPr lang="es-ES" b="1" dirty="0">
              <a:latin typeface="Times New Roman" pitchFamily="18" charset="0"/>
              <a:cs typeface="Times New Roman" pitchFamily="18" charset="0"/>
            </a:endParaRPr>
          </a:p>
        </p:txBody>
      </p:sp>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19</a:t>
            </a:fld>
            <a:endParaRPr lang="es-ES"/>
          </a:p>
        </p:txBody>
      </p:sp>
      <p:pic>
        <p:nvPicPr>
          <p:cNvPr id="4" name="3 Imagen"/>
          <p:cNvPicPr/>
          <p:nvPr/>
        </p:nvPicPr>
        <p:blipFill>
          <a:blip r:embed="rId2"/>
          <a:srcRect/>
          <a:stretch>
            <a:fillRect/>
          </a:stretch>
        </p:blipFill>
        <p:spPr bwMode="auto">
          <a:xfrm>
            <a:off x="571472" y="785794"/>
            <a:ext cx="8143932"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imes New Roman" pitchFamily="18" charset="0"/>
                <a:cs typeface="Times New Roman" pitchFamily="18" charset="0"/>
              </a:rPr>
              <a:t>AGENDA </a:t>
            </a:r>
            <a:endParaRPr lang="es-ES" b="1" dirty="0">
              <a:latin typeface="Times New Roman" pitchFamily="18" charset="0"/>
              <a:cs typeface="Times New Roman" pitchFamily="18" charset="0"/>
            </a:endParaRPr>
          </a:p>
        </p:txBody>
      </p:sp>
      <p:sp>
        <p:nvSpPr>
          <p:cNvPr id="3" name="2 Marcador de contenido"/>
          <p:cNvSpPr>
            <a:spLocks noGrp="1"/>
          </p:cNvSpPr>
          <p:nvPr>
            <p:ph sz="quarter" idx="1"/>
          </p:nvPr>
        </p:nvSpPr>
        <p:spPr/>
        <p:txBody>
          <a:bodyPr>
            <a:normAutofit/>
          </a:bodyPr>
          <a:lstStyle/>
          <a:p>
            <a:pPr marL="457200" indent="-457200">
              <a:buFont typeface="+mj-lt"/>
              <a:buAutoNum type="arabicPeriod"/>
            </a:pPr>
            <a:r>
              <a:rPr lang="es-ES" sz="2800" dirty="0" smtClean="0">
                <a:latin typeface="Times New Roman" pitchFamily="18" charset="0"/>
                <a:cs typeface="Times New Roman" pitchFamily="18" charset="0"/>
              </a:rPr>
              <a:t>OBJETIVOS</a:t>
            </a:r>
          </a:p>
          <a:p>
            <a:pPr marL="457200" indent="-457200">
              <a:buFont typeface="+mj-lt"/>
              <a:buAutoNum type="arabicPeriod"/>
            </a:pPr>
            <a:r>
              <a:rPr lang="es-ES" sz="2800" dirty="0" smtClean="0">
                <a:latin typeface="Times New Roman" pitchFamily="18" charset="0"/>
                <a:cs typeface="Times New Roman" pitchFamily="18" charset="0"/>
              </a:rPr>
              <a:t>INTRODUCCIÓN </a:t>
            </a:r>
          </a:p>
          <a:p>
            <a:pPr marL="457200" indent="-457200">
              <a:buFont typeface="+mj-lt"/>
              <a:buAutoNum type="arabicPeriod"/>
            </a:pPr>
            <a:r>
              <a:rPr lang="es-ES" sz="2800" dirty="0" smtClean="0">
                <a:latin typeface="Times New Roman" pitchFamily="18" charset="0"/>
                <a:cs typeface="Times New Roman" pitchFamily="18" charset="0"/>
              </a:rPr>
              <a:t>RED DEVICENET</a:t>
            </a:r>
          </a:p>
          <a:p>
            <a:pPr marL="457200" indent="-457200">
              <a:buFont typeface="+mj-lt"/>
              <a:buAutoNum type="arabicPeriod"/>
            </a:pPr>
            <a:r>
              <a:rPr lang="es-ES" sz="2800" dirty="0" smtClean="0">
                <a:latin typeface="Times New Roman" pitchFamily="18" charset="0"/>
                <a:cs typeface="Times New Roman" pitchFamily="18" charset="0"/>
              </a:rPr>
              <a:t>DISEÑO DEL MÓDULO DIDÁCTICO </a:t>
            </a:r>
          </a:p>
          <a:p>
            <a:pPr marL="457200" indent="-457200">
              <a:buFont typeface="+mj-lt"/>
              <a:buAutoNum type="arabicPeriod"/>
            </a:pPr>
            <a:r>
              <a:rPr lang="es-ES" sz="2800" dirty="0" smtClean="0">
                <a:latin typeface="Times New Roman" pitchFamily="18" charset="0"/>
                <a:cs typeface="Times New Roman" pitchFamily="18" charset="0"/>
              </a:rPr>
              <a:t>CONCLUSIONES </a:t>
            </a:r>
          </a:p>
          <a:p>
            <a:pPr marL="457200" indent="-457200">
              <a:buFont typeface="+mj-lt"/>
              <a:buAutoNum type="arabicPeriod"/>
            </a:pPr>
            <a:r>
              <a:rPr lang="es-ES" sz="2800" dirty="0" smtClean="0">
                <a:latin typeface="Times New Roman" pitchFamily="18" charset="0"/>
                <a:cs typeface="Times New Roman" pitchFamily="18" charset="0"/>
              </a:rPr>
              <a:t>RECOMENDACIONES</a:t>
            </a:r>
          </a:p>
          <a:p>
            <a:endParaRPr lang="es-ES" sz="2800"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85728"/>
            <a:ext cx="7467600" cy="1143000"/>
          </a:xfrm>
        </p:spPr>
        <p:txBody>
          <a:bodyPr>
            <a:normAutofit/>
          </a:bodyPr>
          <a:lstStyle/>
          <a:p>
            <a:r>
              <a:rPr lang="es-EC" b="1" dirty="0" smtClean="0">
                <a:latin typeface="Times New Roman" pitchFamily="18" charset="0"/>
                <a:cs typeface="Times New Roman" pitchFamily="18" charset="0"/>
              </a:rPr>
              <a:t>INSTRUMENTACIÓN - SENSORES</a:t>
            </a:r>
            <a:endParaRPr lang="es-ES" b="1" dirty="0">
              <a:latin typeface="Times New Roman" pitchFamily="18" charset="0"/>
              <a:cs typeface="Times New Roman" pitchFamily="18" charset="0"/>
            </a:endParaRPr>
          </a:p>
        </p:txBody>
      </p:sp>
      <p:sp>
        <p:nvSpPr>
          <p:cNvPr id="2" name="1 Marcador de contenido"/>
          <p:cNvSpPr>
            <a:spLocks noGrp="1"/>
          </p:cNvSpPr>
          <p:nvPr>
            <p:ph sz="quarter" idx="1"/>
          </p:nvPr>
        </p:nvSpPr>
        <p:spPr>
          <a:xfrm>
            <a:off x="457200" y="1600200"/>
            <a:ext cx="7467600" cy="542916"/>
          </a:xfrm>
        </p:spPr>
        <p:txBody>
          <a:bodyPr/>
          <a:lstStyle/>
          <a:p>
            <a:r>
              <a:rPr lang="es-EC" b="1" dirty="0" smtClean="0">
                <a:latin typeface="Times New Roman" pitchFamily="18" charset="0"/>
                <a:cs typeface="Times New Roman" pitchFamily="18" charset="0"/>
              </a:rPr>
              <a:t>SENSOR DE CAUDAL</a:t>
            </a:r>
            <a:endParaRPr lang="es-ES" b="1" dirty="0">
              <a:latin typeface="Times New Roman" pitchFamily="18" charset="0"/>
              <a:cs typeface="Times New Roman" pitchFamily="18" charset="0"/>
            </a:endParaRPr>
          </a:p>
        </p:txBody>
      </p:sp>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20</a:t>
            </a:fld>
            <a:endParaRPr lang="es-ES"/>
          </a:p>
        </p:txBody>
      </p:sp>
      <p:graphicFrame>
        <p:nvGraphicFramePr>
          <p:cNvPr id="4" name="3 Tabla"/>
          <p:cNvGraphicFramePr>
            <a:graphicFrameLocks noGrp="1"/>
          </p:cNvGraphicFramePr>
          <p:nvPr/>
        </p:nvGraphicFramePr>
        <p:xfrm>
          <a:off x="642910" y="2071678"/>
          <a:ext cx="7643866" cy="3731916"/>
        </p:xfrm>
        <a:graphic>
          <a:graphicData uri="http://schemas.openxmlformats.org/drawingml/2006/table">
            <a:tbl>
              <a:tblPr/>
              <a:tblGrid>
                <a:gridCol w="3000396"/>
                <a:gridCol w="2000264"/>
                <a:gridCol w="2643206"/>
              </a:tblGrid>
              <a:tr h="500066">
                <a:tc>
                  <a:txBody>
                    <a:bodyPr/>
                    <a:lstStyle/>
                    <a:p>
                      <a:pPr marL="457200" algn="ctr">
                        <a:lnSpc>
                          <a:spcPct val="150000"/>
                        </a:lnSpc>
                        <a:spcAft>
                          <a:spcPts val="0"/>
                        </a:spcAft>
                      </a:pPr>
                      <a:r>
                        <a:rPr lang="es-ES" sz="1600" b="1" dirty="0">
                          <a:solidFill>
                            <a:srgbClr val="FFFFFF"/>
                          </a:solidFill>
                          <a:latin typeface="Times New Roman" pitchFamily="18" charset="0"/>
                          <a:ea typeface="Calibri"/>
                          <a:cs typeface="Times New Roman" pitchFamily="18" charset="0"/>
                        </a:rPr>
                        <a:t>Parámetro</a:t>
                      </a:r>
                      <a:endParaRPr lang="es-ES" sz="1600" dirty="0">
                        <a:latin typeface="Times New Roman" pitchFamily="18" charset="0"/>
                        <a:ea typeface="Calibri"/>
                        <a:cs typeface="Times New Roman" pitchFamily="18" charset="0"/>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S" sz="1600" b="1" dirty="0">
                          <a:solidFill>
                            <a:srgbClr val="FFFFFF"/>
                          </a:solidFill>
                          <a:latin typeface="Times New Roman" pitchFamily="18" charset="0"/>
                          <a:ea typeface="Calibri"/>
                          <a:cs typeface="Times New Roman" pitchFamily="18" charset="0"/>
                        </a:rPr>
                        <a:t>Especificación</a:t>
                      </a:r>
                      <a:endParaRPr lang="es-ES" sz="1600" dirty="0">
                        <a:latin typeface="Times New Roman" pitchFamily="18" charset="0"/>
                        <a:ea typeface="Calibri"/>
                        <a:cs typeface="Times New Roman" pitchFamily="18" charset="0"/>
                      </a:endParaRPr>
                    </a:p>
                  </a:txBody>
                  <a:tcPr marL="0" marR="21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C" sz="1600" b="1" dirty="0" smtClean="0">
                          <a:solidFill>
                            <a:schemeClr val="bg1"/>
                          </a:solidFill>
                          <a:latin typeface="Times New Roman" pitchFamily="18" charset="0"/>
                          <a:ea typeface="Calibri"/>
                          <a:cs typeface="Times New Roman" pitchFamily="18" charset="0"/>
                        </a:rPr>
                        <a:t>Siemens</a:t>
                      </a:r>
                      <a:r>
                        <a:rPr lang="es-EC" sz="1600" b="1" baseline="0" dirty="0" smtClean="0">
                          <a:solidFill>
                            <a:schemeClr val="bg1"/>
                          </a:solidFill>
                          <a:latin typeface="Times New Roman" pitchFamily="18" charset="0"/>
                          <a:ea typeface="Calibri"/>
                          <a:cs typeface="Times New Roman" pitchFamily="18" charset="0"/>
                        </a:rPr>
                        <a:t> </a:t>
                      </a:r>
                      <a:r>
                        <a:rPr lang="es-EC" sz="1600" b="1" baseline="0" dirty="0" err="1" smtClean="0">
                          <a:solidFill>
                            <a:schemeClr val="bg1"/>
                          </a:solidFill>
                          <a:latin typeface="Times New Roman" pitchFamily="18" charset="0"/>
                          <a:ea typeface="Calibri"/>
                          <a:cs typeface="Times New Roman" pitchFamily="18" charset="0"/>
                        </a:rPr>
                        <a:t>Sitrans</a:t>
                      </a:r>
                      <a:r>
                        <a:rPr lang="es-EC" sz="1600" b="1" baseline="0" dirty="0" smtClean="0">
                          <a:solidFill>
                            <a:schemeClr val="bg1"/>
                          </a:solidFill>
                          <a:latin typeface="Times New Roman" pitchFamily="18" charset="0"/>
                          <a:ea typeface="Calibri"/>
                          <a:cs typeface="Times New Roman" pitchFamily="18" charset="0"/>
                        </a:rPr>
                        <a:t> FM  </a:t>
                      </a:r>
                      <a:r>
                        <a:rPr lang="es-EC" sz="1600" b="1" baseline="0" dirty="0" err="1" smtClean="0">
                          <a:solidFill>
                            <a:schemeClr val="bg1"/>
                          </a:solidFill>
                          <a:latin typeface="Times New Roman" pitchFamily="18" charset="0"/>
                          <a:ea typeface="Calibri"/>
                          <a:cs typeface="Times New Roman" pitchFamily="18" charset="0"/>
                        </a:rPr>
                        <a:t>MAG</a:t>
                      </a:r>
                      <a:r>
                        <a:rPr lang="es-EC" sz="1600" b="1" baseline="0" dirty="0" smtClean="0">
                          <a:solidFill>
                            <a:schemeClr val="bg1"/>
                          </a:solidFill>
                          <a:latin typeface="Times New Roman" pitchFamily="18" charset="0"/>
                          <a:ea typeface="Calibri"/>
                          <a:cs typeface="Times New Roman" pitchFamily="18" charset="0"/>
                        </a:rPr>
                        <a:t> </a:t>
                      </a:r>
                      <a:r>
                        <a:rPr lang="es-EC" sz="1600" b="1" baseline="0" dirty="0" err="1" smtClean="0">
                          <a:solidFill>
                            <a:schemeClr val="bg1"/>
                          </a:solidFill>
                          <a:latin typeface="Times New Roman" pitchFamily="18" charset="0"/>
                          <a:ea typeface="Calibri"/>
                          <a:cs typeface="Times New Roman" pitchFamily="18" charset="0"/>
                        </a:rPr>
                        <a:t>5000W</a:t>
                      </a:r>
                      <a:endParaRPr lang="es-ES" sz="1600" b="1" dirty="0">
                        <a:solidFill>
                          <a:schemeClr val="bg1"/>
                        </a:solidFill>
                        <a:latin typeface="Times New Roman" pitchFamily="18" charset="0"/>
                        <a:ea typeface="Calibri"/>
                        <a:cs typeface="Times New Roman" pitchFamily="18" charset="0"/>
                      </a:endParaRPr>
                    </a:p>
                  </a:txBody>
                  <a:tcPr marL="0" marR="36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00066">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Rango</a:t>
                      </a: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20 – 60 </a:t>
                      </a:r>
                      <a:r>
                        <a:rPr lang="es-ES" sz="1600" dirty="0" smtClean="0">
                          <a:latin typeface="Times New Roman" pitchFamily="18" charset="0"/>
                          <a:ea typeface="Calibri"/>
                          <a:cs typeface="Times New Roman" pitchFamily="18" charset="0"/>
                        </a:rPr>
                        <a:t>l/min</a:t>
                      </a:r>
                      <a:endParaRPr lang="es-ES" sz="1600" dirty="0">
                        <a:latin typeface="Times New Roman" pitchFamily="18" charset="0"/>
                        <a:ea typeface="Calibri"/>
                        <a:cs typeface="Times New Roman" pitchFamily="18" charset="0"/>
                      </a:endParaRP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smtClean="0">
                          <a:latin typeface="Times New Roman" pitchFamily="18" charset="0"/>
                          <a:ea typeface="Calibri"/>
                          <a:cs typeface="Times New Roman" pitchFamily="18" charset="0"/>
                        </a:rPr>
                        <a:t>0 </a:t>
                      </a:r>
                      <a:r>
                        <a:rPr lang="es-ES" sz="1600" dirty="0">
                          <a:latin typeface="Times New Roman" pitchFamily="18" charset="0"/>
                          <a:ea typeface="Calibri"/>
                          <a:cs typeface="Times New Roman" pitchFamily="18" charset="0"/>
                        </a:rPr>
                        <a:t>– </a:t>
                      </a:r>
                      <a:r>
                        <a:rPr lang="es-ES" sz="1600" dirty="0" smtClean="0">
                          <a:latin typeface="Times New Roman" pitchFamily="18" charset="0"/>
                          <a:ea typeface="Calibri"/>
                          <a:cs typeface="Times New Roman" pitchFamily="18" charset="0"/>
                        </a:rPr>
                        <a:t>150 l/min</a:t>
                      </a:r>
                      <a:endParaRPr lang="es-ES" sz="1600" dirty="0">
                        <a:latin typeface="Times New Roman" pitchFamily="18" charset="0"/>
                        <a:ea typeface="Calibri"/>
                        <a:cs typeface="Times New Roman" pitchFamily="18" charset="0"/>
                      </a:endParaRP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Salida</a:t>
                      </a: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4 – 20 </a:t>
                      </a:r>
                      <a:r>
                        <a:rPr lang="es-ES" sz="1600" dirty="0" err="1">
                          <a:latin typeface="Times New Roman" pitchFamily="18" charset="0"/>
                          <a:ea typeface="Calibri"/>
                          <a:cs typeface="Times New Roman" pitchFamily="18" charset="0"/>
                        </a:rPr>
                        <a:t>mA</a:t>
                      </a:r>
                      <a:endParaRPr lang="es-ES" sz="1600" dirty="0">
                        <a:latin typeface="Times New Roman" pitchFamily="18" charset="0"/>
                        <a:ea typeface="Calibri"/>
                        <a:cs typeface="Times New Roman" pitchFamily="18" charset="0"/>
                      </a:endParaRP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4 – 20 </a:t>
                      </a:r>
                      <a:r>
                        <a:rPr lang="es-ES" sz="1600" dirty="0" err="1">
                          <a:latin typeface="Times New Roman" pitchFamily="18" charset="0"/>
                          <a:ea typeface="Calibri"/>
                          <a:cs typeface="Times New Roman" pitchFamily="18" charset="0"/>
                        </a:rPr>
                        <a:t>mA</a:t>
                      </a:r>
                      <a:endParaRPr lang="es-ES" sz="1600" dirty="0">
                        <a:latin typeface="Times New Roman" pitchFamily="18" charset="0"/>
                        <a:ea typeface="Calibri"/>
                        <a:cs typeface="Times New Roman" pitchFamily="18" charset="0"/>
                      </a:endParaRP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Alimentación</a:t>
                      </a: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120 </a:t>
                      </a:r>
                      <a:r>
                        <a:rPr lang="es-ES" sz="1600" dirty="0" err="1">
                          <a:latin typeface="Times New Roman" pitchFamily="18" charset="0"/>
                          <a:ea typeface="Calibri"/>
                          <a:cs typeface="Times New Roman" pitchFamily="18" charset="0"/>
                        </a:rPr>
                        <a:t>VAC</a:t>
                      </a:r>
                      <a:r>
                        <a:rPr lang="es-ES" sz="1600" dirty="0">
                          <a:latin typeface="Times New Roman" pitchFamily="18" charset="0"/>
                          <a:ea typeface="Calibri"/>
                          <a:cs typeface="Times New Roman" pitchFamily="18" charset="0"/>
                        </a:rPr>
                        <a:t> ó 24 </a:t>
                      </a:r>
                      <a:r>
                        <a:rPr lang="es-ES" sz="1600" dirty="0" err="1">
                          <a:latin typeface="Times New Roman" pitchFamily="18" charset="0"/>
                          <a:ea typeface="Calibri"/>
                          <a:cs typeface="Times New Roman" pitchFamily="18" charset="0"/>
                        </a:rPr>
                        <a:t>VDC</a:t>
                      </a:r>
                      <a:endParaRPr lang="es-ES" sz="1600" dirty="0">
                        <a:latin typeface="Times New Roman" pitchFamily="18" charset="0"/>
                        <a:ea typeface="Calibri"/>
                        <a:cs typeface="Times New Roman" pitchFamily="18" charset="0"/>
                      </a:endParaRP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120 </a:t>
                      </a:r>
                      <a:r>
                        <a:rPr lang="es-ES" sz="1600" dirty="0" err="1">
                          <a:latin typeface="Times New Roman" pitchFamily="18" charset="0"/>
                          <a:ea typeface="Calibri"/>
                          <a:cs typeface="Times New Roman" pitchFamily="18" charset="0"/>
                        </a:rPr>
                        <a:t>VAC</a:t>
                      </a:r>
                      <a:r>
                        <a:rPr lang="es-ES" sz="1600" dirty="0">
                          <a:latin typeface="Times New Roman" pitchFamily="18" charset="0"/>
                          <a:ea typeface="Calibri"/>
                          <a:cs typeface="Times New Roman" pitchFamily="18" charset="0"/>
                        </a:rPr>
                        <a:t> ó 24 </a:t>
                      </a:r>
                      <a:r>
                        <a:rPr lang="es-ES" sz="1600" dirty="0" err="1">
                          <a:latin typeface="Times New Roman" pitchFamily="18" charset="0"/>
                          <a:ea typeface="Calibri"/>
                          <a:cs typeface="Times New Roman" pitchFamily="18" charset="0"/>
                        </a:rPr>
                        <a:t>VDC</a:t>
                      </a:r>
                      <a:endParaRPr lang="es-ES" sz="1600" dirty="0">
                        <a:latin typeface="Times New Roman" pitchFamily="18" charset="0"/>
                        <a:ea typeface="Calibri"/>
                        <a:cs typeface="Times New Roman" pitchFamily="18" charset="0"/>
                      </a:endParaRP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Modo de comunicación </a:t>
                      </a: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err="1">
                          <a:latin typeface="Times New Roman" pitchFamily="18" charset="0"/>
                          <a:ea typeface="Calibri"/>
                          <a:cs typeface="Times New Roman" pitchFamily="18" charset="0"/>
                        </a:rPr>
                        <a:t>DeviceNet</a:t>
                      </a:r>
                      <a:endParaRPr lang="es-ES" sz="1600" dirty="0">
                        <a:latin typeface="Times New Roman" pitchFamily="18" charset="0"/>
                        <a:ea typeface="Calibri"/>
                        <a:cs typeface="Times New Roman" pitchFamily="18" charset="0"/>
                      </a:endParaRP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err="1" smtClean="0">
                          <a:latin typeface="Times New Roman" pitchFamily="18" charset="0"/>
                          <a:ea typeface="Calibri"/>
                          <a:cs typeface="Times New Roman" pitchFamily="18" charset="0"/>
                        </a:rPr>
                        <a:t>Hart</a:t>
                      </a:r>
                      <a:endParaRPr lang="es-ES" sz="1600" dirty="0">
                        <a:latin typeface="Times New Roman" pitchFamily="18" charset="0"/>
                        <a:ea typeface="Calibri"/>
                        <a:cs typeface="Times New Roman" pitchFamily="18" charset="0"/>
                      </a:endParaRP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Orientación</a:t>
                      </a: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Horizontal</a:t>
                      </a: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smtClean="0">
                          <a:latin typeface="Times New Roman" pitchFamily="18" charset="0"/>
                          <a:ea typeface="Calibri"/>
                          <a:cs typeface="Times New Roman" pitchFamily="18" charset="0"/>
                        </a:rPr>
                        <a:t>Horizontal/Vertical</a:t>
                      </a:r>
                      <a:endParaRPr lang="es-ES" sz="1600" dirty="0">
                        <a:latin typeface="Times New Roman" pitchFamily="18" charset="0"/>
                        <a:ea typeface="Calibri"/>
                        <a:cs typeface="Times New Roman" pitchFamily="18" charset="0"/>
                      </a:endParaRP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Fluido</a:t>
                      </a: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a:latin typeface="Times New Roman" pitchFamily="18" charset="0"/>
                          <a:ea typeface="Calibri"/>
                          <a:cs typeface="Times New Roman" pitchFamily="18" charset="0"/>
                        </a:rPr>
                        <a:t>Agua potable</a:t>
                      </a: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0000"/>
                        </a:lnSpc>
                        <a:spcAft>
                          <a:spcPts val="0"/>
                        </a:spcAft>
                      </a:pPr>
                      <a:r>
                        <a:rPr lang="es-ES" sz="1600" dirty="0" smtClean="0">
                          <a:latin typeface="Times New Roman" pitchFamily="18" charset="0"/>
                          <a:ea typeface="Calibri"/>
                          <a:cs typeface="Times New Roman" pitchFamily="18" charset="0"/>
                        </a:rPr>
                        <a:t>Agua</a:t>
                      </a:r>
                      <a:endParaRPr lang="es-ES" sz="1600" dirty="0">
                        <a:latin typeface="Times New Roman" pitchFamily="18" charset="0"/>
                        <a:ea typeface="Calibri"/>
                        <a:cs typeface="Times New Roman" pitchFamily="18" charset="0"/>
                      </a:endParaRPr>
                    </a:p>
                  </a:txBody>
                  <a:tcPr marL="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
          </p:nvPr>
        </p:nvSpPr>
        <p:spPr>
          <a:xfrm>
            <a:off x="428596" y="285728"/>
            <a:ext cx="8229600" cy="5740409"/>
          </a:xfrm>
        </p:spPr>
        <p:txBody>
          <a:bodyPr>
            <a:normAutofit/>
          </a:bodyPr>
          <a:lstStyle/>
          <a:p>
            <a:r>
              <a:rPr lang="es-EC" b="1" dirty="0" smtClean="0">
                <a:latin typeface="Times New Roman" pitchFamily="18" charset="0"/>
                <a:cs typeface="Times New Roman" pitchFamily="18" charset="0"/>
              </a:rPr>
              <a:t>SENSOR DE NIVEL</a:t>
            </a:r>
          </a:p>
          <a:p>
            <a:pPr>
              <a:buNone/>
            </a:pPr>
            <a:endParaRPr lang="es-ES" dirty="0">
              <a:latin typeface="Times New Roman" pitchFamily="18" charset="0"/>
              <a:cs typeface="Times New Roman" pitchFamily="18" charset="0"/>
            </a:endParaRPr>
          </a:p>
        </p:txBody>
      </p:sp>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21</a:t>
            </a:fld>
            <a:endParaRPr lang="es-ES"/>
          </a:p>
        </p:txBody>
      </p:sp>
      <p:graphicFrame>
        <p:nvGraphicFramePr>
          <p:cNvPr id="4" name="3 Tabla"/>
          <p:cNvGraphicFramePr>
            <a:graphicFrameLocks noGrp="1"/>
          </p:cNvGraphicFramePr>
          <p:nvPr/>
        </p:nvGraphicFramePr>
        <p:xfrm>
          <a:off x="1214414" y="1214422"/>
          <a:ext cx="6572296" cy="4560584"/>
        </p:xfrm>
        <a:graphic>
          <a:graphicData uri="http://schemas.openxmlformats.org/drawingml/2006/table">
            <a:tbl>
              <a:tblPr/>
              <a:tblGrid>
                <a:gridCol w="2143140"/>
                <a:gridCol w="2000264"/>
                <a:gridCol w="2428892"/>
              </a:tblGrid>
              <a:tr h="500066">
                <a:tc>
                  <a:txBody>
                    <a:bodyPr/>
                    <a:lstStyle/>
                    <a:p>
                      <a:pPr marL="457200" algn="ctr">
                        <a:lnSpc>
                          <a:spcPct val="150000"/>
                        </a:lnSpc>
                        <a:spcAft>
                          <a:spcPts val="0"/>
                        </a:spcAft>
                      </a:pPr>
                      <a:r>
                        <a:rPr lang="es-ES" sz="1600" b="1" dirty="0">
                          <a:solidFill>
                            <a:srgbClr val="FFFFFF"/>
                          </a:solidFill>
                          <a:latin typeface="Times New Roman"/>
                          <a:ea typeface="Calibri"/>
                          <a:cs typeface="Times New Roman"/>
                        </a:rPr>
                        <a:t>Parámetro</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S" sz="1600" b="1" dirty="0">
                          <a:solidFill>
                            <a:srgbClr val="FFFFFF"/>
                          </a:solidFill>
                          <a:latin typeface="Times New Roman"/>
                          <a:ea typeface="Calibri"/>
                          <a:cs typeface="Times New Roman"/>
                        </a:rPr>
                        <a:t>Especificación</a:t>
                      </a:r>
                      <a:endParaRPr lang="es-ES" sz="1600" dirty="0">
                        <a:latin typeface="Calibri"/>
                        <a:ea typeface="Calibri"/>
                        <a:cs typeface="Times New Roman"/>
                      </a:endParaRPr>
                    </a:p>
                  </a:txBody>
                  <a:tcPr marL="0" marR="288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C" sz="1600" b="1" dirty="0" err="1" smtClean="0">
                          <a:solidFill>
                            <a:schemeClr val="bg1"/>
                          </a:solidFill>
                          <a:latin typeface="Times New Roman" pitchFamily="18" charset="0"/>
                          <a:ea typeface="Calibri"/>
                          <a:cs typeface="Times New Roman" pitchFamily="18" charset="0"/>
                        </a:rPr>
                        <a:t>Encoder</a:t>
                      </a:r>
                      <a:r>
                        <a:rPr lang="es-EC" sz="1600" b="1" baseline="0" dirty="0" smtClean="0">
                          <a:solidFill>
                            <a:schemeClr val="bg1"/>
                          </a:solidFill>
                          <a:latin typeface="Times New Roman" pitchFamily="18" charset="0"/>
                          <a:ea typeface="Calibri"/>
                          <a:cs typeface="Times New Roman" pitchFamily="18" charset="0"/>
                        </a:rPr>
                        <a:t> </a:t>
                      </a:r>
                      <a:r>
                        <a:rPr lang="es-EC" sz="1600" b="1" baseline="0" dirty="0" err="1" smtClean="0">
                          <a:solidFill>
                            <a:schemeClr val="bg1"/>
                          </a:solidFill>
                          <a:latin typeface="Times New Roman" pitchFamily="18" charset="0"/>
                          <a:ea typeface="Calibri"/>
                          <a:cs typeface="Times New Roman" pitchFamily="18" charset="0"/>
                        </a:rPr>
                        <a:t>842D</a:t>
                      </a:r>
                      <a:r>
                        <a:rPr lang="es-EC" sz="1600" b="1" baseline="0" dirty="0" smtClean="0">
                          <a:solidFill>
                            <a:schemeClr val="bg1"/>
                          </a:solidFill>
                          <a:latin typeface="Times New Roman" pitchFamily="18" charset="0"/>
                          <a:ea typeface="Calibri"/>
                          <a:cs typeface="Times New Roman" pitchFamily="18" charset="0"/>
                        </a:rPr>
                        <a:t> con acoplamiento mecánico</a:t>
                      </a:r>
                      <a:endParaRPr lang="es-ES" sz="1600" b="1" dirty="0">
                        <a:solidFill>
                          <a:schemeClr val="bg1"/>
                        </a:solidFill>
                        <a:latin typeface="Times New Roman" pitchFamily="18" charset="0"/>
                        <a:ea typeface="Calibri"/>
                        <a:cs typeface="Times New Roman" pitchFamily="18" charset="0"/>
                      </a:endParaRPr>
                    </a:p>
                  </a:txBody>
                  <a:tcPr marL="68580" marR="36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00066">
                <a:tc>
                  <a:txBody>
                    <a:bodyPr/>
                    <a:lstStyle/>
                    <a:p>
                      <a:pPr marL="457200" algn="ctr">
                        <a:lnSpc>
                          <a:spcPct val="150000"/>
                        </a:lnSpc>
                        <a:spcAft>
                          <a:spcPts val="0"/>
                        </a:spcAft>
                      </a:pPr>
                      <a:r>
                        <a:rPr lang="es-ES" sz="1600">
                          <a:latin typeface="Times New Roman"/>
                          <a:ea typeface="Calibri"/>
                          <a:cs typeface="Times New Roman"/>
                        </a:rPr>
                        <a:t>Rango</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smtClean="0">
                          <a:latin typeface="Times New Roman"/>
                          <a:ea typeface="Calibri"/>
                          <a:cs typeface="Times New Roman"/>
                        </a:rPr>
                        <a:t>0 – 17 cm</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smtClean="0">
                          <a:latin typeface="Times New Roman"/>
                          <a:ea typeface="Calibri"/>
                          <a:cs typeface="Times New Roman"/>
                        </a:rPr>
                        <a:t>0 – 17 cm</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457200" algn="ctr">
                        <a:lnSpc>
                          <a:spcPct val="150000"/>
                        </a:lnSpc>
                        <a:spcAft>
                          <a:spcPts val="0"/>
                        </a:spcAft>
                      </a:pPr>
                      <a:r>
                        <a:rPr lang="es-ES" sz="1600">
                          <a:latin typeface="Times New Roman"/>
                          <a:ea typeface="Calibri"/>
                          <a:cs typeface="Times New Roman"/>
                        </a:rPr>
                        <a:t>Salida</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latin typeface="Times New Roman"/>
                          <a:ea typeface="Calibri"/>
                          <a:cs typeface="Times New Roman"/>
                        </a:rPr>
                        <a:t>4 – 20 </a:t>
                      </a:r>
                      <a:r>
                        <a:rPr lang="es-ES" sz="1600" dirty="0" err="1">
                          <a:latin typeface="Times New Roman"/>
                          <a:ea typeface="Calibri"/>
                          <a:cs typeface="Times New Roman"/>
                        </a:rPr>
                        <a:t>mA</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C" sz="1600" dirty="0" smtClean="0">
                          <a:latin typeface="Times New Roman"/>
                          <a:ea typeface="Calibri"/>
                          <a:cs typeface="Times New Roman"/>
                        </a:rPr>
                        <a:t>--------------</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457200" algn="ctr">
                        <a:lnSpc>
                          <a:spcPct val="150000"/>
                        </a:lnSpc>
                        <a:spcAft>
                          <a:spcPts val="0"/>
                        </a:spcAft>
                      </a:pPr>
                      <a:r>
                        <a:rPr lang="es-ES" sz="1600">
                          <a:latin typeface="Times New Roman"/>
                          <a:ea typeface="Calibri"/>
                          <a:cs typeface="Times New Roman"/>
                        </a:rPr>
                        <a:t>Alimentación</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latin typeface="Times New Roman"/>
                          <a:ea typeface="Calibri"/>
                          <a:cs typeface="Times New Roman"/>
                        </a:rPr>
                        <a:t>120 </a:t>
                      </a:r>
                      <a:r>
                        <a:rPr lang="es-ES" sz="1600" dirty="0" err="1">
                          <a:latin typeface="Times New Roman"/>
                          <a:ea typeface="Calibri"/>
                          <a:cs typeface="Times New Roman"/>
                        </a:rPr>
                        <a:t>VAC</a:t>
                      </a:r>
                      <a:r>
                        <a:rPr lang="es-ES" sz="1600" dirty="0">
                          <a:latin typeface="Times New Roman"/>
                          <a:ea typeface="Calibri"/>
                          <a:cs typeface="Times New Roman"/>
                        </a:rPr>
                        <a:t> ó 24 </a:t>
                      </a:r>
                      <a:r>
                        <a:rPr lang="es-ES" sz="1600" dirty="0" err="1">
                          <a:latin typeface="Times New Roman"/>
                          <a:ea typeface="Calibri"/>
                          <a:cs typeface="Times New Roman"/>
                        </a:rPr>
                        <a:t>VDC</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smtClean="0">
                          <a:latin typeface="Times New Roman"/>
                          <a:ea typeface="Calibri"/>
                          <a:cs typeface="Times New Roman"/>
                        </a:rPr>
                        <a:t>24 </a:t>
                      </a:r>
                      <a:r>
                        <a:rPr lang="es-ES" sz="1600" dirty="0" err="1">
                          <a:latin typeface="Times New Roman"/>
                          <a:ea typeface="Calibri"/>
                          <a:cs typeface="Times New Roman"/>
                        </a:rPr>
                        <a:t>VDC</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457200" algn="ctr">
                        <a:lnSpc>
                          <a:spcPct val="150000"/>
                        </a:lnSpc>
                        <a:spcAft>
                          <a:spcPts val="0"/>
                        </a:spcAft>
                      </a:pPr>
                      <a:r>
                        <a:rPr lang="es-ES" sz="1600">
                          <a:latin typeface="Times New Roman"/>
                          <a:ea typeface="Calibri"/>
                          <a:cs typeface="Times New Roman"/>
                        </a:rPr>
                        <a:t>Modo de comunicación </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err="1">
                          <a:latin typeface="Times New Roman"/>
                          <a:ea typeface="Calibri"/>
                          <a:cs typeface="Times New Roman"/>
                        </a:rPr>
                        <a:t>DeviceNet</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err="1">
                          <a:latin typeface="Times New Roman"/>
                          <a:ea typeface="Calibri"/>
                          <a:cs typeface="Times New Roman"/>
                        </a:rPr>
                        <a:t>DeviceNet</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457200" algn="ctr">
                        <a:lnSpc>
                          <a:spcPct val="150000"/>
                        </a:lnSpc>
                        <a:spcAft>
                          <a:spcPts val="0"/>
                        </a:spcAft>
                      </a:pPr>
                      <a:r>
                        <a:rPr lang="es-ES" sz="1600">
                          <a:latin typeface="Times New Roman"/>
                          <a:ea typeface="Calibri"/>
                          <a:cs typeface="Times New Roman"/>
                        </a:rPr>
                        <a:t>Orientación</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smtClean="0">
                          <a:latin typeface="Times New Roman"/>
                          <a:ea typeface="Calibri"/>
                          <a:cs typeface="Times New Roman"/>
                        </a:rPr>
                        <a:t>Vertical</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smtClean="0">
                          <a:latin typeface="Times New Roman"/>
                          <a:ea typeface="Calibri"/>
                          <a:cs typeface="Times New Roman"/>
                        </a:rPr>
                        <a:t>Vertical</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457200" algn="ctr">
                        <a:lnSpc>
                          <a:spcPct val="150000"/>
                        </a:lnSpc>
                        <a:spcAft>
                          <a:spcPts val="0"/>
                        </a:spcAft>
                      </a:pPr>
                      <a:r>
                        <a:rPr lang="es-ES" sz="1600">
                          <a:latin typeface="Times New Roman"/>
                          <a:ea typeface="Calibri"/>
                          <a:cs typeface="Times New Roman"/>
                        </a:rPr>
                        <a:t>Fluido</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latin typeface="Times New Roman"/>
                          <a:ea typeface="Calibri"/>
                          <a:cs typeface="Times New Roman"/>
                        </a:rPr>
                        <a:t>Agua potable</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latin typeface="Times New Roman"/>
                          <a:ea typeface="Calibri"/>
                          <a:cs typeface="Times New Roman"/>
                        </a:rPr>
                        <a:t>Agua potable</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
          </p:nvPr>
        </p:nvSpPr>
        <p:spPr>
          <a:xfrm>
            <a:off x="457200" y="428604"/>
            <a:ext cx="8229600" cy="5578687"/>
          </a:xfrm>
        </p:spPr>
        <p:txBody>
          <a:bodyPr/>
          <a:lstStyle/>
          <a:p>
            <a:r>
              <a:rPr lang="es-EC" dirty="0" smtClean="0">
                <a:latin typeface="Times New Roman" pitchFamily="18" charset="0"/>
                <a:cs typeface="Times New Roman" pitchFamily="18" charset="0"/>
              </a:rPr>
              <a:t>ACOPLE MECÁNICO </a:t>
            </a:r>
            <a:r>
              <a:rPr lang="es-EC" dirty="0" err="1" smtClean="0">
                <a:latin typeface="Times New Roman" pitchFamily="18" charset="0"/>
                <a:cs typeface="Times New Roman" pitchFamily="18" charset="0"/>
              </a:rPr>
              <a:t>ENCODER</a:t>
            </a:r>
            <a:r>
              <a:rPr lang="es-EC" dirty="0" smtClean="0">
                <a:latin typeface="Times New Roman" pitchFamily="18" charset="0"/>
                <a:cs typeface="Times New Roman" pitchFamily="18" charset="0"/>
              </a:rPr>
              <a:t> </a:t>
            </a:r>
            <a:r>
              <a:rPr lang="es-EC" dirty="0" err="1" smtClean="0">
                <a:latin typeface="Times New Roman" pitchFamily="18" charset="0"/>
                <a:cs typeface="Times New Roman" pitchFamily="18" charset="0"/>
              </a:rPr>
              <a:t>842D</a:t>
            </a:r>
            <a:endParaRPr lang="es-EC" dirty="0" smtClean="0">
              <a:latin typeface="Times New Roman" pitchFamily="18" charset="0"/>
              <a:cs typeface="Times New Roman" pitchFamily="18" charset="0"/>
            </a:endParaRPr>
          </a:p>
          <a:p>
            <a:endParaRPr lang="es-ES" dirty="0">
              <a:latin typeface="Times New Roman" pitchFamily="18" charset="0"/>
              <a:cs typeface="Times New Roman" pitchFamily="18" charset="0"/>
            </a:endParaRPr>
          </a:p>
        </p:txBody>
      </p:sp>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22</a:t>
            </a:fld>
            <a:endParaRPr lang="es-ES"/>
          </a:p>
        </p:txBody>
      </p:sp>
      <p:pic>
        <p:nvPicPr>
          <p:cNvPr id="4" name="3 Imagen"/>
          <p:cNvPicPr/>
          <p:nvPr/>
        </p:nvPicPr>
        <p:blipFill>
          <a:blip r:embed="rId2"/>
          <a:srcRect l="41059" t="23496" r="30000" b="8835"/>
          <a:stretch>
            <a:fillRect/>
          </a:stretch>
        </p:blipFill>
        <p:spPr bwMode="auto">
          <a:xfrm>
            <a:off x="2714612" y="1071546"/>
            <a:ext cx="3786213"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
          </p:nvPr>
        </p:nvSpPr>
        <p:spPr>
          <a:xfrm>
            <a:off x="457200" y="285728"/>
            <a:ext cx="8229600" cy="5721563"/>
          </a:xfrm>
        </p:spPr>
        <p:txBody>
          <a:bodyPr/>
          <a:lstStyle/>
          <a:p>
            <a:r>
              <a:rPr lang="es-EC" b="1" dirty="0" smtClean="0">
                <a:latin typeface="Times New Roman" pitchFamily="18" charset="0"/>
                <a:cs typeface="Times New Roman" pitchFamily="18" charset="0"/>
              </a:rPr>
              <a:t>SENSOR DE TEMPERATURA</a:t>
            </a:r>
          </a:p>
          <a:p>
            <a:endParaRPr lang="es-EC" dirty="0" smtClean="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23</a:t>
            </a:fld>
            <a:endParaRPr lang="es-ES"/>
          </a:p>
        </p:txBody>
      </p:sp>
      <p:graphicFrame>
        <p:nvGraphicFramePr>
          <p:cNvPr id="5" name="4 Tabla"/>
          <p:cNvGraphicFramePr>
            <a:graphicFrameLocks noGrp="1"/>
          </p:cNvGraphicFramePr>
          <p:nvPr/>
        </p:nvGraphicFramePr>
        <p:xfrm>
          <a:off x="1000100" y="1214422"/>
          <a:ext cx="7000924" cy="4429565"/>
        </p:xfrm>
        <a:graphic>
          <a:graphicData uri="http://schemas.openxmlformats.org/drawingml/2006/table">
            <a:tbl>
              <a:tblPr/>
              <a:tblGrid>
                <a:gridCol w="2000264"/>
                <a:gridCol w="2143140"/>
                <a:gridCol w="2857520"/>
              </a:tblGrid>
              <a:tr h="593305">
                <a:tc>
                  <a:txBody>
                    <a:bodyPr/>
                    <a:lstStyle/>
                    <a:p>
                      <a:pPr marL="457200" algn="ctr">
                        <a:lnSpc>
                          <a:spcPct val="150000"/>
                        </a:lnSpc>
                        <a:spcAft>
                          <a:spcPts val="0"/>
                        </a:spcAft>
                      </a:pPr>
                      <a:r>
                        <a:rPr lang="es-ES" sz="1600" b="1" dirty="0">
                          <a:solidFill>
                            <a:srgbClr val="FFFFFF"/>
                          </a:solidFill>
                          <a:latin typeface="Times New Roman"/>
                          <a:ea typeface="Calibri"/>
                          <a:cs typeface="Times New Roman"/>
                        </a:rPr>
                        <a:t>Parámetro</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S" sz="1600" b="1" dirty="0">
                          <a:solidFill>
                            <a:srgbClr val="FFFFFF"/>
                          </a:solidFill>
                          <a:latin typeface="Times New Roman"/>
                          <a:ea typeface="Calibri"/>
                          <a:cs typeface="Times New Roman"/>
                        </a:rPr>
                        <a:t>Especificación</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C" sz="1600" b="1" dirty="0" smtClean="0">
                          <a:solidFill>
                            <a:schemeClr val="bg1"/>
                          </a:solidFill>
                          <a:latin typeface="Times New Roman" pitchFamily="18" charset="0"/>
                          <a:ea typeface="Calibri"/>
                          <a:cs typeface="Times New Roman" pitchFamily="18" charset="0"/>
                        </a:rPr>
                        <a:t>Allen</a:t>
                      </a:r>
                      <a:r>
                        <a:rPr lang="es-EC" sz="1600" b="1" baseline="0" dirty="0" smtClean="0">
                          <a:solidFill>
                            <a:schemeClr val="bg1"/>
                          </a:solidFill>
                          <a:latin typeface="Times New Roman" pitchFamily="18" charset="0"/>
                          <a:ea typeface="Calibri"/>
                          <a:cs typeface="Times New Roman" pitchFamily="18" charset="0"/>
                        </a:rPr>
                        <a:t> Bradley </a:t>
                      </a:r>
                      <a:r>
                        <a:rPr lang="es-EC" sz="1600" b="1" baseline="0" dirty="0" err="1" smtClean="0">
                          <a:solidFill>
                            <a:schemeClr val="bg1"/>
                          </a:solidFill>
                          <a:latin typeface="Times New Roman" pitchFamily="18" charset="0"/>
                          <a:ea typeface="Calibri"/>
                          <a:cs typeface="Times New Roman" pitchFamily="18" charset="0"/>
                        </a:rPr>
                        <a:t>873E</a:t>
                      </a:r>
                      <a:endParaRPr lang="es-ES" sz="1600" b="1" dirty="0">
                        <a:solidFill>
                          <a:schemeClr val="bg1"/>
                        </a:solidFill>
                        <a:latin typeface="Times New Roman" pitchFamily="18" charset="0"/>
                        <a:ea typeface="Calibri"/>
                        <a:cs typeface="Times New Roman" pitchFamily="18" charset="0"/>
                      </a:endParaRPr>
                    </a:p>
                  </a:txBody>
                  <a:tcPr marL="0" marR="36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93305">
                <a:tc>
                  <a:txBody>
                    <a:bodyPr/>
                    <a:lstStyle/>
                    <a:p>
                      <a:pPr marL="457200" algn="ctr">
                        <a:lnSpc>
                          <a:spcPct val="150000"/>
                        </a:lnSpc>
                        <a:spcAft>
                          <a:spcPts val="0"/>
                        </a:spcAft>
                      </a:pPr>
                      <a:r>
                        <a:rPr lang="es-ES" sz="1600" dirty="0">
                          <a:latin typeface="Times New Roman"/>
                          <a:ea typeface="Calibri"/>
                          <a:cs typeface="Times New Roman"/>
                        </a:rPr>
                        <a:t>Rango</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latin typeface="Times New Roman"/>
                          <a:ea typeface="Calibri"/>
                          <a:cs typeface="Times New Roman"/>
                        </a:rPr>
                        <a:t>15 – 50 ˚C</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C" sz="1600" dirty="0" smtClean="0">
                          <a:latin typeface="Times New Roman" pitchFamily="18" charset="0"/>
                          <a:ea typeface="Calibri"/>
                          <a:cs typeface="Times New Roman" pitchFamily="18" charset="0"/>
                        </a:rPr>
                        <a:t>0 – 150 ˚C</a:t>
                      </a:r>
                      <a:endParaRPr lang="es-ES" sz="1600" dirty="0">
                        <a:latin typeface="Times New Roman" pitchFamily="18" charset="0"/>
                        <a:ea typeface="Calibri"/>
                        <a:cs typeface="Times New Roman" pitchFamily="18" charset="0"/>
                      </a:endParaRPr>
                    </a:p>
                  </a:txBody>
                  <a:tcPr marL="0" marR="36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05">
                <a:tc>
                  <a:txBody>
                    <a:bodyPr/>
                    <a:lstStyle/>
                    <a:p>
                      <a:pPr marL="457200" algn="ctr">
                        <a:lnSpc>
                          <a:spcPct val="150000"/>
                        </a:lnSpc>
                        <a:spcAft>
                          <a:spcPts val="0"/>
                        </a:spcAft>
                      </a:pPr>
                      <a:r>
                        <a:rPr lang="es-ES" sz="1600">
                          <a:latin typeface="Times New Roman"/>
                          <a:ea typeface="Calibri"/>
                          <a:cs typeface="Times New Roman"/>
                        </a:rPr>
                        <a:t>Salida</a:t>
                      </a:r>
                      <a:endParaRPr lang="es-ES" sz="160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latin typeface="Times New Roman"/>
                          <a:ea typeface="Calibri"/>
                          <a:cs typeface="Times New Roman"/>
                        </a:rPr>
                        <a:t>4 – 20 </a:t>
                      </a:r>
                      <a:r>
                        <a:rPr lang="es-ES" sz="1600" dirty="0" err="1">
                          <a:latin typeface="Times New Roman"/>
                          <a:ea typeface="Calibri"/>
                          <a:cs typeface="Times New Roman"/>
                        </a:rPr>
                        <a:t>mA</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0" algn="ctr" defTabSz="914400" rtl="0" eaLnBrk="1" fontAlgn="auto" latinLnBrk="0" hangingPunct="1">
                        <a:lnSpc>
                          <a:spcPct val="150000"/>
                        </a:lnSpc>
                        <a:spcBef>
                          <a:spcPts val="0"/>
                        </a:spcBef>
                        <a:spcAft>
                          <a:spcPts val="0"/>
                        </a:spcAft>
                        <a:buClrTx/>
                        <a:buSzTx/>
                        <a:buFontTx/>
                        <a:buNone/>
                        <a:tabLst/>
                        <a:defRPr/>
                      </a:pPr>
                      <a:r>
                        <a:rPr lang="es-ES" sz="1600" dirty="0" smtClean="0">
                          <a:latin typeface="Times New Roman"/>
                          <a:ea typeface="Calibri"/>
                          <a:cs typeface="Times New Roman"/>
                        </a:rPr>
                        <a:t>4 – 20 </a:t>
                      </a:r>
                      <a:r>
                        <a:rPr lang="es-ES" sz="1600" dirty="0" err="1" smtClean="0">
                          <a:latin typeface="Times New Roman"/>
                          <a:ea typeface="Calibri"/>
                          <a:cs typeface="Times New Roman"/>
                        </a:rPr>
                        <a:t>mA</a:t>
                      </a:r>
                      <a:endParaRPr lang="es-ES" sz="1600" dirty="0">
                        <a:latin typeface="Times New Roman" pitchFamily="18" charset="0"/>
                        <a:ea typeface="Calibri"/>
                        <a:cs typeface="Times New Roman" pitchFamily="18" charset="0"/>
                      </a:endParaRPr>
                    </a:p>
                  </a:txBody>
                  <a:tcPr marL="0" marR="36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05">
                <a:tc>
                  <a:txBody>
                    <a:bodyPr/>
                    <a:lstStyle/>
                    <a:p>
                      <a:pPr marL="457200" algn="ctr">
                        <a:lnSpc>
                          <a:spcPct val="150000"/>
                        </a:lnSpc>
                        <a:spcAft>
                          <a:spcPts val="0"/>
                        </a:spcAft>
                      </a:pPr>
                      <a:r>
                        <a:rPr lang="es-ES" sz="1600">
                          <a:latin typeface="Times New Roman"/>
                          <a:ea typeface="Calibri"/>
                          <a:cs typeface="Times New Roman"/>
                        </a:rPr>
                        <a:t>Alimentación</a:t>
                      </a:r>
                      <a:endParaRPr lang="es-ES" sz="160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latin typeface="Times New Roman"/>
                          <a:ea typeface="Calibri"/>
                          <a:cs typeface="Times New Roman"/>
                        </a:rPr>
                        <a:t>120 </a:t>
                      </a:r>
                      <a:r>
                        <a:rPr lang="es-ES" sz="1600" dirty="0" err="1">
                          <a:latin typeface="Times New Roman"/>
                          <a:ea typeface="Calibri"/>
                          <a:cs typeface="Times New Roman"/>
                        </a:rPr>
                        <a:t>VAC</a:t>
                      </a:r>
                      <a:r>
                        <a:rPr lang="es-ES" sz="1600" dirty="0">
                          <a:latin typeface="Times New Roman"/>
                          <a:ea typeface="Calibri"/>
                          <a:cs typeface="Times New Roman"/>
                        </a:rPr>
                        <a:t> ó 24 </a:t>
                      </a:r>
                      <a:r>
                        <a:rPr lang="es-ES" sz="1600" dirty="0" err="1">
                          <a:latin typeface="Times New Roman"/>
                          <a:ea typeface="Calibri"/>
                          <a:cs typeface="Times New Roman"/>
                        </a:rPr>
                        <a:t>VDC</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0" algn="ctr" defTabSz="914400" rtl="0" eaLnBrk="1" fontAlgn="auto" latinLnBrk="0" hangingPunct="1">
                        <a:lnSpc>
                          <a:spcPct val="150000"/>
                        </a:lnSpc>
                        <a:spcBef>
                          <a:spcPts val="0"/>
                        </a:spcBef>
                        <a:spcAft>
                          <a:spcPts val="0"/>
                        </a:spcAft>
                        <a:buClrTx/>
                        <a:buSzTx/>
                        <a:buFontTx/>
                        <a:buNone/>
                        <a:tabLst/>
                        <a:defRPr/>
                      </a:pPr>
                      <a:r>
                        <a:rPr lang="es-ES" sz="1600" dirty="0" smtClean="0">
                          <a:latin typeface="Times New Roman"/>
                          <a:ea typeface="Calibri"/>
                          <a:cs typeface="Times New Roman"/>
                        </a:rPr>
                        <a:t>24 </a:t>
                      </a:r>
                      <a:r>
                        <a:rPr lang="es-ES" sz="1600" dirty="0" err="1" smtClean="0">
                          <a:latin typeface="Times New Roman"/>
                          <a:ea typeface="Calibri"/>
                          <a:cs typeface="Times New Roman"/>
                        </a:rPr>
                        <a:t>VDC</a:t>
                      </a:r>
                      <a:endParaRPr lang="es-ES" sz="1600" dirty="0">
                        <a:latin typeface="Times New Roman" pitchFamily="18" charset="0"/>
                        <a:ea typeface="Calibri"/>
                        <a:cs typeface="Times New Roman" pitchFamily="18" charset="0"/>
                      </a:endParaRPr>
                    </a:p>
                  </a:txBody>
                  <a:tcPr marL="0" marR="36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577">
                <a:tc>
                  <a:txBody>
                    <a:bodyPr/>
                    <a:lstStyle/>
                    <a:p>
                      <a:pPr marL="457200" algn="ctr">
                        <a:lnSpc>
                          <a:spcPct val="150000"/>
                        </a:lnSpc>
                        <a:spcAft>
                          <a:spcPts val="0"/>
                        </a:spcAft>
                      </a:pPr>
                      <a:r>
                        <a:rPr lang="es-ES" sz="1600">
                          <a:latin typeface="Times New Roman"/>
                          <a:ea typeface="Calibri"/>
                          <a:cs typeface="Times New Roman"/>
                        </a:rPr>
                        <a:t>Modo de comunicación </a:t>
                      </a:r>
                      <a:endParaRPr lang="es-ES" sz="160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err="1">
                          <a:latin typeface="Times New Roman"/>
                          <a:ea typeface="Calibri"/>
                          <a:cs typeface="Times New Roman"/>
                        </a:rPr>
                        <a:t>DeviceNet</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C" sz="1600" dirty="0" smtClean="0">
                          <a:latin typeface="Times New Roman" pitchFamily="18" charset="0"/>
                          <a:ea typeface="Calibri"/>
                          <a:cs typeface="Times New Roman" pitchFamily="18" charset="0"/>
                        </a:rPr>
                        <a:t>----------</a:t>
                      </a:r>
                      <a:endParaRPr lang="es-ES" sz="1600" dirty="0">
                        <a:latin typeface="Times New Roman" pitchFamily="18" charset="0"/>
                        <a:ea typeface="Calibri"/>
                        <a:cs typeface="Times New Roman" pitchFamily="18" charset="0"/>
                      </a:endParaRPr>
                    </a:p>
                  </a:txBody>
                  <a:tcPr marL="0" marR="36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05">
                <a:tc>
                  <a:txBody>
                    <a:bodyPr/>
                    <a:lstStyle/>
                    <a:p>
                      <a:pPr marL="457200" algn="ctr">
                        <a:lnSpc>
                          <a:spcPct val="150000"/>
                        </a:lnSpc>
                        <a:spcAft>
                          <a:spcPts val="0"/>
                        </a:spcAft>
                      </a:pPr>
                      <a:r>
                        <a:rPr lang="es-ES" sz="1600">
                          <a:latin typeface="Times New Roman"/>
                          <a:ea typeface="Calibri"/>
                          <a:cs typeface="Times New Roman"/>
                        </a:rPr>
                        <a:t>Orientación</a:t>
                      </a:r>
                      <a:endParaRPr lang="es-ES" sz="160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latin typeface="Times New Roman"/>
                          <a:ea typeface="Calibri"/>
                          <a:cs typeface="Times New Roman"/>
                        </a:rPr>
                        <a:t>Vertical</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C" sz="1600" dirty="0" smtClean="0">
                          <a:latin typeface="Times New Roman" pitchFamily="18" charset="0"/>
                          <a:ea typeface="Calibri"/>
                          <a:cs typeface="Times New Roman" pitchFamily="18" charset="0"/>
                        </a:rPr>
                        <a:t>Vertical/Horizontal</a:t>
                      </a:r>
                      <a:endParaRPr lang="es-ES" sz="1600" dirty="0">
                        <a:latin typeface="Times New Roman" pitchFamily="18" charset="0"/>
                        <a:ea typeface="Calibri"/>
                        <a:cs typeface="Times New Roman" pitchFamily="18" charset="0"/>
                      </a:endParaRPr>
                    </a:p>
                  </a:txBody>
                  <a:tcPr marL="0" marR="36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05">
                <a:tc>
                  <a:txBody>
                    <a:bodyPr/>
                    <a:lstStyle/>
                    <a:p>
                      <a:pPr marL="457200" algn="ctr">
                        <a:lnSpc>
                          <a:spcPct val="150000"/>
                        </a:lnSpc>
                        <a:spcAft>
                          <a:spcPts val="0"/>
                        </a:spcAft>
                      </a:pPr>
                      <a:r>
                        <a:rPr lang="es-ES" sz="1600" dirty="0">
                          <a:latin typeface="Times New Roman"/>
                          <a:ea typeface="Calibri"/>
                          <a:cs typeface="Times New Roman"/>
                        </a:rPr>
                        <a:t>Fluido</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latin typeface="Times New Roman"/>
                          <a:ea typeface="Calibri"/>
                          <a:cs typeface="Times New Roman"/>
                        </a:rPr>
                        <a:t>Agua potable</a:t>
                      </a:r>
                      <a:endParaRPr lang="es-ES" sz="1600" dirty="0">
                        <a:latin typeface="Calibri"/>
                        <a:ea typeface="Calibri"/>
                        <a:cs typeface="Times New Roman"/>
                      </a:endParaRPr>
                    </a:p>
                  </a:txBody>
                  <a:tcPr marL="0" marR="39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C" sz="1600" dirty="0" smtClean="0">
                          <a:latin typeface="Times New Roman" pitchFamily="18" charset="0"/>
                          <a:ea typeface="Calibri"/>
                          <a:cs typeface="Times New Roman" pitchFamily="18" charset="0"/>
                        </a:rPr>
                        <a:t>Agua</a:t>
                      </a:r>
                      <a:endParaRPr lang="es-ES" sz="1600" dirty="0">
                        <a:latin typeface="Times New Roman" pitchFamily="18" charset="0"/>
                        <a:ea typeface="Calibri"/>
                        <a:cs typeface="Times New Roman" pitchFamily="18" charset="0"/>
                      </a:endParaRPr>
                    </a:p>
                  </a:txBody>
                  <a:tcPr marL="0" marR="36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b="1" dirty="0" smtClean="0">
                <a:latin typeface="Times New Roman" pitchFamily="18" charset="0"/>
                <a:cs typeface="Times New Roman" pitchFamily="18" charset="0"/>
              </a:rPr>
              <a:t>INSTRUMENTACIÓN - ACTUADORES</a:t>
            </a:r>
            <a:endParaRPr lang="es-ES" b="1" dirty="0">
              <a:latin typeface="Times New Roman" pitchFamily="18" charset="0"/>
              <a:cs typeface="Times New Roman" pitchFamily="18" charset="0"/>
            </a:endParaRPr>
          </a:p>
        </p:txBody>
      </p:sp>
      <p:sp>
        <p:nvSpPr>
          <p:cNvPr id="2" name="1 Marcador de contenido"/>
          <p:cNvSpPr>
            <a:spLocks noGrp="1"/>
          </p:cNvSpPr>
          <p:nvPr>
            <p:ph sz="quarter" idx="1"/>
          </p:nvPr>
        </p:nvSpPr>
        <p:spPr>
          <a:xfrm>
            <a:off x="457200" y="1481329"/>
            <a:ext cx="8229600" cy="447474"/>
          </a:xfrm>
        </p:spPr>
        <p:txBody>
          <a:bodyPr>
            <a:normAutofit lnSpcReduction="10000"/>
          </a:bodyPr>
          <a:lstStyle/>
          <a:p>
            <a:r>
              <a:rPr lang="es-EC" b="1" dirty="0" smtClean="0">
                <a:latin typeface="Times New Roman" pitchFamily="18" charset="0"/>
                <a:cs typeface="Times New Roman" pitchFamily="18" charset="0"/>
              </a:rPr>
              <a:t>BOMBA CENTRIFUGA</a:t>
            </a:r>
          </a:p>
          <a:p>
            <a:endParaRPr lang="es-ES" dirty="0">
              <a:latin typeface="Times New Roman" pitchFamily="18" charset="0"/>
              <a:cs typeface="Times New Roman" pitchFamily="18" charset="0"/>
            </a:endParaRPr>
          </a:p>
        </p:txBody>
      </p:sp>
      <p:sp>
        <p:nvSpPr>
          <p:cNvPr id="8" name="7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24</a:t>
            </a:fld>
            <a:endParaRPr lang="es-ES"/>
          </a:p>
        </p:txBody>
      </p:sp>
      <p:graphicFrame>
        <p:nvGraphicFramePr>
          <p:cNvPr id="7" name="6 Tabla"/>
          <p:cNvGraphicFramePr>
            <a:graphicFrameLocks noGrp="1"/>
          </p:cNvGraphicFramePr>
          <p:nvPr/>
        </p:nvGraphicFramePr>
        <p:xfrm>
          <a:off x="1928794" y="2500306"/>
          <a:ext cx="5500726" cy="2000264"/>
        </p:xfrm>
        <a:graphic>
          <a:graphicData uri="http://schemas.openxmlformats.org/drawingml/2006/table">
            <a:tbl>
              <a:tblPr/>
              <a:tblGrid>
                <a:gridCol w="2705855"/>
                <a:gridCol w="2794871"/>
              </a:tblGrid>
              <a:tr h="482366">
                <a:tc>
                  <a:txBody>
                    <a:bodyPr/>
                    <a:lstStyle/>
                    <a:p>
                      <a:pPr marL="457200" algn="ctr">
                        <a:lnSpc>
                          <a:spcPct val="115000"/>
                        </a:lnSpc>
                        <a:spcAft>
                          <a:spcPts val="0"/>
                        </a:spcAft>
                      </a:pPr>
                      <a:r>
                        <a:rPr lang="es-ES" sz="1600" b="1" dirty="0">
                          <a:solidFill>
                            <a:srgbClr val="FFFFFF"/>
                          </a:solidFill>
                          <a:latin typeface="Times New Roman"/>
                          <a:ea typeface="Calibri"/>
                          <a:cs typeface="Times New Roman"/>
                        </a:rPr>
                        <a:t>Parámetro</a:t>
                      </a:r>
                      <a:endParaRPr lang="es-ES" sz="1600" dirty="0">
                        <a:latin typeface="Calibri"/>
                        <a:ea typeface="Calibri"/>
                        <a:cs typeface="Times New Roman"/>
                      </a:endParaRPr>
                    </a:p>
                  </a:txBody>
                  <a:tcPr marL="0" marR="50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15000"/>
                        </a:lnSpc>
                        <a:spcAft>
                          <a:spcPts val="0"/>
                        </a:spcAft>
                      </a:pPr>
                      <a:r>
                        <a:rPr lang="es-ES" sz="1600" b="1" dirty="0">
                          <a:solidFill>
                            <a:srgbClr val="FFFFFF"/>
                          </a:solidFill>
                          <a:latin typeface="Times New Roman"/>
                          <a:ea typeface="Calibri"/>
                          <a:cs typeface="Times New Roman"/>
                        </a:rPr>
                        <a:t>Valor</a:t>
                      </a:r>
                      <a:endParaRPr lang="es-ES" sz="1600" dirty="0">
                        <a:latin typeface="Calibri"/>
                        <a:ea typeface="Calibri"/>
                        <a:cs typeface="Times New Roman"/>
                      </a:endParaRPr>
                    </a:p>
                  </a:txBody>
                  <a:tcPr marL="0" marR="50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17766">
                <a:tc>
                  <a:txBody>
                    <a:bodyPr/>
                    <a:lstStyle/>
                    <a:p>
                      <a:pPr marL="457200" algn="ctr">
                        <a:lnSpc>
                          <a:spcPct val="115000"/>
                        </a:lnSpc>
                        <a:spcAft>
                          <a:spcPts val="0"/>
                        </a:spcAft>
                      </a:pPr>
                      <a:r>
                        <a:rPr lang="es-ES" sz="1600" dirty="0">
                          <a:latin typeface="Times New Roman"/>
                          <a:ea typeface="Calibri"/>
                          <a:cs typeface="Times New Roman"/>
                        </a:rPr>
                        <a:t>Alimentación</a:t>
                      </a:r>
                      <a:endParaRPr lang="es-ES" sz="1600" dirty="0">
                        <a:latin typeface="Calibri"/>
                        <a:ea typeface="Calibri"/>
                        <a:cs typeface="Times New Roman"/>
                      </a:endParaRPr>
                    </a:p>
                  </a:txBody>
                  <a:tcPr marL="0" marR="50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a:latin typeface="Times New Roman"/>
                          <a:ea typeface="Calibri"/>
                          <a:cs typeface="Times New Roman"/>
                        </a:rPr>
                        <a:t>3 fases 220 VAC</a:t>
                      </a:r>
                      <a:endParaRPr lang="es-ES" sz="1600">
                        <a:latin typeface="Calibri"/>
                        <a:ea typeface="Calibri"/>
                        <a:cs typeface="Times New Roman"/>
                      </a:endParaRPr>
                    </a:p>
                  </a:txBody>
                  <a:tcPr marL="0" marR="50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366">
                <a:tc>
                  <a:txBody>
                    <a:bodyPr/>
                    <a:lstStyle/>
                    <a:p>
                      <a:pPr marL="457200" algn="ctr">
                        <a:lnSpc>
                          <a:spcPct val="115000"/>
                        </a:lnSpc>
                        <a:spcAft>
                          <a:spcPts val="0"/>
                        </a:spcAft>
                      </a:pPr>
                      <a:r>
                        <a:rPr lang="es-ES" sz="1600">
                          <a:latin typeface="Times New Roman"/>
                          <a:ea typeface="Calibri"/>
                          <a:cs typeface="Times New Roman"/>
                        </a:rPr>
                        <a:t>Potencia</a:t>
                      </a:r>
                      <a:endParaRPr lang="es-ES" sz="1600">
                        <a:latin typeface="Calibri"/>
                        <a:ea typeface="Calibri"/>
                        <a:cs typeface="Times New Roman"/>
                      </a:endParaRPr>
                    </a:p>
                  </a:txBody>
                  <a:tcPr marL="0" marR="50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a:latin typeface="Times New Roman"/>
                          <a:ea typeface="Calibri"/>
                          <a:cs typeface="Times New Roman"/>
                        </a:rPr>
                        <a:t>1,5 Hp</a:t>
                      </a:r>
                      <a:endParaRPr lang="es-ES" sz="1600">
                        <a:latin typeface="Calibri"/>
                        <a:ea typeface="Calibri"/>
                        <a:cs typeface="Times New Roman"/>
                      </a:endParaRPr>
                    </a:p>
                  </a:txBody>
                  <a:tcPr marL="0" marR="50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766">
                <a:tc>
                  <a:txBody>
                    <a:bodyPr/>
                    <a:lstStyle/>
                    <a:p>
                      <a:pPr marL="457200" algn="ctr">
                        <a:lnSpc>
                          <a:spcPct val="115000"/>
                        </a:lnSpc>
                        <a:spcAft>
                          <a:spcPts val="0"/>
                        </a:spcAft>
                      </a:pPr>
                      <a:r>
                        <a:rPr lang="es-ES" sz="1600" dirty="0" smtClean="0">
                          <a:latin typeface="Times New Roman"/>
                          <a:ea typeface="Calibri"/>
                          <a:cs typeface="Times New Roman"/>
                        </a:rPr>
                        <a:t>Caudal</a:t>
                      </a:r>
                      <a:r>
                        <a:rPr lang="es-ES" sz="1600" baseline="0" dirty="0" smtClean="0">
                          <a:latin typeface="Times New Roman"/>
                          <a:ea typeface="Calibri"/>
                          <a:cs typeface="Times New Roman"/>
                        </a:rPr>
                        <a:t> máximo</a:t>
                      </a:r>
                      <a:endParaRPr lang="es-ES" sz="1600" dirty="0">
                        <a:latin typeface="Calibri"/>
                        <a:ea typeface="Calibri"/>
                        <a:cs typeface="Times New Roman"/>
                      </a:endParaRPr>
                    </a:p>
                  </a:txBody>
                  <a:tcPr marL="0" marR="50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dirty="0" smtClean="0">
                          <a:latin typeface="Times New Roman"/>
                          <a:ea typeface="Calibri"/>
                          <a:cs typeface="Times New Roman"/>
                        </a:rPr>
                        <a:t>110 </a:t>
                      </a:r>
                      <a:r>
                        <a:rPr lang="es-ES" sz="1600" dirty="0">
                          <a:latin typeface="Times New Roman"/>
                          <a:ea typeface="Calibri"/>
                          <a:cs typeface="Times New Roman"/>
                        </a:rPr>
                        <a:t>l/min</a:t>
                      </a:r>
                      <a:endParaRPr lang="es-ES" sz="1600" dirty="0">
                        <a:latin typeface="Calibri"/>
                        <a:ea typeface="Calibri"/>
                        <a:cs typeface="Times New Roman"/>
                      </a:endParaRPr>
                    </a:p>
                  </a:txBody>
                  <a:tcPr marL="0" marR="50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0"/>
            <a:ext cx="8229600" cy="785818"/>
          </a:xfrm>
        </p:spPr>
        <p:txBody>
          <a:bodyPr/>
          <a:lstStyle/>
          <a:p>
            <a:r>
              <a:rPr lang="es-EC" b="1" dirty="0" smtClean="0">
                <a:latin typeface="Times New Roman" pitchFamily="18" charset="0"/>
                <a:cs typeface="Times New Roman" pitchFamily="18" charset="0"/>
              </a:rPr>
              <a:t>BOMBAS SUMERGIBLES</a:t>
            </a:r>
            <a:endParaRPr lang="es-ES" b="1" dirty="0">
              <a:latin typeface="Times New Roman" pitchFamily="18" charset="0"/>
              <a:cs typeface="Times New Roman" pitchFamily="18" charset="0"/>
            </a:endParaRPr>
          </a:p>
        </p:txBody>
      </p:sp>
      <p:sp>
        <p:nvSpPr>
          <p:cNvPr id="2" name="1 Marcador de contenido"/>
          <p:cNvSpPr>
            <a:spLocks noGrp="1"/>
          </p:cNvSpPr>
          <p:nvPr>
            <p:ph sz="quarter" idx="1"/>
          </p:nvPr>
        </p:nvSpPr>
        <p:spPr>
          <a:xfrm>
            <a:off x="142844" y="928670"/>
            <a:ext cx="8543956" cy="590350"/>
          </a:xfrm>
        </p:spPr>
        <p:txBody>
          <a:bodyPr/>
          <a:lstStyle/>
          <a:p>
            <a:r>
              <a:rPr lang="es-EC" dirty="0" smtClean="0">
                <a:latin typeface="Times New Roman" pitchFamily="18" charset="0"/>
                <a:cs typeface="Times New Roman" pitchFamily="18" charset="0"/>
              </a:rPr>
              <a:t>DRENAJE AUTOMÁTICO DEL TANQUE DE NIVEL</a:t>
            </a:r>
            <a:endParaRPr lang="es-ES" dirty="0">
              <a:latin typeface="Times New Roman" pitchFamily="18" charset="0"/>
              <a:cs typeface="Times New Roman" pitchFamily="18" charset="0"/>
            </a:endParaRPr>
          </a:p>
        </p:txBody>
      </p:sp>
      <p:sp>
        <p:nvSpPr>
          <p:cNvPr id="8" name="7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25</a:t>
            </a:fld>
            <a:endParaRPr lang="es-ES"/>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8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43306" y="1714488"/>
            <a:ext cx="1616938" cy="571504"/>
          </a:xfrm>
          <a:prstGeom prst="rect">
            <a:avLst/>
          </a:prstGeom>
          <a:noFill/>
        </p:spPr>
      </p:pic>
      <p:sp>
        <p:nvSpPr>
          <p:cNvPr id="20483" name="AutoShape 3"/>
          <p:cNvSpPr>
            <a:spLocks noChangeArrowheads="1"/>
          </p:cNvSpPr>
          <p:nvPr/>
        </p:nvSpPr>
        <p:spPr bwMode="auto">
          <a:xfrm>
            <a:off x="3571868" y="2500306"/>
            <a:ext cx="1643074" cy="500066"/>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rPr>
              <a:t>Q = 10 l/min</a:t>
            </a:r>
            <a:endParaRPr kumimoji="0" lang="es-ES" sz="2000" b="0" i="0" u="none" strike="noStrike" cap="none" normalizeH="0" baseline="0" dirty="0" smtClean="0">
              <a:ln>
                <a:noFill/>
              </a:ln>
              <a:solidFill>
                <a:schemeClr val="tx1"/>
              </a:solidFill>
              <a:effectLst/>
              <a:latin typeface="Arial" pitchFamily="34" charset="0"/>
            </a:endParaRPr>
          </a:p>
        </p:txBody>
      </p:sp>
      <p:sp>
        <p:nvSpPr>
          <p:cNvPr id="9" name="1 Marcador de contenido"/>
          <p:cNvSpPr txBox="1">
            <a:spLocks/>
          </p:cNvSpPr>
          <p:nvPr/>
        </p:nvSpPr>
        <p:spPr>
          <a:xfrm>
            <a:off x="142844" y="3643314"/>
            <a:ext cx="8229600" cy="928694"/>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C"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LLENADO Y DRENAJE AUTOMÁTICO DEL TANQUE DE TEMPERATURA</a:t>
            </a:r>
            <a:endParaRPr kumimoji="0" lang="es-E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86182" y="4786322"/>
            <a:ext cx="1524011" cy="571504"/>
          </a:xfrm>
          <a:prstGeom prst="rect">
            <a:avLst/>
          </a:prstGeom>
          <a:noFill/>
        </p:spPr>
      </p:pic>
      <p:sp>
        <p:nvSpPr>
          <p:cNvPr id="11" name="AutoShape 4"/>
          <p:cNvSpPr>
            <a:spLocks noChangeArrowheads="1"/>
          </p:cNvSpPr>
          <p:nvPr/>
        </p:nvSpPr>
        <p:spPr bwMode="auto">
          <a:xfrm>
            <a:off x="3786182" y="5572140"/>
            <a:ext cx="1500198" cy="500066"/>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rPr>
              <a:t>Q = 5 l/min</a:t>
            </a:r>
            <a:endParaRPr kumimoji="0" lang="es-E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Título"/>
          <p:cNvSpPr>
            <a:spLocks noGrp="1"/>
          </p:cNvSpPr>
          <p:nvPr>
            <p:ph type="title"/>
          </p:nvPr>
        </p:nvSpPr>
        <p:spPr>
          <a:xfrm>
            <a:off x="285720" y="1071546"/>
            <a:ext cx="4572032" cy="428620"/>
          </a:xfrm>
        </p:spPr>
        <p:txBody>
          <a:bodyPr>
            <a:normAutofit/>
          </a:bodyPr>
          <a:lstStyle/>
          <a:p>
            <a:r>
              <a:rPr lang="es-EC" sz="1600" b="1" dirty="0" smtClean="0">
                <a:solidFill>
                  <a:schemeClr val="tx1"/>
                </a:solidFill>
                <a:latin typeface="Times New Roman" pitchFamily="18" charset="0"/>
                <a:cs typeface="Times New Roman" pitchFamily="18" charset="0"/>
              </a:rPr>
              <a:t>ECUACIÓN DE TRANSFERENCIA DE CALOR</a:t>
            </a:r>
            <a:endParaRPr lang="es-ES" sz="1600" b="1" dirty="0">
              <a:solidFill>
                <a:schemeClr val="tx1"/>
              </a:solidFill>
              <a:latin typeface="Times New Roman" pitchFamily="18" charset="0"/>
              <a:cs typeface="Times New Roman" pitchFamily="18" charset="0"/>
            </a:endParaRPr>
          </a:p>
        </p:txBody>
      </p:sp>
      <p:sp>
        <p:nvSpPr>
          <p:cNvPr id="2" name="1 Marcador de contenido"/>
          <p:cNvSpPr>
            <a:spLocks noGrp="1"/>
          </p:cNvSpPr>
          <p:nvPr>
            <p:ph sz="quarter" idx="1"/>
          </p:nvPr>
        </p:nvSpPr>
        <p:spPr>
          <a:xfrm>
            <a:off x="428596" y="357166"/>
            <a:ext cx="7467600" cy="544622"/>
          </a:xfrm>
        </p:spPr>
        <p:txBody>
          <a:bodyPr>
            <a:normAutofit/>
          </a:bodyPr>
          <a:lstStyle/>
          <a:p>
            <a:r>
              <a:rPr lang="es-EC" b="1" dirty="0" smtClean="0">
                <a:latin typeface="Times New Roman" pitchFamily="18" charset="0"/>
                <a:cs typeface="Times New Roman" pitchFamily="18" charset="0"/>
              </a:rPr>
              <a:t>NIQUELINA</a:t>
            </a:r>
            <a:endParaRPr lang="es-ES" b="1" dirty="0">
              <a:latin typeface="Times New Roman" pitchFamily="18" charset="0"/>
              <a:cs typeface="Times New Roman" pitchFamily="18" charset="0"/>
            </a:endParaRPr>
          </a:p>
        </p:txBody>
      </p:sp>
      <p:sp>
        <p:nvSpPr>
          <p:cNvPr id="23" name="22 Marcador de número de diapositiva"/>
          <p:cNvSpPr>
            <a:spLocks noGrp="1"/>
          </p:cNvSpPr>
          <p:nvPr>
            <p:ph type="sldNum" sz="quarter" idx="15"/>
          </p:nvPr>
        </p:nvSpPr>
        <p:spPr>
          <a:prstGeom prst="rect">
            <a:avLst/>
          </a:prstGeom>
        </p:spPr>
        <p:txBody>
          <a:bodyPr/>
          <a:lstStyle/>
          <a:p>
            <a:fld id="{85CD96EC-A5DC-43C1-ADCA-A755E58A6CDD}" type="slidenum">
              <a:rPr lang="es-ES" smtClean="0"/>
              <a:pPr/>
              <a:t>26</a:t>
            </a:fld>
            <a:endParaRPr lang="es-ES"/>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355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728" y="1714488"/>
            <a:ext cx="1811925" cy="428628"/>
          </a:xfrm>
          <a:prstGeom prst="rect">
            <a:avLst/>
          </a:prstGeom>
          <a:noFill/>
        </p:spPr>
      </p:pic>
      <p:sp>
        <p:nvSpPr>
          <p:cNvPr id="235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355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57224" y="4429132"/>
            <a:ext cx="2286016" cy="626106"/>
          </a:xfrm>
          <a:prstGeom prst="rect">
            <a:avLst/>
          </a:prstGeom>
          <a:noFill/>
        </p:spPr>
      </p:pic>
      <p:sp>
        <p:nvSpPr>
          <p:cNvPr id="23557"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35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3558"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85852" y="5500702"/>
            <a:ext cx="1500198" cy="305596"/>
          </a:xfrm>
          <a:prstGeom prst="rect">
            <a:avLst/>
          </a:prstGeom>
          <a:noFill/>
        </p:spPr>
      </p:pic>
      <p:sp>
        <p:nvSpPr>
          <p:cNvPr id="23560" name="Rectangle 8"/>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35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3561"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00760" y="2428868"/>
            <a:ext cx="1428760" cy="506560"/>
          </a:xfrm>
          <a:prstGeom prst="rect">
            <a:avLst/>
          </a:prstGeom>
          <a:noFill/>
        </p:spPr>
      </p:pic>
      <p:sp>
        <p:nvSpPr>
          <p:cNvPr id="23563" name="Rectangle 11"/>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35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3564"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714876" y="3357562"/>
            <a:ext cx="4071966" cy="532908"/>
          </a:xfrm>
          <a:prstGeom prst="rect">
            <a:avLst/>
          </a:prstGeom>
          <a:noFill/>
        </p:spPr>
      </p:pic>
      <p:sp>
        <p:nvSpPr>
          <p:cNvPr id="23566" name="Rectangle 14"/>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356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3567"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857884" y="4214818"/>
            <a:ext cx="1785950" cy="523700"/>
          </a:xfrm>
          <a:prstGeom prst="rect">
            <a:avLst/>
          </a:prstGeom>
          <a:noFill/>
        </p:spPr>
      </p:pic>
      <p:sp>
        <p:nvSpPr>
          <p:cNvPr id="23569" name="Rectangle 17"/>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357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3570" name="Picture 1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286380" y="5143512"/>
            <a:ext cx="2857520" cy="334391"/>
          </a:xfrm>
          <a:prstGeom prst="rect">
            <a:avLst/>
          </a:prstGeom>
          <a:noFill/>
        </p:spPr>
      </p:pic>
      <p:sp>
        <p:nvSpPr>
          <p:cNvPr id="23572" name="Rectangle 20"/>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6" name="1 Marcador de contenido"/>
          <p:cNvSpPr txBox="1">
            <a:spLocks/>
          </p:cNvSpPr>
          <p:nvPr/>
        </p:nvSpPr>
        <p:spPr>
          <a:xfrm>
            <a:off x="357158" y="2357430"/>
            <a:ext cx="3714776" cy="1643074"/>
          </a:xfrm>
          <a:prstGeom prst="rect">
            <a:avLst/>
          </a:prstGeom>
        </p:spPr>
        <p:txBody>
          <a:bodyPr vert="horz">
            <a:normAutofit fontScale="92500" lnSpcReduction="20000"/>
          </a:bodyPr>
          <a:lstStyle/>
          <a:p>
            <a:pPr marL="274320" marR="0" lvl="0" indent="-274320" algn="l" defTabSz="914400" rtl="0" eaLnBrk="1" fontAlgn="auto" latinLnBrk="0" hangingPunct="1">
              <a:lnSpc>
                <a:spcPct val="160000"/>
              </a:lnSpc>
              <a:spcBef>
                <a:spcPts val="600"/>
              </a:spcBef>
              <a:spcAft>
                <a:spcPts val="0"/>
              </a:spcAft>
              <a:buClr>
                <a:schemeClr val="accent1"/>
              </a:buClr>
              <a:buSzPct val="70000"/>
              <a:tabLst/>
              <a:defRPr/>
            </a:pPr>
            <a:r>
              <a:rPr kumimoji="0" lang="es-EC" sz="16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q:</a:t>
            </a:r>
            <a:r>
              <a:rPr kumimoji="0" lang="es-EC" sz="16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Calor necesario</a:t>
            </a:r>
          </a:p>
          <a:p>
            <a:pPr marL="274320" marR="0" lvl="0" indent="-274320" algn="l" defTabSz="914400" rtl="0" eaLnBrk="1" fontAlgn="auto" latinLnBrk="0" hangingPunct="1">
              <a:lnSpc>
                <a:spcPct val="160000"/>
              </a:lnSpc>
              <a:spcBef>
                <a:spcPts val="600"/>
              </a:spcBef>
              <a:spcAft>
                <a:spcPts val="0"/>
              </a:spcAft>
              <a:buClr>
                <a:schemeClr val="accent1"/>
              </a:buClr>
              <a:buSzPct val="70000"/>
              <a:tabLst/>
              <a:defRPr/>
            </a:pPr>
            <a:r>
              <a:rPr lang="es-EC" sz="1600" dirty="0" smtClean="0">
                <a:latin typeface="Times New Roman" pitchFamily="18" charset="0"/>
                <a:cs typeface="Times New Roman" pitchFamily="18" charset="0"/>
              </a:rPr>
              <a:t>m</a:t>
            </a:r>
            <a:r>
              <a:rPr kumimoji="0" lang="es-EC" sz="16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Masa de agua</a:t>
            </a:r>
          </a:p>
          <a:p>
            <a:pPr marL="274320" marR="0" lvl="0" indent="-274320" algn="l" defTabSz="914400" rtl="0" eaLnBrk="1" fontAlgn="auto" latinLnBrk="0" hangingPunct="1">
              <a:lnSpc>
                <a:spcPct val="160000"/>
              </a:lnSpc>
              <a:spcBef>
                <a:spcPts val="600"/>
              </a:spcBef>
              <a:spcAft>
                <a:spcPts val="0"/>
              </a:spcAft>
              <a:buClr>
                <a:schemeClr val="accent1"/>
              </a:buClr>
              <a:buSzPct val="70000"/>
              <a:tabLst/>
              <a:defRPr/>
            </a:pPr>
            <a:r>
              <a:rPr lang="es-EC" sz="1600" baseline="0" dirty="0" smtClean="0">
                <a:latin typeface="Times New Roman" pitchFamily="18" charset="0"/>
                <a:cs typeface="Times New Roman" pitchFamily="18" charset="0"/>
              </a:rPr>
              <a:t>Ce: Calor específico</a:t>
            </a:r>
            <a:r>
              <a:rPr lang="es-EC" sz="1600" dirty="0" smtClean="0">
                <a:latin typeface="Times New Roman" pitchFamily="18" charset="0"/>
                <a:cs typeface="Times New Roman" pitchFamily="18" charset="0"/>
              </a:rPr>
              <a:t> del agua</a:t>
            </a:r>
          </a:p>
          <a:p>
            <a:pPr marL="274320" marR="0" lvl="0" indent="-274320" algn="l" defTabSz="914400" rtl="0" eaLnBrk="1" fontAlgn="auto" latinLnBrk="0" hangingPunct="1">
              <a:lnSpc>
                <a:spcPct val="160000"/>
              </a:lnSpc>
              <a:spcBef>
                <a:spcPts val="600"/>
              </a:spcBef>
              <a:spcAft>
                <a:spcPts val="0"/>
              </a:spcAft>
              <a:buClr>
                <a:schemeClr val="accent1"/>
              </a:buClr>
              <a:buSzPct val="70000"/>
              <a:tabLst/>
              <a:defRPr/>
            </a:pPr>
            <a:r>
              <a:rPr kumimoji="0" lang="es-EC" sz="160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ΔT</a:t>
            </a:r>
            <a:r>
              <a:rPr kumimoji="0" lang="es-EC" sz="16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Variación de temperatura</a:t>
            </a:r>
            <a:endParaRPr kumimoji="0" lang="es-ES" sz="160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err="1" smtClean="0">
                <a:latin typeface="Times New Roman" pitchFamily="18" charset="0"/>
                <a:cs typeface="Times New Roman" pitchFamily="18" charset="0"/>
              </a:rPr>
              <a:t>PLC</a:t>
            </a:r>
            <a:endParaRPr lang="es-ES" b="1" dirty="0">
              <a:latin typeface="Times New Roman" pitchFamily="18" charset="0"/>
              <a:cs typeface="Times New Roman" pitchFamily="18" charset="0"/>
            </a:endParaRPr>
          </a:p>
        </p:txBody>
      </p:sp>
      <p:sp>
        <p:nvSpPr>
          <p:cNvPr id="6" name="5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27</a:t>
            </a:fld>
            <a:endParaRPr lang="es-ES"/>
          </a:p>
        </p:txBody>
      </p:sp>
      <p:graphicFrame>
        <p:nvGraphicFramePr>
          <p:cNvPr id="4" name="3 Tabla"/>
          <p:cNvGraphicFramePr>
            <a:graphicFrameLocks noGrp="1"/>
          </p:cNvGraphicFramePr>
          <p:nvPr/>
        </p:nvGraphicFramePr>
        <p:xfrm>
          <a:off x="928662" y="1643050"/>
          <a:ext cx="7215238" cy="4706193"/>
        </p:xfrm>
        <a:graphic>
          <a:graphicData uri="http://schemas.openxmlformats.org/drawingml/2006/table">
            <a:tbl>
              <a:tblPr/>
              <a:tblGrid>
                <a:gridCol w="2143140"/>
                <a:gridCol w="2143140"/>
                <a:gridCol w="2928958"/>
              </a:tblGrid>
              <a:tr h="508917">
                <a:tc>
                  <a:txBody>
                    <a:bodyPr/>
                    <a:lstStyle/>
                    <a:p>
                      <a:pPr marL="457200" algn="ctr">
                        <a:lnSpc>
                          <a:spcPct val="150000"/>
                        </a:lnSpc>
                        <a:spcAft>
                          <a:spcPts val="0"/>
                        </a:spcAft>
                      </a:pPr>
                      <a:r>
                        <a:rPr lang="es-ES" sz="1600" b="1" dirty="0">
                          <a:solidFill>
                            <a:srgbClr val="FFFFFF"/>
                          </a:solidFill>
                          <a:latin typeface="Times New Roman"/>
                          <a:ea typeface="Calibri"/>
                          <a:cs typeface="Times New Roman"/>
                        </a:rPr>
                        <a:t>Parámetro</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S" sz="1600" b="1" dirty="0">
                          <a:solidFill>
                            <a:srgbClr val="FFFFFF"/>
                          </a:solidFill>
                          <a:latin typeface="Times New Roman"/>
                          <a:ea typeface="Calibri"/>
                          <a:cs typeface="Times New Roman"/>
                        </a:rPr>
                        <a:t>Especificación</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C" sz="1600" b="1" dirty="0" smtClean="0">
                          <a:solidFill>
                            <a:schemeClr val="bg1"/>
                          </a:solidFill>
                          <a:latin typeface="Times New Roman" pitchFamily="18" charset="0"/>
                          <a:ea typeface="Calibri"/>
                          <a:cs typeface="Times New Roman" pitchFamily="18" charset="0"/>
                        </a:rPr>
                        <a:t>Sistema </a:t>
                      </a:r>
                      <a:r>
                        <a:rPr lang="es-EC" sz="1600" b="1" dirty="0" err="1" smtClean="0">
                          <a:solidFill>
                            <a:schemeClr val="bg1"/>
                          </a:solidFill>
                          <a:latin typeface="Times New Roman" pitchFamily="18" charset="0"/>
                          <a:ea typeface="Calibri"/>
                          <a:cs typeface="Times New Roman" pitchFamily="18" charset="0"/>
                        </a:rPr>
                        <a:t>ControlLogix</a:t>
                      </a:r>
                      <a:r>
                        <a:rPr lang="es-EC" sz="1600" b="1" baseline="0" dirty="0" smtClean="0">
                          <a:solidFill>
                            <a:schemeClr val="bg1"/>
                          </a:solidFill>
                          <a:latin typeface="Times New Roman" pitchFamily="18" charset="0"/>
                          <a:ea typeface="Calibri"/>
                          <a:cs typeface="Times New Roman" pitchFamily="18" charset="0"/>
                        </a:rPr>
                        <a:t> 1756-</a:t>
                      </a:r>
                      <a:r>
                        <a:rPr lang="es-EC" sz="1600" b="1" baseline="0" dirty="0" err="1" smtClean="0">
                          <a:solidFill>
                            <a:schemeClr val="bg1"/>
                          </a:solidFill>
                          <a:latin typeface="Times New Roman" pitchFamily="18" charset="0"/>
                          <a:ea typeface="Calibri"/>
                          <a:cs typeface="Times New Roman" pitchFamily="18" charset="0"/>
                        </a:rPr>
                        <a:t>L61</a:t>
                      </a:r>
                      <a:endParaRPr lang="es-ES" sz="1600" b="1" dirty="0">
                        <a:solidFill>
                          <a:schemeClr val="bg1"/>
                        </a:solidFill>
                        <a:latin typeface="Times New Roman" pitchFamily="18" charset="0"/>
                        <a:ea typeface="Calibri"/>
                        <a:cs typeface="Times New Roman" pitchFamily="18" charset="0"/>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90171">
                <a:tc>
                  <a:txBody>
                    <a:bodyPr/>
                    <a:lstStyle/>
                    <a:p>
                      <a:pPr marL="457200" algn="ctr">
                        <a:lnSpc>
                          <a:spcPct val="115000"/>
                        </a:lnSpc>
                        <a:spcAft>
                          <a:spcPts val="0"/>
                        </a:spcAft>
                      </a:pPr>
                      <a:r>
                        <a:rPr lang="es-ES" sz="1600">
                          <a:latin typeface="Times New Roman"/>
                          <a:ea typeface="Calibri"/>
                          <a:cs typeface="Times New Roman"/>
                        </a:rPr>
                        <a:t>Alimentación</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dirty="0">
                          <a:latin typeface="Times New Roman"/>
                          <a:ea typeface="Calibri"/>
                          <a:cs typeface="Times New Roman"/>
                        </a:rPr>
                        <a:t>120 </a:t>
                      </a:r>
                      <a:r>
                        <a:rPr lang="es-ES" sz="1600" dirty="0" err="1">
                          <a:latin typeface="Times New Roman"/>
                          <a:ea typeface="Calibri"/>
                          <a:cs typeface="Times New Roman"/>
                        </a:rPr>
                        <a:t>VAC</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600" dirty="0" smtClean="0">
                          <a:latin typeface="Times New Roman" pitchFamily="18" charset="0"/>
                          <a:ea typeface="Calibri"/>
                          <a:cs typeface="Times New Roman" pitchFamily="18" charset="0"/>
                        </a:rPr>
                        <a:t>120 </a:t>
                      </a:r>
                      <a:r>
                        <a:rPr lang="es-EC" sz="1600" dirty="0" err="1" smtClean="0">
                          <a:latin typeface="Times New Roman" pitchFamily="18" charset="0"/>
                          <a:ea typeface="Calibri"/>
                          <a:cs typeface="Times New Roman" pitchFamily="18" charset="0"/>
                        </a:rPr>
                        <a:t>VAC</a:t>
                      </a:r>
                      <a:endParaRPr lang="es-ES" sz="1600" dirty="0">
                        <a:latin typeface="Times New Roman" pitchFamily="18" charset="0"/>
                        <a:ea typeface="Calibri"/>
                        <a:cs typeface="Times New Roman" pitchFamily="18" charset="0"/>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71">
                <a:tc>
                  <a:txBody>
                    <a:bodyPr/>
                    <a:lstStyle/>
                    <a:p>
                      <a:pPr marL="457200" algn="ctr">
                        <a:lnSpc>
                          <a:spcPct val="115000"/>
                        </a:lnSpc>
                        <a:spcAft>
                          <a:spcPts val="0"/>
                        </a:spcAft>
                      </a:pPr>
                      <a:r>
                        <a:rPr lang="es-ES" sz="1600">
                          <a:latin typeface="Times New Roman"/>
                          <a:ea typeface="Calibri"/>
                          <a:cs typeface="Times New Roman"/>
                        </a:rPr>
                        <a:t>Salidas a relé</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dirty="0">
                          <a:latin typeface="Times New Roman"/>
                          <a:ea typeface="Calibri"/>
                          <a:cs typeface="Times New Roman"/>
                        </a:rPr>
                        <a:t>5</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600" dirty="0" smtClean="0">
                          <a:latin typeface="Times New Roman" pitchFamily="18" charset="0"/>
                          <a:ea typeface="Calibri"/>
                          <a:cs typeface="Times New Roman" pitchFamily="18" charset="0"/>
                        </a:rPr>
                        <a:t>16</a:t>
                      </a:r>
                      <a:endParaRPr lang="es-ES" sz="1600" dirty="0">
                        <a:latin typeface="Times New Roman" pitchFamily="18" charset="0"/>
                        <a:ea typeface="Calibri"/>
                        <a:cs typeface="Times New Roman" pitchFamily="18" charset="0"/>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71">
                <a:tc>
                  <a:txBody>
                    <a:bodyPr/>
                    <a:lstStyle/>
                    <a:p>
                      <a:pPr marL="457200" algn="ctr">
                        <a:lnSpc>
                          <a:spcPct val="115000"/>
                        </a:lnSpc>
                        <a:spcAft>
                          <a:spcPts val="0"/>
                        </a:spcAft>
                      </a:pPr>
                      <a:r>
                        <a:rPr lang="es-ES" sz="1600" dirty="0">
                          <a:latin typeface="Times New Roman"/>
                          <a:ea typeface="Calibri"/>
                          <a:cs typeface="Times New Roman"/>
                        </a:rPr>
                        <a:t>Salidas análogas</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dirty="0">
                          <a:latin typeface="Times New Roman"/>
                          <a:ea typeface="Calibri"/>
                          <a:cs typeface="Times New Roman"/>
                        </a:rPr>
                        <a:t>1</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600" dirty="0" smtClean="0">
                          <a:latin typeface="Times New Roman" pitchFamily="18" charset="0"/>
                          <a:ea typeface="Calibri"/>
                          <a:cs typeface="Times New Roman" pitchFamily="18" charset="0"/>
                        </a:rPr>
                        <a:t>---------</a:t>
                      </a:r>
                      <a:endParaRPr lang="es-ES" sz="1600" dirty="0">
                        <a:latin typeface="Times New Roman" pitchFamily="18" charset="0"/>
                        <a:ea typeface="Calibri"/>
                        <a:cs typeface="Times New Roman" pitchFamily="18" charset="0"/>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71">
                <a:tc>
                  <a:txBody>
                    <a:bodyPr/>
                    <a:lstStyle/>
                    <a:p>
                      <a:pPr marL="457200" algn="ctr">
                        <a:lnSpc>
                          <a:spcPct val="115000"/>
                        </a:lnSpc>
                        <a:spcAft>
                          <a:spcPts val="0"/>
                        </a:spcAft>
                      </a:pPr>
                      <a:r>
                        <a:rPr lang="es-ES" sz="1600">
                          <a:latin typeface="Times New Roman"/>
                          <a:ea typeface="Calibri"/>
                          <a:cs typeface="Times New Roman"/>
                        </a:rPr>
                        <a:t>Entradas DC </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dirty="0">
                          <a:latin typeface="Times New Roman"/>
                          <a:ea typeface="Calibri"/>
                          <a:cs typeface="Times New Roman"/>
                        </a:rPr>
                        <a:t>10</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600" dirty="0" smtClean="0">
                          <a:latin typeface="Times New Roman" pitchFamily="18" charset="0"/>
                          <a:ea typeface="Calibri"/>
                          <a:cs typeface="Times New Roman" pitchFamily="18" charset="0"/>
                        </a:rPr>
                        <a:t>16</a:t>
                      </a:r>
                      <a:endParaRPr lang="es-ES" sz="1600" dirty="0">
                        <a:latin typeface="Times New Roman" pitchFamily="18" charset="0"/>
                        <a:ea typeface="Calibri"/>
                        <a:cs typeface="Times New Roman" pitchFamily="18" charset="0"/>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71">
                <a:tc>
                  <a:txBody>
                    <a:bodyPr/>
                    <a:lstStyle/>
                    <a:p>
                      <a:pPr marL="457200" algn="ctr">
                        <a:lnSpc>
                          <a:spcPct val="115000"/>
                        </a:lnSpc>
                        <a:spcAft>
                          <a:spcPts val="0"/>
                        </a:spcAft>
                      </a:pPr>
                      <a:r>
                        <a:rPr lang="es-ES" sz="1600">
                          <a:latin typeface="Times New Roman"/>
                          <a:ea typeface="Calibri"/>
                          <a:cs typeface="Times New Roman"/>
                        </a:rPr>
                        <a:t>Entradas análogas</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dirty="0">
                          <a:latin typeface="Times New Roman"/>
                          <a:ea typeface="Calibri"/>
                          <a:cs typeface="Times New Roman"/>
                        </a:rPr>
                        <a:t>2</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600" dirty="0" smtClean="0">
                          <a:latin typeface="Times New Roman" pitchFamily="18" charset="0"/>
                          <a:ea typeface="Calibri"/>
                          <a:cs typeface="Times New Roman" pitchFamily="18" charset="0"/>
                        </a:rPr>
                        <a:t>4</a:t>
                      </a:r>
                      <a:endParaRPr lang="es-ES" sz="1600" dirty="0">
                        <a:latin typeface="Times New Roman" pitchFamily="18" charset="0"/>
                        <a:ea typeface="Calibri"/>
                        <a:cs typeface="Times New Roman" pitchFamily="18" charset="0"/>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71">
                <a:tc>
                  <a:txBody>
                    <a:bodyPr/>
                    <a:lstStyle/>
                    <a:p>
                      <a:pPr marL="457200" algn="ctr">
                        <a:lnSpc>
                          <a:spcPct val="115000"/>
                        </a:lnSpc>
                        <a:spcAft>
                          <a:spcPts val="0"/>
                        </a:spcAft>
                      </a:pPr>
                      <a:r>
                        <a:rPr lang="es-ES" sz="1600">
                          <a:latin typeface="Times New Roman"/>
                          <a:ea typeface="Calibri"/>
                          <a:cs typeface="Times New Roman"/>
                        </a:rPr>
                        <a:t>Scanner DeviceNet</a:t>
                      </a:r>
                      <a:endParaRPr lang="es-ES" sz="160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dirty="0">
                          <a:latin typeface="Times New Roman"/>
                          <a:ea typeface="Calibri"/>
                          <a:cs typeface="Times New Roman"/>
                        </a:rPr>
                        <a:t>Si</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600" dirty="0" smtClean="0">
                          <a:latin typeface="Times New Roman" pitchFamily="18" charset="0"/>
                          <a:ea typeface="Calibri"/>
                          <a:cs typeface="Times New Roman" pitchFamily="18" charset="0"/>
                        </a:rPr>
                        <a:t>Si</a:t>
                      </a:r>
                      <a:endParaRPr lang="es-ES" sz="1600" dirty="0">
                        <a:latin typeface="Times New Roman" pitchFamily="18" charset="0"/>
                        <a:ea typeface="Calibri"/>
                        <a:cs typeface="Times New Roman" pitchFamily="18" charset="0"/>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663">
                <a:tc>
                  <a:txBody>
                    <a:bodyPr/>
                    <a:lstStyle/>
                    <a:p>
                      <a:pPr marL="457200" algn="ctr">
                        <a:lnSpc>
                          <a:spcPct val="115000"/>
                        </a:lnSpc>
                        <a:spcAft>
                          <a:spcPts val="0"/>
                        </a:spcAft>
                      </a:pPr>
                      <a:r>
                        <a:rPr lang="es-ES" sz="1600" dirty="0">
                          <a:latin typeface="Times New Roman"/>
                          <a:ea typeface="Calibri"/>
                          <a:cs typeface="Times New Roman"/>
                        </a:rPr>
                        <a:t>Comunicación Ethernet</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dirty="0">
                          <a:latin typeface="Times New Roman"/>
                          <a:ea typeface="Calibri"/>
                          <a:cs typeface="Times New Roman"/>
                        </a:rPr>
                        <a:t>Si</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600" dirty="0" smtClean="0">
                          <a:latin typeface="Times New Roman" pitchFamily="18" charset="0"/>
                          <a:ea typeface="Calibri"/>
                          <a:cs typeface="Times New Roman" pitchFamily="18" charset="0"/>
                        </a:rPr>
                        <a:t>Si</a:t>
                      </a:r>
                      <a:endParaRPr lang="es-ES" sz="1600" dirty="0">
                        <a:latin typeface="Times New Roman" pitchFamily="18" charset="0"/>
                        <a:ea typeface="Calibri"/>
                        <a:cs typeface="Times New Roman" pitchFamily="18" charset="0"/>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71">
                <a:tc>
                  <a:txBody>
                    <a:bodyPr/>
                    <a:lstStyle/>
                    <a:p>
                      <a:pPr marL="457200" algn="ctr">
                        <a:lnSpc>
                          <a:spcPct val="115000"/>
                        </a:lnSpc>
                        <a:spcAft>
                          <a:spcPts val="0"/>
                        </a:spcAft>
                      </a:pPr>
                      <a:r>
                        <a:rPr lang="es-ES" sz="1600" dirty="0" smtClean="0">
                          <a:latin typeface="Times New Roman"/>
                          <a:ea typeface="Calibri"/>
                          <a:cs typeface="Times New Roman"/>
                        </a:rPr>
                        <a:t>Memoria  Controlador</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 sz="1600" dirty="0" smtClean="0">
                          <a:latin typeface="Times New Roman"/>
                          <a:ea typeface="Calibri"/>
                          <a:cs typeface="Times New Roman"/>
                        </a:rPr>
                        <a:t>512  </a:t>
                      </a:r>
                      <a:r>
                        <a:rPr lang="es-ES" sz="1600" dirty="0">
                          <a:latin typeface="Times New Roman"/>
                          <a:ea typeface="Calibri"/>
                          <a:cs typeface="Times New Roman"/>
                        </a:rPr>
                        <a:t>KB</a:t>
                      </a:r>
                      <a:endParaRPr lang="es-ES" sz="1600" dirty="0">
                        <a:latin typeface="Calibri"/>
                        <a:ea typeface="Calibri"/>
                        <a:cs typeface="Times New Roman"/>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600" dirty="0" smtClean="0">
                          <a:latin typeface="Times New Roman" pitchFamily="18" charset="0"/>
                          <a:ea typeface="Calibri"/>
                          <a:cs typeface="Times New Roman" pitchFamily="18" charset="0"/>
                        </a:rPr>
                        <a:t>2 MB</a:t>
                      </a:r>
                      <a:endParaRPr lang="es-ES" sz="1600" dirty="0">
                        <a:latin typeface="Times New Roman" pitchFamily="18" charset="0"/>
                        <a:ea typeface="Calibri"/>
                        <a:cs typeface="Times New Roman" pitchFamily="18" charset="0"/>
                      </a:endParaRPr>
                    </a:p>
                  </a:txBody>
                  <a:tcPr marL="0" marR="43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0"/>
            <a:ext cx="7467600" cy="560406"/>
          </a:xfrm>
        </p:spPr>
        <p:txBody>
          <a:bodyPr/>
          <a:lstStyle/>
          <a:p>
            <a:r>
              <a:rPr lang="es-EC" b="1" dirty="0" smtClean="0">
                <a:latin typeface="Times New Roman" pitchFamily="18" charset="0"/>
                <a:cs typeface="Times New Roman" pitchFamily="18" charset="0"/>
              </a:rPr>
              <a:t>INTERFACES</a:t>
            </a:r>
            <a:endParaRPr lang="es-ES" b="1" dirty="0">
              <a:latin typeface="Times New Roman" pitchFamily="18" charset="0"/>
              <a:cs typeface="Times New Roman" pitchFamily="18" charset="0"/>
            </a:endParaRPr>
          </a:p>
        </p:txBody>
      </p:sp>
      <p:sp>
        <p:nvSpPr>
          <p:cNvPr id="2" name="1 Marcador de contenido"/>
          <p:cNvSpPr>
            <a:spLocks noGrp="1"/>
          </p:cNvSpPr>
          <p:nvPr>
            <p:ph sz="quarter" idx="1"/>
          </p:nvPr>
        </p:nvSpPr>
        <p:spPr>
          <a:xfrm>
            <a:off x="500034" y="642918"/>
            <a:ext cx="8229600" cy="642942"/>
          </a:xfrm>
        </p:spPr>
        <p:txBody>
          <a:bodyPr/>
          <a:lstStyle/>
          <a:p>
            <a:r>
              <a:rPr lang="es-EC" b="1" dirty="0" smtClean="0">
                <a:latin typeface="Times New Roman" pitchFamily="18" charset="0"/>
                <a:cs typeface="Times New Roman" pitchFamily="18" charset="0"/>
              </a:rPr>
              <a:t>PANEL DEL OPERADOR</a:t>
            </a:r>
            <a:endParaRPr lang="es-ES" b="1" dirty="0">
              <a:latin typeface="Times New Roman" pitchFamily="18" charset="0"/>
              <a:cs typeface="Times New Roman" pitchFamily="18" charset="0"/>
            </a:endParaRPr>
          </a:p>
        </p:txBody>
      </p:sp>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28</a:t>
            </a:fld>
            <a:endParaRPr lang="es-ES"/>
          </a:p>
        </p:txBody>
      </p:sp>
      <p:graphicFrame>
        <p:nvGraphicFramePr>
          <p:cNvPr id="4" name="3 Diagrama"/>
          <p:cNvGraphicFramePr/>
          <p:nvPr/>
        </p:nvGraphicFramePr>
        <p:xfrm>
          <a:off x="642910" y="2071678"/>
          <a:ext cx="785818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Marcador de contenido"/>
          <p:cNvSpPr txBox="1">
            <a:spLocks/>
          </p:cNvSpPr>
          <p:nvPr/>
        </p:nvSpPr>
        <p:spPr>
          <a:xfrm>
            <a:off x="500034" y="1357298"/>
            <a:ext cx="8229600" cy="642942"/>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lang="es-EC" sz="2400" b="1" dirty="0" smtClean="0">
                <a:latin typeface="Times New Roman" pitchFamily="18" charset="0"/>
                <a:cs typeface="Times New Roman" pitchFamily="18" charset="0"/>
              </a:rPr>
              <a:t>PASOS DE DISEÑO</a:t>
            </a:r>
            <a:endParaRPr kumimoji="0" lang="es-ES" sz="2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latin typeface="Times New Roman" pitchFamily="18" charset="0"/>
                <a:cs typeface="Times New Roman" pitchFamily="18" charset="0"/>
              </a:rPr>
              <a:t>FASES A Y B</a:t>
            </a:r>
            <a:endParaRPr lang="es-ES" dirty="0">
              <a:latin typeface="Times New Roman" pitchFamily="18" charset="0"/>
              <a:cs typeface="Times New Roman" pitchFamily="18" charset="0"/>
            </a:endParaRPr>
          </a:p>
        </p:txBody>
      </p:sp>
      <p:sp>
        <p:nvSpPr>
          <p:cNvPr id="2" name="1 Marcador de contenido"/>
          <p:cNvSpPr>
            <a:spLocks noGrp="1"/>
          </p:cNvSpPr>
          <p:nvPr>
            <p:ph sz="quarter" idx="1"/>
          </p:nvPr>
        </p:nvSpPr>
        <p:spPr/>
        <p:txBody>
          <a:bodyPr/>
          <a:lstStyle/>
          <a:p>
            <a:endParaRPr lang="es-EC" dirty="0" smtClean="0">
              <a:latin typeface="Times New Roman" pitchFamily="18" charset="0"/>
              <a:cs typeface="Times New Roman" pitchFamily="18" charset="0"/>
            </a:endParaRPr>
          </a:p>
          <a:p>
            <a:endParaRPr lang="es-EC" dirty="0" smtClean="0">
              <a:latin typeface="Times New Roman" pitchFamily="18" charset="0"/>
              <a:cs typeface="Times New Roman" pitchFamily="18" charset="0"/>
            </a:endParaRPr>
          </a:p>
          <a:p>
            <a:endParaRPr lang="es-EC" dirty="0" smtClean="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29</a:t>
            </a:fld>
            <a:endParaRPr lang="es-ES"/>
          </a:p>
        </p:txBody>
      </p:sp>
      <p:graphicFrame>
        <p:nvGraphicFramePr>
          <p:cNvPr id="5" name="4 Diagrama"/>
          <p:cNvGraphicFramePr/>
          <p:nvPr/>
        </p:nvGraphicFramePr>
        <p:xfrm>
          <a:off x="1500166" y="2071678"/>
          <a:ext cx="5929354" cy="3849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b="1" dirty="0" smtClean="0">
                <a:latin typeface="Times New Roman" pitchFamily="18" charset="0"/>
                <a:cs typeface="Times New Roman" pitchFamily="18" charset="0"/>
              </a:rPr>
              <a:t>objetivos</a:t>
            </a:r>
            <a:endParaRPr lang="es-ES" b="1" dirty="0">
              <a:latin typeface="Times New Roman" pitchFamily="18" charset="0"/>
              <a:cs typeface="Times New Roman" pitchFamily="18" charset="0"/>
            </a:endParaRPr>
          </a:p>
        </p:txBody>
      </p:sp>
      <p:sp>
        <p:nvSpPr>
          <p:cNvPr id="3" name="2 Marcador de contenido"/>
          <p:cNvSpPr>
            <a:spLocks noGrp="1"/>
          </p:cNvSpPr>
          <p:nvPr>
            <p:ph sz="quarter" idx="1"/>
          </p:nvPr>
        </p:nvSpPr>
        <p:spPr>
          <a:xfrm>
            <a:off x="457200" y="1428736"/>
            <a:ext cx="7686700" cy="5429264"/>
          </a:xfrm>
        </p:spPr>
        <p:txBody>
          <a:bodyPr>
            <a:normAutofit lnSpcReduction="10000"/>
          </a:bodyPr>
          <a:lstStyle/>
          <a:p>
            <a:pPr lvl="2" algn="just"/>
            <a:r>
              <a:rPr lang="es-ES" b="1" dirty="0" smtClean="0">
                <a:latin typeface="Times New Roman" pitchFamily="18" charset="0"/>
                <a:cs typeface="Times New Roman" pitchFamily="18" charset="0"/>
              </a:rPr>
              <a:t>General:</a:t>
            </a:r>
            <a:endParaRPr lang="es-ES" sz="1600"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Diseñar e implementar un módulo didáctico para control de nivel, temperatura y caudal, mediante la red de comunicación de campo DeviceNet. </a:t>
            </a:r>
            <a:endParaRPr lang="es-ES" sz="2000" dirty="0" smtClean="0">
              <a:latin typeface="Times New Roman" pitchFamily="18" charset="0"/>
              <a:cs typeface="Times New Roman" pitchFamily="18" charset="0"/>
            </a:endParaRPr>
          </a:p>
          <a:p>
            <a:pPr lvl="2" algn="just"/>
            <a:r>
              <a:rPr lang="es-ES" b="1" dirty="0" smtClean="0">
                <a:latin typeface="Times New Roman" pitchFamily="18" charset="0"/>
                <a:cs typeface="Times New Roman" pitchFamily="18" charset="0"/>
              </a:rPr>
              <a:t>Específicos:</a:t>
            </a:r>
            <a:endParaRPr lang="es-ES" sz="1600" dirty="0" smtClean="0">
              <a:latin typeface="Times New Roman" pitchFamily="18" charset="0"/>
              <a:cs typeface="Times New Roman" pitchFamily="18" charset="0"/>
            </a:endParaRPr>
          </a:p>
          <a:p>
            <a:pPr lvl="0" algn="just"/>
            <a:r>
              <a:rPr lang="es-ES" dirty="0" smtClean="0">
                <a:latin typeface="Times New Roman" pitchFamily="18" charset="0"/>
                <a:cs typeface="Times New Roman" pitchFamily="18" charset="0"/>
              </a:rPr>
              <a:t>Diseñar y construir el módulo de entrenamiento, basado en normas de seguridad.</a:t>
            </a:r>
            <a:endParaRPr lang="es-ES" sz="2000" dirty="0" smtClean="0">
              <a:latin typeface="Times New Roman" pitchFamily="18" charset="0"/>
              <a:cs typeface="Times New Roman" pitchFamily="18" charset="0"/>
            </a:endParaRPr>
          </a:p>
          <a:p>
            <a:pPr lvl="0" algn="just"/>
            <a:r>
              <a:rPr lang="es-ES" dirty="0" smtClean="0">
                <a:latin typeface="Times New Roman" pitchFamily="18" charset="0"/>
                <a:cs typeface="Times New Roman" pitchFamily="18" charset="0"/>
              </a:rPr>
              <a:t>Diseñar e implementar un sistema de control de nivel, temperatura y caudal, como sistema independiente y como sistema integrado.</a:t>
            </a:r>
            <a:endParaRPr lang="es-ES" sz="2000" dirty="0" smtClean="0">
              <a:latin typeface="Times New Roman" pitchFamily="18" charset="0"/>
              <a:cs typeface="Times New Roman" pitchFamily="18" charset="0"/>
            </a:endParaRPr>
          </a:p>
          <a:p>
            <a:pPr lvl="0" algn="just"/>
            <a:r>
              <a:rPr lang="es-ES" dirty="0" smtClean="0">
                <a:latin typeface="Times New Roman" pitchFamily="18" charset="0"/>
                <a:cs typeface="Times New Roman" pitchFamily="18" charset="0"/>
              </a:rPr>
              <a:t>Desarrollar las interfaces hombre-máquina, tomando en cuenta las normas de diseño </a:t>
            </a:r>
            <a:r>
              <a:rPr lang="es-ES" dirty="0" err="1" smtClean="0">
                <a:latin typeface="Times New Roman" pitchFamily="18" charset="0"/>
                <a:cs typeface="Times New Roman" pitchFamily="18" charset="0"/>
              </a:rPr>
              <a:t>HMI</a:t>
            </a:r>
            <a:r>
              <a:rPr lang="es-ES" dirty="0" smtClean="0">
                <a:latin typeface="Times New Roman" pitchFamily="18" charset="0"/>
                <a:cs typeface="Times New Roman" pitchFamily="18" charset="0"/>
              </a:rPr>
              <a:t> internacionales.</a:t>
            </a:r>
            <a:endParaRPr lang="es-ES" sz="2000" dirty="0" smtClean="0">
              <a:latin typeface="Times New Roman" pitchFamily="18" charset="0"/>
              <a:cs typeface="Times New Roman" pitchFamily="18" charset="0"/>
            </a:endParaRPr>
          </a:p>
          <a:p>
            <a:pPr lvl="0" algn="just"/>
            <a:r>
              <a:rPr lang="es-ES" dirty="0" smtClean="0">
                <a:latin typeface="Times New Roman" pitchFamily="18" charset="0"/>
                <a:cs typeface="Times New Roman" pitchFamily="18" charset="0"/>
              </a:rPr>
              <a:t>Elaborar un conjunto de prácticas descriptivas de las características básicas y avanzadas de la red DeviceNet.</a:t>
            </a:r>
            <a:endParaRPr lang="es-ES" sz="2000" dirty="0" smtClean="0">
              <a:latin typeface="Times New Roman" pitchFamily="18" charset="0"/>
              <a:cs typeface="Times New Roman" pitchFamily="18" charset="0"/>
            </a:endParaRPr>
          </a:p>
          <a:p>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latin typeface="Times New Roman" pitchFamily="18" charset="0"/>
                <a:cs typeface="Times New Roman" pitchFamily="18" charset="0"/>
              </a:rPr>
              <a:t>FASE C</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30</a:t>
            </a:fld>
            <a:endParaRPr lang="es-ES"/>
          </a:p>
        </p:txBody>
      </p:sp>
      <p:graphicFrame>
        <p:nvGraphicFramePr>
          <p:cNvPr id="6" name="5 Diagrama"/>
          <p:cNvGraphicFramePr/>
          <p:nvPr/>
        </p:nvGraphicFramePr>
        <p:xfrm>
          <a:off x="714348" y="1500174"/>
          <a:ext cx="7215238"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857232"/>
            <a:ext cx="7467600" cy="560406"/>
          </a:xfrm>
        </p:spPr>
        <p:txBody>
          <a:bodyPr/>
          <a:lstStyle/>
          <a:p>
            <a:r>
              <a:rPr lang="es-EC" dirty="0" smtClean="0">
                <a:latin typeface="Times New Roman" pitchFamily="18" charset="0"/>
                <a:cs typeface="Times New Roman" pitchFamily="18" charset="0"/>
              </a:rPr>
              <a:t>FASE D</a:t>
            </a:r>
            <a:endParaRPr lang="es-ES" dirty="0">
              <a:latin typeface="Times New Roman" pitchFamily="18" charset="0"/>
              <a:cs typeface="Times New Roman" pitchFamily="18" charset="0"/>
            </a:endParaRPr>
          </a:p>
        </p:txBody>
      </p:sp>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31</a:t>
            </a:fld>
            <a:endParaRPr lang="es-ES"/>
          </a:p>
        </p:txBody>
      </p:sp>
      <p:pic>
        <p:nvPicPr>
          <p:cNvPr id="7" name="6 Imagen"/>
          <p:cNvPicPr/>
          <p:nvPr/>
        </p:nvPicPr>
        <p:blipFill>
          <a:blip r:embed="rId2"/>
          <a:srcRect/>
          <a:stretch>
            <a:fillRect/>
          </a:stretch>
        </p:blipFill>
        <p:spPr bwMode="auto">
          <a:xfrm>
            <a:off x="285720" y="1428736"/>
            <a:ext cx="7786742"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285720" y="214290"/>
            <a:ext cx="7786710" cy="6494795"/>
          </a:xfrm>
          <a:prstGeom prst="rect">
            <a:avLst/>
          </a:prstGeom>
          <a:noFill/>
          <a:ln w="9525">
            <a:noFill/>
            <a:miter lim="800000"/>
            <a:headEnd/>
            <a:tailEnd/>
          </a:ln>
          <a:effectLst/>
        </p:spPr>
      </p:pic>
      <p:sp>
        <p:nvSpPr>
          <p:cNvPr id="3" name="2 Título"/>
          <p:cNvSpPr>
            <a:spLocks noGrp="1"/>
          </p:cNvSpPr>
          <p:nvPr>
            <p:ph type="title"/>
          </p:nvPr>
        </p:nvSpPr>
        <p:spPr>
          <a:xfrm>
            <a:off x="500034" y="0"/>
            <a:ext cx="7467600" cy="560406"/>
          </a:xfrm>
        </p:spPr>
        <p:txBody>
          <a:bodyPr/>
          <a:lstStyle/>
          <a:p>
            <a:r>
              <a:rPr lang="es-EC" dirty="0" smtClean="0">
                <a:latin typeface="Times New Roman" pitchFamily="18" charset="0"/>
                <a:cs typeface="Times New Roman" pitchFamily="18" charset="0"/>
              </a:rPr>
              <a:t>FASE D</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32</a:t>
            </a:fld>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latin typeface="Times New Roman" pitchFamily="18" charset="0"/>
                <a:cs typeface="Times New Roman" pitchFamily="18" charset="0"/>
              </a:rPr>
              <a:t>FASES E Y F</a:t>
            </a:r>
            <a:endParaRPr lang="es-ES" dirty="0">
              <a:latin typeface="Times New Roman" pitchFamily="18" charset="0"/>
              <a:cs typeface="Times New Roman" pitchFamily="18" charset="0"/>
            </a:endParaRPr>
          </a:p>
        </p:txBody>
      </p:sp>
      <p:sp>
        <p:nvSpPr>
          <p:cNvPr id="2" name="1 Marcador de contenido"/>
          <p:cNvSpPr>
            <a:spLocks noGrp="1"/>
          </p:cNvSpPr>
          <p:nvPr>
            <p:ph sz="quarter" idx="1"/>
          </p:nvPr>
        </p:nvSpPr>
        <p:spPr>
          <a:xfrm>
            <a:off x="457200" y="1481329"/>
            <a:ext cx="8229600" cy="518912"/>
          </a:xfrm>
        </p:spPr>
        <p:txBody>
          <a:bodyPr/>
          <a:lstStyle/>
          <a:p>
            <a:r>
              <a:rPr lang="es-EC" dirty="0" smtClean="0">
                <a:latin typeface="Times New Roman" pitchFamily="18" charset="0"/>
                <a:cs typeface="Times New Roman" pitchFamily="18" charset="0"/>
              </a:rPr>
              <a:t>LÓGICA PROGRAMABLE POR </a:t>
            </a:r>
            <a:r>
              <a:rPr lang="es-EC" dirty="0" err="1" smtClean="0">
                <a:latin typeface="Times New Roman" pitchFamily="18" charset="0"/>
                <a:cs typeface="Times New Roman" pitchFamily="18" charset="0"/>
              </a:rPr>
              <a:t>PLC</a:t>
            </a:r>
            <a:endParaRPr lang="es-ES" dirty="0">
              <a:latin typeface="Times New Roman" pitchFamily="18" charset="0"/>
              <a:cs typeface="Times New Roman" pitchFamily="18" charset="0"/>
            </a:endParaRPr>
          </a:p>
        </p:txBody>
      </p:sp>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33</a:t>
            </a:fld>
            <a:endParaRPr lang="es-ES"/>
          </a:p>
        </p:txBody>
      </p:sp>
      <p:pic>
        <p:nvPicPr>
          <p:cNvPr id="4" name="3 Imagen"/>
          <p:cNvPicPr/>
          <p:nvPr/>
        </p:nvPicPr>
        <p:blipFill>
          <a:blip r:embed="rId2"/>
          <a:srcRect r="840"/>
          <a:stretch>
            <a:fillRect/>
          </a:stretch>
        </p:blipFill>
        <p:spPr bwMode="auto">
          <a:xfrm>
            <a:off x="285720" y="2428868"/>
            <a:ext cx="8429684"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latin typeface="Times New Roman" pitchFamily="18" charset="0"/>
                <a:cs typeface="Times New Roman" pitchFamily="18" charset="0"/>
              </a:rPr>
              <a:t>PANEL DEL OPERADOR</a:t>
            </a:r>
            <a:endParaRPr lang="es-ES" b="1"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34</a:t>
            </a:fld>
            <a:endParaRPr lang="es-ES"/>
          </a:p>
        </p:txBody>
      </p:sp>
      <p:pic>
        <p:nvPicPr>
          <p:cNvPr id="33795" name="Picture 3"/>
          <p:cNvPicPr>
            <a:picLocks noChangeAspect="1" noChangeArrowheads="1"/>
          </p:cNvPicPr>
          <p:nvPr/>
        </p:nvPicPr>
        <p:blipFill>
          <a:blip r:embed="rId2"/>
          <a:srcRect/>
          <a:stretch>
            <a:fillRect/>
          </a:stretch>
        </p:blipFill>
        <p:spPr bwMode="auto">
          <a:xfrm>
            <a:off x="1643042" y="1357298"/>
            <a:ext cx="6029349" cy="4314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ln>
            <a:noFill/>
          </a:ln>
        </p:spPr>
        <p:txBody>
          <a:bodyPr/>
          <a:lstStyle/>
          <a:p>
            <a:pPr>
              <a:buFont typeface="Courier New" pitchFamily="49" charset="0"/>
              <a:buChar char="o"/>
            </a:pPr>
            <a:r>
              <a:rPr lang="es-EC" b="1" dirty="0" smtClean="0">
                <a:latin typeface="Times New Roman" pitchFamily="18" charset="0"/>
                <a:cs typeface="Times New Roman" pitchFamily="18" charset="0"/>
              </a:rPr>
              <a:t> </a:t>
            </a:r>
            <a:r>
              <a:rPr lang="es-EC" b="1" dirty="0" err="1" smtClean="0">
                <a:latin typeface="Times New Roman" pitchFamily="18" charset="0"/>
                <a:cs typeface="Times New Roman" pitchFamily="18" charset="0"/>
              </a:rPr>
              <a:t>HMI</a:t>
            </a:r>
            <a:r>
              <a:rPr lang="es-EC" b="1" dirty="0" smtClean="0">
                <a:latin typeface="Times New Roman" pitchFamily="18" charset="0"/>
                <a:cs typeface="Times New Roman" pitchFamily="18" charset="0"/>
              </a:rPr>
              <a:t> REMOTO</a:t>
            </a:r>
            <a:endParaRPr lang="es-ES" b="1" dirty="0">
              <a:latin typeface="Times New Roman" pitchFamily="18" charset="0"/>
              <a:cs typeface="Times New Roman" pitchFamily="18" charset="0"/>
            </a:endParaRPr>
          </a:p>
        </p:txBody>
      </p:sp>
      <p:pic>
        <p:nvPicPr>
          <p:cNvPr id="34818" name="Picture 2"/>
          <p:cNvPicPr>
            <a:picLocks noGrp="1" noChangeAspect="1" noChangeArrowheads="1"/>
          </p:cNvPicPr>
          <p:nvPr>
            <p:ph sz="quarter" idx="1"/>
          </p:nvPr>
        </p:nvPicPr>
        <p:blipFill>
          <a:blip r:embed="rId2"/>
          <a:stretch>
            <a:fillRect/>
          </a:stretch>
        </p:blipFill>
        <p:spPr bwMode="auto">
          <a:xfrm>
            <a:off x="2295525" y="1631950"/>
            <a:ext cx="3790950" cy="4810125"/>
          </a:xfrm>
          <a:prstGeom prst="rect">
            <a:avLst/>
          </a:prstGeom>
          <a:noFill/>
          <a:ln w="9525">
            <a:noFill/>
            <a:miter lim="800000"/>
            <a:headEnd/>
            <a:tailEnd/>
          </a:ln>
          <a:effectLst/>
        </p:spPr>
      </p:pic>
      <p:sp>
        <p:nvSpPr>
          <p:cNvPr id="4" name="3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7467600" cy="1143000"/>
          </a:xfrm>
        </p:spPr>
        <p:txBody>
          <a:bodyPr/>
          <a:lstStyle/>
          <a:p>
            <a:r>
              <a:rPr lang="es-EC" b="1" dirty="0" err="1" smtClean="0">
                <a:latin typeface="Times New Roman" pitchFamily="18" charset="0"/>
                <a:cs typeface="Times New Roman" pitchFamily="18" charset="0"/>
              </a:rPr>
              <a:t>HMI</a:t>
            </a:r>
            <a:r>
              <a:rPr lang="es-EC" b="1" dirty="0" smtClean="0">
                <a:latin typeface="Times New Roman" pitchFamily="18" charset="0"/>
                <a:cs typeface="Times New Roman" pitchFamily="18" charset="0"/>
              </a:rPr>
              <a:t> REMOTO</a:t>
            </a:r>
            <a:endParaRPr lang="es-ES" b="1" dirty="0">
              <a:latin typeface="Times New Roman" pitchFamily="18" charset="0"/>
              <a:cs typeface="Times New Roman" pitchFamily="18" charset="0"/>
            </a:endParaRPr>
          </a:p>
        </p:txBody>
      </p:sp>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36</a:t>
            </a:fld>
            <a:endParaRPr lang="es-ES"/>
          </a:p>
        </p:txBody>
      </p:sp>
      <p:graphicFrame>
        <p:nvGraphicFramePr>
          <p:cNvPr id="9" name="8 Tabla"/>
          <p:cNvGraphicFramePr>
            <a:graphicFrameLocks noGrp="1"/>
          </p:cNvGraphicFramePr>
          <p:nvPr/>
        </p:nvGraphicFramePr>
        <p:xfrm>
          <a:off x="1142976" y="1571612"/>
          <a:ext cx="6929486" cy="4623059"/>
        </p:xfrm>
        <a:graphic>
          <a:graphicData uri="http://schemas.openxmlformats.org/drawingml/2006/table">
            <a:tbl>
              <a:tblPr/>
              <a:tblGrid>
                <a:gridCol w="3466134"/>
                <a:gridCol w="3463352"/>
              </a:tblGrid>
              <a:tr h="500066">
                <a:tc>
                  <a:txBody>
                    <a:bodyPr/>
                    <a:lstStyle/>
                    <a:p>
                      <a:pPr algn="ctr">
                        <a:lnSpc>
                          <a:spcPct val="150000"/>
                        </a:lnSpc>
                        <a:spcAft>
                          <a:spcPts val="0"/>
                        </a:spcAft>
                      </a:pPr>
                      <a:r>
                        <a:rPr lang="es-ES" sz="1600" b="1" dirty="0">
                          <a:solidFill>
                            <a:srgbClr val="FFFFFF"/>
                          </a:solidFill>
                          <a:latin typeface="Times New Roman"/>
                          <a:ea typeface="Calibri"/>
                          <a:cs typeface="Times New Roman"/>
                        </a:rPr>
                        <a:t>Pantalla</a:t>
                      </a: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dirty="0">
                          <a:solidFill>
                            <a:srgbClr val="FFFFFF"/>
                          </a:solidFill>
                          <a:latin typeface="Times New Roman"/>
                          <a:ea typeface="Calibri"/>
                          <a:cs typeface="Times New Roman"/>
                        </a:rPr>
                        <a:t>Función</a:t>
                      </a: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000264">
                <a:tc>
                  <a:txBody>
                    <a:bodyPr/>
                    <a:lstStyle/>
                    <a:p>
                      <a:pPr algn="ctr">
                        <a:lnSpc>
                          <a:spcPct val="150000"/>
                        </a:lnSpc>
                        <a:spcAft>
                          <a:spcPts val="0"/>
                        </a:spcAft>
                      </a:pPr>
                      <a:r>
                        <a:rPr lang="es-ES" sz="1600">
                          <a:latin typeface="Times New Roman"/>
                          <a:ea typeface="Calibri"/>
                          <a:cs typeface="Times New Roman"/>
                        </a:rPr>
                        <a:t>Bienvenida</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dirty="0">
                          <a:latin typeface="Times New Roman"/>
                          <a:ea typeface="Calibri"/>
                          <a:cs typeface="Times New Roman"/>
                        </a:rPr>
                        <a:t>Esta pantalla indica información textual del propietario de la estación </a:t>
                      </a:r>
                      <a:r>
                        <a:rPr lang="es-ES" sz="1600" dirty="0" err="1">
                          <a:latin typeface="Times New Roman"/>
                          <a:ea typeface="Calibri"/>
                          <a:cs typeface="Times New Roman"/>
                        </a:rPr>
                        <a:t>CTN</a:t>
                      </a:r>
                      <a:r>
                        <a:rPr lang="es-ES" sz="1600" dirty="0">
                          <a:latin typeface="Times New Roman"/>
                          <a:ea typeface="Calibri"/>
                          <a:cs typeface="Times New Roman"/>
                        </a:rPr>
                        <a:t>-1.</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2729">
                <a:tc>
                  <a:txBody>
                    <a:bodyPr/>
                    <a:lstStyle/>
                    <a:p>
                      <a:pPr algn="ctr">
                        <a:lnSpc>
                          <a:spcPct val="150000"/>
                        </a:lnSpc>
                        <a:spcAft>
                          <a:spcPts val="0"/>
                        </a:spcAft>
                      </a:pPr>
                      <a:r>
                        <a:rPr lang="es-ES" sz="1600">
                          <a:latin typeface="Times New Roman"/>
                          <a:ea typeface="Calibri"/>
                          <a:cs typeface="Times New Roman"/>
                        </a:rPr>
                        <a:t>Principal</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dirty="0">
                          <a:latin typeface="Times New Roman"/>
                          <a:ea typeface="Calibri"/>
                          <a:cs typeface="Times New Roman"/>
                        </a:rPr>
                        <a:t>Esta pantalla permite seleccionar los diferentes procesos que se podrá realizar en la estación.</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4036" name="Imagen 76"/>
          <p:cNvPicPr>
            <a:picLocks noChangeAspect="1" noChangeArrowheads="1"/>
          </p:cNvPicPr>
          <p:nvPr/>
        </p:nvPicPr>
        <p:blipFill>
          <a:blip r:embed="rId2"/>
          <a:srcRect l="20869" t="24260" r="22411" b="4643"/>
          <a:stretch>
            <a:fillRect/>
          </a:stretch>
        </p:blipFill>
        <p:spPr bwMode="auto">
          <a:xfrm>
            <a:off x="1571604" y="2428868"/>
            <a:ext cx="2714644" cy="1450472"/>
          </a:xfrm>
          <a:prstGeom prst="rect">
            <a:avLst/>
          </a:prstGeom>
          <a:noFill/>
        </p:spPr>
      </p:pic>
      <p:pic>
        <p:nvPicPr>
          <p:cNvPr id="44035" name="Imagen 60"/>
          <p:cNvPicPr>
            <a:picLocks noChangeAspect="1" noChangeArrowheads="1"/>
          </p:cNvPicPr>
          <p:nvPr/>
        </p:nvPicPr>
        <p:blipFill>
          <a:blip r:embed="rId3"/>
          <a:srcRect l="20689" t="25568" r="21640" b="6747"/>
          <a:stretch>
            <a:fillRect/>
          </a:stretch>
        </p:blipFill>
        <p:spPr bwMode="auto">
          <a:xfrm>
            <a:off x="1571604" y="4572008"/>
            <a:ext cx="2725229" cy="142876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7467600" cy="703282"/>
          </a:xfrm>
        </p:spPr>
        <p:txBody>
          <a:bodyPr/>
          <a:lstStyle/>
          <a:p>
            <a:r>
              <a:rPr lang="es-EC" b="1" dirty="0" err="1" smtClean="0">
                <a:latin typeface="Times New Roman" pitchFamily="18" charset="0"/>
                <a:cs typeface="Times New Roman" pitchFamily="18" charset="0"/>
              </a:rPr>
              <a:t>HMI</a:t>
            </a:r>
            <a:r>
              <a:rPr lang="es-EC" b="1" dirty="0" smtClean="0">
                <a:latin typeface="Times New Roman" pitchFamily="18" charset="0"/>
                <a:cs typeface="Times New Roman" pitchFamily="18" charset="0"/>
              </a:rPr>
              <a:t> REMOTO</a:t>
            </a:r>
            <a:endParaRPr lang="es-ES" dirty="0"/>
          </a:p>
        </p:txBody>
      </p:sp>
      <p:graphicFrame>
        <p:nvGraphicFramePr>
          <p:cNvPr id="4" name="3 Tabla"/>
          <p:cNvGraphicFramePr>
            <a:graphicFrameLocks noGrp="1"/>
          </p:cNvGraphicFramePr>
          <p:nvPr/>
        </p:nvGraphicFramePr>
        <p:xfrm>
          <a:off x="714348" y="1000108"/>
          <a:ext cx="7358114" cy="5357850"/>
        </p:xfrm>
        <a:graphic>
          <a:graphicData uri="http://schemas.openxmlformats.org/drawingml/2006/table">
            <a:tbl>
              <a:tblPr/>
              <a:tblGrid>
                <a:gridCol w="3680533"/>
                <a:gridCol w="3677581"/>
              </a:tblGrid>
              <a:tr h="630335">
                <a:tc>
                  <a:txBody>
                    <a:bodyPr/>
                    <a:lstStyle/>
                    <a:p>
                      <a:pPr algn="ctr">
                        <a:lnSpc>
                          <a:spcPct val="150000"/>
                        </a:lnSpc>
                        <a:spcAft>
                          <a:spcPts val="0"/>
                        </a:spcAft>
                      </a:pPr>
                      <a:r>
                        <a:rPr lang="es-ES" sz="1600" b="1" dirty="0">
                          <a:solidFill>
                            <a:srgbClr val="FFFFFF"/>
                          </a:solidFill>
                          <a:latin typeface="Times New Roman"/>
                          <a:ea typeface="Calibri"/>
                          <a:cs typeface="Times New Roman"/>
                        </a:rPr>
                        <a:t>Pantalla</a:t>
                      </a: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Función</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727515">
                <a:tc>
                  <a:txBody>
                    <a:bodyPr/>
                    <a:lstStyle/>
                    <a:p>
                      <a:pPr algn="ctr">
                        <a:lnSpc>
                          <a:spcPct val="150000"/>
                        </a:lnSpc>
                        <a:spcAft>
                          <a:spcPts val="0"/>
                        </a:spcAft>
                      </a:pPr>
                      <a:r>
                        <a:rPr lang="es-ES" sz="1600" dirty="0">
                          <a:latin typeface="Times New Roman"/>
                          <a:ea typeface="Calibri"/>
                          <a:cs typeface="Times New Roman"/>
                        </a:rPr>
                        <a:t>Procesos</a:t>
                      </a: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dirty="0">
                          <a:latin typeface="Times New Roman"/>
                          <a:ea typeface="Calibri"/>
                          <a:cs typeface="Times New Roman"/>
                        </a:rPr>
                        <a:t>Estas pantallas indican toda la información textual y grafica necesaria para el desarrollo de los diferentes procesos ya sea de caudal, temperatura o nivel.</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0899" name="Imagen 96"/>
          <p:cNvPicPr>
            <a:picLocks noChangeAspect="1" noChangeArrowheads="1"/>
          </p:cNvPicPr>
          <p:nvPr/>
        </p:nvPicPr>
        <p:blipFill>
          <a:blip r:embed="rId2"/>
          <a:srcRect l="20647" t="26257" r="22263" b="7263"/>
          <a:stretch>
            <a:fillRect/>
          </a:stretch>
        </p:blipFill>
        <p:spPr bwMode="auto">
          <a:xfrm>
            <a:off x="1428728" y="2000240"/>
            <a:ext cx="2615024" cy="1357322"/>
          </a:xfrm>
          <a:prstGeom prst="rect">
            <a:avLst/>
          </a:prstGeom>
          <a:noFill/>
        </p:spPr>
      </p:pic>
      <p:pic>
        <p:nvPicPr>
          <p:cNvPr id="80898" name="Imagen 91"/>
          <p:cNvPicPr>
            <a:picLocks noChangeAspect="1" noChangeArrowheads="1"/>
          </p:cNvPicPr>
          <p:nvPr/>
        </p:nvPicPr>
        <p:blipFill>
          <a:blip r:embed="rId3"/>
          <a:srcRect l="20360" t="29349" r="21390" b="4890"/>
          <a:stretch>
            <a:fillRect/>
          </a:stretch>
        </p:blipFill>
        <p:spPr bwMode="auto">
          <a:xfrm>
            <a:off x="1428728" y="3428999"/>
            <a:ext cx="2571768" cy="1371475"/>
          </a:xfrm>
          <a:prstGeom prst="rect">
            <a:avLst/>
          </a:prstGeom>
          <a:noFill/>
        </p:spPr>
      </p:pic>
      <p:pic>
        <p:nvPicPr>
          <p:cNvPr id="80897" name="Imagen 59"/>
          <p:cNvPicPr>
            <a:picLocks noChangeAspect="1" noChangeArrowheads="1"/>
          </p:cNvPicPr>
          <p:nvPr/>
        </p:nvPicPr>
        <p:blipFill>
          <a:blip r:embed="rId4"/>
          <a:srcRect l="18793" t="27042" r="19614" b="7143"/>
          <a:stretch>
            <a:fillRect/>
          </a:stretch>
        </p:blipFill>
        <p:spPr bwMode="auto">
          <a:xfrm>
            <a:off x="1428728" y="4857760"/>
            <a:ext cx="2617692" cy="135732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err="1" smtClean="0">
                <a:latin typeface="Times New Roman" pitchFamily="18" charset="0"/>
                <a:cs typeface="Times New Roman" pitchFamily="18" charset="0"/>
              </a:rPr>
              <a:t>HMI</a:t>
            </a:r>
            <a:r>
              <a:rPr lang="es-EC" b="1" dirty="0" smtClean="0">
                <a:latin typeface="Times New Roman" pitchFamily="18" charset="0"/>
                <a:cs typeface="Times New Roman" pitchFamily="18" charset="0"/>
              </a:rPr>
              <a:t> REMOTO</a:t>
            </a:r>
            <a:endParaRPr lang="es-ES" dirty="0"/>
          </a:p>
        </p:txBody>
      </p:sp>
      <p:graphicFrame>
        <p:nvGraphicFramePr>
          <p:cNvPr id="4" name="3 Tabla"/>
          <p:cNvGraphicFramePr>
            <a:graphicFrameLocks noGrp="1"/>
          </p:cNvGraphicFramePr>
          <p:nvPr/>
        </p:nvGraphicFramePr>
        <p:xfrm>
          <a:off x="1357290" y="1928802"/>
          <a:ext cx="6429420" cy="2732503"/>
        </p:xfrm>
        <a:graphic>
          <a:graphicData uri="http://schemas.openxmlformats.org/drawingml/2006/table">
            <a:tbl>
              <a:tblPr/>
              <a:tblGrid>
                <a:gridCol w="3216000"/>
                <a:gridCol w="3213420"/>
              </a:tblGrid>
              <a:tr h="428628">
                <a:tc>
                  <a:txBody>
                    <a:bodyPr/>
                    <a:lstStyle/>
                    <a:p>
                      <a:pPr algn="ctr">
                        <a:lnSpc>
                          <a:spcPct val="150000"/>
                        </a:lnSpc>
                        <a:spcAft>
                          <a:spcPts val="0"/>
                        </a:spcAft>
                      </a:pPr>
                      <a:r>
                        <a:rPr lang="es-ES" sz="1600" b="1" dirty="0">
                          <a:solidFill>
                            <a:srgbClr val="FFFFFF"/>
                          </a:solidFill>
                          <a:latin typeface="Times New Roman"/>
                          <a:ea typeface="Calibri"/>
                          <a:cs typeface="Times New Roman"/>
                        </a:rPr>
                        <a:t>Pantalla</a:t>
                      </a: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Función</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303875">
                <a:tc>
                  <a:txBody>
                    <a:bodyPr/>
                    <a:lstStyle/>
                    <a:p>
                      <a:pPr algn="ctr">
                        <a:lnSpc>
                          <a:spcPct val="150000"/>
                        </a:lnSpc>
                        <a:spcAft>
                          <a:spcPts val="0"/>
                        </a:spcAft>
                      </a:pPr>
                      <a:r>
                        <a:rPr lang="es-ES" sz="1600">
                          <a:latin typeface="Times New Roman"/>
                          <a:ea typeface="Calibri"/>
                          <a:cs typeface="Times New Roman"/>
                        </a:rPr>
                        <a:t>Alarmas</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dirty="0">
                          <a:latin typeface="Times New Roman"/>
                          <a:ea typeface="Calibri"/>
                          <a:cs typeface="Times New Roman"/>
                        </a:rPr>
                        <a:t>Esta pantalla nos indica si se ha activado alguna alarma en cualquier proceso.</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1921" name="Imagen 71"/>
          <p:cNvPicPr>
            <a:picLocks noChangeAspect="1" noChangeArrowheads="1"/>
          </p:cNvPicPr>
          <p:nvPr/>
        </p:nvPicPr>
        <p:blipFill>
          <a:blip r:embed="rId2"/>
          <a:srcRect l="20129" t="23563" r="20972" b="4024"/>
          <a:stretch>
            <a:fillRect/>
          </a:stretch>
        </p:blipFill>
        <p:spPr bwMode="auto">
          <a:xfrm>
            <a:off x="1571604" y="2786058"/>
            <a:ext cx="2928958" cy="158247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latin typeface="Times New Roman" pitchFamily="18" charset="0"/>
                <a:cs typeface="Times New Roman" pitchFamily="18" charset="0"/>
              </a:rPr>
              <a:t>HMI</a:t>
            </a:r>
            <a:r>
              <a:rPr lang="en-US" b="1" dirty="0" smtClean="0">
                <a:latin typeface="Times New Roman" pitchFamily="18" charset="0"/>
                <a:cs typeface="Times New Roman" pitchFamily="18" charset="0"/>
              </a:rPr>
              <a:t> - LOCAL</a:t>
            </a:r>
            <a:endParaRPr lang="es-ES"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sz="quarter" idx="1"/>
          </p:nvPr>
        </p:nvGraphicFramePr>
        <p:xfrm>
          <a:off x="285720" y="1600200"/>
          <a:ext cx="8072494"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39</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7467600" cy="928686"/>
          </a:xfrm>
        </p:spPr>
        <p:txBody>
          <a:bodyPr/>
          <a:lstStyle/>
          <a:p>
            <a:r>
              <a:rPr lang="es-ES" b="1" dirty="0" smtClean="0">
                <a:latin typeface="Times New Roman" pitchFamily="18" charset="0"/>
                <a:cs typeface="Times New Roman" pitchFamily="18" charset="0"/>
              </a:rPr>
              <a:t>INTRODUCCIÓN </a:t>
            </a:r>
            <a:endParaRPr lang="es-ES" b="1" dirty="0">
              <a:latin typeface="Times New Roman" pitchFamily="18" charset="0"/>
              <a:cs typeface="Times New Roman" pitchFamily="18" charset="0"/>
            </a:endParaRPr>
          </a:p>
        </p:txBody>
      </p:sp>
      <p:sp>
        <p:nvSpPr>
          <p:cNvPr id="3" name="2 Marcador de contenido"/>
          <p:cNvSpPr>
            <a:spLocks noGrp="1"/>
          </p:cNvSpPr>
          <p:nvPr>
            <p:ph sz="quarter" idx="1"/>
          </p:nvPr>
        </p:nvSpPr>
        <p:spPr>
          <a:xfrm>
            <a:off x="214282" y="1214422"/>
            <a:ext cx="7929618" cy="5500726"/>
          </a:xfrm>
        </p:spPr>
        <p:txBody>
          <a:bodyPr>
            <a:normAutofit/>
          </a:bodyPr>
          <a:lstStyle/>
          <a:p>
            <a:pPr algn="just"/>
            <a:r>
              <a:rPr lang="es-EC" dirty="0" smtClean="0">
                <a:latin typeface="Times New Roman" pitchFamily="18" charset="0"/>
                <a:cs typeface="Times New Roman" pitchFamily="18" charset="0"/>
              </a:rPr>
              <a:t>Este proyecto se presentó como una alternativa de aprendizaje sobre el área de redes e instrumentación industrial, control de procesos y PLC. Utilizando dispositivos que posee la Escuela Politécnica del Ejército como sensores de caudal, temperatura, nivel, dispositivos de visualización local y remota, la red de campo DeviceNet y un controlador lógico programable, los mismos que se encontraban disgregados en diferentes laboratorios del Departamento de Eléctrica y Electrónica, motivo por el cual se implementó el módulo didáctico CTN-1, llamado así debido a los procesos que se pueden realizar en éste que son: control de </a:t>
            </a:r>
            <a:r>
              <a:rPr lang="es-EC" b="1" dirty="0" smtClean="0">
                <a:latin typeface="Times New Roman" pitchFamily="18" charset="0"/>
                <a:cs typeface="Times New Roman" pitchFamily="18" charset="0"/>
              </a:rPr>
              <a:t>C</a:t>
            </a:r>
            <a:r>
              <a:rPr lang="es-EC" dirty="0" smtClean="0">
                <a:latin typeface="Times New Roman" pitchFamily="18" charset="0"/>
                <a:cs typeface="Times New Roman" pitchFamily="18" charset="0"/>
              </a:rPr>
              <a:t>audal, </a:t>
            </a:r>
            <a:r>
              <a:rPr lang="es-EC" b="1" dirty="0" smtClean="0">
                <a:latin typeface="Times New Roman" pitchFamily="18" charset="0"/>
                <a:cs typeface="Times New Roman" pitchFamily="18" charset="0"/>
              </a:rPr>
              <a:t>T</a:t>
            </a:r>
            <a:r>
              <a:rPr lang="es-EC" dirty="0" smtClean="0">
                <a:latin typeface="Times New Roman" pitchFamily="18" charset="0"/>
                <a:cs typeface="Times New Roman" pitchFamily="18" charset="0"/>
              </a:rPr>
              <a:t>emperatura y </a:t>
            </a:r>
            <a:r>
              <a:rPr lang="es-EC" b="1" dirty="0" smtClean="0">
                <a:latin typeface="Times New Roman" pitchFamily="18" charset="0"/>
                <a:cs typeface="Times New Roman" pitchFamily="18" charset="0"/>
              </a:rPr>
              <a:t>N</a:t>
            </a:r>
            <a:r>
              <a:rPr lang="es-EC" dirty="0" smtClean="0">
                <a:latin typeface="Times New Roman" pitchFamily="18" charset="0"/>
                <a:cs typeface="Times New Roman" pitchFamily="18" charset="0"/>
              </a:rPr>
              <a:t>ivel.</a:t>
            </a:r>
            <a:endParaRPr lang="es-ES" dirty="0" smtClean="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4</a:t>
            </a:fld>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err="1" smtClean="0">
                <a:latin typeface="Times New Roman" pitchFamily="18" charset="0"/>
                <a:cs typeface="Times New Roman" pitchFamily="18" charset="0"/>
              </a:rPr>
              <a:t>HMI</a:t>
            </a:r>
            <a:r>
              <a:rPr lang="es-ES" b="1" dirty="0" smtClean="0">
                <a:latin typeface="Times New Roman" pitchFamily="18" charset="0"/>
                <a:cs typeface="Times New Roman" pitchFamily="18" charset="0"/>
              </a:rPr>
              <a:t> – LOCAL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1. ARQUITECTURA</a:t>
            </a:r>
            <a:endParaRPr lang="es-ES" b="1" dirty="0"/>
          </a:p>
        </p:txBody>
      </p:sp>
      <p:graphicFrame>
        <p:nvGraphicFramePr>
          <p:cNvPr id="4" name="3 Marcador de contenido"/>
          <p:cNvGraphicFramePr>
            <a:graphicFrameLocks noGrp="1"/>
          </p:cNvGraphicFramePr>
          <p:nvPr>
            <p:ph sz="quarter" idx="1"/>
          </p:nvPr>
        </p:nvGraphicFramePr>
        <p:xfrm>
          <a:off x="571472" y="1357298"/>
          <a:ext cx="7286677" cy="5446260"/>
        </p:xfrm>
        <a:graphic>
          <a:graphicData uri="http://schemas.openxmlformats.org/drawingml/2006/table">
            <a:tbl>
              <a:tblPr/>
              <a:tblGrid>
                <a:gridCol w="1791707"/>
                <a:gridCol w="5494970"/>
              </a:tblGrid>
              <a:tr h="317612">
                <a:tc>
                  <a:txBody>
                    <a:bodyPr/>
                    <a:lstStyle/>
                    <a:p>
                      <a:pPr algn="ctr">
                        <a:lnSpc>
                          <a:spcPct val="150000"/>
                        </a:lnSpc>
                        <a:spcAft>
                          <a:spcPts val="0"/>
                        </a:spcAft>
                      </a:pPr>
                      <a:r>
                        <a:rPr lang="es-ES" sz="1400" b="1" dirty="0">
                          <a:solidFill>
                            <a:srgbClr val="FFFFFF"/>
                          </a:solidFill>
                          <a:latin typeface="Times New Roman"/>
                          <a:ea typeface="Calibri"/>
                          <a:cs typeface="Times New Roman"/>
                        </a:rPr>
                        <a:t>Ventana</a:t>
                      </a:r>
                      <a:endParaRPr lang="es-ES" sz="1100" dirty="0">
                        <a:latin typeface="Calibri"/>
                        <a:ea typeface="Calibri"/>
                        <a:cs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400" b="1">
                          <a:solidFill>
                            <a:srgbClr val="FFFFFF"/>
                          </a:solidFill>
                          <a:latin typeface="Times New Roman"/>
                          <a:ea typeface="Calibri"/>
                          <a:cs typeface="Times New Roman"/>
                        </a:rPr>
                        <a:t>Función</a:t>
                      </a:r>
                      <a:endParaRPr lang="es-ES" sz="1100">
                        <a:latin typeface="Calibri"/>
                        <a:ea typeface="Calibri"/>
                        <a:cs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952835">
                <a:tc>
                  <a:txBody>
                    <a:bodyPr/>
                    <a:lstStyle/>
                    <a:p>
                      <a:pPr algn="ctr">
                        <a:lnSpc>
                          <a:spcPct val="150000"/>
                        </a:lnSpc>
                        <a:spcAft>
                          <a:spcPts val="0"/>
                        </a:spcAft>
                      </a:pPr>
                      <a:r>
                        <a:rPr lang="es-ES" sz="1400" dirty="0">
                          <a:latin typeface="Times New Roman"/>
                          <a:ea typeface="Calibri"/>
                          <a:cs typeface="Times New Roman"/>
                        </a:rPr>
                        <a:t>Procesos</a:t>
                      </a:r>
                      <a:endParaRPr lang="es-ES" sz="1100" dirty="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400">
                          <a:latin typeface="Times New Roman"/>
                          <a:ea typeface="Calibri"/>
                          <a:cs typeface="Times New Roman"/>
                        </a:rPr>
                        <a:t>Esta pantalla indicará toda la información textual y grafica necesaria para el desarrollo de los diferentes procesos ya sea de caudal, temperatura o nivel.</a:t>
                      </a:r>
                      <a:endParaRPr lang="es-ES" sz="110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495">
                <a:tc>
                  <a:txBody>
                    <a:bodyPr/>
                    <a:lstStyle/>
                    <a:p>
                      <a:pPr algn="ctr">
                        <a:lnSpc>
                          <a:spcPct val="150000"/>
                        </a:lnSpc>
                        <a:spcAft>
                          <a:spcPts val="0"/>
                        </a:spcAft>
                      </a:pPr>
                      <a:r>
                        <a:rPr lang="es-ES" sz="1400" dirty="0">
                          <a:latin typeface="Times New Roman"/>
                          <a:ea typeface="Calibri"/>
                          <a:cs typeface="Times New Roman"/>
                        </a:rPr>
                        <a:t>Tendencia del proceso</a:t>
                      </a:r>
                      <a:endParaRPr lang="es-ES" sz="1100" dirty="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400">
                          <a:latin typeface="Times New Roman"/>
                          <a:ea typeface="Calibri"/>
                          <a:cs typeface="Times New Roman"/>
                        </a:rPr>
                        <a:t>En ésta pantalla se visualizará la relación de las variables del proceso mediante un Real-Time Trend de cada uno de los procesos.</a:t>
                      </a:r>
                      <a:endParaRPr lang="es-ES" sz="110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495">
                <a:tc>
                  <a:txBody>
                    <a:bodyPr/>
                    <a:lstStyle/>
                    <a:p>
                      <a:pPr algn="ctr">
                        <a:lnSpc>
                          <a:spcPct val="150000"/>
                        </a:lnSpc>
                        <a:spcAft>
                          <a:spcPts val="0"/>
                        </a:spcAft>
                      </a:pPr>
                      <a:r>
                        <a:rPr lang="es-ES" sz="1400" dirty="0">
                          <a:latin typeface="Times New Roman"/>
                          <a:ea typeface="Calibri"/>
                          <a:cs typeface="Times New Roman"/>
                        </a:rPr>
                        <a:t>Configuración </a:t>
                      </a:r>
                      <a:endParaRPr lang="es-ES" sz="1100" dirty="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400" dirty="0">
                          <a:latin typeface="Times New Roman"/>
                          <a:ea typeface="Calibri"/>
                          <a:cs typeface="Times New Roman"/>
                        </a:rPr>
                        <a:t>Esta pantalla permite cambiar la configuración del sistema como puede ser el cambio de las variables PID.</a:t>
                      </a:r>
                      <a:endParaRPr lang="es-ES" sz="1100" dirty="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495">
                <a:tc>
                  <a:txBody>
                    <a:bodyPr/>
                    <a:lstStyle/>
                    <a:p>
                      <a:pPr algn="ctr">
                        <a:lnSpc>
                          <a:spcPct val="150000"/>
                        </a:lnSpc>
                        <a:spcAft>
                          <a:spcPts val="0"/>
                        </a:spcAft>
                      </a:pPr>
                      <a:r>
                        <a:rPr lang="es-ES" sz="1400" dirty="0">
                          <a:latin typeface="Times New Roman"/>
                          <a:ea typeface="Calibri"/>
                          <a:cs typeface="Times New Roman"/>
                        </a:rPr>
                        <a:t>Condiciones de la estación</a:t>
                      </a:r>
                      <a:endParaRPr lang="es-ES" sz="1100" dirty="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400">
                          <a:latin typeface="Times New Roman"/>
                          <a:ea typeface="Calibri"/>
                          <a:cs typeface="Times New Roman"/>
                        </a:rPr>
                        <a:t>Es una pantalla informativa que indica las condiciones previas de la estación antes de realizar algún proceso.</a:t>
                      </a:r>
                      <a:endParaRPr lang="es-ES" sz="110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224">
                <a:tc>
                  <a:txBody>
                    <a:bodyPr/>
                    <a:lstStyle/>
                    <a:p>
                      <a:pPr algn="ctr">
                        <a:lnSpc>
                          <a:spcPct val="150000"/>
                        </a:lnSpc>
                        <a:spcAft>
                          <a:spcPts val="0"/>
                        </a:spcAft>
                      </a:pPr>
                      <a:r>
                        <a:rPr lang="es-ES" sz="1400" dirty="0">
                          <a:latin typeface="Times New Roman"/>
                          <a:ea typeface="Calibri"/>
                          <a:cs typeface="Times New Roman"/>
                        </a:rPr>
                        <a:t>Detalle de alarmas</a:t>
                      </a:r>
                      <a:endParaRPr lang="es-ES" sz="1100" dirty="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400">
                          <a:latin typeface="Times New Roman"/>
                          <a:ea typeface="Calibri"/>
                          <a:cs typeface="Times New Roman"/>
                        </a:rPr>
                        <a:t>Esta pantalla nos indicará en detalle si  a ocurrido un evento de alarma en cualquier proceso.</a:t>
                      </a:r>
                      <a:endParaRPr lang="es-ES" sz="110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495">
                <a:tc>
                  <a:txBody>
                    <a:bodyPr/>
                    <a:lstStyle/>
                    <a:p>
                      <a:pPr algn="ctr">
                        <a:lnSpc>
                          <a:spcPct val="150000"/>
                        </a:lnSpc>
                        <a:spcAft>
                          <a:spcPts val="0"/>
                        </a:spcAft>
                      </a:pPr>
                      <a:r>
                        <a:rPr lang="es-ES" sz="1400" dirty="0">
                          <a:latin typeface="Times New Roman"/>
                          <a:ea typeface="Calibri"/>
                          <a:cs typeface="Times New Roman"/>
                        </a:rPr>
                        <a:t>Manuales</a:t>
                      </a:r>
                      <a:endParaRPr lang="es-ES" sz="1100" dirty="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400">
                          <a:latin typeface="Times New Roman"/>
                          <a:ea typeface="Calibri"/>
                          <a:cs typeface="Times New Roman"/>
                        </a:rPr>
                        <a:t>En esta pantalla se encontrará información de manuales de dispositivos, manuales de usuario y guías de prácticas de laboratorio.</a:t>
                      </a:r>
                      <a:endParaRPr lang="es-ES" sz="110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12">
                <a:tc>
                  <a:txBody>
                    <a:bodyPr/>
                    <a:lstStyle/>
                    <a:p>
                      <a:pPr algn="ctr">
                        <a:lnSpc>
                          <a:spcPct val="150000"/>
                        </a:lnSpc>
                        <a:spcAft>
                          <a:spcPts val="0"/>
                        </a:spcAft>
                      </a:pPr>
                      <a:r>
                        <a:rPr lang="es-ES" sz="1400" dirty="0">
                          <a:latin typeface="Times New Roman"/>
                          <a:ea typeface="Calibri"/>
                          <a:cs typeface="Times New Roman"/>
                        </a:rPr>
                        <a:t>Información </a:t>
                      </a:r>
                      <a:endParaRPr lang="es-ES" sz="1100" dirty="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400" dirty="0">
                          <a:latin typeface="Times New Roman"/>
                          <a:ea typeface="Calibri"/>
                          <a:cs typeface="Times New Roman"/>
                        </a:rPr>
                        <a:t>Información de la estación. </a:t>
                      </a:r>
                      <a:endParaRPr lang="es-ES" sz="1100" dirty="0">
                        <a:latin typeface="Calibri"/>
                        <a:ea typeface="Calibri"/>
                        <a:cs typeface="Times New Roman"/>
                      </a:endParaRPr>
                    </a:p>
                  </a:txBody>
                  <a:tcPr marL="64127" marR="64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40</a:t>
            </a:fld>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5"/>
          </p:nvPr>
        </p:nvSpPr>
        <p:spPr/>
        <p:txBody>
          <a:bodyPr/>
          <a:lstStyle/>
          <a:p>
            <a:fld id="{85CD96EC-A5DC-43C1-ADCA-A755E58A6CDD}" type="slidenum">
              <a:rPr lang="es-ES" smtClean="0"/>
              <a:pPr/>
              <a:t>41</a:t>
            </a:fld>
            <a:endParaRPr lang="es-ES"/>
          </a:p>
        </p:txBody>
      </p:sp>
      <p:sp>
        <p:nvSpPr>
          <p:cNvPr id="5" name="1 Título"/>
          <p:cNvSpPr txBox="1">
            <a:spLocks/>
          </p:cNvSpPr>
          <p:nvPr/>
        </p:nvSpPr>
        <p:spPr>
          <a:xfrm>
            <a:off x="609600" y="427038"/>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small" spc="0" normalizeH="0" baseline="0" noProof="0" smtClean="0">
                <a:ln>
                  <a:noFill/>
                </a:ln>
                <a:solidFill>
                  <a:schemeClr val="tx2"/>
                </a:solidFill>
                <a:effectLst/>
                <a:uLnTx/>
                <a:uFillTx/>
                <a:latin typeface="Times New Roman" pitchFamily="18" charset="0"/>
                <a:ea typeface="+mj-ea"/>
                <a:cs typeface="Times New Roman" pitchFamily="18" charset="0"/>
              </a:rPr>
              <a:t>HMI – LOCAL</a:t>
            </a:r>
            <a:br>
              <a:rPr kumimoji="0" lang="es-ES" sz="3000" b="1" i="0" u="none" strike="noStrike" kern="1200" cap="small" spc="0" normalizeH="0" baseline="0" noProof="0" smtClean="0">
                <a:ln>
                  <a:noFill/>
                </a:ln>
                <a:solidFill>
                  <a:schemeClr val="tx2"/>
                </a:solidFill>
                <a:effectLst/>
                <a:uLnTx/>
                <a:uFillTx/>
                <a:latin typeface="Times New Roman" pitchFamily="18" charset="0"/>
                <a:ea typeface="+mj-ea"/>
                <a:cs typeface="Times New Roman" pitchFamily="18" charset="0"/>
              </a:rPr>
            </a:br>
            <a:r>
              <a:rPr kumimoji="0" lang="es-ES" sz="3000" b="1" i="0" u="none" strike="noStrike" kern="1200" cap="small" spc="0" normalizeH="0" baseline="0" noProof="0" smtClean="0">
                <a:ln>
                  <a:noFill/>
                </a:ln>
                <a:solidFill>
                  <a:schemeClr val="tx2"/>
                </a:solidFill>
                <a:effectLst/>
                <a:uLnTx/>
                <a:uFillTx/>
                <a:latin typeface="Times New Roman" pitchFamily="18" charset="0"/>
                <a:ea typeface="+mj-ea"/>
                <a:cs typeface="Times New Roman" pitchFamily="18" charset="0"/>
              </a:rPr>
              <a:t>2. DISTRIBUCIÓN DE LA PANTALLA</a:t>
            </a:r>
            <a:endParaRPr kumimoji="0" lang="es-ES"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6" name="5 Marcador de contenido" descr="C:\Users\Diego\Desktop\hmi\principal.bmp"/>
          <p:cNvPicPr>
            <a:picLocks noGrp="1"/>
          </p:cNvPicPr>
          <p:nvPr>
            <p:ph sz="quarter" idx="1"/>
          </p:nvPr>
        </p:nvPicPr>
        <p:blipFill>
          <a:blip r:embed="rId2"/>
          <a:srcRect t="5479" b="4110"/>
          <a:stretch>
            <a:fillRect/>
          </a:stretch>
        </p:blipFill>
        <p:spPr bwMode="auto">
          <a:xfrm>
            <a:off x="571472" y="1643050"/>
            <a:ext cx="7467600" cy="4932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5"/>
          </p:nvPr>
        </p:nvSpPr>
        <p:spPr/>
        <p:txBody>
          <a:bodyPr/>
          <a:lstStyle/>
          <a:p>
            <a:fld id="{85CD96EC-A5DC-43C1-ADCA-A755E58A6CDD}" type="slidenum">
              <a:rPr lang="es-ES" smtClean="0"/>
              <a:pPr/>
              <a:t>42</a:t>
            </a:fld>
            <a:endParaRPr lang="es-ES"/>
          </a:p>
        </p:txBody>
      </p:sp>
      <p:sp>
        <p:nvSpPr>
          <p:cNvPr id="5" name="1 Título"/>
          <p:cNvSpPr txBox="1">
            <a:spLocks/>
          </p:cNvSpPr>
          <p:nvPr/>
        </p:nvSpPr>
        <p:spPr>
          <a:xfrm>
            <a:off x="609600" y="427038"/>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small" spc="0" normalizeH="0" baseline="0" noProof="0" smtClean="0">
                <a:ln>
                  <a:noFill/>
                </a:ln>
                <a:solidFill>
                  <a:schemeClr val="tx2"/>
                </a:solidFill>
                <a:effectLst/>
                <a:uLnTx/>
                <a:uFillTx/>
                <a:latin typeface="Times New Roman" pitchFamily="18" charset="0"/>
                <a:ea typeface="+mj-ea"/>
                <a:cs typeface="Times New Roman" pitchFamily="18" charset="0"/>
              </a:rPr>
              <a:t>HMI – LOCAL</a:t>
            </a:r>
            <a:br>
              <a:rPr kumimoji="0" lang="es-ES" sz="3000" b="1" i="0" u="none" strike="noStrike" kern="1200" cap="small" spc="0" normalizeH="0" baseline="0" noProof="0" smtClean="0">
                <a:ln>
                  <a:noFill/>
                </a:ln>
                <a:solidFill>
                  <a:schemeClr val="tx2"/>
                </a:solidFill>
                <a:effectLst/>
                <a:uLnTx/>
                <a:uFillTx/>
                <a:latin typeface="Times New Roman" pitchFamily="18" charset="0"/>
                <a:ea typeface="+mj-ea"/>
                <a:cs typeface="Times New Roman" pitchFamily="18" charset="0"/>
              </a:rPr>
            </a:br>
            <a:r>
              <a:rPr kumimoji="0" lang="es-ES" sz="3000" b="1" i="0" u="none" strike="noStrike" kern="1200" cap="small" spc="0" normalizeH="0" baseline="0" noProof="0" smtClean="0">
                <a:ln>
                  <a:noFill/>
                </a:ln>
                <a:solidFill>
                  <a:schemeClr val="tx2"/>
                </a:solidFill>
                <a:effectLst/>
                <a:uLnTx/>
                <a:uFillTx/>
                <a:latin typeface="Times New Roman" pitchFamily="18" charset="0"/>
                <a:ea typeface="+mj-ea"/>
                <a:cs typeface="Times New Roman" pitchFamily="18" charset="0"/>
              </a:rPr>
              <a:t>3. NAVEGACIÓN </a:t>
            </a:r>
            <a:endParaRPr kumimoji="0" lang="es-ES"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6" name="5 Marcador de contenido" descr="C:\Users\Diego\Desktop\hmi\nivel.bmp"/>
          <p:cNvPicPr>
            <a:picLocks noGrp="1"/>
          </p:cNvPicPr>
          <p:nvPr>
            <p:ph sz="quarter" idx="1"/>
          </p:nvPr>
        </p:nvPicPr>
        <p:blipFill>
          <a:blip r:embed="rId2" cstate="print"/>
          <a:srcRect t="5871" b="4110"/>
          <a:stretch>
            <a:fillRect/>
          </a:stretch>
        </p:blipFill>
        <p:spPr bwMode="auto">
          <a:xfrm>
            <a:off x="2071670" y="1571612"/>
            <a:ext cx="5786477" cy="4572032"/>
          </a:xfrm>
          <a:prstGeom prst="rect">
            <a:avLst/>
          </a:prstGeom>
          <a:noFill/>
          <a:ln w="9525">
            <a:noFill/>
            <a:miter lim="800000"/>
            <a:headEnd/>
            <a:tailEnd/>
          </a:ln>
        </p:spPr>
      </p:pic>
      <p:sp>
        <p:nvSpPr>
          <p:cNvPr id="7" name="6 CuadroTexto"/>
          <p:cNvSpPr txBox="1"/>
          <p:nvPr/>
        </p:nvSpPr>
        <p:spPr>
          <a:xfrm>
            <a:off x="214282" y="4643446"/>
            <a:ext cx="1502334" cy="584775"/>
          </a:xfrm>
          <a:prstGeom prst="rect">
            <a:avLst/>
          </a:prstGeom>
          <a:noFill/>
        </p:spPr>
        <p:txBody>
          <a:bodyPr wrap="none" rtlCol="0">
            <a:spAutoFit/>
          </a:bodyPr>
          <a:lstStyle/>
          <a:p>
            <a:r>
              <a:rPr lang="en-US" sz="1600" dirty="0" smtClean="0">
                <a:latin typeface="Times New Roman" pitchFamily="18" charset="0"/>
                <a:cs typeface="Times New Roman" pitchFamily="18" charset="0"/>
              </a:rPr>
              <a:t>MENU </a:t>
            </a:r>
          </a:p>
          <a:p>
            <a:r>
              <a:rPr lang="en-US" sz="1600" dirty="0" err="1" smtClean="0">
                <a:latin typeface="Times New Roman" pitchFamily="18" charset="0"/>
                <a:cs typeface="Times New Roman" pitchFamily="18" charset="0"/>
              </a:rPr>
              <a:t>SECUNDARIO</a:t>
            </a:r>
            <a:endParaRPr lang="es-ES" sz="1600" dirty="0">
              <a:latin typeface="Times New Roman" pitchFamily="18" charset="0"/>
              <a:cs typeface="Times New Roman" pitchFamily="18" charset="0"/>
            </a:endParaRPr>
          </a:p>
        </p:txBody>
      </p:sp>
      <p:sp>
        <p:nvSpPr>
          <p:cNvPr id="8" name="7 CuadroTexto"/>
          <p:cNvSpPr txBox="1"/>
          <p:nvPr/>
        </p:nvSpPr>
        <p:spPr>
          <a:xfrm>
            <a:off x="4357686" y="6357958"/>
            <a:ext cx="2129622" cy="369332"/>
          </a:xfrm>
          <a:prstGeom prst="rect">
            <a:avLst/>
          </a:prstGeom>
          <a:noFill/>
        </p:spPr>
        <p:txBody>
          <a:bodyPr wrap="none" rtlCol="0">
            <a:spAutoFit/>
          </a:bodyPr>
          <a:lstStyle/>
          <a:p>
            <a:r>
              <a:rPr lang="en-US" dirty="0" smtClean="0">
                <a:latin typeface="Times New Roman" pitchFamily="18" charset="0"/>
                <a:cs typeface="Times New Roman" pitchFamily="18" charset="0"/>
              </a:rPr>
              <a:t>MENU PRINCIPAL</a:t>
            </a:r>
            <a:endParaRPr lang="es-ES" dirty="0">
              <a:latin typeface="Times New Roman" pitchFamily="18" charset="0"/>
              <a:cs typeface="Times New Roman" pitchFamily="18" charset="0"/>
            </a:endParaRPr>
          </a:p>
        </p:txBody>
      </p:sp>
      <p:cxnSp>
        <p:nvCxnSpPr>
          <p:cNvPr id="10" name="9 Conector recto de flecha"/>
          <p:cNvCxnSpPr>
            <a:endCxn id="7" idx="3"/>
          </p:cNvCxnSpPr>
          <p:nvPr/>
        </p:nvCxnSpPr>
        <p:spPr>
          <a:xfrm rot="10800000">
            <a:off x="1716616" y="4935834"/>
            <a:ext cx="926558" cy="4219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endCxn id="8" idx="0"/>
          </p:cNvCxnSpPr>
          <p:nvPr/>
        </p:nvCxnSpPr>
        <p:spPr>
          <a:xfrm>
            <a:off x="4357686" y="5857892"/>
            <a:ext cx="1064811" cy="5000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err="1" smtClean="0">
                <a:latin typeface="Times New Roman" pitchFamily="18" charset="0"/>
                <a:cs typeface="Times New Roman" pitchFamily="18" charset="0"/>
              </a:rPr>
              <a:t>HMI</a:t>
            </a:r>
            <a:r>
              <a:rPr lang="es-ES" b="1" dirty="0" smtClean="0">
                <a:latin typeface="Times New Roman" pitchFamily="18" charset="0"/>
                <a:cs typeface="Times New Roman" pitchFamily="18" charset="0"/>
              </a:rPr>
              <a:t> – LOCAL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4. USO DE COLOR </a:t>
            </a:r>
            <a:endParaRPr lang="es-ES" b="1" dirty="0"/>
          </a:p>
        </p:txBody>
      </p:sp>
      <p:graphicFrame>
        <p:nvGraphicFramePr>
          <p:cNvPr id="4" name="3 Marcador de contenido"/>
          <p:cNvGraphicFramePr>
            <a:graphicFrameLocks noGrp="1"/>
          </p:cNvGraphicFramePr>
          <p:nvPr>
            <p:ph sz="quarter" idx="1"/>
          </p:nvPr>
        </p:nvGraphicFramePr>
        <p:xfrm>
          <a:off x="1214414" y="1571612"/>
          <a:ext cx="6357982" cy="4786348"/>
        </p:xfrm>
        <a:graphic>
          <a:graphicData uri="http://schemas.openxmlformats.org/drawingml/2006/table">
            <a:tbl>
              <a:tblPr/>
              <a:tblGrid>
                <a:gridCol w="2872815"/>
                <a:gridCol w="2046337"/>
                <a:gridCol w="1438830"/>
              </a:tblGrid>
              <a:tr h="341882">
                <a:tc gridSpan="2">
                  <a:txBody>
                    <a:bodyPr/>
                    <a:lstStyle/>
                    <a:p>
                      <a:pPr algn="ctr">
                        <a:lnSpc>
                          <a:spcPct val="115000"/>
                        </a:lnSpc>
                        <a:spcAft>
                          <a:spcPts val="0"/>
                        </a:spcAft>
                      </a:pPr>
                      <a:r>
                        <a:rPr lang="es-ES" sz="1600" b="1">
                          <a:solidFill>
                            <a:srgbClr val="FFFFFF"/>
                          </a:solidFill>
                          <a:latin typeface="Times New Roman"/>
                          <a:ea typeface="Calibri"/>
                          <a:cs typeface="Times New Roman"/>
                        </a:rPr>
                        <a:t>Pantallas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S"/>
                    </a:p>
                  </a:txBody>
                  <a:tcPr/>
                </a:tc>
                <a:tc>
                  <a:txBody>
                    <a:bodyPr/>
                    <a:lstStyle/>
                    <a:p>
                      <a:pPr algn="ctr">
                        <a:lnSpc>
                          <a:spcPct val="115000"/>
                        </a:lnSpc>
                        <a:spcAft>
                          <a:spcPts val="0"/>
                        </a:spcAft>
                      </a:pPr>
                      <a:r>
                        <a:rPr lang="es-ES" sz="1600" b="1">
                          <a:solidFill>
                            <a:srgbClr val="FFFFFF"/>
                          </a:solidFill>
                          <a:latin typeface="Times New Roman"/>
                          <a:ea typeface="Calibri"/>
                          <a:cs typeface="Times New Roman"/>
                        </a:rPr>
                        <a:t>RGB</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41882">
                <a:tc>
                  <a:txBody>
                    <a:bodyPr/>
                    <a:lstStyle/>
                    <a:p>
                      <a:pPr algn="ctr">
                        <a:lnSpc>
                          <a:spcPct val="115000"/>
                        </a:lnSpc>
                        <a:spcAft>
                          <a:spcPts val="0"/>
                        </a:spcAft>
                      </a:pPr>
                      <a:r>
                        <a:rPr lang="es-ES" sz="1600">
                          <a:latin typeface="Times New Roman"/>
                          <a:ea typeface="Calibri"/>
                          <a:cs typeface="Times New Roman"/>
                        </a:rPr>
                        <a:t>Fondo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Negro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0/0/0</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882">
                <a:tc>
                  <a:txBody>
                    <a:bodyPr/>
                    <a:lstStyle/>
                    <a:p>
                      <a:pPr algn="ctr">
                        <a:lnSpc>
                          <a:spcPct val="115000"/>
                        </a:lnSpc>
                        <a:spcAft>
                          <a:spcPts val="0"/>
                        </a:spcAft>
                      </a:pPr>
                      <a:r>
                        <a:rPr lang="es-ES" sz="1600">
                          <a:latin typeface="Times New Roman"/>
                          <a:ea typeface="Calibri"/>
                          <a:cs typeface="Times New Roman"/>
                        </a:rPr>
                        <a:t>Menús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Gris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31/37/188</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882">
                <a:tc>
                  <a:txBody>
                    <a:bodyPr/>
                    <a:lstStyle/>
                    <a:p>
                      <a:pPr algn="ctr">
                        <a:lnSpc>
                          <a:spcPct val="115000"/>
                        </a:lnSpc>
                        <a:spcAft>
                          <a:spcPts val="0"/>
                        </a:spcAft>
                      </a:pPr>
                      <a:r>
                        <a:rPr lang="es-ES" sz="1600">
                          <a:latin typeface="Times New Roman"/>
                          <a:ea typeface="Calibri"/>
                          <a:cs typeface="Times New Roman"/>
                        </a:rPr>
                        <a:t>Letras Títulos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Amarillo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255/255/0</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882">
                <a:tc>
                  <a:txBody>
                    <a:bodyPr/>
                    <a:lstStyle/>
                    <a:p>
                      <a:pPr algn="ctr">
                        <a:lnSpc>
                          <a:spcPct val="115000"/>
                        </a:lnSpc>
                        <a:spcAft>
                          <a:spcPts val="0"/>
                        </a:spcAft>
                      </a:pPr>
                      <a:r>
                        <a:rPr lang="es-ES" sz="1600">
                          <a:latin typeface="Times New Roman"/>
                          <a:ea typeface="Calibri"/>
                          <a:cs typeface="Times New Roman"/>
                        </a:rPr>
                        <a:t>Letras variables del proceso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Blanco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255/255/255</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882">
                <a:tc gridSpan="2">
                  <a:txBody>
                    <a:bodyPr/>
                    <a:lstStyle/>
                    <a:p>
                      <a:pPr algn="ctr">
                        <a:lnSpc>
                          <a:spcPct val="115000"/>
                        </a:lnSpc>
                        <a:spcAft>
                          <a:spcPts val="0"/>
                        </a:spcAft>
                      </a:pPr>
                      <a:r>
                        <a:rPr lang="es-ES" sz="1600" b="1">
                          <a:solidFill>
                            <a:srgbClr val="FFFFFF"/>
                          </a:solidFill>
                          <a:latin typeface="Times New Roman"/>
                          <a:ea typeface="Calibri"/>
                          <a:cs typeface="Times New Roman"/>
                        </a:rPr>
                        <a:t>Estatus del equipo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S"/>
                    </a:p>
                  </a:txBody>
                  <a:tcPr/>
                </a:tc>
                <a:tc>
                  <a:txBody>
                    <a:bodyPr/>
                    <a:lstStyle/>
                    <a:p>
                      <a:pPr algn="ctr">
                        <a:lnSpc>
                          <a:spcPct val="115000"/>
                        </a:lnSpc>
                        <a:spcAft>
                          <a:spcPts val="0"/>
                        </a:spcAft>
                      </a:pPr>
                      <a:endParaRPr lang="es-ES" sz="1600">
                        <a:solidFill>
                          <a:srgbClr val="FFFFFF"/>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41882">
                <a:tc>
                  <a:txBody>
                    <a:bodyPr/>
                    <a:lstStyle/>
                    <a:p>
                      <a:pPr algn="ctr">
                        <a:lnSpc>
                          <a:spcPct val="115000"/>
                        </a:lnSpc>
                        <a:spcAft>
                          <a:spcPts val="0"/>
                        </a:spcAft>
                      </a:pPr>
                      <a:r>
                        <a:rPr lang="es-ES" sz="1600">
                          <a:latin typeface="Times New Roman"/>
                          <a:ea typeface="Calibri"/>
                          <a:cs typeface="Times New Roman"/>
                        </a:rPr>
                        <a:t>Marcha</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Verde</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0/113/0</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882">
                <a:tc>
                  <a:txBody>
                    <a:bodyPr/>
                    <a:lstStyle/>
                    <a:p>
                      <a:pPr algn="ctr">
                        <a:lnSpc>
                          <a:spcPct val="115000"/>
                        </a:lnSpc>
                        <a:spcAft>
                          <a:spcPts val="0"/>
                        </a:spcAft>
                      </a:pPr>
                      <a:r>
                        <a:rPr lang="es-ES" sz="1600">
                          <a:latin typeface="Times New Roman"/>
                          <a:ea typeface="Calibri"/>
                          <a:cs typeface="Times New Roman"/>
                        </a:rPr>
                        <a:t>Paro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Blanco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255/255/255</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882">
                <a:tc gridSpan="2">
                  <a:txBody>
                    <a:bodyPr/>
                    <a:lstStyle/>
                    <a:p>
                      <a:pPr algn="ctr">
                        <a:lnSpc>
                          <a:spcPct val="115000"/>
                        </a:lnSpc>
                        <a:spcAft>
                          <a:spcPts val="0"/>
                        </a:spcAft>
                      </a:pPr>
                      <a:r>
                        <a:rPr lang="es-ES" sz="1600" b="1">
                          <a:solidFill>
                            <a:srgbClr val="FFFFFF"/>
                          </a:solidFill>
                          <a:latin typeface="Times New Roman"/>
                          <a:ea typeface="Calibri"/>
                          <a:cs typeface="Times New Roman"/>
                        </a:rPr>
                        <a:t>Alarmas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S"/>
                    </a:p>
                  </a:txBody>
                  <a:tcPr/>
                </a:tc>
                <a:tc>
                  <a:txBody>
                    <a:bodyPr/>
                    <a:lstStyle/>
                    <a:p>
                      <a:pPr algn="ctr">
                        <a:lnSpc>
                          <a:spcPct val="115000"/>
                        </a:lnSpc>
                        <a:spcAft>
                          <a:spcPts val="0"/>
                        </a:spcAft>
                      </a:pPr>
                      <a:endParaRPr lang="es-ES" sz="1600">
                        <a:solidFill>
                          <a:srgbClr val="FFFFFF"/>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41882">
                <a:tc>
                  <a:txBody>
                    <a:bodyPr/>
                    <a:lstStyle/>
                    <a:p>
                      <a:pPr algn="ctr">
                        <a:lnSpc>
                          <a:spcPct val="115000"/>
                        </a:lnSpc>
                        <a:spcAft>
                          <a:spcPts val="0"/>
                        </a:spcAft>
                      </a:pPr>
                      <a:r>
                        <a:rPr lang="es-ES" sz="1600">
                          <a:latin typeface="Times New Roman"/>
                          <a:ea typeface="Calibri"/>
                          <a:cs typeface="Times New Roman"/>
                        </a:rPr>
                        <a:t>Critico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Rojo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255/0/0</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882">
                <a:tc>
                  <a:txBody>
                    <a:bodyPr/>
                    <a:lstStyle/>
                    <a:p>
                      <a:pPr algn="ctr">
                        <a:lnSpc>
                          <a:spcPct val="115000"/>
                        </a:lnSpc>
                        <a:spcAft>
                          <a:spcPts val="0"/>
                        </a:spcAft>
                      </a:pPr>
                      <a:r>
                        <a:rPr lang="es-ES" sz="1600">
                          <a:latin typeface="Times New Roman"/>
                          <a:ea typeface="Calibri"/>
                          <a:cs typeface="Times New Roman"/>
                        </a:rPr>
                        <a:t>Normal</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Celeste</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0/255/255</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882">
                <a:tc gridSpan="2">
                  <a:txBody>
                    <a:bodyPr/>
                    <a:lstStyle/>
                    <a:p>
                      <a:pPr algn="ctr">
                        <a:lnSpc>
                          <a:spcPct val="115000"/>
                        </a:lnSpc>
                        <a:spcAft>
                          <a:spcPts val="0"/>
                        </a:spcAft>
                      </a:pPr>
                      <a:r>
                        <a:rPr lang="es-ES" sz="1600" b="1">
                          <a:solidFill>
                            <a:srgbClr val="FFFFFF"/>
                          </a:solidFill>
                          <a:latin typeface="Times New Roman"/>
                          <a:ea typeface="Calibri"/>
                          <a:cs typeface="Times New Roman"/>
                        </a:rPr>
                        <a:t>Indicadores de proceso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S"/>
                    </a:p>
                  </a:txBody>
                  <a:tcPr/>
                </a:tc>
                <a:tc>
                  <a:txBody>
                    <a:bodyPr/>
                    <a:lstStyle/>
                    <a:p>
                      <a:pPr algn="ctr">
                        <a:lnSpc>
                          <a:spcPct val="115000"/>
                        </a:lnSpc>
                        <a:spcAft>
                          <a:spcPts val="0"/>
                        </a:spcAft>
                      </a:pPr>
                      <a:endParaRPr lang="es-ES" sz="1600">
                        <a:solidFill>
                          <a:srgbClr val="FFFFFF"/>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41882">
                <a:tc>
                  <a:txBody>
                    <a:bodyPr/>
                    <a:lstStyle/>
                    <a:p>
                      <a:pPr algn="ctr">
                        <a:lnSpc>
                          <a:spcPct val="115000"/>
                        </a:lnSpc>
                        <a:spcAft>
                          <a:spcPts val="0"/>
                        </a:spcAft>
                      </a:pPr>
                      <a:r>
                        <a:rPr lang="es-ES" sz="1600">
                          <a:latin typeface="Times New Roman"/>
                          <a:ea typeface="Calibri"/>
                          <a:cs typeface="Times New Roman"/>
                        </a:rPr>
                        <a:t>Marcha</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Verde</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0/113/0</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882">
                <a:tc>
                  <a:txBody>
                    <a:bodyPr/>
                    <a:lstStyle/>
                    <a:p>
                      <a:pPr algn="ctr">
                        <a:lnSpc>
                          <a:spcPct val="115000"/>
                        </a:lnSpc>
                        <a:spcAft>
                          <a:spcPts val="0"/>
                        </a:spcAft>
                      </a:pPr>
                      <a:r>
                        <a:rPr lang="es-ES" sz="1600">
                          <a:latin typeface="Times New Roman"/>
                          <a:ea typeface="Calibri"/>
                          <a:cs typeface="Times New Roman"/>
                        </a:rPr>
                        <a:t>Paro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Times New Roman"/>
                          <a:ea typeface="Calibri"/>
                          <a:cs typeface="Times New Roman"/>
                        </a:rPr>
                        <a:t>Rojo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Times New Roman"/>
                          <a:ea typeface="Calibri"/>
                          <a:cs typeface="Times New Roman"/>
                        </a:rPr>
                        <a:t>255/0/0</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43</a:t>
            </a:fld>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err="1" smtClean="0">
                <a:latin typeface="Times New Roman" pitchFamily="18" charset="0"/>
                <a:cs typeface="Times New Roman" pitchFamily="18" charset="0"/>
              </a:rPr>
              <a:t>HMI</a:t>
            </a:r>
            <a:r>
              <a:rPr lang="es-ES" b="1" dirty="0" smtClean="0">
                <a:latin typeface="Times New Roman" pitchFamily="18" charset="0"/>
                <a:cs typeface="Times New Roman" pitchFamily="18" charset="0"/>
              </a:rPr>
              <a:t> – LOCAL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5. INFORMACIÓN TEXTUAL</a:t>
            </a:r>
            <a:endParaRPr lang="es-ES" b="1" dirty="0"/>
          </a:p>
        </p:txBody>
      </p:sp>
      <p:graphicFrame>
        <p:nvGraphicFramePr>
          <p:cNvPr id="4" name="3 Marcador de contenido"/>
          <p:cNvGraphicFramePr>
            <a:graphicFrameLocks noGrp="1"/>
          </p:cNvGraphicFramePr>
          <p:nvPr>
            <p:ph sz="quarter" idx="1"/>
          </p:nvPr>
        </p:nvGraphicFramePr>
        <p:xfrm>
          <a:off x="1928795" y="2000242"/>
          <a:ext cx="5429286" cy="3286145"/>
        </p:xfrm>
        <a:graphic>
          <a:graphicData uri="http://schemas.openxmlformats.org/drawingml/2006/table">
            <a:tbl>
              <a:tblPr/>
              <a:tblGrid>
                <a:gridCol w="2442700"/>
                <a:gridCol w="2020422"/>
                <a:gridCol w="966164"/>
              </a:tblGrid>
              <a:tr h="938900">
                <a:tc>
                  <a:txBody>
                    <a:bodyPr/>
                    <a:lstStyle/>
                    <a:p>
                      <a:pPr algn="ctr">
                        <a:lnSpc>
                          <a:spcPct val="150000"/>
                        </a:lnSpc>
                        <a:spcAft>
                          <a:spcPts val="0"/>
                        </a:spcAft>
                      </a:pPr>
                      <a:r>
                        <a:rPr lang="es-ES" sz="1600" b="1">
                          <a:solidFill>
                            <a:srgbClr val="FFFFFF"/>
                          </a:solidFill>
                          <a:latin typeface="Times New Roman"/>
                          <a:ea typeface="Calibri"/>
                          <a:cs typeface="Times New Roman"/>
                        </a:rPr>
                        <a:t>Uso</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Tipo de letra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Tamaño</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69449">
                <a:tc>
                  <a:txBody>
                    <a:bodyPr/>
                    <a:lstStyle/>
                    <a:p>
                      <a:pPr algn="ctr">
                        <a:lnSpc>
                          <a:spcPct val="150000"/>
                        </a:lnSpc>
                        <a:spcAft>
                          <a:spcPts val="0"/>
                        </a:spcAft>
                      </a:pPr>
                      <a:r>
                        <a:rPr lang="es-ES" sz="1600">
                          <a:latin typeface="Times New Roman"/>
                          <a:ea typeface="Calibri"/>
                          <a:cs typeface="Times New Roman"/>
                        </a:rPr>
                        <a:t>Títulos principales</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Sans Serif</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22</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449">
                <a:tc>
                  <a:txBody>
                    <a:bodyPr/>
                    <a:lstStyle/>
                    <a:p>
                      <a:pPr algn="ctr">
                        <a:lnSpc>
                          <a:spcPct val="150000"/>
                        </a:lnSpc>
                        <a:spcAft>
                          <a:spcPts val="0"/>
                        </a:spcAft>
                      </a:pPr>
                      <a:r>
                        <a:rPr lang="es-ES" sz="1600">
                          <a:latin typeface="Times New Roman"/>
                          <a:ea typeface="Calibri"/>
                          <a:cs typeface="Times New Roman"/>
                        </a:rPr>
                        <a:t>Títulos secundarios</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Sans Serif</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12</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449">
                <a:tc>
                  <a:txBody>
                    <a:bodyPr/>
                    <a:lstStyle/>
                    <a:p>
                      <a:pPr algn="ctr">
                        <a:lnSpc>
                          <a:spcPct val="150000"/>
                        </a:lnSpc>
                        <a:spcAft>
                          <a:spcPts val="0"/>
                        </a:spcAft>
                      </a:pPr>
                      <a:r>
                        <a:rPr lang="es-ES" sz="1600">
                          <a:latin typeface="Times New Roman"/>
                          <a:ea typeface="Calibri"/>
                          <a:cs typeface="Times New Roman"/>
                        </a:rPr>
                        <a:t>Informativa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Sans Serif</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10</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449">
                <a:tc>
                  <a:txBody>
                    <a:bodyPr/>
                    <a:lstStyle/>
                    <a:p>
                      <a:pPr algn="ctr">
                        <a:lnSpc>
                          <a:spcPct val="150000"/>
                        </a:lnSpc>
                        <a:spcAft>
                          <a:spcPts val="0"/>
                        </a:spcAft>
                      </a:pPr>
                      <a:r>
                        <a:rPr lang="es-ES" sz="1600">
                          <a:latin typeface="Times New Roman"/>
                          <a:ea typeface="Calibri"/>
                          <a:cs typeface="Times New Roman"/>
                        </a:rPr>
                        <a:t>Variables del proceso</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Sans Serif</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12</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449">
                <a:tc>
                  <a:txBody>
                    <a:bodyPr/>
                    <a:lstStyle/>
                    <a:p>
                      <a:pPr algn="ctr">
                        <a:lnSpc>
                          <a:spcPct val="150000"/>
                        </a:lnSpc>
                        <a:spcAft>
                          <a:spcPts val="0"/>
                        </a:spcAft>
                      </a:pPr>
                      <a:r>
                        <a:rPr lang="es-ES" sz="1600">
                          <a:latin typeface="Times New Roman"/>
                          <a:ea typeface="Calibri"/>
                          <a:cs typeface="Times New Roman"/>
                        </a:rPr>
                        <a:t>Menus</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Sans Serif</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12</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44</a:t>
            </a:fld>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err="1" smtClean="0">
                <a:latin typeface="Times New Roman" pitchFamily="18" charset="0"/>
                <a:cs typeface="Times New Roman" pitchFamily="18" charset="0"/>
              </a:rPr>
              <a:t>HMI</a:t>
            </a:r>
            <a:r>
              <a:rPr lang="es-ES" b="1" dirty="0" smtClean="0">
                <a:latin typeface="Times New Roman" pitchFamily="18" charset="0"/>
                <a:cs typeface="Times New Roman" pitchFamily="18" charset="0"/>
              </a:rPr>
              <a:t> – LOCAL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6. ESTATUS DE LOS EQUIPOS Y EVENTOS DEL PROCESO</a:t>
            </a:r>
            <a:endParaRPr lang="es-ES" b="1" dirty="0"/>
          </a:p>
        </p:txBody>
      </p:sp>
      <p:graphicFrame>
        <p:nvGraphicFramePr>
          <p:cNvPr id="4" name="3 Marcador de contenido"/>
          <p:cNvGraphicFramePr>
            <a:graphicFrameLocks noGrp="1"/>
          </p:cNvGraphicFramePr>
          <p:nvPr>
            <p:ph sz="quarter" idx="1"/>
          </p:nvPr>
        </p:nvGraphicFramePr>
        <p:xfrm>
          <a:off x="714348" y="2000241"/>
          <a:ext cx="7572428" cy="2996891"/>
        </p:xfrm>
        <a:graphic>
          <a:graphicData uri="http://schemas.openxmlformats.org/drawingml/2006/table">
            <a:tbl>
              <a:tblPr/>
              <a:tblGrid>
                <a:gridCol w="2241401"/>
                <a:gridCol w="1033919"/>
                <a:gridCol w="1063779"/>
                <a:gridCol w="3233329"/>
              </a:tblGrid>
              <a:tr h="428127">
                <a:tc>
                  <a:txBody>
                    <a:bodyPr/>
                    <a:lstStyle/>
                    <a:p>
                      <a:pPr algn="ctr">
                        <a:lnSpc>
                          <a:spcPct val="150000"/>
                        </a:lnSpc>
                        <a:spcAft>
                          <a:spcPts val="0"/>
                        </a:spcAft>
                      </a:pPr>
                      <a:r>
                        <a:rPr lang="es-ES" sz="1600" b="1">
                          <a:solidFill>
                            <a:srgbClr val="FFFFFF"/>
                          </a:solidFill>
                          <a:latin typeface="Times New Roman" pitchFamily="18" charset="0"/>
                          <a:ea typeface="Calibri"/>
                          <a:cs typeface="Times New Roman" pitchFamily="18" charset="0"/>
                        </a:rPr>
                        <a:t>Tipo de indicador</a:t>
                      </a:r>
                      <a:endParaRPr lang="es-ES" sz="16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pitchFamily="18" charset="0"/>
                          <a:ea typeface="Calibri"/>
                          <a:cs typeface="Times New Roman" pitchFamily="18" charset="0"/>
                        </a:rPr>
                        <a:t>Marcha</a:t>
                      </a:r>
                      <a:endParaRPr lang="es-ES" sz="16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pitchFamily="18" charset="0"/>
                          <a:ea typeface="Calibri"/>
                          <a:cs typeface="Times New Roman" pitchFamily="18" charset="0"/>
                        </a:rPr>
                        <a:t>Paro</a:t>
                      </a:r>
                      <a:endParaRPr lang="es-ES" sz="16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pitchFamily="18" charset="0"/>
                          <a:ea typeface="Calibri"/>
                          <a:cs typeface="Times New Roman" pitchFamily="18" charset="0"/>
                        </a:rPr>
                        <a:t>Función</a:t>
                      </a:r>
                      <a:endParaRPr lang="es-ES" sz="16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284382">
                <a:tc>
                  <a:txBody>
                    <a:bodyPr/>
                    <a:lstStyle/>
                    <a:p>
                      <a:pPr algn="ctr">
                        <a:lnSpc>
                          <a:spcPct val="150000"/>
                        </a:lnSpc>
                        <a:spcAft>
                          <a:spcPts val="0"/>
                        </a:spcAft>
                      </a:pPr>
                      <a:r>
                        <a:rPr lang="es-ES" sz="1600" dirty="0">
                          <a:latin typeface="Times New Roman" pitchFamily="18" charset="0"/>
                          <a:ea typeface="Calibri"/>
                          <a:cs typeface="Times New Roman" pitchFamily="18" charset="0"/>
                        </a:rPr>
                        <a:t>Cuadrado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pitchFamily="18" charset="0"/>
                          <a:ea typeface="Calibri"/>
                          <a:cs typeface="Times New Roman" pitchFamily="18" charset="0"/>
                        </a:rPr>
                        <a:t>Verde</a:t>
                      </a:r>
                    </a:p>
                    <a:p>
                      <a:pPr algn="ctr">
                        <a:lnSpc>
                          <a:spcPct val="150000"/>
                        </a:lnSpc>
                        <a:spcAft>
                          <a:spcPts val="0"/>
                        </a:spcAft>
                      </a:pPr>
                      <a:r>
                        <a:rPr lang="es-ES" sz="1600">
                          <a:latin typeface="Times New Roman" pitchFamily="18" charset="0"/>
                          <a:ea typeface="Calibri"/>
                          <a:cs typeface="Times New Roman" pitchFamily="18" charset="0"/>
                        </a:rPr>
                        <a:t>0/255/0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pitchFamily="18" charset="0"/>
                          <a:ea typeface="Calibri"/>
                          <a:cs typeface="Times New Roman" pitchFamily="18" charset="0"/>
                        </a:rPr>
                        <a:t>Blanco</a:t>
                      </a:r>
                    </a:p>
                    <a:p>
                      <a:pPr algn="ctr">
                        <a:lnSpc>
                          <a:spcPct val="150000"/>
                        </a:lnSpc>
                        <a:spcAft>
                          <a:spcPts val="0"/>
                        </a:spcAft>
                      </a:pPr>
                      <a:r>
                        <a:rPr lang="es-ES" sz="1600">
                          <a:latin typeface="Times New Roman" pitchFamily="18" charset="0"/>
                          <a:ea typeface="Calibri"/>
                          <a:cs typeface="Times New Roman" pitchFamily="18" charset="0"/>
                        </a:rPr>
                        <a:t>255/255/255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pitchFamily="18" charset="0"/>
                          <a:ea typeface="Calibri"/>
                          <a:cs typeface="Times New Roman" pitchFamily="18" charset="0"/>
                        </a:rPr>
                        <a:t>Estatus de sensores y actuadores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4382">
                <a:tc>
                  <a:txBody>
                    <a:bodyPr/>
                    <a:lstStyle/>
                    <a:p>
                      <a:pPr algn="ctr">
                        <a:lnSpc>
                          <a:spcPct val="150000"/>
                        </a:lnSpc>
                        <a:spcAft>
                          <a:spcPts val="0"/>
                        </a:spcAft>
                      </a:pPr>
                      <a:r>
                        <a:rPr lang="es-ES" sz="1600">
                          <a:latin typeface="Times New Roman" pitchFamily="18" charset="0"/>
                          <a:ea typeface="Calibri"/>
                          <a:cs typeface="Times New Roman" pitchFamily="18" charset="0"/>
                        </a:rPr>
                        <a:t>Redondo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pitchFamily="18" charset="0"/>
                          <a:ea typeface="Calibri"/>
                          <a:cs typeface="Times New Roman" pitchFamily="18" charset="0"/>
                        </a:rPr>
                        <a:t>Rojo</a:t>
                      </a:r>
                    </a:p>
                    <a:p>
                      <a:pPr algn="ctr">
                        <a:lnSpc>
                          <a:spcPct val="150000"/>
                        </a:lnSpc>
                        <a:spcAft>
                          <a:spcPts val="0"/>
                        </a:spcAft>
                      </a:pPr>
                      <a:r>
                        <a:rPr lang="es-ES" sz="1600">
                          <a:latin typeface="Times New Roman" pitchFamily="18" charset="0"/>
                          <a:ea typeface="Calibri"/>
                          <a:cs typeface="Times New Roman" pitchFamily="18" charset="0"/>
                        </a:rPr>
                        <a:t>255/0/0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pitchFamily="18" charset="0"/>
                          <a:ea typeface="Calibri"/>
                          <a:cs typeface="Times New Roman" pitchFamily="18" charset="0"/>
                        </a:rPr>
                        <a:t>Gris</a:t>
                      </a:r>
                    </a:p>
                    <a:p>
                      <a:pPr algn="ctr">
                        <a:lnSpc>
                          <a:spcPct val="150000"/>
                        </a:lnSpc>
                        <a:spcAft>
                          <a:spcPts val="0"/>
                        </a:spcAft>
                      </a:pPr>
                      <a:r>
                        <a:rPr lang="es-ES" sz="1600">
                          <a:latin typeface="Times New Roman" pitchFamily="18" charset="0"/>
                          <a:ea typeface="Calibri"/>
                          <a:cs typeface="Times New Roman" pitchFamily="18" charset="0"/>
                        </a:rPr>
                        <a:t>31/37/188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pitchFamily="18" charset="0"/>
                          <a:ea typeface="Calibri"/>
                          <a:cs typeface="Times New Roman" pitchFamily="18" charset="0"/>
                        </a:rPr>
                        <a:t>Alarmas y actuadores especiales (niquelina)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06" name="Rectangle 2"/>
          <p:cNvSpPr>
            <a:spLocks noChangeArrowheads="1"/>
          </p:cNvSpPr>
          <p:nvPr/>
        </p:nvSpPr>
        <p:spPr bwMode="auto">
          <a:xfrm>
            <a:off x="1500166" y="2643182"/>
            <a:ext cx="635000" cy="211137"/>
          </a:xfrm>
          <a:prstGeom prst="rect">
            <a:avLst/>
          </a:prstGeom>
          <a:solidFill>
            <a:srgbClr val="00B050"/>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105" name="Oval 1"/>
          <p:cNvSpPr>
            <a:spLocks noChangeArrowheads="1"/>
          </p:cNvSpPr>
          <p:nvPr/>
        </p:nvSpPr>
        <p:spPr bwMode="auto">
          <a:xfrm>
            <a:off x="1714480" y="3857628"/>
            <a:ext cx="266700" cy="258762"/>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 name="6 Marcador de número de diapositiva"/>
          <p:cNvSpPr>
            <a:spLocks noGrp="1"/>
          </p:cNvSpPr>
          <p:nvPr>
            <p:ph type="sldNum" sz="quarter" idx="15"/>
          </p:nvPr>
        </p:nvSpPr>
        <p:spPr/>
        <p:txBody>
          <a:bodyPr/>
          <a:lstStyle/>
          <a:p>
            <a:fld id="{85CD96EC-A5DC-43C1-ADCA-A755E58A6CDD}" type="slidenum">
              <a:rPr lang="es-ES" smtClean="0"/>
              <a:pPr/>
              <a:t>45</a:t>
            </a:fld>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5"/>
          </p:nvPr>
        </p:nvSpPr>
        <p:spPr/>
        <p:txBody>
          <a:bodyPr/>
          <a:lstStyle/>
          <a:p>
            <a:fld id="{85CD96EC-A5DC-43C1-ADCA-A755E58A6CDD}" type="slidenum">
              <a:rPr lang="es-ES" smtClean="0"/>
              <a:pPr/>
              <a:t>46</a:t>
            </a:fld>
            <a:endParaRPr lang="es-ES"/>
          </a:p>
        </p:txBody>
      </p:sp>
      <p:sp>
        <p:nvSpPr>
          <p:cNvPr id="5" name="1 Título"/>
          <p:cNvSpPr>
            <a:spLocks noGrp="1"/>
          </p:cNvSpPr>
          <p:nvPr>
            <p:ph type="title"/>
          </p:nvPr>
        </p:nvSpPr>
        <p:spPr>
          <a:xfrm>
            <a:off x="457200" y="274638"/>
            <a:ext cx="7467600" cy="1143000"/>
          </a:xfrm>
        </p:spPr>
        <p:txBody>
          <a:bodyPr>
            <a:normAutofit fontScale="90000"/>
          </a:bodyPr>
          <a:lstStyle/>
          <a:p>
            <a:r>
              <a:rPr lang="es-ES" b="1" dirty="0" err="1" smtClean="0">
                <a:latin typeface="Times New Roman" pitchFamily="18" charset="0"/>
                <a:cs typeface="Times New Roman" pitchFamily="18" charset="0"/>
              </a:rPr>
              <a:t>HMI</a:t>
            </a:r>
            <a:r>
              <a:rPr lang="es-ES" b="1" dirty="0" smtClean="0">
                <a:latin typeface="Times New Roman" pitchFamily="18" charset="0"/>
                <a:cs typeface="Times New Roman" pitchFamily="18" charset="0"/>
              </a:rPr>
              <a:t> – LOCAL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6. ESTATUS DE LOS EQUIPOS Y EVENTOS DEL PROCESO</a:t>
            </a:r>
            <a:endParaRPr lang="es-ES" b="1" dirty="0"/>
          </a:p>
        </p:txBody>
      </p:sp>
      <p:pic>
        <p:nvPicPr>
          <p:cNvPr id="8" name="5 Marcador de contenido" descr="C:\Users\Diego\Desktop\hmi\nivel.bmp"/>
          <p:cNvPicPr>
            <a:picLocks noGrp="1"/>
          </p:cNvPicPr>
          <p:nvPr>
            <p:ph sz="quarter" idx="1"/>
          </p:nvPr>
        </p:nvPicPr>
        <p:blipFill>
          <a:blip r:embed="rId2" cstate="print"/>
          <a:srcRect l="11494" t="27650" r="47625" b="24437"/>
          <a:stretch>
            <a:fillRect/>
          </a:stretch>
        </p:blipFill>
        <p:spPr bwMode="auto">
          <a:xfrm>
            <a:off x="1142976" y="1785926"/>
            <a:ext cx="5857916"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err="1" smtClean="0">
                <a:latin typeface="Times New Roman" pitchFamily="18" charset="0"/>
                <a:cs typeface="Times New Roman" pitchFamily="18" charset="0"/>
              </a:rPr>
              <a:t>HMI</a:t>
            </a:r>
            <a:r>
              <a:rPr lang="es-ES" b="1" dirty="0" smtClean="0">
                <a:latin typeface="Times New Roman" pitchFamily="18" charset="0"/>
                <a:cs typeface="Times New Roman" pitchFamily="18" charset="0"/>
              </a:rPr>
              <a:t> – LOCAL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7. VALORES DEL PROCESO </a:t>
            </a:r>
            <a:endParaRPr lang="es-ES" b="1" dirty="0"/>
          </a:p>
        </p:txBody>
      </p:sp>
      <p:graphicFrame>
        <p:nvGraphicFramePr>
          <p:cNvPr id="4" name="3 Marcador de contenido"/>
          <p:cNvGraphicFramePr>
            <a:graphicFrameLocks noGrp="1"/>
          </p:cNvGraphicFramePr>
          <p:nvPr>
            <p:ph sz="quarter" idx="1"/>
          </p:nvPr>
        </p:nvGraphicFramePr>
        <p:xfrm>
          <a:off x="857225" y="2071678"/>
          <a:ext cx="7072361" cy="3786214"/>
        </p:xfrm>
        <a:graphic>
          <a:graphicData uri="http://schemas.openxmlformats.org/drawingml/2006/table">
            <a:tbl>
              <a:tblPr/>
              <a:tblGrid>
                <a:gridCol w="1820390"/>
                <a:gridCol w="1956203"/>
                <a:gridCol w="1191099"/>
                <a:gridCol w="2104669"/>
              </a:tblGrid>
              <a:tr h="420690">
                <a:tc>
                  <a:txBody>
                    <a:bodyPr/>
                    <a:lstStyle/>
                    <a:p>
                      <a:pPr algn="ctr">
                        <a:lnSpc>
                          <a:spcPct val="150000"/>
                        </a:lnSpc>
                        <a:spcAft>
                          <a:spcPts val="0"/>
                        </a:spcAft>
                      </a:pPr>
                      <a:r>
                        <a:rPr lang="es-ES" sz="1600" b="1">
                          <a:solidFill>
                            <a:srgbClr val="FFFFFF"/>
                          </a:solidFill>
                          <a:latin typeface="Times New Roman"/>
                          <a:ea typeface="Calibri"/>
                          <a:cs typeface="Times New Roman"/>
                        </a:rPr>
                        <a:t>Tipo de indicador</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Letra</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Color</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Función</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682762">
                <a:tc>
                  <a:txBody>
                    <a:bodyPr/>
                    <a:lstStyle/>
                    <a:p>
                      <a:pPr algn="ctr">
                        <a:lnSpc>
                          <a:spcPct val="150000"/>
                        </a:lnSpc>
                        <a:spcAft>
                          <a:spcPts val="0"/>
                        </a:spcAft>
                      </a:pPr>
                      <a:r>
                        <a:rPr lang="es-ES" sz="1600">
                          <a:latin typeface="Times New Roman"/>
                          <a:ea typeface="Calibri"/>
                          <a:cs typeface="Times New Roman"/>
                        </a:rPr>
                        <a:t>Textual</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Tipo: Sans Serif</a:t>
                      </a:r>
                      <a:endParaRPr lang="es-ES" sz="1600">
                        <a:latin typeface="Calibri"/>
                        <a:ea typeface="Calibri"/>
                        <a:cs typeface="Times New Roman"/>
                      </a:endParaRPr>
                    </a:p>
                    <a:p>
                      <a:pPr algn="ctr">
                        <a:lnSpc>
                          <a:spcPct val="150000"/>
                        </a:lnSpc>
                        <a:spcAft>
                          <a:spcPts val="0"/>
                        </a:spcAft>
                      </a:pPr>
                      <a:r>
                        <a:rPr lang="es-ES" sz="1600">
                          <a:latin typeface="Times New Roman"/>
                          <a:ea typeface="Calibri"/>
                          <a:cs typeface="Times New Roman"/>
                        </a:rPr>
                        <a:t>Numero: 12</a:t>
                      </a:r>
                      <a:endParaRPr lang="es-ES" sz="1600">
                        <a:latin typeface="Calibri"/>
                        <a:ea typeface="Calibri"/>
                        <a:cs typeface="Times New Roman"/>
                      </a:endParaRPr>
                    </a:p>
                    <a:p>
                      <a:pPr algn="ctr">
                        <a:lnSpc>
                          <a:spcPct val="150000"/>
                        </a:lnSpc>
                        <a:spcAft>
                          <a:spcPts val="0"/>
                        </a:spcAft>
                      </a:pPr>
                      <a:r>
                        <a:rPr lang="es-ES" sz="1600">
                          <a:latin typeface="Times New Roman"/>
                          <a:ea typeface="Calibri"/>
                          <a:cs typeface="Times New Roman"/>
                        </a:rPr>
                        <a:t>Dos dígitos decimales</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Blanco</a:t>
                      </a:r>
                      <a:endParaRPr lang="es-ES" sz="1600">
                        <a:latin typeface="Calibri"/>
                        <a:ea typeface="Calibri"/>
                        <a:cs typeface="Times New Roman"/>
                      </a:endParaRPr>
                    </a:p>
                    <a:p>
                      <a:pPr algn="ctr">
                        <a:lnSpc>
                          <a:spcPct val="150000"/>
                        </a:lnSpc>
                        <a:spcAft>
                          <a:spcPts val="0"/>
                        </a:spcAft>
                      </a:pPr>
                      <a:r>
                        <a:rPr lang="es-ES" sz="1600">
                          <a:latin typeface="Times New Roman"/>
                          <a:ea typeface="Calibri"/>
                          <a:cs typeface="Times New Roman"/>
                        </a:rPr>
                        <a:t>255/255/255</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Indica el valor de las variables ya sea temperatura, nivel, caudal.</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2762">
                <a:tc>
                  <a:txBody>
                    <a:bodyPr/>
                    <a:lstStyle/>
                    <a:p>
                      <a:pPr algn="ctr">
                        <a:lnSpc>
                          <a:spcPct val="150000"/>
                        </a:lnSpc>
                        <a:spcAft>
                          <a:spcPts val="0"/>
                        </a:spcAft>
                      </a:pPr>
                      <a:r>
                        <a:rPr lang="es-ES" sz="1600">
                          <a:latin typeface="Times New Roman"/>
                          <a:ea typeface="Calibri"/>
                          <a:cs typeface="Times New Roman"/>
                        </a:rPr>
                        <a:t>Slider Vertical</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Verde</a:t>
                      </a:r>
                      <a:endParaRPr lang="es-ES" sz="1600">
                        <a:latin typeface="Calibri"/>
                        <a:ea typeface="Calibri"/>
                        <a:cs typeface="Times New Roman"/>
                      </a:endParaRPr>
                    </a:p>
                    <a:p>
                      <a:pPr algn="ctr">
                        <a:lnSpc>
                          <a:spcPct val="150000"/>
                        </a:lnSpc>
                        <a:spcAft>
                          <a:spcPts val="0"/>
                        </a:spcAft>
                      </a:pPr>
                      <a:r>
                        <a:rPr lang="es-ES" sz="1600">
                          <a:latin typeface="Times New Roman"/>
                          <a:ea typeface="Calibri"/>
                          <a:cs typeface="Times New Roman"/>
                        </a:rPr>
                        <a:t>0/255/0</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Indica el nivel de los tanques de acuerdo a la capacidad de cada uno de ellos.</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47</a:t>
            </a:fld>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err="1" smtClean="0">
                <a:latin typeface="Times New Roman" pitchFamily="18" charset="0"/>
                <a:cs typeface="Times New Roman" pitchFamily="18" charset="0"/>
              </a:rPr>
              <a:t>HMI</a:t>
            </a:r>
            <a:r>
              <a:rPr lang="es-ES" b="1" dirty="0" smtClean="0">
                <a:latin typeface="Times New Roman" pitchFamily="18" charset="0"/>
                <a:cs typeface="Times New Roman" pitchFamily="18" charset="0"/>
              </a:rPr>
              <a:t> – LOCAL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8. TABLAS Y GRUPOS DE TENDENCIAS </a:t>
            </a:r>
            <a:endParaRPr lang="es-ES" b="1" dirty="0"/>
          </a:p>
        </p:txBody>
      </p:sp>
      <p:graphicFrame>
        <p:nvGraphicFramePr>
          <p:cNvPr id="4" name="3 Marcador de contenido"/>
          <p:cNvGraphicFramePr>
            <a:graphicFrameLocks noGrp="1"/>
          </p:cNvGraphicFramePr>
          <p:nvPr>
            <p:ph sz="quarter" idx="1"/>
          </p:nvPr>
        </p:nvGraphicFramePr>
        <p:xfrm>
          <a:off x="428597" y="1500174"/>
          <a:ext cx="7143799" cy="1500200"/>
        </p:xfrm>
        <a:graphic>
          <a:graphicData uri="http://schemas.openxmlformats.org/drawingml/2006/table">
            <a:tbl>
              <a:tblPr/>
              <a:tblGrid>
                <a:gridCol w="1800688"/>
                <a:gridCol w="1329079"/>
                <a:gridCol w="2007016"/>
                <a:gridCol w="2007016"/>
              </a:tblGrid>
              <a:tr h="375050">
                <a:tc>
                  <a:txBody>
                    <a:bodyPr/>
                    <a:lstStyle/>
                    <a:p>
                      <a:pPr algn="ctr">
                        <a:lnSpc>
                          <a:spcPct val="150000"/>
                        </a:lnSpc>
                        <a:spcAft>
                          <a:spcPts val="0"/>
                        </a:spcAft>
                      </a:pPr>
                      <a:r>
                        <a:rPr lang="es-ES" sz="1600" b="1" dirty="0">
                          <a:solidFill>
                            <a:srgbClr val="FFFFFF"/>
                          </a:solidFill>
                          <a:latin typeface="Times New Roman"/>
                          <a:ea typeface="Calibri"/>
                          <a:cs typeface="Times New Roman"/>
                        </a:rPr>
                        <a:t>Tipo de grafica</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Color</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RGB</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Función</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75050">
                <a:tc rowSpan="3">
                  <a:txBody>
                    <a:bodyPr/>
                    <a:lstStyle/>
                    <a:p>
                      <a:pPr algn="ctr">
                        <a:lnSpc>
                          <a:spcPct val="150000"/>
                        </a:lnSpc>
                        <a:spcAft>
                          <a:spcPts val="0"/>
                        </a:spcAft>
                      </a:pPr>
                      <a:r>
                        <a:rPr lang="es-ES" sz="1600">
                          <a:latin typeface="Times New Roman"/>
                          <a:ea typeface="Calibri"/>
                          <a:cs typeface="Times New Roman"/>
                        </a:rPr>
                        <a:t>Real Time</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Rojo</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255/0/0</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Set Point local</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050">
                <a:tc vMerge="1">
                  <a:txBody>
                    <a:bodyPr/>
                    <a:lstStyle/>
                    <a:p>
                      <a:endParaRPr lang="es-ES"/>
                    </a:p>
                  </a:txBody>
                  <a:tcPr/>
                </a:tc>
                <a:tc>
                  <a:txBody>
                    <a:bodyPr/>
                    <a:lstStyle/>
                    <a:p>
                      <a:pPr algn="ctr">
                        <a:lnSpc>
                          <a:spcPct val="150000"/>
                        </a:lnSpc>
                        <a:spcAft>
                          <a:spcPts val="0"/>
                        </a:spcAft>
                      </a:pPr>
                      <a:r>
                        <a:rPr lang="es-ES" sz="1600" dirty="0" smtClean="0">
                          <a:latin typeface="Times New Roman"/>
                          <a:ea typeface="Calibri"/>
                          <a:cs typeface="Times New Roman"/>
                        </a:rPr>
                        <a:t>Amarillo </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0/0/255</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Set Point remoto</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050">
                <a:tc vMerge="1">
                  <a:txBody>
                    <a:bodyPr/>
                    <a:lstStyle/>
                    <a:p>
                      <a:endParaRPr lang="es-ES"/>
                    </a:p>
                  </a:txBody>
                  <a:tcPr/>
                </a:tc>
                <a:tc>
                  <a:txBody>
                    <a:bodyPr/>
                    <a:lstStyle/>
                    <a:p>
                      <a:pPr algn="ctr">
                        <a:lnSpc>
                          <a:spcPct val="150000"/>
                        </a:lnSpc>
                        <a:spcAft>
                          <a:spcPts val="0"/>
                        </a:spcAft>
                      </a:pPr>
                      <a:r>
                        <a:rPr lang="es-ES" sz="1600" dirty="0" smtClean="0">
                          <a:latin typeface="Times New Roman"/>
                          <a:ea typeface="Calibri"/>
                          <a:cs typeface="Times New Roman"/>
                        </a:rPr>
                        <a:t>Azul</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255/255/0</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Variable controlada</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48</a:t>
            </a:fld>
            <a:endParaRPr lang="es-ES"/>
          </a:p>
        </p:txBody>
      </p:sp>
      <p:pic>
        <p:nvPicPr>
          <p:cNvPr id="6" name="5 Imagen" descr="C:\Users\Diego\Desktop\hmi\graficas caudal.bmp"/>
          <p:cNvPicPr/>
          <p:nvPr/>
        </p:nvPicPr>
        <p:blipFill>
          <a:blip r:embed="rId2" cstate="print"/>
          <a:srcRect t="5675" b="4305"/>
          <a:stretch>
            <a:fillRect/>
          </a:stretch>
        </p:blipFill>
        <p:spPr bwMode="auto">
          <a:xfrm>
            <a:off x="857224" y="3071810"/>
            <a:ext cx="6215106"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err="1" smtClean="0">
                <a:latin typeface="Times New Roman" pitchFamily="18" charset="0"/>
                <a:cs typeface="Times New Roman" pitchFamily="18" charset="0"/>
              </a:rPr>
              <a:t>HMI</a:t>
            </a:r>
            <a:r>
              <a:rPr lang="es-ES" b="1" dirty="0" smtClean="0">
                <a:latin typeface="Times New Roman" pitchFamily="18" charset="0"/>
                <a:cs typeface="Times New Roman" pitchFamily="18" charset="0"/>
              </a:rPr>
              <a:t> – LOCAL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9. COMANDOS E INGRESO DE DATOS </a:t>
            </a:r>
            <a:endParaRPr lang="es-ES" b="1" dirty="0"/>
          </a:p>
        </p:txBody>
      </p:sp>
      <p:graphicFrame>
        <p:nvGraphicFramePr>
          <p:cNvPr id="4" name="3 Diagrama"/>
          <p:cNvGraphicFramePr/>
          <p:nvPr/>
        </p:nvGraphicFramePr>
        <p:xfrm>
          <a:off x="285720" y="2143116"/>
          <a:ext cx="5357850"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5"/>
          </p:nvPr>
        </p:nvSpPr>
        <p:spPr/>
        <p:txBody>
          <a:bodyPr/>
          <a:lstStyle/>
          <a:p>
            <a:fld id="{85CD96EC-A5DC-43C1-ADCA-A755E58A6CDD}" type="slidenum">
              <a:rPr lang="es-ES" smtClean="0"/>
              <a:pPr/>
              <a:t>49</a:t>
            </a:fld>
            <a:endParaRPr lang="es-ES"/>
          </a:p>
        </p:txBody>
      </p:sp>
      <p:pic>
        <p:nvPicPr>
          <p:cNvPr id="7" name="6 Imagen" descr="C:\Users\Diego\Desktop\hmi\graficas caudal.bmp"/>
          <p:cNvPicPr/>
          <p:nvPr/>
        </p:nvPicPr>
        <p:blipFill>
          <a:blip r:embed="rId6" cstate="print"/>
          <a:srcRect l="62712" t="24965" b="15557"/>
          <a:stretch>
            <a:fillRect/>
          </a:stretch>
        </p:blipFill>
        <p:spPr bwMode="auto">
          <a:xfrm>
            <a:off x="5929322" y="2214554"/>
            <a:ext cx="2714644"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ESTACIÓN </a:t>
            </a:r>
            <a:r>
              <a:rPr lang="es-EC" b="1" dirty="0" err="1" smtClean="0">
                <a:latin typeface="Times New Roman" pitchFamily="18" charset="0"/>
                <a:cs typeface="Times New Roman" pitchFamily="18" charset="0"/>
              </a:rPr>
              <a:t>CTN</a:t>
            </a:r>
            <a:r>
              <a:rPr lang="es-EC" b="1" dirty="0" smtClean="0">
                <a:latin typeface="Times New Roman" pitchFamily="18" charset="0"/>
                <a:cs typeface="Times New Roman" pitchFamily="18" charset="0"/>
              </a:rPr>
              <a:t>-1</a:t>
            </a:r>
            <a:endParaRPr lang="es-ES" b="1"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5</a:t>
            </a:fld>
            <a:endParaRPr lang="es-ES"/>
          </a:p>
        </p:txBody>
      </p:sp>
      <p:pic>
        <p:nvPicPr>
          <p:cNvPr id="1026" name="Picture 2"/>
          <p:cNvPicPr>
            <a:picLocks noGrp="1" noChangeAspect="1" noChangeArrowheads="1"/>
          </p:cNvPicPr>
          <p:nvPr>
            <p:ph sz="quarter" idx="1"/>
          </p:nvPr>
        </p:nvPicPr>
        <p:blipFill>
          <a:blip r:embed="rId2"/>
          <a:srcRect l="31186" t="21667" r="23852" b="7925"/>
          <a:stretch>
            <a:fillRect/>
          </a:stretch>
        </p:blipFill>
        <p:spPr bwMode="auto">
          <a:xfrm>
            <a:off x="928662" y="1500174"/>
            <a:ext cx="6572296"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err="1" smtClean="0">
                <a:latin typeface="Times New Roman" pitchFamily="18" charset="0"/>
                <a:cs typeface="Times New Roman" pitchFamily="18" charset="0"/>
              </a:rPr>
              <a:t>HMI</a:t>
            </a:r>
            <a:r>
              <a:rPr lang="es-ES" b="1" dirty="0" smtClean="0">
                <a:latin typeface="Times New Roman" pitchFamily="18" charset="0"/>
                <a:cs typeface="Times New Roman" pitchFamily="18" charset="0"/>
              </a:rPr>
              <a:t> – LOCAL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10. ALARMAS</a:t>
            </a:r>
            <a:endParaRPr lang="es-ES" b="1" dirty="0"/>
          </a:p>
        </p:txBody>
      </p:sp>
      <p:graphicFrame>
        <p:nvGraphicFramePr>
          <p:cNvPr id="4" name="3 Marcador de contenido"/>
          <p:cNvGraphicFramePr>
            <a:graphicFrameLocks noGrp="1"/>
          </p:cNvGraphicFramePr>
          <p:nvPr>
            <p:ph sz="quarter" idx="1"/>
          </p:nvPr>
        </p:nvGraphicFramePr>
        <p:xfrm>
          <a:off x="571472" y="1428737"/>
          <a:ext cx="7929618" cy="4023360"/>
        </p:xfrm>
        <a:graphic>
          <a:graphicData uri="http://schemas.openxmlformats.org/drawingml/2006/table">
            <a:tbl>
              <a:tblPr/>
              <a:tblGrid>
                <a:gridCol w="2470152"/>
                <a:gridCol w="2729733"/>
                <a:gridCol w="2729733"/>
              </a:tblGrid>
              <a:tr h="294818">
                <a:tc>
                  <a:txBody>
                    <a:bodyPr/>
                    <a:lstStyle/>
                    <a:p>
                      <a:pPr algn="ctr">
                        <a:lnSpc>
                          <a:spcPct val="150000"/>
                        </a:lnSpc>
                        <a:spcAft>
                          <a:spcPts val="0"/>
                        </a:spcAft>
                      </a:pPr>
                      <a:r>
                        <a:rPr lang="es-ES" sz="1600" b="1" dirty="0">
                          <a:solidFill>
                            <a:srgbClr val="FFFFFF"/>
                          </a:solidFill>
                          <a:latin typeface="Times New Roman"/>
                          <a:ea typeface="Calibri"/>
                          <a:cs typeface="Times New Roman"/>
                        </a:rPr>
                        <a:t>Alarma</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Tipo</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Acción</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89637">
                <a:tc>
                  <a:txBody>
                    <a:bodyPr/>
                    <a:lstStyle/>
                    <a:p>
                      <a:pPr algn="ctr">
                        <a:lnSpc>
                          <a:spcPct val="150000"/>
                        </a:lnSpc>
                        <a:spcAft>
                          <a:spcPts val="0"/>
                        </a:spcAft>
                      </a:pPr>
                      <a:r>
                        <a:rPr lang="es-ES" sz="1600">
                          <a:latin typeface="Times New Roman"/>
                          <a:ea typeface="Calibri"/>
                          <a:cs typeface="Times New Roman"/>
                        </a:rPr>
                        <a:t>Tanque de reserva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Nivel bajo</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latin typeface="Times New Roman"/>
                          <a:ea typeface="Calibri"/>
                          <a:cs typeface="Times New Roman"/>
                        </a:rPr>
                        <a:t>Verificar el nivel mínimo del tanque de reserva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818">
                <a:tc rowSpan="2">
                  <a:txBody>
                    <a:bodyPr/>
                    <a:lstStyle/>
                    <a:p>
                      <a:pPr algn="ctr">
                        <a:lnSpc>
                          <a:spcPct val="150000"/>
                        </a:lnSpc>
                        <a:spcAft>
                          <a:spcPts val="0"/>
                        </a:spcAft>
                      </a:pPr>
                      <a:r>
                        <a:rPr lang="es-ES" sz="1600">
                          <a:latin typeface="Times New Roman"/>
                          <a:ea typeface="Calibri"/>
                          <a:cs typeface="Times New Roman"/>
                        </a:rPr>
                        <a:t>Tanque de nivel</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Nivel alto</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latin typeface="Times New Roman"/>
                          <a:ea typeface="Calibri"/>
                          <a:cs typeface="Times New Roman"/>
                        </a:rPr>
                        <a:t>Drenar el tanque de nivel</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637">
                <a:tc vMerge="1">
                  <a:txBody>
                    <a:bodyPr/>
                    <a:lstStyle/>
                    <a:p>
                      <a:endParaRPr lang="es-ES"/>
                    </a:p>
                  </a:txBody>
                  <a:tcPr/>
                </a:tc>
                <a:tc>
                  <a:txBody>
                    <a:bodyPr/>
                    <a:lstStyle/>
                    <a:p>
                      <a:pPr algn="ctr">
                        <a:lnSpc>
                          <a:spcPct val="150000"/>
                        </a:lnSpc>
                        <a:spcAft>
                          <a:spcPts val="0"/>
                        </a:spcAft>
                      </a:pPr>
                      <a:r>
                        <a:rPr lang="es-ES" sz="1600">
                          <a:latin typeface="Times New Roman"/>
                          <a:ea typeface="Calibri"/>
                          <a:cs typeface="Times New Roman"/>
                        </a:rPr>
                        <a:t>Nivel bajo</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latin typeface="Times New Roman"/>
                          <a:ea typeface="Calibri"/>
                          <a:cs typeface="Times New Roman"/>
                        </a:rPr>
                        <a:t>Verificar el nivel mínimo del tanque de nivel</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637">
                <a:tc>
                  <a:txBody>
                    <a:bodyPr/>
                    <a:lstStyle/>
                    <a:p>
                      <a:pPr algn="ctr">
                        <a:lnSpc>
                          <a:spcPct val="150000"/>
                        </a:lnSpc>
                        <a:spcAft>
                          <a:spcPts val="0"/>
                        </a:spcAft>
                      </a:pPr>
                      <a:r>
                        <a:rPr lang="es-ES" sz="1600">
                          <a:latin typeface="Times New Roman"/>
                          <a:ea typeface="Calibri"/>
                          <a:cs typeface="Times New Roman"/>
                        </a:rPr>
                        <a:t>Variador de frecuencia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Estatus</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latin typeface="Times New Roman"/>
                          <a:ea typeface="Calibri"/>
                          <a:cs typeface="Times New Roman"/>
                        </a:rPr>
                        <a:t>Quitar del estado de falla al variador de frecuencia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602">
                <a:tc>
                  <a:txBody>
                    <a:bodyPr/>
                    <a:lstStyle/>
                    <a:p>
                      <a:pPr algn="ctr">
                        <a:lnSpc>
                          <a:spcPct val="150000"/>
                        </a:lnSpc>
                        <a:spcAft>
                          <a:spcPts val="0"/>
                        </a:spcAft>
                      </a:pPr>
                      <a:r>
                        <a:rPr lang="es-ES" sz="1600">
                          <a:latin typeface="Times New Roman"/>
                          <a:ea typeface="Calibri"/>
                          <a:cs typeface="Times New Roman"/>
                        </a:rPr>
                        <a:t>Paro de emergencia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Estatus</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dirty="0">
                          <a:latin typeface="Times New Roman"/>
                          <a:ea typeface="Calibri"/>
                          <a:cs typeface="Times New Roman"/>
                        </a:rPr>
                        <a:t>Verificar el estado del botón de emergencia del panel del operador como del </a:t>
                      </a:r>
                      <a:r>
                        <a:rPr lang="es-ES" sz="1600" dirty="0" err="1">
                          <a:latin typeface="Times New Roman"/>
                          <a:ea typeface="Calibri"/>
                          <a:cs typeface="Times New Roman"/>
                        </a:rPr>
                        <a:t>HMI</a:t>
                      </a:r>
                      <a:r>
                        <a:rPr lang="es-ES" sz="1600" dirty="0">
                          <a:latin typeface="Times New Roman"/>
                          <a:ea typeface="Calibri"/>
                          <a:cs typeface="Times New Roman"/>
                        </a:rPr>
                        <a:t> local</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Diagrama"/>
          <p:cNvGraphicFramePr/>
          <p:nvPr/>
        </p:nvGraphicFramePr>
        <p:xfrm>
          <a:off x="428596" y="5715016"/>
          <a:ext cx="7715304" cy="971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57158" y="5357826"/>
            <a:ext cx="5271828" cy="369332"/>
          </a:xfrm>
          <a:prstGeom prst="rect">
            <a:avLst/>
          </a:prstGeom>
          <a:noFill/>
        </p:spPr>
        <p:txBody>
          <a:bodyPr wrap="none" rtlCol="0">
            <a:spAutoFit/>
          </a:bodyPr>
          <a:lstStyle/>
          <a:p>
            <a:r>
              <a:rPr lang="es-ES" dirty="0" smtClean="0">
                <a:latin typeface="Times New Roman" pitchFamily="18" charset="0"/>
                <a:cs typeface="Times New Roman" pitchFamily="18" charset="0"/>
              </a:rPr>
              <a:t>DATOS DEL </a:t>
            </a:r>
            <a:r>
              <a:rPr lang="es-ES" dirty="0" err="1" smtClean="0">
                <a:latin typeface="Times New Roman" pitchFamily="18" charset="0"/>
                <a:cs typeface="Times New Roman" pitchFamily="18" charset="0"/>
              </a:rPr>
              <a:t>DISPLAY</a:t>
            </a:r>
            <a:r>
              <a:rPr lang="es-ES" dirty="0" smtClean="0">
                <a:latin typeface="Times New Roman" pitchFamily="18" charset="0"/>
                <a:cs typeface="Times New Roman" pitchFamily="18" charset="0"/>
              </a:rPr>
              <a:t> DE ALARMAS - </a:t>
            </a:r>
            <a:r>
              <a:rPr lang="es-ES" dirty="0" err="1" smtClean="0">
                <a:latin typeface="Times New Roman" pitchFamily="18" charset="0"/>
                <a:cs typeface="Times New Roman" pitchFamily="18" charset="0"/>
              </a:rPr>
              <a:t>INTOUCH</a:t>
            </a:r>
            <a:endParaRPr lang="es-ES" dirty="0">
              <a:latin typeface="Times New Roman" pitchFamily="18" charset="0"/>
              <a:cs typeface="Times New Roman" pitchFamily="18" charset="0"/>
            </a:endParaRPr>
          </a:p>
        </p:txBody>
      </p:sp>
      <p:sp>
        <p:nvSpPr>
          <p:cNvPr id="7" name="6 Marcador de número de diapositiva"/>
          <p:cNvSpPr>
            <a:spLocks noGrp="1"/>
          </p:cNvSpPr>
          <p:nvPr>
            <p:ph type="sldNum" sz="quarter" idx="15"/>
          </p:nvPr>
        </p:nvSpPr>
        <p:spPr/>
        <p:txBody>
          <a:bodyPr/>
          <a:lstStyle/>
          <a:p>
            <a:fld id="{85CD96EC-A5DC-43C1-ADCA-A755E58A6CDD}" type="slidenum">
              <a:rPr lang="es-ES" smtClean="0"/>
              <a:pPr/>
              <a:t>50</a:t>
            </a:fld>
            <a:endParaRPr lang="es-E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000" b="1" dirty="0" smtClean="0">
                <a:latin typeface="Times New Roman" pitchFamily="18" charset="0"/>
                <a:cs typeface="Times New Roman" pitchFamily="18" charset="0"/>
              </a:rPr>
              <a:t>SISTEMA ELÉCTRICO</a:t>
            </a:r>
            <a:endParaRPr lang="es-ES" sz="4000"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51</a:t>
            </a:fld>
            <a:endParaRPr lang="es-E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57158" y="214290"/>
            <a:ext cx="7467600" cy="703282"/>
          </a:xfrm>
        </p:spPr>
        <p:txBody>
          <a:bodyPr/>
          <a:lstStyle/>
          <a:p>
            <a:r>
              <a:rPr lang="es-EC" b="1" dirty="0" smtClean="0">
                <a:latin typeface="Times New Roman" pitchFamily="18" charset="0"/>
                <a:cs typeface="Times New Roman" pitchFamily="18" charset="0"/>
              </a:rPr>
              <a:t>ALIMENTACIÓN ESTACIÓN </a:t>
            </a:r>
            <a:r>
              <a:rPr lang="es-EC" b="1" dirty="0" err="1" smtClean="0">
                <a:latin typeface="Times New Roman" pitchFamily="18" charset="0"/>
                <a:cs typeface="Times New Roman" pitchFamily="18" charset="0"/>
              </a:rPr>
              <a:t>CTN</a:t>
            </a:r>
            <a:r>
              <a:rPr lang="es-EC" b="1" dirty="0" smtClean="0">
                <a:latin typeface="Times New Roman" pitchFamily="18" charset="0"/>
                <a:cs typeface="Times New Roman" pitchFamily="18" charset="0"/>
              </a:rPr>
              <a:t>-1</a:t>
            </a:r>
            <a:endParaRPr lang="es-ES" b="1" dirty="0">
              <a:latin typeface="Times New Roman" pitchFamily="18" charset="0"/>
              <a:cs typeface="Times New Roman" pitchFamily="18" charset="0"/>
            </a:endParaRPr>
          </a:p>
        </p:txBody>
      </p:sp>
      <p:sp>
        <p:nvSpPr>
          <p:cNvPr id="9" name="8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52</a:t>
            </a:fld>
            <a:endParaRPr lang="es-ES"/>
          </a:p>
        </p:txBody>
      </p:sp>
      <p:graphicFrame>
        <p:nvGraphicFramePr>
          <p:cNvPr id="4" name="3 Tabla"/>
          <p:cNvGraphicFramePr>
            <a:graphicFrameLocks noGrp="1"/>
          </p:cNvGraphicFramePr>
          <p:nvPr/>
        </p:nvGraphicFramePr>
        <p:xfrm>
          <a:off x="571472" y="1000108"/>
          <a:ext cx="7000924" cy="4471645"/>
        </p:xfrm>
        <a:graphic>
          <a:graphicData uri="http://schemas.openxmlformats.org/drawingml/2006/table">
            <a:tbl>
              <a:tblPr/>
              <a:tblGrid>
                <a:gridCol w="2348809"/>
                <a:gridCol w="2348809"/>
                <a:gridCol w="2303306"/>
              </a:tblGrid>
              <a:tr h="455417">
                <a:tc>
                  <a:txBody>
                    <a:bodyPr/>
                    <a:lstStyle/>
                    <a:p>
                      <a:pPr algn="ctr">
                        <a:lnSpc>
                          <a:spcPct val="150000"/>
                        </a:lnSpc>
                        <a:spcAft>
                          <a:spcPts val="0"/>
                        </a:spcAft>
                      </a:pPr>
                      <a:r>
                        <a:rPr lang="es-EC" sz="1600" b="1" dirty="0" smtClean="0">
                          <a:solidFill>
                            <a:schemeClr val="bg1"/>
                          </a:solidFill>
                          <a:latin typeface="Times New Roman" pitchFamily="18" charset="0"/>
                          <a:ea typeface="Calibri"/>
                          <a:cs typeface="Times New Roman" pitchFamily="18" charset="0"/>
                        </a:rPr>
                        <a:t>Alimentación</a:t>
                      </a:r>
                      <a:endParaRPr lang="es-ES" sz="1600" b="1"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dirty="0">
                          <a:solidFill>
                            <a:srgbClr val="FFFFFF"/>
                          </a:solidFill>
                          <a:latin typeface="Times New Roman"/>
                          <a:ea typeface="Calibri"/>
                          <a:cs typeface="Times New Roman"/>
                        </a:rPr>
                        <a:t>Dispositivo</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Consumo de potencia [W]</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55417">
                <a:tc rowSpan="5">
                  <a:txBody>
                    <a:bodyPr/>
                    <a:lstStyle/>
                    <a:p>
                      <a:pPr algn="ctr">
                        <a:lnSpc>
                          <a:spcPct val="150000"/>
                        </a:lnSpc>
                        <a:spcAft>
                          <a:spcPts val="0"/>
                        </a:spcAft>
                      </a:pPr>
                      <a:r>
                        <a:rPr lang="es-EC" sz="1600" dirty="0" smtClean="0">
                          <a:latin typeface="Times New Roman" pitchFamily="18" charset="0"/>
                          <a:ea typeface="Calibri"/>
                          <a:cs typeface="Times New Roman" pitchFamily="18" charset="0"/>
                        </a:rPr>
                        <a:t>120</a:t>
                      </a:r>
                      <a:r>
                        <a:rPr lang="es-EC" sz="1600" baseline="0" dirty="0" smtClean="0">
                          <a:latin typeface="Times New Roman" pitchFamily="18" charset="0"/>
                          <a:ea typeface="Calibri"/>
                          <a:cs typeface="Times New Roman" pitchFamily="18" charset="0"/>
                        </a:rPr>
                        <a:t> </a:t>
                      </a:r>
                      <a:r>
                        <a:rPr lang="es-EC" sz="1600" baseline="0" dirty="0" err="1" smtClean="0">
                          <a:latin typeface="Times New Roman" pitchFamily="18" charset="0"/>
                          <a:ea typeface="Calibri"/>
                          <a:cs typeface="Times New Roman" pitchFamily="18" charset="0"/>
                        </a:rPr>
                        <a:t>VAC</a:t>
                      </a:r>
                      <a:endParaRPr lang="es-ES"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Controlador Lógico Programable</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25</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417">
                <a:tc vMerge="1">
                  <a:txBody>
                    <a:bodyPr/>
                    <a:lstStyle/>
                    <a:p>
                      <a:pPr algn="ctr">
                        <a:lnSpc>
                          <a:spcPct val="150000"/>
                        </a:lnSpc>
                        <a:spcAft>
                          <a:spcPts val="0"/>
                        </a:spcAft>
                      </a:pP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Bombas de agua sumergibles (3)</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33</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417">
                <a:tc vMerge="1">
                  <a:txBody>
                    <a:bodyPr/>
                    <a:lstStyle/>
                    <a:p>
                      <a:pPr algn="ctr">
                        <a:lnSpc>
                          <a:spcPct val="150000"/>
                        </a:lnSpc>
                        <a:spcAft>
                          <a:spcPts val="0"/>
                        </a:spcAft>
                      </a:pP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Luces indicadoras (3)</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72</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417">
                <a:tc vMerge="1">
                  <a:txBody>
                    <a:bodyPr/>
                    <a:lstStyle/>
                    <a:p>
                      <a:pPr algn="ctr">
                        <a:lnSpc>
                          <a:spcPct val="150000"/>
                        </a:lnSpc>
                        <a:spcAft>
                          <a:spcPts val="0"/>
                        </a:spcAft>
                      </a:pP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Fuente 24 </a:t>
                      </a:r>
                      <a:r>
                        <a:rPr lang="es-ES" sz="1600" dirty="0" err="1">
                          <a:latin typeface="Times New Roman"/>
                          <a:ea typeface="Calibri"/>
                          <a:cs typeface="Times New Roman"/>
                        </a:rPr>
                        <a:t>VDC</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240</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417">
                <a:tc vMerge="1">
                  <a:txBody>
                    <a:bodyPr/>
                    <a:lstStyle/>
                    <a:p>
                      <a:pPr algn="ctr">
                        <a:lnSpc>
                          <a:spcPct val="150000"/>
                        </a:lnSpc>
                        <a:spcAft>
                          <a:spcPts val="0"/>
                        </a:spcAft>
                      </a:pP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Niquelina</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1000</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417">
                <a:tc>
                  <a:txBody>
                    <a:bodyPr/>
                    <a:lstStyle/>
                    <a:p>
                      <a:pPr algn="ctr">
                        <a:lnSpc>
                          <a:spcPct val="150000"/>
                        </a:lnSpc>
                        <a:spcAft>
                          <a:spcPts val="0"/>
                        </a:spcAft>
                      </a:pPr>
                      <a:r>
                        <a:rPr lang="es-EC" sz="1600" dirty="0" smtClean="0">
                          <a:latin typeface="Times New Roman" pitchFamily="18" charset="0"/>
                          <a:ea typeface="Calibri"/>
                          <a:cs typeface="Times New Roman" pitchFamily="18" charset="0"/>
                        </a:rPr>
                        <a:t>220</a:t>
                      </a:r>
                      <a:r>
                        <a:rPr lang="es-EC" sz="1600" baseline="0" dirty="0" smtClean="0">
                          <a:latin typeface="Times New Roman" pitchFamily="18" charset="0"/>
                          <a:ea typeface="Calibri"/>
                          <a:cs typeface="Times New Roman" pitchFamily="18" charset="0"/>
                        </a:rPr>
                        <a:t> </a:t>
                      </a:r>
                      <a:r>
                        <a:rPr lang="es-EC" sz="1600" baseline="0" dirty="0" err="1" smtClean="0">
                          <a:latin typeface="Times New Roman" pitchFamily="18" charset="0"/>
                          <a:ea typeface="Calibri"/>
                          <a:cs typeface="Times New Roman" pitchFamily="18" charset="0"/>
                        </a:rPr>
                        <a:t>VAC</a:t>
                      </a:r>
                      <a:endParaRPr lang="es-ES"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Bomba Centrifuga</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1120</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417">
                <a:tc>
                  <a:txBody>
                    <a:bodyPr/>
                    <a:lstStyle/>
                    <a:p>
                      <a:pPr algn="ctr">
                        <a:lnSpc>
                          <a:spcPct val="150000"/>
                        </a:lnSpc>
                        <a:spcAft>
                          <a:spcPts val="0"/>
                        </a:spcAft>
                      </a:pP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a:latin typeface="Times New Roman"/>
                          <a:ea typeface="Calibri"/>
                          <a:cs typeface="Times New Roman"/>
                        </a:rPr>
                        <a:t>Total</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a:latin typeface="Times New Roman"/>
                          <a:ea typeface="Calibri"/>
                          <a:cs typeface="Times New Roman"/>
                        </a:rPr>
                        <a:t>2489</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68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29058" y="5643578"/>
            <a:ext cx="1656063" cy="357190"/>
          </a:xfrm>
          <a:prstGeom prst="rect">
            <a:avLst/>
          </a:prstGeom>
          <a:noFill/>
        </p:spPr>
      </p:pic>
      <p:sp>
        <p:nvSpPr>
          <p:cNvPr id="36867" name="Rectangle 3"/>
          <p:cNvSpPr>
            <a:spLocks noChangeArrowheads="1"/>
          </p:cNvSpPr>
          <p:nvPr/>
        </p:nvSpPr>
        <p:spPr bwMode="auto">
          <a:xfrm>
            <a:off x="4572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36868" name="AutoShape 4"/>
          <p:cNvSpPr>
            <a:spLocks noChangeArrowheads="1"/>
          </p:cNvSpPr>
          <p:nvPr/>
        </p:nvSpPr>
        <p:spPr bwMode="auto">
          <a:xfrm>
            <a:off x="4071934" y="6072206"/>
            <a:ext cx="1357322" cy="571504"/>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rPr>
              <a:t>P = 2738 W</a:t>
            </a:r>
            <a:endParaRPr kumimoji="0" lang="es-ES"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b="1" dirty="0" smtClean="0">
                <a:latin typeface="Times New Roman" pitchFamily="18" charset="0"/>
                <a:cs typeface="Times New Roman" pitchFamily="18" charset="0"/>
              </a:rPr>
              <a:t>FUENTE DE ALIMENTACIÓN 24 </a:t>
            </a:r>
            <a:r>
              <a:rPr lang="es-EC" b="1" dirty="0" err="1" smtClean="0">
                <a:latin typeface="Times New Roman" pitchFamily="18" charset="0"/>
                <a:cs typeface="Times New Roman" pitchFamily="18" charset="0"/>
              </a:rPr>
              <a:t>VDC</a:t>
            </a:r>
            <a:endParaRPr lang="es-ES" b="1" dirty="0">
              <a:latin typeface="Times New Roman" pitchFamily="18" charset="0"/>
              <a:cs typeface="Times New Roman" pitchFamily="18" charset="0"/>
            </a:endParaRPr>
          </a:p>
        </p:txBody>
      </p:sp>
      <p:sp>
        <p:nvSpPr>
          <p:cNvPr id="6" name="5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53</a:t>
            </a:fld>
            <a:endParaRPr lang="es-ES"/>
          </a:p>
        </p:txBody>
      </p:sp>
      <p:graphicFrame>
        <p:nvGraphicFramePr>
          <p:cNvPr id="4" name="3 Tabla"/>
          <p:cNvGraphicFramePr>
            <a:graphicFrameLocks noGrp="1"/>
          </p:cNvGraphicFramePr>
          <p:nvPr/>
        </p:nvGraphicFramePr>
        <p:xfrm>
          <a:off x="357158" y="1428736"/>
          <a:ext cx="8143932" cy="3429024"/>
        </p:xfrm>
        <a:graphic>
          <a:graphicData uri="http://schemas.openxmlformats.org/drawingml/2006/table">
            <a:tbl>
              <a:tblPr/>
              <a:tblGrid>
                <a:gridCol w="4037796"/>
                <a:gridCol w="4106136"/>
              </a:tblGrid>
              <a:tr h="571504">
                <a:tc>
                  <a:txBody>
                    <a:bodyPr/>
                    <a:lstStyle/>
                    <a:p>
                      <a:pPr algn="ctr">
                        <a:lnSpc>
                          <a:spcPct val="150000"/>
                        </a:lnSpc>
                        <a:spcAft>
                          <a:spcPts val="0"/>
                        </a:spcAft>
                      </a:pPr>
                      <a:r>
                        <a:rPr lang="es-ES" sz="1600" b="1" dirty="0">
                          <a:solidFill>
                            <a:srgbClr val="FFFFFF"/>
                          </a:solidFill>
                          <a:latin typeface="Times New Roman"/>
                          <a:ea typeface="Calibri"/>
                          <a:cs typeface="Times New Roman"/>
                        </a:rPr>
                        <a:t>Dispositivo</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Consumo de corriente [mA]</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71504">
                <a:tc>
                  <a:txBody>
                    <a:bodyPr/>
                    <a:lstStyle/>
                    <a:p>
                      <a:pPr algn="ctr">
                        <a:lnSpc>
                          <a:spcPct val="150000"/>
                        </a:lnSpc>
                        <a:spcAft>
                          <a:spcPts val="0"/>
                        </a:spcAft>
                      </a:pPr>
                      <a:r>
                        <a:rPr lang="es-ES" sz="1600">
                          <a:latin typeface="Times New Roman"/>
                          <a:ea typeface="Calibri"/>
                          <a:cs typeface="Times New Roman"/>
                        </a:rPr>
                        <a:t>Sensor de temperatura </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7 </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lnSpc>
                          <a:spcPct val="150000"/>
                        </a:lnSpc>
                        <a:spcAft>
                          <a:spcPts val="0"/>
                        </a:spcAft>
                      </a:pPr>
                      <a:r>
                        <a:rPr lang="es-ES" sz="1600">
                          <a:latin typeface="Times New Roman"/>
                          <a:ea typeface="ArialUnicodeMS"/>
                          <a:cs typeface="Times New Roman"/>
                        </a:rPr>
                        <a:t>Transmisor de caudal </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ArialUnicodeMS"/>
                          <a:cs typeface="Times New Roman"/>
                        </a:rPr>
                        <a:t>60 </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lnSpc>
                          <a:spcPct val="150000"/>
                        </a:lnSpc>
                        <a:spcAft>
                          <a:spcPts val="0"/>
                        </a:spcAft>
                      </a:pPr>
                      <a:r>
                        <a:rPr lang="es-ES" sz="1600" dirty="0">
                          <a:latin typeface="Times New Roman"/>
                          <a:ea typeface="Calibri"/>
                          <a:cs typeface="Times New Roman"/>
                        </a:rPr>
                        <a:t>Red de campo DeviceNet</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645</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lnSpc>
                          <a:spcPct val="150000"/>
                        </a:lnSpc>
                        <a:spcAft>
                          <a:spcPts val="0"/>
                        </a:spcAft>
                      </a:pPr>
                      <a:r>
                        <a:rPr lang="es-ES" sz="1600">
                          <a:latin typeface="Times New Roman"/>
                          <a:ea typeface="Calibri"/>
                          <a:cs typeface="Times New Roman"/>
                        </a:rPr>
                        <a:t>Panel View </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420</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lnSpc>
                          <a:spcPct val="150000"/>
                        </a:lnSpc>
                        <a:spcAft>
                          <a:spcPts val="0"/>
                        </a:spcAft>
                      </a:pPr>
                      <a:r>
                        <a:rPr lang="es-ES" sz="1600" b="1" dirty="0">
                          <a:latin typeface="Times New Roman"/>
                          <a:ea typeface="Calibri"/>
                          <a:cs typeface="Times New Roman"/>
                        </a:rPr>
                        <a:t>Total</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a:latin typeface="Times New Roman"/>
                          <a:ea typeface="Calibri"/>
                          <a:cs typeface="Times New Roman"/>
                        </a:rPr>
                        <a:t>1132</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AutoShape 1"/>
          <p:cNvSpPr>
            <a:spLocks noChangeArrowheads="1"/>
          </p:cNvSpPr>
          <p:nvPr/>
        </p:nvSpPr>
        <p:spPr bwMode="auto">
          <a:xfrm>
            <a:off x="3857620" y="5429264"/>
            <a:ext cx="1428760" cy="571504"/>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rPr>
              <a:t>I = 1.5 A</a:t>
            </a:r>
            <a:endParaRPr kumimoji="0" lang="es-E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latin typeface="Times New Roman" pitchFamily="18" charset="0"/>
                <a:cs typeface="Times New Roman" pitchFamily="18" charset="0"/>
              </a:rPr>
              <a:t>PROTECCIONES </a:t>
            </a:r>
            <a:br>
              <a:rPr lang="es-EC" b="1" dirty="0" smtClean="0">
                <a:latin typeface="Times New Roman" pitchFamily="18" charset="0"/>
                <a:cs typeface="Times New Roman" pitchFamily="18" charset="0"/>
              </a:rPr>
            </a:br>
            <a:r>
              <a:rPr lang="es-EC" b="1" dirty="0" smtClean="0">
                <a:latin typeface="Times New Roman" pitchFamily="18" charset="0"/>
                <a:cs typeface="Times New Roman" pitchFamily="18" charset="0"/>
              </a:rPr>
              <a:t>CORTOCIRCUITO</a:t>
            </a:r>
            <a:endParaRPr lang="es-ES" b="1" dirty="0">
              <a:latin typeface="Times New Roman" pitchFamily="18" charset="0"/>
              <a:cs typeface="Times New Roman" pitchFamily="18" charset="0"/>
            </a:endParaRPr>
          </a:p>
        </p:txBody>
      </p:sp>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54</a:t>
            </a:fld>
            <a:endParaRPr lang="es-ES"/>
          </a:p>
        </p:txBody>
      </p:sp>
      <p:graphicFrame>
        <p:nvGraphicFramePr>
          <p:cNvPr id="4" name="3 Tabla"/>
          <p:cNvGraphicFramePr>
            <a:graphicFrameLocks noGrp="1"/>
          </p:cNvGraphicFramePr>
          <p:nvPr/>
        </p:nvGraphicFramePr>
        <p:xfrm>
          <a:off x="357158" y="1714488"/>
          <a:ext cx="8072494" cy="3695026"/>
        </p:xfrm>
        <a:graphic>
          <a:graphicData uri="http://schemas.openxmlformats.org/drawingml/2006/table">
            <a:tbl>
              <a:tblPr/>
              <a:tblGrid>
                <a:gridCol w="1875813"/>
                <a:gridCol w="1137531"/>
                <a:gridCol w="1186980"/>
                <a:gridCol w="1378231"/>
                <a:gridCol w="1246969"/>
                <a:gridCol w="1246970"/>
              </a:tblGrid>
              <a:tr h="974154">
                <a:tc>
                  <a:txBody>
                    <a:bodyPr/>
                    <a:lstStyle/>
                    <a:p>
                      <a:pPr algn="ctr">
                        <a:lnSpc>
                          <a:spcPct val="150000"/>
                        </a:lnSpc>
                        <a:spcAft>
                          <a:spcPts val="0"/>
                        </a:spcAft>
                      </a:pPr>
                      <a:r>
                        <a:rPr lang="es-ES" sz="1600" b="1" dirty="0">
                          <a:solidFill>
                            <a:srgbClr val="FFFFFF"/>
                          </a:solidFill>
                          <a:latin typeface="Times New Roman"/>
                          <a:ea typeface="Calibri"/>
                          <a:cs typeface="Times New Roman"/>
                        </a:rPr>
                        <a:t>Dispositivo</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Tipo de fusible</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dirty="0">
                          <a:solidFill>
                            <a:srgbClr val="FFFFFF"/>
                          </a:solidFill>
                          <a:latin typeface="Times New Roman"/>
                          <a:ea typeface="Calibri"/>
                          <a:cs typeface="Times New Roman"/>
                        </a:rPr>
                        <a:t>Corriente Nominal [A]</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Voltaje de Operación [V]</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dirty="0">
                          <a:solidFill>
                            <a:srgbClr val="FFFFFF"/>
                          </a:solidFill>
                          <a:latin typeface="Times New Roman"/>
                          <a:ea typeface="Calibri"/>
                          <a:cs typeface="Times New Roman"/>
                        </a:rPr>
                        <a:t>Montaje</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400" b="1" dirty="0">
                          <a:solidFill>
                            <a:srgbClr val="FFFFFF"/>
                          </a:solidFill>
                          <a:latin typeface="Times New Roman"/>
                          <a:ea typeface="Calibri"/>
                          <a:cs typeface="Times New Roman"/>
                        </a:rPr>
                        <a:t>Nomenclatura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298873">
                <a:tc>
                  <a:txBody>
                    <a:bodyPr/>
                    <a:lstStyle/>
                    <a:p>
                      <a:pPr algn="ctr">
                        <a:lnSpc>
                          <a:spcPct val="150000"/>
                        </a:lnSpc>
                        <a:spcAft>
                          <a:spcPts val="0"/>
                        </a:spcAft>
                      </a:pPr>
                      <a:r>
                        <a:rPr lang="es-ES" sz="1600" dirty="0">
                          <a:latin typeface="Times New Roman"/>
                          <a:ea typeface="Calibri"/>
                          <a:cs typeface="Times New Roman"/>
                        </a:rPr>
                        <a:t>Dispositivos de alimentación 120 </a:t>
                      </a:r>
                      <a:r>
                        <a:rPr lang="es-ES" sz="1600" dirty="0" err="1">
                          <a:latin typeface="Times New Roman"/>
                          <a:ea typeface="Calibri"/>
                          <a:cs typeface="Times New Roman"/>
                        </a:rPr>
                        <a:t>VAC</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S" sz="1600">
                          <a:latin typeface="Times New Roman"/>
                          <a:ea typeface="Calibri"/>
                          <a:cs typeface="Times New Roman"/>
                        </a:rPr>
                        <a:t>Fusible tubular tipo L</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S" sz="1600">
                          <a:latin typeface="Times New Roman"/>
                          <a:ea typeface="Calibri"/>
                          <a:cs typeface="Times New Roman"/>
                        </a:rPr>
                        <a:t>4</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S" sz="1600">
                          <a:latin typeface="Times New Roman"/>
                          <a:ea typeface="Calibri"/>
                          <a:cs typeface="Times New Roman"/>
                        </a:rPr>
                        <a:t>120 VAC</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S" sz="1600" dirty="0">
                          <a:latin typeface="Times New Roman"/>
                          <a:ea typeface="Calibri"/>
                          <a:cs typeface="Times New Roman"/>
                        </a:rPr>
                        <a:t>Porta fusibles para riel </a:t>
                      </a:r>
                      <a:r>
                        <a:rPr lang="es-ES" sz="1600" dirty="0" err="1">
                          <a:latin typeface="Times New Roman"/>
                          <a:ea typeface="Calibri"/>
                          <a:cs typeface="Times New Roman"/>
                        </a:rPr>
                        <a:t>DIN</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S" sz="1600" dirty="0" err="1">
                          <a:latin typeface="Times New Roman"/>
                          <a:ea typeface="Calibri"/>
                          <a:cs typeface="Times New Roman"/>
                        </a:rPr>
                        <a:t>F1</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8873">
                <a:tc>
                  <a:txBody>
                    <a:bodyPr/>
                    <a:lstStyle/>
                    <a:p>
                      <a:pPr algn="ctr">
                        <a:lnSpc>
                          <a:spcPct val="150000"/>
                        </a:lnSpc>
                        <a:spcBef>
                          <a:spcPts val="1200"/>
                        </a:spcBef>
                        <a:spcAft>
                          <a:spcPts val="0"/>
                        </a:spcAft>
                      </a:pPr>
                      <a:r>
                        <a:rPr lang="es-ES" sz="1600">
                          <a:latin typeface="Times New Roman"/>
                          <a:ea typeface="Calibri"/>
                          <a:cs typeface="Times New Roman"/>
                        </a:rPr>
                        <a:t>Bomba Centrifuga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S" sz="1600">
                          <a:latin typeface="Times New Roman"/>
                          <a:ea typeface="Calibri"/>
                          <a:cs typeface="Times New Roman"/>
                        </a:rPr>
                        <a:t>Fusible tubular tipo M</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S" sz="1600">
                          <a:latin typeface="Times New Roman"/>
                          <a:ea typeface="Calibri"/>
                          <a:cs typeface="Times New Roman"/>
                        </a:rPr>
                        <a:t>6</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S" sz="1600">
                          <a:latin typeface="Times New Roman"/>
                          <a:ea typeface="Calibri"/>
                          <a:cs typeface="Times New Roman"/>
                        </a:rPr>
                        <a:t>220 VAC</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S" sz="1600">
                          <a:latin typeface="Times New Roman"/>
                          <a:ea typeface="Calibri"/>
                          <a:cs typeface="Times New Roman"/>
                        </a:rPr>
                        <a:t>Porta fusibles para riel DIN</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S" sz="1600" dirty="0" err="1">
                          <a:latin typeface="Times New Roman"/>
                          <a:ea typeface="Calibri"/>
                          <a:cs typeface="Times New Roman"/>
                        </a:rPr>
                        <a:t>F2</a:t>
                      </a:r>
                      <a:r>
                        <a:rPr lang="es-ES" sz="1600" dirty="0">
                          <a:latin typeface="Times New Roman"/>
                          <a:ea typeface="Calibri"/>
                          <a:cs typeface="Times New Roman"/>
                        </a:rPr>
                        <a:t>, </a:t>
                      </a:r>
                      <a:r>
                        <a:rPr lang="es-ES" sz="1600" dirty="0" err="1">
                          <a:latin typeface="Times New Roman"/>
                          <a:ea typeface="Calibri"/>
                          <a:cs typeface="Times New Roman"/>
                        </a:rPr>
                        <a:t>F3</a:t>
                      </a:r>
                      <a:r>
                        <a:rPr lang="es-ES" sz="1600" dirty="0">
                          <a:latin typeface="Times New Roman"/>
                          <a:ea typeface="Calibri"/>
                          <a:cs typeface="Times New Roman"/>
                        </a:rPr>
                        <a:t> y </a:t>
                      </a:r>
                      <a:r>
                        <a:rPr lang="es-ES" sz="1600" dirty="0" err="1">
                          <a:latin typeface="Times New Roman"/>
                          <a:ea typeface="Calibri"/>
                          <a:cs typeface="Times New Roman"/>
                        </a:rPr>
                        <a:t>F4</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latin typeface="Times New Roman" pitchFamily="18" charset="0"/>
                <a:cs typeface="Times New Roman" pitchFamily="18" charset="0"/>
              </a:rPr>
              <a:t>PROTECCIONES</a:t>
            </a:r>
            <a:br>
              <a:rPr lang="es-EC" b="1" dirty="0" smtClean="0">
                <a:latin typeface="Times New Roman" pitchFamily="18" charset="0"/>
                <a:cs typeface="Times New Roman" pitchFamily="18" charset="0"/>
              </a:rPr>
            </a:br>
            <a:r>
              <a:rPr lang="es-EC" b="1" dirty="0" smtClean="0">
                <a:latin typeface="Times New Roman" pitchFamily="18" charset="0"/>
                <a:cs typeface="Times New Roman" pitchFamily="18" charset="0"/>
              </a:rPr>
              <a:t>SOBRECARGA</a:t>
            </a:r>
            <a:endParaRPr lang="es-ES" b="1"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55</a:t>
            </a:fld>
            <a:endParaRPr lang="es-ES"/>
          </a:p>
        </p:txBody>
      </p:sp>
      <p:graphicFrame>
        <p:nvGraphicFramePr>
          <p:cNvPr id="5" name="4 Tabla"/>
          <p:cNvGraphicFramePr>
            <a:graphicFrameLocks noGrp="1"/>
          </p:cNvGraphicFramePr>
          <p:nvPr/>
        </p:nvGraphicFramePr>
        <p:xfrm>
          <a:off x="357161" y="2214554"/>
          <a:ext cx="8001054" cy="2843232"/>
        </p:xfrm>
        <a:graphic>
          <a:graphicData uri="http://schemas.openxmlformats.org/drawingml/2006/table">
            <a:tbl>
              <a:tblPr/>
              <a:tblGrid>
                <a:gridCol w="1839170"/>
                <a:gridCol w="1878484"/>
                <a:gridCol w="1427800"/>
                <a:gridCol w="1427800"/>
                <a:gridCol w="1427800"/>
              </a:tblGrid>
              <a:tr h="1057282">
                <a:tc>
                  <a:txBody>
                    <a:bodyPr/>
                    <a:lstStyle/>
                    <a:p>
                      <a:pPr algn="ctr">
                        <a:lnSpc>
                          <a:spcPct val="115000"/>
                        </a:lnSpc>
                        <a:spcAft>
                          <a:spcPts val="0"/>
                        </a:spcAft>
                      </a:pPr>
                      <a:r>
                        <a:rPr lang="es-ES" sz="1600" b="1" dirty="0">
                          <a:solidFill>
                            <a:srgbClr val="FFFFFF"/>
                          </a:solidFill>
                          <a:latin typeface="Times New Roman"/>
                          <a:ea typeface="Calibri"/>
                          <a:cs typeface="Times New Roman"/>
                        </a:rPr>
                        <a:t>Dispositivo</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a:solidFill>
                            <a:srgbClr val="FFFFFF"/>
                          </a:solidFill>
                          <a:latin typeface="Times New Roman"/>
                          <a:ea typeface="Calibri"/>
                          <a:cs typeface="Times New Roman"/>
                        </a:rPr>
                        <a:t>Corriente Nominal [A]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a:solidFill>
                            <a:srgbClr val="FFFFFF"/>
                          </a:solidFill>
                          <a:latin typeface="Times New Roman"/>
                          <a:ea typeface="Calibri"/>
                          <a:cs typeface="Times New Roman"/>
                        </a:rPr>
                        <a:t>Voltaje de Operación</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a:solidFill>
                            <a:srgbClr val="FFFFFF"/>
                          </a:solidFill>
                          <a:latin typeface="Times New Roman"/>
                          <a:ea typeface="Calibri"/>
                          <a:cs typeface="Times New Roman"/>
                        </a:rPr>
                        <a:t>Montaje</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a:solidFill>
                            <a:srgbClr val="FFFFFF"/>
                          </a:solidFill>
                          <a:latin typeface="Times New Roman"/>
                          <a:ea typeface="Calibri"/>
                          <a:cs typeface="Times New Roman"/>
                        </a:rPr>
                        <a:t>Nomenclatura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728668">
                <a:tc>
                  <a:txBody>
                    <a:bodyPr/>
                    <a:lstStyle/>
                    <a:p>
                      <a:pPr algn="ctr">
                        <a:lnSpc>
                          <a:spcPct val="115000"/>
                        </a:lnSpc>
                        <a:spcBef>
                          <a:spcPts val="1200"/>
                        </a:spcBef>
                        <a:spcAft>
                          <a:spcPts val="0"/>
                        </a:spcAft>
                      </a:pPr>
                      <a:r>
                        <a:rPr lang="es-ES" sz="1600">
                          <a:latin typeface="Times New Roman"/>
                          <a:ea typeface="Calibri"/>
                          <a:cs typeface="Times New Roman"/>
                        </a:rPr>
                        <a:t>Niquelina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s-ES" sz="1600">
                          <a:latin typeface="Times New Roman"/>
                          <a:ea typeface="Calibri"/>
                          <a:cs typeface="Times New Roman"/>
                        </a:rPr>
                        <a:t>10</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s-ES" sz="1600">
                          <a:latin typeface="Times New Roman"/>
                          <a:ea typeface="Calibri"/>
                          <a:cs typeface="Times New Roman"/>
                        </a:rPr>
                        <a:t>120 VAC</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s-ES" sz="1600">
                          <a:latin typeface="Times New Roman"/>
                          <a:ea typeface="Calibri"/>
                          <a:cs typeface="Times New Roman"/>
                        </a:rPr>
                        <a:t>Riel DIN</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s-ES" sz="1600">
                          <a:latin typeface="Times New Roman"/>
                          <a:ea typeface="Calibri"/>
                          <a:cs typeface="Times New Roman"/>
                        </a:rPr>
                        <a:t>Q1</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7282">
                <a:tc>
                  <a:txBody>
                    <a:bodyPr/>
                    <a:lstStyle/>
                    <a:p>
                      <a:pPr algn="ctr">
                        <a:lnSpc>
                          <a:spcPct val="115000"/>
                        </a:lnSpc>
                        <a:spcBef>
                          <a:spcPts val="1200"/>
                        </a:spcBef>
                        <a:spcAft>
                          <a:spcPts val="0"/>
                        </a:spcAft>
                      </a:pPr>
                      <a:r>
                        <a:rPr lang="es-ES" sz="1600">
                          <a:latin typeface="Times New Roman"/>
                          <a:ea typeface="Calibri"/>
                          <a:cs typeface="Times New Roman"/>
                        </a:rPr>
                        <a:t>Bomba Centrifuga</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s-ES" sz="1600" dirty="0">
                          <a:latin typeface="Times New Roman"/>
                          <a:ea typeface="Calibri"/>
                          <a:cs typeface="Times New Roman"/>
                        </a:rPr>
                        <a:t>4-6.3</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s-ES" sz="1600">
                          <a:latin typeface="Times New Roman"/>
                          <a:ea typeface="Calibri"/>
                          <a:cs typeface="Times New Roman"/>
                        </a:rPr>
                        <a:t>220 VAC</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s-ES" sz="1600">
                          <a:latin typeface="Times New Roman"/>
                          <a:ea typeface="Calibri"/>
                          <a:cs typeface="Times New Roman"/>
                        </a:rPr>
                        <a:t>Riel DIN</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s-ES" sz="1600" dirty="0" err="1">
                          <a:latin typeface="Times New Roman"/>
                          <a:ea typeface="Calibri"/>
                          <a:cs typeface="Times New Roman"/>
                        </a:rPr>
                        <a:t>Q2</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latin typeface="Times New Roman" pitchFamily="18" charset="0"/>
                <a:cs typeface="Times New Roman" pitchFamily="18" charset="0"/>
              </a:rPr>
              <a:t>CIRCUITO DE PROTECCIONES</a:t>
            </a:r>
            <a:endParaRPr lang="es-ES" b="1" dirty="0">
              <a:latin typeface="Times New Roman" pitchFamily="18" charset="0"/>
              <a:cs typeface="Times New Roman" pitchFamily="18" charset="0"/>
            </a:endParaRPr>
          </a:p>
        </p:txBody>
      </p:sp>
      <p:sp>
        <p:nvSpPr>
          <p:cNvPr id="6" name="5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56</a:t>
            </a:fld>
            <a:endParaRPr lang="es-ES"/>
          </a:p>
        </p:txBody>
      </p:sp>
      <p:pic>
        <p:nvPicPr>
          <p:cNvPr id="4" name="3 Imagen"/>
          <p:cNvPicPr/>
          <p:nvPr/>
        </p:nvPicPr>
        <p:blipFill>
          <a:blip r:embed="rId2"/>
          <a:srcRect l="20588" t="23120" r="34353" b="15414"/>
          <a:stretch>
            <a:fillRect/>
          </a:stretch>
        </p:blipFill>
        <p:spPr bwMode="auto">
          <a:xfrm>
            <a:off x="1214414" y="1428736"/>
            <a:ext cx="6357982"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71472" y="214290"/>
            <a:ext cx="7467600" cy="560406"/>
          </a:xfrm>
        </p:spPr>
        <p:txBody>
          <a:bodyPr/>
          <a:lstStyle/>
          <a:p>
            <a:r>
              <a:rPr lang="es-EC" b="1" dirty="0" smtClean="0">
                <a:latin typeface="Times New Roman" pitchFamily="18" charset="0"/>
                <a:cs typeface="Times New Roman" pitchFamily="18" charset="0"/>
              </a:rPr>
              <a:t>ALAMBRADO</a:t>
            </a:r>
            <a:endParaRPr lang="es-ES" b="1" dirty="0">
              <a:latin typeface="Times New Roman" pitchFamily="18" charset="0"/>
              <a:cs typeface="Times New Roman" pitchFamily="18" charset="0"/>
            </a:endParaRPr>
          </a:p>
        </p:txBody>
      </p:sp>
      <p:sp>
        <p:nvSpPr>
          <p:cNvPr id="2" name="1 Marcador de contenido"/>
          <p:cNvSpPr>
            <a:spLocks noGrp="1"/>
          </p:cNvSpPr>
          <p:nvPr>
            <p:ph sz="quarter" idx="1"/>
          </p:nvPr>
        </p:nvSpPr>
        <p:spPr>
          <a:xfrm>
            <a:off x="428596" y="857232"/>
            <a:ext cx="8229600" cy="518912"/>
          </a:xfrm>
        </p:spPr>
        <p:txBody>
          <a:bodyPr/>
          <a:lstStyle/>
          <a:p>
            <a:r>
              <a:rPr lang="es-ES" dirty="0" err="1" smtClean="0">
                <a:latin typeface="Times New Roman" pitchFamily="18" charset="0"/>
                <a:cs typeface="Times New Roman" pitchFamily="18" charset="0"/>
              </a:rPr>
              <a:t>IEC</a:t>
            </a:r>
            <a:r>
              <a:rPr lang="es-ES" dirty="0" smtClean="0">
                <a:latin typeface="Times New Roman" pitchFamily="18" charset="0"/>
                <a:cs typeface="Times New Roman" pitchFamily="18" charset="0"/>
              </a:rPr>
              <a:t> 60446 Y MIL-W-16878</a:t>
            </a:r>
          </a:p>
          <a:p>
            <a:endParaRPr lang="es-ES" dirty="0" smtClean="0">
              <a:latin typeface="Times New Roman" pitchFamily="18" charset="0"/>
              <a:cs typeface="Times New Roman" pitchFamily="18" charset="0"/>
            </a:endParaRPr>
          </a:p>
          <a:p>
            <a:endParaRPr lang="es-ES" dirty="0">
              <a:latin typeface="Times New Roman" pitchFamily="18" charset="0"/>
              <a:cs typeface="Times New Roman" pitchFamily="18" charset="0"/>
            </a:endParaRPr>
          </a:p>
        </p:txBody>
      </p:sp>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57</a:t>
            </a:fld>
            <a:endParaRPr lang="es-ES"/>
          </a:p>
        </p:txBody>
      </p:sp>
      <p:graphicFrame>
        <p:nvGraphicFramePr>
          <p:cNvPr id="4" name="3 Tabla"/>
          <p:cNvGraphicFramePr>
            <a:graphicFrameLocks noGrp="1"/>
          </p:cNvGraphicFramePr>
          <p:nvPr/>
        </p:nvGraphicFramePr>
        <p:xfrm>
          <a:off x="642911" y="1500169"/>
          <a:ext cx="7643864" cy="4714913"/>
        </p:xfrm>
        <a:graphic>
          <a:graphicData uri="http://schemas.openxmlformats.org/drawingml/2006/table">
            <a:tbl>
              <a:tblPr/>
              <a:tblGrid>
                <a:gridCol w="1785949"/>
                <a:gridCol w="1379351"/>
                <a:gridCol w="2239282"/>
                <a:gridCol w="2239282"/>
              </a:tblGrid>
              <a:tr h="357195">
                <a:tc gridSpan="2">
                  <a:txBody>
                    <a:bodyPr/>
                    <a:lstStyle/>
                    <a:p>
                      <a:pPr algn="ctr">
                        <a:lnSpc>
                          <a:spcPct val="100000"/>
                        </a:lnSpc>
                        <a:spcAft>
                          <a:spcPts val="0"/>
                        </a:spcAft>
                      </a:pPr>
                      <a:r>
                        <a:rPr lang="es-ES" sz="1400" b="1" dirty="0">
                          <a:solidFill>
                            <a:srgbClr val="FFFFFF"/>
                          </a:solidFill>
                          <a:latin typeface="Times New Roman" pitchFamily="18" charset="0"/>
                          <a:ea typeface="Calibri"/>
                          <a:cs typeface="Times New Roman" pitchFamily="18" charset="0"/>
                        </a:rPr>
                        <a:t>Voltaje</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S"/>
                    </a:p>
                  </a:txBody>
                  <a:tcPr/>
                </a:tc>
                <a:tc>
                  <a:txBody>
                    <a:bodyPr/>
                    <a:lstStyle/>
                    <a:p>
                      <a:pPr algn="ctr">
                        <a:lnSpc>
                          <a:spcPct val="100000"/>
                        </a:lnSpc>
                        <a:spcAft>
                          <a:spcPts val="0"/>
                        </a:spcAft>
                      </a:pPr>
                      <a:r>
                        <a:rPr lang="es-ES" sz="1400" b="1" dirty="0">
                          <a:solidFill>
                            <a:srgbClr val="FFFFFF"/>
                          </a:solidFill>
                          <a:latin typeface="Times New Roman" pitchFamily="18" charset="0"/>
                          <a:ea typeface="Calibri"/>
                          <a:cs typeface="Times New Roman" pitchFamily="18" charset="0"/>
                        </a:rPr>
                        <a:t>Color</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00000"/>
                        </a:lnSpc>
                        <a:spcAft>
                          <a:spcPts val="0"/>
                        </a:spcAft>
                      </a:pPr>
                      <a:r>
                        <a:rPr lang="es-EC" sz="1400" b="1" dirty="0" smtClean="0">
                          <a:solidFill>
                            <a:schemeClr val="bg1"/>
                          </a:solidFill>
                          <a:latin typeface="Times New Roman" pitchFamily="18" charset="0"/>
                          <a:ea typeface="Calibri"/>
                          <a:cs typeface="Times New Roman" pitchFamily="18" charset="0"/>
                        </a:rPr>
                        <a:t>Calibre</a:t>
                      </a:r>
                      <a:endParaRPr lang="es-ES" sz="1400" b="1"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85752">
                <a:tc rowSpan="2">
                  <a:txBody>
                    <a:bodyPr/>
                    <a:lstStyle/>
                    <a:p>
                      <a:pPr algn="ctr">
                        <a:lnSpc>
                          <a:spcPct val="100000"/>
                        </a:lnSpc>
                        <a:spcAft>
                          <a:spcPts val="0"/>
                        </a:spcAft>
                      </a:pPr>
                      <a:r>
                        <a:rPr lang="es-ES" sz="1400" b="1">
                          <a:latin typeface="Times New Roman" pitchFamily="18" charset="0"/>
                          <a:ea typeface="Calibri"/>
                          <a:cs typeface="Times New Roman" pitchFamily="18" charset="0"/>
                        </a:rPr>
                        <a:t>24 VDC</a:t>
                      </a:r>
                      <a:endParaRPr lang="es-ES" sz="1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24 </a:t>
                      </a:r>
                      <a:r>
                        <a:rPr lang="es-ES" sz="1400" dirty="0" err="1">
                          <a:latin typeface="Times New Roman" pitchFamily="18" charset="0"/>
                          <a:ea typeface="Calibri"/>
                          <a:cs typeface="Times New Roman" pitchFamily="18" charset="0"/>
                        </a:rPr>
                        <a:t>VDC</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Rojo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400" dirty="0" smtClean="0">
                          <a:latin typeface="Times New Roman" pitchFamily="18" charset="0"/>
                          <a:ea typeface="Calibri"/>
                          <a:cs typeface="Times New Roman" pitchFamily="18" charset="0"/>
                        </a:rPr>
                        <a:t>18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es-ES"/>
                    </a:p>
                  </a:txBody>
                  <a:tcPr/>
                </a:tc>
                <a:tc>
                  <a:txBody>
                    <a:bodyPr/>
                    <a:lstStyle/>
                    <a:p>
                      <a:pPr algn="ctr">
                        <a:lnSpc>
                          <a:spcPct val="100000"/>
                        </a:lnSpc>
                        <a:spcAft>
                          <a:spcPts val="0"/>
                        </a:spcAft>
                      </a:pPr>
                      <a:r>
                        <a:rPr lang="es-ES" sz="1400">
                          <a:latin typeface="Times New Roman" pitchFamily="18" charset="0"/>
                          <a:ea typeface="Calibri"/>
                          <a:cs typeface="Times New Roman" pitchFamily="18" charset="0"/>
                        </a:rPr>
                        <a:t>0 VDC COM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Negro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18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rowSpan="3">
                  <a:txBody>
                    <a:bodyPr/>
                    <a:lstStyle/>
                    <a:p>
                      <a:pPr algn="ctr">
                        <a:lnSpc>
                          <a:spcPct val="100000"/>
                        </a:lnSpc>
                        <a:spcAft>
                          <a:spcPts val="0"/>
                        </a:spcAft>
                      </a:pPr>
                      <a:r>
                        <a:rPr lang="es-ES" sz="1400" b="1">
                          <a:latin typeface="Times New Roman" pitchFamily="18" charset="0"/>
                          <a:ea typeface="Calibri"/>
                          <a:cs typeface="Times New Roman" pitchFamily="18" charset="0"/>
                        </a:rPr>
                        <a:t>120 VAC</a:t>
                      </a:r>
                      <a:endParaRPr lang="es-ES" sz="1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Fase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Negro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18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es-ES"/>
                    </a:p>
                  </a:txBody>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Neutro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Blanco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18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es-ES"/>
                    </a:p>
                  </a:txBody>
                  <a:tcPr/>
                </a:tc>
                <a:tc>
                  <a:txBody>
                    <a:bodyPr/>
                    <a:lstStyle/>
                    <a:p>
                      <a:pPr algn="ctr">
                        <a:lnSpc>
                          <a:spcPct val="100000"/>
                        </a:lnSpc>
                        <a:spcAft>
                          <a:spcPts val="0"/>
                        </a:spcAft>
                      </a:pPr>
                      <a:r>
                        <a:rPr lang="es-ES" sz="1400">
                          <a:latin typeface="Times New Roman" pitchFamily="18" charset="0"/>
                          <a:ea typeface="Calibri"/>
                          <a:cs typeface="Times New Roman" pitchFamily="18" charset="0"/>
                        </a:rPr>
                        <a:t>Tierra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Verde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18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rowSpan="5">
                  <a:txBody>
                    <a:bodyPr/>
                    <a:lstStyle/>
                    <a:p>
                      <a:pPr algn="ctr">
                        <a:lnSpc>
                          <a:spcPct val="100000"/>
                        </a:lnSpc>
                        <a:spcAft>
                          <a:spcPts val="0"/>
                        </a:spcAft>
                      </a:pPr>
                      <a:r>
                        <a:rPr lang="es-ES" sz="1400" b="1" dirty="0">
                          <a:latin typeface="Times New Roman" pitchFamily="18" charset="0"/>
                          <a:ea typeface="Calibri"/>
                          <a:cs typeface="Times New Roman" pitchFamily="18" charset="0"/>
                        </a:rPr>
                        <a:t>220 </a:t>
                      </a:r>
                      <a:r>
                        <a:rPr lang="es-ES" sz="1400" b="1" dirty="0" err="1">
                          <a:latin typeface="Times New Roman" pitchFamily="18" charset="0"/>
                          <a:ea typeface="Calibri"/>
                          <a:cs typeface="Times New Roman" pitchFamily="18" charset="0"/>
                        </a:rPr>
                        <a:t>VAC</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a:latin typeface="Times New Roman" pitchFamily="18" charset="0"/>
                          <a:ea typeface="Calibri"/>
                          <a:cs typeface="Times New Roman" pitchFamily="18" charset="0"/>
                        </a:rPr>
                        <a:t>Fase 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Amarillo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400" dirty="0" smtClean="0">
                          <a:latin typeface="Times New Roman" pitchFamily="18" charset="0"/>
                          <a:ea typeface="Calibri"/>
                          <a:cs typeface="Times New Roman" pitchFamily="18" charset="0"/>
                        </a:rPr>
                        <a:t>14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es-ES"/>
                    </a:p>
                  </a:txBody>
                  <a:tcPr/>
                </a:tc>
                <a:tc>
                  <a:txBody>
                    <a:bodyPr/>
                    <a:lstStyle/>
                    <a:p>
                      <a:pPr algn="ctr">
                        <a:lnSpc>
                          <a:spcPct val="100000"/>
                        </a:lnSpc>
                        <a:spcAft>
                          <a:spcPts val="0"/>
                        </a:spcAft>
                      </a:pPr>
                      <a:r>
                        <a:rPr lang="es-ES" sz="1400">
                          <a:latin typeface="Times New Roman" pitchFamily="18" charset="0"/>
                          <a:ea typeface="Calibri"/>
                          <a:cs typeface="Times New Roman" pitchFamily="18" charset="0"/>
                        </a:rPr>
                        <a:t>Fase 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Azul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14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es-ES"/>
                    </a:p>
                  </a:txBody>
                  <a:tcPr/>
                </a:tc>
                <a:tc>
                  <a:txBody>
                    <a:bodyPr/>
                    <a:lstStyle/>
                    <a:p>
                      <a:pPr algn="ctr">
                        <a:lnSpc>
                          <a:spcPct val="100000"/>
                        </a:lnSpc>
                        <a:spcAft>
                          <a:spcPts val="0"/>
                        </a:spcAft>
                      </a:pPr>
                      <a:r>
                        <a:rPr lang="es-ES" sz="1400">
                          <a:latin typeface="Times New Roman" pitchFamily="18" charset="0"/>
                          <a:ea typeface="Calibri"/>
                          <a:cs typeface="Times New Roman" pitchFamily="18" charset="0"/>
                        </a:rPr>
                        <a:t>Fase 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Rojo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14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es-ES"/>
                    </a:p>
                  </a:txBody>
                  <a:tcPr/>
                </a:tc>
                <a:tc>
                  <a:txBody>
                    <a:bodyPr/>
                    <a:lstStyle/>
                    <a:p>
                      <a:pPr algn="ctr">
                        <a:lnSpc>
                          <a:spcPct val="100000"/>
                        </a:lnSpc>
                        <a:spcAft>
                          <a:spcPts val="0"/>
                        </a:spcAft>
                      </a:pPr>
                      <a:r>
                        <a:rPr lang="es-ES" sz="1400">
                          <a:latin typeface="Times New Roman" pitchFamily="18" charset="0"/>
                          <a:ea typeface="Calibri"/>
                          <a:cs typeface="Times New Roman" pitchFamily="18" charset="0"/>
                        </a:rPr>
                        <a:t>Neutro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Blanco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14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es-ES"/>
                    </a:p>
                  </a:txBody>
                  <a:tcPr/>
                </a:tc>
                <a:tc>
                  <a:txBody>
                    <a:bodyPr/>
                    <a:lstStyle/>
                    <a:p>
                      <a:pPr algn="ctr">
                        <a:lnSpc>
                          <a:spcPct val="100000"/>
                        </a:lnSpc>
                        <a:spcAft>
                          <a:spcPts val="0"/>
                        </a:spcAft>
                      </a:pPr>
                      <a:r>
                        <a:rPr lang="es-ES" sz="1400">
                          <a:latin typeface="Times New Roman" pitchFamily="18" charset="0"/>
                          <a:ea typeface="Calibri"/>
                          <a:cs typeface="Times New Roman" pitchFamily="18" charset="0"/>
                        </a:rPr>
                        <a:t>Tierra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Verde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14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rowSpan="2">
                  <a:txBody>
                    <a:bodyPr/>
                    <a:lstStyle/>
                    <a:p>
                      <a:pPr algn="ctr">
                        <a:lnSpc>
                          <a:spcPct val="100000"/>
                        </a:lnSpc>
                        <a:spcAft>
                          <a:spcPts val="0"/>
                        </a:spcAft>
                      </a:pPr>
                      <a:r>
                        <a:rPr lang="es-EC" sz="1400" b="1" dirty="0" smtClean="0">
                          <a:latin typeface="Times New Roman" pitchFamily="18" charset="0"/>
                          <a:ea typeface="Calibri"/>
                          <a:cs typeface="Times New Roman" pitchFamily="18" charset="0"/>
                        </a:rPr>
                        <a:t>120</a:t>
                      </a:r>
                      <a:r>
                        <a:rPr lang="es-EC" sz="1400" b="1" baseline="0" dirty="0" smtClean="0">
                          <a:latin typeface="Times New Roman" pitchFamily="18" charset="0"/>
                          <a:ea typeface="Calibri"/>
                          <a:cs typeface="Times New Roman" pitchFamily="18" charset="0"/>
                        </a:rPr>
                        <a:t> </a:t>
                      </a:r>
                      <a:r>
                        <a:rPr lang="es-EC" sz="1400" b="1" baseline="0" dirty="0" err="1" smtClean="0">
                          <a:latin typeface="Times New Roman" pitchFamily="18" charset="0"/>
                          <a:ea typeface="Calibri"/>
                          <a:cs typeface="Times New Roman" pitchFamily="18" charset="0"/>
                        </a:rPr>
                        <a:t>VAC</a:t>
                      </a:r>
                      <a:r>
                        <a:rPr lang="es-EC" sz="1400" b="1" baseline="0" dirty="0" smtClean="0">
                          <a:latin typeface="Times New Roman" pitchFamily="18" charset="0"/>
                          <a:ea typeface="Calibri"/>
                          <a:cs typeface="Times New Roman" pitchFamily="18" charset="0"/>
                        </a:rPr>
                        <a:t> Niquelina</a:t>
                      </a:r>
                      <a:endParaRPr lang="es-ES" sz="1400" b="1"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Fase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Negro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12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pPr algn="ctr">
                        <a:lnSpc>
                          <a:spcPct val="100000"/>
                        </a:lnSpc>
                        <a:spcAft>
                          <a:spcPts val="0"/>
                        </a:spcAft>
                      </a:pP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Neutro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400" dirty="0">
                          <a:latin typeface="Times New Roman" pitchFamily="18" charset="0"/>
                          <a:ea typeface="Calibri"/>
                          <a:cs typeface="Times New Roman" pitchFamily="18" charset="0"/>
                        </a:rPr>
                        <a:t>Blanco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12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gridSpan="2">
                  <a:txBody>
                    <a:bodyPr/>
                    <a:lstStyle/>
                    <a:p>
                      <a:pPr algn="ctr">
                        <a:lnSpc>
                          <a:spcPct val="100000"/>
                        </a:lnSpc>
                        <a:spcAft>
                          <a:spcPts val="0"/>
                        </a:spcAft>
                      </a:pPr>
                      <a:r>
                        <a:rPr lang="es-EC" sz="1400" b="1" dirty="0" smtClean="0">
                          <a:latin typeface="Times New Roman" pitchFamily="18" charset="0"/>
                          <a:ea typeface="Calibri"/>
                          <a:cs typeface="Times New Roman" pitchFamily="18" charset="0"/>
                        </a:rPr>
                        <a:t>Alambrado</a:t>
                      </a:r>
                      <a:r>
                        <a:rPr lang="es-EC" sz="1400" b="1" baseline="0" dirty="0" smtClean="0">
                          <a:latin typeface="Times New Roman" pitchFamily="18" charset="0"/>
                          <a:ea typeface="Calibri"/>
                          <a:cs typeface="Times New Roman" pitchFamily="18" charset="0"/>
                        </a:rPr>
                        <a:t> Instrumentación</a:t>
                      </a:r>
                      <a:endParaRPr lang="es-ES" sz="1400" b="1"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0000"/>
                        </a:lnSpc>
                        <a:spcAft>
                          <a:spcPts val="0"/>
                        </a:spcAft>
                      </a:pP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latin typeface="Times New Roman" pitchFamily="18" charset="0"/>
                          <a:ea typeface="Calibri"/>
                          <a:cs typeface="Times New Roman" pitchFamily="18" charset="0"/>
                        </a:rPr>
                        <a:t>Blanco</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Times New Roman" pitchFamily="18" charset="0"/>
                          <a:ea typeface="Calibri"/>
                          <a:cs typeface="Times New Roman" pitchFamily="18" charset="0"/>
                        </a:rPr>
                        <a:t>18 </a:t>
                      </a:r>
                      <a:r>
                        <a:rPr lang="es-EC" sz="1400" dirty="0" err="1" smtClean="0">
                          <a:latin typeface="Times New Roman" pitchFamily="18" charset="0"/>
                          <a:ea typeface="Calibri"/>
                          <a:cs typeface="Times New Roman" pitchFamily="18" charset="0"/>
                        </a:rPr>
                        <a:t>AWG</a:t>
                      </a:r>
                      <a:endParaRPr lang="es-E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DISTRIBUCIÓN ALAMBRADO</a:t>
            </a:r>
            <a:endParaRPr lang="es-ES" b="1"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58</a:t>
            </a:fld>
            <a:endParaRPr lang="es-ES"/>
          </a:p>
        </p:txBody>
      </p:sp>
      <p:pic>
        <p:nvPicPr>
          <p:cNvPr id="5" name="4 Marcador de contenido"/>
          <p:cNvPicPr>
            <a:picLocks noGrp="1"/>
          </p:cNvPicPr>
          <p:nvPr>
            <p:ph sz="quarter" idx="1"/>
          </p:nvPr>
        </p:nvPicPr>
        <p:blipFill>
          <a:blip r:embed="rId2"/>
          <a:srcRect l="21386" t="22626" r="30793" b="9665"/>
          <a:stretch>
            <a:fillRect/>
          </a:stretch>
        </p:blipFill>
        <p:spPr bwMode="auto">
          <a:xfrm>
            <a:off x="1437314" y="1600200"/>
            <a:ext cx="5507371" cy="48736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71414"/>
            <a:ext cx="7467600" cy="1143000"/>
          </a:xfrm>
        </p:spPr>
        <p:txBody>
          <a:bodyPr/>
          <a:lstStyle/>
          <a:p>
            <a:r>
              <a:rPr lang="es-EC" b="1" dirty="0" smtClean="0">
                <a:latin typeface="Times New Roman" pitchFamily="18" charset="0"/>
                <a:cs typeface="Times New Roman" pitchFamily="18" charset="0"/>
              </a:rPr>
              <a:t>GABINETE ELÉCTRICO</a:t>
            </a:r>
            <a:endParaRPr lang="es-ES" b="1"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59</a:t>
            </a:fld>
            <a:endParaRPr lang="es-ES"/>
          </a:p>
        </p:txBody>
      </p:sp>
      <p:graphicFrame>
        <p:nvGraphicFramePr>
          <p:cNvPr id="5" name="4 Tabla"/>
          <p:cNvGraphicFramePr>
            <a:graphicFrameLocks noGrp="1"/>
          </p:cNvGraphicFramePr>
          <p:nvPr/>
        </p:nvGraphicFramePr>
        <p:xfrm>
          <a:off x="357158" y="1214423"/>
          <a:ext cx="7643866" cy="5569184"/>
        </p:xfrm>
        <a:graphic>
          <a:graphicData uri="http://schemas.openxmlformats.org/drawingml/2006/table">
            <a:tbl>
              <a:tblPr/>
              <a:tblGrid>
                <a:gridCol w="2300859"/>
                <a:gridCol w="1903357"/>
                <a:gridCol w="3439650"/>
              </a:tblGrid>
              <a:tr h="276530">
                <a:tc>
                  <a:txBody>
                    <a:bodyPr/>
                    <a:lstStyle/>
                    <a:p>
                      <a:pPr algn="ctr">
                        <a:lnSpc>
                          <a:spcPct val="115000"/>
                        </a:lnSpc>
                        <a:spcAft>
                          <a:spcPts val="0"/>
                        </a:spcAft>
                      </a:pPr>
                      <a:r>
                        <a:rPr lang="es-ES" sz="1600" b="1" dirty="0">
                          <a:solidFill>
                            <a:srgbClr val="FFFFFF"/>
                          </a:solidFill>
                          <a:latin typeface="Times New Roman"/>
                          <a:ea typeface="Calibri"/>
                          <a:cs typeface="Times New Roman"/>
                        </a:rPr>
                        <a:t>Parámetro</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a:solidFill>
                            <a:srgbClr val="FFFFFF"/>
                          </a:solidFill>
                          <a:latin typeface="Times New Roman"/>
                          <a:ea typeface="Calibri"/>
                          <a:cs typeface="Times New Roman"/>
                        </a:rPr>
                        <a:t>Especificación</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a:solidFill>
                            <a:srgbClr val="FFFFFF"/>
                          </a:solidFill>
                          <a:latin typeface="Times New Roman"/>
                          <a:ea typeface="Calibri"/>
                          <a:cs typeface="Times New Roman"/>
                        </a:rPr>
                        <a:t>Detalle</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606207">
                <a:tc>
                  <a:txBody>
                    <a:bodyPr/>
                    <a:lstStyle/>
                    <a:p>
                      <a:pPr algn="ctr">
                        <a:lnSpc>
                          <a:spcPct val="115000"/>
                        </a:lnSpc>
                        <a:spcAft>
                          <a:spcPts val="0"/>
                        </a:spcAft>
                      </a:pPr>
                      <a:r>
                        <a:rPr lang="es-ES" sz="1800" dirty="0">
                          <a:latin typeface="Times New Roman"/>
                          <a:ea typeface="Calibri"/>
                          <a:cs typeface="Times New Roman"/>
                        </a:rPr>
                        <a:t>Voltaje de operación</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latin typeface="Times New Roman"/>
                          <a:ea typeface="Calibri"/>
                          <a:cs typeface="Times New Roman"/>
                        </a:rPr>
                        <a:t>220 </a:t>
                      </a:r>
                      <a:r>
                        <a:rPr lang="es-ES" sz="1800" dirty="0" err="1">
                          <a:latin typeface="Times New Roman"/>
                          <a:ea typeface="Calibri"/>
                          <a:cs typeface="Times New Roman"/>
                        </a:rPr>
                        <a:t>VAC</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latin typeface="Times New Roman"/>
                          <a:ea typeface="Calibri"/>
                          <a:cs typeface="Times New Roman"/>
                        </a:rPr>
                        <a:t>Voltaje de alimentación de la estación.</a:t>
                      </a:r>
                      <a:endParaRPr lang="es-E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207">
                <a:tc>
                  <a:txBody>
                    <a:bodyPr/>
                    <a:lstStyle/>
                    <a:p>
                      <a:pPr algn="ctr">
                        <a:lnSpc>
                          <a:spcPct val="115000"/>
                        </a:lnSpc>
                        <a:spcAft>
                          <a:spcPts val="0"/>
                        </a:spcAft>
                      </a:pPr>
                      <a:r>
                        <a:rPr lang="es-ES" sz="1800">
                          <a:latin typeface="Times New Roman"/>
                          <a:ea typeface="Calibri"/>
                          <a:cs typeface="Times New Roman"/>
                        </a:rPr>
                        <a:t>Corriente de operación</a:t>
                      </a:r>
                      <a:endParaRPr lang="es-E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smtClean="0">
                          <a:latin typeface="Times New Roman"/>
                          <a:ea typeface="Calibri"/>
                          <a:cs typeface="Times New Roman"/>
                        </a:rPr>
                        <a:t>20 </a:t>
                      </a:r>
                      <a:r>
                        <a:rPr lang="es-ES" sz="1800" dirty="0">
                          <a:latin typeface="Times New Roman"/>
                          <a:ea typeface="Calibri"/>
                          <a:cs typeface="Times New Roman"/>
                        </a:rPr>
                        <a:t>A</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latin typeface="Times New Roman"/>
                          <a:ea typeface="Calibri"/>
                          <a:cs typeface="Times New Roman"/>
                        </a:rPr>
                        <a:t>Corriente de operación de la estación.</a:t>
                      </a:r>
                      <a:endParaRPr lang="es-E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207">
                <a:tc>
                  <a:txBody>
                    <a:bodyPr/>
                    <a:lstStyle/>
                    <a:p>
                      <a:pPr algn="ctr">
                        <a:lnSpc>
                          <a:spcPct val="115000"/>
                        </a:lnSpc>
                        <a:spcAft>
                          <a:spcPts val="0"/>
                        </a:spcAft>
                      </a:pPr>
                      <a:r>
                        <a:rPr lang="es-ES" sz="1800">
                          <a:latin typeface="Times New Roman"/>
                          <a:ea typeface="Calibri"/>
                          <a:cs typeface="Times New Roman"/>
                        </a:rPr>
                        <a:t>Número de circuitos</a:t>
                      </a:r>
                      <a:endParaRPr lang="es-E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latin typeface="Times New Roman"/>
                          <a:ea typeface="Calibri"/>
                          <a:cs typeface="Times New Roman"/>
                        </a:rPr>
                        <a:t>4</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latin typeface="Times New Roman"/>
                          <a:ea typeface="Calibri"/>
                          <a:cs typeface="Times New Roman"/>
                        </a:rPr>
                        <a:t>Número de circuitos que se encuentran dentro del gabinete.</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8620">
                <a:tc>
                  <a:txBody>
                    <a:bodyPr/>
                    <a:lstStyle/>
                    <a:p>
                      <a:pPr algn="ctr">
                        <a:lnSpc>
                          <a:spcPct val="115000"/>
                        </a:lnSpc>
                        <a:spcAft>
                          <a:spcPts val="0"/>
                        </a:spcAft>
                      </a:pPr>
                      <a:r>
                        <a:rPr lang="es-ES" sz="1800">
                          <a:latin typeface="Times New Roman"/>
                          <a:ea typeface="Calibri"/>
                          <a:cs typeface="Times New Roman"/>
                        </a:rPr>
                        <a:t>Material y espesor</a:t>
                      </a:r>
                      <a:endParaRPr lang="es-E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latin typeface="Times New Roman"/>
                          <a:ea typeface="Calibri"/>
                          <a:cs typeface="Times New Roman"/>
                        </a:rPr>
                        <a:t>Hierro o acero de 0,9 mm de espesor</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latin typeface="Times New Roman"/>
                          <a:ea typeface="Calibri"/>
                          <a:cs typeface="Times New Roman"/>
                        </a:rPr>
                        <a:t>Material de fabricación y espesor según el número de circuitos, para baja </a:t>
                      </a:r>
                      <a:r>
                        <a:rPr lang="es-ES" sz="1800">
                          <a:latin typeface="Times New Roman"/>
                          <a:ea typeface="Calibri"/>
                          <a:cs typeface="Times New Roman"/>
                        </a:rPr>
                        <a:t>tensión </a:t>
                      </a:r>
                      <a:r>
                        <a:rPr lang="es-ES" sz="1800" smtClean="0">
                          <a:latin typeface="Times New Roman"/>
                          <a:ea typeface="Calibri"/>
                          <a:cs typeface="Times New Roman"/>
                        </a:rPr>
                        <a:t>según </a:t>
                      </a:r>
                      <a:r>
                        <a:rPr lang="es-ES" sz="1800" dirty="0">
                          <a:latin typeface="Times New Roman"/>
                          <a:ea typeface="Calibri"/>
                          <a:cs typeface="Times New Roman"/>
                        </a:rPr>
                        <a:t>las normas </a:t>
                      </a:r>
                      <a:r>
                        <a:rPr lang="es-ES" sz="1800" dirty="0" err="1">
                          <a:solidFill>
                            <a:srgbClr val="000000"/>
                          </a:solidFill>
                          <a:latin typeface="Times New Roman"/>
                          <a:ea typeface="Calibri"/>
                          <a:cs typeface="Times New Roman"/>
                        </a:rPr>
                        <a:t>UL</a:t>
                      </a:r>
                      <a:r>
                        <a:rPr lang="es-ES" sz="1800" dirty="0">
                          <a:solidFill>
                            <a:srgbClr val="000000"/>
                          </a:solidFill>
                          <a:latin typeface="Times New Roman"/>
                          <a:ea typeface="Calibri"/>
                          <a:cs typeface="Times New Roman"/>
                        </a:rPr>
                        <a:t> 67, </a:t>
                      </a:r>
                      <a:r>
                        <a:rPr lang="es-ES" sz="1800" dirty="0" err="1">
                          <a:solidFill>
                            <a:srgbClr val="000000"/>
                          </a:solidFill>
                          <a:latin typeface="Times New Roman"/>
                          <a:ea typeface="Calibri"/>
                          <a:cs typeface="Times New Roman"/>
                        </a:rPr>
                        <a:t>UL</a:t>
                      </a:r>
                      <a:r>
                        <a:rPr lang="es-ES" sz="1800" dirty="0">
                          <a:solidFill>
                            <a:srgbClr val="000000"/>
                          </a:solidFill>
                          <a:latin typeface="Times New Roman"/>
                          <a:ea typeface="Calibri"/>
                          <a:cs typeface="Times New Roman"/>
                        </a:rPr>
                        <a:t> 508, </a:t>
                      </a:r>
                      <a:r>
                        <a:rPr lang="es-ES" sz="1800" dirty="0" err="1">
                          <a:solidFill>
                            <a:srgbClr val="000000"/>
                          </a:solidFill>
                          <a:latin typeface="Times New Roman"/>
                          <a:ea typeface="Calibri"/>
                          <a:cs typeface="Times New Roman"/>
                        </a:rPr>
                        <a:t>NTC</a:t>
                      </a:r>
                      <a:r>
                        <a:rPr lang="es-ES" sz="1800" dirty="0">
                          <a:solidFill>
                            <a:srgbClr val="000000"/>
                          </a:solidFill>
                          <a:latin typeface="Times New Roman"/>
                          <a:ea typeface="Calibri"/>
                          <a:cs typeface="Times New Roman"/>
                        </a:rPr>
                        <a:t> 3475, </a:t>
                      </a:r>
                      <a:r>
                        <a:rPr lang="es-ES" sz="1800" dirty="0" err="1">
                          <a:solidFill>
                            <a:srgbClr val="000000"/>
                          </a:solidFill>
                          <a:latin typeface="Times New Roman"/>
                          <a:ea typeface="Calibri"/>
                          <a:cs typeface="Times New Roman"/>
                        </a:rPr>
                        <a:t>NTC</a:t>
                      </a:r>
                      <a:r>
                        <a:rPr lang="es-ES" sz="1800" dirty="0">
                          <a:solidFill>
                            <a:srgbClr val="000000"/>
                          </a:solidFill>
                          <a:latin typeface="Times New Roman"/>
                          <a:ea typeface="Calibri"/>
                          <a:cs typeface="Times New Roman"/>
                        </a:rPr>
                        <a:t> 3278, </a:t>
                      </a:r>
                      <a:r>
                        <a:rPr lang="es-ES" sz="1800" dirty="0" err="1">
                          <a:solidFill>
                            <a:srgbClr val="000000"/>
                          </a:solidFill>
                          <a:latin typeface="Times New Roman"/>
                          <a:ea typeface="Calibri"/>
                          <a:cs typeface="Times New Roman"/>
                        </a:rPr>
                        <a:t>NTC-IEC</a:t>
                      </a:r>
                      <a:r>
                        <a:rPr lang="es-ES" sz="1800" dirty="0">
                          <a:solidFill>
                            <a:srgbClr val="000000"/>
                          </a:solidFill>
                          <a:latin typeface="Times New Roman"/>
                          <a:ea typeface="Calibri"/>
                          <a:cs typeface="Times New Roman"/>
                        </a:rPr>
                        <a:t> 60439- 3, </a:t>
                      </a:r>
                      <a:r>
                        <a:rPr lang="es-ES" sz="1800" dirty="0" err="1">
                          <a:solidFill>
                            <a:srgbClr val="000000"/>
                          </a:solidFill>
                          <a:latin typeface="Times New Roman"/>
                          <a:ea typeface="Calibri"/>
                          <a:cs typeface="Times New Roman"/>
                        </a:rPr>
                        <a:t>NTC</a:t>
                      </a:r>
                      <a:r>
                        <a:rPr lang="es-ES" sz="1800" dirty="0">
                          <a:solidFill>
                            <a:srgbClr val="000000"/>
                          </a:solidFill>
                          <a:latin typeface="Times New Roman"/>
                          <a:ea typeface="Calibri"/>
                          <a:cs typeface="Times New Roman"/>
                        </a:rPr>
                        <a:t> 2050</a:t>
                      </a:r>
                      <a:r>
                        <a:rPr lang="es-ES" sz="1800" dirty="0">
                          <a:latin typeface="Times New Roman"/>
                          <a:ea typeface="Calibri"/>
                          <a:cs typeface="Times New Roman"/>
                        </a:rPr>
                        <a:t>.</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310">
                <a:tc>
                  <a:txBody>
                    <a:bodyPr/>
                    <a:lstStyle/>
                    <a:p>
                      <a:pPr algn="ctr">
                        <a:lnSpc>
                          <a:spcPct val="115000"/>
                        </a:lnSpc>
                        <a:spcAft>
                          <a:spcPts val="0"/>
                        </a:spcAft>
                      </a:pPr>
                      <a:r>
                        <a:rPr lang="es-ES" sz="1800">
                          <a:latin typeface="Times New Roman"/>
                          <a:ea typeface="Calibri"/>
                          <a:cs typeface="Times New Roman"/>
                        </a:rPr>
                        <a:t>Grado de protección IP</a:t>
                      </a:r>
                      <a:endParaRPr lang="es-E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latin typeface="Times New Roman"/>
                          <a:ea typeface="Calibri"/>
                          <a:cs typeface="Times New Roman"/>
                        </a:rPr>
                        <a:t>31</a:t>
                      </a:r>
                      <a:endParaRPr lang="es-E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latin typeface="Times New Roman"/>
                          <a:ea typeface="Calibri"/>
                          <a:cs typeface="Times New Roman"/>
                        </a:rPr>
                        <a:t>De acuerdo al ambiente de trabajo de la estación según la norma </a:t>
                      </a:r>
                      <a:r>
                        <a:rPr lang="es-ES" sz="1800" dirty="0" err="1">
                          <a:latin typeface="Times New Roman"/>
                          <a:ea typeface="Calibri"/>
                          <a:cs typeface="Times New Roman"/>
                        </a:rPr>
                        <a:t>IEC</a:t>
                      </a:r>
                      <a:r>
                        <a:rPr lang="es-ES" sz="1800" dirty="0">
                          <a:latin typeface="Times New Roman"/>
                          <a:ea typeface="Calibri"/>
                          <a:cs typeface="Times New Roman"/>
                        </a:rPr>
                        <a:t> 60529.</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207">
                <a:tc>
                  <a:txBody>
                    <a:bodyPr/>
                    <a:lstStyle/>
                    <a:p>
                      <a:pPr algn="ctr">
                        <a:lnSpc>
                          <a:spcPct val="115000"/>
                        </a:lnSpc>
                        <a:spcAft>
                          <a:spcPts val="0"/>
                        </a:spcAft>
                      </a:pPr>
                      <a:r>
                        <a:rPr lang="es-ES" sz="1800" dirty="0">
                          <a:latin typeface="Times New Roman"/>
                          <a:ea typeface="Calibri"/>
                          <a:cs typeface="Times New Roman"/>
                        </a:rPr>
                        <a:t>Dimensiones</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latin typeface="Times New Roman"/>
                          <a:ea typeface="Calibri"/>
                          <a:cs typeface="Times New Roman"/>
                        </a:rPr>
                        <a:t>40x40x20 cm</a:t>
                      </a:r>
                      <a:endParaRPr lang="es-E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latin typeface="Times New Roman"/>
                          <a:ea typeface="Calibri"/>
                          <a:cs typeface="Times New Roman"/>
                        </a:rPr>
                        <a:t>De acuerdo a las dimensiones de los dispositivos.</a:t>
                      </a:r>
                      <a:endParaRPr lang="es-E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5"/>
          </p:nvPr>
        </p:nvSpPr>
        <p:spPr/>
        <p:txBody>
          <a:bodyPr/>
          <a:lstStyle/>
          <a:p>
            <a:fld id="{85CD96EC-A5DC-43C1-ADCA-A755E58A6CDD}" type="slidenum">
              <a:rPr lang="es-ES" smtClean="0"/>
              <a:pPr/>
              <a:t>6</a:t>
            </a:fld>
            <a:endParaRPr lang="es-ES"/>
          </a:p>
        </p:txBody>
      </p:sp>
      <p:sp>
        <p:nvSpPr>
          <p:cNvPr id="6" name="1 Título"/>
          <p:cNvSpPr txBox="1">
            <a:spLocks/>
          </p:cNvSpPr>
          <p:nvPr/>
        </p:nvSpPr>
        <p:spPr>
          <a:xfrm>
            <a:off x="609600" y="427038"/>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3000" b="1" i="0" u="none" strike="noStrike" kern="1200" cap="small" spc="0" normalizeH="0" baseline="0" noProof="0" smtClean="0">
                <a:ln>
                  <a:noFill/>
                </a:ln>
                <a:solidFill>
                  <a:schemeClr val="tx2"/>
                </a:solidFill>
                <a:effectLst/>
                <a:uLnTx/>
                <a:uFillTx/>
                <a:latin typeface="Times New Roman" pitchFamily="18" charset="0"/>
                <a:ea typeface="+mj-ea"/>
                <a:cs typeface="Times New Roman" pitchFamily="18" charset="0"/>
              </a:rPr>
              <a:t>ESTACIÓN CTN-1</a:t>
            </a:r>
            <a:endParaRPr kumimoji="0" lang="es-ES" sz="3000" b="1" i="0" u="none" strike="noStrike" kern="1200" cap="small"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1026" name="Picture 2" descr="C:\Users\Diego\Desktop\Videos\01062012356.jpg"/>
          <p:cNvPicPr>
            <a:picLocks noChangeAspect="1" noChangeArrowheads="1"/>
          </p:cNvPicPr>
          <p:nvPr/>
        </p:nvPicPr>
        <p:blipFill>
          <a:blip r:embed="rId2"/>
          <a:srcRect/>
          <a:stretch>
            <a:fillRect/>
          </a:stretch>
        </p:blipFill>
        <p:spPr bwMode="auto">
          <a:xfrm>
            <a:off x="357158" y="1500174"/>
            <a:ext cx="7572428" cy="514353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latin typeface="Times New Roman" pitchFamily="18" charset="0"/>
                <a:cs typeface="Times New Roman" pitchFamily="18" charset="0"/>
              </a:rPr>
              <a:t>DISEÑO GABINETE ELÉCTRICO</a:t>
            </a:r>
            <a:endParaRPr lang="es-ES" b="1" dirty="0">
              <a:latin typeface="Times New Roman" pitchFamily="18" charset="0"/>
              <a:cs typeface="Times New Roman" pitchFamily="18" charset="0"/>
            </a:endParaRPr>
          </a:p>
        </p:txBody>
      </p:sp>
      <p:pic>
        <p:nvPicPr>
          <p:cNvPr id="4" name="3 Marcador de contenido"/>
          <p:cNvPicPr>
            <a:picLocks noGrp="1"/>
          </p:cNvPicPr>
          <p:nvPr>
            <p:ph sz="quarter" idx="1"/>
          </p:nvPr>
        </p:nvPicPr>
        <p:blipFill>
          <a:blip r:embed="rId2"/>
          <a:srcRect l="33099" t="30850" r="31505" b="10986"/>
          <a:stretch>
            <a:fillRect/>
          </a:stretch>
        </p:blipFill>
        <p:spPr bwMode="auto">
          <a:xfrm>
            <a:off x="2214546" y="1785926"/>
            <a:ext cx="4643470" cy="4286280"/>
          </a:xfrm>
          <a:prstGeom prst="rect">
            <a:avLst/>
          </a:prstGeom>
          <a:noFill/>
          <a:ln w="9525">
            <a:noFill/>
            <a:miter lim="800000"/>
            <a:headEnd/>
            <a:tailEnd/>
          </a:ln>
        </p:spPr>
      </p:pic>
      <p:sp>
        <p:nvSpPr>
          <p:cNvPr id="5" name="4 Marcador de número de diapositiva"/>
          <p:cNvSpPr>
            <a:spLocks noGrp="1"/>
          </p:cNvSpPr>
          <p:nvPr>
            <p:ph type="sldNum" sz="quarter" idx="15"/>
          </p:nvPr>
        </p:nvSpPr>
        <p:spPr>
          <a:xfrm>
            <a:off x="8129016" y="5734050"/>
            <a:ext cx="609600" cy="521208"/>
          </a:xfrm>
          <a:prstGeom prst="rect">
            <a:avLst/>
          </a:prstGeom>
        </p:spPr>
        <p:txBody>
          <a:bodyPr/>
          <a:lstStyle/>
          <a:p>
            <a:fld id="{85CD96EC-A5DC-43C1-ADCA-A755E58A6CDD}" type="slidenum">
              <a:rPr lang="es-ES" smtClean="0"/>
              <a:pPr/>
              <a:t>60</a:t>
            </a:fld>
            <a:endParaRPr lang="es-E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GABINETE ELÉCTRICO</a:t>
            </a:r>
            <a:endParaRPr lang="es-ES" dirty="0"/>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61</a:t>
            </a:fld>
            <a:endParaRPr lang="es-ES"/>
          </a:p>
        </p:txBody>
      </p:sp>
      <p:pic>
        <p:nvPicPr>
          <p:cNvPr id="5" name="4 Marcador de contenido"/>
          <p:cNvPicPr>
            <a:picLocks noGrp="1"/>
          </p:cNvPicPr>
          <p:nvPr>
            <p:ph sz="quarter" idx="1"/>
          </p:nvPr>
        </p:nvPicPr>
        <p:blipFill>
          <a:blip r:embed="rId2"/>
          <a:srcRect l="15364" t="15027" r="31376" b="8470"/>
          <a:stretch>
            <a:fillRect/>
          </a:stretch>
        </p:blipFill>
        <p:spPr bwMode="auto">
          <a:xfrm>
            <a:off x="1476657" y="1600200"/>
            <a:ext cx="5428686" cy="487362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itchFamily="18" charset="0"/>
                <a:cs typeface="Times New Roman" pitchFamily="18" charset="0"/>
              </a:rPr>
              <a:t>SISTEMA DE CONTROL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CONTROL DE NIVEL </a:t>
            </a:r>
            <a:endParaRPr lang="es-ES" dirty="0"/>
          </a:p>
        </p:txBody>
      </p:sp>
      <p:graphicFrame>
        <p:nvGraphicFramePr>
          <p:cNvPr id="4" name="3 Marcador de contenido"/>
          <p:cNvGraphicFramePr>
            <a:graphicFrameLocks noGrp="1"/>
          </p:cNvGraphicFramePr>
          <p:nvPr>
            <p:ph sz="quarter" idx="1"/>
          </p:nvPr>
        </p:nvGraphicFramePr>
        <p:xfrm>
          <a:off x="1285852" y="1428736"/>
          <a:ext cx="6215106" cy="5335758"/>
        </p:xfrm>
        <a:graphic>
          <a:graphicData uri="http://schemas.openxmlformats.org/drawingml/2006/table">
            <a:tbl>
              <a:tblPr/>
              <a:tblGrid>
                <a:gridCol w="2612427"/>
                <a:gridCol w="3602679"/>
              </a:tblGrid>
              <a:tr h="358023">
                <a:tc gridSpan="2">
                  <a:txBody>
                    <a:bodyPr/>
                    <a:lstStyle/>
                    <a:p>
                      <a:pPr algn="ctr">
                        <a:lnSpc>
                          <a:spcPct val="150000"/>
                        </a:lnSpc>
                        <a:spcAft>
                          <a:spcPts val="0"/>
                        </a:spcAft>
                      </a:pPr>
                      <a:r>
                        <a:rPr lang="es-ES" sz="1600" b="1" dirty="0">
                          <a:solidFill>
                            <a:srgbClr val="FFFFFF"/>
                          </a:solidFill>
                          <a:latin typeface="Times New Roman"/>
                          <a:ea typeface="Calibri"/>
                          <a:cs typeface="Times New Roman"/>
                        </a:rPr>
                        <a:t>Control de nivel </a:t>
                      </a:r>
                      <a:r>
                        <a:rPr lang="es-ES" sz="1600" b="1" dirty="0" err="1">
                          <a:solidFill>
                            <a:srgbClr val="FFFFFF"/>
                          </a:solidFill>
                          <a:latin typeface="Times New Roman"/>
                          <a:ea typeface="Calibri"/>
                          <a:cs typeface="Times New Roman"/>
                        </a:rPr>
                        <a:t>ON</a:t>
                      </a:r>
                      <a:r>
                        <a:rPr lang="es-ES" sz="1600" b="1" dirty="0">
                          <a:solidFill>
                            <a:srgbClr val="FFFFFF"/>
                          </a:solidFill>
                          <a:latin typeface="Times New Roman"/>
                          <a:ea typeface="Calibri"/>
                          <a:cs typeface="Times New Roman"/>
                        </a:rPr>
                        <a:t>-OFF</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S"/>
                    </a:p>
                  </a:txBody>
                  <a:tcPr/>
                </a:tc>
              </a:tr>
              <a:tr h="358023">
                <a:tc>
                  <a:txBody>
                    <a:bodyPr/>
                    <a:lstStyle/>
                    <a:p>
                      <a:pPr algn="ctr">
                        <a:lnSpc>
                          <a:spcPct val="150000"/>
                        </a:lnSpc>
                        <a:spcAft>
                          <a:spcPts val="0"/>
                        </a:spcAft>
                      </a:pPr>
                      <a:r>
                        <a:rPr lang="es-ES" sz="1600">
                          <a:latin typeface="Times New Roman"/>
                          <a:ea typeface="Calibri"/>
                          <a:cs typeface="Times New Roman"/>
                        </a:rPr>
                        <a:t>Rango de control</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0 – 17 cm</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23">
                <a:tc gridSpan="2">
                  <a:txBody>
                    <a:bodyPr/>
                    <a:lstStyle/>
                    <a:p>
                      <a:pPr algn="ctr">
                        <a:lnSpc>
                          <a:spcPct val="150000"/>
                        </a:lnSpc>
                        <a:spcAft>
                          <a:spcPts val="0"/>
                        </a:spcAft>
                      </a:pPr>
                      <a:r>
                        <a:rPr lang="es-ES" sz="1600" b="1">
                          <a:latin typeface="Times New Roman"/>
                          <a:ea typeface="Calibri"/>
                          <a:cs typeface="Times New Roman"/>
                        </a:rPr>
                        <a:t>Histéresis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358023">
                <a:tc>
                  <a:txBody>
                    <a:bodyPr/>
                    <a:lstStyle/>
                    <a:p>
                      <a:pPr algn="ctr">
                        <a:lnSpc>
                          <a:spcPct val="150000"/>
                        </a:lnSpc>
                        <a:spcAft>
                          <a:spcPts val="0"/>
                        </a:spcAft>
                      </a:pPr>
                      <a:r>
                        <a:rPr lang="es-ES" sz="1600" dirty="0" smtClean="0">
                          <a:latin typeface="Times New Roman"/>
                          <a:ea typeface="Calibri"/>
                          <a:cs typeface="Times New Roman"/>
                        </a:rPr>
                        <a:t>Histéresis mínima </a:t>
                      </a:r>
                      <a:r>
                        <a:rPr lang="es-ES" sz="1600" dirty="0">
                          <a:latin typeface="Times New Roman"/>
                          <a:ea typeface="Calibri"/>
                          <a:cs typeface="Times New Roman"/>
                        </a:rPr>
                        <a:t>positiva</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Set Point + 0.5 cm</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23">
                <a:tc>
                  <a:txBody>
                    <a:bodyPr/>
                    <a:lstStyle/>
                    <a:p>
                      <a:pPr algn="ctr">
                        <a:lnSpc>
                          <a:spcPct val="150000"/>
                        </a:lnSpc>
                        <a:spcAft>
                          <a:spcPts val="0"/>
                        </a:spcAft>
                      </a:pPr>
                      <a:r>
                        <a:rPr lang="es-ES" sz="1600" dirty="0">
                          <a:latin typeface="Times New Roman"/>
                          <a:ea typeface="Calibri"/>
                          <a:cs typeface="Times New Roman"/>
                        </a:rPr>
                        <a:t>Histéresis </a:t>
                      </a:r>
                      <a:r>
                        <a:rPr lang="es-ES" sz="1600" dirty="0" smtClean="0">
                          <a:latin typeface="Times New Roman"/>
                          <a:ea typeface="Calibri"/>
                          <a:cs typeface="Times New Roman"/>
                        </a:rPr>
                        <a:t>mínima negativa</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Set Point - 0.5 cm</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23">
                <a:tc>
                  <a:txBody>
                    <a:bodyPr/>
                    <a:lstStyle/>
                    <a:p>
                      <a:pPr algn="ctr">
                        <a:lnSpc>
                          <a:spcPct val="150000"/>
                        </a:lnSpc>
                        <a:spcAft>
                          <a:spcPts val="0"/>
                        </a:spcAft>
                      </a:pPr>
                      <a:r>
                        <a:rPr lang="es-ES" sz="1600" b="1">
                          <a:latin typeface="Times New Roman"/>
                          <a:ea typeface="Calibri"/>
                          <a:cs typeface="Times New Roman"/>
                        </a:rPr>
                        <a:t>Estados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Times New Roman"/>
                          <a:ea typeface="Calibri"/>
                          <a:cs typeface="Times New Roman"/>
                        </a:rPr>
                        <a:t>Actuadores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1959">
                <a:tc>
                  <a:txBody>
                    <a:bodyPr/>
                    <a:lstStyle/>
                    <a:p>
                      <a:pPr algn="just">
                        <a:lnSpc>
                          <a:spcPct val="150000"/>
                        </a:lnSpc>
                        <a:spcAft>
                          <a:spcPts val="0"/>
                        </a:spcAft>
                      </a:pPr>
                      <a:r>
                        <a:rPr lang="es-ES" sz="1600" dirty="0">
                          <a:latin typeface="Times New Roman"/>
                          <a:ea typeface="Calibri"/>
                          <a:cs typeface="Times New Roman"/>
                        </a:rPr>
                        <a:t>Si el Set Point es mayor que la variable de proceso</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dirty="0">
                          <a:latin typeface="Times New Roman"/>
                          <a:ea typeface="Calibri"/>
                          <a:cs typeface="Times New Roman"/>
                        </a:rPr>
                        <a:t>Se activa la bomba centrifuga a 20 Hz</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1959">
                <a:tc>
                  <a:txBody>
                    <a:bodyPr/>
                    <a:lstStyle/>
                    <a:p>
                      <a:pPr algn="just">
                        <a:lnSpc>
                          <a:spcPct val="150000"/>
                        </a:lnSpc>
                        <a:spcAft>
                          <a:spcPts val="0"/>
                        </a:spcAft>
                      </a:pPr>
                      <a:r>
                        <a:rPr lang="es-ES" sz="1600">
                          <a:latin typeface="Times New Roman"/>
                          <a:ea typeface="Calibri"/>
                          <a:cs typeface="Times New Roman"/>
                        </a:rPr>
                        <a:t>Si el Set Point es menor que la variable de proceso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latin typeface="Times New Roman"/>
                          <a:ea typeface="Calibri"/>
                          <a:cs typeface="Times New Roman"/>
                        </a:rPr>
                        <a:t>Se activan las bombas sumergibles de drenaje automático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070">
                <a:tc>
                  <a:txBody>
                    <a:bodyPr/>
                    <a:lstStyle/>
                    <a:p>
                      <a:pPr algn="just">
                        <a:lnSpc>
                          <a:spcPct val="150000"/>
                        </a:lnSpc>
                        <a:spcAft>
                          <a:spcPts val="0"/>
                        </a:spcAft>
                      </a:pPr>
                      <a:r>
                        <a:rPr lang="es-ES" sz="1600" dirty="0">
                          <a:latin typeface="Times New Roman"/>
                          <a:ea typeface="Calibri"/>
                          <a:cs typeface="Times New Roman"/>
                        </a:rPr>
                        <a:t>Si el Set Point se mantiene entres los límites de la histéresis</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dirty="0">
                          <a:latin typeface="Times New Roman"/>
                          <a:ea typeface="Calibri"/>
                          <a:cs typeface="Times New Roman"/>
                        </a:rPr>
                        <a:t>Todos los actuadores se desactivan </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62</a:t>
            </a:fld>
            <a:endParaRPr lang="es-E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itchFamily="18" charset="0"/>
                <a:cs typeface="Times New Roman" pitchFamily="18" charset="0"/>
              </a:rPr>
              <a:t>SISTEMA DE CONTROL</a:t>
            </a:r>
            <a:br>
              <a:rPr lang="es-ES" b="1" dirty="0" smtClean="0">
                <a:latin typeface="Times New Roman" pitchFamily="18" charset="0"/>
                <a:cs typeface="Times New Roman" pitchFamily="18" charset="0"/>
              </a:rPr>
            </a:br>
            <a:r>
              <a:rPr lang="es-ES" b="1" dirty="0" smtClean="0">
                <a:latin typeface="Times New Roman" pitchFamily="18" charset="0"/>
                <a:cs typeface="Times New Roman" pitchFamily="18" charset="0"/>
              </a:rPr>
              <a:t>CONTROL DE TEMPERATURA </a:t>
            </a:r>
            <a:endParaRPr lang="es-ES" dirty="0"/>
          </a:p>
        </p:txBody>
      </p:sp>
      <p:graphicFrame>
        <p:nvGraphicFramePr>
          <p:cNvPr id="4" name="3 Marcador de contenido"/>
          <p:cNvGraphicFramePr>
            <a:graphicFrameLocks noGrp="1"/>
          </p:cNvGraphicFramePr>
          <p:nvPr>
            <p:ph sz="quarter" idx="1"/>
          </p:nvPr>
        </p:nvGraphicFramePr>
        <p:xfrm>
          <a:off x="1285852" y="1401768"/>
          <a:ext cx="6215106" cy="5403289"/>
        </p:xfrm>
        <a:graphic>
          <a:graphicData uri="http://schemas.openxmlformats.org/drawingml/2006/table">
            <a:tbl>
              <a:tblPr/>
              <a:tblGrid>
                <a:gridCol w="2612426"/>
                <a:gridCol w="3602680"/>
              </a:tblGrid>
              <a:tr h="401091">
                <a:tc gridSpan="2">
                  <a:txBody>
                    <a:bodyPr/>
                    <a:lstStyle/>
                    <a:p>
                      <a:pPr algn="ctr">
                        <a:lnSpc>
                          <a:spcPct val="150000"/>
                        </a:lnSpc>
                        <a:spcAft>
                          <a:spcPts val="0"/>
                        </a:spcAft>
                      </a:pPr>
                      <a:r>
                        <a:rPr lang="es-ES" sz="1600" b="1" dirty="0">
                          <a:solidFill>
                            <a:srgbClr val="FFFFFF"/>
                          </a:solidFill>
                          <a:latin typeface="Times New Roman"/>
                          <a:ea typeface="Calibri"/>
                          <a:cs typeface="Times New Roman"/>
                        </a:rPr>
                        <a:t>Control de temperatura </a:t>
                      </a:r>
                      <a:r>
                        <a:rPr lang="es-ES" sz="1600" b="1" dirty="0" err="1">
                          <a:solidFill>
                            <a:srgbClr val="FFFFFF"/>
                          </a:solidFill>
                          <a:latin typeface="Times New Roman"/>
                          <a:ea typeface="Calibri"/>
                          <a:cs typeface="Times New Roman"/>
                        </a:rPr>
                        <a:t>ON</a:t>
                      </a:r>
                      <a:r>
                        <a:rPr lang="es-ES" sz="1600" b="1" dirty="0">
                          <a:solidFill>
                            <a:srgbClr val="FFFFFF"/>
                          </a:solidFill>
                          <a:latin typeface="Times New Roman"/>
                          <a:ea typeface="Calibri"/>
                          <a:cs typeface="Times New Roman"/>
                        </a:rPr>
                        <a:t>-OFF</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S"/>
                    </a:p>
                  </a:txBody>
                  <a:tcPr/>
                </a:tc>
              </a:tr>
              <a:tr h="401091">
                <a:tc>
                  <a:txBody>
                    <a:bodyPr/>
                    <a:lstStyle/>
                    <a:p>
                      <a:pPr algn="ctr">
                        <a:lnSpc>
                          <a:spcPct val="150000"/>
                        </a:lnSpc>
                        <a:spcAft>
                          <a:spcPts val="0"/>
                        </a:spcAft>
                      </a:pPr>
                      <a:r>
                        <a:rPr lang="es-ES" sz="1600">
                          <a:latin typeface="Times New Roman"/>
                          <a:ea typeface="Calibri"/>
                          <a:cs typeface="Times New Roman"/>
                        </a:rPr>
                        <a:t>Rango de control</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15 – 50 ºC</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91">
                <a:tc gridSpan="2">
                  <a:txBody>
                    <a:bodyPr/>
                    <a:lstStyle/>
                    <a:p>
                      <a:pPr algn="ctr">
                        <a:lnSpc>
                          <a:spcPct val="150000"/>
                        </a:lnSpc>
                        <a:spcAft>
                          <a:spcPts val="0"/>
                        </a:spcAft>
                      </a:pPr>
                      <a:r>
                        <a:rPr lang="es-ES" sz="1600" b="1">
                          <a:latin typeface="Times New Roman"/>
                          <a:ea typeface="Calibri"/>
                          <a:cs typeface="Times New Roman"/>
                        </a:rPr>
                        <a:t>Histéresis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401091">
                <a:tc>
                  <a:txBody>
                    <a:bodyPr/>
                    <a:lstStyle/>
                    <a:p>
                      <a:pPr algn="ctr">
                        <a:lnSpc>
                          <a:spcPct val="150000"/>
                        </a:lnSpc>
                        <a:spcAft>
                          <a:spcPts val="0"/>
                        </a:spcAft>
                      </a:pPr>
                      <a:r>
                        <a:rPr lang="es-ES" sz="1600" dirty="0" smtClean="0">
                          <a:latin typeface="Times New Roman"/>
                          <a:ea typeface="Calibri"/>
                          <a:cs typeface="Times New Roman"/>
                        </a:rPr>
                        <a:t>Histéresis mínima </a:t>
                      </a:r>
                      <a:r>
                        <a:rPr lang="es-ES" sz="1600" dirty="0">
                          <a:latin typeface="Times New Roman"/>
                          <a:ea typeface="Calibri"/>
                          <a:cs typeface="Times New Roman"/>
                        </a:rPr>
                        <a:t>positiva</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Set Point + 1 ºC</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91">
                <a:tc>
                  <a:txBody>
                    <a:bodyPr/>
                    <a:lstStyle/>
                    <a:p>
                      <a:pPr algn="ctr">
                        <a:lnSpc>
                          <a:spcPct val="150000"/>
                        </a:lnSpc>
                        <a:spcAft>
                          <a:spcPts val="0"/>
                        </a:spcAft>
                      </a:pPr>
                      <a:r>
                        <a:rPr lang="es-ES" sz="1600" dirty="0" smtClean="0">
                          <a:latin typeface="Times New Roman"/>
                          <a:ea typeface="Calibri"/>
                          <a:cs typeface="Times New Roman"/>
                        </a:rPr>
                        <a:t>Histéresis mínima </a:t>
                      </a:r>
                      <a:r>
                        <a:rPr lang="es-ES" sz="1600" dirty="0">
                          <a:latin typeface="Times New Roman"/>
                          <a:ea typeface="Calibri"/>
                          <a:cs typeface="Times New Roman"/>
                        </a:rPr>
                        <a:t>negativa</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Set Point - 1 ºC</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91">
                <a:tc>
                  <a:txBody>
                    <a:bodyPr/>
                    <a:lstStyle/>
                    <a:p>
                      <a:pPr algn="ctr">
                        <a:lnSpc>
                          <a:spcPct val="150000"/>
                        </a:lnSpc>
                        <a:spcAft>
                          <a:spcPts val="0"/>
                        </a:spcAft>
                      </a:pPr>
                      <a:r>
                        <a:rPr lang="es-ES" sz="1600" b="1" dirty="0">
                          <a:latin typeface="Times New Roman"/>
                          <a:ea typeface="Calibri"/>
                          <a:cs typeface="Times New Roman"/>
                        </a:rPr>
                        <a:t>Estados</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Times New Roman"/>
                          <a:ea typeface="Calibri"/>
                          <a:cs typeface="Times New Roman"/>
                        </a:rPr>
                        <a:t>Actuadores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183">
                <a:tc>
                  <a:txBody>
                    <a:bodyPr/>
                    <a:lstStyle/>
                    <a:p>
                      <a:pPr algn="just">
                        <a:lnSpc>
                          <a:spcPct val="150000"/>
                        </a:lnSpc>
                        <a:spcAft>
                          <a:spcPts val="0"/>
                        </a:spcAft>
                      </a:pPr>
                      <a:r>
                        <a:rPr lang="es-ES" sz="1600" dirty="0">
                          <a:latin typeface="Times New Roman"/>
                          <a:ea typeface="Calibri"/>
                          <a:cs typeface="Times New Roman"/>
                        </a:rPr>
                        <a:t>Si el Set Point es mayor que la variable de proceso</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latin typeface="Times New Roman"/>
                          <a:ea typeface="Calibri"/>
                          <a:cs typeface="Times New Roman"/>
                        </a:rPr>
                        <a:t>Se activa la niquelina </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605">
                <a:tc>
                  <a:txBody>
                    <a:bodyPr/>
                    <a:lstStyle/>
                    <a:p>
                      <a:pPr algn="just">
                        <a:lnSpc>
                          <a:spcPct val="150000"/>
                        </a:lnSpc>
                        <a:spcAft>
                          <a:spcPts val="0"/>
                        </a:spcAft>
                      </a:pPr>
                      <a:r>
                        <a:rPr lang="es-ES" sz="1600">
                          <a:latin typeface="Times New Roman"/>
                          <a:ea typeface="Calibri"/>
                          <a:cs typeface="Times New Roman"/>
                        </a:rPr>
                        <a:t>Si el Set Point es menor que la variable de proceso</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latin typeface="Times New Roman"/>
                          <a:ea typeface="Calibri"/>
                          <a:cs typeface="Times New Roman"/>
                        </a:rPr>
                        <a:t>Se activan las bombas sumergibles de drenaje y mescla de agua con el fin de re circular el agua  </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605">
                <a:tc>
                  <a:txBody>
                    <a:bodyPr/>
                    <a:lstStyle/>
                    <a:p>
                      <a:pPr algn="just">
                        <a:lnSpc>
                          <a:spcPct val="150000"/>
                        </a:lnSpc>
                        <a:spcAft>
                          <a:spcPts val="0"/>
                        </a:spcAft>
                      </a:pPr>
                      <a:r>
                        <a:rPr lang="es-ES" sz="1600">
                          <a:latin typeface="Times New Roman"/>
                          <a:ea typeface="Calibri"/>
                          <a:cs typeface="Times New Roman"/>
                        </a:rPr>
                        <a:t>Si el Set Point se mantiene entres los límites de la histéresis</a:t>
                      </a:r>
                      <a:endParaRPr lang="es-E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dirty="0">
                          <a:latin typeface="Times New Roman"/>
                          <a:ea typeface="Calibri"/>
                          <a:cs typeface="Times New Roman"/>
                        </a:rPr>
                        <a:t>Todos los actuadores se desactivan </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63</a:t>
            </a:fld>
            <a:endParaRPr lang="es-E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latin typeface="Times New Roman" pitchFamily="18" charset="0"/>
                <a:cs typeface="Times New Roman" pitchFamily="18" charset="0"/>
              </a:rPr>
              <a:t>CONTROL DE CAUDAL</a:t>
            </a:r>
            <a:endParaRPr lang="es-ES" b="1" dirty="0">
              <a:latin typeface="Times New Roman" pitchFamily="18" charset="0"/>
              <a:cs typeface="Times New Roman" pitchFamily="18" charset="0"/>
            </a:endParaRPr>
          </a:p>
        </p:txBody>
      </p:sp>
      <p:graphicFrame>
        <p:nvGraphicFramePr>
          <p:cNvPr id="4" name="3 Tabla"/>
          <p:cNvGraphicFramePr>
            <a:graphicFrameLocks noGrp="1"/>
          </p:cNvGraphicFramePr>
          <p:nvPr/>
        </p:nvGraphicFramePr>
        <p:xfrm>
          <a:off x="3221990" y="1536192"/>
          <a:ext cx="2921646" cy="5047488"/>
        </p:xfrm>
        <a:graphic>
          <a:graphicData uri="http://schemas.openxmlformats.org/drawingml/2006/table">
            <a:tbl>
              <a:tblPr/>
              <a:tblGrid>
                <a:gridCol w="1531597"/>
                <a:gridCol w="1390049"/>
              </a:tblGrid>
              <a:tr h="275813">
                <a:tc>
                  <a:txBody>
                    <a:bodyPr/>
                    <a:lstStyle/>
                    <a:p>
                      <a:pPr algn="ctr">
                        <a:lnSpc>
                          <a:spcPct val="115000"/>
                        </a:lnSpc>
                        <a:spcAft>
                          <a:spcPts val="0"/>
                        </a:spcAft>
                      </a:pPr>
                      <a:r>
                        <a:rPr lang="es-ES" sz="1600" b="1" dirty="0">
                          <a:solidFill>
                            <a:srgbClr val="FFFFFF"/>
                          </a:solidFill>
                          <a:latin typeface="Times New Roman"/>
                          <a:ea typeface="Times New Roman"/>
                          <a:cs typeface="Times New Roman"/>
                        </a:rPr>
                        <a:t>Caudal (</a:t>
                      </a:r>
                      <a:r>
                        <a:rPr lang="es-ES" sz="1600" b="1" dirty="0" err="1">
                          <a:solidFill>
                            <a:srgbClr val="FFFFFF"/>
                          </a:solidFill>
                          <a:latin typeface="Times New Roman"/>
                          <a:ea typeface="Times New Roman"/>
                          <a:cs typeface="Times New Roman"/>
                        </a:rPr>
                        <a:t>lt</a:t>
                      </a:r>
                      <a:r>
                        <a:rPr lang="es-ES" sz="1600" b="1" dirty="0">
                          <a:solidFill>
                            <a:srgbClr val="FFFFFF"/>
                          </a:solidFill>
                          <a:latin typeface="Times New Roman"/>
                          <a:ea typeface="Times New Roman"/>
                          <a:cs typeface="Times New Roman"/>
                        </a:rPr>
                        <a:t>/min)</a:t>
                      </a:r>
                      <a:endParaRPr lang="es-E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a:solidFill>
                            <a:srgbClr val="FFFFFF"/>
                          </a:solidFill>
                          <a:latin typeface="Times New Roman"/>
                          <a:ea typeface="Times New Roman"/>
                          <a:cs typeface="Times New Roman"/>
                        </a:rPr>
                        <a:t>Tiempo (s)</a:t>
                      </a:r>
                      <a:endParaRPr lang="es-ES" sz="16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r>
              <a:tr h="275813">
                <a:tc>
                  <a:txBody>
                    <a:bodyPr/>
                    <a:lstStyle/>
                    <a:p>
                      <a:pPr algn="ctr">
                        <a:lnSpc>
                          <a:spcPct val="115000"/>
                        </a:lnSpc>
                        <a:spcAft>
                          <a:spcPts val="0"/>
                        </a:spcAft>
                      </a:pPr>
                      <a:r>
                        <a:rPr lang="es-ES" sz="1600" dirty="0">
                          <a:solidFill>
                            <a:srgbClr val="000000"/>
                          </a:solidFill>
                          <a:latin typeface="Times New Roman"/>
                          <a:ea typeface="Calibri"/>
                          <a:cs typeface="Times New Roman"/>
                        </a:rPr>
                        <a:t>0</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Calibri"/>
                          <a:cs typeface="Times New Roman"/>
                        </a:rPr>
                        <a:t>0</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dirty="0">
                          <a:solidFill>
                            <a:srgbClr val="000000"/>
                          </a:solidFill>
                          <a:latin typeface="Times New Roman"/>
                          <a:ea typeface="Calibri"/>
                          <a:cs typeface="Times New Roman"/>
                        </a:rPr>
                        <a:t>0</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Calibri"/>
                          <a:cs typeface="Times New Roman"/>
                        </a:rPr>
                        <a:t>1,57</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dirty="0">
                          <a:solidFill>
                            <a:srgbClr val="000000"/>
                          </a:solidFill>
                          <a:latin typeface="Times New Roman"/>
                          <a:ea typeface="Calibri"/>
                          <a:cs typeface="Times New Roman"/>
                        </a:rPr>
                        <a:t>0</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3,23</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5</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4,05</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dirty="0">
                          <a:solidFill>
                            <a:srgbClr val="000000"/>
                          </a:solidFill>
                          <a:latin typeface="Times New Roman"/>
                          <a:ea typeface="Calibri"/>
                          <a:cs typeface="Times New Roman"/>
                        </a:rPr>
                        <a:t>10</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5,16</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15</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6,76</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20</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8,06</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25</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9,39</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30</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10,22</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35</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11,37</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40</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12,52</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45</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13,93</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50</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15,86</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55</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20,53</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58,67</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23,45</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58,67</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25</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813">
                <a:tc>
                  <a:txBody>
                    <a:bodyPr/>
                    <a:lstStyle/>
                    <a:p>
                      <a:pPr algn="ctr">
                        <a:lnSpc>
                          <a:spcPct val="115000"/>
                        </a:lnSpc>
                        <a:spcAft>
                          <a:spcPts val="0"/>
                        </a:spcAft>
                      </a:pPr>
                      <a:r>
                        <a:rPr lang="es-ES" sz="1600">
                          <a:solidFill>
                            <a:srgbClr val="000000"/>
                          </a:solidFill>
                          <a:latin typeface="Times New Roman"/>
                          <a:ea typeface="Calibri"/>
                          <a:cs typeface="Times New Roman"/>
                        </a:rPr>
                        <a:t>58,67</a:t>
                      </a:r>
                      <a:endParaRPr lang="es-ES" sz="16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Times New Roman"/>
                          <a:ea typeface="Calibri"/>
                          <a:cs typeface="Times New Roman"/>
                        </a:rPr>
                        <a:t>30</a:t>
                      </a:r>
                      <a:endParaRPr lang="es-ES" sz="16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64</a:t>
            </a:fld>
            <a:endParaRPr lang="es-E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latin typeface="Times New Roman" pitchFamily="18" charset="0"/>
                <a:cs typeface="Times New Roman" pitchFamily="18" charset="0"/>
              </a:rPr>
              <a:t>CURVA DE REACCIÓN CAUDAL</a:t>
            </a:r>
            <a:endParaRPr lang="es-ES"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65</a:t>
            </a:fld>
            <a:endParaRPr lang="es-E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latin typeface="Times New Roman" pitchFamily="18" charset="0"/>
                <a:cs typeface="Times New Roman" pitchFamily="18" charset="0"/>
              </a:rPr>
              <a:t>PARÁMETROS PLANTA CAUDAL</a:t>
            </a:r>
            <a:endParaRPr lang="es-ES" b="1" dirty="0">
              <a:latin typeface="Times New Roman" pitchFamily="18" charset="0"/>
              <a:cs typeface="Times New Roman" pitchFamily="18" charset="0"/>
            </a:endParaRP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24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28992" y="1357298"/>
            <a:ext cx="1935796" cy="785818"/>
          </a:xfrm>
          <a:prstGeom prst="rect">
            <a:avLst/>
          </a:prstGeom>
          <a:noFill/>
        </p:spPr>
      </p:pic>
      <p:sp>
        <p:nvSpPr>
          <p:cNvPr id="62467"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624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246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58" y="2357430"/>
            <a:ext cx="8286808" cy="730190"/>
          </a:xfrm>
          <a:prstGeom prst="rect">
            <a:avLst/>
          </a:prstGeom>
          <a:noFill/>
        </p:spPr>
      </p:pic>
      <p:sp>
        <p:nvSpPr>
          <p:cNvPr id="624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247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43108" y="3286124"/>
            <a:ext cx="4744213" cy="714380"/>
          </a:xfrm>
          <a:prstGeom prst="rect">
            <a:avLst/>
          </a:prstGeom>
          <a:noFill/>
        </p:spPr>
      </p:pic>
      <p:sp>
        <p:nvSpPr>
          <p:cNvPr id="62472" name="Rectangle 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624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2473"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357422" y="4357694"/>
            <a:ext cx="4325246" cy="428628"/>
          </a:xfrm>
          <a:prstGeom prst="rect">
            <a:avLst/>
          </a:prstGeom>
          <a:noFill/>
        </p:spPr>
      </p:pic>
      <p:sp>
        <p:nvSpPr>
          <p:cNvPr id="624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2475"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428992" y="5357825"/>
            <a:ext cx="2357454" cy="744459"/>
          </a:xfrm>
          <a:prstGeom prst="rect">
            <a:avLst/>
          </a:prstGeom>
          <a:noFill/>
        </p:spPr>
      </p:pic>
      <p:sp>
        <p:nvSpPr>
          <p:cNvPr id="62477" name="Rectangle 1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6" name="15 Marcador de número de diapositiva"/>
          <p:cNvSpPr>
            <a:spLocks noGrp="1"/>
          </p:cNvSpPr>
          <p:nvPr>
            <p:ph type="sldNum" sz="quarter" idx="15"/>
          </p:nvPr>
        </p:nvSpPr>
        <p:spPr/>
        <p:txBody>
          <a:bodyPr/>
          <a:lstStyle/>
          <a:p>
            <a:fld id="{85CD96EC-A5DC-43C1-ADCA-A755E58A6CDD}" type="slidenum">
              <a:rPr lang="es-ES" smtClean="0"/>
              <a:pPr/>
              <a:t>66</a:t>
            </a:fld>
            <a:endParaRPr lang="es-E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b="1" dirty="0" smtClean="0">
                <a:latin typeface="Times New Roman" pitchFamily="18" charset="0"/>
                <a:cs typeface="Times New Roman" pitchFamily="18" charset="0"/>
              </a:rPr>
              <a:t>RESPUESTA PLANTA CAUDAL FRENTE A ENTRADA ESCALÓN</a:t>
            </a:r>
            <a:endParaRPr lang="es-ES" b="1" dirty="0">
              <a:latin typeface="Times New Roman" pitchFamily="18" charset="0"/>
              <a:cs typeface="Times New Roman" pitchFamily="18" charset="0"/>
            </a:endParaRPr>
          </a:p>
        </p:txBody>
      </p:sp>
      <p:pic>
        <p:nvPicPr>
          <p:cNvPr id="4" name="3 Marcador de contenido"/>
          <p:cNvPicPr>
            <a:picLocks noGrp="1"/>
          </p:cNvPicPr>
          <p:nvPr>
            <p:ph sz="quarter" idx="1"/>
          </p:nvPr>
        </p:nvPicPr>
        <p:blipFill>
          <a:blip r:embed="rId2"/>
          <a:srcRect l="6565" t="5906" r="6260" b="2037"/>
          <a:stretch>
            <a:fillRect/>
          </a:stretch>
        </p:blipFill>
        <p:spPr bwMode="auto">
          <a:xfrm>
            <a:off x="1928794" y="1500174"/>
            <a:ext cx="5281760" cy="4185649"/>
          </a:xfrm>
          <a:prstGeom prst="rect">
            <a:avLst/>
          </a:prstGeom>
          <a:noFill/>
          <a:ln w="9525">
            <a:noFill/>
            <a:miter lim="800000"/>
            <a:headEnd/>
            <a:tailEnd/>
          </a:ln>
        </p:spPr>
      </p:pic>
      <p:sp>
        <p:nvSpPr>
          <p:cNvPr id="5" name="4 Marcador de número de diapositiva"/>
          <p:cNvSpPr>
            <a:spLocks noGrp="1"/>
          </p:cNvSpPr>
          <p:nvPr>
            <p:ph type="sldNum" sz="quarter" idx="15"/>
          </p:nvPr>
        </p:nvSpPr>
        <p:spPr/>
        <p:txBody>
          <a:bodyPr/>
          <a:lstStyle/>
          <a:p>
            <a:fld id="{85CD96EC-A5DC-43C1-ADCA-A755E58A6CDD}" type="slidenum">
              <a:rPr lang="es-ES" smtClean="0"/>
              <a:pPr/>
              <a:t>67</a:t>
            </a:fld>
            <a:endParaRPr lang="es-E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b="1" dirty="0" smtClean="0">
                <a:latin typeface="Times New Roman" pitchFamily="18" charset="0"/>
                <a:cs typeface="Times New Roman" pitchFamily="18" charset="0"/>
              </a:rPr>
              <a:t>OSCILACIONES </a:t>
            </a:r>
            <a:r>
              <a:rPr lang="es-EC" b="1" dirty="0" err="1" smtClean="0">
                <a:latin typeface="Times New Roman" pitchFamily="18" charset="0"/>
                <a:cs typeface="Times New Roman" pitchFamily="18" charset="0"/>
              </a:rPr>
              <a:t>ZIEGLER</a:t>
            </a:r>
            <a:r>
              <a:rPr lang="es-EC" b="1" dirty="0" smtClean="0">
                <a:latin typeface="Times New Roman" pitchFamily="18" charset="0"/>
                <a:cs typeface="Times New Roman" pitchFamily="18" charset="0"/>
              </a:rPr>
              <a:t> </a:t>
            </a:r>
            <a:r>
              <a:rPr lang="es-EC" b="1" dirty="0" err="1" smtClean="0">
                <a:latin typeface="Times New Roman" pitchFamily="18" charset="0"/>
                <a:cs typeface="Times New Roman" pitchFamily="18" charset="0"/>
              </a:rPr>
              <a:t>NICHOLS</a:t>
            </a:r>
            <a:endParaRPr lang="es-ES" b="1" dirty="0">
              <a:latin typeface="Times New Roman" pitchFamily="18" charset="0"/>
              <a:cs typeface="Times New Roman" pitchFamily="18" charset="0"/>
            </a:endParaRPr>
          </a:p>
        </p:txBody>
      </p:sp>
      <p:sp>
        <p:nvSpPr>
          <p:cNvPr id="2" name="1 Marcador de contenido"/>
          <p:cNvSpPr>
            <a:spLocks noGrp="1"/>
          </p:cNvSpPr>
          <p:nvPr>
            <p:ph sz="quarter" idx="1"/>
          </p:nvPr>
        </p:nvSpPr>
        <p:spPr>
          <a:xfrm>
            <a:off x="457200" y="1481329"/>
            <a:ext cx="8229600" cy="1018978"/>
          </a:xfrm>
        </p:spPr>
        <p:txBody>
          <a:bodyPr/>
          <a:lstStyle/>
          <a:p>
            <a:r>
              <a:rPr lang="es-ES" dirty="0" smtClean="0"/>
              <a:t>Kc = 40</a:t>
            </a:r>
          </a:p>
          <a:p>
            <a:r>
              <a:rPr lang="es-ES" dirty="0" err="1" smtClean="0"/>
              <a:t>Pc</a:t>
            </a:r>
            <a:r>
              <a:rPr lang="es-ES" dirty="0" smtClean="0"/>
              <a:t> = </a:t>
            </a:r>
            <a:r>
              <a:rPr lang="es-ES" dirty="0" err="1" smtClean="0"/>
              <a:t>5s</a:t>
            </a:r>
            <a:endParaRPr lang="es-ES" dirty="0" smtClean="0"/>
          </a:p>
          <a:p>
            <a:endParaRPr lang="es-ES" dirty="0"/>
          </a:p>
        </p:txBody>
      </p:sp>
      <p:graphicFrame>
        <p:nvGraphicFramePr>
          <p:cNvPr id="4" name="3 Tabla"/>
          <p:cNvGraphicFramePr>
            <a:graphicFrameLocks noGrp="1"/>
          </p:cNvGraphicFramePr>
          <p:nvPr/>
        </p:nvGraphicFramePr>
        <p:xfrm>
          <a:off x="2071670" y="2714620"/>
          <a:ext cx="4786347" cy="2286016"/>
        </p:xfrm>
        <a:graphic>
          <a:graphicData uri="http://schemas.openxmlformats.org/drawingml/2006/table">
            <a:tbl>
              <a:tblPr/>
              <a:tblGrid>
                <a:gridCol w="1226693"/>
                <a:gridCol w="1232816"/>
                <a:gridCol w="1163419"/>
                <a:gridCol w="1163419"/>
              </a:tblGrid>
              <a:tr h="571504">
                <a:tc>
                  <a:txBody>
                    <a:bodyPr/>
                    <a:lstStyle/>
                    <a:p>
                      <a:pPr algn="ctr">
                        <a:lnSpc>
                          <a:spcPct val="150000"/>
                        </a:lnSpc>
                        <a:spcAft>
                          <a:spcPts val="0"/>
                        </a:spcAft>
                      </a:pPr>
                      <a:r>
                        <a:rPr lang="es-ES" sz="1600" b="1">
                          <a:solidFill>
                            <a:srgbClr val="FFFFFF"/>
                          </a:solidFill>
                          <a:latin typeface="Times New Roman"/>
                          <a:ea typeface="Times New Roman"/>
                          <a:cs typeface="Times New Roman"/>
                        </a:rPr>
                        <a:t>Control </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Times New Roman"/>
                          <a:cs typeface="Times New Roman"/>
                        </a:rPr>
                        <a:t>K</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Times New Roman"/>
                          <a:cs typeface="Times New Roman"/>
                        </a:rPr>
                        <a:t>Ti</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Times New Roman"/>
                          <a:cs typeface="Times New Roman"/>
                        </a:rPr>
                        <a:t>Td</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71504">
                <a:tc>
                  <a:txBody>
                    <a:bodyPr/>
                    <a:lstStyle/>
                    <a:p>
                      <a:pPr algn="ctr">
                        <a:lnSpc>
                          <a:spcPct val="150000"/>
                        </a:lnSpc>
                        <a:spcAft>
                          <a:spcPts val="0"/>
                        </a:spcAft>
                      </a:pPr>
                      <a:r>
                        <a:rPr lang="es-ES" sz="1600">
                          <a:latin typeface="Times New Roman"/>
                          <a:ea typeface="Times New Roman"/>
                          <a:cs typeface="Times New Roman"/>
                        </a:rPr>
                        <a:t>P</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Times New Roman"/>
                          <a:cs typeface="Times New Roman"/>
                        </a:rPr>
                        <a:t>0.50 Kc</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lnSpc>
                          <a:spcPct val="150000"/>
                        </a:lnSpc>
                        <a:spcAft>
                          <a:spcPts val="0"/>
                        </a:spcAft>
                      </a:pPr>
                      <a:r>
                        <a:rPr lang="es-ES" sz="1600">
                          <a:latin typeface="Times New Roman"/>
                          <a:ea typeface="Times New Roman"/>
                          <a:cs typeface="Times New Roman"/>
                        </a:rPr>
                        <a:t>PI</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Times New Roman"/>
                          <a:cs typeface="Times New Roman"/>
                        </a:rPr>
                        <a:t>0.45 Kc</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err="1" smtClean="0">
                          <a:latin typeface="Times New Roman"/>
                          <a:ea typeface="Times New Roman"/>
                          <a:cs typeface="Times New Roman"/>
                        </a:rPr>
                        <a:t>Pc</a:t>
                      </a:r>
                      <a:r>
                        <a:rPr lang="es-EC" sz="1600" dirty="0" smtClean="0">
                          <a:latin typeface="Times New Roman"/>
                          <a:ea typeface="Times New Roman"/>
                          <a:cs typeface="Times New Roman"/>
                        </a:rPr>
                        <a:t>/1.2</a:t>
                      </a:r>
                      <a:endParaRPr lang="es-E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lnSpc>
                          <a:spcPct val="150000"/>
                        </a:lnSpc>
                        <a:spcAft>
                          <a:spcPts val="0"/>
                        </a:spcAft>
                      </a:pPr>
                      <a:r>
                        <a:rPr lang="es-ES" sz="1600">
                          <a:latin typeface="Times New Roman"/>
                          <a:ea typeface="Times New Roman"/>
                          <a:cs typeface="Times New Roman"/>
                        </a:rPr>
                        <a:t>PID</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Times New Roman"/>
                          <a:cs typeface="Times New Roman"/>
                        </a:rPr>
                        <a:t>0.60 Kc</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err="1" smtClean="0">
                          <a:latin typeface="Times New Roman"/>
                          <a:ea typeface="Times New Roman"/>
                          <a:cs typeface="Times New Roman"/>
                        </a:rPr>
                        <a:t>Pc</a:t>
                      </a:r>
                      <a:r>
                        <a:rPr lang="es-EC" sz="1600" dirty="0" smtClean="0">
                          <a:latin typeface="Times New Roman"/>
                          <a:ea typeface="Times New Roman"/>
                          <a:cs typeface="Times New Roman"/>
                        </a:rPr>
                        <a:t>/2</a:t>
                      </a:r>
                      <a:endParaRPr lang="es-E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err="1" smtClean="0">
                          <a:latin typeface="Times New Roman"/>
                          <a:ea typeface="Times New Roman"/>
                          <a:cs typeface="Times New Roman"/>
                        </a:rPr>
                        <a:t>Pc</a:t>
                      </a:r>
                      <a:r>
                        <a:rPr lang="es-EC" sz="1600" dirty="0" smtClean="0">
                          <a:latin typeface="Times New Roman"/>
                          <a:ea typeface="Times New Roman"/>
                          <a:cs typeface="Times New Roman"/>
                        </a:rPr>
                        <a:t>/8</a:t>
                      </a:r>
                      <a:endParaRPr lang="es-E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68</a:t>
            </a:fld>
            <a:endParaRPr lang="es-E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b="1" dirty="0" smtClean="0">
                <a:latin typeface="Times New Roman" pitchFamily="18" charset="0"/>
                <a:cs typeface="Times New Roman" pitchFamily="18" charset="0"/>
              </a:rPr>
              <a:t>PARÁMETROS CONTROLADOR     PI</a:t>
            </a:r>
            <a:endParaRPr lang="es-ES" b="1" dirty="0">
              <a:latin typeface="Times New Roman" pitchFamily="18" charset="0"/>
              <a:cs typeface="Times New Roman" pitchFamily="18" charset="0"/>
            </a:endParaRPr>
          </a:p>
        </p:txBody>
      </p:sp>
      <p:sp>
        <p:nvSpPr>
          <p:cNvPr id="2" name="1 Marcador de contenido"/>
          <p:cNvSpPr>
            <a:spLocks noGrp="1"/>
          </p:cNvSpPr>
          <p:nvPr>
            <p:ph sz="quarter" idx="1"/>
          </p:nvPr>
        </p:nvSpPr>
        <p:spPr/>
        <p:txBody>
          <a:bodyPr/>
          <a:lstStyle/>
          <a:p>
            <a:r>
              <a:rPr lang="es-ES" dirty="0" err="1" smtClean="0">
                <a:latin typeface="Times New Roman" pitchFamily="18" charset="0"/>
                <a:cs typeface="Times New Roman" pitchFamily="18" charset="0"/>
              </a:rPr>
              <a:t>Kp</a:t>
            </a:r>
            <a:r>
              <a:rPr lang="es-ES" dirty="0" smtClean="0">
                <a:latin typeface="Times New Roman" pitchFamily="18" charset="0"/>
                <a:cs typeface="Times New Roman" pitchFamily="18" charset="0"/>
              </a:rPr>
              <a:t> = 18</a:t>
            </a:r>
          </a:p>
          <a:p>
            <a:r>
              <a:rPr lang="es-EC" dirty="0" smtClean="0">
                <a:latin typeface="Times New Roman" pitchFamily="18" charset="0"/>
                <a:cs typeface="Times New Roman" pitchFamily="18" charset="0"/>
              </a:rPr>
              <a:t>Ti  =  4.17</a:t>
            </a:r>
          </a:p>
          <a:p>
            <a:r>
              <a:rPr lang="es-EC" dirty="0" err="1" smtClean="0">
                <a:latin typeface="Times New Roman" pitchFamily="18" charset="0"/>
                <a:cs typeface="Times New Roman" pitchFamily="18" charset="0"/>
              </a:rPr>
              <a:t>Ki</a:t>
            </a:r>
            <a:r>
              <a:rPr lang="es-EC" dirty="0" smtClean="0">
                <a:latin typeface="Times New Roman" pitchFamily="18" charset="0"/>
                <a:cs typeface="Times New Roman" pitchFamily="18" charset="0"/>
              </a:rPr>
              <a:t> = 4.32</a:t>
            </a:r>
            <a:endParaRPr lang="es-ES" dirty="0" smtClean="0">
              <a:latin typeface="Times New Roman" pitchFamily="18" charset="0"/>
              <a:cs typeface="Times New Roman" pitchFamily="18" charset="0"/>
            </a:endParaRPr>
          </a:p>
          <a:p>
            <a:endParaRPr lang="es-ES" dirty="0"/>
          </a:p>
        </p:txBody>
      </p:sp>
      <p:pic>
        <p:nvPicPr>
          <p:cNvPr id="4" name="3 Imagen"/>
          <p:cNvPicPr/>
          <p:nvPr/>
        </p:nvPicPr>
        <p:blipFill>
          <a:blip r:embed="rId2"/>
          <a:srcRect l="4118" t="11466" r="51412" b="66003"/>
          <a:stretch>
            <a:fillRect/>
          </a:stretch>
        </p:blipFill>
        <p:spPr bwMode="auto">
          <a:xfrm>
            <a:off x="500034" y="3214686"/>
            <a:ext cx="7429552" cy="2857520"/>
          </a:xfrm>
          <a:prstGeom prst="rect">
            <a:avLst/>
          </a:prstGeom>
          <a:noFill/>
          <a:ln w="9525">
            <a:noFill/>
            <a:miter lim="800000"/>
            <a:headEnd/>
            <a:tailEnd/>
          </a:ln>
        </p:spPr>
      </p:pic>
      <p:sp>
        <p:nvSpPr>
          <p:cNvPr id="5" name="4 Marcador de número de diapositiva"/>
          <p:cNvSpPr>
            <a:spLocks noGrp="1"/>
          </p:cNvSpPr>
          <p:nvPr>
            <p:ph type="sldNum" sz="quarter" idx="15"/>
          </p:nvPr>
        </p:nvSpPr>
        <p:spPr/>
        <p:txBody>
          <a:bodyPr/>
          <a:lstStyle/>
          <a:p>
            <a:fld id="{85CD96EC-A5DC-43C1-ADCA-A755E58A6CDD}" type="slidenum">
              <a:rPr lang="es-ES" smtClean="0"/>
              <a:pPr/>
              <a:t>69</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85CD96EC-A5DC-43C1-ADCA-A755E58A6CDD}" type="slidenum">
              <a:rPr lang="es-ES" smtClean="0"/>
              <a:pPr/>
              <a:t>7</a:t>
            </a:fld>
            <a:endParaRPr lang="es-ES"/>
          </a:p>
        </p:txBody>
      </p:sp>
      <p:sp>
        <p:nvSpPr>
          <p:cNvPr id="8" name="7 Título"/>
          <p:cNvSpPr>
            <a:spLocks noGrp="1"/>
          </p:cNvSpPr>
          <p:nvPr>
            <p:ph type="ctrTitle"/>
          </p:nvPr>
        </p:nvSpPr>
        <p:spPr/>
        <p:txBody>
          <a:bodyPr/>
          <a:lstStyle/>
          <a:p>
            <a:r>
              <a:rPr lang="es-EC" dirty="0" smtClean="0">
                <a:latin typeface="Times New Roman" pitchFamily="18" charset="0"/>
                <a:cs typeface="Times New Roman" pitchFamily="18" charset="0"/>
              </a:rPr>
              <a:t>RED DEVICENET </a:t>
            </a:r>
            <a:endParaRPr lang="es-E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b="1" dirty="0" smtClean="0">
                <a:latin typeface="Times New Roman" pitchFamily="18" charset="0"/>
                <a:cs typeface="Times New Roman" pitchFamily="18" charset="0"/>
              </a:rPr>
              <a:t>RESPUESTA CONTROLADOR FRENTE A UNA ENTRADA ESCALÓN</a:t>
            </a:r>
            <a:endParaRPr lang="es-ES" b="1" dirty="0">
              <a:latin typeface="Times New Roman" pitchFamily="18" charset="0"/>
              <a:cs typeface="Times New Roman" pitchFamily="18" charset="0"/>
            </a:endParaRPr>
          </a:p>
        </p:txBody>
      </p:sp>
      <p:pic>
        <p:nvPicPr>
          <p:cNvPr id="4" name="3 Marcador de contenido"/>
          <p:cNvPicPr>
            <a:picLocks noGrp="1"/>
          </p:cNvPicPr>
          <p:nvPr>
            <p:ph sz="quarter" idx="1"/>
          </p:nvPr>
        </p:nvPicPr>
        <p:blipFill>
          <a:blip r:embed="rId2"/>
          <a:stretch>
            <a:fillRect/>
          </a:stretch>
        </p:blipFill>
        <p:spPr bwMode="auto">
          <a:xfrm>
            <a:off x="957266" y="2155961"/>
            <a:ext cx="6758006" cy="3762102"/>
          </a:xfrm>
          <a:prstGeom prst="rect">
            <a:avLst/>
          </a:prstGeom>
          <a:noFill/>
          <a:ln>
            <a:noFill/>
          </a:ln>
        </p:spPr>
      </p:pic>
      <p:sp>
        <p:nvSpPr>
          <p:cNvPr id="5" name="4 Marcador de número de diapositiva"/>
          <p:cNvSpPr>
            <a:spLocks noGrp="1"/>
          </p:cNvSpPr>
          <p:nvPr>
            <p:ph type="sldNum" sz="quarter" idx="15"/>
          </p:nvPr>
        </p:nvSpPr>
        <p:spPr/>
        <p:txBody>
          <a:bodyPr/>
          <a:lstStyle/>
          <a:p>
            <a:fld id="{85CD96EC-A5DC-43C1-ADCA-A755E58A6CDD}" type="slidenum">
              <a:rPr lang="es-ES" smtClean="0"/>
              <a:pPr/>
              <a:t>70</a:t>
            </a:fld>
            <a:endParaRPr lang="es-E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latin typeface="Times New Roman" pitchFamily="18" charset="0"/>
                <a:cs typeface="Times New Roman" pitchFamily="18" charset="0"/>
              </a:rPr>
              <a:t>PRESUPUESTO</a:t>
            </a:r>
            <a:endParaRPr lang="es-ES" b="1" dirty="0">
              <a:latin typeface="Times New Roman" pitchFamily="18" charset="0"/>
              <a:cs typeface="Times New Roman" pitchFamily="18" charset="0"/>
            </a:endParaRPr>
          </a:p>
        </p:txBody>
      </p:sp>
      <p:graphicFrame>
        <p:nvGraphicFramePr>
          <p:cNvPr id="4" name="3 Tabla"/>
          <p:cNvGraphicFramePr>
            <a:graphicFrameLocks noGrp="1"/>
          </p:cNvGraphicFramePr>
          <p:nvPr/>
        </p:nvGraphicFramePr>
        <p:xfrm>
          <a:off x="1000100" y="1357298"/>
          <a:ext cx="6929486" cy="5343789"/>
        </p:xfrm>
        <a:graphic>
          <a:graphicData uri="http://schemas.openxmlformats.org/drawingml/2006/table">
            <a:tbl>
              <a:tblPr/>
              <a:tblGrid>
                <a:gridCol w="2779304"/>
                <a:gridCol w="1819773"/>
                <a:gridCol w="1282435"/>
                <a:gridCol w="1047974"/>
              </a:tblGrid>
              <a:tr h="356028">
                <a:tc rowSpan="2">
                  <a:txBody>
                    <a:bodyPr/>
                    <a:lstStyle/>
                    <a:p>
                      <a:pPr algn="ctr">
                        <a:lnSpc>
                          <a:spcPct val="150000"/>
                        </a:lnSpc>
                        <a:spcAft>
                          <a:spcPts val="0"/>
                        </a:spcAft>
                      </a:pPr>
                      <a:r>
                        <a:rPr lang="es-ES" sz="1600" b="1" dirty="0">
                          <a:solidFill>
                            <a:srgbClr val="FFFFFF"/>
                          </a:solidFill>
                          <a:latin typeface="Times New Roman"/>
                          <a:ea typeface="Calibri"/>
                          <a:cs typeface="Times New Roman"/>
                        </a:rPr>
                        <a:t>ELEMENTO</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3">
                  <a:txBody>
                    <a:bodyPr/>
                    <a:lstStyle/>
                    <a:p>
                      <a:pPr algn="ctr">
                        <a:lnSpc>
                          <a:spcPct val="150000"/>
                        </a:lnSpc>
                        <a:spcAft>
                          <a:spcPts val="0"/>
                        </a:spcAft>
                      </a:pPr>
                      <a:r>
                        <a:rPr lang="es-ES" sz="1600" b="1">
                          <a:solidFill>
                            <a:srgbClr val="FFFFFF"/>
                          </a:solidFill>
                          <a:latin typeface="Times New Roman"/>
                          <a:ea typeface="Calibri"/>
                          <a:cs typeface="Times New Roman"/>
                        </a:rPr>
                        <a:t>COSTO ($)</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r>
              <a:tr h="356028">
                <a:tc vMerge="1">
                  <a:txBody>
                    <a:bodyPr/>
                    <a:lstStyle/>
                    <a:p>
                      <a:endParaRPr lang="es-ES"/>
                    </a:p>
                  </a:txBody>
                  <a:tcPr/>
                </a:tc>
                <a:tc>
                  <a:txBody>
                    <a:bodyPr/>
                    <a:lstStyle/>
                    <a:p>
                      <a:pPr algn="ctr">
                        <a:lnSpc>
                          <a:spcPct val="150000"/>
                        </a:lnSpc>
                        <a:spcAft>
                          <a:spcPts val="0"/>
                        </a:spcAft>
                      </a:pPr>
                      <a:r>
                        <a:rPr lang="es-ES" sz="1600" b="1">
                          <a:solidFill>
                            <a:srgbClr val="FFFFFF"/>
                          </a:solidFill>
                          <a:latin typeface="Times New Roman"/>
                          <a:ea typeface="Calibri"/>
                          <a:cs typeface="Times New Roman"/>
                        </a:rPr>
                        <a:t>MANO DE OBRA</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MATERIAL</a:t>
                      </a:r>
                      <a:endParaRPr lang="es-ES" sz="160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600" b="1">
                          <a:solidFill>
                            <a:srgbClr val="FFFFFF"/>
                          </a:solidFill>
                          <a:latin typeface="Times New Roman"/>
                          <a:ea typeface="Calibri"/>
                          <a:cs typeface="Times New Roman"/>
                        </a:rPr>
                        <a:t>TOTAL</a:t>
                      </a:r>
                      <a:endParaRPr lang="es-ES" sz="160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56028">
                <a:tc>
                  <a:txBody>
                    <a:bodyPr/>
                    <a:lstStyle/>
                    <a:p>
                      <a:pPr algn="ctr">
                        <a:lnSpc>
                          <a:spcPct val="150000"/>
                        </a:lnSpc>
                        <a:spcAft>
                          <a:spcPts val="0"/>
                        </a:spcAft>
                      </a:pPr>
                      <a:r>
                        <a:rPr lang="es-ES" sz="1600">
                          <a:latin typeface="Times New Roman"/>
                          <a:ea typeface="Calibri"/>
                          <a:cs typeface="Times New Roman"/>
                        </a:rPr>
                        <a:t>Base Estructural</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220</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100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320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057">
                <a:tc>
                  <a:txBody>
                    <a:bodyPr/>
                    <a:lstStyle/>
                    <a:p>
                      <a:pPr algn="ctr">
                        <a:lnSpc>
                          <a:spcPct val="150000"/>
                        </a:lnSpc>
                        <a:spcAft>
                          <a:spcPts val="0"/>
                        </a:spcAft>
                      </a:pPr>
                      <a:r>
                        <a:rPr lang="es-ES" sz="1600" dirty="0">
                          <a:latin typeface="Times New Roman"/>
                          <a:ea typeface="Calibri"/>
                          <a:cs typeface="Times New Roman"/>
                        </a:rPr>
                        <a:t>Tableros Horizontales en tabla </a:t>
                      </a:r>
                      <a:r>
                        <a:rPr lang="es-ES" sz="1600" dirty="0" err="1">
                          <a:latin typeface="Times New Roman"/>
                          <a:ea typeface="Calibri"/>
                          <a:cs typeface="Times New Roman"/>
                        </a:rPr>
                        <a:t>triplex</a:t>
                      </a:r>
                      <a:r>
                        <a:rPr lang="es-ES" sz="1600" dirty="0">
                          <a:latin typeface="Times New Roman"/>
                          <a:ea typeface="Calibri"/>
                          <a:cs typeface="Times New Roman"/>
                        </a:rPr>
                        <a:t> de </a:t>
                      </a:r>
                      <a:r>
                        <a:rPr lang="es-ES" sz="1600" dirty="0" err="1">
                          <a:latin typeface="Times New Roman"/>
                          <a:ea typeface="Calibri"/>
                          <a:cs typeface="Times New Roman"/>
                        </a:rPr>
                        <a:t>1,8mm</a:t>
                      </a:r>
                      <a:r>
                        <a:rPr lang="es-ES" sz="1600" dirty="0">
                          <a:latin typeface="Times New Roman"/>
                          <a:ea typeface="Calibri"/>
                          <a:cs typeface="Times New Roman"/>
                        </a:rPr>
                        <a:t> de espesor</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20</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40</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60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669">
                <a:tc>
                  <a:txBody>
                    <a:bodyPr/>
                    <a:lstStyle/>
                    <a:p>
                      <a:pPr algn="ctr">
                        <a:lnSpc>
                          <a:spcPct val="150000"/>
                        </a:lnSpc>
                        <a:spcAft>
                          <a:spcPts val="0"/>
                        </a:spcAft>
                      </a:pPr>
                      <a:r>
                        <a:rPr lang="es-ES" sz="1600">
                          <a:latin typeface="Times New Roman"/>
                          <a:ea typeface="Calibri"/>
                          <a:cs typeface="Times New Roman"/>
                        </a:rPr>
                        <a:t>Forro de Tableros Horizontales en paneles de aluminio de 6 mm</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100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140</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240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28">
                <a:tc>
                  <a:txBody>
                    <a:bodyPr/>
                    <a:lstStyle/>
                    <a:p>
                      <a:pPr algn="ctr">
                        <a:lnSpc>
                          <a:spcPct val="150000"/>
                        </a:lnSpc>
                        <a:spcAft>
                          <a:spcPts val="0"/>
                        </a:spcAft>
                      </a:pPr>
                      <a:r>
                        <a:rPr lang="es-ES" sz="1600">
                          <a:latin typeface="Times New Roman"/>
                          <a:ea typeface="Calibri"/>
                          <a:cs typeface="Times New Roman"/>
                        </a:rPr>
                        <a:t>Tanques en acrílico de 12 mm</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150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600</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750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057">
                <a:tc>
                  <a:txBody>
                    <a:bodyPr/>
                    <a:lstStyle/>
                    <a:p>
                      <a:pPr algn="ctr">
                        <a:lnSpc>
                          <a:spcPct val="150000"/>
                        </a:lnSpc>
                        <a:spcAft>
                          <a:spcPts val="0"/>
                        </a:spcAft>
                      </a:pPr>
                      <a:r>
                        <a:rPr lang="es-ES" sz="1600">
                          <a:latin typeface="Times New Roman"/>
                          <a:ea typeface="Calibri"/>
                          <a:cs typeface="Times New Roman"/>
                        </a:rPr>
                        <a:t>Acople mecánico para el Encoder</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20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40</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60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057">
                <a:tc>
                  <a:txBody>
                    <a:bodyPr/>
                    <a:lstStyle/>
                    <a:p>
                      <a:pPr algn="ctr">
                        <a:lnSpc>
                          <a:spcPct val="150000"/>
                        </a:lnSpc>
                        <a:spcAft>
                          <a:spcPts val="0"/>
                        </a:spcAft>
                      </a:pPr>
                      <a:r>
                        <a:rPr lang="es-ES" sz="1600">
                          <a:latin typeface="Times New Roman"/>
                          <a:ea typeface="Calibri"/>
                          <a:cs typeface="Times New Roman"/>
                        </a:rPr>
                        <a:t>Acople mecánico para el Sensor de caudal</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15</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0</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15</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28">
                <a:tc>
                  <a:txBody>
                    <a:bodyPr/>
                    <a:lstStyle/>
                    <a:p>
                      <a:pPr algn="ctr">
                        <a:lnSpc>
                          <a:spcPct val="150000"/>
                        </a:lnSpc>
                        <a:spcAft>
                          <a:spcPts val="0"/>
                        </a:spcAft>
                      </a:pPr>
                      <a:r>
                        <a:rPr lang="es-ES" sz="1600">
                          <a:latin typeface="Times New Roman"/>
                          <a:ea typeface="Calibri"/>
                          <a:cs typeface="Times New Roman"/>
                        </a:rPr>
                        <a:t>Panel del operador</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20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Times New Roman"/>
                          <a:ea typeface="Calibri"/>
                          <a:cs typeface="Times New Roman"/>
                        </a:rPr>
                        <a:t>40</a:t>
                      </a:r>
                      <a:endParaRPr lang="es-ES" sz="160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Times New Roman"/>
                          <a:ea typeface="Calibri"/>
                          <a:cs typeface="Times New Roman"/>
                        </a:rPr>
                        <a:t>60</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28">
                <a:tc>
                  <a:txBody>
                    <a:bodyPr/>
                    <a:lstStyle/>
                    <a:p>
                      <a:pPr algn="ctr">
                        <a:lnSpc>
                          <a:spcPct val="150000"/>
                        </a:lnSpc>
                        <a:spcAft>
                          <a:spcPts val="0"/>
                        </a:spcAft>
                      </a:pPr>
                      <a:r>
                        <a:rPr lang="es-ES" sz="1600" b="1" dirty="0" smtClean="0">
                          <a:latin typeface="Times New Roman"/>
                          <a:ea typeface="Calibri"/>
                          <a:cs typeface="Times New Roman"/>
                        </a:rPr>
                        <a:t>Subtotal</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s-ES" sz="1600" b="1" dirty="0">
                          <a:latin typeface="Times New Roman"/>
                          <a:ea typeface="Calibri"/>
                          <a:cs typeface="Times New Roman"/>
                        </a:rPr>
                        <a:t>1505</a:t>
                      </a:r>
                      <a:endParaRPr lang="es-ES" sz="1600" dirty="0">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bl>
          </a:graphicData>
        </a:graphic>
      </p:graphicFrame>
      <p:sp>
        <p:nvSpPr>
          <p:cNvPr id="5" name="4 Marcador de número de diapositiva"/>
          <p:cNvSpPr>
            <a:spLocks noGrp="1"/>
          </p:cNvSpPr>
          <p:nvPr>
            <p:ph type="sldNum" sz="quarter" idx="15"/>
          </p:nvPr>
        </p:nvSpPr>
        <p:spPr/>
        <p:txBody>
          <a:bodyPr/>
          <a:lstStyle/>
          <a:p>
            <a:fld id="{85CD96EC-A5DC-43C1-ADCA-A755E58A6CDD}" type="slidenum">
              <a:rPr lang="es-ES" smtClean="0"/>
              <a:pPr/>
              <a:t>71</a:t>
            </a:fld>
            <a:endParaRPr lang="es-E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285852" y="357166"/>
          <a:ext cx="4143404" cy="6074253"/>
        </p:xfrm>
        <a:graphic>
          <a:graphicData uri="http://schemas.openxmlformats.org/drawingml/2006/table">
            <a:tbl>
              <a:tblPr/>
              <a:tblGrid>
                <a:gridCol w="2791515"/>
                <a:gridCol w="1351889"/>
              </a:tblGrid>
              <a:tr h="313533">
                <a:tc>
                  <a:txBody>
                    <a:bodyPr/>
                    <a:lstStyle/>
                    <a:p>
                      <a:pPr algn="ctr">
                        <a:lnSpc>
                          <a:spcPct val="150000"/>
                        </a:lnSpc>
                        <a:spcAft>
                          <a:spcPts val="0"/>
                        </a:spcAft>
                      </a:pPr>
                      <a:r>
                        <a:rPr lang="es-ES" sz="1000" b="1" dirty="0">
                          <a:solidFill>
                            <a:srgbClr val="FFFFFF"/>
                          </a:solidFill>
                          <a:latin typeface="Times New Roman"/>
                          <a:ea typeface="Calibri"/>
                          <a:cs typeface="Times New Roman"/>
                        </a:rPr>
                        <a:t>DISPOSITIVO</a:t>
                      </a:r>
                      <a:endParaRPr lang="es-ES" sz="9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000" b="1">
                          <a:solidFill>
                            <a:srgbClr val="FFFFFF"/>
                          </a:solidFill>
                          <a:latin typeface="Times New Roman"/>
                          <a:ea typeface="Calibri"/>
                          <a:cs typeface="Times New Roman"/>
                        </a:rPr>
                        <a:t>COSTO  ($)</a:t>
                      </a:r>
                      <a:endParaRPr lang="es-ES" sz="9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13533">
                <a:tc>
                  <a:txBody>
                    <a:bodyPr/>
                    <a:lstStyle/>
                    <a:p>
                      <a:pPr algn="ctr">
                        <a:lnSpc>
                          <a:spcPct val="150000"/>
                        </a:lnSpc>
                        <a:spcAft>
                          <a:spcPts val="0"/>
                        </a:spcAft>
                      </a:pPr>
                      <a:r>
                        <a:rPr lang="es-ES" sz="1400" dirty="0">
                          <a:latin typeface="Times New Roman"/>
                          <a:ea typeface="Calibri"/>
                          <a:cs typeface="Times New Roman"/>
                        </a:rPr>
                        <a:t>Gabinete Eléctrico y accesorios</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latin typeface="Times New Roman"/>
                          <a:ea typeface="Calibri"/>
                          <a:cs typeface="Times New Roman"/>
                        </a:rPr>
                        <a:t>60</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3">
                <a:tc>
                  <a:txBody>
                    <a:bodyPr/>
                    <a:lstStyle/>
                    <a:p>
                      <a:pPr algn="ctr">
                        <a:lnSpc>
                          <a:spcPct val="150000"/>
                        </a:lnSpc>
                        <a:spcAft>
                          <a:spcPts val="0"/>
                        </a:spcAft>
                      </a:pPr>
                      <a:r>
                        <a:rPr lang="es-ES" sz="1400" dirty="0">
                          <a:latin typeface="Times New Roman"/>
                          <a:ea typeface="Calibri"/>
                          <a:cs typeface="Times New Roman"/>
                        </a:rPr>
                        <a:t>Bomba centrifuga</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latin typeface="Times New Roman"/>
                          <a:ea typeface="Calibri"/>
                          <a:cs typeface="Times New Roman"/>
                        </a:rPr>
                        <a:t>120</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3">
                <a:tc>
                  <a:txBody>
                    <a:bodyPr/>
                    <a:lstStyle/>
                    <a:p>
                      <a:pPr algn="ctr">
                        <a:lnSpc>
                          <a:spcPct val="150000"/>
                        </a:lnSpc>
                        <a:spcAft>
                          <a:spcPts val="0"/>
                        </a:spcAft>
                      </a:pPr>
                      <a:r>
                        <a:rPr lang="es-ES" sz="1400" dirty="0">
                          <a:latin typeface="Times New Roman"/>
                          <a:ea typeface="Calibri"/>
                          <a:cs typeface="Times New Roman"/>
                        </a:rPr>
                        <a:t>Bombas Sumergibles</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latin typeface="Times New Roman"/>
                          <a:ea typeface="Calibri"/>
                          <a:cs typeface="Times New Roman"/>
                        </a:rPr>
                        <a:t>60</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3">
                <a:tc>
                  <a:txBody>
                    <a:bodyPr/>
                    <a:lstStyle/>
                    <a:p>
                      <a:pPr algn="ctr">
                        <a:lnSpc>
                          <a:spcPct val="150000"/>
                        </a:lnSpc>
                        <a:spcAft>
                          <a:spcPts val="0"/>
                        </a:spcAft>
                      </a:pPr>
                      <a:r>
                        <a:rPr lang="es-ES" sz="1400" dirty="0">
                          <a:latin typeface="Times New Roman"/>
                          <a:ea typeface="Calibri"/>
                          <a:cs typeface="Times New Roman"/>
                        </a:rPr>
                        <a:t>Electroválvulas</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latin typeface="Times New Roman"/>
                          <a:ea typeface="Calibri"/>
                          <a:cs typeface="Times New Roman"/>
                        </a:rPr>
                        <a:t>20</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067">
                <a:tc>
                  <a:txBody>
                    <a:bodyPr/>
                    <a:lstStyle/>
                    <a:p>
                      <a:pPr algn="ctr">
                        <a:lnSpc>
                          <a:spcPct val="150000"/>
                        </a:lnSpc>
                        <a:spcAft>
                          <a:spcPts val="0"/>
                        </a:spcAft>
                      </a:pPr>
                      <a:r>
                        <a:rPr lang="es-ES" sz="1400" dirty="0">
                          <a:latin typeface="Times New Roman"/>
                          <a:ea typeface="Calibri"/>
                          <a:cs typeface="Times New Roman"/>
                        </a:rPr>
                        <a:t>Módulo de comunicación DeviceNet</a:t>
                      </a:r>
                      <a:endParaRPr lang="es-ES" sz="1400" dirty="0">
                        <a:latin typeface="Calibri"/>
                        <a:ea typeface="Calibri"/>
                        <a:cs typeface="Times New Roman"/>
                      </a:endParaRPr>
                    </a:p>
                    <a:p>
                      <a:pPr algn="ctr">
                        <a:lnSpc>
                          <a:spcPct val="150000"/>
                        </a:lnSpc>
                        <a:spcAft>
                          <a:spcPts val="0"/>
                        </a:spcAft>
                      </a:pPr>
                      <a:r>
                        <a:rPr lang="es-ES" sz="1400" dirty="0">
                          <a:latin typeface="Times New Roman"/>
                          <a:ea typeface="Calibri"/>
                          <a:cs typeface="Times New Roman"/>
                        </a:rPr>
                        <a:t>para el variador de frecuencia </a:t>
                      </a:r>
                      <a:r>
                        <a:rPr lang="es-ES" sz="1400" dirty="0" err="1">
                          <a:latin typeface="Times New Roman"/>
                          <a:ea typeface="Calibri"/>
                          <a:cs typeface="Times New Roman"/>
                        </a:rPr>
                        <a:t>PowerFlex4</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Times New Roman"/>
                          <a:ea typeface="Calibri"/>
                          <a:cs typeface="Times New Roman"/>
                        </a:rPr>
                        <a:t>300</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3">
                <a:tc>
                  <a:txBody>
                    <a:bodyPr/>
                    <a:lstStyle/>
                    <a:p>
                      <a:pPr algn="ctr">
                        <a:lnSpc>
                          <a:spcPct val="150000"/>
                        </a:lnSpc>
                        <a:spcAft>
                          <a:spcPts val="0"/>
                        </a:spcAft>
                      </a:pPr>
                      <a:r>
                        <a:rPr lang="es-ES" sz="1400">
                          <a:latin typeface="Times New Roman"/>
                          <a:ea typeface="Calibri"/>
                          <a:cs typeface="Times New Roman"/>
                        </a:rPr>
                        <a:t>Protecciones</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Times New Roman"/>
                          <a:ea typeface="Calibri"/>
                          <a:cs typeface="Times New Roman"/>
                        </a:rPr>
                        <a:t>60</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3">
                <a:tc>
                  <a:txBody>
                    <a:bodyPr/>
                    <a:lstStyle/>
                    <a:p>
                      <a:pPr algn="ctr">
                        <a:lnSpc>
                          <a:spcPct val="150000"/>
                        </a:lnSpc>
                        <a:spcAft>
                          <a:spcPts val="0"/>
                        </a:spcAft>
                      </a:pPr>
                      <a:r>
                        <a:rPr lang="es-ES" sz="1400" dirty="0">
                          <a:latin typeface="Times New Roman"/>
                          <a:ea typeface="Calibri"/>
                          <a:cs typeface="Times New Roman"/>
                        </a:rPr>
                        <a:t>Relé de estado sólido </a:t>
                      </a:r>
                      <a:r>
                        <a:rPr lang="es-ES" sz="1400" dirty="0" err="1" smtClean="0">
                          <a:latin typeface="Times New Roman"/>
                          <a:ea typeface="Calibri"/>
                          <a:cs typeface="Times New Roman"/>
                        </a:rPr>
                        <a:t>Idec</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Times New Roman"/>
                          <a:ea typeface="Calibri"/>
                          <a:cs typeface="Times New Roman"/>
                        </a:rPr>
                        <a:t>30</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3">
                <a:tc>
                  <a:txBody>
                    <a:bodyPr/>
                    <a:lstStyle/>
                    <a:p>
                      <a:pPr algn="ctr">
                        <a:lnSpc>
                          <a:spcPct val="150000"/>
                        </a:lnSpc>
                        <a:spcAft>
                          <a:spcPts val="0"/>
                        </a:spcAft>
                      </a:pPr>
                      <a:r>
                        <a:rPr lang="es-ES" sz="1400">
                          <a:latin typeface="Times New Roman"/>
                          <a:ea typeface="Calibri"/>
                          <a:cs typeface="Times New Roman"/>
                        </a:rPr>
                        <a:t>Niquelina</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Times New Roman"/>
                          <a:ea typeface="Calibri"/>
                          <a:cs typeface="Times New Roman"/>
                        </a:rPr>
                        <a:t>5</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067">
                <a:tc>
                  <a:txBody>
                    <a:bodyPr/>
                    <a:lstStyle/>
                    <a:p>
                      <a:pPr algn="ctr">
                        <a:lnSpc>
                          <a:spcPct val="150000"/>
                        </a:lnSpc>
                        <a:spcAft>
                          <a:spcPts val="0"/>
                        </a:spcAft>
                      </a:pPr>
                      <a:r>
                        <a:rPr lang="es-ES" sz="1400">
                          <a:latin typeface="Times New Roman"/>
                          <a:ea typeface="Calibri"/>
                          <a:cs typeface="Times New Roman"/>
                        </a:rPr>
                        <a:t>Tarjeta electrónica de activación de dispositivos</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Times New Roman"/>
                          <a:ea typeface="Calibri"/>
                          <a:cs typeface="Times New Roman"/>
                        </a:rPr>
                        <a:t>15</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3">
                <a:tc>
                  <a:txBody>
                    <a:bodyPr/>
                    <a:lstStyle/>
                    <a:p>
                      <a:pPr algn="ctr">
                        <a:lnSpc>
                          <a:spcPct val="150000"/>
                        </a:lnSpc>
                        <a:spcAft>
                          <a:spcPts val="0"/>
                        </a:spcAft>
                      </a:pPr>
                      <a:r>
                        <a:rPr lang="es-ES" sz="1400">
                          <a:latin typeface="Times New Roman"/>
                          <a:ea typeface="Calibri"/>
                          <a:cs typeface="Times New Roman"/>
                        </a:rPr>
                        <a:t>Cableado</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Times New Roman"/>
                          <a:ea typeface="Calibri"/>
                          <a:cs typeface="Times New Roman"/>
                        </a:rPr>
                        <a:t>120</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3">
                <a:tc>
                  <a:txBody>
                    <a:bodyPr/>
                    <a:lstStyle/>
                    <a:p>
                      <a:pPr algn="ctr">
                        <a:lnSpc>
                          <a:spcPct val="150000"/>
                        </a:lnSpc>
                        <a:spcAft>
                          <a:spcPts val="0"/>
                        </a:spcAft>
                      </a:pPr>
                      <a:r>
                        <a:rPr lang="es-ES" sz="1400">
                          <a:latin typeface="Times New Roman"/>
                          <a:ea typeface="Calibri"/>
                          <a:cs typeface="Times New Roman"/>
                        </a:rPr>
                        <a:t>Tubería</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Times New Roman"/>
                          <a:ea typeface="Calibri"/>
                          <a:cs typeface="Times New Roman"/>
                        </a:rPr>
                        <a:t>70</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067">
                <a:tc>
                  <a:txBody>
                    <a:bodyPr/>
                    <a:lstStyle/>
                    <a:p>
                      <a:pPr algn="ctr">
                        <a:lnSpc>
                          <a:spcPct val="150000"/>
                        </a:lnSpc>
                        <a:spcAft>
                          <a:spcPts val="0"/>
                        </a:spcAft>
                      </a:pPr>
                      <a:r>
                        <a:rPr lang="es-ES" sz="1400">
                          <a:latin typeface="Times New Roman"/>
                          <a:ea typeface="Calibri"/>
                          <a:cs typeface="Times New Roman"/>
                        </a:rPr>
                        <a:t>Indicadores y medidores de nivel de los tanques</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Times New Roman"/>
                          <a:ea typeface="Calibri"/>
                          <a:cs typeface="Times New Roman"/>
                        </a:rPr>
                        <a:t>30</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3">
                <a:tc>
                  <a:txBody>
                    <a:bodyPr/>
                    <a:lstStyle/>
                    <a:p>
                      <a:pPr algn="ctr">
                        <a:lnSpc>
                          <a:spcPct val="150000"/>
                        </a:lnSpc>
                        <a:spcAft>
                          <a:spcPts val="0"/>
                        </a:spcAft>
                      </a:pPr>
                      <a:r>
                        <a:rPr lang="es-ES" sz="1400">
                          <a:latin typeface="Times New Roman"/>
                          <a:ea typeface="Calibri"/>
                          <a:cs typeface="Times New Roman"/>
                        </a:rPr>
                        <a:t>Dispositivos del panel del operador</a:t>
                      </a:r>
                      <a:endParaRPr lang="es-ES" sz="140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Times New Roman"/>
                          <a:ea typeface="Calibri"/>
                          <a:cs typeface="Times New Roman"/>
                        </a:rPr>
                        <a:t>25</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3">
                <a:tc>
                  <a:txBody>
                    <a:bodyPr/>
                    <a:lstStyle/>
                    <a:p>
                      <a:pPr algn="ctr">
                        <a:lnSpc>
                          <a:spcPct val="150000"/>
                        </a:lnSpc>
                        <a:spcAft>
                          <a:spcPts val="0"/>
                        </a:spcAft>
                      </a:pPr>
                      <a:r>
                        <a:rPr lang="es-ES" sz="1400" b="1" dirty="0" smtClean="0">
                          <a:latin typeface="Times New Roman"/>
                          <a:ea typeface="Calibri"/>
                          <a:cs typeface="Times New Roman"/>
                        </a:rPr>
                        <a:t>Subtotal</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dirty="0">
                          <a:latin typeface="Times New Roman"/>
                          <a:ea typeface="Calibri"/>
                          <a:cs typeface="Times New Roman"/>
                        </a:rPr>
                        <a:t>915</a:t>
                      </a:r>
                      <a:endParaRPr lang="es-ES" sz="1400" dirty="0">
                        <a:latin typeface="Calibri"/>
                        <a:ea typeface="Calibri"/>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AutoShape 4"/>
          <p:cNvSpPr>
            <a:spLocks noChangeArrowheads="1"/>
          </p:cNvSpPr>
          <p:nvPr/>
        </p:nvSpPr>
        <p:spPr bwMode="auto">
          <a:xfrm>
            <a:off x="5715008" y="3071810"/>
            <a:ext cx="2928958" cy="571504"/>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C" sz="2800" dirty="0" smtClean="0">
                <a:latin typeface="Times New Roman" pitchFamily="18" charset="0"/>
              </a:rPr>
              <a:t>TOTAL: $ 2420</a:t>
            </a:r>
            <a:endParaRPr kumimoji="0" lang="es-ES" sz="2800" b="0" i="0" u="none" strike="noStrike" cap="none" normalizeH="0" baseline="0" dirty="0" smtClean="0">
              <a:ln>
                <a:noFill/>
              </a:ln>
              <a:solidFill>
                <a:schemeClr val="tx1"/>
              </a:solidFill>
              <a:effectLst/>
              <a:latin typeface="Arial" pitchFamily="34" charset="0"/>
            </a:endParaRPr>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72</a:t>
            </a:fld>
            <a:endParaRPr lang="es-E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7467600" cy="417530"/>
          </a:xfrm>
        </p:spPr>
        <p:txBody>
          <a:bodyPr>
            <a:normAutofit fontScale="90000"/>
          </a:bodyPr>
          <a:lstStyle/>
          <a:p>
            <a:r>
              <a:rPr lang="es-ES" b="1" dirty="0" smtClean="0">
                <a:latin typeface="Times New Roman" pitchFamily="18" charset="0"/>
                <a:cs typeface="Times New Roman" pitchFamily="18" charset="0"/>
              </a:rPr>
              <a:t>Conclusiones </a:t>
            </a:r>
            <a:endParaRPr lang="es-ES" b="1" dirty="0">
              <a:latin typeface="Times New Roman" pitchFamily="18" charset="0"/>
              <a:cs typeface="Times New Roman" pitchFamily="18" charset="0"/>
            </a:endParaRPr>
          </a:p>
        </p:txBody>
      </p:sp>
      <p:sp>
        <p:nvSpPr>
          <p:cNvPr id="3" name="2 Marcador de contenido"/>
          <p:cNvSpPr>
            <a:spLocks noGrp="1"/>
          </p:cNvSpPr>
          <p:nvPr>
            <p:ph sz="quarter" idx="1"/>
          </p:nvPr>
        </p:nvSpPr>
        <p:spPr>
          <a:xfrm>
            <a:off x="214282" y="571480"/>
            <a:ext cx="7929618" cy="6143668"/>
          </a:xfrm>
        </p:spPr>
        <p:txBody>
          <a:bodyPr>
            <a:noAutofit/>
          </a:bodyPr>
          <a:lstStyle/>
          <a:p>
            <a:pPr lvl="0" algn="just"/>
            <a:r>
              <a:rPr lang="es-EC" sz="2000" dirty="0" smtClean="0">
                <a:latin typeface="Times New Roman" pitchFamily="18" charset="0"/>
                <a:cs typeface="Times New Roman" pitchFamily="18" charset="0"/>
              </a:rPr>
              <a:t>Con la creación de éste sistema de entrenamiento para la Escuela Politécnica del Ejército, se permitirá a los alumnos el inicio de la utilización de redes industriales en éste caso la red de campo DeviceNet, la utilización de sensores que trabajan bajo el lazo de corriente 4 -20 </a:t>
            </a:r>
            <a:r>
              <a:rPr lang="es-EC" sz="2000" dirty="0" err="1" smtClean="0">
                <a:latin typeface="Times New Roman" pitchFamily="18" charset="0"/>
                <a:cs typeface="Times New Roman" pitchFamily="18" charset="0"/>
              </a:rPr>
              <a:t>mA</a:t>
            </a:r>
            <a:r>
              <a:rPr lang="es-EC" sz="2000" dirty="0" smtClean="0">
                <a:latin typeface="Times New Roman" pitchFamily="18" charset="0"/>
                <a:cs typeface="Times New Roman" pitchFamily="18" charset="0"/>
              </a:rPr>
              <a:t> y la utilización de controladores lógicos programables, mediante tres prácticas de control de procesos industriales como son: control de caudal, control de nivel y control de temperatura.</a:t>
            </a:r>
            <a:endParaRPr lang="es-ES" sz="2000" dirty="0" smtClean="0">
              <a:latin typeface="Times New Roman" pitchFamily="18" charset="0"/>
              <a:cs typeface="Times New Roman" pitchFamily="18" charset="0"/>
            </a:endParaRPr>
          </a:p>
          <a:p>
            <a:pPr algn="just"/>
            <a:endParaRPr lang="es-ES" sz="2000" dirty="0" smtClean="0">
              <a:latin typeface="Times New Roman" pitchFamily="18" charset="0"/>
              <a:cs typeface="Times New Roman" pitchFamily="18" charset="0"/>
            </a:endParaRPr>
          </a:p>
          <a:p>
            <a:pPr lvl="0" algn="just"/>
            <a:r>
              <a:rPr lang="es-EC" sz="2000" dirty="0" smtClean="0">
                <a:latin typeface="Times New Roman" pitchFamily="18" charset="0"/>
                <a:cs typeface="Times New Roman" pitchFamily="18" charset="0"/>
              </a:rPr>
              <a:t>El módulo de entrenamiento ó estación de procesos CTN-1 fue diseñada considerando las normas de seguridad, tanto para protección de los operadores como de los equipos que se encuentran instalados. </a:t>
            </a:r>
            <a:endParaRPr lang="es-ES" sz="2000" dirty="0" smtClean="0">
              <a:latin typeface="Times New Roman" pitchFamily="18" charset="0"/>
              <a:cs typeface="Times New Roman" pitchFamily="18" charset="0"/>
            </a:endParaRPr>
          </a:p>
          <a:p>
            <a:pPr algn="just">
              <a:buNone/>
            </a:pPr>
            <a:r>
              <a:rPr lang="es-EC" sz="2000" b="1" dirty="0" smtClean="0">
                <a:latin typeface="Times New Roman" pitchFamily="18" charset="0"/>
                <a:cs typeface="Times New Roman" pitchFamily="18" charset="0"/>
              </a:rPr>
              <a:t> </a:t>
            </a:r>
            <a:endParaRPr lang="es-ES" sz="2000" dirty="0" smtClean="0">
              <a:latin typeface="Times New Roman" pitchFamily="18" charset="0"/>
              <a:cs typeface="Times New Roman" pitchFamily="18" charset="0"/>
            </a:endParaRPr>
          </a:p>
          <a:p>
            <a:pPr lvl="0" algn="just"/>
            <a:r>
              <a:rPr lang="es-EC" sz="2000" dirty="0" smtClean="0">
                <a:latin typeface="Times New Roman" pitchFamily="18" charset="0"/>
                <a:cs typeface="Times New Roman" pitchFamily="18" charset="0"/>
              </a:rPr>
              <a:t>Al implementar la red de comunicación de campo DeviceNet en la estación CTN-1 se ha conseguido disminuir el cableado, el costo de la instalación y el tiempo de puesta en marcha, siendo éstas las principales características de los buses de campo frente a otro tipo de sistemas de adquisición de datos, comprobando que las redes de campo son una muy buena alternativa para el control, monitoreo y diagnostico de un proceso industrial. </a:t>
            </a:r>
            <a:endParaRPr lang="es-ES" sz="2000" dirty="0" smtClean="0">
              <a:latin typeface="Times New Roman" pitchFamily="18" charset="0"/>
              <a:cs typeface="Times New Roman" pitchFamily="18" charset="0"/>
            </a:endParaRPr>
          </a:p>
          <a:p>
            <a:pPr algn="just">
              <a:buNone/>
            </a:pPr>
            <a:r>
              <a:rPr lang="es-EC" sz="2000" b="1" dirty="0" smtClean="0">
                <a:latin typeface="Times New Roman" pitchFamily="18" charset="0"/>
                <a:cs typeface="Times New Roman" pitchFamily="18" charset="0"/>
              </a:rPr>
              <a:t> </a:t>
            </a:r>
            <a:endParaRPr lang="es-ES" sz="2000" dirty="0" smtClean="0">
              <a:latin typeface="Times New Roman" pitchFamily="18" charset="0"/>
              <a:cs typeface="Times New Roman" pitchFamily="18" charset="0"/>
            </a:endParaRPr>
          </a:p>
          <a:p>
            <a:pPr algn="just"/>
            <a:endParaRPr lang="es-ES" sz="1400"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73</a:t>
            </a:fld>
            <a:endParaRPr lang="es-E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71480"/>
            <a:ext cx="7615262" cy="5902472"/>
          </a:xfrm>
        </p:spPr>
        <p:txBody>
          <a:bodyPr>
            <a:normAutofit fontScale="85000" lnSpcReduction="20000"/>
          </a:bodyPr>
          <a:lstStyle/>
          <a:p>
            <a:pPr lvl="0" algn="just"/>
            <a:r>
              <a:rPr lang="es-EC" dirty="0" smtClean="0">
                <a:latin typeface="Times New Roman" pitchFamily="18" charset="0"/>
                <a:cs typeface="Times New Roman" pitchFamily="18" charset="0"/>
              </a:rPr>
              <a:t>Debido a que DeviceNet es un protocolo abierto, existe una gran variedad de opciones de cableado y dispositivos que permitiría una futura expansión de la estación CTN-1 sin necesidad de realizar mayores cambios en ésta y así hacer de la estación una herramienta más completa para el desarrollo práctico de los estudiantes de la Escuela Politécnica del Ejercito.</a:t>
            </a:r>
            <a:endParaRPr lang="es-ES" dirty="0" smtClean="0">
              <a:latin typeface="Times New Roman" pitchFamily="18" charset="0"/>
              <a:cs typeface="Times New Roman" pitchFamily="18" charset="0"/>
            </a:endParaRPr>
          </a:p>
          <a:p>
            <a:pPr algn="just">
              <a:buNone/>
            </a:pPr>
            <a:r>
              <a:rPr lang="es-EC" b="1" dirty="0" smtClean="0">
                <a:latin typeface="Times New Roman" pitchFamily="18" charset="0"/>
                <a:cs typeface="Times New Roman" pitchFamily="18" charset="0"/>
              </a:rPr>
              <a:t> </a:t>
            </a:r>
            <a:endParaRPr lang="es-E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Al diseñar el </a:t>
            </a:r>
            <a:r>
              <a:rPr lang="es-EC" dirty="0" err="1" smtClean="0">
                <a:latin typeface="Times New Roman" pitchFamily="18" charset="0"/>
                <a:cs typeface="Times New Roman" pitchFamily="18" charset="0"/>
              </a:rPr>
              <a:t>HMI</a:t>
            </a:r>
            <a:r>
              <a:rPr lang="es-EC" dirty="0" smtClean="0">
                <a:latin typeface="Times New Roman" pitchFamily="18" charset="0"/>
                <a:cs typeface="Times New Roman" pitchFamily="18" charset="0"/>
              </a:rPr>
              <a:t> basándonos en la guía ergonómica de diseño GEDIS, se ha conseguido implementar un sistema de interface hombre-máquina amigable con el usuario y fácil de interpretar, de esta manera se agilita el uso de la estación CTN-1.</a:t>
            </a:r>
            <a:endParaRPr lang="es-ES" dirty="0" smtClean="0">
              <a:latin typeface="Times New Roman" pitchFamily="18" charset="0"/>
              <a:cs typeface="Times New Roman" pitchFamily="18" charset="0"/>
            </a:endParaRPr>
          </a:p>
          <a:p>
            <a:pPr algn="just">
              <a:buNone/>
            </a:pPr>
            <a:r>
              <a:rPr lang="es-EC" b="1" dirty="0" smtClean="0">
                <a:latin typeface="Times New Roman" pitchFamily="18" charset="0"/>
                <a:cs typeface="Times New Roman" pitchFamily="18" charset="0"/>
              </a:rPr>
              <a:t> </a:t>
            </a:r>
            <a:endParaRPr lang="es-E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Debido a las características de los procesos de control de temperatura y nivel, fue necesario realizar un control </a:t>
            </a:r>
            <a:r>
              <a:rPr lang="es-EC" dirty="0" err="1" smtClean="0">
                <a:latin typeface="Times New Roman" pitchFamily="18" charset="0"/>
                <a:cs typeface="Times New Roman" pitchFamily="18" charset="0"/>
              </a:rPr>
              <a:t>On</a:t>
            </a:r>
            <a:r>
              <a:rPr lang="es-EC" dirty="0" smtClean="0">
                <a:latin typeface="Times New Roman" pitchFamily="18" charset="0"/>
                <a:cs typeface="Times New Roman" pitchFamily="18" charset="0"/>
              </a:rPr>
              <a:t>-Off con histéresis, el cual prolonga la vida útil de los actuadores disminuyendo las conmutaciones sucesivas de éstos. </a:t>
            </a:r>
            <a:endParaRPr lang="es-ES" dirty="0" smtClean="0">
              <a:latin typeface="Times New Roman" pitchFamily="18" charset="0"/>
              <a:cs typeface="Times New Roman" pitchFamily="18" charset="0"/>
            </a:endParaRPr>
          </a:p>
          <a:p>
            <a:pPr algn="just"/>
            <a:endParaRPr lang="es-E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Para el control de caudal fue suficiente implementar un controlador PI ya que éste tipo de control es ideal para un sistema que posee una constante de tiempo corta, por tal motivo la variable derivativa no influye en la respuesta del controlador. </a:t>
            </a:r>
            <a:endParaRPr lang="es-ES" dirty="0" smtClean="0">
              <a:latin typeface="Times New Roman" pitchFamily="18" charset="0"/>
              <a:cs typeface="Times New Roman" pitchFamily="18" charset="0"/>
            </a:endParaRPr>
          </a:p>
          <a:p>
            <a:endParaRPr lang="es-ES" dirty="0"/>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74</a:t>
            </a:fld>
            <a:endParaRPr lang="es-ES"/>
          </a:p>
        </p:txBody>
      </p:sp>
      <p:sp>
        <p:nvSpPr>
          <p:cNvPr id="5" name="1 Título"/>
          <p:cNvSpPr>
            <a:spLocks noGrp="1"/>
          </p:cNvSpPr>
          <p:nvPr>
            <p:ph type="title"/>
          </p:nvPr>
        </p:nvSpPr>
        <p:spPr>
          <a:xfrm>
            <a:off x="500034" y="142852"/>
            <a:ext cx="7467600" cy="417530"/>
          </a:xfrm>
        </p:spPr>
        <p:txBody>
          <a:bodyPr>
            <a:normAutofit fontScale="90000"/>
          </a:bodyPr>
          <a:lstStyle/>
          <a:p>
            <a:r>
              <a:rPr lang="es-ES" b="1" dirty="0" smtClean="0">
                <a:latin typeface="Times New Roman" pitchFamily="18" charset="0"/>
                <a:cs typeface="Times New Roman" pitchFamily="18" charset="0"/>
              </a:rPr>
              <a:t>Conclusiones </a:t>
            </a:r>
            <a:endParaRPr lang="es-E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imes New Roman" pitchFamily="18" charset="0"/>
                <a:cs typeface="Times New Roman" pitchFamily="18" charset="0"/>
              </a:rPr>
              <a:t>recomendaciones</a:t>
            </a:r>
            <a:endParaRPr lang="es-ES" b="1" dirty="0">
              <a:latin typeface="Times New Roman" pitchFamily="18" charset="0"/>
              <a:cs typeface="Times New Roman" pitchFamily="18" charset="0"/>
            </a:endParaRPr>
          </a:p>
        </p:txBody>
      </p:sp>
      <p:sp>
        <p:nvSpPr>
          <p:cNvPr id="3" name="2 Marcador de contenido"/>
          <p:cNvSpPr>
            <a:spLocks noGrp="1"/>
          </p:cNvSpPr>
          <p:nvPr>
            <p:ph sz="quarter" idx="1"/>
          </p:nvPr>
        </p:nvSpPr>
        <p:spPr>
          <a:xfrm>
            <a:off x="457200" y="1428736"/>
            <a:ext cx="7467600" cy="5045216"/>
          </a:xfrm>
        </p:spPr>
        <p:txBody>
          <a:bodyPr>
            <a:normAutofit fontScale="92500" lnSpcReduction="20000"/>
          </a:bodyPr>
          <a:lstStyle/>
          <a:p>
            <a:pPr lvl="0" algn="just"/>
            <a:r>
              <a:rPr lang="es-EC" dirty="0" smtClean="0">
                <a:latin typeface="Times New Roman" pitchFamily="18" charset="0"/>
                <a:cs typeface="Times New Roman" pitchFamily="18" charset="0"/>
              </a:rPr>
              <a:t>Para evitar accidentes o daños tanto en equipos como en operadores es recomendable leer el manual de usuario de la estación CTN-1 antes de su utilización y de esta manera garantizar su correcto funcionamiento.</a:t>
            </a:r>
            <a:endParaRPr lang="es-ES" dirty="0" smtClean="0">
              <a:latin typeface="Times New Roman" pitchFamily="18" charset="0"/>
              <a:cs typeface="Times New Roman" pitchFamily="18" charset="0"/>
            </a:endParaRPr>
          </a:p>
          <a:p>
            <a:pPr algn="just"/>
            <a:endParaRPr lang="es-E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Es indispensable realizar cambios de agua de la estación CTN-1 periódicamente, esto se debe a que el agua potable del sector del valle de los chillos posee sedimentos, los cuales al pasar el tiempo pueden afectar e incluso dañar a los actuadores, especialmente a las bombas sumergibles y electroválvulas.</a:t>
            </a:r>
            <a:endParaRPr lang="es-ES" dirty="0" smtClean="0">
              <a:latin typeface="Times New Roman" pitchFamily="18" charset="0"/>
              <a:cs typeface="Times New Roman" pitchFamily="18" charset="0"/>
            </a:endParaRPr>
          </a:p>
          <a:p>
            <a:pPr algn="just">
              <a:buNone/>
            </a:pPr>
            <a:r>
              <a:rPr lang="es-EC" b="1" dirty="0" smtClean="0">
                <a:latin typeface="Times New Roman" pitchFamily="18" charset="0"/>
                <a:cs typeface="Times New Roman" pitchFamily="18" charset="0"/>
              </a:rPr>
              <a:t> </a:t>
            </a:r>
            <a:endParaRPr lang="es-E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Debido a que el control de nivel se realiza mediante una boya acoplada al Encoder Allen Bradley </a:t>
            </a:r>
            <a:r>
              <a:rPr lang="es-EC" dirty="0" err="1" smtClean="0">
                <a:latin typeface="Times New Roman" pitchFamily="18" charset="0"/>
                <a:cs typeface="Times New Roman" pitchFamily="18" charset="0"/>
              </a:rPr>
              <a:t>842D</a:t>
            </a:r>
            <a:r>
              <a:rPr lang="es-EC" dirty="0" smtClean="0">
                <a:latin typeface="Times New Roman" pitchFamily="18" charset="0"/>
                <a:cs typeface="Times New Roman" pitchFamily="18" charset="0"/>
              </a:rPr>
              <a:t>, es necesario que la estación CTN-1 sea instalada en un lugar nivelado para lograr un control sin grandes errores.</a:t>
            </a:r>
            <a:endParaRPr lang="es-ES" dirty="0" smtClean="0">
              <a:latin typeface="Times New Roman" pitchFamily="18" charset="0"/>
              <a:cs typeface="Times New Roman" pitchFamily="18" charset="0"/>
            </a:endParaRPr>
          </a:p>
          <a:p>
            <a:pPr algn="just"/>
            <a:endParaRPr lang="es-ES" dirty="0" smtClean="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75</a:t>
            </a:fld>
            <a:endParaRPr lang="es-E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92500" lnSpcReduction="20000"/>
          </a:bodyPr>
          <a:lstStyle/>
          <a:p>
            <a:pPr lvl="0" algn="just"/>
            <a:r>
              <a:rPr lang="es-EC" dirty="0" smtClean="0">
                <a:latin typeface="Times New Roman" pitchFamily="18" charset="0"/>
                <a:cs typeface="Times New Roman" pitchFamily="18" charset="0"/>
              </a:rPr>
              <a:t>El tanque de reserva debe ser llenado por lo menos hasta que el sensor de nivel medio del tanque este activado, esto asegurará que la bomba centrifuga nunca se quede sin agua debido a la recirculación de la misma dentro de la estación.</a:t>
            </a:r>
            <a:endParaRPr lang="es-ES" dirty="0" smtClean="0">
              <a:latin typeface="Times New Roman" pitchFamily="18" charset="0"/>
              <a:cs typeface="Times New Roman" pitchFamily="18" charset="0"/>
            </a:endParaRPr>
          </a:p>
          <a:p>
            <a:pPr algn="just"/>
            <a:endParaRPr lang="es-E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El funcionamiento de los sensores de nivel alto, medio y bajo de los tanques se basa en la conductividad del agua, por este motivo es necesario mantener limpios los contactos de los sensores y de la alimentación de 24 </a:t>
            </a:r>
            <a:r>
              <a:rPr lang="es-EC" dirty="0" err="1" smtClean="0">
                <a:latin typeface="Times New Roman" pitchFamily="18" charset="0"/>
                <a:cs typeface="Times New Roman" pitchFamily="18" charset="0"/>
              </a:rPr>
              <a:t>VDC</a:t>
            </a:r>
            <a:r>
              <a:rPr lang="es-EC" dirty="0" smtClean="0">
                <a:latin typeface="Times New Roman" pitchFamily="18" charset="0"/>
                <a:cs typeface="Times New Roman" pitchFamily="18" charset="0"/>
              </a:rPr>
              <a:t> en la base de los tanques.</a:t>
            </a:r>
            <a:endParaRPr lang="es-ES" dirty="0" smtClean="0">
              <a:latin typeface="Times New Roman" pitchFamily="18" charset="0"/>
              <a:cs typeface="Times New Roman" pitchFamily="18" charset="0"/>
            </a:endParaRPr>
          </a:p>
          <a:p>
            <a:pPr algn="just"/>
            <a:endParaRPr lang="es-E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Al configurar la red DeviceNet es necesario verificar que todos los dispositivos tengan una dirección de nodo diferente, ya que si una dirección de nodo se duplica puede ocasionar un mal funcionamiento de la red.</a:t>
            </a:r>
            <a:endParaRPr lang="es-ES" dirty="0" smtClean="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76</a:t>
            </a:fld>
            <a:endParaRPr lang="es-ES"/>
          </a:p>
        </p:txBody>
      </p:sp>
      <p:sp>
        <p:nvSpPr>
          <p:cNvPr id="5" name="1 Título"/>
          <p:cNvSpPr txBox="1">
            <a:spLocks/>
          </p:cNvSpPr>
          <p:nvPr/>
        </p:nvSpPr>
        <p:spPr>
          <a:xfrm>
            <a:off x="609600" y="427038"/>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000" b="0" i="0" u="none" strike="noStrike" kern="1200" cap="small" spc="0" normalizeH="0" baseline="0" noProof="0" smtClean="0">
                <a:ln>
                  <a:noFill/>
                </a:ln>
                <a:solidFill>
                  <a:schemeClr val="tx2"/>
                </a:solidFill>
                <a:effectLst/>
                <a:uLnTx/>
                <a:uFillTx/>
                <a:latin typeface="+mj-lt"/>
                <a:ea typeface="+mj-ea"/>
                <a:cs typeface="+mj-cs"/>
              </a:rPr>
              <a:t>recomendaciones</a:t>
            </a:r>
            <a:endParaRPr kumimoji="0" lang="es-ES"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000240"/>
            <a:ext cx="7467600" cy="1143000"/>
          </a:xfrm>
        </p:spPr>
        <p:txBody>
          <a:bodyPr/>
          <a:lstStyle/>
          <a:p>
            <a:r>
              <a:rPr lang="es-ES" dirty="0" smtClean="0"/>
              <a:t>GRACIAS POR LA ATENCIÓN PRESTADA…</a:t>
            </a:r>
            <a:endParaRPr lang="es-ES" dirty="0"/>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77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7467600" cy="1143000"/>
          </a:xfrm>
        </p:spPr>
        <p:txBody>
          <a:bodyPr>
            <a:normAutofit fontScale="90000"/>
          </a:bodyPr>
          <a:lstStyle/>
          <a:p>
            <a:r>
              <a:rPr lang="es-ES" b="1" dirty="0" smtClean="0">
                <a:latin typeface="Times New Roman" pitchFamily="18" charset="0"/>
                <a:cs typeface="Times New Roman" pitchFamily="18" charset="0"/>
              </a:rPr>
              <a:t>Red devicenet instalada en el modulo </a:t>
            </a:r>
            <a:r>
              <a:rPr lang="es-ES" b="1" dirty="0" err="1" smtClean="0">
                <a:latin typeface="Times New Roman" pitchFamily="18" charset="0"/>
                <a:cs typeface="Times New Roman" pitchFamily="18" charset="0"/>
              </a:rPr>
              <a:t>ctn</a:t>
            </a:r>
            <a:r>
              <a:rPr lang="es-ES" b="1" dirty="0" smtClean="0">
                <a:latin typeface="Times New Roman" pitchFamily="18" charset="0"/>
                <a:cs typeface="Times New Roman" pitchFamily="18" charset="0"/>
              </a:rPr>
              <a:t>-1 </a:t>
            </a:r>
            <a:br>
              <a:rPr lang="es-E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integrated architecture builder</a:t>
            </a:r>
            <a:r>
              <a:rPr lang="es-ES" b="1" dirty="0" smtClean="0">
                <a:latin typeface="Times New Roman" pitchFamily="18" charset="0"/>
                <a:cs typeface="Times New Roman" pitchFamily="18" charset="0"/>
              </a:rPr>
              <a:t> (</a:t>
            </a:r>
            <a:r>
              <a:rPr lang="es-ES" b="1" dirty="0" err="1" smtClean="0">
                <a:latin typeface="Times New Roman" pitchFamily="18" charset="0"/>
                <a:cs typeface="Times New Roman" pitchFamily="18" charset="0"/>
              </a:rPr>
              <a:t>IAB</a:t>
            </a:r>
            <a:r>
              <a:rPr lang="es-ES" b="1" dirty="0" smtClean="0">
                <a:latin typeface="Times New Roman" pitchFamily="18" charset="0"/>
                <a:cs typeface="Times New Roman" pitchFamily="18" charset="0"/>
              </a:rPr>
              <a:t>)</a:t>
            </a:r>
            <a:endParaRPr lang="es-ES" b="1" dirty="0">
              <a:latin typeface="Times New Roman" pitchFamily="18" charset="0"/>
              <a:cs typeface="Times New Roman" pitchFamily="18" charset="0"/>
            </a:endParaRPr>
          </a:p>
        </p:txBody>
      </p:sp>
      <p:sp>
        <p:nvSpPr>
          <p:cNvPr id="4" name="3 Marcador de número de diapositiva"/>
          <p:cNvSpPr>
            <a:spLocks noGrp="1"/>
          </p:cNvSpPr>
          <p:nvPr>
            <p:ph type="sldNum" sz="quarter" idx="15"/>
          </p:nvPr>
        </p:nvSpPr>
        <p:spPr/>
        <p:txBody>
          <a:bodyPr/>
          <a:lstStyle/>
          <a:p>
            <a:fld id="{85CD96EC-A5DC-43C1-ADCA-A755E58A6CDD}" type="slidenum">
              <a:rPr lang="es-ES" smtClean="0"/>
              <a:pPr/>
              <a:t>8</a:t>
            </a:fld>
            <a:endParaRPr lang="es-ES"/>
          </a:p>
        </p:txBody>
      </p:sp>
      <p:pic>
        <p:nvPicPr>
          <p:cNvPr id="5" name="4 Marcador de contenido"/>
          <p:cNvPicPr>
            <a:picLocks noGrp="1"/>
          </p:cNvPicPr>
          <p:nvPr>
            <p:ph sz="quarter" idx="1"/>
          </p:nvPr>
        </p:nvPicPr>
        <p:blipFill>
          <a:blip r:embed="rId2"/>
          <a:srcRect/>
          <a:stretch>
            <a:fillRect/>
          </a:stretch>
        </p:blipFill>
        <p:spPr bwMode="auto">
          <a:xfrm>
            <a:off x="1857356" y="1571612"/>
            <a:ext cx="5429288" cy="2500330"/>
          </a:xfrm>
          <a:prstGeom prst="rect">
            <a:avLst/>
          </a:prstGeom>
          <a:noFill/>
          <a:ln w="12700">
            <a:solidFill>
              <a:schemeClr val="tx1"/>
            </a:solidFill>
            <a:miter lim="800000"/>
            <a:headEnd/>
            <a:tailEnd/>
          </a:ln>
        </p:spPr>
      </p:pic>
      <p:pic>
        <p:nvPicPr>
          <p:cNvPr id="7" name="6 Imagen"/>
          <p:cNvPicPr/>
          <p:nvPr/>
        </p:nvPicPr>
        <p:blipFill>
          <a:blip r:embed="rId3"/>
          <a:srcRect b="-2070"/>
          <a:stretch>
            <a:fillRect/>
          </a:stretch>
        </p:blipFill>
        <p:spPr bwMode="auto">
          <a:xfrm>
            <a:off x="2500298" y="4357694"/>
            <a:ext cx="3974933" cy="1961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85CD96EC-A5DC-43C1-ADCA-A755E58A6CDD}" type="slidenum">
              <a:rPr lang="es-ES" smtClean="0"/>
              <a:pPr/>
              <a:t>9</a:t>
            </a:fld>
            <a:endParaRPr lang="es-ES"/>
          </a:p>
        </p:txBody>
      </p:sp>
      <p:sp>
        <p:nvSpPr>
          <p:cNvPr id="8" name="7 Título"/>
          <p:cNvSpPr>
            <a:spLocks noGrp="1"/>
          </p:cNvSpPr>
          <p:nvPr>
            <p:ph type="ctrTitle"/>
          </p:nvPr>
        </p:nvSpPr>
        <p:spPr/>
        <p:txBody>
          <a:bodyPr/>
          <a:lstStyle/>
          <a:p>
            <a:r>
              <a:rPr lang="es-EC" dirty="0" smtClean="0">
                <a:latin typeface="Times New Roman" pitchFamily="18" charset="0"/>
                <a:cs typeface="Times New Roman" pitchFamily="18" charset="0"/>
              </a:rPr>
              <a:t>DISEÑO DEL MÓDULO </a:t>
            </a:r>
            <a:endParaRPr lang="es-E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1004</TotalTime>
  <Words>2911</Words>
  <Application>Microsoft Office PowerPoint</Application>
  <PresentationFormat>Presentación en pantalla (4:3)</PresentationFormat>
  <Paragraphs>901</Paragraphs>
  <Slides>77</Slides>
  <Notes>0</Notes>
  <HiddenSlides>0</HiddenSlides>
  <MMClips>0</MMClips>
  <ScaleCrop>false</ScaleCrop>
  <HeadingPairs>
    <vt:vector size="4" baseType="variant">
      <vt:variant>
        <vt:lpstr>Tema</vt:lpstr>
      </vt:variant>
      <vt:variant>
        <vt:i4>1</vt:i4>
      </vt:variant>
      <vt:variant>
        <vt:lpstr>Títulos de diapositiva</vt:lpstr>
      </vt:variant>
      <vt:variant>
        <vt:i4>77</vt:i4>
      </vt:variant>
    </vt:vector>
  </HeadingPairs>
  <TitlesOfParts>
    <vt:vector size="78" baseType="lpstr">
      <vt:lpstr>Mirador</vt:lpstr>
      <vt:lpstr>ESCUELA POLITÉCNICA DEL EJÉRCITO </vt:lpstr>
      <vt:lpstr>AGENDA </vt:lpstr>
      <vt:lpstr>objetivos</vt:lpstr>
      <vt:lpstr>INTRODUCCIÓN </vt:lpstr>
      <vt:lpstr>ESTACIÓN CTN-1</vt:lpstr>
      <vt:lpstr>Diapositiva 6</vt:lpstr>
      <vt:lpstr>RED DEVICENET </vt:lpstr>
      <vt:lpstr>Red devicenet instalada en el modulo ctn-1  integrated architecture builder (IAB)</vt:lpstr>
      <vt:lpstr>DISEÑO DEL MÓDULO </vt:lpstr>
      <vt:lpstr>Diseño del módulo</vt:lpstr>
      <vt:lpstr>SISTEMA MECÁNICO </vt:lpstr>
      <vt:lpstr>ESTRUCTURA MECÁNICA  </vt:lpstr>
      <vt:lpstr>ANÁLISIS MECÁNICO</vt:lpstr>
      <vt:lpstr>SISTEMA HIDRÁULICO </vt:lpstr>
      <vt:lpstr>SISTEMA HIDRÁULICO - TUBERÍA</vt:lpstr>
      <vt:lpstr>SISTEMA HIDRÁULICO  TANQUES</vt:lpstr>
      <vt:lpstr>Sistema hidráulico análisis estructural de los tanques </vt:lpstr>
      <vt:lpstr>Diapositiva 18</vt:lpstr>
      <vt:lpstr>INSTRUMENTACIÓN</vt:lpstr>
      <vt:lpstr>INSTRUMENTACIÓN - SENSORES</vt:lpstr>
      <vt:lpstr>Diapositiva 21</vt:lpstr>
      <vt:lpstr>Diapositiva 22</vt:lpstr>
      <vt:lpstr>Diapositiva 23</vt:lpstr>
      <vt:lpstr>INSTRUMENTACIÓN - ACTUADORES</vt:lpstr>
      <vt:lpstr>BOMBAS SUMERGIBLES</vt:lpstr>
      <vt:lpstr>ECUACIÓN DE TRANSFERENCIA DE CALOR</vt:lpstr>
      <vt:lpstr>PLC</vt:lpstr>
      <vt:lpstr>INTERFACES</vt:lpstr>
      <vt:lpstr>FASES A Y B</vt:lpstr>
      <vt:lpstr>FASE C</vt:lpstr>
      <vt:lpstr>FASE D</vt:lpstr>
      <vt:lpstr>FASE D</vt:lpstr>
      <vt:lpstr>FASES E Y F</vt:lpstr>
      <vt:lpstr>PANEL DEL OPERADOR</vt:lpstr>
      <vt:lpstr> HMI REMOTO</vt:lpstr>
      <vt:lpstr>HMI REMOTO</vt:lpstr>
      <vt:lpstr>HMI REMOTO</vt:lpstr>
      <vt:lpstr>HMI REMOTO</vt:lpstr>
      <vt:lpstr>HMI - LOCAL</vt:lpstr>
      <vt:lpstr>HMI – LOCAL 1. ARQUITECTURA</vt:lpstr>
      <vt:lpstr>Diapositiva 41</vt:lpstr>
      <vt:lpstr>Diapositiva 42</vt:lpstr>
      <vt:lpstr>HMI – LOCAL 4. USO DE COLOR </vt:lpstr>
      <vt:lpstr>HMI – LOCAL 5. INFORMACIÓN TEXTUAL</vt:lpstr>
      <vt:lpstr>HMI – LOCAL 6. ESTATUS DE LOS EQUIPOS Y EVENTOS DEL PROCESO</vt:lpstr>
      <vt:lpstr>HMI – LOCAL 6. ESTATUS DE LOS EQUIPOS Y EVENTOS DEL PROCESO</vt:lpstr>
      <vt:lpstr>HMI – LOCAL 7. VALORES DEL PROCESO </vt:lpstr>
      <vt:lpstr>HMI – LOCAL 8. TABLAS Y GRUPOS DE TENDENCIAS </vt:lpstr>
      <vt:lpstr>HMI – LOCAL 9. COMANDOS E INGRESO DE DATOS </vt:lpstr>
      <vt:lpstr>HMI – LOCAL 10. ALARMAS</vt:lpstr>
      <vt:lpstr>SISTEMA ELÉCTRICO</vt:lpstr>
      <vt:lpstr>ALIMENTACIÓN ESTACIÓN CTN-1</vt:lpstr>
      <vt:lpstr>FUENTE DE ALIMENTACIÓN 24 VDC</vt:lpstr>
      <vt:lpstr>PROTECCIONES  CORTOCIRCUITO</vt:lpstr>
      <vt:lpstr>PROTECCIONES SOBRECARGA</vt:lpstr>
      <vt:lpstr>CIRCUITO DE PROTECCIONES</vt:lpstr>
      <vt:lpstr>ALAMBRADO</vt:lpstr>
      <vt:lpstr>DISTRIBUCIÓN ALAMBRADO</vt:lpstr>
      <vt:lpstr>GABINETE ELÉCTRICO</vt:lpstr>
      <vt:lpstr>DISEÑO GABINETE ELÉCTRICO</vt:lpstr>
      <vt:lpstr>GABINETE ELÉCTRICO</vt:lpstr>
      <vt:lpstr>SISTEMA DE CONTROL CONTROL DE NIVEL </vt:lpstr>
      <vt:lpstr>SISTEMA DE CONTROL CONTROL DE TEMPERATURA </vt:lpstr>
      <vt:lpstr>CONTROL DE CAUDAL</vt:lpstr>
      <vt:lpstr>CURVA DE REACCIÓN CAUDAL</vt:lpstr>
      <vt:lpstr>PARÁMETROS PLANTA CAUDAL</vt:lpstr>
      <vt:lpstr>RESPUESTA PLANTA CAUDAL FRENTE A ENTRADA ESCALÓN</vt:lpstr>
      <vt:lpstr>OSCILACIONES ZIEGLER NICHOLS</vt:lpstr>
      <vt:lpstr>PARÁMETROS CONTROLADOR     PI</vt:lpstr>
      <vt:lpstr>RESPUESTA CONTROLADOR FRENTE A UNA ENTRADA ESCALÓN</vt:lpstr>
      <vt:lpstr>PRESUPUESTO</vt:lpstr>
      <vt:lpstr>Diapositiva 72</vt:lpstr>
      <vt:lpstr>Conclusiones </vt:lpstr>
      <vt:lpstr>Conclusiones </vt:lpstr>
      <vt:lpstr>recomendaciones</vt:lpstr>
      <vt:lpstr>Diapositiva 76</vt:lpstr>
      <vt:lpstr>GRACIAS POR LA ATENCIÓN PRESTADA…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LA ESTACIÓN CTN-1</dc:title>
  <dc:creator>Diego</dc:creator>
  <cp:lastModifiedBy>DANIEL-PC</cp:lastModifiedBy>
  <cp:revision>146</cp:revision>
  <dcterms:created xsi:type="dcterms:W3CDTF">2012-04-22T18:08:02Z</dcterms:created>
  <dcterms:modified xsi:type="dcterms:W3CDTF">2012-06-05T15:56:56Z</dcterms:modified>
</cp:coreProperties>
</file>