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307" r:id="rId5"/>
    <p:sldId id="259" r:id="rId6"/>
    <p:sldId id="260" r:id="rId7"/>
    <p:sldId id="265" r:id="rId8"/>
    <p:sldId id="266" r:id="rId9"/>
    <p:sldId id="268" r:id="rId10"/>
    <p:sldId id="270" r:id="rId11"/>
    <p:sldId id="271" r:id="rId12"/>
    <p:sldId id="269" r:id="rId13"/>
    <p:sldId id="276" r:id="rId14"/>
    <p:sldId id="277" r:id="rId15"/>
    <p:sldId id="279" r:id="rId16"/>
    <p:sldId id="309" r:id="rId17"/>
    <p:sldId id="322" r:id="rId18"/>
    <p:sldId id="323" r:id="rId19"/>
    <p:sldId id="280" r:id="rId20"/>
    <p:sldId id="310" r:id="rId21"/>
    <p:sldId id="311" r:id="rId22"/>
    <p:sldId id="312" r:id="rId23"/>
    <p:sldId id="281" r:id="rId24"/>
    <p:sldId id="313" r:id="rId25"/>
    <p:sldId id="314" r:id="rId26"/>
    <p:sldId id="315" r:id="rId27"/>
    <p:sldId id="316" r:id="rId28"/>
    <p:sldId id="317" r:id="rId29"/>
    <p:sldId id="318" r:id="rId30"/>
    <p:sldId id="282" r:id="rId31"/>
    <p:sldId id="283" r:id="rId32"/>
    <p:sldId id="284" r:id="rId33"/>
    <p:sldId id="285" r:id="rId34"/>
    <p:sldId id="296" r:id="rId35"/>
    <p:sldId id="286" r:id="rId36"/>
    <p:sldId id="294" r:id="rId37"/>
    <p:sldId id="291" r:id="rId38"/>
    <p:sldId id="290" r:id="rId39"/>
    <p:sldId id="287" r:id="rId40"/>
    <p:sldId id="299" r:id="rId41"/>
    <p:sldId id="300" r:id="rId42"/>
    <p:sldId id="303" r:id="rId43"/>
    <p:sldId id="304" r:id="rId44"/>
    <p:sldId id="288" r:id="rId45"/>
    <p:sldId id="305" r:id="rId46"/>
    <p:sldId id="319" r:id="rId47"/>
    <p:sldId id="320" r:id="rId48"/>
    <p:sldId id="321" r:id="rId49"/>
    <p:sldId id="306" r:id="rId5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94D2"/>
    <a:srgbClr val="44BCBC"/>
    <a:srgbClr val="55AB90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22" autoAdjust="0"/>
    <p:restoredTop sz="94660"/>
  </p:normalViewPr>
  <p:slideViewPr>
    <p:cSldViewPr>
      <p:cViewPr>
        <p:scale>
          <a:sx n="71" d="100"/>
          <a:sy n="71" d="100"/>
        </p:scale>
        <p:origin x="-1548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Escritorio\CUADROS%20TESI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Escritorio\CUADROS%20TESI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Escritorio\CUADROS%20TESI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Escritorio\CUADROS%20TESI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Escritorio\CUADROS%20TESI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Escritorio\CUADROS%20TESI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Escritorio\CUADROS%20TESI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UARIO\Escritorio\CUADROS%20TE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37915540248615E-2"/>
          <c:y val="4.6665715346548398E-2"/>
          <c:w val="0.66459436605809274"/>
          <c:h val="0.82067534954087284"/>
        </c:manualLayout>
      </c:layout>
      <c:pie3DChart>
        <c:varyColors val="1"/>
        <c:ser>
          <c:idx val="0"/>
          <c:order val="0"/>
          <c:tx>
            <c:v>PORCENTAJES</c:v>
          </c:tx>
          <c:explosion val="25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bg1"/>
                        </a:solidFill>
                      </a:rPr>
                      <a:t>59%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bg1"/>
                        </a:solidFill>
                      </a:rPr>
                      <a:t>13%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28%</a:t>
                    </a:r>
                    <a:endParaRPr lang="en-US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Hoja1!$B$28:$B$30</c:f>
              <c:strCache>
                <c:ptCount val="3"/>
                <c:pt idx="0">
                  <c:v>SI </c:v>
                </c:pt>
                <c:pt idx="1">
                  <c:v>NO</c:v>
                </c:pt>
                <c:pt idx="2">
                  <c:v>A VECES</c:v>
                </c:pt>
              </c:strCache>
            </c:strRef>
          </c:cat>
          <c:val>
            <c:numRef>
              <c:f>Hoja1!$F$20:$F$22</c:f>
              <c:numCache>
                <c:formatCode>General</c:formatCode>
                <c:ptCount val="3"/>
                <c:pt idx="0">
                  <c:v>19</c:v>
                </c:pt>
                <c:pt idx="1">
                  <c:v>4</c:v>
                </c:pt>
                <c:pt idx="2">
                  <c:v>9</c:v>
                </c:pt>
              </c:numCache>
            </c:numRef>
          </c:val>
        </c:ser>
        <c:ser>
          <c:idx val="1"/>
          <c:order val="1"/>
          <c:tx>
            <c:v>PORCENTAJES DE LA PREGUNTA TRES</c:v>
          </c:tx>
          <c:explosion val="25"/>
          <c:cat>
            <c:strRef>
              <c:f>Hoja1!$B$28:$B$30</c:f>
              <c:strCache>
                <c:ptCount val="3"/>
                <c:pt idx="0">
                  <c:v>SI </c:v>
                </c:pt>
                <c:pt idx="1">
                  <c:v>NO</c:v>
                </c:pt>
                <c:pt idx="2">
                  <c:v>A VECES</c:v>
                </c:pt>
              </c:strCache>
            </c:strRef>
          </c:cat>
          <c:val>
            <c:numLit>
              <c:formatCode>General</c:formatCode>
              <c:ptCount val="1"/>
              <c:pt idx="0">
                <c:v>1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>
              <a:latin typeface="Baskerville Old Face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v>PORCENTAJES DE LA PREGUNTA 1</c:v>
          </c:tx>
          <c:explosion val="25"/>
          <c:dLbls>
            <c:txPr>
              <a:bodyPr/>
              <a:lstStyle/>
              <a:p>
                <a:pPr>
                  <a:defRPr lang="es-ES"/>
                </a:pPr>
                <a:endParaRPr lang="es-E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Hoja1!$B$4:$B$6</c:f>
              <c:strCache>
                <c:ptCount val="3"/>
                <c:pt idx="0">
                  <c:v>SI </c:v>
                </c:pt>
                <c:pt idx="1">
                  <c:v>NO</c:v>
                </c:pt>
                <c:pt idx="2">
                  <c:v>A VECES</c:v>
                </c:pt>
              </c:strCache>
            </c:strRef>
          </c:cat>
          <c:val>
            <c:numRef>
              <c:f>Hoja1!$F$4:$F$6</c:f>
              <c:numCache>
                <c:formatCode>General</c:formatCode>
                <c:ptCount val="3"/>
                <c:pt idx="0">
                  <c:v>21</c:v>
                </c:pt>
                <c:pt idx="1">
                  <c:v>5</c:v>
                </c:pt>
                <c:pt idx="2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lang="es-ES">
              <a:latin typeface="Baskerville Old Face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rgbClr val="4BACC6">
        <a:lumMod val="20000"/>
        <a:lumOff val="80000"/>
      </a:srgbClr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02471892505968"/>
          <c:y val="0.11342592592592612"/>
          <c:w val="0.53951063579739056"/>
          <c:h val="0.88657407407407463"/>
        </c:manualLayout>
      </c:layout>
      <c:pie3DChart>
        <c:varyColors val="1"/>
        <c:ser>
          <c:idx val="1"/>
          <c:order val="0"/>
          <c:tx>
            <c:v>PORCENTAJES</c:v>
          </c:tx>
          <c:explosion val="25"/>
          <c:dLbls>
            <c:txPr>
              <a:bodyPr/>
              <a:lstStyle/>
              <a:p>
                <a:pPr>
                  <a:defRPr lang="es-ES"/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Hoja1!$B$28:$B$30</c:f>
              <c:strCache>
                <c:ptCount val="3"/>
                <c:pt idx="0">
                  <c:v>SI </c:v>
                </c:pt>
                <c:pt idx="1">
                  <c:v>NO</c:v>
                </c:pt>
                <c:pt idx="2">
                  <c:v>A VECES</c:v>
                </c:pt>
              </c:strCache>
            </c:strRef>
          </c:cat>
          <c:val>
            <c:numRef>
              <c:f>Hoja1!$F$28:$F$30</c:f>
              <c:numCache>
                <c:formatCode>General</c:formatCode>
                <c:ptCount val="3"/>
                <c:pt idx="0">
                  <c:v>14</c:v>
                </c:pt>
                <c:pt idx="1">
                  <c:v>10</c:v>
                </c:pt>
                <c:pt idx="2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lang="es-ES">
              <a:latin typeface="Baskerville Old Face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accent3">
        <a:lumMod val="20000"/>
        <a:lumOff val="80000"/>
      </a:schemeClr>
    </a:soli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189831608127644"/>
          <c:y val="0.16875805297065138"/>
          <c:w val="0.53613052581910359"/>
          <c:h val="0.72296389087727653"/>
        </c:manualLayout>
      </c:layout>
      <c:pie3DChart>
        <c:varyColors val="1"/>
        <c:ser>
          <c:idx val="0"/>
          <c:order val="0"/>
          <c:tx>
            <c:v>PORCENTAJES</c:v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'CUADROS TESIS'!$B$36:$B$38</c:f>
              <c:strCache>
                <c:ptCount val="3"/>
                <c:pt idx="0">
                  <c:v>SI </c:v>
                </c:pt>
                <c:pt idx="1">
                  <c:v>NO</c:v>
                </c:pt>
                <c:pt idx="2">
                  <c:v>A VECES</c:v>
                </c:pt>
              </c:strCache>
            </c:strRef>
          </c:cat>
          <c:val>
            <c:numRef>
              <c:f>'CUADROS TESIS'!$G$36:$G$38</c:f>
              <c:numCache>
                <c:formatCode>0%</c:formatCode>
                <c:ptCount val="3"/>
                <c:pt idx="0">
                  <c:v>0.62000000000000122</c:v>
                </c:pt>
                <c:pt idx="1">
                  <c:v>0.19</c:v>
                </c:pt>
                <c:pt idx="2">
                  <c:v>0.19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rgbClr val="F79646">
            <a:lumMod val="20000"/>
            <a:lumOff val="80000"/>
          </a:srgbClr>
        </a:solidFill>
      </c:spPr>
    </c:plotArea>
    <c:legend>
      <c:legendPos val="r"/>
      <c:overlay val="0"/>
      <c:txPr>
        <a:bodyPr/>
        <a:lstStyle/>
        <a:p>
          <a:pPr rtl="0">
            <a:defRPr/>
          </a:pPr>
          <a:endParaRPr lang="es-ES"/>
        </a:p>
      </c:txPr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644987291661481E-2"/>
          <c:y val="0.16916229221347329"/>
          <c:w val="0.53339254822026405"/>
          <c:h val="0.72637467191601068"/>
        </c:manualLayout>
      </c:layout>
      <c:pie3DChart>
        <c:varyColors val="1"/>
        <c:ser>
          <c:idx val="0"/>
          <c:order val="0"/>
          <c:tx>
            <c:v>PORCENTAJES</c:v>
          </c:tx>
          <c:explosion val="25"/>
          <c:dLbls>
            <c:dLbl>
              <c:idx val="0"/>
              <c:layout>
                <c:manualLayout>
                  <c:x val="-1.9289523386290454E-2"/>
                  <c:y val="6.232903178769332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'CUADROS TESIS'!$B$442:$B$445</c:f>
              <c:strCache>
                <c:ptCount val="4"/>
                <c:pt idx="0">
                  <c:v>CONVERSA CON SU NIÑO/A</c:v>
                </c:pt>
                <c:pt idx="1">
                  <c:v>LO CASTIGA FÍSICAMENTE</c:v>
                </c:pt>
                <c:pt idx="2">
                  <c:v>SE DIRIGE CON PALABRAS GROCERAS</c:v>
                </c:pt>
                <c:pt idx="3">
                  <c:v>LE PROHIBE HACER LO QUE LE GUSTA</c:v>
                </c:pt>
              </c:strCache>
            </c:strRef>
          </c:cat>
          <c:val>
            <c:numRef>
              <c:f>'CUADROS TESIS'!$F$442:$F$445</c:f>
              <c:numCache>
                <c:formatCode>General</c:formatCode>
                <c:ptCount val="4"/>
                <c:pt idx="0">
                  <c:v>0</c:v>
                </c:pt>
                <c:pt idx="1">
                  <c:v>3</c:v>
                </c:pt>
                <c:pt idx="2">
                  <c:v>2</c:v>
                </c:pt>
                <c:pt idx="3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chemeClr val="bg1"/>
        </a:solidFill>
      </c:spPr>
    </c:plotArea>
    <c:legend>
      <c:legendPos val="r"/>
      <c:overlay val="0"/>
      <c:txPr>
        <a:bodyPr/>
        <a:lstStyle/>
        <a:p>
          <a:pPr rtl="0">
            <a:defRPr/>
          </a:pPr>
          <a:endParaRPr lang="es-ES"/>
        </a:p>
      </c:txPr>
    </c:legend>
    <c:plotVisOnly val="1"/>
    <c:dispBlanksAs val="gap"/>
    <c:showDLblsOverMax val="0"/>
  </c:chart>
  <c:spPr>
    <a:solidFill>
      <a:schemeClr val="tx2">
        <a:lumMod val="40000"/>
        <a:lumOff val="60000"/>
      </a:schemeClr>
    </a:solidFill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897509762499199"/>
          <c:y val="0.15990303295421449"/>
          <c:w val="0.47668544480720398"/>
          <c:h val="0.8143376348789737"/>
        </c:manualLayout>
      </c:layout>
      <c:pie3DChart>
        <c:varyColors val="1"/>
        <c:ser>
          <c:idx val="0"/>
          <c:order val="0"/>
          <c:tx>
            <c:v>PORCENTAJES</c:v>
          </c:tx>
          <c:explosion val="25"/>
          <c:dLbls>
            <c:txPr>
              <a:bodyPr/>
              <a:lstStyle/>
              <a:p>
                <a:pPr>
                  <a:defRPr b="1"/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'CUADROS TESIS'!$B$220:$B$222</c:f>
              <c:strCache>
                <c:ptCount val="3"/>
                <c:pt idx="0">
                  <c:v>SI</c:v>
                </c:pt>
                <c:pt idx="1">
                  <c:v>NO</c:v>
                </c:pt>
                <c:pt idx="2">
                  <c:v>A VECES</c:v>
                </c:pt>
              </c:strCache>
            </c:strRef>
          </c:cat>
          <c:val>
            <c:numRef>
              <c:f>'CUADROS TESIS'!$G$220:$G$222</c:f>
              <c:numCache>
                <c:formatCode>0%</c:formatCode>
                <c:ptCount val="3"/>
                <c:pt idx="0">
                  <c:v>0.22</c:v>
                </c:pt>
                <c:pt idx="1">
                  <c:v>0.16</c:v>
                </c:pt>
                <c:pt idx="2">
                  <c:v>0.62000000000000122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 rtl="0">
            <a:defRPr/>
          </a:pPr>
          <a:endParaRPr lang="es-ES"/>
        </a:p>
      </c:txPr>
    </c:legend>
    <c:plotVisOnly val="1"/>
    <c:dispBlanksAs val="gap"/>
    <c:showDLblsOverMax val="0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657362951582271"/>
          <c:y val="0.15085684923897347"/>
          <c:w val="0.45892729872180632"/>
          <c:h val="0.74667779968892489"/>
        </c:manualLayout>
      </c:layout>
      <c:pie3DChart>
        <c:varyColors val="1"/>
        <c:ser>
          <c:idx val="0"/>
          <c:order val="0"/>
          <c:tx>
            <c:v>Porcentajes</c:v>
          </c:tx>
          <c:explosion val="25"/>
          <c:dLbls>
            <c:txPr>
              <a:bodyPr/>
              <a:lstStyle/>
              <a:p>
                <a:pPr>
                  <a:defRPr b="1"/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'CUADROS TESIS'!$B$172:$B$174</c:f>
              <c:strCache>
                <c:ptCount val="3"/>
                <c:pt idx="0">
                  <c:v>SIEMPRE</c:v>
                </c:pt>
                <c:pt idx="1">
                  <c:v>NUNCA</c:v>
                </c:pt>
                <c:pt idx="2">
                  <c:v>A VECES</c:v>
                </c:pt>
              </c:strCache>
            </c:strRef>
          </c:cat>
          <c:val>
            <c:numRef>
              <c:f>'CUADROS TESIS'!$G$172:$G$174</c:f>
              <c:numCache>
                <c:formatCode>0%</c:formatCode>
                <c:ptCount val="3"/>
                <c:pt idx="0">
                  <c:v>0.28000000000000008</c:v>
                </c:pt>
                <c:pt idx="1">
                  <c:v>0</c:v>
                </c:pt>
                <c:pt idx="2">
                  <c:v>0.72000000000000064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 rtl="0">
            <a:defRPr b="1"/>
          </a:pPr>
          <a:endParaRPr lang="es-ES"/>
        </a:p>
      </c:txPr>
    </c:legend>
    <c:plotVisOnly val="1"/>
    <c:dispBlanksAs val="gap"/>
    <c:showDLblsOverMax val="0"/>
  </c:chart>
  <c:spPr>
    <a:gradFill>
      <a:gsLst>
        <a:gs pos="0">
          <a:srgbClr val="4F81BD">
            <a:tint val="66000"/>
            <a:satMod val="160000"/>
          </a:srgb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245750472169755E-2"/>
          <c:y val="0.15990303295421449"/>
          <c:w val="0.61692895233863121"/>
          <c:h val="0.80970800524934383"/>
        </c:manualLayout>
      </c:layout>
      <c:pie3DChart>
        <c:varyColors val="1"/>
        <c:ser>
          <c:idx val="0"/>
          <c:order val="0"/>
          <c:tx>
            <c:v>PORCENTAJES</c:v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'CUADROS TESIS'!$B$292:$B$294</c:f>
              <c:strCache>
                <c:ptCount val="3"/>
                <c:pt idx="0">
                  <c:v>SI</c:v>
                </c:pt>
                <c:pt idx="1">
                  <c:v>NO</c:v>
                </c:pt>
                <c:pt idx="2">
                  <c:v>A VECES</c:v>
                </c:pt>
              </c:strCache>
            </c:strRef>
          </c:cat>
          <c:val>
            <c:numRef>
              <c:f>'CUADROS TESIS'!$F$292:$F$294</c:f>
              <c:numCache>
                <c:formatCode>General</c:formatCode>
                <c:ptCount val="3"/>
                <c:pt idx="0">
                  <c:v>8</c:v>
                </c:pt>
                <c:pt idx="1">
                  <c:v>14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chemeClr val="bg1"/>
        </a:solidFill>
      </c:spPr>
    </c:plotArea>
    <c:legend>
      <c:legendPos val="r"/>
      <c:overlay val="0"/>
      <c:txPr>
        <a:bodyPr/>
        <a:lstStyle/>
        <a:p>
          <a:pPr rtl="0">
            <a:defRPr/>
          </a:pPr>
          <a:endParaRPr lang="es-ES"/>
        </a:p>
      </c:txPr>
    </c:legend>
    <c:plotVisOnly val="1"/>
    <c:dispBlanksAs val="gap"/>
    <c:showDLblsOverMax val="0"/>
  </c:chart>
  <c:spPr>
    <a:solidFill>
      <a:schemeClr val="tx2">
        <a:lumMod val="20000"/>
        <a:lumOff val="80000"/>
      </a:schemeClr>
    </a:solidFill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3B481E-0E95-43E7-9644-482A5A509BAE}" type="doc">
      <dgm:prSet loTypeId="urn:microsoft.com/office/officeart/2005/8/layout/orgChart1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793D83B1-A2B9-45A9-BF97-17376C7F7CD5}">
      <dgm:prSet phldrT="[Texto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ES" dirty="0" smtClean="0"/>
            <a:t>EXISTENCIA DE BAJA AUTOESTIMA</a:t>
          </a:r>
          <a:endParaRPr lang="es-ES" dirty="0"/>
        </a:p>
      </dgm:t>
    </dgm:pt>
    <dgm:pt modelId="{29058565-6F15-47A7-9127-2A69DF25D6A2}" type="parTrans" cxnId="{64AA1335-2130-4637-AA4C-84C3ADCA0E87}">
      <dgm:prSet/>
      <dgm:spPr/>
      <dgm:t>
        <a:bodyPr/>
        <a:lstStyle/>
        <a:p>
          <a:endParaRPr lang="es-ES"/>
        </a:p>
      </dgm:t>
    </dgm:pt>
    <dgm:pt modelId="{0C13D86A-9FAC-4CC0-988C-02C3F36F96A0}" type="sibTrans" cxnId="{64AA1335-2130-4637-AA4C-84C3ADCA0E87}">
      <dgm:prSet/>
      <dgm:spPr/>
      <dgm:t>
        <a:bodyPr/>
        <a:lstStyle/>
        <a:p>
          <a:endParaRPr lang="es-ES"/>
        </a:p>
      </dgm:t>
    </dgm:pt>
    <dgm:pt modelId="{F2868A6C-71EF-484E-AB97-C163CEA6153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dirty="0" smtClean="0"/>
            <a:t>Maltrato  y abuso infantil</a:t>
          </a:r>
          <a:endParaRPr lang="es-ES" dirty="0"/>
        </a:p>
      </dgm:t>
    </dgm:pt>
    <dgm:pt modelId="{4EF935BE-7189-4B20-A7CA-061B856BEA86}" type="parTrans" cxnId="{33936E3C-A7FC-43CA-801A-F113574B92AA}">
      <dgm:prSet/>
      <dgm:spPr/>
      <dgm:t>
        <a:bodyPr/>
        <a:lstStyle/>
        <a:p>
          <a:endParaRPr lang="es-ES" dirty="0"/>
        </a:p>
      </dgm:t>
    </dgm:pt>
    <dgm:pt modelId="{79104374-D705-4370-A9D3-3A81688D389B}" type="sibTrans" cxnId="{33936E3C-A7FC-43CA-801A-F113574B92AA}">
      <dgm:prSet/>
      <dgm:spPr/>
      <dgm:t>
        <a:bodyPr/>
        <a:lstStyle/>
        <a:p>
          <a:endParaRPr lang="es-ES"/>
        </a:p>
      </dgm:t>
    </dgm:pt>
    <dgm:pt modelId="{134E6FB4-6A33-4CAC-8B18-DC284EE37CA8}">
      <dgm:prSet phldrT="[Texto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ES" dirty="0" smtClean="0"/>
            <a:t>Sobreprotección de los padres</a:t>
          </a:r>
          <a:endParaRPr lang="es-ES" dirty="0"/>
        </a:p>
      </dgm:t>
    </dgm:pt>
    <dgm:pt modelId="{0BE7A7BB-6AD6-4FE6-90C8-732053582421}" type="parTrans" cxnId="{B89DE4C7-4312-4E49-AFEE-702189F29F41}">
      <dgm:prSet/>
      <dgm:spPr/>
      <dgm:t>
        <a:bodyPr/>
        <a:lstStyle/>
        <a:p>
          <a:endParaRPr lang="es-ES" dirty="0"/>
        </a:p>
      </dgm:t>
    </dgm:pt>
    <dgm:pt modelId="{D4097F8F-BAF0-4324-846E-6E88D70580FB}" type="sibTrans" cxnId="{B89DE4C7-4312-4E49-AFEE-702189F29F41}">
      <dgm:prSet/>
      <dgm:spPr/>
      <dgm:t>
        <a:bodyPr/>
        <a:lstStyle/>
        <a:p>
          <a:endParaRPr lang="es-ES"/>
        </a:p>
      </dgm:t>
    </dgm:pt>
    <dgm:pt modelId="{3349FD74-340C-4408-B216-77000651C88D}">
      <dgm:prSet phldrT="[Texto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dirty="0" smtClean="0"/>
            <a:t>Hogares disfuncionales</a:t>
          </a:r>
          <a:endParaRPr lang="es-ES" dirty="0"/>
        </a:p>
      </dgm:t>
    </dgm:pt>
    <dgm:pt modelId="{9ACA31CE-DE85-47C3-8130-5938C97671C3}" type="parTrans" cxnId="{102BFA6C-A9F5-401A-907A-A42D4AC2EC30}">
      <dgm:prSet/>
      <dgm:spPr/>
      <dgm:t>
        <a:bodyPr/>
        <a:lstStyle/>
        <a:p>
          <a:endParaRPr lang="es-ES" dirty="0"/>
        </a:p>
      </dgm:t>
    </dgm:pt>
    <dgm:pt modelId="{F35C3E62-5B8E-4200-8559-A83A78268B8F}" type="sibTrans" cxnId="{102BFA6C-A9F5-401A-907A-A42D4AC2EC30}">
      <dgm:prSet/>
      <dgm:spPr/>
      <dgm:t>
        <a:bodyPr/>
        <a:lstStyle/>
        <a:p>
          <a:endParaRPr lang="es-ES"/>
        </a:p>
      </dgm:t>
    </dgm:pt>
    <dgm:pt modelId="{2CB0D719-0A8F-444D-B3FB-9B9FA48BC769}">
      <dgm:prSet phldrT="[Texto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ES" dirty="0" smtClean="0"/>
            <a:t>Alcoholismo de progenitores </a:t>
          </a:r>
          <a:endParaRPr lang="es-ES" dirty="0"/>
        </a:p>
      </dgm:t>
    </dgm:pt>
    <dgm:pt modelId="{22280BD0-5BF2-4961-97F3-2591C0F5300A}" type="parTrans" cxnId="{345C9029-C5A7-441C-A17B-67650545FEAB}">
      <dgm:prSet/>
      <dgm:spPr/>
      <dgm:t>
        <a:bodyPr/>
        <a:lstStyle/>
        <a:p>
          <a:endParaRPr lang="es-ES" dirty="0"/>
        </a:p>
      </dgm:t>
    </dgm:pt>
    <dgm:pt modelId="{7A163950-5667-474F-B7FB-27E74B7301A9}" type="sibTrans" cxnId="{345C9029-C5A7-441C-A17B-67650545FEAB}">
      <dgm:prSet/>
      <dgm:spPr/>
      <dgm:t>
        <a:bodyPr/>
        <a:lstStyle/>
        <a:p>
          <a:endParaRPr lang="es-ES"/>
        </a:p>
      </dgm:t>
    </dgm:pt>
    <dgm:pt modelId="{98DBF1AD-A8B7-4F02-9369-6A2E012E89CB}">
      <dgm:prSet phldrT="[Texto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S" dirty="0" smtClean="0"/>
            <a:t>Poca motivación de las docentes</a:t>
          </a:r>
          <a:endParaRPr lang="es-ES" dirty="0"/>
        </a:p>
      </dgm:t>
    </dgm:pt>
    <dgm:pt modelId="{6B6C6640-DE34-4968-8E7D-8C847C590FA4}" type="parTrans" cxnId="{1E1B3FAC-36C3-4C93-B511-14817D65AD93}">
      <dgm:prSet/>
      <dgm:spPr/>
      <dgm:t>
        <a:bodyPr/>
        <a:lstStyle/>
        <a:p>
          <a:endParaRPr lang="es-ES" dirty="0"/>
        </a:p>
      </dgm:t>
    </dgm:pt>
    <dgm:pt modelId="{32160479-FAC0-43B0-ADB8-95972FAE7091}" type="sibTrans" cxnId="{1E1B3FAC-36C3-4C93-B511-14817D65AD93}">
      <dgm:prSet/>
      <dgm:spPr/>
      <dgm:t>
        <a:bodyPr/>
        <a:lstStyle/>
        <a:p>
          <a:endParaRPr lang="es-ES"/>
        </a:p>
      </dgm:t>
    </dgm:pt>
    <dgm:pt modelId="{D8AF95C2-A932-4F27-82E5-840CA8236D31}">
      <dgm:prSet phldrT="[Texto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dirty="0" smtClean="0"/>
            <a:t>Burla de compañeros</a:t>
          </a:r>
          <a:endParaRPr lang="es-ES" dirty="0"/>
        </a:p>
      </dgm:t>
    </dgm:pt>
    <dgm:pt modelId="{CC97520D-7861-4B38-BEA8-28C66A2AEB70}" type="parTrans" cxnId="{F26AD024-68F2-49FF-8531-3F3C103A4AAA}">
      <dgm:prSet/>
      <dgm:spPr/>
      <dgm:t>
        <a:bodyPr/>
        <a:lstStyle/>
        <a:p>
          <a:endParaRPr lang="es-ES" dirty="0"/>
        </a:p>
      </dgm:t>
    </dgm:pt>
    <dgm:pt modelId="{1B4747AA-567B-46AE-BDD9-EABB9C98B430}" type="sibTrans" cxnId="{F26AD024-68F2-49FF-8531-3F3C103A4AAA}">
      <dgm:prSet/>
      <dgm:spPr/>
      <dgm:t>
        <a:bodyPr/>
        <a:lstStyle/>
        <a:p>
          <a:endParaRPr lang="es-ES"/>
        </a:p>
      </dgm:t>
    </dgm:pt>
    <dgm:pt modelId="{AA7A1B30-216E-4BAD-ACA7-17D4D79AE179}" type="pres">
      <dgm:prSet presAssocID="{BF3B481E-0E95-43E7-9644-482A5A509BA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557FC147-E543-4717-BA53-B2240ECED76E}" type="pres">
      <dgm:prSet presAssocID="{793D83B1-A2B9-45A9-BF97-17376C7F7CD5}" presName="hierRoot1" presStyleCnt="0">
        <dgm:presLayoutVars>
          <dgm:hierBranch val="init"/>
        </dgm:presLayoutVars>
      </dgm:prSet>
      <dgm:spPr/>
    </dgm:pt>
    <dgm:pt modelId="{5ABD14D9-89C9-439D-8985-27F947C849D4}" type="pres">
      <dgm:prSet presAssocID="{793D83B1-A2B9-45A9-BF97-17376C7F7CD5}" presName="rootComposite1" presStyleCnt="0"/>
      <dgm:spPr/>
    </dgm:pt>
    <dgm:pt modelId="{591EA83A-C4FC-4923-B185-01423AE5DB03}" type="pres">
      <dgm:prSet presAssocID="{793D83B1-A2B9-45A9-BF97-17376C7F7CD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51FE8DE-89D7-4ECF-968F-717EDBD8BE8C}" type="pres">
      <dgm:prSet presAssocID="{793D83B1-A2B9-45A9-BF97-17376C7F7CD5}" presName="rootConnector1" presStyleLbl="node1" presStyleIdx="0" presStyleCnt="0"/>
      <dgm:spPr/>
      <dgm:t>
        <a:bodyPr/>
        <a:lstStyle/>
        <a:p>
          <a:endParaRPr lang="es-ES"/>
        </a:p>
      </dgm:t>
    </dgm:pt>
    <dgm:pt modelId="{D3C5ABC0-5498-406A-9B29-261029D324C0}" type="pres">
      <dgm:prSet presAssocID="{793D83B1-A2B9-45A9-BF97-17376C7F7CD5}" presName="hierChild2" presStyleCnt="0"/>
      <dgm:spPr/>
    </dgm:pt>
    <dgm:pt modelId="{BA0C1AA0-6E54-4179-AAA1-47F312498E50}" type="pres">
      <dgm:prSet presAssocID="{4EF935BE-7189-4B20-A7CA-061B856BEA86}" presName="Name37" presStyleLbl="parChTrans1D2" presStyleIdx="0" presStyleCnt="6"/>
      <dgm:spPr/>
      <dgm:t>
        <a:bodyPr/>
        <a:lstStyle/>
        <a:p>
          <a:endParaRPr lang="es-ES"/>
        </a:p>
      </dgm:t>
    </dgm:pt>
    <dgm:pt modelId="{87FD7E1C-3C76-40D2-9934-55C1F1EA8FF4}" type="pres">
      <dgm:prSet presAssocID="{F2868A6C-71EF-484E-AB97-C163CEA61531}" presName="hierRoot2" presStyleCnt="0">
        <dgm:presLayoutVars>
          <dgm:hierBranch val="init"/>
        </dgm:presLayoutVars>
      </dgm:prSet>
      <dgm:spPr/>
    </dgm:pt>
    <dgm:pt modelId="{348DCDA6-BC6F-492E-A9F4-926239041386}" type="pres">
      <dgm:prSet presAssocID="{F2868A6C-71EF-484E-AB97-C163CEA61531}" presName="rootComposite" presStyleCnt="0"/>
      <dgm:spPr/>
    </dgm:pt>
    <dgm:pt modelId="{90CC0381-F34A-45B2-9088-D90A982A4210}" type="pres">
      <dgm:prSet presAssocID="{F2868A6C-71EF-484E-AB97-C163CEA61531}" presName="rootText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57CC318-490C-4CAF-A26C-FFF7117A0D23}" type="pres">
      <dgm:prSet presAssocID="{F2868A6C-71EF-484E-AB97-C163CEA61531}" presName="rootConnector" presStyleLbl="node2" presStyleIdx="0" presStyleCnt="6"/>
      <dgm:spPr/>
      <dgm:t>
        <a:bodyPr/>
        <a:lstStyle/>
        <a:p>
          <a:endParaRPr lang="es-ES"/>
        </a:p>
      </dgm:t>
    </dgm:pt>
    <dgm:pt modelId="{06403669-28ED-40CC-9CF8-00FD894A1A10}" type="pres">
      <dgm:prSet presAssocID="{F2868A6C-71EF-484E-AB97-C163CEA61531}" presName="hierChild4" presStyleCnt="0"/>
      <dgm:spPr/>
    </dgm:pt>
    <dgm:pt modelId="{3D032A98-EE79-45C7-B03E-95FD32BCA9DD}" type="pres">
      <dgm:prSet presAssocID="{F2868A6C-71EF-484E-AB97-C163CEA61531}" presName="hierChild5" presStyleCnt="0"/>
      <dgm:spPr/>
    </dgm:pt>
    <dgm:pt modelId="{419BCEB6-53F5-40F4-B261-EB365E07CA71}" type="pres">
      <dgm:prSet presAssocID="{9ACA31CE-DE85-47C3-8130-5938C97671C3}" presName="Name37" presStyleLbl="parChTrans1D2" presStyleIdx="1" presStyleCnt="6"/>
      <dgm:spPr/>
      <dgm:t>
        <a:bodyPr/>
        <a:lstStyle/>
        <a:p>
          <a:endParaRPr lang="es-ES"/>
        </a:p>
      </dgm:t>
    </dgm:pt>
    <dgm:pt modelId="{56C028B5-CD5D-43B1-AADC-AB79A2EC89F9}" type="pres">
      <dgm:prSet presAssocID="{3349FD74-340C-4408-B216-77000651C88D}" presName="hierRoot2" presStyleCnt="0">
        <dgm:presLayoutVars>
          <dgm:hierBranch val="init"/>
        </dgm:presLayoutVars>
      </dgm:prSet>
      <dgm:spPr/>
    </dgm:pt>
    <dgm:pt modelId="{C8B2F9AB-A305-4C11-A02C-AD652681C7CF}" type="pres">
      <dgm:prSet presAssocID="{3349FD74-340C-4408-B216-77000651C88D}" presName="rootComposite" presStyleCnt="0"/>
      <dgm:spPr/>
    </dgm:pt>
    <dgm:pt modelId="{3276A0C3-C41F-4E5F-9125-FFA9198C3E80}" type="pres">
      <dgm:prSet presAssocID="{3349FD74-340C-4408-B216-77000651C88D}" presName="rootText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8933F49-83FB-40F0-95FB-F15199475E78}" type="pres">
      <dgm:prSet presAssocID="{3349FD74-340C-4408-B216-77000651C88D}" presName="rootConnector" presStyleLbl="node2" presStyleIdx="1" presStyleCnt="6"/>
      <dgm:spPr/>
      <dgm:t>
        <a:bodyPr/>
        <a:lstStyle/>
        <a:p>
          <a:endParaRPr lang="es-ES"/>
        </a:p>
      </dgm:t>
    </dgm:pt>
    <dgm:pt modelId="{ECA154E0-A709-4C0F-8218-D3011F05800C}" type="pres">
      <dgm:prSet presAssocID="{3349FD74-340C-4408-B216-77000651C88D}" presName="hierChild4" presStyleCnt="0"/>
      <dgm:spPr/>
    </dgm:pt>
    <dgm:pt modelId="{52568A0C-ED65-46A5-9AEA-D1D94EDD9CEF}" type="pres">
      <dgm:prSet presAssocID="{3349FD74-340C-4408-B216-77000651C88D}" presName="hierChild5" presStyleCnt="0"/>
      <dgm:spPr/>
    </dgm:pt>
    <dgm:pt modelId="{9D3C08A3-3DA9-45FE-9735-073EDBF09CAA}" type="pres">
      <dgm:prSet presAssocID="{22280BD0-5BF2-4961-97F3-2591C0F5300A}" presName="Name37" presStyleLbl="parChTrans1D2" presStyleIdx="2" presStyleCnt="6"/>
      <dgm:spPr/>
      <dgm:t>
        <a:bodyPr/>
        <a:lstStyle/>
        <a:p>
          <a:endParaRPr lang="es-ES"/>
        </a:p>
      </dgm:t>
    </dgm:pt>
    <dgm:pt modelId="{90BE09B5-04A4-4A7A-9D61-ECB1A260C20A}" type="pres">
      <dgm:prSet presAssocID="{2CB0D719-0A8F-444D-B3FB-9B9FA48BC769}" presName="hierRoot2" presStyleCnt="0">
        <dgm:presLayoutVars>
          <dgm:hierBranch val="init"/>
        </dgm:presLayoutVars>
      </dgm:prSet>
      <dgm:spPr/>
    </dgm:pt>
    <dgm:pt modelId="{B7B5D3D9-3863-42F8-9A74-6F580C10EC61}" type="pres">
      <dgm:prSet presAssocID="{2CB0D719-0A8F-444D-B3FB-9B9FA48BC769}" presName="rootComposite" presStyleCnt="0"/>
      <dgm:spPr/>
    </dgm:pt>
    <dgm:pt modelId="{170352F6-FF17-4632-86A3-D0F01C1CCA5D}" type="pres">
      <dgm:prSet presAssocID="{2CB0D719-0A8F-444D-B3FB-9B9FA48BC769}" presName="rootText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95DA0A9-5044-4D14-B879-3F487BDA8664}" type="pres">
      <dgm:prSet presAssocID="{2CB0D719-0A8F-444D-B3FB-9B9FA48BC769}" presName="rootConnector" presStyleLbl="node2" presStyleIdx="2" presStyleCnt="6"/>
      <dgm:spPr/>
      <dgm:t>
        <a:bodyPr/>
        <a:lstStyle/>
        <a:p>
          <a:endParaRPr lang="es-ES"/>
        </a:p>
      </dgm:t>
    </dgm:pt>
    <dgm:pt modelId="{9268BBBF-7554-41EC-B53C-FC8CCA5AE5B0}" type="pres">
      <dgm:prSet presAssocID="{2CB0D719-0A8F-444D-B3FB-9B9FA48BC769}" presName="hierChild4" presStyleCnt="0"/>
      <dgm:spPr/>
    </dgm:pt>
    <dgm:pt modelId="{611049DA-5EF9-48EB-AEC8-0121025A3631}" type="pres">
      <dgm:prSet presAssocID="{2CB0D719-0A8F-444D-B3FB-9B9FA48BC769}" presName="hierChild5" presStyleCnt="0"/>
      <dgm:spPr/>
    </dgm:pt>
    <dgm:pt modelId="{45A2E112-3AD8-4A20-A717-3239B13100B6}" type="pres">
      <dgm:prSet presAssocID="{0BE7A7BB-6AD6-4FE6-90C8-732053582421}" presName="Name37" presStyleLbl="parChTrans1D2" presStyleIdx="3" presStyleCnt="6"/>
      <dgm:spPr/>
      <dgm:t>
        <a:bodyPr/>
        <a:lstStyle/>
        <a:p>
          <a:endParaRPr lang="es-ES"/>
        </a:p>
      </dgm:t>
    </dgm:pt>
    <dgm:pt modelId="{3B7697D9-932E-4FB6-9652-1B8EA2B279EB}" type="pres">
      <dgm:prSet presAssocID="{134E6FB4-6A33-4CAC-8B18-DC284EE37CA8}" presName="hierRoot2" presStyleCnt="0">
        <dgm:presLayoutVars>
          <dgm:hierBranch val="init"/>
        </dgm:presLayoutVars>
      </dgm:prSet>
      <dgm:spPr/>
    </dgm:pt>
    <dgm:pt modelId="{9E5D9C4B-20C3-44D2-BB03-F59CED0FB4E6}" type="pres">
      <dgm:prSet presAssocID="{134E6FB4-6A33-4CAC-8B18-DC284EE37CA8}" presName="rootComposite" presStyleCnt="0"/>
      <dgm:spPr/>
    </dgm:pt>
    <dgm:pt modelId="{CBA65B55-A7E7-4E71-87CE-A02866AFDD18}" type="pres">
      <dgm:prSet presAssocID="{134E6FB4-6A33-4CAC-8B18-DC284EE37CA8}" presName="rootText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B127196-3C1B-41EF-9336-4721DFAB51E5}" type="pres">
      <dgm:prSet presAssocID="{134E6FB4-6A33-4CAC-8B18-DC284EE37CA8}" presName="rootConnector" presStyleLbl="node2" presStyleIdx="3" presStyleCnt="6"/>
      <dgm:spPr/>
      <dgm:t>
        <a:bodyPr/>
        <a:lstStyle/>
        <a:p>
          <a:endParaRPr lang="es-ES"/>
        </a:p>
      </dgm:t>
    </dgm:pt>
    <dgm:pt modelId="{C82A9016-7FE9-42C9-B0E0-1ADA01B86B4B}" type="pres">
      <dgm:prSet presAssocID="{134E6FB4-6A33-4CAC-8B18-DC284EE37CA8}" presName="hierChild4" presStyleCnt="0"/>
      <dgm:spPr/>
    </dgm:pt>
    <dgm:pt modelId="{0B180286-87C8-4286-8296-B64F892A6B9F}" type="pres">
      <dgm:prSet presAssocID="{134E6FB4-6A33-4CAC-8B18-DC284EE37CA8}" presName="hierChild5" presStyleCnt="0"/>
      <dgm:spPr/>
    </dgm:pt>
    <dgm:pt modelId="{C4E69469-EB18-4712-8144-3D2C6FF6574A}" type="pres">
      <dgm:prSet presAssocID="{6B6C6640-DE34-4968-8E7D-8C847C590FA4}" presName="Name37" presStyleLbl="parChTrans1D2" presStyleIdx="4" presStyleCnt="6"/>
      <dgm:spPr/>
      <dgm:t>
        <a:bodyPr/>
        <a:lstStyle/>
        <a:p>
          <a:endParaRPr lang="es-ES"/>
        </a:p>
      </dgm:t>
    </dgm:pt>
    <dgm:pt modelId="{5207CA4B-B31E-41AA-AFE8-5783C978CFE8}" type="pres">
      <dgm:prSet presAssocID="{98DBF1AD-A8B7-4F02-9369-6A2E012E89CB}" presName="hierRoot2" presStyleCnt="0">
        <dgm:presLayoutVars>
          <dgm:hierBranch val="init"/>
        </dgm:presLayoutVars>
      </dgm:prSet>
      <dgm:spPr/>
    </dgm:pt>
    <dgm:pt modelId="{13348146-0135-405D-A62D-8441C1285710}" type="pres">
      <dgm:prSet presAssocID="{98DBF1AD-A8B7-4F02-9369-6A2E012E89CB}" presName="rootComposite" presStyleCnt="0"/>
      <dgm:spPr/>
    </dgm:pt>
    <dgm:pt modelId="{E9919DA4-BBE0-474B-831C-69790F9E2F26}" type="pres">
      <dgm:prSet presAssocID="{98DBF1AD-A8B7-4F02-9369-6A2E012E89CB}" presName="rootText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7C3D5FD-E47F-4604-8230-B435806F7A63}" type="pres">
      <dgm:prSet presAssocID="{98DBF1AD-A8B7-4F02-9369-6A2E012E89CB}" presName="rootConnector" presStyleLbl="node2" presStyleIdx="4" presStyleCnt="6"/>
      <dgm:spPr/>
      <dgm:t>
        <a:bodyPr/>
        <a:lstStyle/>
        <a:p>
          <a:endParaRPr lang="es-ES"/>
        </a:p>
      </dgm:t>
    </dgm:pt>
    <dgm:pt modelId="{B982A5F6-E89E-4DE7-9244-0483CF7D7D32}" type="pres">
      <dgm:prSet presAssocID="{98DBF1AD-A8B7-4F02-9369-6A2E012E89CB}" presName="hierChild4" presStyleCnt="0"/>
      <dgm:spPr/>
    </dgm:pt>
    <dgm:pt modelId="{D1121365-996D-4BEF-B5F6-10C8D98749EB}" type="pres">
      <dgm:prSet presAssocID="{98DBF1AD-A8B7-4F02-9369-6A2E012E89CB}" presName="hierChild5" presStyleCnt="0"/>
      <dgm:spPr/>
    </dgm:pt>
    <dgm:pt modelId="{FF32BA92-3D77-4C99-A4E9-9E96DB7E304C}" type="pres">
      <dgm:prSet presAssocID="{CC97520D-7861-4B38-BEA8-28C66A2AEB70}" presName="Name37" presStyleLbl="parChTrans1D2" presStyleIdx="5" presStyleCnt="6"/>
      <dgm:spPr/>
      <dgm:t>
        <a:bodyPr/>
        <a:lstStyle/>
        <a:p>
          <a:endParaRPr lang="es-ES"/>
        </a:p>
      </dgm:t>
    </dgm:pt>
    <dgm:pt modelId="{3088080D-8626-46CF-9621-DF31ACC89792}" type="pres">
      <dgm:prSet presAssocID="{D8AF95C2-A932-4F27-82E5-840CA8236D31}" presName="hierRoot2" presStyleCnt="0">
        <dgm:presLayoutVars>
          <dgm:hierBranch val="init"/>
        </dgm:presLayoutVars>
      </dgm:prSet>
      <dgm:spPr/>
    </dgm:pt>
    <dgm:pt modelId="{2EA33923-6BCD-431A-874D-F90D81A0A985}" type="pres">
      <dgm:prSet presAssocID="{D8AF95C2-A932-4F27-82E5-840CA8236D31}" presName="rootComposite" presStyleCnt="0"/>
      <dgm:spPr/>
    </dgm:pt>
    <dgm:pt modelId="{2E60CCCF-6107-4F7D-A573-66920D3ECA30}" type="pres">
      <dgm:prSet presAssocID="{D8AF95C2-A932-4F27-82E5-840CA8236D31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1FC1000-1AF0-42B9-9404-0C68691F8CC6}" type="pres">
      <dgm:prSet presAssocID="{D8AF95C2-A932-4F27-82E5-840CA8236D31}" presName="rootConnector" presStyleLbl="node2" presStyleIdx="5" presStyleCnt="6"/>
      <dgm:spPr/>
      <dgm:t>
        <a:bodyPr/>
        <a:lstStyle/>
        <a:p>
          <a:endParaRPr lang="es-ES"/>
        </a:p>
      </dgm:t>
    </dgm:pt>
    <dgm:pt modelId="{3E3BC945-35B2-4120-B646-1890EC7AB2D0}" type="pres">
      <dgm:prSet presAssocID="{D8AF95C2-A932-4F27-82E5-840CA8236D31}" presName="hierChild4" presStyleCnt="0"/>
      <dgm:spPr/>
    </dgm:pt>
    <dgm:pt modelId="{AC6104E1-F946-4C94-8C3F-DE932CB61B3A}" type="pres">
      <dgm:prSet presAssocID="{D8AF95C2-A932-4F27-82E5-840CA8236D31}" presName="hierChild5" presStyleCnt="0"/>
      <dgm:spPr/>
    </dgm:pt>
    <dgm:pt modelId="{A223D7AA-CC63-4939-B3B9-64ED91D62E9E}" type="pres">
      <dgm:prSet presAssocID="{793D83B1-A2B9-45A9-BF97-17376C7F7CD5}" presName="hierChild3" presStyleCnt="0"/>
      <dgm:spPr/>
    </dgm:pt>
  </dgm:ptLst>
  <dgm:cxnLst>
    <dgm:cxn modelId="{345C9029-C5A7-441C-A17B-67650545FEAB}" srcId="{793D83B1-A2B9-45A9-BF97-17376C7F7CD5}" destId="{2CB0D719-0A8F-444D-B3FB-9B9FA48BC769}" srcOrd="2" destOrd="0" parTransId="{22280BD0-5BF2-4961-97F3-2591C0F5300A}" sibTransId="{7A163950-5667-474F-B7FB-27E74B7301A9}"/>
    <dgm:cxn modelId="{F26AD024-68F2-49FF-8531-3F3C103A4AAA}" srcId="{793D83B1-A2B9-45A9-BF97-17376C7F7CD5}" destId="{D8AF95C2-A932-4F27-82E5-840CA8236D31}" srcOrd="5" destOrd="0" parTransId="{CC97520D-7861-4B38-BEA8-28C66A2AEB70}" sibTransId="{1B4747AA-567B-46AE-BDD9-EABB9C98B430}"/>
    <dgm:cxn modelId="{0A93234F-F4F5-4DD7-90DB-EBF41FF7CF3E}" type="presOf" srcId="{134E6FB4-6A33-4CAC-8B18-DC284EE37CA8}" destId="{DB127196-3C1B-41EF-9336-4721DFAB51E5}" srcOrd="1" destOrd="0" presId="urn:microsoft.com/office/officeart/2005/8/layout/orgChart1"/>
    <dgm:cxn modelId="{B6676B11-8D2C-479F-9A50-67DA35946063}" type="presOf" srcId="{22280BD0-5BF2-4961-97F3-2591C0F5300A}" destId="{9D3C08A3-3DA9-45FE-9735-073EDBF09CAA}" srcOrd="0" destOrd="0" presId="urn:microsoft.com/office/officeart/2005/8/layout/orgChart1"/>
    <dgm:cxn modelId="{E15B893A-B7C1-4B3D-A636-3B1D362E109E}" type="presOf" srcId="{6B6C6640-DE34-4968-8E7D-8C847C590FA4}" destId="{C4E69469-EB18-4712-8144-3D2C6FF6574A}" srcOrd="0" destOrd="0" presId="urn:microsoft.com/office/officeart/2005/8/layout/orgChart1"/>
    <dgm:cxn modelId="{9965F1A3-9387-47C6-9F07-389AF89BAB53}" type="presOf" srcId="{793D83B1-A2B9-45A9-BF97-17376C7F7CD5}" destId="{751FE8DE-89D7-4ECF-968F-717EDBD8BE8C}" srcOrd="1" destOrd="0" presId="urn:microsoft.com/office/officeart/2005/8/layout/orgChart1"/>
    <dgm:cxn modelId="{9FF700B9-3601-4A7B-855A-459D3AE0F593}" type="presOf" srcId="{0BE7A7BB-6AD6-4FE6-90C8-732053582421}" destId="{45A2E112-3AD8-4A20-A717-3239B13100B6}" srcOrd="0" destOrd="0" presId="urn:microsoft.com/office/officeart/2005/8/layout/orgChart1"/>
    <dgm:cxn modelId="{33936E3C-A7FC-43CA-801A-F113574B92AA}" srcId="{793D83B1-A2B9-45A9-BF97-17376C7F7CD5}" destId="{F2868A6C-71EF-484E-AB97-C163CEA61531}" srcOrd="0" destOrd="0" parTransId="{4EF935BE-7189-4B20-A7CA-061B856BEA86}" sibTransId="{79104374-D705-4370-A9D3-3A81688D389B}"/>
    <dgm:cxn modelId="{FD1EB3F8-3AFC-474E-8038-FB63EDF4AB33}" type="presOf" srcId="{9ACA31CE-DE85-47C3-8130-5938C97671C3}" destId="{419BCEB6-53F5-40F4-B261-EB365E07CA71}" srcOrd="0" destOrd="0" presId="urn:microsoft.com/office/officeart/2005/8/layout/orgChart1"/>
    <dgm:cxn modelId="{DDE7BADD-C5B4-443E-86DB-DB84450A8F8A}" type="presOf" srcId="{98DBF1AD-A8B7-4F02-9369-6A2E012E89CB}" destId="{E9919DA4-BBE0-474B-831C-69790F9E2F26}" srcOrd="0" destOrd="0" presId="urn:microsoft.com/office/officeart/2005/8/layout/orgChart1"/>
    <dgm:cxn modelId="{5C859523-3502-4003-B680-7446353FAA28}" type="presOf" srcId="{2CB0D719-0A8F-444D-B3FB-9B9FA48BC769}" destId="{995DA0A9-5044-4D14-B879-3F487BDA8664}" srcOrd="1" destOrd="0" presId="urn:microsoft.com/office/officeart/2005/8/layout/orgChart1"/>
    <dgm:cxn modelId="{B89DE4C7-4312-4E49-AFEE-702189F29F41}" srcId="{793D83B1-A2B9-45A9-BF97-17376C7F7CD5}" destId="{134E6FB4-6A33-4CAC-8B18-DC284EE37CA8}" srcOrd="3" destOrd="0" parTransId="{0BE7A7BB-6AD6-4FE6-90C8-732053582421}" sibTransId="{D4097F8F-BAF0-4324-846E-6E88D70580FB}"/>
    <dgm:cxn modelId="{887CA742-47C4-44FF-BF83-83184DAE1262}" type="presOf" srcId="{F2868A6C-71EF-484E-AB97-C163CEA61531}" destId="{257CC318-490C-4CAF-A26C-FFF7117A0D23}" srcOrd="1" destOrd="0" presId="urn:microsoft.com/office/officeart/2005/8/layout/orgChart1"/>
    <dgm:cxn modelId="{313C4FDD-2401-4714-B028-57770CA2867C}" type="presOf" srcId="{3349FD74-340C-4408-B216-77000651C88D}" destId="{A8933F49-83FB-40F0-95FB-F15199475E78}" srcOrd="1" destOrd="0" presId="urn:microsoft.com/office/officeart/2005/8/layout/orgChart1"/>
    <dgm:cxn modelId="{04AE548A-4999-4A42-A206-2F9BAEFCE5EC}" type="presOf" srcId="{3349FD74-340C-4408-B216-77000651C88D}" destId="{3276A0C3-C41F-4E5F-9125-FFA9198C3E80}" srcOrd="0" destOrd="0" presId="urn:microsoft.com/office/officeart/2005/8/layout/orgChart1"/>
    <dgm:cxn modelId="{5531117B-C67A-43F4-9329-DDDF541241BD}" type="presOf" srcId="{4EF935BE-7189-4B20-A7CA-061B856BEA86}" destId="{BA0C1AA0-6E54-4179-AAA1-47F312498E50}" srcOrd="0" destOrd="0" presId="urn:microsoft.com/office/officeart/2005/8/layout/orgChart1"/>
    <dgm:cxn modelId="{102BFA6C-A9F5-401A-907A-A42D4AC2EC30}" srcId="{793D83B1-A2B9-45A9-BF97-17376C7F7CD5}" destId="{3349FD74-340C-4408-B216-77000651C88D}" srcOrd="1" destOrd="0" parTransId="{9ACA31CE-DE85-47C3-8130-5938C97671C3}" sibTransId="{F35C3E62-5B8E-4200-8559-A83A78268B8F}"/>
    <dgm:cxn modelId="{D217ACA9-9FF8-48BE-AC4A-3B2945D27755}" type="presOf" srcId="{D8AF95C2-A932-4F27-82E5-840CA8236D31}" destId="{B1FC1000-1AF0-42B9-9404-0C68691F8CC6}" srcOrd="1" destOrd="0" presId="urn:microsoft.com/office/officeart/2005/8/layout/orgChart1"/>
    <dgm:cxn modelId="{03AC882D-9EC4-4929-879F-8A4F6C886EFC}" type="presOf" srcId="{CC97520D-7861-4B38-BEA8-28C66A2AEB70}" destId="{FF32BA92-3D77-4C99-A4E9-9E96DB7E304C}" srcOrd="0" destOrd="0" presId="urn:microsoft.com/office/officeart/2005/8/layout/orgChart1"/>
    <dgm:cxn modelId="{64AA1335-2130-4637-AA4C-84C3ADCA0E87}" srcId="{BF3B481E-0E95-43E7-9644-482A5A509BAE}" destId="{793D83B1-A2B9-45A9-BF97-17376C7F7CD5}" srcOrd="0" destOrd="0" parTransId="{29058565-6F15-47A7-9127-2A69DF25D6A2}" sibTransId="{0C13D86A-9FAC-4CC0-988C-02C3F36F96A0}"/>
    <dgm:cxn modelId="{DB19D779-DBCC-4DE9-B8B9-6ADAE69FB881}" type="presOf" srcId="{98DBF1AD-A8B7-4F02-9369-6A2E012E89CB}" destId="{07C3D5FD-E47F-4604-8230-B435806F7A63}" srcOrd="1" destOrd="0" presId="urn:microsoft.com/office/officeart/2005/8/layout/orgChart1"/>
    <dgm:cxn modelId="{D0552FA0-3847-4DC1-A96A-B672AF9621D8}" type="presOf" srcId="{2CB0D719-0A8F-444D-B3FB-9B9FA48BC769}" destId="{170352F6-FF17-4632-86A3-D0F01C1CCA5D}" srcOrd="0" destOrd="0" presId="urn:microsoft.com/office/officeart/2005/8/layout/orgChart1"/>
    <dgm:cxn modelId="{62B9F4C1-3A64-46CD-8E82-024FDBFCAF03}" type="presOf" srcId="{134E6FB4-6A33-4CAC-8B18-DC284EE37CA8}" destId="{CBA65B55-A7E7-4E71-87CE-A02866AFDD18}" srcOrd="0" destOrd="0" presId="urn:microsoft.com/office/officeart/2005/8/layout/orgChart1"/>
    <dgm:cxn modelId="{1E1B3FAC-36C3-4C93-B511-14817D65AD93}" srcId="{793D83B1-A2B9-45A9-BF97-17376C7F7CD5}" destId="{98DBF1AD-A8B7-4F02-9369-6A2E012E89CB}" srcOrd="4" destOrd="0" parTransId="{6B6C6640-DE34-4968-8E7D-8C847C590FA4}" sibTransId="{32160479-FAC0-43B0-ADB8-95972FAE7091}"/>
    <dgm:cxn modelId="{0209F95E-3E43-436E-8985-6735E4650D6C}" type="presOf" srcId="{F2868A6C-71EF-484E-AB97-C163CEA61531}" destId="{90CC0381-F34A-45B2-9088-D90A982A4210}" srcOrd="0" destOrd="0" presId="urn:microsoft.com/office/officeart/2005/8/layout/orgChart1"/>
    <dgm:cxn modelId="{4607BB87-174C-4706-85F9-5BF2B6C43B50}" type="presOf" srcId="{BF3B481E-0E95-43E7-9644-482A5A509BAE}" destId="{AA7A1B30-216E-4BAD-ACA7-17D4D79AE179}" srcOrd="0" destOrd="0" presId="urn:microsoft.com/office/officeart/2005/8/layout/orgChart1"/>
    <dgm:cxn modelId="{418205DF-6DFC-401B-B4EA-281A4EA83E8E}" type="presOf" srcId="{D8AF95C2-A932-4F27-82E5-840CA8236D31}" destId="{2E60CCCF-6107-4F7D-A573-66920D3ECA30}" srcOrd="0" destOrd="0" presId="urn:microsoft.com/office/officeart/2005/8/layout/orgChart1"/>
    <dgm:cxn modelId="{7C7A718D-B085-495E-A25D-898AC1B134EC}" type="presOf" srcId="{793D83B1-A2B9-45A9-BF97-17376C7F7CD5}" destId="{591EA83A-C4FC-4923-B185-01423AE5DB03}" srcOrd="0" destOrd="0" presId="urn:microsoft.com/office/officeart/2005/8/layout/orgChart1"/>
    <dgm:cxn modelId="{12F14BD3-13DA-404E-9B5F-C90566FA5608}" type="presParOf" srcId="{AA7A1B30-216E-4BAD-ACA7-17D4D79AE179}" destId="{557FC147-E543-4717-BA53-B2240ECED76E}" srcOrd="0" destOrd="0" presId="urn:microsoft.com/office/officeart/2005/8/layout/orgChart1"/>
    <dgm:cxn modelId="{1B9DF4AB-DFF7-4E5A-87DD-7A8D10E86F3E}" type="presParOf" srcId="{557FC147-E543-4717-BA53-B2240ECED76E}" destId="{5ABD14D9-89C9-439D-8985-27F947C849D4}" srcOrd="0" destOrd="0" presId="urn:microsoft.com/office/officeart/2005/8/layout/orgChart1"/>
    <dgm:cxn modelId="{8E496144-06EE-48CD-87B5-324AD662499E}" type="presParOf" srcId="{5ABD14D9-89C9-439D-8985-27F947C849D4}" destId="{591EA83A-C4FC-4923-B185-01423AE5DB03}" srcOrd="0" destOrd="0" presId="urn:microsoft.com/office/officeart/2005/8/layout/orgChart1"/>
    <dgm:cxn modelId="{639E7C33-F9B7-4E73-8D8C-0F86CC9BCB4E}" type="presParOf" srcId="{5ABD14D9-89C9-439D-8985-27F947C849D4}" destId="{751FE8DE-89D7-4ECF-968F-717EDBD8BE8C}" srcOrd="1" destOrd="0" presId="urn:microsoft.com/office/officeart/2005/8/layout/orgChart1"/>
    <dgm:cxn modelId="{412A00E6-CF51-4DE5-A317-D3F192E65AC9}" type="presParOf" srcId="{557FC147-E543-4717-BA53-B2240ECED76E}" destId="{D3C5ABC0-5498-406A-9B29-261029D324C0}" srcOrd="1" destOrd="0" presId="urn:microsoft.com/office/officeart/2005/8/layout/orgChart1"/>
    <dgm:cxn modelId="{97F54572-4913-44B2-AB96-7F85D08C596C}" type="presParOf" srcId="{D3C5ABC0-5498-406A-9B29-261029D324C0}" destId="{BA0C1AA0-6E54-4179-AAA1-47F312498E50}" srcOrd="0" destOrd="0" presId="urn:microsoft.com/office/officeart/2005/8/layout/orgChart1"/>
    <dgm:cxn modelId="{D651BDFA-91FE-4D6D-8485-E7E6CDDA9A21}" type="presParOf" srcId="{D3C5ABC0-5498-406A-9B29-261029D324C0}" destId="{87FD7E1C-3C76-40D2-9934-55C1F1EA8FF4}" srcOrd="1" destOrd="0" presId="urn:microsoft.com/office/officeart/2005/8/layout/orgChart1"/>
    <dgm:cxn modelId="{D29B3279-16E3-4B58-AB2B-CDA7F82368D3}" type="presParOf" srcId="{87FD7E1C-3C76-40D2-9934-55C1F1EA8FF4}" destId="{348DCDA6-BC6F-492E-A9F4-926239041386}" srcOrd="0" destOrd="0" presId="urn:microsoft.com/office/officeart/2005/8/layout/orgChart1"/>
    <dgm:cxn modelId="{F3A2DB44-93F0-407B-99CD-B872329440C1}" type="presParOf" srcId="{348DCDA6-BC6F-492E-A9F4-926239041386}" destId="{90CC0381-F34A-45B2-9088-D90A982A4210}" srcOrd="0" destOrd="0" presId="urn:microsoft.com/office/officeart/2005/8/layout/orgChart1"/>
    <dgm:cxn modelId="{0B2299AD-5948-4928-82AB-42373911F270}" type="presParOf" srcId="{348DCDA6-BC6F-492E-A9F4-926239041386}" destId="{257CC318-490C-4CAF-A26C-FFF7117A0D23}" srcOrd="1" destOrd="0" presId="urn:microsoft.com/office/officeart/2005/8/layout/orgChart1"/>
    <dgm:cxn modelId="{CB8813A4-C85A-4DAD-B3EC-8490DCB68E04}" type="presParOf" srcId="{87FD7E1C-3C76-40D2-9934-55C1F1EA8FF4}" destId="{06403669-28ED-40CC-9CF8-00FD894A1A10}" srcOrd="1" destOrd="0" presId="urn:microsoft.com/office/officeart/2005/8/layout/orgChart1"/>
    <dgm:cxn modelId="{25446A26-BE2C-4A2D-8A4A-BCB7653746AC}" type="presParOf" srcId="{87FD7E1C-3C76-40D2-9934-55C1F1EA8FF4}" destId="{3D032A98-EE79-45C7-B03E-95FD32BCA9DD}" srcOrd="2" destOrd="0" presId="urn:microsoft.com/office/officeart/2005/8/layout/orgChart1"/>
    <dgm:cxn modelId="{03CD6E79-E0D5-4072-8F00-E773C29A0618}" type="presParOf" srcId="{D3C5ABC0-5498-406A-9B29-261029D324C0}" destId="{419BCEB6-53F5-40F4-B261-EB365E07CA71}" srcOrd="2" destOrd="0" presId="urn:microsoft.com/office/officeart/2005/8/layout/orgChart1"/>
    <dgm:cxn modelId="{C644D519-EAE1-4054-9172-1DCCA26AA85F}" type="presParOf" srcId="{D3C5ABC0-5498-406A-9B29-261029D324C0}" destId="{56C028B5-CD5D-43B1-AADC-AB79A2EC89F9}" srcOrd="3" destOrd="0" presId="urn:microsoft.com/office/officeart/2005/8/layout/orgChart1"/>
    <dgm:cxn modelId="{40379BF1-F6C9-4688-803B-7EB1953222A4}" type="presParOf" srcId="{56C028B5-CD5D-43B1-AADC-AB79A2EC89F9}" destId="{C8B2F9AB-A305-4C11-A02C-AD652681C7CF}" srcOrd="0" destOrd="0" presId="urn:microsoft.com/office/officeart/2005/8/layout/orgChart1"/>
    <dgm:cxn modelId="{D01CAC53-85D9-4386-A367-958DA6841FCC}" type="presParOf" srcId="{C8B2F9AB-A305-4C11-A02C-AD652681C7CF}" destId="{3276A0C3-C41F-4E5F-9125-FFA9198C3E80}" srcOrd="0" destOrd="0" presId="urn:microsoft.com/office/officeart/2005/8/layout/orgChart1"/>
    <dgm:cxn modelId="{733E506D-365B-4C9B-90F4-DDCF6B8B19CC}" type="presParOf" srcId="{C8B2F9AB-A305-4C11-A02C-AD652681C7CF}" destId="{A8933F49-83FB-40F0-95FB-F15199475E78}" srcOrd="1" destOrd="0" presId="urn:microsoft.com/office/officeart/2005/8/layout/orgChart1"/>
    <dgm:cxn modelId="{0EB5DD9B-3738-4DB2-9C7E-28964031B568}" type="presParOf" srcId="{56C028B5-CD5D-43B1-AADC-AB79A2EC89F9}" destId="{ECA154E0-A709-4C0F-8218-D3011F05800C}" srcOrd="1" destOrd="0" presId="urn:microsoft.com/office/officeart/2005/8/layout/orgChart1"/>
    <dgm:cxn modelId="{AAD97C65-08E4-460A-900C-C6B8FDE772AD}" type="presParOf" srcId="{56C028B5-CD5D-43B1-AADC-AB79A2EC89F9}" destId="{52568A0C-ED65-46A5-9AEA-D1D94EDD9CEF}" srcOrd="2" destOrd="0" presId="urn:microsoft.com/office/officeart/2005/8/layout/orgChart1"/>
    <dgm:cxn modelId="{2F545C27-CFA8-4715-BA6E-E2665A5A37BF}" type="presParOf" srcId="{D3C5ABC0-5498-406A-9B29-261029D324C0}" destId="{9D3C08A3-3DA9-45FE-9735-073EDBF09CAA}" srcOrd="4" destOrd="0" presId="urn:microsoft.com/office/officeart/2005/8/layout/orgChart1"/>
    <dgm:cxn modelId="{372ED6EB-2BAA-4329-B8DB-33AF0E5430C4}" type="presParOf" srcId="{D3C5ABC0-5498-406A-9B29-261029D324C0}" destId="{90BE09B5-04A4-4A7A-9D61-ECB1A260C20A}" srcOrd="5" destOrd="0" presId="urn:microsoft.com/office/officeart/2005/8/layout/orgChart1"/>
    <dgm:cxn modelId="{B70A75C3-F580-41EE-99DA-39123DF518B4}" type="presParOf" srcId="{90BE09B5-04A4-4A7A-9D61-ECB1A260C20A}" destId="{B7B5D3D9-3863-42F8-9A74-6F580C10EC61}" srcOrd="0" destOrd="0" presId="urn:microsoft.com/office/officeart/2005/8/layout/orgChart1"/>
    <dgm:cxn modelId="{70847E26-73A9-4DA5-B982-6CE2CAC31FFD}" type="presParOf" srcId="{B7B5D3D9-3863-42F8-9A74-6F580C10EC61}" destId="{170352F6-FF17-4632-86A3-D0F01C1CCA5D}" srcOrd="0" destOrd="0" presId="urn:microsoft.com/office/officeart/2005/8/layout/orgChart1"/>
    <dgm:cxn modelId="{3A4B93C3-CFC8-41F9-8570-E9E28ABD1372}" type="presParOf" srcId="{B7B5D3D9-3863-42F8-9A74-6F580C10EC61}" destId="{995DA0A9-5044-4D14-B879-3F487BDA8664}" srcOrd="1" destOrd="0" presId="urn:microsoft.com/office/officeart/2005/8/layout/orgChart1"/>
    <dgm:cxn modelId="{170A1A2C-317A-46DB-B0FD-21152D462C19}" type="presParOf" srcId="{90BE09B5-04A4-4A7A-9D61-ECB1A260C20A}" destId="{9268BBBF-7554-41EC-B53C-FC8CCA5AE5B0}" srcOrd="1" destOrd="0" presId="urn:microsoft.com/office/officeart/2005/8/layout/orgChart1"/>
    <dgm:cxn modelId="{CA46AC45-DD50-4F8E-AB77-341BA62B7986}" type="presParOf" srcId="{90BE09B5-04A4-4A7A-9D61-ECB1A260C20A}" destId="{611049DA-5EF9-48EB-AEC8-0121025A3631}" srcOrd="2" destOrd="0" presId="urn:microsoft.com/office/officeart/2005/8/layout/orgChart1"/>
    <dgm:cxn modelId="{73209232-1F91-4F17-9531-2E88C5585825}" type="presParOf" srcId="{D3C5ABC0-5498-406A-9B29-261029D324C0}" destId="{45A2E112-3AD8-4A20-A717-3239B13100B6}" srcOrd="6" destOrd="0" presId="urn:microsoft.com/office/officeart/2005/8/layout/orgChart1"/>
    <dgm:cxn modelId="{25719B2D-30CD-44BA-BDD9-9427FEC22A7A}" type="presParOf" srcId="{D3C5ABC0-5498-406A-9B29-261029D324C0}" destId="{3B7697D9-932E-4FB6-9652-1B8EA2B279EB}" srcOrd="7" destOrd="0" presId="urn:microsoft.com/office/officeart/2005/8/layout/orgChart1"/>
    <dgm:cxn modelId="{F8720193-7E8D-4623-9869-34769C4E5C65}" type="presParOf" srcId="{3B7697D9-932E-4FB6-9652-1B8EA2B279EB}" destId="{9E5D9C4B-20C3-44D2-BB03-F59CED0FB4E6}" srcOrd="0" destOrd="0" presId="urn:microsoft.com/office/officeart/2005/8/layout/orgChart1"/>
    <dgm:cxn modelId="{A1EB0DA3-8306-4AF6-9EC2-E180E2EB44F1}" type="presParOf" srcId="{9E5D9C4B-20C3-44D2-BB03-F59CED0FB4E6}" destId="{CBA65B55-A7E7-4E71-87CE-A02866AFDD18}" srcOrd="0" destOrd="0" presId="urn:microsoft.com/office/officeart/2005/8/layout/orgChart1"/>
    <dgm:cxn modelId="{19CD0FB3-AFB1-49CB-A143-A00F7593144F}" type="presParOf" srcId="{9E5D9C4B-20C3-44D2-BB03-F59CED0FB4E6}" destId="{DB127196-3C1B-41EF-9336-4721DFAB51E5}" srcOrd="1" destOrd="0" presId="urn:microsoft.com/office/officeart/2005/8/layout/orgChart1"/>
    <dgm:cxn modelId="{E5940C7E-A6DF-40D6-966A-F7B839E34D63}" type="presParOf" srcId="{3B7697D9-932E-4FB6-9652-1B8EA2B279EB}" destId="{C82A9016-7FE9-42C9-B0E0-1ADA01B86B4B}" srcOrd="1" destOrd="0" presId="urn:microsoft.com/office/officeart/2005/8/layout/orgChart1"/>
    <dgm:cxn modelId="{43FF9490-011A-45BB-AEFA-770E7D3129D7}" type="presParOf" srcId="{3B7697D9-932E-4FB6-9652-1B8EA2B279EB}" destId="{0B180286-87C8-4286-8296-B64F892A6B9F}" srcOrd="2" destOrd="0" presId="urn:microsoft.com/office/officeart/2005/8/layout/orgChart1"/>
    <dgm:cxn modelId="{658C8515-9D74-46E6-9F7D-D1FA22312B34}" type="presParOf" srcId="{D3C5ABC0-5498-406A-9B29-261029D324C0}" destId="{C4E69469-EB18-4712-8144-3D2C6FF6574A}" srcOrd="8" destOrd="0" presId="urn:microsoft.com/office/officeart/2005/8/layout/orgChart1"/>
    <dgm:cxn modelId="{C34AA207-DD15-4CDF-A97B-2B2FF41F7F91}" type="presParOf" srcId="{D3C5ABC0-5498-406A-9B29-261029D324C0}" destId="{5207CA4B-B31E-41AA-AFE8-5783C978CFE8}" srcOrd="9" destOrd="0" presId="urn:microsoft.com/office/officeart/2005/8/layout/orgChart1"/>
    <dgm:cxn modelId="{24E0F250-2D71-4143-99F5-C07F56034194}" type="presParOf" srcId="{5207CA4B-B31E-41AA-AFE8-5783C978CFE8}" destId="{13348146-0135-405D-A62D-8441C1285710}" srcOrd="0" destOrd="0" presId="urn:microsoft.com/office/officeart/2005/8/layout/orgChart1"/>
    <dgm:cxn modelId="{ADF02F84-6934-475B-ACFE-63DAB9D632F9}" type="presParOf" srcId="{13348146-0135-405D-A62D-8441C1285710}" destId="{E9919DA4-BBE0-474B-831C-69790F9E2F26}" srcOrd="0" destOrd="0" presId="urn:microsoft.com/office/officeart/2005/8/layout/orgChart1"/>
    <dgm:cxn modelId="{83E174BB-2D21-407B-B345-2752E7750C96}" type="presParOf" srcId="{13348146-0135-405D-A62D-8441C1285710}" destId="{07C3D5FD-E47F-4604-8230-B435806F7A63}" srcOrd="1" destOrd="0" presId="urn:microsoft.com/office/officeart/2005/8/layout/orgChart1"/>
    <dgm:cxn modelId="{C70E1D23-6A1B-46C5-BE36-08A99B497C05}" type="presParOf" srcId="{5207CA4B-B31E-41AA-AFE8-5783C978CFE8}" destId="{B982A5F6-E89E-4DE7-9244-0483CF7D7D32}" srcOrd="1" destOrd="0" presId="urn:microsoft.com/office/officeart/2005/8/layout/orgChart1"/>
    <dgm:cxn modelId="{42C4FB5C-2A37-4120-9145-0D77E853BFDD}" type="presParOf" srcId="{5207CA4B-B31E-41AA-AFE8-5783C978CFE8}" destId="{D1121365-996D-4BEF-B5F6-10C8D98749EB}" srcOrd="2" destOrd="0" presId="urn:microsoft.com/office/officeart/2005/8/layout/orgChart1"/>
    <dgm:cxn modelId="{815260F4-2E9F-4F45-A1DC-5FD37393CCB2}" type="presParOf" srcId="{D3C5ABC0-5498-406A-9B29-261029D324C0}" destId="{FF32BA92-3D77-4C99-A4E9-9E96DB7E304C}" srcOrd="10" destOrd="0" presId="urn:microsoft.com/office/officeart/2005/8/layout/orgChart1"/>
    <dgm:cxn modelId="{97ED0A40-2CD4-45C9-AAA0-D2A35E734CAA}" type="presParOf" srcId="{D3C5ABC0-5498-406A-9B29-261029D324C0}" destId="{3088080D-8626-46CF-9621-DF31ACC89792}" srcOrd="11" destOrd="0" presId="urn:microsoft.com/office/officeart/2005/8/layout/orgChart1"/>
    <dgm:cxn modelId="{51DB08F4-65C4-40D0-9B80-85ECE6A89E65}" type="presParOf" srcId="{3088080D-8626-46CF-9621-DF31ACC89792}" destId="{2EA33923-6BCD-431A-874D-F90D81A0A985}" srcOrd="0" destOrd="0" presId="urn:microsoft.com/office/officeart/2005/8/layout/orgChart1"/>
    <dgm:cxn modelId="{B19A42A7-47B5-4104-8D27-F7FB8BF4722F}" type="presParOf" srcId="{2EA33923-6BCD-431A-874D-F90D81A0A985}" destId="{2E60CCCF-6107-4F7D-A573-66920D3ECA30}" srcOrd="0" destOrd="0" presId="urn:microsoft.com/office/officeart/2005/8/layout/orgChart1"/>
    <dgm:cxn modelId="{5D0FACE0-1966-4BFF-B5C3-EA5240E9D7EB}" type="presParOf" srcId="{2EA33923-6BCD-431A-874D-F90D81A0A985}" destId="{B1FC1000-1AF0-42B9-9404-0C68691F8CC6}" srcOrd="1" destOrd="0" presId="urn:microsoft.com/office/officeart/2005/8/layout/orgChart1"/>
    <dgm:cxn modelId="{CB242C83-A5E8-41AA-A25E-48F68D807986}" type="presParOf" srcId="{3088080D-8626-46CF-9621-DF31ACC89792}" destId="{3E3BC945-35B2-4120-B646-1890EC7AB2D0}" srcOrd="1" destOrd="0" presId="urn:microsoft.com/office/officeart/2005/8/layout/orgChart1"/>
    <dgm:cxn modelId="{F1DD7418-87BE-421F-B94F-812D2A37DE4A}" type="presParOf" srcId="{3088080D-8626-46CF-9621-DF31ACC89792}" destId="{AC6104E1-F946-4C94-8C3F-DE932CB61B3A}" srcOrd="2" destOrd="0" presId="urn:microsoft.com/office/officeart/2005/8/layout/orgChart1"/>
    <dgm:cxn modelId="{FE0D51E6-10E4-4687-874C-5DA5342133C2}" type="presParOf" srcId="{557FC147-E543-4717-BA53-B2240ECED76E}" destId="{A223D7AA-CC63-4939-B3B9-64ED91D62E9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C8E3EE-61A2-4488-B059-E43C9EC1FEA4}" type="doc">
      <dgm:prSet loTypeId="urn:microsoft.com/office/officeart/2005/8/layout/venn3" loCatId="relationship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es-ES"/>
        </a:p>
      </dgm:t>
    </dgm:pt>
    <dgm:pt modelId="{4C5B30CC-B082-4270-9FDB-B1BAF1CA880E}">
      <dgm:prSet phldrT="[Texto]" custT="1"/>
      <dgm:spPr/>
      <dgm:t>
        <a:bodyPr/>
        <a:lstStyle/>
        <a:p>
          <a:r>
            <a:rPr lang="es-ES" sz="800" b="1" dirty="0" smtClean="0"/>
            <a:t>Temor para socializar</a:t>
          </a:r>
          <a:endParaRPr lang="es-ES" sz="800" b="1" dirty="0"/>
        </a:p>
      </dgm:t>
    </dgm:pt>
    <dgm:pt modelId="{136B9566-0598-4434-AC9E-B0598D433A6D}" type="parTrans" cxnId="{1D4967C4-3D43-435E-9EC9-8B35E0951E68}">
      <dgm:prSet/>
      <dgm:spPr/>
      <dgm:t>
        <a:bodyPr/>
        <a:lstStyle/>
        <a:p>
          <a:endParaRPr lang="es-ES" sz="800" b="1"/>
        </a:p>
      </dgm:t>
    </dgm:pt>
    <dgm:pt modelId="{E6FE95B0-5CB4-4C3F-9BBD-223BFAFA87EB}" type="sibTrans" cxnId="{1D4967C4-3D43-435E-9EC9-8B35E0951E68}">
      <dgm:prSet/>
      <dgm:spPr/>
      <dgm:t>
        <a:bodyPr/>
        <a:lstStyle/>
        <a:p>
          <a:endParaRPr lang="es-ES" sz="800" b="1"/>
        </a:p>
      </dgm:t>
    </dgm:pt>
    <dgm:pt modelId="{CC166B8F-D2C8-4684-8A31-F29909F532CB}">
      <dgm:prSet phldrT="[Texto]" custT="1"/>
      <dgm:spPr/>
      <dgm:t>
        <a:bodyPr/>
        <a:lstStyle/>
        <a:p>
          <a:r>
            <a:rPr lang="es-ES" sz="800" b="1" dirty="0" smtClean="0"/>
            <a:t>miedos</a:t>
          </a:r>
          <a:endParaRPr lang="es-ES" sz="800" b="1" dirty="0"/>
        </a:p>
      </dgm:t>
    </dgm:pt>
    <dgm:pt modelId="{C3A598E7-2A29-4656-B722-CDE00866E7DE}" type="parTrans" cxnId="{7C2E44EC-EFF4-4811-9AE8-8A3205F6E2E0}">
      <dgm:prSet/>
      <dgm:spPr/>
      <dgm:t>
        <a:bodyPr/>
        <a:lstStyle/>
        <a:p>
          <a:endParaRPr lang="es-ES" sz="800" b="1"/>
        </a:p>
      </dgm:t>
    </dgm:pt>
    <dgm:pt modelId="{67026DAE-8A0D-4246-B027-B54510F0E26A}" type="sibTrans" cxnId="{7C2E44EC-EFF4-4811-9AE8-8A3205F6E2E0}">
      <dgm:prSet/>
      <dgm:spPr/>
      <dgm:t>
        <a:bodyPr/>
        <a:lstStyle/>
        <a:p>
          <a:endParaRPr lang="es-ES" sz="800" b="1"/>
        </a:p>
      </dgm:t>
    </dgm:pt>
    <dgm:pt modelId="{CB71B569-5EA3-4232-AA45-1E8C4576630B}">
      <dgm:prSet phldrT="[Texto]" custT="1"/>
      <dgm:spPr/>
      <dgm:t>
        <a:bodyPr/>
        <a:lstStyle/>
        <a:p>
          <a:r>
            <a:rPr lang="es-ES" sz="800" b="1" dirty="0" smtClean="0"/>
            <a:t>indecisiones</a:t>
          </a:r>
          <a:endParaRPr lang="es-ES" sz="800" b="1" dirty="0"/>
        </a:p>
      </dgm:t>
    </dgm:pt>
    <dgm:pt modelId="{5DB59CFD-02C1-492F-9F43-E947DDDBA1A4}" type="parTrans" cxnId="{6593994F-E904-4E9D-B7B3-0BD34D96FB8E}">
      <dgm:prSet/>
      <dgm:spPr/>
      <dgm:t>
        <a:bodyPr/>
        <a:lstStyle/>
        <a:p>
          <a:endParaRPr lang="es-ES" sz="800" b="1"/>
        </a:p>
      </dgm:t>
    </dgm:pt>
    <dgm:pt modelId="{0B50F0EA-84D6-4CC2-AF9D-B407B64B3F1D}" type="sibTrans" cxnId="{6593994F-E904-4E9D-B7B3-0BD34D96FB8E}">
      <dgm:prSet/>
      <dgm:spPr/>
      <dgm:t>
        <a:bodyPr/>
        <a:lstStyle/>
        <a:p>
          <a:endParaRPr lang="es-ES" sz="800" b="1"/>
        </a:p>
      </dgm:t>
    </dgm:pt>
    <dgm:pt modelId="{23842E1E-72AE-4954-9624-826EA9712D40}">
      <dgm:prSet phldrT="[Texto]" custT="1"/>
      <dgm:spPr/>
      <dgm:t>
        <a:bodyPr/>
        <a:lstStyle/>
        <a:p>
          <a:r>
            <a:rPr lang="es-ES" sz="800" b="1" dirty="0" smtClean="0"/>
            <a:t>Agresividad</a:t>
          </a:r>
          <a:endParaRPr lang="es-ES" sz="800" b="1" dirty="0"/>
        </a:p>
      </dgm:t>
    </dgm:pt>
    <dgm:pt modelId="{74F9EEC2-6C7E-4267-9270-4AE6829470A9}" type="parTrans" cxnId="{C8DFF82A-7B94-4FC8-AC40-91B6CBD52F86}">
      <dgm:prSet/>
      <dgm:spPr/>
      <dgm:t>
        <a:bodyPr/>
        <a:lstStyle/>
        <a:p>
          <a:endParaRPr lang="es-ES" sz="800" b="1"/>
        </a:p>
      </dgm:t>
    </dgm:pt>
    <dgm:pt modelId="{5BBA503B-D8F3-4101-B99C-E54E79DD22B6}" type="sibTrans" cxnId="{C8DFF82A-7B94-4FC8-AC40-91B6CBD52F86}">
      <dgm:prSet/>
      <dgm:spPr/>
      <dgm:t>
        <a:bodyPr/>
        <a:lstStyle/>
        <a:p>
          <a:endParaRPr lang="es-ES" sz="800" b="1"/>
        </a:p>
      </dgm:t>
    </dgm:pt>
    <dgm:pt modelId="{015C559F-3D26-4352-992D-6CF6076B8A23}">
      <dgm:prSet phldrT="[Texto]" custT="1"/>
      <dgm:spPr/>
      <dgm:t>
        <a:bodyPr/>
        <a:lstStyle/>
        <a:p>
          <a:r>
            <a:rPr lang="es-ES" sz="800" b="1" dirty="0" smtClean="0"/>
            <a:t>Pensamientos  de impotencia</a:t>
          </a:r>
          <a:endParaRPr lang="es-ES" sz="800" b="1" dirty="0"/>
        </a:p>
      </dgm:t>
    </dgm:pt>
    <dgm:pt modelId="{8FE9B2D5-2D03-4B2A-B2FD-B6DB6CF42575}" type="parTrans" cxnId="{8BBCEF77-E7EC-4022-9117-829DCF1B48F1}">
      <dgm:prSet/>
      <dgm:spPr/>
      <dgm:t>
        <a:bodyPr/>
        <a:lstStyle/>
        <a:p>
          <a:endParaRPr lang="es-ES" sz="800" b="1"/>
        </a:p>
      </dgm:t>
    </dgm:pt>
    <dgm:pt modelId="{BF3069A4-26F9-43E6-9481-61244619FB67}" type="sibTrans" cxnId="{8BBCEF77-E7EC-4022-9117-829DCF1B48F1}">
      <dgm:prSet/>
      <dgm:spPr/>
      <dgm:t>
        <a:bodyPr/>
        <a:lstStyle/>
        <a:p>
          <a:endParaRPr lang="es-ES" sz="800" b="1"/>
        </a:p>
      </dgm:t>
    </dgm:pt>
    <dgm:pt modelId="{C0011050-52EB-4F21-852D-C0C65154B5BB}">
      <dgm:prSet phldrT="[Texto]" custT="1"/>
      <dgm:spPr/>
      <dgm:t>
        <a:bodyPr/>
        <a:lstStyle/>
        <a:p>
          <a:r>
            <a:rPr lang="es-ES" sz="800" b="1" dirty="0" smtClean="0"/>
            <a:t>Complejos de culpabilidad</a:t>
          </a:r>
          <a:endParaRPr lang="es-ES" sz="800" b="1" dirty="0"/>
        </a:p>
      </dgm:t>
    </dgm:pt>
    <dgm:pt modelId="{BB765BF3-E8E2-46D4-895A-2C38516A4872}" type="parTrans" cxnId="{EF5AC405-7F76-400B-B75D-63D2E18F3244}">
      <dgm:prSet/>
      <dgm:spPr/>
      <dgm:t>
        <a:bodyPr/>
        <a:lstStyle/>
        <a:p>
          <a:endParaRPr lang="es-ES" sz="800" b="1"/>
        </a:p>
      </dgm:t>
    </dgm:pt>
    <dgm:pt modelId="{1DD3F00C-C967-41F0-8F28-866E8C78148A}" type="sibTrans" cxnId="{EF5AC405-7F76-400B-B75D-63D2E18F3244}">
      <dgm:prSet/>
      <dgm:spPr/>
      <dgm:t>
        <a:bodyPr/>
        <a:lstStyle/>
        <a:p>
          <a:endParaRPr lang="es-ES" sz="800" b="1"/>
        </a:p>
      </dgm:t>
    </dgm:pt>
    <dgm:pt modelId="{35E7B398-78B9-4C7E-80DB-F38DC974E63A}">
      <dgm:prSet phldrT="[Texto]" custT="1"/>
      <dgm:spPr/>
      <dgm:t>
        <a:bodyPr/>
        <a:lstStyle/>
        <a:p>
          <a:r>
            <a:rPr lang="es-ES" sz="800" b="1" dirty="0" smtClean="0"/>
            <a:t>Timidez</a:t>
          </a:r>
          <a:endParaRPr lang="es-ES" sz="800" b="1" dirty="0"/>
        </a:p>
      </dgm:t>
    </dgm:pt>
    <dgm:pt modelId="{47EE2600-E99B-48DC-8AFF-615CC94AAD6E}" type="parTrans" cxnId="{EB7141A0-0EE9-4E96-9C2B-25EE83C5A4EE}">
      <dgm:prSet/>
      <dgm:spPr/>
      <dgm:t>
        <a:bodyPr/>
        <a:lstStyle/>
        <a:p>
          <a:endParaRPr lang="es-ES" sz="800" b="1"/>
        </a:p>
      </dgm:t>
    </dgm:pt>
    <dgm:pt modelId="{4DB28BD5-A670-4706-AD96-9FDCADDD8DF4}" type="sibTrans" cxnId="{EB7141A0-0EE9-4E96-9C2B-25EE83C5A4EE}">
      <dgm:prSet/>
      <dgm:spPr/>
      <dgm:t>
        <a:bodyPr/>
        <a:lstStyle/>
        <a:p>
          <a:endParaRPr lang="es-ES" sz="800" b="1"/>
        </a:p>
      </dgm:t>
    </dgm:pt>
    <dgm:pt modelId="{476D045F-68DB-4405-9D85-5C4B3D56531C}">
      <dgm:prSet phldrT="[Texto]" custT="1"/>
      <dgm:spPr/>
      <dgm:t>
        <a:bodyPr/>
        <a:lstStyle/>
        <a:p>
          <a:r>
            <a:rPr lang="es-ES" sz="800" b="1" dirty="0" smtClean="0"/>
            <a:t>Cambios repentinos de humor</a:t>
          </a:r>
          <a:endParaRPr lang="es-ES" sz="800" b="1" dirty="0"/>
        </a:p>
      </dgm:t>
    </dgm:pt>
    <dgm:pt modelId="{0EFC7229-F80A-4D46-AC0B-9AF430A18BFE}" type="parTrans" cxnId="{AA99ED8F-00FA-4231-BE9C-E420D66B959D}">
      <dgm:prSet/>
      <dgm:spPr/>
      <dgm:t>
        <a:bodyPr/>
        <a:lstStyle/>
        <a:p>
          <a:endParaRPr lang="es-ES" sz="800" b="1"/>
        </a:p>
      </dgm:t>
    </dgm:pt>
    <dgm:pt modelId="{66A86516-AF3A-4A07-8D9A-1F07CEE1420B}" type="sibTrans" cxnId="{AA99ED8F-00FA-4231-BE9C-E420D66B959D}">
      <dgm:prSet/>
      <dgm:spPr/>
      <dgm:t>
        <a:bodyPr/>
        <a:lstStyle/>
        <a:p>
          <a:endParaRPr lang="es-ES" sz="800" b="1"/>
        </a:p>
      </dgm:t>
    </dgm:pt>
    <dgm:pt modelId="{B57FB263-1E38-4FDB-8578-62D304E31AF0}">
      <dgm:prSet phldrT="[Texto]" custT="1"/>
      <dgm:spPr/>
      <dgm:t>
        <a:bodyPr/>
        <a:lstStyle/>
        <a:p>
          <a:r>
            <a:rPr lang="es-ES" sz="800" b="1" dirty="0" smtClean="0"/>
            <a:t>Conductas inexplicables</a:t>
          </a:r>
          <a:endParaRPr lang="es-ES" sz="800" b="1" dirty="0"/>
        </a:p>
      </dgm:t>
    </dgm:pt>
    <dgm:pt modelId="{0BB19283-6034-4E92-8339-3B4879B56D8A}" type="parTrans" cxnId="{06F52856-F254-410B-9810-C297113FA629}">
      <dgm:prSet/>
      <dgm:spPr/>
      <dgm:t>
        <a:bodyPr/>
        <a:lstStyle/>
        <a:p>
          <a:endParaRPr lang="es-ES" sz="800" b="1"/>
        </a:p>
      </dgm:t>
    </dgm:pt>
    <dgm:pt modelId="{043959D8-0DAB-4A2E-92B9-462E5573EDEE}" type="sibTrans" cxnId="{06F52856-F254-410B-9810-C297113FA629}">
      <dgm:prSet/>
      <dgm:spPr/>
      <dgm:t>
        <a:bodyPr/>
        <a:lstStyle/>
        <a:p>
          <a:endParaRPr lang="es-ES" sz="800" b="1"/>
        </a:p>
      </dgm:t>
    </dgm:pt>
    <dgm:pt modelId="{5C0E27CA-03FD-425D-B36D-D6A3BD9F1FF0}">
      <dgm:prSet phldrT="[Texto]" custT="1"/>
      <dgm:spPr/>
      <dgm:t>
        <a:bodyPr/>
        <a:lstStyle/>
        <a:p>
          <a:r>
            <a:rPr lang="es-ES" sz="800" b="1" dirty="0" smtClean="0"/>
            <a:t>Y bajo rendimiento escolar</a:t>
          </a:r>
          <a:endParaRPr lang="es-ES" sz="800" b="1" dirty="0"/>
        </a:p>
      </dgm:t>
    </dgm:pt>
    <dgm:pt modelId="{73616CCE-031D-4E0D-AF35-08E40BAE9562}" type="parTrans" cxnId="{8946CBF6-4D54-405E-9EFB-606D3E4B1827}">
      <dgm:prSet/>
      <dgm:spPr/>
      <dgm:t>
        <a:bodyPr/>
        <a:lstStyle/>
        <a:p>
          <a:endParaRPr lang="es-ES" sz="800" b="1"/>
        </a:p>
      </dgm:t>
    </dgm:pt>
    <dgm:pt modelId="{F6D82756-A149-443E-95B3-94695FE2F835}" type="sibTrans" cxnId="{8946CBF6-4D54-405E-9EFB-606D3E4B1827}">
      <dgm:prSet/>
      <dgm:spPr/>
      <dgm:t>
        <a:bodyPr/>
        <a:lstStyle/>
        <a:p>
          <a:endParaRPr lang="es-ES" sz="800" b="1"/>
        </a:p>
      </dgm:t>
    </dgm:pt>
    <dgm:pt modelId="{40CB4747-9FC1-4493-9AF5-32F57ECD83E0}" type="pres">
      <dgm:prSet presAssocID="{D2C8E3EE-61A2-4488-B059-E43C9EC1FE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B13817B-914E-4710-994B-CF127A32EFB5}" type="pres">
      <dgm:prSet presAssocID="{4C5B30CC-B082-4270-9FDB-B1BAF1CA880E}" presName="Name5" presStyleLbl="vennNode1" presStyleIdx="0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D69281-FDB7-4AB2-BC32-FB3F312AEDA5}" type="pres">
      <dgm:prSet presAssocID="{E6FE95B0-5CB4-4C3F-9BBD-223BFAFA87EB}" presName="space" presStyleCnt="0"/>
      <dgm:spPr/>
    </dgm:pt>
    <dgm:pt modelId="{650DEF2E-778A-4131-A345-2BCFBC7378CC}" type="pres">
      <dgm:prSet presAssocID="{CC166B8F-D2C8-4684-8A31-F29909F532CB}" presName="Name5" presStyleLbl="vennNode1" presStyleIdx="1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7A093D-B23B-40DF-9530-B2A274D95771}" type="pres">
      <dgm:prSet presAssocID="{67026DAE-8A0D-4246-B027-B54510F0E26A}" presName="space" presStyleCnt="0"/>
      <dgm:spPr/>
    </dgm:pt>
    <dgm:pt modelId="{88B773EC-CFB6-4B21-BA05-7987365CF3BA}" type="pres">
      <dgm:prSet presAssocID="{CB71B569-5EA3-4232-AA45-1E8C4576630B}" presName="Name5" presStyleLbl="venn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6F179B-50CB-4F08-B754-3F9F36E0D36B}" type="pres">
      <dgm:prSet presAssocID="{0B50F0EA-84D6-4CC2-AF9D-B407B64B3F1D}" presName="space" presStyleCnt="0"/>
      <dgm:spPr/>
    </dgm:pt>
    <dgm:pt modelId="{549D6CCE-319F-4150-AAEE-850A37A5C404}" type="pres">
      <dgm:prSet presAssocID="{23842E1E-72AE-4954-9624-826EA9712D40}" presName="Name5" presStyleLbl="venn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0F3826-011E-4241-A020-83BFC788E2B1}" type="pres">
      <dgm:prSet presAssocID="{5BBA503B-D8F3-4101-B99C-E54E79DD22B6}" presName="space" presStyleCnt="0"/>
      <dgm:spPr/>
    </dgm:pt>
    <dgm:pt modelId="{2293C47C-ECA8-421F-AE4B-E3EE2EB1FBBA}" type="pres">
      <dgm:prSet presAssocID="{015C559F-3D26-4352-992D-6CF6076B8A23}" presName="Name5" presStyleLbl="vennNode1" presStyleIdx="4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E205AD-B150-4EBC-B4C9-97DDB556BC17}" type="pres">
      <dgm:prSet presAssocID="{BF3069A4-26F9-43E6-9481-61244619FB67}" presName="space" presStyleCnt="0"/>
      <dgm:spPr/>
    </dgm:pt>
    <dgm:pt modelId="{10CB8EC6-6965-4F33-8EE9-1B59BA87AE80}" type="pres">
      <dgm:prSet presAssocID="{C0011050-52EB-4F21-852D-C0C65154B5BB}" presName="Name5" presStyleLbl="venn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D6DC3A-80A4-41E1-A5EF-2AFD45C97A3C}" type="pres">
      <dgm:prSet presAssocID="{1DD3F00C-C967-41F0-8F28-866E8C78148A}" presName="space" presStyleCnt="0"/>
      <dgm:spPr/>
    </dgm:pt>
    <dgm:pt modelId="{CF53AFF0-C543-4665-BEB7-8FCB639B221C}" type="pres">
      <dgm:prSet presAssocID="{35E7B398-78B9-4C7E-80DB-F38DC974E63A}" presName="Name5" presStyleLbl="vennNode1" presStyleIdx="6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CC1EE4-8162-404F-B269-8A67C28F77E2}" type="pres">
      <dgm:prSet presAssocID="{4DB28BD5-A670-4706-AD96-9FDCADDD8DF4}" presName="space" presStyleCnt="0"/>
      <dgm:spPr/>
    </dgm:pt>
    <dgm:pt modelId="{A9C92EB0-D064-4C0F-9492-7239449A9FAB}" type="pres">
      <dgm:prSet presAssocID="{476D045F-68DB-4405-9D85-5C4B3D56531C}" presName="Name5" presStyleLbl="vennNode1" presStyleIdx="7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C08C2A-3F72-4C30-9F67-EE5969DB5A45}" type="pres">
      <dgm:prSet presAssocID="{66A86516-AF3A-4A07-8D9A-1F07CEE1420B}" presName="space" presStyleCnt="0"/>
      <dgm:spPr/>
    </dgm:pt>
    <dgm:pt modelId="{7A12CD8B-D94C-4B0E-B924-65828F3AC6EC}" type="pres">
      <dgm:prSet presAssocID="{B57FB263-1E38-4FDB-8578-62D304E31AF0}" presName="Name5" presStyleLbl="venn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245320-B713-4B53-B7B1-52E336E63336}" type="pres">
      <dgm:prSet presAssocID="{043959D8-0DAB-4A2E-92B9-462E5573EDEE}" presName="space" presStyleCnt="0"/>
      <dgm:spPr/>
    </dgm:pt>
    <dgm:pt modelId="{F171E81E-B131-41CB-8E3D-251701509EFB}" type="pres">
      <dgm:prSet presAssocID="{5C0E27CA-03FD-425D-B36D-D6A3BD9F1FF0}" presName="Name5" presStyleLbl="venn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7F55F76-B2C0-4288-A5E6-370C5FD7C2B9}" type="presOf" srcId="{5C0E27CA-03FD-425D-B36D-D6A3BD9F1FF0}" destId="{F171E81E-B131-41CB-8E3D-251701509EFB}" srcOrd="0" destOrd="0" presId="urn:microsoft.com/office/officeart/2005/8/layout/venn3"/>
    <dgm:cxn modelId="{1D4967C4-3D43-435E-9EC9-8B35E0951E68}" srcId="{D2C8E3EE-61A2-4488-B059-E43C9EC1FEA4}" destId="{4C5B30CC-B082-4270-9FDB-B1BAF1CA880E}" srcOrd="0" destOrd="0" parTransId="{136B9566-0598-4434-AC9E-B0598D433A6D}" sibTransId="{E6FE95B0-5CB4-4C3F-9BBD-223BFAFA87EB}"/>
    <dgm:cxn modelId="{34E549D4-2F1E-46E6-9461-FC686F93BFB0}" type="presOf" srcId="{C0011050-52EB-4F21-852D-C0C65154B5BB}" destId="{10CB8EC6-6965-4F33-8EE9-1B59BA87AE80}" srcOrd="0" destOrd="0" presId="urn:microsoft.com/office/officeart/2005/8/layout/venn3"/>
    <dgm:cxn modelId="{8BBCEF77-E7EC-4022-9117-829DCF1B48F1}" srcId="{D2C8E3EE-61A2-4488-B059-E43C9EC1FEA4}" destId="{015C559F-3D26-4352-992D-6CF6076B8A23}" srcOrd="4" destOrd="0" parTransId="{8FE9B2D5-2D03-4B2A-B2FD-B6DB6CF42575}" sibTransId="{BF3069A4-26F9-43E6-9481-61244619FB67}"/>
    <dgm:cxn modelId="{8946CBF6-4D54-405E-9EFB-606D3E4B1827}" srcId="{D2C8E3EE-61A2-4488-B059-E43C9EC1FEA4}" destId="{5C0E27CA-03FD-425D-B36D-D6A3BD9F1FF0}" srcOrd="9" destOrd="0" parTransId="{73616CCE-031D-4E0D-AF35-08E40BAE9562}" sibTransId="{F6D82756-A149-443E-95B3-94695FE2F835}"/>
    <dgm:cxn modelId="{41231383-C237-43FF-81DF-AB5CC32B5264}" type="presOf" srcId="{D2C8E3EE-61A2-4488-B059-E43C9EC1FEA4}" destId="{40CB4747-9FC1-4493-9AF5-32F57ECD83E0}" srcOrd="0" destOrd="0" presId="urn:microsoft.com/office/officeart/2005/8/layout/venn3"/>
    <dgm:cxn modelId="{B7E7A2EE-6486-4EC2-8348-4F56DC356E0F}" type="presOf" srcId="{23842E1E-72AE-4954-9624-826EA9712D40}" destId="{549D6CCE-319F-4150-AAEE-850A37A5C404}" srcOrd="0" destOrd="0" presId="urn:microsoft.com/office/officeart/2005/8/layout/venn3"/>
    <dgm:cxn modelId="{C1D471D4-E887-481F-B651-7C42793119FC}" type="presOf" srcId="{015C559F-3D26-4352-992D-6CF6076B8A23}" destId="{2293C47C-ECA8-421F-AE4B-E3EE2EB1FBBA}" srcOrd="0" destOrd="0" presId="urn:microsoft.com/office/officeart/2005/8/layout/venn3"/>
    <dgm:cxn modelId="{EB7141A0-0EE9-4E96-9C2B-25EE83C5A4EE}" srcId="{D2C8E3EE-61A2-4488-B059-E43C9EC1FEA4}" destId="{35E7B398-78B9-4C7E-80DB-F38DC974E63A}" srcOrd="6" destOrd="0" parTransId="{47EE2600-E99B-48DC-8AFF-615CC94AAD6E}" sibTransId="{4DB28BD5-A670-4706-AD96-9FDCADDD8DF4}"/>
    <dgm:cxn modelId="{2F8EE9D2-B161-4FCF-8AB4-A94908F4DAD7}" type="presOf" srcId="{B57FB263-1E38-4FDB-8578-62D304E31AF0}" destId="{7A12CD8B-D94C-4B0E-B924-65828F3AC6EC}" srcOrd="0" destOrd="0" presId="urn:microsoft.com/office/officeart/2005/8/layout/venn3"/>
    <dgm:cxn modelId="{7C2E44EC-EFF4-4811-9AE8-8A3205F6E2E0}" srcId="{D2C8E3EE-61A2-4488-B059-E43C9EC1FEA4}" destId="{CC166B8F-D2C8-4684-8A31-F29909F532CB}" srcOrd="1" destOrd="0" parTransId="{C3A598E7-2A29-4656-B722-CDE00866E7DE}" sibTransId="{67026DAE-8A0D-4246-B027-B54510F0E26A}"/>
    <dgm:cxn modelId="{6593994F-E904-4E9D-B7B3-0BD34D96FB8E}" srcId="{D2C8E3EE-61A2-4488-B059-E43C9EC1FEA4}" destId="{CB71B569-5EA3-4232-AA45-1E8C4576630B}" srcOrd="2" destOrd="0" parTransId="{5DB59CFD-02C1-492F-9F43-E947DDDBA1A4}" sibTransId="{0B50F0EA-84D6-4CC2-AF9D-B407B64B3F1D}"/>
    <dgm:cxn modelId="{64C74B5F-5F9D-4B08-B8CE-D617F16B0F2F}" type="presOf" srcId="{35E7B398-78B9-4C7E-80DB-F38DC974E63A}" destId="{CF53AFF0-C543-4665-BEB7-8FCB639B221C}" srcOrd="0" destOrd="0" presId="urn:microsoft.com/office/officeart/2005/8/layout/venn3"/>
    <dgm:cxn modelId="{DA68AD6F-B805-4F96-B5D2-52A6ACAA3C40}" type="presOf" srcId="{CC166B8F-D2C8-4684-8A31-F29909F532CB}" destId="{650DEF2E-778A-4131-A345-2BCFBC7378CC}" srcOrd="0" destOrd="0" presId="urn:microsoft.com/office/officeart/2005/8/layout/venn3"/>
    <dgm:cxn modelId="{C589AF23-00F3-45A6-857E-33DFEDB42648}" type="presOf" srcId="{4C5B30CC-B082-4270-9FDB-B1BAF1CA880E}" destId="{2B13817B-914E-4710-994B-CF127A32EFB5}" srcOrd="0" destOrd="0" presId="urn:microsoft.com/office/officeart/2005/8/layout/venn3"/>
    <dgm:cxn modelId="{06F52856-F254-410B-9810-C297113FA629}" srcId="{D2C8E3EE-61A2-4488-B059-E43C9EC1FEA4}" destId="{B57FB263-1E38-4FDB-8578-62D304E31AF0}" srcOrd="8" destOrd="0" parTransId="{0BB19283-6034-4E92-8339-3B4879B56D8A}" sibTransId="{043959D8-0DAB-4A2E-92B9-462E5573EDEE}"/>
    <dgm:cxn modelId="{C303B93E-6532-4437-B188-E9D1A2013EBC}" type="presOf" srcId="{476D045F-68DB-4405-9D85-5C4B3D56531C}" destId="{A9C92EB0-D064-4C0F-9492-7239449A9FAB}" srcOrd="0" destOrd="0" presId="urn:microsoft.com/office/officeart/2005/8/layout/venn3"/>
    <dgm:cxn modelId="{58F19AD5-ED90-47EF-A3E1-C7909764D76D}" type="presOf" srcId="{CB71B569-5EA3-4232-AA45-1E8C4576630B}" destId="{88B773EC-CFB6-4B21-BA05-7987365CF3BA}" srcOrd="0" destOrd="0" presId="urn:microsoft.com/office/officeart/2005/8/layout/venn3"/>
    <dgm:cxn modelId="{EF5AC405-7F76-400B-B75D-63D2E18F3244}" srcId="{D2C8E3EE-61A2-4488-B059-E43C9EC1FEA4}" destId="{C0011050-52EB-4F21-852D-C0C65154B5BB}" srcOrd="5" destOrd="0" parTransId="{BB765BF3-E8E2-46D4-895A-2C38516A4872}" sibTransId="{1DD3F00C-C967-41F0-8F28-866E8C78148A}"/>
    <dgm:cxn modelId="{AA99ED8F-00FA-4231-BE9C-E420D66B959D}" srcId="{D2C8E3EE-61A2-4488-B059-E43C9EC1FEA4}" destId="{476D045F-68DB-4405-9D85-5C4B3D56531C}" srcOrd="7" destOrd="0" parTransId="{0EFC7229-F80A-4D46-AC0B-9AF430A18BFE}" sibTransId="{66A86516-AF3A-4A07-8D9A-1F07CEE1420B}"/>
    <dgm:cxn modelId="{C8DFF82A-7B94-4FC8-AC40-91B6CBD52F86}" srcId="{D2C8E3EE-61A2-4488-B059-E43C9EC1FEA4}" destId="{23842E1E-72AE-4954-9624-826EA9712D40}" srcOrd="3" destOrd="0" parTransId="{74F9EEC2-6C7E-4267-9270-4AE6829470A9}" sibTransId="{5BBA503B-D8F3-4101-B99C-E54E79DD22B6}"/>
    <dgm:cxn modelId="{A56725DF-6589-4B36-9A15-73685B4FCA74}" type="presParOf" srcId="{40CB4747-9FC1-4493-9AF5-32F57ECD83E0}" destId="{2B13817B-914E-4710-994B-CF127A32EFB5}" srcOrd="0" destOrd="0" presId="urn:microsoft.com/office/officeart/2005/8/layout/venn3"/>
    <dgm:cxn modelId="{FEB899A4-D414-4031-BADA-C0E453EB0440}" type="presParOf" srcId="{40CB4747-9FC1-4493-9AF5-32F57ECD83E0}" destId="{81D69281-FDB7-4AB2-BC32-FB3F312AEDA5}" srcOrd="1" destOrd="0" presId="urn:microsoft.com/office/officeart/2005/8/layout/venn3"/>
    <dgm:cxn modelId="{9A735D0B-BC86-4900-8242-6897641A29DF}" type="presParOf" srcId="{40CB4747-9FC1-4493-9AF5-32F57ECD83E0}" destId="{650DEF2E-778A-4131-A345-2BCFBC7378CC}" srcOrd="2" destOrd="0" presId="urn:microsoft.com/office/officeart/2005/8/layout/venn3"/>
    <dgm:cxn modelId="{CEBC0154-19C1-4211-BE83-5F51DDC6A7E6}" type="presParOf" srcId="{40CB4747-9FC1-4493-9AF5-32F57ECD83E0}" destId="{EE7A093D-B23B-40DF-9530-B2A274D95771}" srcOrd="3" destOrd="0" presId="urn:microsoft.com/office/officeart/2005/8/layout/venn3"/>
    <dgm:cxn modelId="{00A8B888-B70F-40D7-B3AD-EC21AA75CF3C}" type="presParOf" srcId="{40CB4747-9FC1-4493-9AF5-32F57ECD83E0}" destId="{88B773EC-CFB6-4B21-BA05-7987365CF3BA}" srcOrd="4" destOrd="0" presId="urn:microsoft.com/office/officeart/2005/8/layout/venn3"/>
    <dgm:cxn modelId="{5766C627-DF20-4CF8-91F7-DEEFF08C60FD}" type="presParOf" srcId="{40CB4747-9FC1-4493-9AF5-32F57ECD83E0}" destId="{386F179B-50CB-4F08-B754-3F9F36E0D36B}" srcOrd="5" destOrd="0" presId="urn:microsoft.com/office/officeart/2005/8/layout/venn3"/>
    <dgm:cxn modelId="{3D5F2CF7-0D4F-484D-838D-E1757A0988FE}" type="presParOf" srcId="{40CB4747-9FC1-4493-9AF5-32F57ECD83E0}" destId="{549D6CCE-319F-4150-AAEE-850A37A5C404}" srcOrd="6" destOrd="0" presId="urn:microsoft.com/office/officeart/2005/8/layout/venn3"/>
    <dgm:cxn modelId="{CAC701BA-A018-416C-9565-339CD94090EF}" type="presParOf" srcId="{40CB4747-9FC1-4493-9AF5-32F57ECD83E0}" destId="{9C0F3826-011E-4241-A020-83BFC788E2B1}" srcOrd="7" destOrd="0" presId="urn:microsoft.com/office/officeart/2005/8/layout/venn3"/>
    <dgm:cxn modelId="{225EBDE0-86BF-4A19-B48C-228FD2822774}" type="presParOf" srcId="{40CB4747-9FC1-4493-9AF5-32F57ECD83E0}" destId="{2293C47C-ECA8-421F-AE4B-E3EE2EB1FBBA}" srcOrd="8" destOrd="0" presId="urn:microsoft.com/office/officeart/2005/8/layout/venn3"/>
    <dgm:cxn modelId="{57059279-18C5-4EB4-B5B6-F461A8DEE3FE}" type="presParOf" srcId="{40CB4747-9FC1-4493-9AF5-32F57ECD83E0}" destId="{83E205AD-B150-4EBC-B4C9-97DDB556BC17}" srcOrd="9" destOrd="0" presId="urn:microsoft.com/office/officeart/2005/8/layout/venn3"/>
    <dgm:cxn modelId="{DCB829D8-FB31-42F2-96D9-F1937478CC2F}" type="presParOf" srcId="{40CB4747-9FC1-4493-9AF5-32F57ECD83E0}" destId="{10CB8EC6-6965-4F33-8EE9-1B59BA87AE80}" srcOrd="10" destOrd="0" presId="urn:microsoft.com/office/officeart/2005/8/layout/venn3"/>
    <dgm:cxn modelId="{71EE2754-0258-4F94-B8CD-CC7FE190C58B}" type="presParOf" srcId="{40CB4747-9FC1-4493-9AF5-32F57ECD83E0}" destId="{FED6DC3A-80A4-41E1-A5EF-2AFD45C97A3C}" srcOrd="11" destOrd="0" presId="urn:microsoft.com/office/officeart/2005/8/layout/venn3"/>
    <dgm:cxn modelId="{3B110173-066B-48C3-A2D1-78227BD7CE58}" type="presParOf" srcId="{40CB4747-9FC1-4493-9AF5-32F57ECD83E0}" destId="{CF53AFF0-C543-4665-BEB7-8FCB639B221C}" srcOrd="12" destOrd="0" presId="urn:microsoft.com/office/officeart/2005/8/layout/venn3"/>
    <dgm:cxn modelId="{6EB32C8D-0585-4E02-A004-F6D80F3B6760}" type="presParOf" srcId="{40CB4747-9FC1-4493-9AF5-32F57ECD83E0}" destId="{8CCC1EE4-8162-404F-B269-8A67C28F77E2}" srcOrd="13" destOrd="0" presId="urn:microsoft.com/office/officeart/2005/8/layout/venn3"/>
    <dgm:cxn modelId="{20B7A904-07C6-4BCE-AE3D-DB7F30D9881C}" type="presParOf" srcId="{40CB4747-9FC1-4493-9AF5-32F57ECD83E0}" destId="{A9C92EB0-D064-4C0F-9492-7239449A9FAB}" srcOrd="14" destOrd="0" presId="urn:microsoft.com/office/officeart/2005/8/layout/venn3"/>
    <dgm:cxn modelId="{5BBAB598-036D-4816-B771-21DD3667DC34}" type="presParOf" srcId="{40CB4747-9FC1-4493-9AF5-32F57ECD83E0}" destId="{55C08C2A-3F72-4C30-9F67-EE5969DB5A45}" srcOrd="15" destOrd="0" presId="urn:microsoft.com/office/officeart/2005/8/layout/venn3"/>
    <dgm:cxn modelId="{4931C907-F042-4BEC-A26C-B0AD4F9B18C2}" type="presParOf" srcId="{40CB4747-9FC1-4493-9AF5-32F57ECD83E0}" destId="{7A12CD8B-D94C-4B0E-B924-65828F3AC6EC}" srcOrd="16" destOrd="0" presId="urn:microsoft.com/office/officeart/2005/8/layout/venn3"/>
    <dgm:cxn modelId="{F108DA57-B148-4145-B208-8334374E0625}" type="presParOf" srcId="{40CB4747-9FC1-4493-9AF5-32F57ECD83E0}" destId="{49245320-B713-4B53-B7B1-52E336E63336}" srcOrd="17" destOrd="0" presId="urn:microsoft.com/office/officeart/2005/8/layout/venn3"/>
    <dgm:cxn modelId="{75B4971F-8F9E-4CCD-9040-008F2A10EF74}" type="presParOf" srcId="{40CB4747-9FC1-4493-9AF5-32F57ECD83E0}" destId="{F171E81E-B131-41CB-8E3D-251701509EFB}" srcOrd="1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F24666-9E22-4E1F-B663-D92C834BD90E}" type="doc">
      <dgm:prSet loTypeId="urn:microsoft.com/office/officeart/2005/8/layout/default#1" loCatId="list" qsTypeId="urn:microsoft.com/office/officeart/2005/8/quickstyle/simple2" qsCatId="simple" csTypeId="urn:microsoft.com/office/officeart/2005/8/colors/accent5_1" csCatId="accent5" phldr="1"/>
      <dgm:spPr/>
      <dgm:t>
        <a:bodyPr/>
        <a:lstStyle/>
        <a:p>
          <a:endParaRPr lang="es-ES"/>
        </a:p>
      </dgm:t>
    </dgm:pt>
    <dgm:pt modelId="{51C6A44D-9D02-43B4-845C-DD8D3447D377}">
      <dgm:prSet phldrT="[Texto]" custT="1"/>
      <dgm:spPr/>
      <dgm:t>
        <a:bodyPr/>
        <a:lstStyle/>
        <a:p>
          <a:r>
            <a:rPr lang="es-ES" sz="1600" dirty="0" smtClean="0"/>
            <a:t>Detección de un elevado grado de baja autoestima en los niños investigados.</a:t>
          </a:r>
          <a:endParaRPr lang="es-ES" sz="1600" dirty="0"/>
        </a:p>
      </dgm:t>
    </dgm:pt>
    <dgm:pt modelId="{2343FC2F-32E7-4682-BEDE-95679FB67C44}" type="parTrans" cxnId="{C68BD49D-6839-4943-BF15-0DF033177619}">
      <dgm:prSet/>
      <dgm:spPr/>
      <dgm:t>
        <a:bodyPr/>
        <a:lstStyle/>
        <a:p>
          <a:endParaRPr lang="es-ES" sz="1600"/>
        </a:p>
      </dgm:t>
    </dgm:pt>
    <dgm:pt modelId="{EED15694-B8EE-417B-A4D0-EDB67473ED47}" type="sibTrans" cxnId="{C68BD49D-6839-4943-BF15-0DF033177619}">
      <dgm:prSet/>
      <dgm:spPr/>
      <dgm:t>
        <a:bodyPr/>
        <a:lstStyle/>
        <a:p>
          <a:endParaRPr lang="es-ES" sz="1600"/>
        </a:p>
      </dgm:t>
    </dgm:pt>
    <dgm:pt modelId="{1D87BB9F-6E4E-475C-AE38-D9F84F04D30B}">
      <dgm:prSet phldrT="[Texto]" custT="1"/>
      <dgm:spPr/>
      <dgm:t>
        <a:bodyPr/>
        <a:lstStyle/>
        <a:p>
          <a:r>
            <a:rPr lang="es-ES" sz="1600" dirty="0" smtClean="0"/>
            <a:t>Contribuir a que, padres y docentes cambien sus actitudes frente a los hijos y alumnos respectivamente. </a:t>
          </a:r>
          <a:endParaRPr lang="es-ES" sz="1600" dirty="0"/>
        </a:p>
      </dgm:t>
    </dgm:pt>
    <dgm:pt modelId="{F569CD30-64EC-4FCB-AC39-0EA7660F7BD7}" type="parTrans" cxnId="{0EAAA2F3-8779-45C4-B1B7-EE89186DEF7C}">
      <dgm:prSet/>
      <dgm:spPr/>
      <dgm:t>
        <a:bodyPr/>
        <a:lstStyle/>
        <a:p>
          <a:endParaRPr lang="es-ES" sz="1600"/>
        </a:p>
      </dgm:t>
    </dgm:pt>
    <dgm:pt modelId="{FD4D3356-E2BB-4DAB-89EB-F3283FA46A65}" type="sibTrans" cxnId="{0EAAA2F3-8779-45C4-B1B7-EE89186DEF7C}">
      <dgm:prSet/>
      <dgm:spPr/>
      <dgm:t>
        <a:bodyPr/>
        <a:lstStyle/>
        <a:p>
          <a:endParaRPr lang="es-ES" sz="1600"/>
        </a:p>
      </dgm:t>
    </dgm:pt>
    <dgm:pt modelId="{8592FE41-0E6D-48CA-A651-DA875B152E8F}">
      <dgm:prSet phldrT="[Texto]" custT="1"/>
      <dgm:spPr/>
      <dgm:t>
        <a:bodyPr/>
        <a:lstStyle/>
        <a:p>
          <a:r>
            <a:rPr lang="es-ES" sz="1600" dirty="0" smtClean="0"/>
            <a:t> Que padres y docentes dispongan de un instrumento técnico y de fácil aplicación.</a:t>
          </a:r>
          <a:endParaRPr lang="es-ES" sz="1600" dirty="0"/>
        </a:p>
      </dgm:t>
    </dgm:pt>
    <dgm:pt modelId="{6C0EEF62-BF3B-44F0-88BD-018EA2BA31E9}" type="parTrans" cxnId="{2AB10542-A521-4F51-B08A-9F32A4C13F51}">
      <dgm:prSet/>
      <dgm:spPr/>
      <dgm:t>
        <a:bodyPr/>
        <a:lstStyle/>
        <a:p>
          <a:endParaRPr lang="es-ES" sz="1600"/>
        </a:p>
      </dgm:t>
    </dgm:pt>
    <dgm:pt modelId="{E58E45BD-F60C-44A9-A759-1628D538DE9A}" type="sibTrans" cxnId="{2AB10542-A521-4F51-B08A-9F32A4C13F51}">
      <dgm:prSet/>
      <dgm:spPr/>
      <dgm:t>
        <a:bodyPr/>
        <a:lstStyle/>
        <a:p>
          <a:endParaRPr lang="es-ES" sz="1600"/>
        </a:p>
      </dgm:t>
    </dgm:pt>
    <dgm:pt modelId="{AACD208A-7D79-4C2E-89BF-FE62BCE54EA4}">
      <dgm:prSet phldrT="[Texto]" custT="1"/>
      <dgm:spPr/>
      <dgm:t>
        <a:bodyPr/>
        <a:lstStyle/>
        <a:p>
          <a:r>
            <a:rPr lang="es-ES" sz="1600" i="0" dirty="0" smtClean="0"/>
            <a:t>Que los niños se acojan al derecho de ser respetados y valorados. </a:t>
          </a:r>
          <a:endParaRPr lang="es-ES" sz="1600" dirty="0"/>
        </a:p>
      </dgm:t>
    </dgm:pt>
    <dgm:pt modelId="{B046EB8C-CD95-467A-80CE-3DF69755BAC5}" type="parTrans" cxnId="{B0FC0C4C-52BE-49E9-AC20-029D587E2072}">
      <dgm:prSet/>
      <dgm:spPr/>
      <dgm:t>
        <a:bodyPr/>
        <a:lstStyle/>
        <a:p>
          <a:endParaRPr lang="es-ES" sz="1600"/>
        </a:p>
      </dgm:t>
    </dgm:pt>
    <dgm:pt modelId="{37E5955F-564B-4B4F-BB33-46323EC39762}" type="sibTrans" cxnId="{B0FC0C4C-52BE-49E9-AC20-029D587E2072}">
      <dgm:prSet/>
      <dgm:spPr/>
      <dgm:t>
        <a:bodyPr/>
        <a:lstStyle/>
        <a:p>
          <a:endParaRPr lang="es-ES" sz="1600"/>
        </a:p>
      </dgm:t>
    </dgm:pt>
    <dgm:pt modelId="{3D83A910-D00B-497D-A73B-6D3C10CDF6DD}">
      <dgm:prSet phldrT="[Texto]" custT="1"/>
      <dgm:spPr/>
      <dgm:t>
        <a:bodyPr/>
        <a:lstStyle/>
        <a:p>
          <a:r>
            <a:rPr lang="es-ES" sz="1600" dirty="0" smtClean="0"/>
            <a:t>Mejorar la autoestima y estrechar la relación entre padres, hijos y docentes.</a:t>
          </a:r>
          <a:endParaRPr lang="es-ES" sz="1600" dirty="0"/>
        </a:p>
      </dgm:t>
    </dgm:pt>
    <dgm:pt modelId="{B976BDF9-453D-48D6-852E-B6C0754AA53E}" type="parTrans" cxnId="{64B7A24B-5A46-4A01-8708-96B52DBF2869}">
      <dgm:prSet/>
      <dgm:spPr/>
      <dgm:t>
        <a:bodyPr/>
        <a:lstStyle/>
        <a:p>
          <a:endParaRPr lang="es-ES" sz="1600"/>
        </a:p>
      </dgm:t>
    </dgm:pt>
    <dgm:pt modelId="{53983D41-B0B6-4910-85DD-E2248840FA11}" type="sibTrans" cxnId="{64B7A24B-5A46-4A01-8708-96B52DBF2869}">
      <dgm:prSet/>
      <dgm:spPr/>
      <dgm:t>
        <a:bodyPr/>
        <a:lstStyle/>
        <a:p>
          <a:endParaRPr lang="es-ES" sz="1600"/>
        </a:p>
      </dgm:t>
    </dgm:pt>
    <dgm:pt modelId="{576B4B09-AE6D-445A-BC33-20023216B65D}">
      <dgm:prSet custT="1"/>
      <dgm:spPr/>
      <dgm:t>
        <a:bodyPr/>
        <a:lstStyle/>
        <a:p>
          <a:r>
            <a:rPr lang="es-ES" sz="1600" dirty="0" smtClean="0"/>
            <a:t>Optimizar el poder psicopedagógico  y didáctico del juego para elevar las capacidades motivacionales de los niños.</a:t>
          </a:r>
          <a:endParaRPr lang="es-ES" sz="1600" dirty="0"/>
        </a:p>
      </dgm:t>
    </dgm:pt>
    <dgm:pt modelId="{864D1093-B20A-4D88-9D01-71B82D905226}" type="parTrans" cxnId="{2B3F18D6-78CE-4833-8BDA-6130DE80A7D7}">
      <dgm:prSet/>
      <dgm:spPr/>
      <dgm:t>
        <a:bodyPr/>
        <a:lstStyle/>
        <a:p>
          <a:endParaRPr lang="es-ES" sz="1600"/>
        </a:p>
      </dgm:t>
    </dgm:pt>
    <dgm:pt modelId="{76F5DAA3-74DB-4D90-A44C-AC9AF7AAFB30}" type="sibTrans" cxnId="{2B3F18D6-78CE-4833-8BDA-6130DE80A7D7}">
      <dgm:prSet/>
      <dgm:spPr/>
      <dgm:t>
        <a:bodyPr/>
        <a:lstStyle/>
        <a:p>
          <a:endParaRPr lang="es-ES" sz="1600"/>
        </a:p>
      </dgm:t>
    </dgm:pt>
    <dgm:pt modelId="{FB0AFCB2-A274-48FC-806F-D5DDBA567345}" type="pres">
      <dgm:prSet presAssocID="{1AF24666-9E22-4E1F-B663-D92C834BD90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0461B31-C822-46B6-B50A-F30096ED35D6}" type="pres">
      <dgm:prSet presAssocID="{51C6A44D-9D02-43B4-845C-DD8D3447D377}" presName="node" presStyleLbl="node1" presStyleIdx="0" presStyleCnt="6" custScaleY="6867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1FD842-85A2-46E4-8B54-925990E37145}" type="pres">
      <dgm:prSet presAssocID="{EED15694-B8EE-417B-A4D0-EDB67473ED47}" presName="sibTrans" presStyleCnt="0"/>
      <dgm:spPr/>
      <dgm:t>
        <a:bodyPr/>
        <a:lstStyle/>
        <a:p>
          <a:endParaRPr lang="es-ES"/>
        </a:p>
      </dgm:t>
    </dgm:pt>
    <dgm:pt modelId="{1481ACBB-4B24-4FEF-B8F5-561E192D877A}" type="pres">
      <dgm:prSet presAssocID="{576B4B09-AE6D-445A-BC33-20023216B65D}" presName="node" presStyleLbl="node1" presStyleIdx="1" presStyleCnt="6" custScaleY="6882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20E657-9715-409F-A363-81B0E93EAE40}" type="pres">
      <dgm:prSet presAssocID="{76F5DAA3-74DB-4D90-A44C-AC9AF7AAFB30}" presName="sibTrans" presStyleCnt="0"/>
      <dgm:spPr/>
      <dgm:t>
        <a:bodyPr/>
        <a:lstStyle/>
        <a:p>
          <a:endParaRPr lang="es-ES"/>
        </a:p>
      </dgm:t>
    </dgm:pt>
    <dgm:pt modelId="{C847DBEA-A3A1-46C9-A133-FD77CAEA9800}" type="pres">
      <dgm:prSet presAssocID="{1D87BB9F-6E4E-475C-AE38-D9F84F04D30B}" presName="node" presStyleLbl="node1" presStyleIdx="2" presStyleCnt="6" custScaleY="745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7A0B20-465A-4C0E-AD8E-FF3AD5FC3E42}" type="pres">
      <dgm:prSet presAssocID="{FD4D3356-E2BB-4DAB-89EB-F3283FA46A65}" presName="sibTrans" presStyleCnt="0"/>
      <dgm:spPr/>
      <dgm:t>
        <a:bodyPr/>
        <a:lstStyle/>
        <a:p>
          <a:endParaRPr lang="es-ES"/>
        </a:p>
      </dgm:t>
    </dgm:pt>
    <dgm:pt modelId="{F2524AFF-5700-480B-8DF9-F520447FDA7E}" type="pres">
      <dgm:prSet presAssocID="{8592FE41-0E6D-48CA-A651-DA875B152E8F}" presName="node" presStyleLbl="node1" presStyleIdx="3" presStyleCnt="6" custScaleY="6753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DB4FCE-1DBC-44A3-BDC4-CAC7A250834C}" type="pres">
      <dgm:prSet presAssocID="{E58E45BD-F60C-44A9-A759-1628D538DE9A}" presName="sibTrans" presStyleCnt="0"/>
      <dgm:spPr/>
      <dgm:t>
        <a:bodyPr/>
        <a:lstStyle/>
        <a:p>
          <a:endParaRPr lang="es-ES"/>
        </a:p>
      </dgm:t>
    </dgm:pt>
    <dgm:pt modelId="{CA4DED4C-0BD6-4ECE-BF50-CC0C96EAFEAD}" type="pres">
      <dgm:prSet presAssocID="{AACD208A-7D79-4C2E-89BF-FE62BCE54EA4}" presName="node" presStyleLbl="node1" presStyleIdx="4" presStyleCnt="6" custScaleY="677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F9F893-F701-4D36-B247-4E90C747B67F}" type="pres">
      <dgm:prSet presAssocID="{37E5955F-564B-4B4F-BB33-46323EC39762}" presName="sibTrans" presStyleCnt="0"/>
      <dgm:spPr/>
      <dgm:t>
        <a:bodyPr/>
        <a:lstStyle/>
        <a:p>
          <a:endParaRPr lang="es-ES"/>
        </a:p>
      </dgm:t>
    </dgm:pt>
    <dgm:pt modelId="{FBCC597F-EF99-4312-AF61-0A0FAADE0C8C}" type="pres">
      <dgm:prSet presAssocID="{3D83A910-D00B-497D-A73B-6D3C10CDF6DD}" presName="node" presStyleLbl="node1" presStyleIdx="5" presStyleCnt="6" custScaleY="6059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E9824F9-5BBA-4F39-A53F-8F8746CF960F}" type="presOf" srcId="{576B4B09-AE6D-445A-BC33-20023216B65D}" destId="{1481ACBB-4B24-4FEF-B8F5-561E192D877A}" srcOrd="0" destOrd="0" presId="urn:microsoft.com/office/officeart/2005/8/layout/default#1"/>
    <dgm:cxn modelId="{B5B0AA0C-1973-4286-8792-07504664D9F0}" type="presOf" srcId="{1D87BB9F-6E4E-475C-AE38-D9F84F04D30B}" destId="{C847DBEA-A3A1-46C9-A133-FD77CAEA9800}" srcOrd="0" destOrd="0" presId="urn:microsoft.com/office/officeart/2005/8/layout/default#1"/>
    <dgm:cxn modelId="{AF90F750-3144-47D2-B4F6-EC44C819E8A8}" type="presOf" srcId="{3D83A910-D00B-497D-A73B-6D3C10CDF6DD}" destId="{FBCC597F-EF99-4312-AF61-0A0FAADE0C8C}" srcOrd="0" destOrd="0" presId="urn:microsoft.com/office/officeart/2005/8/layout/default#1"/>
    <dgm:cxn modelId="{C6BA0226-4239-4CF0-AAA6-DA16773C9B89}" type="presOf" srcId="{AACD208A-7D79-4C2E-89BF-FE62BCE54EA4}" destId="{CA4DED4C-0BD6-4ECE-BF50-CC0C96EAFEAD}" srcOrd="0" destOrd="0" presId="urn:microsoft.com/office/officeart/2005/8/layout/default#1"/>
    <dgm:cxn modelId="{0EAAA2F3-8779-45C4-B1B7-EE89186DEF7C}" srcId="{1AF24666-9E22-4E1F-B663-D92C834BD90E}" destId="{1D87BB9F-6E4E-475C-AE38-D9F84F04D30B}" srcOrd="2" destOrd="0" parTransId="{F569CD30-64EC-4FCB-AC39-0EA7660F7BD7}" sibTransId="{FD4D3356-E2BB-4DAB-89EB-F3283FA46A65}"/>
    <dgm:cxn modelId="{64B7A24B-5A46-4A01-8708-96B52DBF2869}" srcId="{1AF24666-9E22-4E1F-B663-D92C834BD90E}" destId="{3D83A910-D00B-497D-A73B-6D3C10CDF6DD}" srcOrd="5" destOrd="0" parTransId="{B976BDF9-453D-48D6-852E-B6C0754AA53E}" sibTransId="{53983D41-B0B6-4910-85DD-E2248840FA11}"/>
    <dgm:cxn modelId="{2B3F18D6-78CE-4833-8BDA-6130DE80A7D7}" srcId="{1AF24666-9E22-4E1F-B663-D92C834BD90E}" destId="{576B4B09-AE6D-445A-BC33-20023216B65D}" srcOrd="1" destOrd="0" parTransId="{864D1093-B20A-4D88-9D01-71B82D905226}" sibTransId="{76F5DAA3-74DB-4D90-A44C-AC9AF7AAFB30}"/>
    <dgm:cxn modelId="{288F2DD6-0571-4532-9FE6-6462F2291776}" type="presOf" srcId="{51C6A44D-9D02-43B4-845C-DD8D3447D377}" destId="{80461B31-C822-46B6-B50A-F30096ED35D6}" srcOrd="0" destOrd="0" presId="urn:microsoft.com/office/officeart/2005/8/layout/default#1"/>
    <dgm:cxn modelId="{7E571D6B-97DD-424A-8867-A48C0861949C}" type="presOf" srcId="{8592FE41-0E6D-48CA-A651-DA875B152E8F}" destId="{F2524AFF-5700-480B-8DF9-F520447FDA7E}" srcOrd="0" destOrd="0" presId="urn:microsoft.com/office/officeart/2005/8/layout/default#1"/>
    <dgm:cxn modelId="{C68BD49D-6839-4943-BF15-0DF033177619}" srcId="{1AF24666-9E22-4E1F-B663-D92C834BD90E}" destId="{51C6A44D-9D02-43B4-845C-DD8D3447D377}" srcOrd="0" destOrd="0" parTransId="{2343FC2F-32E7-4682-BEDE-95679FB67C44}" sibTransId="{EED15694-B8EE-417B-A4D0-EDB67473ED47}"/>
    <dgm:cxn modelId="{B0FC0C4C-52BE-49E9-AC20-029D587E2072}" srcId="{1AF24666-9E22-4E1F-B663-D92C834BD90E}" destId="{AACD208A-7D79-4C2E-89BF-FE62BCE54EA4}" srcOrd="4" destOrd="0" parTransId="{B046EB8C-CD95-467A-80CE-3DF69755BAC5}" sibTransId="{37E5955F-564B-4B4F-BB33-46323EC39762}"/>
    <dgm:cxn modelId="{2AB10542-A521-4F51-B08A-9F32A4C13F51}" srcId="{1AF24666-9E22-4E1F-B663-D92C834BD90E}" destId="{8592FE41-0E6D-48CA-A651-DA875B152E8F}" srcOrd="3" destOrd="0" parTransId="{6C0EEF62-BF3B-44F0-88BD-018EA2BA31E9}" sibTransId="{E58E45BD-F60C-44A9-A759-1628D538DE9A}"/>
    <dgm:cxn modelId="{944C32A2-A62D-430C-8A2A-93BC75C37EED}" type="presOf" srcId="{1AF24666-9E22-4E1F-B663-D92C834BD90E}" destId="{FB0AFCB2-A274-48FC-806F-D5DDBA567345}" srcOrd="0" destOrd="0" presId="urn:microsoft.com/office/officeart/2005/8/layout/default#1"/>
    <dgm:cxn modelId="{047BC036-395A-4571-897B-2351E951CE37}" type="presParOf" srcId="{FB0AFCB2-A274-48FC-806F-D5DDBA567345}" destId="{80461B31-C822-46B6-B50A-F30096ED35D6}" srcOrd="0" destOrd="0" presId="urn:microsoft.com/office/officeart/2005/8/layout/default#1"/>
    <dgm:cxn modelId="{509E7A3E-FB84-4A11-A668-8EEDECC1B663}" type="presParOf" srcId="{FB0AFCB2-A274-48FC-806F-D5DDBA567345}" destId="{EC1FD842-85A2-46E4-8B54-925990E37145}" srcOrd="1" destOrd="0" presId="urn:microsoft.com/office/officeart/2005/8/layout/default#1"/>
    <dgm:cxn modelId="{EF6399CD-0CC5-4439-A9FA-FC3C2D5D1799}" type="presParOf" srcId="{FB0AFCB2-A274-48FC-806F-D5DDBA567345}" destId="{1481ACBB-4B24-4FEF-B8F5-561E192D877A}" srcOrd="2" destOrd="0" presId="urn:microsoft.com/office/officeart/2005/8/layout/default#1"/>
    <dgm:cxn modelId="{C2A285B8-ABF1-43C8-875A-E141CB391379}" type="presParOf" srcId="{FB0AFCB2-A274-48FC-806F-D5DDBA567345}" destId="{DF20E657-9715-409F-A363-81B0E93EAE40}" srcOrd="3" destOrd="0" presId="urn:microsoft.com/office/officeart/2005/8/layout/default#1"/>
    <dgm:cxn modelId="{3C122A58-8076-494C-8B53-0717E2499057}" type="presParOf" srcId="{FB0AFCB2-A274-48FC-806F-D5DDBA567345}" destId="{C847DBEA-A3A1-46C9-A133-FD77CAEA9800}" srcOrd="4" destOrd="0" presId="urn:microsoft.com/office/officeart/2005/8/layout/default#1"/>
    <dgm:cxn modelId="{CFC7818B-E941-459D-8496-A13485EF68D0}" type="presParOf" srcId="{FB0AFCB2-A274-48FC-806F-D5DDBA567345}" destId="{E07A0B20-465A-4C0E-AD8E-FF3AD5FC3E42}" srcOrd="5" destOrd="0" presId="urn:microsoft.com/office/officeart/2005/8/layout/default#1"/>
    <dgm:cxn modelId="{EC4ED754-1629-4115-8904-53F3ED922014}" type="presParOf" srcId="{FB0AFCB2-A274-48FC-806F-D5DDBA567345}" destId="{F2524AFF-5700-480B-8DF9-F520447FDA7E}" srcOrd="6" destOrd="0" presId="urn:microsoft.com/office/officeart/2005/8/layout/default#1"/>
    <dgm:cxn modelId="{F456F819-D0C0-4920-B88F-80942DC47B70}" type="presParOf" srcId="{FB0AFCB2-A274-48FC-806F-D5DDBA567345}" destId="{DEDB4FCE-1DBC-44A3-BDC4-CAC7A250834C}" srcOrd="7" destOrd="0" presId="urn:microsoft.com/office/officeart/2005/8/layout/default#1"/>
    <dgm:cxn modelId="{3E80331C-4305-4B9D-A52F-B96C140AF055}" type="presParOf" srcId="{FB0AFCB2-A274-48FC-806F-D5DDBA567345}" destId="{CA4DED4C-0BD6-4ECE-BF50-CC0C96EAFEAD}" srcOrd="8" destOrd="0" presId="urn:microsoft.com/office/officeart/2005/8/layout/default#1"/>
    <dgm:cxn modelId="{2CD6C99B-96FC-4F3A-A81F-3F80CC732FE0}" type="presParOf" srcId="{FB0AFCB2-A274-48FC-806F-D5DDBA567345}" destId="{24F9F893-F701-4D36-B247-4E90C747B67F}" srcOrd="9" destOrd="0" presId="urn:microsoft.com/office/officeart/2005/8/layout/default#1"/>
    <dgm:cxn modelId="{31B1F806-C298-4DBF-A1EF-FA633B33BD48}" type="presParOf" srcId="{FB0AFCB2-A274-48FC-806F-D5DDBA567345}" destId="{FBCC597F-EF99-4312-AF61-0A0FAADE0C8C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49243C-3F05-4A34-AC57-1641623F66E2}" type="doc">
      <dgm:prSet loTypeId="urn:microsoft.com/office/officeart/2005/8/layout/bProcess4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7A7A39CE-4C72-4A7E-957D-59E55136AB45}">
      <dgm:prSet phldrT="[Texto]" custT="1"/>
      <dgm:spPr/>
      <dgm:t>
        <a:bodyPr/>
        <a:lstStyle/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Trabajar en grupos pequeños de 3 a 4 niños/as , de forma continua</a:t>
          </a:r>
          <a:endParaRPr lang="es-ES" sz="1600" dirty="0">
            <a:latin typeface="Times New Roman" pitchFamily="18" charset="0"/>
            <a:cs typeface="Times New Roman" pitchFamily="18" charset="0"/>
          </a:endParaRPr>
        </a:p>
      </dgm:t>
    </dgm:pt>
    <dgm:pt modelId="{F775B017-9BCA-4DA3-93B2-A26F7658AB1D}" type="parTrans" cxnId="{2ACC4B3B-869E-4F1F-93F2-FB2C6DE63B8E}">
      <dgm:prSet/>
      <dgm:spPr/>
      <dgm:t>
        <a:bodyPr/>
        <a:lstStyle/>
        <a:p>
          <a:endParaRPr lang="es-ES" sz="1600">
            <a:latin typeface="Times New Roman" pitchFamily="18" charset="0"/>
            <a:cs typeface="Times New Roman" pitchFamily="18" charset="0"/>
          </a:endParaRPr>
        </a:p>
      </dgm:t>
    </dgm:pt>
    <dgm:pt modelId="{B6D8D29B-94B1-4AC0-9D6D-406017BE7C79}" type="sibTrans" cxnId="{2ACC4B3B-869E-4F1F-93F2-FB2C6DE63B8E}">
      <dgm:prSet/>
      <dgm:spPr/>
      <dgm:t>
        <a:bodyPr/>
        <a:lstStyle/>
        <a:p>
          <a:endParaRPr lang="es-ES" sz="1600">
            <a:latin typeface="Times New Roman" pitchFamily="18" charset="0"/>
            <a:cs typeface="Times New Roman" pitchFamily="18" charset="0"/>
          </a:endParaRPr>
        </a:p>
      </dgm:t>
    </dgm:pt>
    <dgm:pt modelId="{A46414B8-7EC7-423C-BCDE-82C010554EE2}">
      <dgm:prSet phldrT="[Texto]" custT="1"/>
      <dgm:spPr/>
      <dgm:t>
        <a:bodyPr/>
        <a:lstStyle/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 Las docentes y padres de familia darán el ejemplo de la actividad</a:t>
          </a:r>
          <a:endParaRPr lang="es-ES" sz="1600" dirty="0">
            <a:latin typeface="Times New Roman" pitchFamily="18" charset="0"/>
            <a:cs typeface="Times New Roman" pitchFamily="18" charset="0"/>
          </a:endParaRPr>
        </a:p>
      </dgm:t>
    </dgm:pt>
    <dgm:pt modelId="{21ABCD89-8587-4F55-9578-23663BB87FDB}" type="parTrans" cxnId="{3C612E6A-93DD-4A83-AFE3-8B00923726CC}">
      <dgm:prSet/>
      <dgm:spPr/>
      <dgm:t>
        <a:bodyPr/>
        <a:lstStyle/>
        <a:p>
          <a:endParaRPr lang="es-ES" sz="1600">
            <a:latin typeface="Times New Roman" pitchFamily="18" charset="0"/>
            <a:cs typeface="Times New Roman" pitchFamily="18" charset="0"/>
          </a:endParaRPr>
        </a:p>
      </dgm:t>
    </dgm:pt>
    <dgm:pt modelId="{B4B23085-4AB9-48E4-8CE0-3C5C0D05F8A6}" type="sibTrans" cxnId="{3C612E6A-93DD-4A83-AFE3-8B00923726CC}">
      <dgm:prSet/>
      <dgm:spPr/>
      <dgm:t>
        <a:bodyPr/>
        <a:lstStyle/>
        <a:p>
          <a:endParaRPr lang="es-ES" sz="1600">
            <a:latin typeface="Times New Roman" pitchFamily="18" charset="0"/>
            <a:cs typeface="Times New Roman" pitchFamily="18" charset="0"/>
          </a:endParaRPr>
        </a:p>
      </dgm:t>
    </dgm:pt>
    <dgm:pt modelId="{129B9FF3-6CDF-4D6B-BA00-065F6FA33588}">
      <dgm:prSet phldrT="[Texto]" custT="1"/>
      <dgm:spPr/>
      <dgm:t>
        <a:bodyPr/>
        <a:lstStyle/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El material didáctico  deberá ser concreto y estar siempre listo.</a:t>
          </a:r>
          <a:endParaRPr lang="es-ES" sz="1600" dirty="0">
            <a:latin typeface="Times New Roman" pitchFamily="18" charset="0"/>
            <a:cs typeface="Times New Roman" pitchFamily="18" charset="0"/>
          </a:endParaRPr>
        </a:p>
      </dgm:t>
    </dgm:pt>
    <dgm:pt modelId="{3AB09274-81F5-425B-A195-F8141F85E675}" type="parTrans" cxnId="{0EF8671F-4740-4595-9245-0F6457156F30}">
      <dgm:prSet/>
      <dgm:spPr/>
      <dgm:t>
        <a:bodyPr/>
        <a:lstStyle/>
        <a:p>
          <a:endParaRPr lang="es-ES" sz="1600">
            <a:latin typeface="Times New Roman" pitchFamily="18" charset="0"/>
            <a:cs typeface="Times New Roman" pitchFamily="18" charset="0"/>
          </a:endParaRPr>
        </a:p>
      </dgm:t>
    </dgm:pt>
    <dgm:pt modelId="{1ACA44DD-21E9-42B9-BFD3-AA83416F8A2B}" type="sibTrans" cxnId="{0EF8671F-4740-4595-9245-0F6457156F30}">
      <dgm:prSet/>
      <dgm:spPr/>
      <dgm:t>
        <a:bodyPr/>
        <a:lstStyle/>
        <a:p>
          <a:endParaRPr lang="es-ES" sz="1600">
            <a:latin typeface="Times New Roman" pitchFamily="18" charset="0"/>
            <a:cs typeface="Times New Roman" pitchFamily="18" charset="0"/>
          </a:endParaRPr>
        </a:p>
      </dgm:t>
    </dgm:pt>
    <dgm:pt modelId="{42040161-7E88-45EC-AF4B-7627885979DC}">
      <dgm:prSet phldrT="[Texto]" custT="1"/>
      <dgm:spPr/>
      <dgm:t>
        <a:bodyPr/>
        <a:lstStyle/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Proporcionar el mayor número se situaciones</a:t>
          </a:r>
          <a:endParaRPr lang="es-ES" sz="1600" dirty="0">
            <a:latin typeface="Times New Roman" pitchFamily="18" charset="0"/>
            <a:cs typeface="Times New Roman" pitchFamily="18" charset="0"/>
          </a:endParaRPr>
        </a:p>
      </dgm:t>
    </dgm:pt>
    <dgm:pt modelId="{51F0C68F-D9E0-41AF-8273-70609B028514}" type="parTrans" cxnId="{C06EB481-43A3-437B-B769-9B2418A1B34C}">
      <dgm:prSet/>
      <dgm:spPr/>
      <dgm:t>
        <a:bodyPr/>
        <a:lstStyle/>
        <a:p>
          <a:endParaRPr lang="es-ES" sz="1600">
            <a:latin typeface="Times New Roman" pitchFamily="18" charset="0"/>
            <a:cs typeface="Times New Roman" pitchFamily="18" charset="0"/>
          </a:endParaRPr>
        </a:p>
      </dgm:t>
    </dgm:pt>
    <dgm:pt modelId="{7D04317F-BB75-415B-8B3B-C6663291F022}" type="sibTrans" cxnId="{C06EB481-43A3-437B-B769-9B2418A1B34C}">
      <dgm:prSet/>
      <dgm:spPr/>
      <dgm:t>
        <a:bodyPr/>
        <a:lstStyle/>
        <a:p>
          <a:endParaRPr lang="es-ES" sz="1600">
            <a:latin typeface="Times New Roman" pitchFamily="18" charset="0"/>
            <a:cs typeface="Times New Roman" pitchFamily="18" charset="0"/>
          </a:endParaRPr>
        </a:p>
      </dgm:t>
    </dgm:pt>
    <dgm:pt modelId="{171015FD-EBCF-40A4-BEEE-22A02A76744B}">
      <dgm:prSet phldrT="[Texto]" custT="1"/>
      <dgm:spPr/>
      <dgm:t>
        <a:bodyPr/>
        <a:lstStyle/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Evaluación </a:t>
          </a:r>
          <a:endParaRPr lang="es-ES" sz="1600" dirty="0">
            <a:latin typeface="Times New Roman" pitchFamily="18" charset="0"/>
            <a:cs typeface="Times New Roman" pitchFamily="18" charset="0"/>
          </a:endParaRPr>
        </a:p>
      </dgm:t>
    </dgm:pt>
    <dgm:pt modelId="{DEA1BEE7-DB06-46CA-9447-ED0D0E994BD6}" type="parTrans" cxnId="{7CFEDE42-2B87-4FAA-B533-F39D85C0135A}">
      <dgm:prSet/>
      <dgm:spPr/>
      <dgm:t>
        <a:bodyPr/>
        <a:lstStyle/>
        <a:p>
          <a:endParaRPr lang="es-ES" sz="1600">
            <a:latin typeface="Times New Roman" pitchFamily="18" charset="0"/>
            <a:cs typeface="Times New Roman" pitchFamily="18" charset="0"/>
          </a:endParaRPr>
        </a:p>
      </dgm:t>
    </dgm:pt>
    <dgm:pt modelId="{F2BD767B-02A1-4746-AB40-86DAB928FEE4}" type="sibTrans" cxnId="{7CFEDE42-2B87-4FAA-B533-F39D85C0135A}">
      <dgm:prSet/>
      <dgm:spPr/>
      <dgm:t>
        <a:bodyPr/>
        <a:lstStyle/>
        <a:p>
          <a:endParaRPr lang="es-ES" sz="1600">
            <a:latin typeface="Times New Roman" pitchFamily="18" charset="0"/>
            <a:cs typeface="Times New Roman" pitchFamily="18" charset="0"/>
          </a:endParaRPr>
        </a:p>
      </dgm:t>
    </dgm:pt>
    <dgm:pt modelId="{2CF4FB6F-B23F-44A0-9E89-D68B2ACCBCCB}">
      <dgm:prSet phldrT="[Texto]" custT="1"/>
      <dgm:spPr/>
      <dgm:t>
        <a:bodyPr/>
        <a:lstStyle/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Cartilla de evaluación, para que llenen los padres.</a:t>
          </a:r>
          <a:endParaRPr lang="es-ES" sz="1600" dirty="0">
            <a:latin typeface="Times New Roman" pitchFamily="18" charset="0"/>
            <a:cs typeface="Times New Roman" pitchFamily="18" charset="0"/>
          </a:endParaRPr>
        </a:p>
      </dgm:t>
    </dgm:pt>
    <dgm:pt modelId="{D56AB61F-F53B-4083-B910-0FE28853889D}" type="parTrans" cxnId="{69E8942F-845E-450A-A49F-7D9D24C9C8AC}">
      <dgm:prSet/>
      <dgm:spPr/>
      <dgm:t>
        <a:bodyPr/>
        <a:lstStyle/>
        <a:p>
          <a:endParaRPr lang="es-ES" sz="1600">
            <a:latin typeface="Times New Roman" pitchFamily="18" charset="0"/>
            <a:cs typeface="Times New Roman" pitchFamily="18" charset="0"/>
          </a:endParaRPr>
        </a:p>
      </dgm:t>
    </dgm:pt>
    <dgm:pt modelId="{C2F977D1-FFFD-4F82-BA02-B6EEE0588DD0}" type="sibTrans" cxnId="{69E8942F-845E-450A-A49F-7D9D24C9C8AC}">
      <dgm:prSet/>
      <dgm:spPr/>
      <dgm:t>
        <a:bodyPr/>
        <a:lstStyle/>
        <a:p>
          <a:endParaRPr lang="es-ES" sz="1600">
            <a:latin typeface="Times New Roman" pitchFamily="18" charset="0"/>
            <a:cs typeface="Times New Roman" pitchFamily="18" charset="0"/>
          </a:endParaRPr>
        </a:p>
      </dgm:t>
    </dgm:pt>
    <dgm:pt modelId="{C3BC3F05-7301-4B81-8239-0E82967C6B38}">
      <dgm:prSet custT="1"/>
      <dgm:spPr/>
      <dgm:t>
        <a:bodyPr/>
        <a:lstStyle/>
        <a:p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Ficha de evaluación, individualizada del alumno </a:t>
          </a:r>
          <a:endParaRPr lang="es-ES" sz="1600" dirty="0">
            <a:latin typeface="Times New Roman" pitchFamily="18" charset="0"/>
            <a:cs typeface="Times New Roman" pitchFamily="18" charset="0"/>
          </a:endParaRPr>
        </a:p>
      </dgm:t>
    </dgm:pt>
    <dgm:pt modelId="{1168EE02-F71D-4AA2-B3E2-DE29B5640AB1}" type="parTrans" cxnId="{AC00D3AB-82D9-4C8F-A6CB-678F19F15652}">
      <dgm:prSet/>
      <dgm:spPr/>
      <dgm:t>
        <a:bodyPr/>
        <a:lstStyle/>
        <a:p>
          <a:endParaRPr lang="es-ES" sz="1600">
            <a:latin typeface="Times New Roman" pitchFamily="18" charset="0"/>
            <a:cs typeface="Times New Roman" pitchFamily="18" charset="0"/>
          </a:endParaRPr>
        </a:p>
      </dgm:t>
    </dgm:pt>
    <dgm:pt modelId="{36198B25-45D4-4B40-A374-E47A58954637}" type="sibTrans" cxnId="{AC00D3AB-82D9-4C8F-A6CB-678F19F15652}">
      <dgm:prSet/>
      <dgm:spPr/>
      <dgm:t>
        <a:bodyPr/>
        <a:lstStyle/>
        <a:p>
          <a:endParaRPr lang="es-ES" sz="1600">
            <a:latin typeface="Times New Roman" pitchFamily="18" charset="0"/>
            <a:cs typeface="Times New Roman" pitchFamily="18" charset="0"/>
          </a:endParaRPr>
        </a:p>
      </dgm:t>
    </dgm:pt>
    <dgm:pt modelId="{3FF22F35-D0F2-4FBA-890F-C6F6476A3651}" type="pres">
      <dgm:prSet presAssocID="{1F49243C-3F05-4A34-AC57-1641623F66E2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9603880F-BF5D-467F-9334-AF83F02B001E}" type="pres">
      <dgm:prSet presAssocID="{7A7A39CE-4C72-4A7E-957D-59E55136AB45}" presName="compNode" presStyleCnt="0"/>
      <dgm:spPr/>
      <dgm:t>
        <a:bodyPr/>
        <a:lstStyle/>
        <a:p>
          <a:endParaRPr lang="es-ES"/>
        </a:p>
      </dgm:t>
    </dgm:pt>
    <dgm:pt modelId="{274D3EA0-FC0D-41FD-A4C0-C11734BA75DE}" type="pres">
      <dgm:prSet presAssocID="{7A7A39CE-4C72-4A7E-957D-59E55136AB45}" presName="dummyConnPt" presStyleCnt="0"/>
      <dgm:spPr/>
      <dgm:t>
        <a:bodyPr/>
        <a:lstStyle/>
        <a:p>
          <a:endParaRPr lang="es-ES"/>
        </a:p>
      </dgm:t>
    </dgm:pt>
    <dgm:pt modelId="{FB649F3B-BEE4-4F16-81DA-632E46902F69}" type="pres">
      <dgm:prSet presAssocID="{7A7A39CE-4C72-4A7E-957D-59E55136AB45}" presName="node" presStyleLbl="node1" presStyleIdx="0" presStyleCnt="7" custScaleY="10000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CF17D2-C210-40E1-AF09-2A301E0FDAEE}" type="pres">
      <dgm:prSet presAssocID="{B6D8D29B-94B1-4AC0-9D6D-406017BE7C79}" presName="sibTrans" presStyleLbl="bgSibTrans2D1" presStyleIdx="0" presStyleCnt="6"/>
      <dgm:spPr/>
      <dgm:t>
        <a:bodyPr/>
        <a:lstStyle/>
        <a:p>
          <a:endParaRPr lang="es-ES"/>
        </a:p>
      </dgm:t>
    </dgm:pt>
    <dgm:pt modelId="{A9542D07-6FA5-4B21-8BEA-538BBF12C1E9}" type="pres">
      <dgm:prSet presAssocID="{A46414B8-7EC7-423C-BCDE-82C010554EE2}" presName="compNode" presStyleCnt="0"/>
      <dgm:spPr/>
      <dgm:t>
        <a:bodyPr/>
        <a:lstStyle/>
        <a:p>
          <a:endParaRPr lang="es-ES"/>
        </a:p>
      </dgm:t>
    </dgm:pt>
    <dgm:pt modelId="{2939230A-23E0-4059-9743-E14F07D05CE4}" type="pres">
      <dgm:prSet presAssocID="{A46414B8-7EC7-423C-BCDE-82C010554EE2}" presName="dummyConnPt" presStyleCnt="0"/>
      <dgm:spPr/>
      <dgm:t>
        <a:bodyPr/>
        <a:lstStyle/>
        <a:p>
          <a:endParaRPr lang="es-ES"/>
        </a:p>
      </dgm:t>
    </dgm:pt>
    <dgm:pt modelId="{7169B503-7128-4F20-B482-E0BFBDDB4A81}" type="pres">
      <dgm:prSet presAssocID="{A46414B8-7EC7-423C-BCDE-82C010554EE2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A1F97A-F0DD-488F-8017-5527DA33EB9F}" type="pres">
      <dgm:prSet presAssocID="{B4B23085-4AB9-48E4-8CE0-3C5C0D05F8A6}" presName="sibTrans" presStyleLbl="bgSibTrans2D1" presStyleIdx="1" presStyleCnt="6"/>
      <dgm:spPr/>
      <dgm:t>
        <a:bodyPr/>
        <a:lstStyle/>
        <a:p>
          <a:endParaRPr lang="es-ES"/>
        </a:p>
      </dgm:t>
    </dgm:pt>
    <dgm:pt modelId="{04C40A76-9F03-4C46-8206-C458BE389590}" type="pres">
      <dgm:prSet presAssocID="{129B9FF3-6CDF-4D6B-BA00-065F6FA33588}" presName="compNode" presStyleCnt="0"/>
      <dgm:spPr/>
      <dgm:t>
        <a:bodyPr/>
        <a:lstStyle/>
        <a:p>
          <a:endParaRPr lang="es-ES"/>
        </a:p>
      </dgm:t>
    </dgm:pt>
    <dgm:pt modelId="{F90238CB-1B26-461E-BF32-A6FC8DD0D8AD}" type="pres">
      <dgm:prSet presAssocID="{129B9FF3-6CDF-4D6B-BA00-065F6FA33588}" presName="dummyConnPt" presStyleCnt="0"/>
      <dgm:spPr/>
      <dgm:t>
        <a:bodyPr/>
        <a:lstStyle/>
        <a:p>
          <a:endParaRPr lang="es-ES"/>
        </a:p>
      </dgm:t>
    </dgm:pt>
    <dgm:pt modelId="{CE79AB4E-42AB-4BB4-981F-A6500EA866F5}" type="pres">
      <dgm:prSet presAssocID="{129B9FF3-6CDF-4D6B-BA00-065F6FA33588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B81F1E-440C-453B-B64B-4B976307A1B1}" type="pres">
      <dgm:prSet presAssocID="{1ACA44DD-21E9-42B9-BFD3-AA83416F8A2B}" presName="sibTrans" presStyleLbl="bgSibTrans2D1" presStyleIdx="2" presStyleCnt="6"/>
      <dgm:spPr/>
      <dgm:t>
        <a:bodyPr/>
        <a:lstStyle/>
        <a:p>
          <a:endParaRPr lang="es-ES"/>
        </a:p>
      </dgm:t>
    </dgm:pt>
    <dgm:pt modelId="{0015A5D7-046B-41DC-A41B-D4E099EE83ED}" type="pres">
      <dgm:prSet presAssocID="{42040161-7E88-45EC-AF4B-7627885979DC}" presName="compNode" presStyleCnt="0"/>
      <dgm:spPr/>
      <dgm:t>
        <a:bodyPr/>
        <a:lstStyle/>
        <a:p>
          <a:endParaRPr lang="es-ES"/>
        </a:p>
      </dgm:t>
    </dgm:pt>
    <dgm:pt modelId="{D562A156-8608-46AF-BE93-218FEF9268E7}" type="pres">
      <dgm:prSet presAssocID="{42040161-7E88-45EC-AF4B-7627885979DC}" presName="dummyConnPt" presStyleCnt="0"/>
      <dgm:spPr/>
      <dgm:t>
        <a:bodyPr/>
        <a:lstStyle/>
        <a:p>
          <a:endParaRPr lang="es-ES"/>
        </a:p>
      </dgm:t>
    </dgm:pt>
    <dgm:pt modelId="{D6600E6A-8641-4F44-99D8-A515F95C87F7}" type="pres">
      <dgm:prSet presAssocID="{42040161-7E88-45EC-AF4B-7627885979DC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83A6CD-C277-4EDE-9DEF-658590E8C7A0}" type="pres">
      <dgm:prSet presAssocID="{7D04317F-BB75-415B-8B3B-C6663291F022}" presName="sibTrans" presStyleLbl="bgSibTrans2D1" presStyleIdx="3" presStyleCnt="6"/>
      <dgm:spPr/>
      <dgm:t>
        <a:bodyPr/>
        <a:lstStyle/>
        <a:p>
          <a:endParaRPr lang="es-ES"/>
        </a:p>
      </dgm:t>
    </dgm:pt>
    <dgm:pt modelId="{AAC1963B-64A4-4CBB-BE4D-89EB55067862}" type="pres">
      <dgm:prSet presAssocID="{171015FD-EBCF-40A4-BEEE-22A02A76744B}" presName="compNode" presStyleCnt="0"/>
      <dgm:spPr/>
      <dgm:t>
        <a:bodyPr/>
        <a:lstStyle/>
        <a:p>
          <a:endParaRPr lang="es-ES"/>
        </a:p>
      </dgm:t>
    </dgm:pt>
    <dgm:pt modelId="{0A5A78F3-0B84-4739-AE37-1DB7F014033A}" type="pres">
      <dgm:prSet presAssocID="{171015FD-EBCF-40A4-BEEE-22A02A76744B}" presName="dummyConnPt" presStyleCnt="0"/>
      <dgm:spPr/>
      <dgm:t>
        <a:bodyPr/>
        <a:lstStyle/>
        <a:p>
          <a:endParaRPr lang="es-ES"/>
        </a:p>
      </dgm:t>
    </dgm:pt>
    <dgm:pt modelId="{036F7654-9429-4372-A28F-AC147D6742B7}" type="pres">
      <dgm:prSet presAssocID="{171015FD-EBCF-40A4-BEEE-22A02A76744B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0CFF4F-0B87-4AEB-A42A-03AA5F221DAD}" type="pres">
      <dgm:prSet presAssocID="{F2BD767B-02A1-4746-AB40-86DAB928FEE4}" presName="sibTrans" presStyleLbl="bgSibTrans2D1" presStyleIdx="4" presStyleCnt="6"/>
      <dgm:spPr/>
      <dgm:t>
        <a:bodyPr/>
        <a:lstStyle/>
        <a:p>
          <a:endParaRPr lang="es-ES"/>
        </a:p>
      </dgm:t>
    </dgm:pt>
    <dgm:pt modelId="{CF8AA3A6-E26E-4718-96A2-04722627D9D5}" type="pres">
      <dgm:prSet presAssocID="{C3BC3F05-7301-4B81-8239-0E82967C6B38}" presName="compNode" presStyleCnt="0"/>
      <dgm:spPr/>
      <dgm:t>
        <a:bodyPr/>
        <a:lstStyle/>
        <a:p>
          <a:endParaRPr lang="es-ES"/>
        </a:p>
      </dgm:t>
    </dgm:pt>
    <dgm:pt modelId="{044DBE80-738E-482F-B192-62337A91F0E7}" type="pres">
      <dgm:prSet presAssocID="{C3BC3F05-7301-4B81-8239-0E82967C6B38}" presName="dummyConnPt" presStyleCnt="0"/>
      <dgm:spPr/>
      <dgm:t>
        <a:bodyPr/>
        <a:lstStyle/>
        <a:p>
          <a:endParaRPr lang="es-ES"/>
        </a:p>
      </dgm:t>
    </dgm:pt>
    <dgm:pt modelId="{C2B15948-179A-4F0A-AD1E-6AACCEFF8E85}" type="pres">
      <dgm:prSet presAssocID="{C3BC3F05-7301-4B81-8239-0E82967C6B38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1E785C-8981-435B-8F0A-1E3327EF0233}" type="pres">
      <dgm:prSet presAssocID="{36198B25-45D4-4B40-A374-E47A58954637}" presName="sibTrans" presStyleLbl="bgSibTrans2D1" presStyleIdx="5" presStyleCnt="6"/>
      <dgm:spPr/>
      <dgm:t>
        <a:bodyPr/>
        <a:lstStyle/>
        <a:p>
          <a:endParaRPr lang="es-ES"/>
        </a:p>
      </dgm:t>
    </dgm:pt>
    <dgm:pt modelId="{C2C5280E-E03E-4FAD-BD01-FB40480C8518}" type="pres">
      <dgm:prSet presAssocID="{2CF4FB6F-B23F-44A0-9E89-D68B2ACCBCCB}" presName="compNode" presStyleCnt="0"/>
      <dgm:spPr/>
      <dgm:t>
        <a:bodyPr/>
        <a:lstStyle/>
        <a:p>
          <a:endParaRPr lang="es-ES"/>
        </a:p>
      </dgm:t>
    </dgm:pt>
    <dgm:pt modelId="{AB1BD7A6-4C76-4A61-B4B3-744A744CE49D}" type="pres">
      <dgm:prSet presAssocID="{2CF4FB6F-B23F-44A0-9E89-D68B2ACCBCCB}" presName="dummyConnPt" presStyleCnt="0"/>
      <dgm:spPr/>
      <dgm:t>
        <a:bodyPr/>
        <a:lstStyle/>
        <a:p>
          <a:endParaRPr lang="es-ES"/>
        </a:p>
      </dgm:t>
    </dgm:pt>
    <dgm:pt modelId="{3832B9A8-ED21-4FD3-AC7B-B26D74C34CF3}" type="pres">
      <dgm:prSet presAssocID="{2CF4FB6F-B23F-44A0-9E89-D68B2ACCBCCB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2425AAE-0DF8-4633-A27C-2A455C3F68F8}" type="presOf" srcId="{42040161-7E88-45EC-AF4B-7627885979DC}" destId="{D6600E6A-8641-4F44-99D8-A515F95C87F7}" srcOrd="0" destOrd="0" presId="urn:microsoft.com/office/officeart/2005/8/layout/bProcess4"/>
    <dgm:cxn modelId="{D2EA002C-5D1E-4662-BE7C-7171E07E3FA2}" type="presOf" srcId="{B6D8D29B-94B1-4AC0-9D6D-406017BE7C79}" destId="{77CF17D2-C210-40E1-AF09-2A301E0FDAEE}" srcOrd="0" destOrd="0" presId="urn:microsoft.com/office/officeart/2005/8/layout/bProcess4"/>
    <dgm:cxn modelId="{2ACC4B3B-869E-4F1F-93F2-FB2C6DE63B8E}" srcId="{1F49243C-3F05-4A34-AC57-1641623F66E2}" destId="{7A7A39CE-4C72-4A7E-957D-59E55136AB45}" srcOrd="0" destOrd="0" parTransId="{F775B017-9BCA-4DA3-93B2-A26F7658AB1D}" sibTransId="{B6D8D29B-94B1-4AC0-9D6D-406017BE7C79}"/>
    <dgm:cxn modelId="{9079AE92-94FA-49CB-81E6-B1208C5AE2E7}" type="presOf" srcId="{7A7A39CE-4C72-4A7E-957D-59E55136AB45}" destId="{FB649F3B-BEE4-4F16-81DA-632E46902F69}" srcOrd="0" destOrd="0" presId="urn:microsoft.com/office/officeart/2005/8/layout/bProcess4"/>
    <dgm:cxn modelId="{34061916-C927-4A9D-9711-B2451EDFBC83}" type="presOf" srcId="{129B9FF3-6CDF-4D6B-BA00-065F6FA33588}" destId="{CE79AB4E-42AB-4BB4-981F-A6500EA866F5}" srcOrd="0" destOrd="0" presId="urn:microsoft.com/office/officeart/2005/8/layout/bProcess4"/>
    <dgm:cxn modelId="{0FAD85E3-D06F-4FC2-B8AA-D5C75CC5FCD5}" type="presOf" srcId="{2CF4FB6F-B23F-44A0-9E89-D68B2ACCBCCB}" destId="{3832B9A8-ED21-4FD3-AC7B-B26D74C34CF3}" srcOrd="0" destOrd="0" presId="urn:microsoft.com/office/officeart/2005/8/layout/bProcess4"/>
    <dgm:cxn modelId="{C06EB481-43A3-437B-B769-9B2418A1B34C}" srcId="{1F49243C-3F05-4A34-AC57-1641623F66E2}" destId="{42040161-7E88-45EC-AF4B-7627885979DC}" srcOrd="3" destOrd="0" parTransId="{51F0C68F-D9E0-41AF-8273-70609B028514}" sibTransId="{7D04317F-BB75-415B-8B3B-C6663291F022}"/>
    <dgm:cxn modelId="{7CFEDE42-2B87-4FAA-B533-F39D85C0135A}" srcId="{1F49243C-3F05-4A34-AC57-1641623F66E2}" destId="{171015FD-EBCF-40A4-BEEE-22A02A76744B}" srcOrd="4" destOrd="0" parTransId="{DEA1BEE7-DB06-46CA-9447-ED0D0E994BD6}" sibTransId="{F2BD767B-02A1-4746-AB40-86DAB928FEE4}"/>
    <dgm:cxn modelId="{3C612E6A-93DD-4A83-AFE3-8B00923726CC}" srcId="{1F49243C-3F05-4A34-AC57-1641623F66E2}" destId="{A46414B8-7EC7-423C-BCDE-82C010554EE2}" srcOrd="1" destOrd="0" parTransId="{21ABCD89-8587-4F55-9578-23663BB87FDB}" sibTransId="{B4B23085-4AB9-48E4-8CE0-3C5C0D05F8A6}"/>
    <dgm:cxn modelId="{1236808B-4952-4798-8CD8-6ADA05884FB2}" type="presOf" srcId="{36198B25-45D4-4B40-A374-E47A58954637}" destId="{631E785C-8981-435B-8F0A-1E3327EF0233}" srcOrd="0" destOrd="0" presId="urn:microsoft.com/office/officeart/2005/8/layout/bProcess4"/>
    <dgm:cxn modelId="{4F183B58-55AD-4C67-B1B0-EDA3398DB426}" type="presOf" srcId="{A46414B8-7EC7-423C-BCDE-82C010554EE2}" destId="{7169B503-7128-4F20-B482-E0BFBDDB4A81}" srcOrd="0" destOrd="0" presId="urn:microsoft.com/office/officeart/2005/8/layout/bProcess4"/>
    <dgm:cxn modelId="{82556ABE-737E-48D0-8CD5-22921C6C7E34}" type="presOf" srcId="{1ACA44DD-21E9-42B9-BFD3-AA83416F8A2B}" destId="{70B81F1E-440C-453B-B64B-4B976307A1B1}" srcOrd="0" destOrd="0" presId="urn:microsoft.com/office/officeart/2005/8/layout/bProcess4"/>
    <dgm:cxn modelId="{FF161F30-9F21-4E9F-9D96-D59499D4856D}" type="presOf" srcId="{F2BD767B-02A1-4746-AB40-86DAB928FEE4}" destId="{C80CFF4F-0B87-4AEB-A42A-03AA5F221DAD}" srcOrd="0" destOrd="0" presId="urn:microsoft.com/office/officeart/2005/8/layout/bProcess4"/>
    <dgm:cxn modelId="{AC00D3AB-82D9-4C8F-A6CB-678F19F15652}" srcId="{1F49243C-3F05-4A34-AC57-1641623F66E2}" destId="{C3BC3F05-7301-4B81-8239-0E82967C6B38}" srcOrd="5" destOrd="0" parTransId="{1168EE02-F71D-4AA2-B3E2-DE29B5640AB1}" sibTransId="{36198B25-45D4-4B40-A374-E47A58954637}"/>
    <dgm:cxn modelId="{0EF8671F-4740-4595-9245-0F6457156F30}" srcId="{1F49243C-3F05-4A34-AC57-1641623F66E2}" destId="{129B9FF3-6CDF-4D6B-BA00-065F6FA33588}" srcOrd="2" destOrd="0" parTransId="{3AB09274-81F5-425B-A195-F8141F85E675}" sibTransId="{1ACA44DD-21E9-42B9-BFD3-AA83416F8A2B}"/>
    <dgm:cxn modelId="{12872542-F356-4588-B000-C36A60A4694D}" type="presOf" srcId="{1F49243C-3F05-4A34-AC57-1641623F66E2}" destId="{3FF22F35-D0F2-4FBA-890F-C6F6476A3651}" srcOrd="0" destOrd="0" presId="urn:microsoft.com/office/officeart/2005/8/layout/bProcess4"/>
    <dgm:cxn modelId="{9B088321-876E-4555-94ED-74F0C1D23A0F}" type="presOf" srcId="{171015FD-EBCF-40A4-BEEE-22A02A76744B}" destId="{036F7654-9429-4372-A28F-AC147D6742B7}" srcOrd="0" destOrd="0" presId="urn:microsoft.com/office/officeart/2005/8/layout/bProcess4"/>
    <dgm:cxn modelId="{E986BF0A-FBA8-4F04-A859-E26F3A69454A}" type="presOf" srcId="{C3BC3F05-7301-4B81-8239-0E82967C6B38}" destId="{C2B15948-179A-4F0A-AD1E-6AACCEFF8E85}" srcOrd="0" destOrd="0" presId="urn:microsoft.com/office/officeart/2005/8/layout/bProcess4"/>
    <dgm:cxn modelId="{3C440B5C-8A92-4E1F-9F50-64C2B337C5C6}" type="presOf" srcId="{B4B23085-4AB9-48E4-8CE0-3C5C0D05F8A6}" destId="{13A1F97A-F0DD-488F-8017-5527DA33EB9F}" srcOrd="0" destOrd="0" presId="urn:microsoft.com/office/officeart/2005/8/layout/bProcess4"/>
    <dgm:cxn modelId="{69E8942F-845E-450A-A49F-7D9D24C9C8AC}" srcId="{1F49243C-3F05-4A34-AC57-1641623F66E2}" destId="{2CF4FB6F-B23F-44A0-9E89-D68B2ACCBCCB}" srcOrd="6" destOrd="0" parTransId="{D56AB61F-F53B-4083-B910-0FE28853889D}" sibTransId="{C2F977D1-FFFD-4F82-BA02-B6EEE0588DD0}"/>
    <dgm:cxn modelId="{BD2F5D56-D439-4F5F-B413-7EB66EBF9752}" type="presOf" srcId="{7D04317F-BB75-415B-8B3B-C6663291F022}" destId="{FF83A6CD-C277-4EDE-9DEF-658590E8C7A0}" srcOrd="0" destOrd="0" presId="urn:microsoft.com/office/officeart/2005/8/layout/bProcess4"/>
    <dgm:cxn modelId="{3F58CE4F-26F7-434C-AA7D-DBF200D4CF54}" type="presParOf" srcId="{3FF22F35-D0F2-4FBA-890F-C6F6476A3651}" destId="{9603880F-BF5D-467F-9334-AF83F02B001E}" srcOrd="0" destOrd="0" presId="urn:microsoft.com/office/officeart/2005/8/layout/bProcess4"/>
    <dgm:cxn modelId="{40C6BB10-BE9A-47E9-9D75-96C3927981A4}" type="presParOf" srcId="{9603880F-BF5D-467F-9334-AF83F02B001E}" destId="{274D3EA0-FC0D-41FD-A4C0-C11734BA75DE}" srcOrd="0" destOrd="0" presId="urn:microsoft.com/office/officeart/2005/8/layout/bProcess4"/>
    <dgm:cxn modelId="{568D947D-8028-4446-8464-B9585D60B5B8}" type="presParOf" srcId="{9603880F-BF5D-467F-9334-AF83F02B001E}" destId="{FB649F3B-BEE4-4F16-81DA-632E46902F69}" srcOrd="1" destOrd="0" presId="urn:microsoft.com/office/officeart/2005/8/layout/bProcess4"/>
    <dgm:cxn modelId="{CE3A68FB-7D87-4B36-941F-21AEFCFF89F0}" type="presParOf" srcId="{3FF22F35-D0F2-4FBA-890F-C6F6476A3651}" destId="{77CF17D2-C210-40E1-AF09-2A301E0FDAEE}" srcOrd="1" destOrd="0" presId="urn:microsoft.com/office/officeart/2005/8/layout/bProcess4"/>
    <dgm:cxn modelId="{2E131C3D-26F8-4138-A5E5-5BA0B1CD1257}" type="presParOf" srcId="{3FF22F35-D0F2-4FBA-890F-C6F6476A3651}" destId="{A9542D07-6FA5-4B21-8BEA-538BBF12C1E9}" srcOrd="2" destOrd="0" presId="urn:microsoft.com/office/officeart/2005/8/layout/bProcess4"/>
    <dgm:cxn modelId="{496C8B71-64D4-412B-B2D1-DB71296DF04B}" type="presParOf" srcId="{A9542D07-6FA5-4B21-8BEA-538BBF12C1E9}" destId="{2939230A-23E0-4059-9743-E14F07D05CE4}" srcOrd="0" destOrd="0" presId="urn:microsoft.com/office/officeart/2005/8/layout/bProcess4"/>
    <dgm:cxn modelId="{CDC5540B-8027-4A5C-AC8A-EB04A8902EA4}" type="presParOf" srcId="{A9542D07-6FA5-4B21-8BEA-538BBF12C1E9}" destId="{7169B503-7128-4F20-B482-E0BFBDDB4A81}" srcOrd="1" destOrd="0" presId="urn:microsoft.com/office/officeart/2005/8/layout/bProcess4"/>
    <dgm:cxn modelId="{4B0CEAAF-20B7-4FB4-8C3D-51811FE331FF}" type="presParOf" srcId="{3FF22F35-D0F2-4FBA-890F-C6F6476A3651}" destId="{13A1F97A-F0DD-488F-8017-5527DA33EB9F}" srcOrd="3" destOrd="0" presId="urn:microsoft.com/office/officeart/2005/8/layout/bProcess4"/>
    <dgm:cxn modelId="{CB24874B-6A25-4954-ADC3-1A5D294E4B87}" type="presParOf" srcId="{3FF22F35-D0F2-4FBA-890F-C6F6476A3651}" destId="{04C40A76-9F03-4C46-8206-C458BE389590}" srcOrd="4" destOrd="0" presId="urn:microsoft.com/office/officeart/2005/8/layout/bProcess4"/>
    <dgm:cxn modelId="{023DB235-C41F-4332-8168-C67EB74C2CAC}" type="presParOf" srcId="{04C40A76-9F03-4C46-8206-C458BE389590}" destId="{F90238CB-1B26-461E-BF32-A6FC8DD0D8AD}" srcOrd="0" destOrd="0" presId="urn:microsoft.com/office/officeart/2005/8/layout/bProcess4"/>
    <dgm:cxn modelId="{416369E2-95EA-4D2F-BD63-86FE70650E17}" type="presParOf" srcId="{04C40A76-9F03-4C46-8206-C458BE389590}" destId="{CE79AB4E-42AB-4BB4-981F-A6500EA866F5}" srcOrd="1" destOrd="0" presId="urn:microsoft.com/office/officeart/2005/8/layout/bProcess4"/>
    <dgm:cxn modelId="{F395122F-D96F-4E81-9BCF-3DBFC5DFF134}" type="presParOf" srcId="{3FF22F35-D0F2-4FBA-890F-C6F6476A3651}" destId="{70B81F1E-440C-453B-B64B-4B976307A1B1}" srcOrd="5" destOrd="0" presId="urn:microsoft.com/office/officeart/2005/8/layout/bProcess4"/>
    <dgm:cxn modelId="{519F329C-3C10-47A6-BB2B-0CD377FE9E4F}" type="presParOf" srcId="{3FF22F35-D0F2-4FBA-890F-C6F6476A3651}" destId="{0015A5D7-046B-41DC-A41B-D4E099EE83ED}" srcOrd="6" destOrd="0" presId="urn:microsoft.com/office/officeart/2005/8/layout/bProcess4"/>
    <dgm:cxn modelId="{30C2D935-70FF-4BDA-8F08-33AF9C39D91A}" type="presParOf" srcId="{0015A5D7-046B-41DC-A41B-D4E099EE83ED}" destId="{D562A156-8608-46AF-BE93-218FEF9268E7}" srcOrd="0" destOrd="0" presId="urn:microsoft.com/office/officeart/2005/8/layout/bProcess4"/>
    <dgm:cxn modelId="{B10FDF60-EDB1-43D3-9AEF-002BE66AEA3F}" type="presParOf" srcId="{0015A5D7-046B-41DC-A41B-D4E099EE83ED}" destId="{D6600E6A-8641-4F44-99D8-A515F95C87F7}" srcOrd="1" destOrd="0" presId="urn:microsoft.com/office/officeart/2005/8/layout/bProcess4"/>
    <dgm:cxn modelId="{D97353DF-FD5F-4B5C-9BBE-57096BD73B37}" type="presParOf" srcId="{3FF22F35-D0F2-4FBA-890F-C6F6476A3651}" destId="{FF83A6CD-C277-4EDE-9DEF-658590E8C7A0}" srcOrd="7" destOrd="0" presId="urn:microsoft.com/office/officeart/2005/8/layout/bProcess4"/>
    <dgm:cxn modelId="{449A335C-A278-4B48-B93F-56B447C88AE3}" type="presParOf" srcId="{3FF22F35-D0F2-4FBA-890F-C6F6476A3651}" destId="{AAC1963B-64A4-4CBB-BE4D-89EB55067862}" srcOrd="8" destOrd="0" presId="urn:microsoft.com/office/officeart/2005/8/layout/bProcess4"/>
    <dgm:cxn modelId="{8D5F23C9-D05D-4DEB-83DF-700D59C8D2D9}" type="presParOf" srcId="{AAC1963B-64A4-4CBB-BE4D-89EB55067862}" destId="{0A5A78F3-0B84-4739-AE37-1DB7F014033A}" srcOrd="0" destOrd="0" presId="urn:microsoft.com/office/officeart/2005/8/layout/bProcess4"/>
    <dgm:cxn modelId="{E1C8C557-FE53-474C-BB7E-DAFAE3ECE2E3}" type="presParOf" srcId="{AAC1963B-64A4-4CBB-BE4D-89EB55067862}" destId="{036F7654-9429-4372-A28F-AC147D6742B7}" srcOrd="1" destOrd="0" presId="urn:microsoft.com/office/officeart/2005/8/layout/bProcess4"/>
    <dgm:cxn modelId="{F40DA427-00A9-4E81-B883-987D32E6BE72}" type="presParOf" srcId="{3FF22F35-D0F2-4FBA-890F-C6F6476A3651}" destId="{C80CFF4F-0B87-4AEB-A42A-03AA5F221DAD}" srcOrd="9" destOrd="0" presId="urn:microsoft.com/office/officeart/2005/8/layout/bProcess4"/>
    <dgm:cxn modelId="{8FF46FF0-D2C5-4921-A607-DF9F490544E4}" type="presParOf" srcId="{3FF22F35-D0F2-4FBA-890F-C6F6476A3651}" destId="{CF8AA3A6-E26E-4718-96A2-04722627D9D5}" srcOrd="10" destOrd="0" presId="urn:microsoft.com/office/officeart/2005/8/layout/bProcess4"/>
    <dgm:cxn modelId="{CCF33248-A7AD-4E21-BADC-A63CC53BAEB4}" type="presParOf" srcId="{CF8AA3A6-E26E-4718-96A2-04722627D9D5}" destId="{044DBE80-738E-482F-B192-62337A91F0E7}" srcOrd="0" destOrd="0" presId="urn:microsoft.com/office/officeart/2005/8/layout/bProcess4"/>
    <dgm:cxn modelId="{8C4853AE-B7C8-4FA4-83E8-0F438712E923}" type="presParOf" srcId="{CF8AA3A6-E26E-4718-96A2-04722627D9D5}" destId="{C2B15948-179A-4F0A-AD1E-6AACCEFF8E85}" srcOrd="1" destOrd="0" presId="urn:microsoft.com/office/officeart/2005/8/layout/bProcess4"/>
    <dgm:cxn modelId="{F53F7C26-D3EE-4761-BABE-A5798EDF6A2E}" type="presParOf" srcId="{3FF22F35-D0F2-4FBA-890F-C6F6476A3651}" destId="{631E785C-8981-435B-8F0A-1E3327EF0233}" srcOrd="11" destOrd="0" presId="urn:microsoft.com/office/officeart/2005/8/layout/bProcess4"/>
    <dgm:cxn modelId="{48BF4ABF-F11D-4B9E-9511-40E05E9CB5AE}" type="presParOf" srcId="{3FF22F35-D0F2-4FBA-890F-C6F6476A3651}" destId="{C2C5280E-E03E-4FAD-BD01-FB40480C8518}" srcOrd="12" destOrd="0" presId="urn:microsoft.com/office/officeart/2005/8/layout/bProcess4"/>
    <dgm:cxn modelId="{3A659B18-195D-49B5-BD25-F86DDBE24BC9}" type="presParOf" srcId="{C2C5280E-E03E-4FAD-BD01-FB40480C8518}" destId="{AB1BD7A6-4C76-4A61-B4B3-744A744CE49D}" srcOrd="0" destOrd="0" presId="urn:microsoft.com/office/officeart/2005/8/layout/bProcess4"/>
    <dgm:cxn modelId="{57D7BB01-B2A8-4561-BD0A-5F2393D466A5}" type="presParOf" srcId="{C2C5280E-E03E-4FAD-BD01-FB40480C8518}" destId="{3832B9A8-ED21-4FD3-AC7B-B26D74C34CF3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32BA92-3D77-4C99-A4E9-9E96DB7E304C}">
      <dsp:nvSpPr>
        <dsp:cNvPr id="0" name=""/>
        <dsp:cNvSpPr/>
      </dsp:nvSpPr>
      <dsp:spPr>
        <a:xfrm>
          <a:off x="4114799" y="1082173"/>
          <a:ext cx="3528904" cy="2449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490"/>
              </a:lnTo>
              <a:lnTo>
                <a:pt x="3528904" y="122490"/>
              </a:lnTo>
              <a:lnTo>
                <a:pt x="3528904" y="2449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E69469-EB18-4712-8144-3D2C6FF6574A}">
      <dsp:nvSpPr>
        <dsp:cNvPr id="0" name=""/>
        <dsp:cNvSpPr/>
      </dsp:nvSpPr>
      <dsp:spPr>
        <a:xfrm>
          <a:off x="4114799" y="1082173"/>
          <a:ext cx="2117342" cy="2449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490"/>
              </a:lnTo>
              <a:lnTo>
                <a:pt x="2117342" y="122490"/>
              </a:lnTo>
              <a:lnTo>
                <a:pt x="2117342" y="2449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A2E112-3AD8-4A20-A717-3239B13100B6}">
      <dsp:nvSpPr>
        <dsp:cNvPr id="0" name=""/>
        <dsp:cNvSpPr/>
      </dsp:nvSpPr>
      <dsp:spPr>
        <a:xfrm>
          <a:off x="4114799" y="1082173"/>
          <a:ext cx="705780" cy="2449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490"/>
              </a:lnTo>
              <a:lnTo>
                <a:pt x="705780" y="122490"/>
              </a:lnTo>
              <a:lnTo>
                <a:pt x="705780" y="2449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C08A3-3DA9-45FE-9735-073EDBF09CAA}">
      <dsp:nvSpPr>
        <dsp:cNvPr id="0" name=""/>
        <dsp:cNvSpPr/>
      </dsp:nvSpPr>
      <dsp:spPr>
        <a:xfrm>
          <a:off x="3409019" y="1082173"/>
          <a:ext cx="705780" cy="244981"/>
        </a:xfrm>
        <a:custGeom>
          <a:avLst/>
          <a:gdLst/>
          <a:ahLst/>
          <a:cxnLst/>
          <a:rect l="0" t="0" r="0" b="0"/>
          <a:pathLst>
            <a:path>
              <a:moveTo>
                <a:pt x="705780" y="0"/>
              </a:moveTo>
              <a:lnTo>
                <a:pt x="705780" y="122490"/>
              </a:lnTo>
              <a:lnTo>
                <a:pt x="0" y="122490"/>
              </a:lnTo>
              <a:lnTo>
                <a:pt x="0" y="2449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9BCEB6-53F5-40F4-B261-EB365E07CA71}">
      <dsp:nvSpPr>
        <dsp:cNvPr id="0" name=""/>
        <dsp:cNvSpPr/>
      </dsp:nvSpPr>
      <dsp:spPr>
        <a:xfrm>
          <a:off x="1997457" y="1082173"/>
          <a:ext cx="2117342" cy="244981"/>
        </a:xfrm>
        <a:custGeom>
          <a:avLst/>
          <a:gdLst/>
          <a:ahLst/>
          <a:cxnLst/>
          <a:rect l="0" t="0" r="0" b="0"/>
          <a:pathLst>
            <a:path>
              <a:moveTo>
                <a:pt x="2117342" y="0"/>
              </a:moveTo>
              <a:lnTo>
                <a:pt x="2117342" y="122490"/>
              </a:lnTo>
              <a:lnTo>
                <a:pt x="0" y="122490"/>
              </a:lnTo>
              <a:lnTo>
                <a:pt x="0" y="2449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0C1AA0-6E54-4179-AAA1-47F312498E50}">
      <dsp:nvSpPr>
        <dsp:cNvPr id="0" name=""/>
        <dsp:cNvSpPr/>
      </dsp:nvSpPr>
      <dsp:spPr>
        <a:xfrm>
          <a:off x="585895" y="1082173"/>
          <a:ext cx="3528904" cy="244981"/>
        </a:xfrm>
        <a:custGeom>
          <a:avLst/>
          <a:gdLst/>
          <a:ahLst/>
          <a:cxnLst/>
          <a:rect l="0" t="0" r="0" b="0"/>
          <a:pathLst>
            <a:path>
              <a:moveTo>
                <a:pt x="3528904" y="0"/>
              </a:moveTo>
              <a:lnTo>
                <a:pt x="3528904" y="122490"/>
              </a:lnTo>
              <a:lnTo>
                <a:pt x="0" y="122490"/>
              </a:lnTo>
              <a:lnTo>
                <a:pt x="0" y="2449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1EA83A-C4FC-4923-B185-01423AE5DB03}">
      <dsp:nvSpPr>
        <dsp:cNvPr id="0" name=""/>
        <dsp:cNvSpPr/>
      </dsp:nvSpPr>
      <dsp:spPr>
        <a:xfrm>
          <a:off x="3531510" y="498883"/>
          <a:ext cx="1166579" cy="583289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EXISTENCIA DE BAJA AUTOESTIMA</a:t>
          </a:r>
          <a:endParaRPr lang="es-ES" sz="1300" kern="1200" dirty="0"/>
        </a:p>
      </dsp:txBody>
      <dsp:txXfrm>
        <a:off x="3531510" y="498883"/>
        <a:ext cx="1166579" cy="583289"/>
      </dsp:txXfrm>
    </dsp:sp>
    <dsp:sp modelId="{90CC0381-F34A-45B2-9088-D90A982A4210}">
      <dsp:nvSpPr>
        <dsp:cNvPr id="0" name=""/>
        <dsp:cNvSpPr/>
      </dsp:nvSpPr>
      <dsp:spPr>
        <a:xfrm>
          <a:off x="2605" y="1327155"/>
          <a:ext cx="1166579" cy="583289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Maltrato  y abuso infantil</a:t>
          </a:r>
          <a:endParaRPr lang="es-ES" sz="1300" kern="1200" dirty="0"/>
        </a:p>
      </dsp:txBody>
      <dsp:txXfrm>
        <a:off x="2605" y="1327155"/>
        <a:ext cx="1166579" cy="583289"/>
      </dsp:txXfrm>
    </dsp:sp>
    <dsp:sp modelId="{3276A0C3-C41F-4E5F-9125-FFA9198C3E80}">
      <dsp:nvSpPr>
        <dsp:cNvPr id="0" name=""/>
        <dsp:cNvSpPr/>
      </dsp:nvSpPr>
      <dsp:spPr>
        <a:xfrm>
          <a:off x="1414167" y="1327155"/>
          <a:ext cx="1166579" cy="583289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Hogares disfuncionales</a:t>
          </a:r>
          <a:endParaRPr lang="es-ES" sz="1300" kern="1200" dirty="0"/>
        </a:p>
      </dsp:txBody>
      <dsp:txXfrm>
        <a:off x="1414167" y="1327155"/>
        <a:ext cx="1166579" cy="583289"/>
      </dsp:txXfrm>
    </dsp:sp>
    <dsp:sp modelId="{170352F6-FF17-4632-86A3-D0F01C1CCA5D}">
      <dsp:nvSpPr>
        <dsp:cNvPr id="0" name=""/>
        <dsp:cNvSpPr/>
      </dsp:nvSpPr>
      <dsp:spPr>
        <a:xfrm>
          <a:off x="2825729" y="1327155"/>
          <a:ext cx="1166579" cy="583289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Alcoholismo de progenitores </a:t>
          </a:r>
          <a:endParaRPr lang="es-ES" sz="1300" kern="1200" dirty="0"/>
        </a:p>
      </dsp:txBody>
      <dsp:txXfrm>
        <a:off x="2825729" y="1327155"/>
        <a:ext cx="1166579" cy="583289"/>
      </dsp:txXfrm>
    </dsp:sp>
    <dsp:sp modelId="{CBA65B55-A7E7-4E71-87CE-A02866AFDD18}">
      <dsp:nvSpPr>
        <dsp:cNvPr id="0" name=""/>
        <dsp:cNvSpPr/>
      </dsp:nvSpPr>
      <dsp:spPr>
        <a:xfrm>
          <a:off x="4237290" y="1327155"/>
          <a:ext cx="1166579" cy="583289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Sobreprotección de los padres</a:t>
          </a:r>
          <a:endParaRPr lang="es-ES" sz="1300" kern="1200" dirty="0"/>
        </a:p>
      </dsp:txBody>
      <dsp:txXfrm>
        <a:off x="4237290" y="1327155"/>
        <a:ext cx="1166579" cy="583289"/>
      </dsp:txXfrm>
    </dsp:sp>
    <dsp:sp modelId="{E9919DA4-BBE0-474B-831C-69790F9E2F26}">
      <dsp:nvSpPr>
        <dsp:cNvPr id="0" name=""/>
        <dsp:cNvSpPr/>
      </dsp:nvSpPr>
      <dsp:spPr>
        <a:xfrm>
          <a:off x="5648852" y="1327155"/>
          <a:ext cx="1166579" cy="583289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Poca motivación de las docentes</a:t>
          </a:r>
          <a:endParaRPr lang="es-ES" sz="1300" kern="1200" dirty="0"/>
        </a:p>
      </dsp:txBody>
      <dsp:txXfrm>
        <a:off x="5648852" y="1327155"/>
        <a:ext cx="1166579" cy="583289"/>
      </dsp:txXfrm>
    </dsp:sp>
    <dsp:sp modelId="{2E60CCCF-6107-4F7D-A573-66920D3ECA30}">
      <dsp:nvSpPr>
        <dsp:cNvPr id="0" name=""/>
        <dsp:cNvSpPr/>
      </dsp:nvSpPr>
      <dsp:spPr>
        <a:xfrm>
          <a:off x="7060414" y="1327155"/>
          <a:ext cx="1166579" cy="583289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Burla de compañeros</a:t>
          </a:r>
          <a:endParaRPr lang="es-ES" sz="1300" kern="1200" dirty="0"/>
        </a:p>
      </dsp:txBody>
      <dsp:txXfrm>
        <a:off x="7060414" y="1327155"/>
        <a:ext cx="1166579" cy="5832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3817B-914E-4710-994B-CF127A32EFB5}">
      <dsp:nvSpPr>
        <dsp:cNvPr id="0" name=""/>
        <dsp:cNvSpPr/>
      </dsp:nvSpPr>
      <dsp:spPr>
        <a:xfrm>
          <a:off x="107" y="389207"/>
          <a:ext cx="1076693" cy="107669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9254" tIns="10160" rIns="59254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b="1" kern="1200" dirty="0" smtClean="0"/>
            <a:t>Temor para socializar</a:t>
          </a:r>
          <a:endParaRPr lang="es-ES" sz="800" b="1" kern="1200" dirty="0"/>
        </a:p>
      </dsp:txBody>
      <dsp:txXfrm>
        <a:off x="157785" y="546885"/>
        <a:ext cx="761337" cy="761337"/>
      </dsp:txXfrm>
    </dsp:sp>
    <dsp:sp modelId="{650DEF2E-778A-4131-A345-2BCFBC7378CC}">
      <dsp:nvSpPr>
        <dsp:cNvPr id="0" name=""/>
        <dsp:cNvSpPr/>
      </dsp:nvSpPr>
      <dsp:spPr>
        <a:xfrm>
          <a:off x="861462" y="389207"/>
          <a:ext cx="1076693" cy="1076693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9254" tIns="10160" rIns="59254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b="1" kern="1200" dirty="0" smtClean="0"/>
            <a:t>miedos</a:t>
          </a:r>
          <a:endParaRPr lang="es-ES" sz="800" b="1" kern="1200" dirty="0"/>
        </a:p>
      </dsp:txBody>
      <dsp:txXfrm>
        <a:off x="1019140" y="546885"/>
        <a:ext cx="761337" cy="761337"/>
      </dsp:txXfrm>
    </dsp:sp>
    <dsp:sp modelId="{88B773EC-CFB6-4B21-BA05-7987365CF3BA}">
      <dsp:nvSpPr>
        <dsp:cNvPr id="0" name=""/>
        <dsp:cNvSpPr/>
      </dsp:nvSpPr>
      <dsp:spPr>
        <a:xfrm>
          <a:off x="1722817" y="389207"/>
          <a:ext cx="1076693" cy="1076693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9254" tIns="10160" rIns="59254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b="1" kern="1200" dirty="0" smtClean="0"/>
            <a:t>indecisiones</a:t>
          </a:r>
          <a:endParaRPr lang="es-ES" sz="800" b="1" kern="1200" dirty="0"/>
        </a:p>
      </dsp:txBody>
      <dsp:txXfrm>
        <a:off x="1880495" y="546885"/>
        <a:ext cx="761337" cy="761337"/>
      </dsp:txXfrm>
    </dsp:sp>
    <dsp:sp modelId="{549D6CCE-319F-4150-AAEE-850A37A5C404}">
      <dsp:nvSpPr>
        <dsp:cNvPr id="0" name=""/>
        <dsp:cNvSpPr/>
      </dsp:nvSpPr>
      <dsp:spPr>
        <a:xfrm>
          <a:off x="2584172" y="389207"/>
          <a:ext cx="1076693" cy="1076693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9254" tIns="10160" rIns="59254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b="1" kern="1200" dirty="0" smtClean="0"/>
            <a:t>Agresividad</a:t>
          </a:r>
          <a:endParaRPr lang="es-ES" sz="800" b="1" kern="1200" dirty="0"/>
        </a:p>
      </dsp:txBody>
      <dsp:txXfrm>
        <a:off x="2741850" y="546885"/>
        <a:ext cx="761337" cy="761337"/>
      </dsp:txXfrm>
    </dsp:sp>
    <dsp:sp modelId="{2293C47C-ECA8-421F-AE4B-E3EE2EB1FBBA}">
      <dsp:nvSpPr>
        <dsp:cNvPr id="0" name=""/>
        <dsp:cNvSpPr/>
      </dsp:nvSpPr>
      <dsp:spPr>
        <a:xfrm>
          <a:off x="3445527" y="389207"/>
          <a:ext cx="1076693" cy="1076693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9254" tIns="10160" rIns="59254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b="1" kern="1200" dirty="0" smtClean="0"/>
            <a:t>Pensamientos  de impotencia</a:t>
          </a:r>
          <a:endParaRPr lang="es-ES" sz="800" b="1" kern="1200" dirty="0"/>
        </a:p>
      </dsp:txBody>
      <dsp:txXfrm>
        <a:off x="3603205" y="546885"/>
        <a:ext cx="761337" cy="761337"/>
      </dsp:txXfrm>
    </dsp:sp>
    <dsp:sp modelId="{10CB8EC6-6965-4F33-8EE9-1B59BA87AE80}">
      <dsp:nvSpPr>
        <dsp:cNvPr id="0" name=""/>
        <dsp:cNvSpPr/>
      </dsp:nvSpPr>
      <dsp:spPr>
        <a:xfrm>
          <a:off x="4306882" y="389207"/>
          <a:ext cx="1076693" cy="107669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9254" tIns="10160" rIns="59254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b="1" kern="1200" dirty="0" smtClean="0"/>
            <a:t>Complejos de culpabilidad</a:t>
          </a:r>
          <a:endParaRPr lang="es-ES" sz="800" b="1" kern="1200" dirty="0"/>
        </a:p>
      </dsp:txBody>
      <dsp:txXfrm>
        <a:off x="4464560" y="546885"/>
        <a:ext cx="761337" cy="761337"/>
      </dsp:txXfrm>
    </dsp:sp>
    <dsp:sp modelId="{CF53AFF0-C543-4665-BEB7-8FCB639B221C}">
      <dsp:nvSpPr>
        <dsp:cNvPr id="0" name=""/>
        <dsp:cNvSpPr/>
      </dsp:nvSpPr>
      <dsp:spPr>
        <a:xfrm>
          <a:off x="5168237" y="389207"/>
          <a:ext cx="1076693" cy="1076693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9254" tIns="10160" rIns="59254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b="1" kern="1200" dirty="0" smtClean="0"/>
            <a:t>Timidez</a:t>
          </a:r>
          <a:endParaRPr lang="es-ES" sz="800" b="1" kern="1200" dirty="0"/>
        </a:p>
      </dsp:txBody>
      <dsp:txXfrm>
        <a:off x="5325915" y="546885"/>
        <a:ext cx="761337" cy="761337"/>
      </dsp:txXfrm>
    </dsp:sp>
    <dsp:sp modelId="{A9C92EB0-D064-4C0F-9492-7239449A9FAB}">
      <dsp:nvSpPr>
        <dsp:cNvPr id="0" name=""/>
        <dsp:cNvSpPr/>
      </dsp:nvSpPr>
      <dsp:spPr>
        <a:xfrm>
          <a:off x="6029592" y="389207"/>
          <a:ext cx="1076693" cy="1076693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9254" tIns="10160" rIns="59254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b="1" kern="1200" dirty="0" smtClean="0"/>
            <a:t>Cambios repentinos de humor</a:t>
          </a:r>
          <a:endParaRPr lang="es-ES" sz="800" b="1" kern="1200" dirty="0"/>
        </a:p>
      </dsp:txBody>
      <dsp:txXfrm>
        <a:off x="6187270" y="546885"/>
        <a:ext cx="761337" cy="761337"/>
      </dsp:txXfrm>
    </dsp:sp>
    <dsp:sp modelId="{7A12CD8B-D94C-4B0E-B924-65828F3AC6EC}">
      <dsp:nvSpPr>
        <dsp:cNvPr id="0" name=""/>
        <dsp:cNvSpPr/>
      </dsp:nvSpPr>
      <dsp:spPr>
        <a:xfrm>
          <a:off x="6890947" y="389207"/>
          <a:ext cx="1076693" cy="1076693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9254" tIns="10160" rIns="59254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b="1" kern="1200" dirty="0" smtClean="0"/>
            <a:t>Conductas inexplicables</a:t>
          </a:r>
          <a:endParaRPr lang="es-ES" sz="800" b="1" kern="1200" dirty="0"/>
        </a:p>
      </dsp:txBody>
      <dsp:txXfrm>
        <a:off x="7048625" y="546885"/>
        <a:ext cx="761337" cy="761337"/>
      </dsp:txXfrm>
    </dsp:sp>
    <dsp:sp modelId="{F171E81E-B131-41CB-8E3D-251701509EFB}">
      <dsp:nvSpPr>
        <dsp:cNvPr id="0" name=""/>
        <dsp:cNvSpPr/>
      </dsp:nvSpPr>
      <dsp:spPr>
        <a:xfrm>
          <a:off x="7752302" y="389207"/>
          <a:ext cx="1076693" cy="1076693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9254" tIns="10160" rIns="59254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b="1" kern="1200" dirty="0" smtClean="0"/>
            <a:t>Y bajo rendimiento escolar</a:t>
          </a:r>
          <a:endParaRPr lang="es-ES" sz="800" b="1" kern="1200" dirty="0"/>
        </a:p>
      </dsp:txBody>
      <dsp:txXfrm>
        <a:off x="7909980" y="546885"/>
        <a:ext cx="761337" cy="7613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461B31-C822-46B6-B50A-F30096ED35D6}">
      <dsp:nvSpPr>
        <dsp:cNvPr id="0" name=""/>
        <dsp:cNvSpPr/>
      </dsp:nvSpPr>
      <dsp:spPr>
        <a:xfrm>
          <a:off x="902800" y="4279"/>
          <a:ext cx="3186353" cy="1312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Detección de un elevado grado de baja autoestima en los niños investigados.</a:t>
          </a:r>
          <a:endParaRPr lang="es-ES" sz="1600" kern="1200" dirty="0"/>
        </a:p>
      </dsp:txBody>
      <dsp:txXfrm>
        <a:off x="902800" y="4279"/>
        <a:ext cx="3186353" cy="1312937"/>
      </dsp:txXfrm>
    </dsp:sp>
    <dsp:sp modelId="{1481ACBB-4B24-4FEF-B8F5-561E192D877A}">
      <dsp:nvSpPr>
        <dsp:cNvPr id="0" name=""/>
        <dsp:cNvSpPr/>
      </dsp:nvSpPr>
      <dsp:spPr>
        <a:xfrm>
          <a:off x="4407789" y="2855"/>
          <a:ext cx="3186353" cy="13157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Optimizar el poder psicopedagógico  y didáctico del juego para elevar las capacidades motivacionales de los niños.</a:t>
          </a:r>
          <a:endParaRPr lang="es-ES" sz="1600" kern="1200" dirty="0"/>
        </a:p>
      </dsp:txBody>
      <dsp:txXfrm>
        <a:off x="4407789" y="2855"/>
        <a:ext cx="3186353" cy="1315785"/>
      </dsp:txXfrm>
    </dsp:sp>
    <dsp:sp modelId="{C847DBEA-A3A1-46C9-A133-FD77CAEA9800}">
      <dsp:nvSpPr>
        <dsp:cNvPr id="0" name=""/>
        <dsp:cNvSpPr/>
      </dsp:nvSpPr>
      <dsp:spPr>
        <a:xfrm>
          <a:off x="902800" y="1637276"/>
          <a:ext cx="3186353" cy="14261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Contribuir a que, padres y docentes cambien sus actitudes frente a los hijos y alumnos respectivamente. </a:t>
          </a:r>
          <a:endParaRPr lang="es-ES" sz="1600" kern="1200" dirty="0"/>
        </a:p>
      </dsp:txBody>
      <dsp:txXfrm>
        <a:off x="902800" y="1637276"/>
        <a:ext cx="3186353" cy="1426116"/>
      </dsp:txXfrm>
    </dsp:sp>
    <dsp:sp modelId="{F2524AFF-5700-480B-8DF9-F520447FDA7E}">
      <dsp:nvSpPr>
        <dsp:cNvPr id="0" name=""/>
        <dsp:cNvSpPr/>
      </dsp:nvSpPr>
      <dsp:spPr>
        <a:xfrm>
          <a:off x="4407789" y="1704811"/>
          <a:ext cx="3186353" cy="12910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 Que padres y docentes dispongan de un instrumento técnico y de fácil aplicación.</a:t>
          </a:r>
          <a:endParaRPr lang="es-ES" sz="1600" kern="1200" dirty="0"/>
        </a:p>
      </dsp:txBody>
      <dsp:txXfrm>
        <a:off x="4407789" y="1704811"/>
        <a:ext cx="3186353" cy="1291046"/>
      </dsp:txXfrm>
    </dsp:sp>
    <dsp:sp modelId="{CA4DED4C-0BD6-4ECE-BF50-CC0C96EAFEAD}">
      <dsp:nvSpPr>
        <dsp:cNvPr id="0" name=""/>
        <dsp:cNvSpPr/>
      </dsp:nvSpPr>
      <dsp:spPr>
        <a:xfrm>
          <a:off x="902800" y="3382028"/>
          <a:ext cx="3186353" cy="12956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i="0" kern="1200" dirty="0" smtClean="0"/>
            <a:t>Que los niños se acojan al derecho de ser respetados y valorados. </a:t>
          </a:r>
          <a:endParaRPr lang="es-ES" sz="1600" kern="1200" dirty="0"/>
        </a:p>
      </dsp:txBody>
      <dsp:txXfrm>
        <a:off x="902800" y="3382028"/>
        <a:ext cx="3186353" cy="1295635"/>
      </dsp:txXfrm>
    </dsp:sp>
    <dsp:sp modelId="{FBCC597F-EF99-4312-AF61-0A0FAADE0C8C}">
      <dsp:nvSpPr>
        <dsp:cNvPr id="0" name=""/>
        <dsp:cNvSpPr/>
      </dsp:nvSpPr>
      <dsp:spPr>
        <a:xfrm>
          <a:off x="4407789" y="3450595"/>
          <a:ext cx="3186353" cy="11585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Mejorar la autoestima y estrechar la relación entre padres, hijos y docentes.</a:t>
          </a:r>
          <a:endParaRPr lang="es-ES" sz="1600" kern="1200" dirty="0"/>
        </a:p>
      </dsp:txBody>
      <dsp:txXfrm>
        <a:off x="4407789" y="3450595"/>
        <a:ext cx="3186353" cy="1158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F17D2-C210-40E1-AF09-2A301E0FDAEE}">
      <dsp:nvSpPr>
        <dsp:cNvPr id="0" name=""/>
        <dsp:cNvSpPr/>
      </dsp:nvSpPr>
      <dsp:spPr>
        <a:xfrm rot="5400000">
          <a:off x="-379134" y="1304123"/>
          <a:ext cx="1674877" cy="202163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649F3B-BEE4-4F16-81DA-632E46902F69}">
      <dsp:nvSpPr>
        <dsp:cNvPr id="0" name=""/>
        <dsp:cNvSpPr/>
      </dsp:nvSpPr>
      <dsp:spPr>
        <a:xfrm>
          <a:off x="4138" y="232225"/>
          <a:ext cx="2246262" cy="13477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itchFamily="18" charset="0"/>
              <a:cs typeface="Times New Roman" pitchFamily="18" charset="0"/>
            </a:rPr>
            <a:t>Trabajar en grupos pequeños de 3 a 4 niños/as , de forma continua</a:t>
          </a:r>
          <a:endParaRPr lang="es-E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613" y="271700"/>
        <a:ext cx="2167312" cy="1268821"/>
      </dsp:txXfrm>
    </dsp:sp>
    <dsp:sp modelId="{13A1F97A-F0DD-488F-8017-5527DA33EB9F}">
      <dsp:nvSpPr>
        <dsp:cNvPr id="0" name=""/>
        <dsp:cNvSpPr/>
      </dsp:nvSpPr>
      <dsp:spPr>
        <a:xfrm rot="5400000">
          <a:off x="-379130" y="2988823"/>
          <a:ext cx="1674870" cy="202163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69B503-7128-4F20-B482-E0BFBDDB4A81}">
      <dsp:nvSpPr>
        <dsp:cNvPr id="0" name=""/>
        <dsp:cNvSpPr/>
      </dsp:nvSpPr>
      <dsp:spPr>
        <a:xfrm>
          <a:off x="4138" y="1916935"/>
          <a:ext cx="2246262" cy="13477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itchFamily="18" charset="0"/>
              <a:cs typeface="Times New Roman" pitchFamily="18" charset="0"/>
            </a:rPr>
            <a:t> Las docentes y padres de familia darán el ejemplo de la actividad</a:t>
          </a:r>
          <a:endParaRPr lang="es-E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612" y="1956409"/>
        <a:ext cx="2167314" cy="1268809"/>
      </dsp:txXfrm>
    </dsp:sp>
    <dsp:sp modelId="{70B81F1E-440C-453B-B64B-4B976307A1B1}">
      <dsp:nvSpPr>
        <dsp:cNvPr id="0" name=""/>
        <dsp:cNvSpPr/>
      </dsp:nvSpPr>
      <dsp:spPr>
        <a:xfrm>
          <a:off x="463217" y="3831172"/>
          <a:ext cx="2977703" cy="202163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79AB4E-42AB-4BB4-981F-A6500EA866F5}">
      <dsp:nvSpPr>
        <dsp:cNvPr id="0" name=""/>
        <dsp:cNvSpPr/>
      </dsp:nvSpPr>
      <dsp:spPr>
        <a:xfrm>
          <a:off x="4138" y="3601633"/>
          <a:ext cx="2246262" cy="13477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itchFamily="18" charset="0"/>
              <a:cs typeface="Times New Roman" pitchFamily="18" charset="0"/>
            </a:rPr>
            <a:t>El material didáctico  deberá ser concreto y estar siempre listo.</a:t>
          </a:r>
          <a:endParaRPr lang="es-E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612" y="3641107"/>
        <a:ext cx="2167314" cy="1268809"/>
      </dsp:txXfrm>
    </dsp:sp>
    <dsp:sp modelId="{FF83A6CD-C277-4EDE-9DEF-658590E8C7A0}">
      <dsp:nvSpPr>
        <dsp:cNvPr id="0" name=""/>
        <dsp:cNvSpPr/>
      </dsp:nvSpPr>
      <dsp:spPr>
        <a:xfrm rot="16200000">
          <a:off x="2608398" y="2988823"/>
          <a:ext cx="1674870" cy="202163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600E6A-8641-4F44-99D8-A515F95C87F7}">
      <dsp:nvSpPr>
        <dsp:cNvPr id="0" name=""/>
        <dsp:cNvSpPr/>
      </dsp:nvSpPr>
      <dsp:spPr>
        <a:xfrm>
          <a:off x="2991668" y="3601633"/>
          <a:ext cx="2246262" cy="13477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itchFamily="18" charset="0"/>
              <a:cs typeface="Times New Roman" pitchFamily="18" charset="0"/>
            </a:rPr>
            <a:t>Proporcionar el mayor número se situaciones</a:t>
          </a:r>
          <a:endParaRPr lang="es-E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31142" y="3641107"/>
        <a:ext cx="2167314" cy="1268809"/>
      </dsp:txXfrm>
    </dsp:sp>
    <dsp:sp modelId="{C80CFF4F-0B87-4AEB-A42A-03AA5F221DAD}">
      <dsp:nvSpPr>
        <dsp:cNvPr id="0" name=""/>
        <dsp:cNvSpPr/>
      </dsp:nvSpPr>
      <dsp:spPr>
        <a:xfrm rot="16200000">
          <a:off x="2608398" y="1304126"/>
          <a:ext cx="1674870" cy="202163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F7654-9429-4372-A28F-AC147D6742B7}">
      <dsp:nvSpPr>
        <dsp:cNvPr id="0" name=""/>
        <dsp:cNvSpPr/>
      </dsp:nvSpPr>
      <dsp:spPr>
        <a:xfrm>
          <a:off x="2991668" y="1916935"/>
          <a:ext cx="2246262" cy="13477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itchFamily="18" charset="0"/>
              <a:cs typeface="Times New Roman" pitchFamily="18" charset="0"/>
            </a:rPr>
            <a:t>Evaluación </a:t>
          </a:r>
          <a:endParaRPr lang="es-E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31142" y="1956409"/>
        <a:ext cx="2167314" cy="1268809"/>
      </dsp:txXfrm>
    </dsp:sp>
    <dsp:sp modelId="{631E785C-8981-435B-8F0A-1E3327EF0233}">
      <dsp:nvSpPr>
        <dsp:cNvPr id="0" name=""/>
        <dsp:cNvSpPr/>
      </dsp:nvSpPr>
      <dsp:spPr>
        <a:xfrm>
          <a:off x="3450747" y="461778"/>
          <a:ext cx="2977703" cy="202163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B15948-179A-4F0A-AD1E-6AACCEFF8E85}">
      <dsp:nvSpPr>
        <dsp:cNvPr id="0" name=""/>
        <dsp:cNvSpPr/>
      </dsp:nvSpPr>
      <dsp:spPr>
        <a:xfrm>
          <a:off x="2991668" y="232238"/>
          <a:ext cx="2246262" cy="13477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itchFamily="18" charset="0"/>
              <a:cs typeface="Times New Roman" pitchFamily="18" charset="0"/>
            </a:rPr>
            <a:t>Ficha de evaluación, individualizada del alumno </a:t>
          </a:r>
          <a:endParaRPr lang="es-E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31142" y="271712"/>
        <a:ext cx="2167314" cy="1268809"/>
      </dsp:txXfrm>
    </dsp:sp>
    <dsp:sp modelId="{3832B9A8-ED21-4FD3-AC7B-B26D74C34CF3}">
      <dsp:nvSpPr>
        <dsp:cNvPr id="0" name=""/>
        <dsp:cNvSpPr/>
      </dsp:nvSpPr>
      <dsp:spPr>
        <a:xfrm>
          <a:off x="5979198" y="232238"/>
          <a:ext cx="2246262" cy="13477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itchFamily="18" charset="0"/>
              <a:cs typeface="Times New Roman" pitchFamily="18" charset="0"/>
            </a:rPr>
            <a:t>Cartilla de evaluación, para que llenen los padres.</a:t>
          </a:r>
          <a:endParaRPr lang="es-E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18672" y="271712"/>
        <a:ext cx="2167314" cy="1268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C9B5B-F35C-4137-92E9-94FF4B2F7CC2}" type="datetimeFigureOut">
              <a:rPr lang="es-ES" smtClean="0"/>
              <a:pPr/>
              <a:t>05/06/2012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70E15-2F39-40A5-9B0B-2553ACA41B6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3810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4F39-199F-4618-BF11-D0FB27BA1873}" type="datetimeFigureOut">
              <a:rPr lang="es-ES" smtClean="0"/>
              <a:pPr/>
              <a:t>05/06/2012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D023-5CC7-4ECD-9FD8-3E95DADFF06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4F39-199F-4618-BF11-D0FB27BA1873}" type="datetimeFigureOut">
              <a:rPr lang="es-ES" smtClean="0"/>
              <a:pPr/>
              <a:t>05/06/2012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D023-5CC7-4ECD-9FD8-3E95DADFF06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4F39-199F-4618-BF11-D0FB27BA1873}" type="datetimeFigureOut">
              <a:rPr lang="es-ES" smtClean="0"/>
              <a:pPr/>
              <a:t>05/06/2012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D023-5CC7-4ECD-9FD8-3E95DADFF06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4F39-199F-4618-BF11-D0FB27BA1873}" type="datetimeFigureOut">
              <a:rPr lang="es-ES" smtClean="0"/>
              <a:pPr/>
              <a:t>05/06/2012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D023-5CC7-4ECD-9FD8-3E95DADFF06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4F39-199F-4618-BF11-D0FB27BA1873}" type="datetimeFigureOut">
              <a:rPr lang="es-ES" smtClean="0"/>
              <a:pPr/>
              <a:t>05/06/2012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D023-5CC7-4ECD-9FD8-3E95DADFF06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4F39-199F-4618-BF11-D0FB27BA1873}" type="datetimeFigureOut">
              <a:rPr lang="es-ES" smtClean="0"/>
              <a:pPr/>
              <a:t>05/06/2012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D023-5CC7-4ECD-9FD8-3E95DADFF06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4F39-199F-4618-BF11-D0FB27BA1873}" type="datetimeFigureOut">
              <a:rPr lang="es-ES" smtClean="0"/>
              <a:pPr/>
              <a:t>05/06/2012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D023-5CC7-4ECD-9FD8-3E95DADFF06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4F39-199F-4618-BF11-D0FB27BA1873}" type="datetimeFigureOut">
              <a:rPr lang="es-ES" smtClean="0"/>
              <a:pPr/>
              <a:t>05/06/2012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D023-5CC7-4ECD-9FD8-3E95DADFF06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4F39-199F-4618-BF11-D0FB27BA1873}" type="datetimeFigureOut">
              <a:rPr lang="es-ES" smtClean="0"/>
              <a:pPr/>
              <a:t>05/06/2012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D023-5CC7-4ECD-9FD8-3E95DADFF06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4F39-199F-4618-BF11-D0FB27BA1873}" type="datetimeFigureOut">
              <a:rPr lang="es-ES" smtClean="0"/>
              <a:pPr/>
              <a:t>05/06/2012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D023-5CC7-4ECD-9FD8-3E95DADFF06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4F39-199F-4618-BF11-D0FB27BA1873}" type="datetimeFigureOut">
              <a:rPr lang="es-ES" smtClean="0"/>
              <a:pPr/>
              <a:t>05/06/2012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D023-5CC7-4ECD-9FD8-3E95DADFF06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B4F39-199F-4618-BF11-D0FB27BA1873}" type="datetimeFigureOut">
              <a:rPr lang="es-ES" smtClean="0"/>
              <a:pPr/>
              <a:t>05/06/2012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2D023-5CC7-4ECD-9FD8-3E95DADFF06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package" Target="../embeddings/Diapositiva_de_Microsoft_PowerPoint1.sldx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1.emf"/><Relationship Id="rId4" Type="http://schemas.openxmlformats.org/officeDocument/2006/relationships/package" Target="../embeddings/Diapositiva_de_Microsoft_PowerPoint10.sld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2.emf"/><Relationship Id="rId4" Type="http://schemas.openxmlformats.org/officeDocument/2006/relationships/package" Target="../embeddings/Diapositiva_de_Microsoft_PowerPoint11.sld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3.emf"/><Relationship Id="rId4" Type="http://schemas.openxmlformats.org/officeDocument/2006/relationships/package" Target="../embeddings/Diapositiva_de_Microsoft_PowerPoint12.sld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4.emf"/><Relationship Id="rId4" Type="http://schemas.openxmlformats.org/officeDocument/2006/relationships/package" Target="../embeddings/Diapositiva_de_Microsoft_PowerPoint13.sld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slide" Target="slide3.xml"/><Relationship Id="rId5" Type="http://schemas.openxmlformats.org/officeDocument/2006/relationships/image" Target="../media/image15.emf"/><Relationship Id="rId4" Type="http://schemas.openxmlformats.org/officeDocument/2006/relationships/package" Target="../embeddings/Diapositiva_de_Microsoft_PowerPoint14.sld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6.emf"/><Relationship Id="rId4" Type="http://schemas.openxmlformats.org/officeDocument/2006/relationships/package" Target="../embeddings/Diapositiva_de_Microsoft_PowerPoint15.sld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7.emf"/><Relationship Id="rId4" Type="http://schemas.openxmlformats.org/officeDocument/2006/relationships/package" Target="../embeddings/Diapositiva_de_Microsoft_PowerPoint16.sld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8.emf"/><Relationship Id="rId4" Type="http://schemas.openxmlformats.org/officeDocument/2006/relationships/package" Target="../embeddings/Diapositiva_de_Microsoft_PowerPoint17.sldx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9.emf"/><Relationship Id="rId4" Type="http://schemas.openxmlformats.org/officeDocument/2006/relationships/package" Target="../embeddings/Diapositiva_de_Microsoft_PowerPoint18.sld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0.emf"/><Relationship Id="rId4" Type="http://schemas.openxmlformats.org/officeDocument/2006/relationships/package" Target="../embeddings/Diapositiva_de_Microsoft_PowerPoint19.sld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emf"/><Relationship Id="rId4" Type="http://schemas.openxmlformats.org/officeDocument/2006/relationships/package" Target="../embeddings/Diapositiva_de_Microsoft_PowerPoint2.sldx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21.emf"/><Relationship Id="rId4" Type="http://schemas.openxmlformats.org/officeDocument/2006/relationships/package" Target="../embeddings/Diapositiva_de_Microsoft_PowerPoint20.sld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22.emf"/><Relationship Id="rId4" Type="http://schemas.openxmlformats.org/officeDocument/2006/relationships/package" Target="../embeddings/Diapositiva_de_Microsoft_PowerPoint21.sld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23.emf"/><Relationship Id="rId4" Type="http://schemas.openxmlformats.org/officeDocument/2006/relationships/package" Target="../embeddings/Diapositiva_de_Microsoft_PowerPoint22.sldx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chart" Target="../charts/chart1.xml"/><Relationship Id="rId5" Type="http://schemas.openxmlformats.org/officeDocument/2006/relationships/image" Target="../media/image24.emf"/><Relationship Id="rId4" Type="http://schemas.openxmlformats.org/officeDocument/2006/relationships/package" Target="../embeddings/Diapositiva_de_Microsoft_PowerPoint23.sld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chart" Target="../charts/chart2.xml"/><Relationship Id="rId5" Type="http://schemas.openxmlformats.org/officeDocument/2006/relationships/image" Target="../media/image25.emf"/><Relationship Id="rId4" Type="http://schemas.openxmlformats.org/officeDocument/2006/relationships/package" Target="../embeddings/Diapositiva_de_Microsoft_PowerPoint24.sldx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chart" Target="../charts/chart3.xml"/><Relationship Id="rId5" Type="http://schemas.openxmlformats.org/officeDocument/2006/relationships/image" Target="../media/image25.emf"/><Relationship Id="rId4" Type="http://schemas.openxmlformats.org/officeDocument/2006/relationships/package" Target="../embeddings/Diapositiva_de_Microsoft_PowerPoint25.sldx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chart" Target="../charts/chart4.xml"/><Relationship Id="rId5" Type="http://schemas.openxmlformats.org/officeDocument/2006/relationships/image" Target="../media/image25.emf"/><Relationship Id="rId4" Type="http://schemas.openxmlformats.org/officeDocument/2006/relationships/package" Target="../embeddings/Diapositiva_de_Microsoft_PowerPoint26.sldx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chart" Target="../charts/chart5.xml"/><Relationship Id="rId5" Type="http://schemas.openxmlformats.org/officeDocument/2006/relationships/image" Target="../media/image26.emf"/><Relationship Id="rId4" Type="http://schemas.openxmlformats.org/officeDocument/2006/relationships/package" Target="../embeddings/Diapositiva_de_Microsoft_PowerPoint27.sldx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chart" Target="../charts/chart6.xml"/><Relationship Id="rId5" Type="http://schemas.openxmlformats.org/officeDocument/2006/relationships/image" Target="../media/image25.emf"/><Relationship Id="rId4" Type="http://schemas.openxmlformats.org/officeDocument/2006/relationships/package" Target="../embeddings/Diapositiva_de_Microsoft_PowerPoint28.sldx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chart" Target="../charts/chart7.xml"/><Relationship Id="rId5" Type="http://schemas.openxmlformats.org/officeDocument/2006/relationships/image" Target="../media/image25.emf"/><Relationship Id="rId4" Type="http://schemas.openxmlformats.org/officeDocument/2006/relationships/package" Target="../embeddings/Diapositiva_de_Microsoft_PowerPoint29.sldx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oleObject" Target="../embeddings/oleObject3.bin"/><Relationship Id="rId7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slide" Target="slide9.xml"/><Relationship Id="rId11" Type="http://schemas.openxmlformats.org/officeDocument/2006/relationships/slide" Target="slide33.xml"/><Relationship Id="rId5" Type="http://schemas.openxmlformats.org/officeDocument/2006/relationships/image" Target="../media/image3.emf"/><Relationship Id="rId10" Type="http://schemas.openxmlformats.org/officeDocument/2006/relationships/slide" Target="slide4.xml"/><Relationship Id="rId4" Type="http://schemas.openxmlformats.org/officeDocument/2006/relationships/package" Target="../embeddings/Diapositiva_de_Microsoft_PowerPoint3.sldx"/><Relationship Id="rId9" Type="http://schemas.openxmlformats.org/officeDocument/2006/relationships/slide" Target="slide3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oleObject" Target="../embeddings/oleObject30.bin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slide" Target="slide3.xml"/><Relationship Id="rId5" Type="http://schemas.openxmlformats.org/officeDocument/2006/relationships/image" Target="../media/image26.emf"/><Relationship Id="rId4" Type="http://schemas.openxmlformats.org/officeDocument/2006/relationships/package" Target="../embeddings/Diapositiva_de_Microsoft_PowerPoint30.sldx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27.emf"/><Relationship Id="rId4" Type="http://schemas.openxmlformats.org/officeDocument/2006/relationships/package" Target="../embeddings/Diapositiva_de_Microsoft_PowerPoint31.sldx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slide" Target="slide3.xml"/><Relationship Id="rId5" Type="http://schemas.openxmlformats.org/officeDocument/2006/relationships/image" Target="../media/image27.emf"/><Relationship Id="rId4" Type="http://schemas.openxmlformats.org/officeDocument/2006/relationships/package" Target="../embeddings/Diapositiva_de_Microsoft_PowerPoint32.sldx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28.jpeg"/><Relationship Id="rId5" Type="http://schemas.openxmlformats.org/officeDocument/2006/relationships/image" Target="../media/image27.emf"/><Relationship Id="rId4" Type="http://schemas.openxmlformats.org/officeDocument/2006/relationships/package" Target="../embeddings/Diapositiva_de_Microsoft_PowerPoint33.sldx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27.emf"/><Relationship Id="rId4" Type="http://schemas.openxmlformats.org/officeDocument/2006/relationships/package" Target="../embeddings/Diapositiva_de_Microsoft_PowerPoint34.sldx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27.emf"/><Relationship Id="rId4" Type="http://schemas.openxmlformats.org/officeDocument/2006/relationships/package" Target="../embeddings/Diapositiva_de_Microsoft_PowerPoint35.sldx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oleObject" Target="../embeddings/oleObject36.bin"/><Relationship Id="rId7" Type="http://schemas.openxmlformats.org/officeDocument/2006/relationships/diagramLayout" Target="../diagrams/layout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diagramData" Target="../diagrams/data3.xml"/><Relationship Id="rId5" Type="http://schemas.openxmlformats.org/officeDocument/2006/relationships/image" Target="../media/image27.emf"/><Relationship Id="rId10" Type="http://schemas.microsoft.com/office/2007/relationships/diagramDrawing" Target="../diagrams/drawing3.xml"/><Relationship Id="rId4" Type="http://schemas.openxmlformats.org/officeDocument/2006/relationships/package" Target="../embeddings/Diapositiva_de_Microsoft_PowerPoint36.sldx"/><Relationship Id="rId9" Type="http://schemas.openxmlformats.org/officeDocument/2006/relationships/diagramColors" Target="../diagrams/colors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27.emf"/><Relationship Id="rId4" Type="http://schemas.openxmlformats.org/officeDocument/2006/relationships/package" Target="../embeddings/Diapositiva_de_Microsoft_PowerPoint37.sldx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27.emf"/><Relationship Id="rId4" Type="http://schemas.openxmlformats.org/officeDocument/2006/relationships/package" Target="../embeddings/Diapositiva_de_Microsoft_PowerPoint38.sldx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27.emf"/><Relationship Id="rId4" Type="http://schemas.openxmlformats.org/officeDocument/2006/relationships/package" Target="../embeddings/Diapositiva_de_Microsoft_PowerPoint39.sldx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oleObject" Target="../embeddings/oleObject4.bin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4.emf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package" Target="../embeddings/Diapositiva_de_Microsoft_PowerPoint4.sldx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oleObject" Target="../embeddings/oleObject40.bin"/><Relationship Id="rId7" Type="http://schemas.openxmlformats.org/officeDocument/2006/relationships/diagramLayout" Target="../diagrams/layout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6" Type="http://schemas.openxmlformats.org/officeDocument/2006/relationships/diagramData" Target="../diagrams/data4.xml"/><Relationship Id="rId5" Type="http://schemas.openxmlformats.org/officeDocument/2006/relationships/image" Target="../media/image27.emf"/><Relationship Id="rId10" Type="http://schemas.microsoft.com/office/2007/relationships/diagramDrawing" Target="../diagrams/drawing4.xml"/><Relationship Id="rId4" Type="http://schemas.openxmlformats.org/officeDocument/2006/relationships/package" Target="../embeddings/Diapositiva_de_Microsoft_PowerPoint40.sldx"/><Relationship Id="rId9" Type="http://schemas.openxmlformats.org/officeDocument/2006/relationships/diagramColors" Target="../diagrams/colors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27.emf"/><Relationship Id="rId4" Type="http://schemas.openxmlformats.org/officeDocument/2006/relationships/package" Target="../embeddings/Diapositiva_de_Microsoft_PowerPoint41.sldx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DIAPOSITIVAS%20DE%20POWER%20POINT.pptx" TargetMode="Externa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27.emf"/><Relationship Id="rId5" Type="http://schemas.openxmlformats.org/officeDocument/2006/relationships/package" Target="../embeddings/Diapositiva_de_Microsoft_PowerPoint42.sldx"/><Relationship Id="rId4" Type="http://schemas.openxmlformats.org/officeDocument/2006/relationships/oleObject" Target="../embeddings/oleObject4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30.jpeg"/><Relationship Id="rId5" Type="http://schemas.openxmlformats.org/officeDocument/2006/relationships/image" Target="../media/image27.emf"/><Relationship Id="rId4" Type="http://schemas.openxmlformats.org/officeDocument/2006/relationships/package" Target="../embeddings/Diapositiva_de_Microsoft_PowerPoint43.sldx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7" Type="http://schemas.openxmlformats.org/officeDocument/2006/relationships/hyperlink" Target="videos%20de%20autoestima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6" Type="http://schemas.openxmlformats.org/officeDocument/2006/relationships/hyperlink" Target="file:///D:\Mis%20documentos\www.gia%20infantil.com" TargetMode="External"/><Relationship Id="rId5" Type="http://schemas.openxmlformats.org/officeDocument/2006/relationships/image" Target="../media/image27.emf"/><Relationship Id="rId4" Type="http://schemas.openxmlformats.org/officeDocument/2006/relationships/package" Target="../embeddings/Diapositiva_de_Microsoft_PowerPoint44.sldx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27.emf"/><Relationship Id="rId4" Type="http://schemas.openxmlformats.org/officeDocument/2006/relationships/package" Target="../embeddings/Diapositiva_de_Microsoft_PowerPoint45.sldx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27.emf"/><Relationship Id="rId4" Type="http://schemas.openxmlformats.org/officeDocument/2006/relationships/package" Target="../embeddings/Diapositiva_de_Microsoft_PowerPoint46.sldx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31.jpeg"/><Relationship Id="rId5" Type="http://schemas.openxmlformats.org/officeDocument/2006/relationships/image" Target="../media/image27.emf"/><Relationship Id="rId4" Type="http://schemas.openxmlformats.org/officeDocument/2006/relationships/package" Target="../embeddings/Diapositiva_de_Microsoft_PowerPoint47.sldx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oleObject" Target="../embeddings/oleObject48.bin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27.emf"/><Relationship Id="rId10" Type="http://schemas.openxmlformats.org/officeDocument/2006/relationships/image" Target="../media/image36.jpeg"/><Relationship Id="rId4" Type="http://schemas.openxmlformats.org/officeDocument/2006/relationships/package" Target="../embeddings/Diapositiva_de_Microsoft_PowerPoint48.sldx"/><Relationship Id="rId9" Type="http://schemas.openxmlformats.org/officeDocument/2006/relationships/image" Target="../media/image3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oleObject" Target="../embeddings/oleObject49.bin"/><Relationship Id="rId7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40.png"/><Relationship Id="rId5" Type="http://schemas.openxmlformats.org/officeDocument/2006/relationships/image" Target="../media/image27.emf"/><Relationship Id="rId4" Type="http://schemas.openxmlformats.org/officeDocument/2006/relationships/package" Target="../embeddings/Diapositiva_de_Microsoft_PowerPoint49.sld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emf"/><Relationship Id="rId4" Type="http://schemas.openxmlformats.org/officeDocument/2006/relationships/package" Target="../embeddings/Diapositiva_de_Microsoft_PowerPoint5.sld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.emf"/><Relationship Id="rId4" Type="http://schemas.openxmlformats.org/officeDocument/2006/relationships/package" Target="../embeddings/Diapositiva_de_Microsoft_PowerPoint6.sld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.emf"/><Relationship Id="rId4" Type="http://schemas.openxmlformats.org/officeDocument/2006/relationships/package" Target="../embeddings/Diapositiva_de_Microsoft_PowerPoint7.sld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slide" Target="slide3.xml"/><Relationship Id="rId5" Type="http://schemas.openxmlformats.org/officeDocument/2006/relationships/image" Target="../media/image8.emf"/><Relationship Id="rId4" Type="http://schemas.openxmlformats.org/officeDocument/2006/relationships/package" Target="../embeddings/Diapositiva_de_Microsoft_PowerPoint8.sld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slide" Target="slide3.xml"/><Relationship Id="rId5" Type="http://schemas.openxmlformats.org/officeDocument/2006/relationships/image" Target="../media/image10.emf"/><Relationship Id="rId4" Type="http://schemas.openxmlformats.org/officeDocument/2006/relationships/package" Target="../embeddings/Diapositiva_de_Microsoft_PowerPoint9.sld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iapositiva" r:id="rId4" imgW="4113449" imgH="3084521" progId="PowerPoint.Slide.12">
                  <p:embed/>
                </p:oleObj>
              </mc:Choice>
              <mc:Fallback>
                <p:oleObj name="Diapositiva" r:id="rId4" imgW="4113449" imgH="3084521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solidFill>
                        <a:srgbClr val="CC99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graphicFrame>
        <p:nvGraphicFramePr>
          <p:cNvPr id="2969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" name="Diapositiva" r:id="rId4" imgW="3054006" imgH="2289037" progId="PowerPoint.Slide.12">
                  <p:embed/>
                </p:oleObj>
              </mc:Choice>
              <mc:Fallback>
                <p:oleObj name="Diapositiva" r:id="rId4" imgW="3054006" imgH="2289037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graphicFrame>
        <p:nvGraphicFramePr>
          <p:cNvPr id="30721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2" name="Diapositiva" r:id="rId4" imgW="3419766" imgH="2564743" progId="PowerPoint.Slide.12">
                  <p:embed/>
                </p:oleObj>
              </mc:Choice>
              <mc:Fallback>
                <p:oleObj name="Diapositiva" r:id="rId4" imgW="3419766" imgH="2564743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graphicFrame>
        <p:nvGraphicFramePr>
          <p:cNvPr id="28673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Diapositiva" r:id="rId4" imgW="4113449" imgH="3084521" progId="PowerPoint.Slide.12">
                  <p:embed/>
                </p:oleObj>
              </mc:Choice>
              <mc:Fallback>
                <p:oleObj name="Diapositiva" r:id="rId4" imgW="4113449" imgH="3084521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graphicFrame>
        <p:nvGraphicFramePr>
          <p:cNvPr id="28673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9" name="Diapositiva" r:id="rId4" imgW="2342305" imgH="1755600" progId="PowerPoint.Slide.12">
                  <p:embed/>
                </p:oleObj>
              </mc:Choice>
              <mc:Fallback>
                <p:oleObj name="Diapositiva" r:id="rId4" imgW="2342305" imgH="1755600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graphicFrame>
        <p:nvGraphicFramePr>
          <p:cNvPr id="35841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" name="Diapositiva" r:id="rId4" imgW="3726067" imgH="2793359" progId="PowerPoint.Slide.12">
                  <p:embed/>
                </p:oleObj>
              </mc:Choice>
              <mc:Fallback>
                <p:oleObj name="Diapositiva" r:id="rId4" imgW="3726067" imgH="2793359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 descr="C:\Archivos de programa\Microsoft Office\MEDIA\OFFICE12\Bullets\BD21298_.gif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107504" y="6391423"/>
            <a:ext cx="349945" cy="34994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3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4" name="Diapositiva" r:id="rId4" imgW="2077084" imgH="1557537" progId="PowerPoint.Slide.12">
                  <p:embed/>
                </p:oleObj>
              </mc:Choice>
              <mc:Fallback>
                <p:oleObj name="Diapositiva" r:id="rId4" imgW="2077084" imgH="1557537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18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7" name="Diapositiva" r:id="rId4" imgW="2077084" imgH="1557537" progId="PowerPoint.Slide.12">
                  <p:embed/>
                </p:oleObj>
              </mc:Choice>
              <mc:Fallback>
                <p:oleObj name="Diapositiva" r:id="rId4" imgW="2077084" imgH="1557537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8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3" name="Diapositiva" r:id="rId4" imgW="2258703" imgH="1694851" progId="PowerPoint.Slide.12">
                  <p:embed/>
                </p:oleObj>
              </mc:Choice>
              <mc:Fallback>
                <p:oleObj name="Diapositiva" r:id="rId4" imgW="2258703" imgH="1694851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395536" y="188640"/>
          <a:ext cx="1584176" cy="1261872"/>
        </p:xfrm>
        <a:graphic>
          <a:graphicData uri="http://schemas.openxmlformats.org/drawingml/2006/table">
            <a:tbl>
              <a:tblPr/>
              <a:tblGrid>
                <a:gridCol w="1584176"/>
              </a:tblGrid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 smtClean="0">
                        <a:solidFill>
                          <a:srgbClr val="000000"/>
                        </a:solidFill>
                        <a:latin typeface="Baskerville Old Face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MC= Marca de </a:t>
                      </a:r>
                      <a:r>
                        <a:rPr lang="es-ES" sz="1200" b="1" dirty="0" smtClean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clase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PJE= Puntaje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1-3</a:t>
                      </a:r>
                      <a:r>
                        <a:rPr lang="es-ES" sz="1200" b="1" dirty="0" smtClean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)= 1 Bajo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(4-6</a:t>
                      </a:r>
                      <a:r>
                        <a:rPr lang="es-ES" sz="1200" b="1" dirty="0" smtClean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)= 2 Moderado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(7-9</a:t>
                      </a:r>
                      <a:r>
                        <a:rPr lang="es-ES" sz="1200" b="1" dirty="0" smtClean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)= 3 Alto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95536" y="5877272"/>
            <a:ext cx="83471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Objetivo: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 Observar las conductas de los ni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ñ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os/as de 4 a 6 a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ñ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os que presentan baja autoestima, para determinar su</a:t>
            </a:r>
            <a:r>
              <a:rPr kumimoji="0" lang="es-E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 grado de autoestima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90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7" name="Diapositiva" r:id="rId4" imgW="2258703" imgH="1694851" progId="PowerPoint.Slide.12">
                  <p:embed/>
                </p:oleObj>
              </mc:Choice>
              <mc:Fallback>
                <p:oleObj name="Diapositiva" r:id="rId4" imgW="2258703" imgH="1694851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graphicFrame>
        <p:nvGraphicFramePr>
          <p:cNvPr id="3993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8" name="Diapositiva" r:id="rId4" imgW="2258703" imgH="1694851" progId="PowerPoint.Slide.12">
                  <p:embed/>
                </p:oleObj>
              </mc:Choice>
              <mc:Fallback>
                <p:oleObj name="Diapositiva" r:id="rId4" imgW="2258703" imgH="1694851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251520" y="4293096"/>
          <a:ext cx="1584176" cy="1261872"/>
        </p:xfrm>
        <a:graphic>
          <a:graphicData uri="http://schemas.openxmlformats.org/drawingml/2006/table">
            <a:tbl>
              <a:tblPr/>
              <a:tblGrid>
                <a:gridCol w="1584176"/>
              </a:tblGrid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 smtClean="0">
                        <a:solidFill>
                          <a:srgbClr val="000000"/>
                        </a:solidFill>
                        <a:latin typeface="Baskerville Old Face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MC= Marca de </a:t>
                      </a:r>
                      <a:r>
                        <a:rPr lang="es-ES" sz="1200" b="1" dirty="0" smtClean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clase</a:t>
                      </a: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PJE= Puntaje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 (1-3) bajo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(4-6) moderado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(7-9) alto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8423" y="90100"/>
            <a:ext cx="83471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Objetivo: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 Observar las conductas de los ni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ñ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os/as de 4 a 6 a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ñ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os que presentan baja autoestima, para determinar su</a:t>
            </a:r>
            <a:r>
              <a:rPr kumimoji="0" lang="es-E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 grado de autoestima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graphicFrame>
        <p:nvGraphicFramePr>
          <p:cNvPr id="409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Diapositiva" r:id="rId4" imgW="2810406" imgH="2106072" progId="PowerPoint.Slide.12">
                  <p:embed/>
                </p:oleObj>
              </mc:Choice>
              <mc:Fallback>
                <p:oleObj name="Diapositiva" r:id="rId4" imgW="2810406" imgH="2106072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5" name="Diapositiva" r:id="rId4" imgW="2258703" imgH="1694851" progId="PowerPoint.Slide.12">
                  <p:embed/>
                </p:oleObj>
              </mc:Choice>
              <mc:Fallback>
                <p:oleObj name="Diapositiva" r:id="rId4" imgW="2258703" imgH="1694851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/>
        </p:nvSpPr>
        <p:spPr>
          <a:xfrm>
            <a:off x="1475656" y="404664"/>
            <a:ext cx="20880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 smtClean="0"/>
              <a:t>CONDUCTA A OBSERVAR</a:t>
            </a:r>
            <a:endParaRPr lang="es-ES" sz="1200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79" name="Diapositiva" r:id="rId4" imgW="2258703" imgH="1694851" progId="PowerPoint.Slide.12">
                  <p:embed/>
                </p:oleObj>
              </mc:Choice>
              <mc:Fallback>
                <p:oleObj name="Diapositiva" r:id="rId4" imgW="2258703" imgH="1694851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Rectángulo"/>
          <p:cNvSpPr/>
          <p:nvPr/>
        </p:nvSpPr>
        <p:spPr>
          <a:xfrm>
            <a:off x="1475656" y="404664"/>
            <a:ext cx="20880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 smtClean="0"/>
              <a:t>CONDUCTA A OBSERVAR</a:t>
            </a:r>
            <a:endParaRPr lang="es-ES" sz="1200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0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3" name="Diapositiva" r:id="rId4" imgW="2258703" imgH="1694851" progId="PowerPoint.Slide.12">
                  <p:embed/>
                </p:oleObj>
              </mc:Choice>
              <mc:Fallback>
                <p:oleObj name="Diapositiva" r:id="rId4" imgW="2258703" imgH="1694851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graphicFrame>
        <p:nvGraphicFramePr>
          <p:cNvPr id="40961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2" name="Diapositiva" r:id="rId4" imgW="3107338" imgH="2328578" progId="PowerPoint.Slide.12">
                  <p:embed/>
                </p:oleObj>
              </mc:Choice>
              <mc:Fallback>
                <p:oleObj name="Diapositiva" r:id="rId4" imgW="3107338" imgH="2328578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1331640" y="260648"/>
            <a:ext cx="67866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7030A0"/>
                </a:solidFill>
              </a:rPr>
              <a:t>3. ENCUESTA DIRIGIDA A LOS NIÑOS/AS </a:t>
            </a:r>
            <a:endParaRPr lang="en-US" sz="2800" b="1" dirty="0" smtClean="0">
              <a:solidFill>
                <a:srgbClr val="7030A0"/>
              </a:solidFill>
            </a:endParaRPr>
          </a:p>
          <a:p>
            <a:pPr algn="ctr"/>
            <a:endParaRPr lang="es-EC" dirty="0" smtClean="0"/>
          </a:p>
        </p:txBody>
      </p:sp>
      <p:graphicFrame>
        <p:nvGraphicFramePr>
          <p:cNvPr id="6" name="5 Gráfico"/>
          <p:cNvGraphicFramePr/>
          <p:nvPr/>
        </p:nvGraphicFramePr>
        <p:xfrm>
          <a:off x="1907704" y="3212976"/>
          <a:ext cx="3240360" cy="288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251520" y="1340768"/>
          <a:ext cx="5616625" cy="1754956"/>
        </p:xfrm>
        <a:graphic>
          <a:graphicData uri="http://schemas.openxmlformats.org/drawingml/2006/table">
            <a:tbl>
              <a:tblPr/>
              <a:tblGrid>
                <a:gridCol w="3639606"/>
                <a:gridCol w="1247984"/>
                <a:gridCol w="153042"/>
                <a:gridCol w="575993"/>
              </a:tblGrid>
              <a:tr h="1892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S" sz="1000" dirty="0">
                        <a:latin typeface="Calibri"/>
                        <a:ea typeface="Times New Roman"/>
                      </a:endParaRPr>
                    </a:p>
                  </a:txBody>
                  <a:tcPr marL="41453" marR="4145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S" sz="1000" dirty="0">
                        <a:latin typeface="Calibri"/>
                        <a:ea typeface="Times New Roman"/>
                      </a:endParaRPr>
                    </a:p>
                  </a:txBody>
                  <a:tcPr marL="41453" marR="4145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193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ESCALA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TOTAL NIÑOS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PORCENTAJES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92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SI 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59%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92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NO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92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A VECES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28%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785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TOTAL 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51520" y="980728"/>
            <a:ext cx="28083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600" b="1" dirty="0" smtClean="0"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¿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Te castigan tus padres?</a:t>
            </a: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6012160" y="4293096"/>
            <a:ext cx="2843808" cy="16004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Seg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ú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n C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rdenas. Los padres autoritarios, en donde se controla a los hijos de una manera muy estricta, utilizando el castigo f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í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sico y emocional causan inseguridad, temor y bajo nivel de autoestima en los hijos/as.</a:t>
            </a:r>
            <a:endParaRPr kumimoji="0" lang="es-E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31640" y="620688"/>
            <a:ext cx="67866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7030A0"/>
                </a:solidFill>
              </a:rPr>
              <a:t>  </a:t>
            </a:r>
            <a:endParaRPr lang="en-US" sz="2800" b="1" dirty="0" smtClean="0">
              <a:solidFill>
                <a:srgbClr val="7030A0"/>
              </a:solidFill>
            </a:endParaRPr>
          </a:p>
          <a:p>
            <a:pPr algn="ctr"/>
            <a:endParaRPr lang="es-EC" dirty="0" smtClean="0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1" name="Diapositiva" r:id="rId4" imgW="3808589" imgH="2855905" progId="PowerPoint.Slide.12">
                  <p:embed/>
                </p:oleObj>
              </mc:Choice>
              <mc:Fallback>
                <p:oleObj name="Diapositiva" r:id="rId4" imgW="3808589" imgH="2855905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620688"/>
            <a:ext cx="32403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600" b="1" dirty="0" smtClean="0"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¿</a:t>
            </a:r>
            <a:r>
              <a:rPr lang="es-ES" sz="1600" b="1" dirty="0" smtClean="0"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us</a:t>
            </a:r>
            <a:r>
              <a:rPr kumimoji="0" lang="es-ES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 compañeros se burlan de ti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?</a:t>
            </a: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79512" y="1052736"/>
          <a:ext cx="5616625" cy="1754956"/>
        </p:xfrm>
        <a:graphic>
          <a:graphicData uri="http://schemas.openxmlformats.org/drawingml/2006/table">
            <a:tbl>
              <a:tblPr/>
              <a:tblGrid>
                <a:gridCol w="3639606"/>
                <a:gridCol w="1247984"/>
                <a:gridCol w="153042"/>
                <a:gridCol w="575993"/>
              </a:tblGrid>
              <a:tr h="1892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S" sz="1000" dirty="0">
                        <a:latin typeface="Calibri"/>
                        <a:ea typeface="Times New Roman"/>
                      </a:endParaRPr>
                    </a:p>
                  </a:txBody>
                  <a:tcPr marL="41453" marR="4145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S" sz="1000" dirty="0">
                        <a:latin typeface="Calibri"/>
                        <a:ea typeface="Times New Roman"/>
                      </a:endParaRPr>
                    </a:p>
                  </a:txBody>
                  <a:tcPr marL="41453" marR="4145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193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ESCALA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TOTAL NIÑOS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PORCENTAJES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92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SI</a:t>
                      </a:r>
                      <a:r>
                        <a:rPr lang="es-ES" sz="1000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 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65%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92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NO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92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A VECES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785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TOTAL 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012160" y="4616261"/>
            <a:ext cx="2843808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1400" b="1" dirty="0" smtClean="0"/>
              <a:t>Según: Marjoire Kostelmik. “La burla hiere los sentimientos de los niños/as, afecta su autovaloración y sus relaciones futuras”</a:t>
            </a:r>
            <a:endParaRPr kumimoji="0" lang="es-E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6" name="5 Gráfico"/>
          <p:cNvGraphicFramePr/>
          <p:nvPr/>
        </p:nvGraphicFramePr>
        <p:xfrm>
          <a:off x="1475656" y="3140968"/>
          <a:ext cx="3028950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4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99" name="Diapositiva" r:id="rId4" imgW="3808589" imgH="2855905" progId="PowerPoint.Slide.12">
                  <p:embed/>
                </p:oleObj>
              </mc:Choice>
              <mc:Fallback>
                <p:oleObj name="Diapositiva" r:id="rId4" imgW="3808589" imgH="2855905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2 Gráfico"/>
          <p:cNvGraphicFramePr/>
          <p:nvPr/>
        </p:nvGraphicFramePr>
        <p:xfrm>
          <a:off x="1403648" y="3284984"/>
          <a:ext cx="398296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0" y="620688"/>
            <a:ext cx="32403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600" b="1" dirty="0" smtClean="0"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¿</a:t>
            </a:r>
            <a:r>
              <a:rPr lang="es-ES" sz="1600" b="1" dirty="0" smtClean="0"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Pelean tus padres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?</a:t>
            </a: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79512" y="1052736"/>
          <a:ext cx="5616625" cy="2088234"/>
        </p:xfrm>
        <a:graphic>
          <a:graphicData uri="http://schemas.openxmlformats.org/drawingml/2006/table">
            <a:tbl>
              <a:tblPr/>
              <a:tblGrid>
                <a:gridCol w="3639606"/>
                <a:gridCol w="1247984"/>
                <a:gridCol w="153042"/>
                <a:gridCol w="575993"/>
              </a:tblGrid>
              <a:tr h="2252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S" sz="1000" dirty="0">
                        <a:latin typeface="Calibri"/>
                        <a:ea typeface="Times New Roman"/>
                      </a:endParaRPr>
                    </a:p>
                  </a:txBody>
                  <a:tcPr marL="41453" marR="4145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S" sz="1000" dirty="0">
                        <a:latin typeface="Calibri"/>
                        <a:ea typeface="Times New Roman"/>
                      </a:endParaRPr>
                    </a:p>
                  </a:txBody>
                  <a:tcPr marL="41453" marR="4145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370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ESCALA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TOTAL NIÑOS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PORCENTAJES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252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SI</a:t>
                      </a:r>
                      <a:r>
                        <a:rPr lang="es-ES" sz="1000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 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44%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252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NO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31%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252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A VECES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504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TOTAL 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012160" y="4400818"/>
            <a:ext cx="2843808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1400" b="1" dirty="0" smtClean="0"/>
              <a:t>Según: (Carr 2007).  El mal ambiente familiar, produce en los niños inseguridad, causante del desconocimiento de sus habilidades y limitaciones, sus fortalezas y debilidades.</a:t>
            </a:r>
            <a:endParaRPr kumimoji="0" lang="es-E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3" name="Diapositiva" r:id="rId4" imgW="3808589" imgH="2855905" progId="PowerPoint.Slide.12">
                  <p:embed/>
                </p:oleObj>
              </mc:Choice>
              <mc:Fallback>
                <p:oleObj name="Diapositiva" r:id="rId4" imgW="3808589" imgH="2855905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620688"/>
            <a:ext cx="32403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600" b="1" dirty="0" smtClean="0"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¿</a:t>
            </a:r>
            <a:r>
              <a:rPr lang="es-ES" sz="1600" b="1" dirty="0" smtClean="0"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Tu padre ingiere licor 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Times New Roman" pitchFamily="18" charset="0"/>
                <a:cs typeface="Arial" pitchFamily="34" charset="0"/>
              </a:rPr>
              <a:t>?</a:t>
            </a: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79512" y="1052736"/>
          <a:ext cx="5616625" cy="2088234"/>
        </p:xfrm>
        <a:graphic>
          <a:graphicData uri="http://schemas.openxmlformats.org/drawingml/2006/table">
            <a:tbl>
              <a:tblPr/>
              <a:tblGrid>
                <a:gridCol w="3639606"/>
                <a:gridCol w="1247984"/>
                <a:gridCol w="153042"/>
                <a:gridCol w="575993"/>
              </a:tblGrid>
              <a:tr h="2252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S" sz="1000" dirty="0">
                        <a:latin typeface="Calibri"/>
                        <a:ea typeface="Times New Roman"/>
                      </a:endParaRPr>
                    </a:p>
                  </a:txBody>
                  <a:tcPr marL="41453" marR="4145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S" sz="1000" dirty="0">
                        <a:latin typeface="Calibri"/>
                        <a:ea typeface="Times New Roman"/>
                      </a:endParaRPr>
                    </a:p>
                  </a:txBody>
                  <a:tcPr marL="41453" marR="4145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370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ESCALA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TOTAL NIÑOS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PORCENTAJES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252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SI</a:t>
                      </a:r>
                      <a:r>
                        <a:rPr lang="es-ES" sz="1000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 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62%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252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NO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252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A VECES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504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TOTAL 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012160" y="4508541"/>
            <a:ext cx="2843808" cy="116955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sz="1400" b="1" dirty="0" smtClean="0"/>
              <a:t> (Panamericana 2003).El abuso del alcohol ocasiona baja autoestima, debido al alto nivel de conflictividad en el que viven los niños/as.</a:t>
            </a:r>
            <a:endParaRPr kumimoji="0" lang="es-E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8" name="7 Gráfico"/>
          <p:cNvGraphicFramePr/>
          <p:nvPr/>
        </p:nvGraphicFramePr>
        <p:xfrm>
          <a:off x="1043608" y="3284984"/>
          <a:ext cx="3600400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1" name="Diapositiva" r:id="rId4" imgW="3107338" imgH="2328578" progId="PowerPoint.Slide.12">
                  <p:embed/>
                </p:oleObj>
              </mc:Choice>
              <mc:Fallback>
                <p:oleObj name="Diapositiva" r:id="rId4" imgW="3107338" imgH="2328578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1331640" y="620688"/>
            <a:ext cx="67866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solidFill>
                  <a:srgbClr val="7030A0"/>
                </a:solidFill>
              </a:rPr>
              <a:t>4. ENCUESTA, DIRIGIDA A LOS  PADRES DE FAMILIA</a:t>
            </a:r>
            <a:endParaRPr lang="en-US" b="1" dirty="0" smtClean="0">
              <a:solidFill>
                <a:srgbClr val="7030A0"/>
              </a:solidFill>
            </a:endParaRPr>
          </a:p>
          <a:p>
            <a:pPr algn="ctr"/>
            <a:endParaRPr lang="es-EC" dirty="0" smtClean="0"/>
          </a:p>
        </p:txBody>
      </p:sp>
      <p:sp>
        <p:nvSpPr>
          <p:cNvPr id="4" name="3 CuadroTexto"/>
          <p:cNvSpPr txBox="1"/>
          <p:nvPr/>
        </p:nvSpPr>
        <p:spPr>
          <a:xfrm>
            <a:off x="323528" y="1124744"/>
            <a:ext cx="4680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Baskerville Old Face" pitchFamily="18" charset="0"/>
              </a:rPr>
              <a:t>1. ¿Qué hace usted cuando su hijo comete un error?</a:t>
            </a:r>
            <a:endParaRPr lang="en-US" sz="1600" b="1" dirty="0" smtClean="0">
              <a:latin typeface="Baskerville Old Face" pitchFamily="18" charset="0"/>
            </a:endParaRPr>
          </a:p>
          <a:p>
            <a:pPr algn="ctr"/>
            <a:endParaRPr lang="es-EC" dirty="0" smtClean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395536" y="1484784"/>
          <a:ext cx="5700343" cy="1989870"/>
        </p:xfrm>
        <a:graphic>
          <a:graphicData uri="http://schemas.openxmlformats.org/drawingml/2006/table">
            <a:tbl>
              <a:tblPr/>
              <a:tblGrid>
                <a:gridCol w="3515469"/>
                <a:gridCol w="923164"/>
                <a:gridCol w="147822"/>
                <a:gridCol w="1113888"/>
              </a:tblGrid>
              <a:tr h="180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88" marR="4168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000" dirty="0">
                        <a:latin typeface="Calibri"/>
                        <a:ea typeface="Times New Roman"/>
                      </a:endParaRPr>
                    </a:p>
                  </a:txBody>
                  <a:tcPr marL="41688" marR="4168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S" sz="1000" dirty="0">
                        <a:latin typeface="Calibri"/>
                        <a:ea typeface="Times New Roman"/>
                      </a:endParaRPr>
                    </a:p>
                  </a:txBody>
                  <a:tcPr marL="41688" marR="4168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80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latin typeface="Calibri"/>
                          <a:ea typeface="Calibri"/>
                          <a:cs typeface="Times New Roman"/>
                        </a:rPr>
                        <a:t>ESCALA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88" marR="416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latin typeface="Calibri"/>
                          <a:ea typeface="Calibri"/>
                          <a:cs typeface="Times New Roman"/>
                        </a:rPr>
                        <a:t>FRECUENCIA (f)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88" marR="416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latin typeface="Calibri"/>
                          <a:ea typeface="Calibri"/>
                          <a:cs typeface="Times New Roman"/>
                        </a:rPr>
                        <a:t>PORCENTAJES 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88" marR="416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0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800" b="1" dirty="0" smtClean="0">
                        <a:solidFill>
                          <a:srgbClr val="000000"/>
                        </a:solidFill>
                        <a:latin typeface="Baskerville Old Face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 smtClean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CONVERSA </a:t>
                      </a: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CON SU NIÑO/A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88" marR="416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0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88" marR="416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0%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88" marR="416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616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LO CASTIGA FÍSICAMENTE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88" marR="416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3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88" marR="416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12%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88" marR="416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629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SE DIRIGE CON PALABRAS GROCERAS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88" marR="416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2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88" marR="416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8%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88" marR="416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616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LE PROHIBE HACER LO QUE LE GUSTA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88" marR="416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20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88" marR="416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80%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88" marR="416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616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TOTAL 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88" marR="416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32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88" marR="416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100%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88" marR="416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34 Gráfico"/>
          <p:cNvGraphicFramePr/>
          <p:nvPr/>
        </p:nvGraphicFramePr>
        <p:xfrm>
          <a:off x="1259632" y="3501008"/>
          <a:ext cx="352839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300192" y="4221088"/>
            <a:ext cx="2627784" cy="16004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400" b="1" dirty="0" smtClean="0">
                <a:latin typeface="Baskerville Old Face" pitchFamily="18" charset="0"/>
                <a:cs typeface="Arial" pitchFamily="34" charset="0"/>
              </a:rPr>
              <a:t>Según Guy Lefrancois (2002) en su libro titulado El Ciclo De La Vida, pág. 209  nos dice “El maltrato verbal o psicológico, produce en los niños un efecto negativo que se traduce en temor, confusión e infelicidad”</a:t>
            </a:r>
            <a:endParaRPr kumimoji="0" lang="es-ES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59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95" name="Diapositiva" r:id="rId4" imgW="3808589" imgH="2855905" progId="PowerPoint.Slide.12">
                  <p:embed/>
                </p:oleObj>
              </mc:Choice>
              <mc:Fallback>
                <p:oleObj name="Diapositiva" r:id="rId4" imgW="3808589" imgH="2855905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79512" y="980729"/>
          <a:ext cx="5616625" cy="2160240"/>
        </p:xfrm>
        <a:graphic>
          <a:graphicData uri="http://schemas.openxmlformats.org/drawingml/2006/table">
            <a:tbl>
              <a:tblPr/>
              <a:tblGrid>
                <a:gridCol w="3639606"/>
                <a:gridCol w="1247984"/>
                <a:gridCol w="153042"/>
                <a:gridCol w="575993"/>
              </a:tblGrid>
              <a:tr h="232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S" sz="1000" dirty="0">
                        <a:latin typeface="Calibri"/>
                        <a:ea typeface="Times New Roman"/>
                      </a:endParaRPr>
                    </a:p>
                  </a:txBody>
                  <a:tcPr marL="41453" marR="4145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S" sz="1000" dirty="0">
                        <a:latin typeface="Calibri"/>
                        <a:ea typeface="Times New Roman"/>
                      </a:endParaRPr>
                    </a:p>
                  </a:txBody>
                  <a:tcPr marL="41453" marR="4145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62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ESCALA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TOTAL NIÑOS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PORCENTAJES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32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SI</a:t>
                      </a:r>
                      <a:r>
                        <a:rPr lang="es-ES" sz="1000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 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32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NO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32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A VECES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62%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659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TOTAL 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395536" y="404664"/>
            <a:ext cx="46805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C" sz="1600" b="1" dirty="0" smtClean="0">
              <a:latin typeface="Baskerville Old Face" pitchFamily="18" charset="0"/>
            </a:endParaRPr>
          </a:p>
          <a:p>
            <a:pPr algn="ctr"/>
            <a:r>
              <a:rPr lang="es-EC" sz="1600" b="1" dirty="0" smtClean="0">
                <a:latin typeface="Baskerville Old Face" pitchFamily="18" charset="0"/>
              </a:rPr>
              <a:t>2. ¿Su hijo/a se relaciona fácilmente con otros niños ?</a:t>
            </a:r>
            <a:endParaRPr lang="en-US" sz="1600" b="1" dirty="0" smtClean="0">
              <a:latin typeface="Baskerville Old Face" pitchFamily="18" charset="0"/>
            </a:endParaRPr>
          </a:p>
          <a:p>
            <a:pPr algn="ctr"/>
            <a:endParaRPr lang="es-EC" dirty="0" smtClean="0"/>
          </a:p>
        </p:txBody>
      </p:sp>
      <p:graphicFrame>
        <p:nvGraphicFramePr>
          <p:cNvPr id="6" name="22 Gráfico"/>
          <p:cNvGraphicFramePr/>
          <p:nvPr/>
        </p:nvGraphicFramePr>
        <p:xfrm>
          <a:off x="611560" y="3356992"/>
          <a:ext cx="46863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300192" y="4328809"/>
            <a:ext cx="2627784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400" b="1" dirty="0" smtClean="0">
                <a:latin typeface="Baskerville Old Face" pitchFamily="18" charset="0"/>
                <a:cs typeface="Arial" pitchFamily="34" charset="0"/>
              </a:rPr>
              <a:t>Según, (Shaffer 2007) Los niños presentan dificultades de socialización debido a la falta de un diálogo constante con los hijos y a la carencia de demostraciones de afectividad.</a:t>
            </a:r>
            <a:endParaRPr kumimoji="0" lang="es-ES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61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19" name="Diapositiva" r:id="rId4" imgW="3808589" imgH="2855905" progId="PowerPoint.Slide.12">
                  <p:embed/>
                </p:oleObj>
              </mc:Choice>
              <mc:Fallback>
                <p:oleObj name="Diapositiva" r:id="rId4" imgW="3808589" imgH="2855905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23528" y="620688"/>
            <a:ext cx="55446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Baskerville Old Face" pitchFamily="18" charset="0"/>
              </a:rPr>
              <a:t>3. ¿Necesita su hijo/a su supervisión para realizar una actividad ?</a:t>
            </a:r>
            <a:endParaRPr lang="en-US" sz="1600" b="1" dirty="0" smtClean="0">
              <a:latin typeface="Baskerville Old Face" pitchFamily="18" charset="0"/>
            </a:endParaRPr>
          </a:p>
          <a:p>
            <a:pPr algn="ctr"/>
            <a:endParaRPr lang="es-EC" dirty="0" smtClean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179512" y="980729"/>
          <a:ext cx="5616625" cy="2160240"/>
        </p:xfrm>
        <a:graphic>
          <a:graphicData uri="http://schemas.openxmlformats.org/drawingml/2006/table">
            <a:tbl>
              <a:tblPr/>
              <a:tblGrid>
                <a:gridCol w="3639606"/>
                <a:gridCol w="1247984"/>
                <a:gridCol w="153042"/>
                <a:gridCol w="575993"/>
              </a:tblGrid>
              <a:tr h="232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S" sz="1000" dirty="0">
                        <a:latin typeface="Calibri"/>
                        <a:ea typeface="Times New Roman"/>
                      </a:endParaRPr>
                    </a:p>
                  </a:txBody>
                  <a:tcPr marL="41453" marR="4145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S" sz="1000" dirty="0">
                        <a:latin typeface="Calibri"/>
                        <a:ea typeface="Times New Roman"/>
                      </a:endParaRPr>
                    </a:p>
                  </a:txBody>
                  <a:tcPr marL="41453" marR="4145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62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ESCALA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TOTAL NIÑOS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PORCENTAJES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32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SIEMPRE</a:t>
                      </a:r>
                      <a:r>
                        <a:rPr lang="es-ES" sz="1000" dirty="0" smtClean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 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28%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32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NUNCA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32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A VECES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23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72%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659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TOTAL 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20 Gráfico"/>
          <p:cNvGraphicFramePr/>
          <p:nvPr/>
        </p:nvGraphicFramePr>
        <p:xfrm>
          <a:off x="611560" y="3284984"/>
          <a:ext cx="468630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graphicFrame>
        <p:nvGraphicFramePr>
          <p:cNvPr id="15361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Diapositiva" r:id="rId4" imgW="2625905" imgH="1969118" progId="PowerPoint.Slide.12">
                  <p:embed/>
                </p:oleObj>
              </mc:Choice>
              <mc:Fallback>
                <p:oleObj name="Diapositiva" r:id="rId4" imgW="2625905" imgH="1969118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23528" y="2276872"/>
            <a:ext cx="8820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400" b="1" cap="all" dirty="0" smtClean="0">
                <a:latin typeface="Times New Roman" pitchFamily="18" charset="0"/>
                <a:cs typeface="Times New Roman" pitchFamily="18" charset="0"/>
              </a:rPr>
              <a:t>CAPÍTULO II</a:t>
            </a: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ES" sz="1400" b="1" u="sng" cap="all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M</a:t>
            </a:r>
            <a:r>
              <a:rPr lang="es-ES" sz="1400" b="1" u="sng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arco Teórico</a:t>
            </a:r>
            <a:endParaRPr lang="es-ES" sz="14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23528" y="2564905"/>
            <a:ext cx="8820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400" b="1" dirty="0" smtClean="0">
                <a:latin typeface="Times New Roman" pitchFamily="18" charset="0"/>
                <a:cs typeface="Times New Roman" pitchFamily="18" charset="0"/>
              </a:rPr>
              <a:t>CAPÍTULO  III: </a:t>
            </a:r>
            <a:r>
              <a:rPr lang="es-ES" sz="1400" b="1" u="sng" dirty="0" smtClean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Metodología</a:t>
            </a:r>
            <a:endParaRPr lang="es-ES" sz="1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3.1 Metodología de la investigación	</a:t>
            </a:r>
          </a:p>
          <a:p>
            <a:pPr>
              <a:defRPr/>
            </a:pP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3.2 Señalamiento de variables</a:t>
            </a:r>
          </a:p>
          <a:p>
            <a:pPr>
              <a:defRPr/>
            </a:pP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3.3 Población y muestra	</a:t>
            </a:r>
          </a:p>
          <a:p>
            <a:pPr>
              <a:defRPr/>
            </a:pP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3.3.1 Técnicas e instrumentos  	</a:t>
            </a:r>
          </a:p>
          <a:p>
            <a:pPr>
              <a:defRPr/>
            </a:pPr>
            <a:endParaRPr lang="es-E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3528" y="3717032"/>
            <a:ext cx="85689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400" b="1" dirty="0" smtClean="0">
                <a:latin typeface="Times New Roman" pitchFamily="18" charset="0"/>
                <a:cs typeface="Times New Roman" pitchFamily="18" charset="0"/>
              </a:rPr>
              <a:t>CAPITULO IV :</a:t>
            </a: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defRPr/>
            </a:pPr>
            <a:r>
              <a:rPr lang="es-ES" sz="1400" b="1" u="sng" dirty="0" smtClean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Presentación, Análisis e Interpretación de Resultados</a:t>
            </a:r>
            <a:endParaRPr lang="es-ES" sz="14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Guía de entrevista dirigida a las docentes </a:t>
            </a:r>
          </a:p>
          <a:p>
            <a:pPr>
              <a:defRPr/>
            </a:pP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Guía de observación dirigida a los niños/as	</a:t>
            </a:r>
          </a:p>
          <a:p>
            <a:pPr>
              <a:defRPr/>
            </a:pP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Encuesta dirigida a los niños/as</a:t>
            </a:r>
          </a:p>
          <a:p>
            <a:pPr>
              <a:defRPr/>
            </a:pP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Encuesta dirigida a los padres de familia</a:t>
            </a:r>
          </a:p>
          <a:p>
            <a:pPr>
              <a:defRPr/>
            </a:pP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23528" y="5085184"/>
            <a:ext cx="5472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400" b="1" dirty="0" smtClean="0">
                <a:latin typeface="Times New Roman" pitchFamily="18" charset="0"/>
                <a:cs typeface="Times New Roman" pitchFamily="18" charset="0"/>
              </a:rPr>
              <a:t>CAPITULO V: </a:t>
            </a:r>
            <a:r>
              <a:rPr lang="es-ES" sz="1400" b="1" u="sng" dirty="0" smtClean="0"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Conclusiones y Recomendaciones</a:t>
            </a:r>
            <a:endParaRPr lang="es-ES" sz="1400" dirty="0" smtClean="0">
              <a:latin typeface="Times New Roman" pitchFamily="18" charset="0"/>
              <a:cs typeface="Times New Roman" pitchFamily="18" charset="0"/>
              <a:hlinkClick r:id="rId9" action="ppaction://hlinksldjump"/>
            </a:endParaRPr>
          </a:p>
          <a:p>
            <a:pPr>
              <a:defRPr/>
            </a:pPr>
            <a:endParaRPr lang="es-ES" sz="1400" dirty="0" smtClean="0">
              <a:latin typeface="Times New Roman" pitchFamily="18" charset="0"/>
              <a:cs typeface="Times New Roman" pitchFamily="18" charset="0"/>
              <a:hlinkClick r:id="rId9" action="ppaction://hlinksldjump"/>
            </a:endParaRPr>
          </a:p>
          <a:p>
            <a:pPr>
              <a:defRPr/>
            </a:pPr>
            <a:endParaRPr lang="es-ES" sz="1400" dirty="0" smtClean="0">
              <a:latin typeface="Times New Roman" pitchFamily="18" charset="0"/>
              <a:cs typeface="Times New Roman" pitchFamily="18" charset="0"/>
              <a:hlinkClick r:id="rId9" action="ppaction://hlinksldjump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23528" y="692696"/>
            <a:ext cx="777686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400" b="1" dirty="0" smtClean="0">
                <a:latin typeface="Times New Roman" pitchFamily="18" charset="0"/>
                <a:cs typeface="Times New Roman" pitchFamily="18" charset="0"/>
              </a:rPr>
              <a:t>CAPÍTULO I: </a:t>
            </a:r>
            <a:r>
              <a:rPr lang="es-ES" sz="1400" b="1" u="sng" dirty="0" smtClean="0"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El Problema</a:t>
            </a: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defRPr/>
            </a:pP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1.1. Planteamiento del problema	</a:t>
            </a:r>
          </a:p>
          <a:p>
            <a:pPr>
              <a:defRPr/>
            </a:pP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1.2. Formulación del problema</a:t>
            </a:r>
          </a:p>
          <a:p>
            <a:pPr>
              <a:defRPr/>
            </a:pP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1.2.2. Delimitación del problema 	</a:t>
            </a:r>
          </a:p>
          <a:p>
            <a:pPr>
              <a:defRPr/>
            </a:pP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1.2.1. Preguntas de la investigación</a:t>
            </a:r>
          </a:p>
          <a:p>
            <a:pPr>
              <a:defRPr/>
            </a:pP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1.5. Objetivos: General y Específicos	</a:t>
            </a:r>
          </a:p>
          <a:p>
            <a:pPr>
              <a:defRPr/>
            </a:pP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1.6. Justificación e Importancia de la Investigación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23528" y="5445224"/>
            <a:ext cx="3165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latin typeface="Times New Roman" pitchFamily="18" charset="0"/>
                <a:cs typeface="Times New Roman" pitchFamily="18" charset="0"/>
              </a:rPr>
              <a:t>CAPITULO VI: </a:t>
            </a:r>
            <a:r>
              <a:rPr lang="es-ES" sz="1400" b="1" dirty="0" smtClean="0"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Propuesta Alternativa</a:t>
            </a:r>
            <a:endParaRPr lang="es-ES" sz="1400" dirty="0" smtClean="0"/>
          </a:p>
          <a:p>
            <a:endParaRPr lang="es-ES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7" name="Diapositiva" r:id="rId4" imgW="3107338" imgH="2328578" progId="PowerPoint.Slide.12">
                  <p:embed/>
                </p:oleObj>
              </mc:Choice>
              <mc:Fallback>
                <p:oleObj name="Diapositiva" r:id="rId4" imgW="3107338" imgH="2328578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323528" y="620688"/>
            <a:ext cx="4680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latin typeface="Baskerville Old Face" pitchFamily="18" charset="0"/>
              </a:rPr>
              <a:t>4. ¿Se considera usted un padre sobreprotector ?</a:t>
            </a:r>
            <a:endParaRPr lang="en-US" sz="1600" b="1" dirty="0" smtClean="0">
              <a:latin typeface="Baskerville Old Face" pitchFamily="18" charset="0"/>
            </a:endParaRPr>
          </a:p>
          <a:p>
            <a:pPr algn="ctr"/>
            <a:endParaRPr lang="es-EC" dirty="0" smtClean="0"/>
          </a:p>
        </p:txBody>
      </p:sp>
      <p:sp>
        <p:nvSpPr>
          <p:cNvPr id="11" name="10 Rectángulo"/>
          <p:cNvSpPr/>
          <p:nvPr/>
        </p:nvSpPr>
        <p:spPr>
          <a:xfrm>
            <a:off x="0" y="429309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300192" y="4653136"/>
            <a:ext cx="2627784" cy="116955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400" b="1" dirty="0" smtClean="0">
                <a:latin typeface="Baskerville Old Face" pitchFamily="18" charset="0"/>
                <a:cs typeface="Arial" pitchFamily="34" charset="0"/>
              </a:rPr>
              <a:t>Según (Cárdenas) La sobreprotección, no ofrece la orientación y la disciplina que el niño necesita para ser autónomo y con una autoestima elevada.</a:t>
            </a:r>
            <a:endParaRPr kumimoji="0" lang="es-ES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9" name="Picture 2" descr="C:\Archivos de programa\Microsoft Office\MEDIA\OFFICE12\Bullets\BD21298_.gif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107504" y="6391423"/>
            <a:ext cx="349945" cy="349945"/>
          </a:xfrm>
          <a:prstGeom prst="rect">
            <a:avLst/>
          </a:prstGeom>
          <a:noFill/>
        </p:spPr>
      </p:pic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179512" y="980728"/>
          <a:ext cx="5616625" cy="2304255"/>
        </p:xfrm>
        <a:graphic>
          <a:graphicData uri="http://schemas.openxmlformats.org/drawingml/2006/table">
            <a:tbl>
              <a:tblPr/>
              <a:tblGrid>
                <a:gridCol w="3639606"/>
                <a:gridCol w="1247984"/>
                <a:gridCol w="153042"/>
                <a:gridCol w="575993"/>
              </a:tblGrid>
              <a:tr h="2484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S" sz="1000" dirty="0">
                        <a:latin typeface="Calibri"/>
                        <a:ea typeface="Times New Roman"/>
                      </a:endParaRPr>
                    </a:p>
                  </a:txBody>
                  <a:tcPr marL="41453" marR="4145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S" sz="1000">
                        <a:latin typeface="Calibri"/>
                        <a:ea typeface="Times New Roman"/>
                      </a:endParaRPr>
                    </a:p>
                  </a:txBody>
                  <a:tcPr marL="41453" marR="4145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132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ESCALA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TOTAL NIÑOS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PORCENTAJES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484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SI</a:t>
                      </a:r>
                      <a:r>
                        <a:rPr lang="es-ES" sz="1000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 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484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NO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44%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484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A VECES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31%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969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Baskerville Old Face"/>
                          <a:ea typeface="Times New Roman"/>
                          <a:cs typeface="Times New Roman"/>
                        </a:rPr>
                        <a:t>TOTAL 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100%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53" marR="4145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31 Gráfico"/>
          <p:cNvGraphicFramePr/>
          <p:nvPr/>
        </p:nvGraphicFramePr>
        <p:xfrm>
          <a:off x="1475656" y="3356992"/>
          <a:ext cx="3600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1" name="Diapositiva" r:id="rId4" imgW="3752013" imgH="2813129" progId="PowerPoint.Slide.12">
                  <p:embed/>
                </p:oleObj>
              </mc:Choice>
              <mc:Fallback>
                <p:oleObj name="Diapositiva" r:id="rId4" imgW="3752013" imgH="2813129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1403648" y="188640"/>
            <a:ext cx="67866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solidFill>
                  <a:srgbClr val="7030A0"/>
                </a:solidFill>
              </a:rPr>
              <a:t>CONCLUSIONES Y RECOMENDACONES</a:t>
            </a:r>
            <a:endParaRPr lang="en-US" b="1" dirty="0" smtClean="0">
              <a:solidFill>
                <a:srgbClr val="7030A0"/>
              </a:solidFill>
            </a:endParaRPr>
          </a:p>
          <a:p>
            <a:pPr algn="ctr"/>
            <a:endParaRPr lang="es-EC" dirty="0" smtClean="0"/>
          </a:p>
        </p:txBody>
      </p:sp>
      <p:sp>
        <p:nvSpPr>
          <p:cNvPr id="5" name="4 CuadroTexto"/>
          <p:cNvSpPr txBox="1"/>
          <p:nvPr/>
        </p:nvSpPr>
        <p:spPr>
          <a:xfrm>
            <a:off x="683568" y="836712"/>
            <a:ext cx="81439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s-ES" sz="1600" dirty="0" smtClean="0"/>
              <a:t>La población infantil investigada, presenta problemas de baja autoestima.</a:t>
            </a:r>
          </a:p>
          <a:p>
            <a:pPr algn="just">
              <a:buFont typeface="Wingdings" pitchFamily="2" charset="2"/>
              <a:buChar char="Ø"/>
            </a:pPr>
            <a:endParaRPr lang="es-ES" sz="1600" dirty="0" smtClean="0">
              <a:solidFill>
                <a:srgbClr val="FF000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s-ES" sz="1600" dirty="0" smtClean="0"/>
              <a:t>Las docentes están consientes de que existen los citados problemas de autoestima, pero no realizan ninguna actividad técnica para solucionar dicho problema.</a:t>
            </a:r>
          </a:p>
          <a:p>
            <a:pPr algn="just">
              <a:buFont typeface="Wingdings" pitchFamily="2" charset="2"/>
              <a:buChar char="Ø"/>
            </a:pPr>
            <a:endParaRPr lang="es-ES" sz="1600" dirty="0" smtClean="0">
              <a:solidFill>
                <a:srgbClr val="FF000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s-ES" sz="1600" dirty="0" smtClean="0"/>
              <a:t>El enfoque pedagógico “Tradicional” que utilizan las docentes, no es el adecuado para ayudar a los niños con problemas de autoestima. </a:t>
            </a:r>
          </a:p>
          <a:p>
            <a:pPr algn="just">
              <a:buFont typeface="Wingdings" pitchFamily="2" charset="2"/>
              <a:buChar char="Ø"/>
            </a:pPr>
            <a:endParaRPr lang="es-ES" sz="1600" dirty="0" smtClean="0"/>
          </a:p>
          <a:p>
            <a:pPr algn="just">
              <a:buFont typeface="Wingdings" pitchFamily="2" charset="2"/>
              <a:buChar char="Ø"/>
            </a:pPr>
            <a:r>
              <a:rPr lang="es-ES" sz="1600" dirty="0" smtClean="0"/>
              <a:t>Las docentes afirman que los padres son los principales causantes de la abaja autoestima de los niños/as, debido al maltrato físico y psicológico que utilizan con sus hijos y a la sobreprotección de algunos padres.</a:t>
            </a:r>
          </a:p>
          <a:p>
            <a:pPr algn="just">
              <a:buFont typeface="Wingdings" pitchFamily="2" charset="2"/>
              <a:buChar char="Ø"/>
            </a:pPr>
            <a:endParaRPr lang="es-ES" sz="1600" dirty="0" smtClean="0">
              <a:solidFill>
                <a:srgbClr val="FF000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s-ES" sz="1600" dirty="0" smtClean="0"/>
              <a:t>Las directoras de las instituciones educativas, no gestionan actividades de capacitación en miras de actualizar a las docentes en conocimientos psicopedagógicos para ayudar a los niños/as.</a:t>
            </a:r>
          </a:p>
          <a:p>
            <a:pPr algn="just"/>
            <a:endParaRPr lang="es-ES" sz="1600" dirty="0" smtClean="0">
              <a:solidFill>
                <a:srgbClr val="FF000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s-ES" sz="1600" b="1" dirty="0" smtClean="0"/>
              <a:t> </a:t>
            </a:r>
            <a:r>
              <a:rPr lang="es-ES" sz="1600" dirty="0" smtClean="0"/>
              <a:t>Es evidente que no existe un trato adecuado para mejorar la autoestima de los niños/as que favorezca su enseñanza aprendizaje. </a:t>
            </a:r>
            <a:endParaRPr lang="en-US" sz="1600" b="1" dirty="0" smtClean="0"/>
          </a:p>
          <a:p>
            <a:endParaRPr lang="en-US" dirty="0"/>
          </a:p>
        </p:txBody>
      </p:sp>
      <p:sp>
        <p:nvSpPr>
          <p:cNvPr id="6" name="5 Rectángulo redondeado"/>
          <p:cNvSpPr/>
          <p:nvPr/>
        </p:nvSpPr>
        <p:spPr>
          <a:xfrm>
            <a:off x="0" y="620688"/>
            <a:ext cx="611560" cy="55721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wordArtVert" rtlCol="0" anchor="ctr"/>
          <a:lstStyle/>
          <a:p>
            <a:pPr algn="ctr"/>
            <a:r>
              <a:rPr lang="es-EC" b="1" dirty="0" smtClean="0">
                <a:latin typeface="Cooper Black" pitchFamily="18" charset="0"/>
              </a:rPr>
              <a:t>CONCLUSIONES</a:t>
            </a:r>
            <a:endParaRPr lang="en-US" b="1" dirty="0">
              <a:latin typeface="Cooper Black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5" name="Diapositiva" r:id="rId4" imgW="3752013" imgH="2813129" progId="PowerPoint.Slide.12">
                  <p:embed/>
                </p:oleObj>
              </mc:Choice>
              <mc:Fallback>
                <p:oleObj name="Diapositiva" r:id="rId4" imgW="3752013" imgH="2813129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611560" y="1196752"/>
            <a:ext cx="814393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s-ES" sz="1400" dirty="0" smtClean="0"/>
              <a:t>Toda la comunidad educativa de las instituciones investigadas, deben capacitarse respecto a los problemas de autoestima que están presentando sus alumnos/as de 4 a 6 años.</a:t>
            </a:r>
          </a:p>
          <a:p>
            <a:pPr algn="just">
              <a:buFont typeface="Wingdings" pitchFamily="2" charset="2"/>
              <a:buChar char="Ø"/>
            </a:pPr>
            <a:endParaRPr lang="es-ES" sz="1400" dirty="0" smtClean="0">
              <a:solidFill>
                <a:srgbClr val="FF000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s-ES" sz="1400" dirty="0" smtClean="0"/>
              <a:t>Las docentes y padres de familia deben  brindar afecto, cariño y valoración a sus hijos y alumnos respectivamente como elementos indispensables para la construcción de la autoestima.</a:t>
            </a:r>
          </a:p>
          <a:p>
            <a:pPr algn="just">
              <a:buFont typeface="Wingdings" pitchFamily="2" charset="2"/>
              <a:buChar char="Ø"/>
            </a:pPr>
            <a:endParaRPr lang="es-ES" sz="1400" dirty="0" smtClean="0"/>
          </a:p>
          <a:p>
            <a:pPr lvl="0" algn="just">
              <a:buFont typeface="Wingdings" pitchFamily="2" charset="2"/>
              <a:buChar char="Ø"/>
            </a:pPr>
            <a:r>
              <a:rPr lang="es-ES" sz="1400" dirty="0" smtClean="0"/>
              <a:t>Los padres deben eliminar el autoritarismo desmedido que han venido imponiendo; y utilizar un estilo de paternidad donde se atienda la necesidad de los hijos.</a:t>
            </a:r>
          </a:p>
          <a:p>
            <a:pPr lvl="0" algn="just">
              <a:buFont typeface="Wingdings" pitchFamily="2" charset="2"/>
              <a:buChar char="Ø"/>
            </a:pPr>
            <a:endParaRPr lang="es-ES" sz="1400" dirty="0" smtClean="0">
              <a:solidFill>
                <a:srgbClr val="FF000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s-ES" sz="1400" dirty="0" smtClean="0"/>
              <a:t>Padres y docentes deben permitir al niño/a realizar actividades cotidianas de responsabilidad, tomando en cuenta su edad y desarrollo evolutivo.</a:t>
            </a:r>
          </a:p>
          <a:p>
            <a:pPr algn="just"/>
            <a:r>
              <a:rPr lang="es-ES" sz="1400" dirty="0" smtClean="0"/>
              <a:t> </a:t>
            </a:r>
            <a:endParaRPr lang="es-ES" sz="1400" dirty="0" smtClean="0">
              <a:solidFill>
                <a:srgbClr val="FF000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s-ES" sz="1400" dirty="0" smtClean="0"/>
              <a:t>Los padres deben crear un ambiente emocional favorable en el que se evidencie el amor, respeto y valoración a los hijo/as, en  lugar de estímulos negativos (Castigos físicos, psicológicos y sobreprotección).</a:t>
            </a:r>
          </a:p>
          <a:p>
            <a:pPr algn="just">
              <a:buFont typeface="Wingdings" pitchFamily="2" charset="2"/>
              <a:buChar char="Ø"/>
            </a:pPr>
            <a:endParaRPr lang="es-ES" sz="1400" dirty="0" smtClean="0"/>
          </a:p>
          <a:p>
            <a:pPr lvl="0" algn="just">
              <a:buFont typeface="Wingdings" pitchFamily="2" charset="2"/>
              <a:buChar char="Ø"/>
            </a:pPr>
            <a:r>
              <a:rPr lang="es-ES" sz="1400" dirty="0" smtClean="0"/>
              <a:t>Los padres y docentes  deberán aplicar constantemente la propuesta alternativa, mediante la guía lúdica que contiene juegos  y  material adecuado para la estimulación de la autoestima infantil.</a:t>
            </a:r>
          </a:p>
          <a:p>
            <a:pPr algn="just">
              <a:buFont typeface="Wingdings" pitchFamily="2" charset="2"/>
              <a:buChar char="Ø"/>
            </a:pPr>
            <a:endParaRPr lang="es-ES" sz="1400" dirty="0" smtClean="0"/>
          </a:p>
          <a:p>
            <a:pPr algn="just"/>
            <a:endParaRPr lang="en-US" sz="1600" b="1" dirty="0" smtClean="0"/>
          </a:p>
          <a:p>
            <a:endParaRPr lang="en-US" dirty="0"/>
          </a:p>
        </p:txBody>
      </p:sp>
      <p:sp>
        <p:nvSpPr>
          <p:cNvPr id="4" name="3 Rectángulo redondeado"/>
          <p:cNvSpPr/>
          <p:nvPr/>
        </p:nvSpPr>
        <p:spPr>
          <a:xfrm>
            <a:off x="0" y="620688"/>
            <a:ext cx="611560" cy="55721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wordArtVert" rtlCol="0" anchor="ctr"/>
          <a:lstStyle/>
          <a:p>
            <a:pPr algn="ctr"/>
            <a:r>
              <a:rPr lang="es-EC" b="1" dirty="0" smtClean="0">
                <a:latin typeface="Cooper Black" pitchFamily="18" charset="0"/>
              </a:rPr>
              <a:t>RECOMENDACIONES</a:t>
            </a:r>
            <a:endParaRPr lang="en-US" b="1" dirty="0">
              <a:latin typeface="Cooper Black" pitchFamily="18" charset="0"/>
            </a:endParaRPr>
          </a:p>
        </p:txBody>
      </p:sp>
      <p:pic>
        <p:nvPicPr>
          <p:cNvPr id="5" name="Picture 2" descr="C:\Archivos de programa\Microsoft Office\MEDIA\OFFICE12\Bullets\BD21298_.gif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107504" y="6391423"/>
            <a:ext cx="349945" cy="34994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9" name="Diapositiva" r:id="rId4" imgW="3752013" imgH="2813129" progId="PowerPoint.Slide.12">
                  <p:embed/>
                </p:oleObj>
              </mc:Choice>
              <mc:Fallback>
                <p:oleObj name="Diapositiva" r:id="rId4" imgW="3752013" imgH="2813129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Rectángulo"/>
          <p:cNvSpPr/>
          <p:nvPr/>
        </p:nvSpPr>
        <p:spPr>
          <a:xfrm>
            <a:off x="395536" y="0"/>
            <a:ext cx="84249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CAPÍTULO VI </a:t>
            </a:r>
          </a:p>
          <a:p>
            <a:pPr algn="ctr"/>
            <a:r>
              <a:rPr lang="es-EC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PROPUESTA ALTERNATIVA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39552" y="1772816"/>
            <a:ext cx="7971954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s-ES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es-ES" sz="3200" b="1" i="1" u="heavy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guía lúdica de</a:t>
            </a:r>
            <a:r>
              <a:rPr lang="es-E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200" b="1" i="1" u="heavy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orientación para</a:t>
            </a:r>
            <a:endParaRPr lang="es-ES" sz="3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s-ES" sz="3200" b="1" i="1" u="heavy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docentes, padres y madres, para mejorar</a:t>
            </a:r>
            <a:r>
              <a:rPr lang="es-E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200" b="1" i="1" u="heavy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la autoestima de los</a:t>
            </a:r>
            <a:endParaRPr lang="es-ES" sz="3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s-ES" sz="3200" b="1" i="1" u="heavy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niños/as de cuatro a</a:t>
            </a:r>
            <a:r>
              <a:rPr lang="es-E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3200" b="1" i="1" u="heavy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seis años</a:t>
            </a:r>
            <a:r>
              <a:rPr lang="es-ES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”</a:t>
            </a:r>
            <a:endParaRPr lang="en-US" sz="32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5 Imagen" descr="D:\Mis documentos\Mis imágenes\fotos niños\fotos niños 15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4077072"/>
            <a:ext cx="187220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1" name="Diapositiva" r:id="rId4" imgW="3752013" imgH="2813129" progId="PowerPoint.Slide.12">
                  <p:embed/>
                </p:oleObj>
              </mc:Choice>
              <mc:Fallback>
                <p:oleObj name="Diapositiva" r:id="rId4" imgW="3752013" imgH="2813129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Rectángulo redondeado"/>
          <p:cNvSpPr/>
          <p:nvPr/>
        </p:nvSpPr>
        <p:spPr>
          <a:xfrm>
            <a:off x="2411760" y="620688"/>
            <a:ext cx="4714908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/>
              <a:t>CONTENIDO</a:t>
            </a:r>
            <a:endParaRPr lang="en-US" sz="3200" dirty="0"/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539552" y="1340768"/>
            <a:ext cx="80645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s-ES" sz="16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es-ES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1600" b="1" dirty="0" smtClean="0">
                <a:latin typeface="Times New Roman" pitchFamily="18" charset="0"/>
                <a:cs typeface="Times New Roman" pitchFamily="18" charset="0"/>
              </a:rPr>
              <a:t>Objetivos</a:t>
            </a:r>
          </a:p>
          <a:p>
            <a:r>
              <a:rPr lang="es-ES" sz="1600" b="1" dirty="0" smtClean="0">
                <a:latin typeface="Times New Roman" pitchFamily="18" charset="0"/>
                <a:cs typeface="Times New Roman" pitchFamily="18" charset="0"/>
              </a:rPr>
              <a:t>Justificación</a:t>
            </a:r>
            <a:endParaRPr lang="es-ES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1600" b="1" dirty="0" smtClean="0">
                <a:latin typeface="Times New Roman" pitchFamily="18" charset="0"/>
                <a:cs typeface="Times New Roman" pitchFamily="18" charset="0"/>
              </a:rPr>
              <a:t>Beneficiarios</a:t>
            </a:r>
          </a:p>
          <a:p>
            <a:r>
              <a:rPr lang="es-ES" sz="1600" b="1" dirty="0" smtClean="0">
                <a:latin typeface="Times New Roman" pitchFamily="18" charset="0"/>
                <a:cs typeface="Times New Roman" pitchFamily="18" charset="0"/>
              </a:rPr>
              <a:t>¿Quién va a utilizar la guía lúdica de orientación?</a:t>
            </a:r>
            <a:endParaRPr lang="es-ES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1600" b="1" dirty="0" smtClean="0">
                <a:latin typeface="Times New Roman" pitchFamily="18" charset="0"/>
                <a:cs typeface="Times New Roman" pitchFamily="18" charset="0"/>
              </a:rPr>
              <a:t>¿</a:t>
            </a:r>
            <a:r>
              <a:rPr lang="es-ES" sz="1600" b="1" dirty="0">
                <a:latin typeface="Times New Roman" pitchFamily="18" charset="0"/>
                <a:cs typeface="Times New Roman" pitchFamily="18" charset="0"/>
              </a:rPr>
              <a:t>Qué es </a:t>
            </a:r>
            <a:r>
              <a:rPr lang="es-ES" sz="1600" b="1" dirty="0" smtClean="0">
                <a:latin typeface="Times New Roman" pitchFamily="18" charset="0"/>
                <a:cs typeface="Times New Roman" pitchFamily="18" charset="0"/>
              </a:rPr>
              <a:t>la guía lúdica de orientación?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s-ES" sz="16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1600" b="1" dirty="0">
                <a:latin typeface="Times New Roman" pitchFamily="18" charset="0"/>
                <a:cs typeface="Times New Roman" pitchFamily="18" charset="0"/>
              </a:rPr>
              <a:t>¿Qué utilidad práctica </a:t>
            </a:r>
            <a:r>
              <a:rPr lang="es-ES" sz="1600" b="1" dirty="0" smtClean="0">
                <a:latin typeface="Times New Roman" pitchFamily="18" charset="0"/>
                <a:cs typeface="Times New Roman" pitchFamily="18" charset="0"/>
              </a:rPr>
              <a:t>tiene la guía lúdica?                                                                                                                 </a:t>
            </a:r>
            <a:endParaRPr lang="es-ES" sz="16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1600" b="1" dirty="0" smtClean="0">
                <a:latin typeface="Times New Roman" pitchFamily="18" charset="0"/>
                <a:cs typeface="Times New Roman" pitchFamily="18" charset="0"/>
              </a:rPr>
              <a:t>Recomendaciones </a:t>
            </a:r>
            <a:r>
              <a:rPr lang="es-ES" sz="1600" b="1" dirty="0">
                <a:latin typeface="Times New Roman" pitchFamily="18" charset="0"/>
                <a:cs typeface="Times New Roman" pitchFamily="18" charset="0"/>
              </a:rPr>
              <a:t>metodológicas para </a:t>
            </a:r>
            <a:r>
              <a:rPr lang="es-ES" sz="1600" b="1" dirty="0" smtClean="0">
                <a:latin typeface="Times New Roman" pitchFamily="18" charset="0"/>
                <a:cs typeface="Times New Roman" pitchFamily="18" charset="0"/>
              </a:rPr>
              <a:t>docentes, padres y madres </a:t>
            </a:r>
            <a:r>
              <a:rPr lang="es-ES" sz="1600" b="1" dirty="0">
                <a:latin typeface="Times New Roman" pitchFamily="18" charset="0"/>
                <a:cs typeface="Times New Roman" pitchFamily="18" charset="0"/>
              </a:rPr>
              <a:t>de familia           </a:t>
            </a:r>
            <a:endParaRPr lang="es-ES" sz="16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s-ES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1600" b="1" dirty="0">
                <a:latin typeface="Times New Roman" pitchFamily="18" charset="0"/>
                <a:cs typeface="Times New Roman" pitchFamily="18" charset="0"/>
              </a:rPr>
              <a:t>DESARROLLO DE LA PROPUESTA</a:t>
            </a:r>
          </a:p>
          <a:p>
            <a:endParaRPr lang="es-ES" sz="16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1600" b="1" dirty="0">
                <a:latin typeface="Times New Roman" pitchFamily="18" charset="0"/>
                <a:cs typeface="Times New Roman" pitchFamily="18" charset="0"/>
              </a:rPr>
              <a:t>Unidad I: </a:t>
            </a:r>
            <a:r>
              <a:rPr lang="es-ES" sz="1600" b="1" dirty="0" smtClean="0">
                <a:latin typeface="Times New Roman" pitchFamily="18" charset="0"/>
                <a:cs typeface="Times New Roman" pitchFamily="18" charset="0"/>
              </a:rPr>
              <a:t>Pautas para evitar el estilo autoritario de padres y docentes</a:t>
            </a:r>
            <a:endParaRPr lang="es-ES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1600" b="1" dirty="0">
                <a:latin typeface="Times New Roman" pitchFamily="18" charset="0"/>
                <a:cs typeface="Times New Roman" pitchFamily="18" charset="0"/>
              </a:rPr>
              <a:t>Unidad II: </a:t>
            </a:r>
            <a:r>
              <a:rPr lang="es-ES" sz="1600" b="1" dirty="0" smtClean="0">
                <a:latin typeface="Times New Roman" pitchFamily="18" charset="0"/>
                <a:cs typeface="Times New Roman" pitchFamily="18" charset="0"/>
              </a:rPr>
              <a:t>Actividades lúdico escolares, ejemplo</a:t>
            </a:r>
            <a:endParaRPr lang="es-ES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1600" b="1" dirty="0">
                <a:latin typeface="Times New Roman" pitchFamily="18" charset="0"/>
                <a:cs typeface="Times New Roman" pitchFamily="18" charset="0"/>
              </a:rPr>
              <a:t>Unidad </a:t>
            </a:r>
            <a:r>
              <a:rPr lang="es-ES" sz="1600" b="1" dirty="0" smtClean="0">
                <a:latin typeface="Times New Roman" pitchFamily="18" charset="0"/>
                <a:cs typeface="Times New Roman" pitchFamily="18" charset="0"/>
              </a:rPr>
              <a:t>III: Actividades lúdico familiares, ejemplo</a:t>
            </a:r>
            <a:endParaRPr lang="es-ES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1600" b="1" dirty="0">
                <a:latin typeface="Times New Roman" pitchFamily="18" charset="0"/>
                <a:cs typeface="Times New Roman" pitchFamily="18" charset="0"/>
              </a:rPr>
              <a:t>Unidad IV: </a:t>
            </a:r>
            <a:r>
              <a:rPr lang="es-ES" sz="1600" b="1" dirty="0" smtClean="0">
                <a:latin typeface="Times New Roman" pitchFamily="18" charset="0"/>
                <a:cs typeface="Times New Roman" pitchFamily="18" charset="0"/>
              </a:rPr>
              <a:t>Charlas y videos trimestrales para padres y madres</a:t>
            </a:r>
            <a:endParaRPr lang="es-ES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1600" b="1" dirty="0" smtClean="0">
                <a:latin typeface="Times New Roman" pitchFamily="18" charset="0"/>
                <a:cs typeface="Times New Roman" pitchFamily="18" charset="0"/>
              </a:rPr>
              <a:t>Unidad V: Evaluación</a:t>
            </a:r>
            <a:endParaRPr lang="es-ES" sz="1600" b="1" dirty="0">
              <a:latin typeface="Times New Roman" pitchFamily="18" charset="0"/>
              <a:cs typeface="Times New Roman" pitchFamily="18" charset="0"/>
            </a:endParaRPr>
          </a:p>
          <a:p>
            <a:endParaRPr lang="es-ES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3" name="Diapositiva" r:id="rId4" imgW="3752013" imgH="2813129" progId="PowerPoint.Slide.12">
                  <p:embed/>
                </p:oleObj>
              </mc:Choice>
              <mc:Fallback>
                <p:oleObj name="Diapositiva" r:id="rId4" imgW="3752013" imgH="2813129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Rectángulo redondeado"/>
          <p:cNvSpPr/>
          <p:nvPr/>
        </p:nvSpPr>
        <p:spPr>
          <a:xfrm>
            <a:off x="2357422" y="785794"/>
            <a:ext cx="4714908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/>
              <a:t>OBJETIVOS</a:t>
            </a:r>
            <a:endParaRPr lang="en-US" sz="32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1560" y="1628800"/>
            <a:ext cx="7715304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Objetivo General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lang="es-ES" sz="14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Estimular el desarrollo de la autoestima para potenciar y optimizar las capacidades afectivo-emocionales de los niños.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endParaRPr kumimoji="0" lang="es-ES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S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Objetivos específicos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lang="es-E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Validar la aplicabilidad de la guía, mediante las actividades lúdicas programadas.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endParaRPr lang="es-ES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lang="es-E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Prevenir y superar las limitaciones motivacionales, de creatividad y autoestima que presentan los niños sujetos de la investigación.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endParaRPr lang="es-ES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lang="es-E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Orientar a los padres y maestros en la aplicación de la guía lúdica.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endParaRPr kumimoji="0" lang="es-E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7" name="Diapositiva" r:id="rId4" imgW="3752013" imgH="2813129" progId="PowerPoint.Slide.12">
                  <p:embed/>
                </p:oleObj>
              </mc:Choice>
              <mc:Fallback>
                <p:oleObj name="Diapositiva" r:id="rId4" imgW="3752013" imgH="2813129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Rectángulo"/>
          <p:cNvSpPr/>
          <p:nvPr/>
        </p:nvSpPr>
        <p:spPr>
          <a:xfrm>
            <a:off x="2571736" y="571480"/>
            <a:ext cx="4554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C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JUSTIFICACIÓN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5" name="7 Marcador de contenido"/>
          <p:cNvGraphicFramePr>
            <a:graphicFrameLocks/>
          </p:cNvGraphicFramePr>
          <p:nvPr/>
        </p:nvGraphicFramePr>
        <p:xfrm>
          <a:off x="323528" y="1484784"/>
          <a:ext cx="8496944" cy="4680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0" y="-315416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5" name="Diapositiva" r:id="rId4" imgW="3752013" imgH="2813129" progId="PowerPoint.Slide.12">
                  <p:embed/>
                </p:oleObj>
              </mc:Choice>
              <mc:Fallback>
                <p:oleObj name="Diapositiva" r:id="rId4" imgW="3752013" imgH="2813129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315416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Rectángulo redondeado"/>
          <p:cNvSpPr/>
          <p:nvPr/>
        </p:nvSpPr>
        <p:spPr>
          <a:xfrm>
            <a:off x="2411760" y="620688"/>
            <a:ext cx="4714908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/>
              <a:t>BENEFICIARIOS</a:t>
            </a:r>
            <a:endParaRPr lang="en-US" sz="3200" dirty="0"/>
          </a:p>
        </p:txBody>
      </p:sp>
      <p:grpSp>
        <p:nvGrpSpPr>
          <p:cNvPr id="4" name="3 Grupo"/>
          <p:cNvGrpSpPr/>
          <p:nvPr/>
        </p:nvGrpSpPr>
        <p:grpSpPr>
          <a:xfrm>
            <a:off x="179512" y="1484784"/>
            <a:ext cx="4827981" cy="1397913"/>
            <a:chOff x="1472209" y="458333"/>
            <a:chExt cx="4827981" cy="1397913"/>
          </a:xfrm>
        </p:grpSpPr>
        <p:sp>
          <p:nvSpPr>
            <p:cNvPr id="5" name="4 Rectángulo redondeado"/>
            <p:cNvSpPr/>
            <p:nvPr/>
          </p:nvSpPr>
          <p:spPr>
            <a:xfrm>
              <a:off x="1472209" y="458333"/>
              <a:ext cx="4827981" cy="1397913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5 Rectángulo"/>
            <p:cNvSpPr/>
            <p:nvPr/>
          </p:nvSpPr>
          <p:spPr>
            <a:xfrm>
              <a:off x="1513152" y="499276"/>
              <a:ext cx="3344291" cy="1316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kern="1200" dirty="0" smtClean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Niños/as que presentan  problemas </a:t>
              </a:r>
              <a:r>
                <a:rPr lang="es-ES" dirty="0" smtClean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s-ES" sz="1800" kern="1200" dirty="0" smtClean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e autoestima.</a:t>
              </a:r>
              <a:endParaRPr lang="es-ES" sz="1800" kern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4139952" y="2852936"/>
            <a:ext cx="1087827" cy="1504477"/>
            <a:chOff x="5500398" y="1856241"/>
            <a:chExt cx="1087827" cy="1504477"/>
          </a:xfrm>
        </p:grpSpPr>
        <p:sp>
          <p:nvSpPr>
            <p:cNvPr id="8" name="7 Flecha abajo"/>
            <p:cNvSpPr/>
            <p:nvPr/>
          </p:nvSpPr>
          <p:spPr>
            <a:xfrm>
              <a:off x="5500398" y="1856241"/>
              <a:ext cx="1087827" cy="1504477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lecha abajo 4"/>
            <p:cNvSpPr/>
            <p:nvPr/>
          </p:nvSpPr>
          <p:spPr>
            <a:xfrm>
              <a:off x="5745159" y="1856241"/>
              <a:ext cx="598305" cy="12352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600" kern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3419872" y="4293096"/>
            <a:ext cx="2771793" cy="1356668"/>
            <a:chOff x="3871903" y="3307887"/>
            <a:chExt cx="2771793" cy="1356668"/>
          </a:xfrm>
        </p:grpSpPr>
        <p:sp>
          <p:nvSpPr>
            <p:cNvPr id="11" name="10 Rectángulo redondeado"/>
            <p:cNvSpPr/>
            <p:nvPr/>
          </p:nvSpPr>
          <p:spPr>
            <a:xfrm>
              <a:off x="3871903" y="3307887"/>
              <a:ext cx="2771793" cy="1356668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11 Rectángulo"/>
            <p:cNvSpPr/>
            <p:nvPr/>
          </p:nvSpPr>
          <p:spPr>
            <a:xfrm>
              <a:off x="3911637" y="3347622"/>
              <a:ext cx="2696569" cy="12771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Beneficiarios indirectos, las docentes y los padres de familia</a:t>
              </a:r>
              <a:r>
                <a:rPr lang="es-ES" sz="1600" kern="1200" dirty="0" smtClean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s-ES" sz="16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1" name="Diapositiva" r:id="rId4" imgW="3752013" imgH="2813129" progId="PowerPoint.Slide.12">
                  <p:embed/>
                </p:oleObj>
              </mc:Choice>
              <mc:Fallback>
                <p:oleObj name="Diapositiva" r:id="rId4" imgW="3752013" imgH="2813129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Rectángulo redondeado"/>
          <p:cNvSpPr/>
          <p:nvPr/>
        </p:nvSpPr>
        <p:spPr>
          <a:xfrm>
            <a:off x="971600" y="620688"/>
            <a:ext cx="6768752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/>
              <a:t>QUIÉN VA A UTILIZAR LA GUÍA LÚDICA</a:t>
            </a:r>
            <a:endParaRPr lang="en-US" sz="3200" dirty="0"/>
          </a:p>
        </p:txBody>
      </p:sp>
      <p:sp>
        <p:nvSpPr>
          <p:cNvPr id="4" name="3 Trapecio"/>
          <p:cNvSpPr/>
          <p:nvPr/>
        </p:nvSpPr>
        <p:spPr>
          <a:xfrm>
            <a:off x="1115616" y="1556792"/>
            <a:ext cx="1944216" cy="1584176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Docentes</a:t>
            </a:r>
            <a:endParaRPr lang="es-ES" dirty="0"/>
          </a:p>
        </p:txBody>
      </p:sp>
      <p:sp>
        <p:nvSpPr>
          <p:cNvPr id="5" name="4 Trapecio"/>
          <p:cNvSpPr/>
          <p:nvPr/>
        </p:nvSpPr>
        <p:spPr>
          <a:xfrm>
            <a:off x="3059832" y="1556792"/>
            <a:ext cx="1944216" cy="1584176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Padres de familia</a:t>
            </a:r>
            <a:endParaRPr lang="es-ES" dirty="0"/>
          </a:p>
        </p:txBody>
      </p:sp>
      <p:sp>
        <p:nvSpPr>
          <p:cNvPr id="6" name="5 Trapecio"/>
          <p:cNvSpPr/>
          <p:nvPr/>
        </p:nvSpPr>
        <p:spPr>
          <a:xfrm>
            <a:off x="5004048" y="1556792"/>
            <a:ext cx="1944216" cy="1584176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Personas que estén a cargo de los niños/as</a:t>
            </a:r>
            <a:endParaRPr lang="es-ES" dirty="0"/>
          </a:p>
        </p:txBody>
      </p:sp>
      <p:sp>
        <p:nvSpPr>
          <p:cNvPr id="7" name="6 Rectángulo redondeado"/>
          <p:cNvSpPr/>
          <p:nvPr/>
        </p:nvSpPr>
        <p:spPr>
          <a:xfrm>
            <a:off x="971600" y="3284984"/>
            <a:ext cx="6768752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/>
              <a:t>UTILIDAD PRÁCTICA DE LA GUÍA </a:t>
            </a:r>
            <a:endParaRPr lang="en-US" sz="3200" dirty="0"/>
          </a:p>
        </p:txBody>
      </p:sp>
      <p:sp>
        <p:nvSpPr>
          <p:cNvPr id="8" name="7 Trapecio"/>
          <p:cNvSpPr/>
          <p:nvPr/>
        </p:nvSpPr>
        <p:spPr>
          <a:xfrm>
            <a:off x="1043608" y="4077072"/>
            <a:ext cx="1944216" cy="1584176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Mejorar la autoestima de los niños/as</a:t>
            </a:r>
            <a:endParaRPr lang="es-ES" dirty="0"/>
          </a:p>
        </p:txBody>
      </p:sp>
      <p:sp>
        <p:nvSpPr>
          <p:cNvPr id="9" name="8 Trapecio"/>
          <p:cNvSpPr/>
          <p:nvPr/>
        </p:nvSpPr>
        <p:spPr>
          <a:xfrm>
            <a:off x="3059832" y="4077072"/>
            <a:ext cx="1944216" cy="1584176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Mejorar el proceso educativo</a:t>
            </a:r>
            <a:endParaRPr lang="es-ES" dirty="0"/>
          </a:p>
        </p:txBody>
      </p:sp>
      <p:sp>
        <p:nvSpPr>
          <p:cNvPr id="10" name="9 Trapecio"/>
          <p:cNvSpPr/>
          <p:nvPr/>
        </p:nvSpPr>
        <p:spPr>
          <a:xfrm>
            <a:off x="5004048" y="4077072"/>
            <a:ext cx="1944216" cy="1584176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Fortalecer la calidad de la enseñanza aprendizaje</a:t>
            </a:r>
            <a:endParaRPr lang="es-ES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7" name="Diapositiva" r:id="rId4" imgW="3752013" imgH="2813129" progId="PowerPoint.Slide.12">
                  <p:embed/>
                </p:oleObj>
              </mc:Choice>
              <mc:Fallback>
                <p:oleObj name="Diapositiva" r:id="rId4" imgW="3752013" imgH="2813129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971600" y="620688"/>
            <a:ext cx="7416824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/>
              <a:t>CONCEPTUALIZACIÓN DE LA GUÍA LÚDICA</a:t>
            </a:r>
            <a:endParaRPr lang="en-US" sz="3200" dirty="0"/>
          </a:p>
        </p:txBody>
      </p:sp>
      <p:sp>
        <p:nvSpPr>
          <p:cNvPr id="5" name="4 Recortar rectángulo de esquina diagonal"/>
          <p:cNvSpPr/>
          <p:nvPr/>
        </p:nvSpPr>
        <p:spPr>
          <a:xfrm>
            <a:off x="2411760" y="1556792"/>
            <a:ext cx="4248472" cy="360040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Material de apoyo didáctico para las docentes y padres de familia</a:t>
            </a:r>
          </a:p>
          <a:p>
            <a:pPr algn="ctr"/>
            <a:endParaRPr lang="es-ES" dirty="0" smtClean="0"/>
          </a:p>
          <a:p>
            <a:pPr algn="ctr"/>
            <a:r>
              <a:rPr lang="es-ES" sz="2000" dirty="0" smtClean="0"/>
              <a:t>Es una obra impresa que da sustento y soporte pedagógico formativo .</a:t>
            </a:r>
            <a:endParaRPr lang="es-ES" sz="2000" dirty="0"/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71" name="Object 3"/>
          <p:cNvGraphicFramePr>
            <a:graphicFrameLocks noChangeAspect="1"/>
          </p:cNvGraphicFramePr>
          <p:nvPr/>
        </p:nvGraphicFramePr>
        <p:xfrm>
          <a:off x="0" y="0"/>
          <a:ext cx="914400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2" name="Diapositiva" r:id="rId4" imgW="166124" imgH="125092" progId="PowerPoint.Slide.12">
                  <p:embed/>
                </p:oleObj>
              </mc:Choice>
              <mc:Fallback>
                <p:oleObj name="Diapositiva" r:id="rId4" imgW="166124" imgH="125092" progId="PowerPoint.Slide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1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23528" y="620043"/>
            <a:ext cx="8640960" cy="720725"/>
          </a:xfrm>
          <a:prstGeom prst="rect">
            <a:avLst/>
          </a:prstGeom>
          <a:solidFill>
            <a:srgbClr val="44BCBC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PLANTEAMIENTO DEL PROBLEMA</a:t>
            </a:r>
          </a:p>
        </p:txBody>
      </p:sp>
      <p:graphicFrame>
        <p:nvGraphicFramePr>
          <p:cNvPr id="5" name="21 Marcador de contenido"/>
          <p:cNvGraphicFramePr>
            <a:graphicFrameLocks/>
          </p:cNvGraphicFramePr>
          <p:nvPr/>
        </p:nvGraphicFramePr>
        <p:xfrm>
          <a:off x="478284" y="1180701"/>
          <a:ext cx="8229600" cy="2409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6" name="5 Diagrama"/>
          <p:cNvGraphicFramePr/>
          <p:nvPr/>
        </p:nvGraphicFramePr>
        <p:xfrm>
          <a:off x="107504" y="3717032"/>
          <a:ext cx="8829104" cy="1855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5" name="Diapositiva" r:id="rId4" imgW="3752013" imgH="2813129" progId="PowerPoint.Slide.12">
                  <p:embed/>
                </p:oleObj>
              </mc:Choice>
              <mc:Fallback>
                <p:oleObj name="Diapositiva" r:id="rId4" imgW="3752013" imgH="2813129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Rectángulo redondeado"/>
          <p:cNvSpPr/>
          <p:nvPr/>
        </p:nvSpPr>
        <p:spPr>
          <a:xfrm>
            <a:off x="971600" y="620688"/>
            <a:ext cx="7416824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/>
              <a:t>RECOMENDACIONES METODOLÓGICAS</a:t>
            </a:r>
            <a:endParaRPr lang="en-US" sz="3200" dirty="0"/>
          </a:p>
        </p:txBody>
      </p:sp>
      <p:graphicFrame>
        <p:nvGraphicFramePr>
          <p:cNvPr id="4" name="4 Marcador de contenido"/>
          <p:cNvGraphicFramePr>
            <a:graphicFrameLocks/>
          </p:cNvGraphicFramePr>
          <p:nvPr/>
        </p:nvGraphicFramePr>
        <p:xfrm>
          <a:off x="457200" y="1142985"/>
          <a:ext cx="8229600" cy="51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79" name="Diapositiva" r:id="rId4" imgW="3752013" imgH="2813129" progId="PowerPoint.Slide.12">
                  <p:embed/>
                </p:oleObj>
              </mc:Choice>
              <mc:Fallback>
                <p:oleObj name="Diapositiva" r:id="rId4" imgW="3752013" imgH="2813129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Rectángulo redondeado"/>
          <p:cNvSpPr/>
          <p:nvPr/>
        </p:nvSpPr>
        <p:spPr>
          <a:xfrm>
            <a:off x="971600" y="620688"/>
            <a:ext cx="7416824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/>
              <a:t>DESARROLLO DE LA PROPUESTA</a:t>
            </a:r>
            <a:endParaRPr lang="en-US" sz="3200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67544" y="1412776"/>
            <a:ext cx="8305800" cy="2016224"/>
          </a:xfrm>
          <a:prstGeom prst="rect">
            <a:avLst/>
          </a:prstGeom>
        </p:spPr>
        <p:txBody>
          <a:bodyPr lIns="0" rIns="0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UNIDAD I 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2000" i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s-ES" sz="2000" i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s-ES" sz="2000" b="1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PAUTAS PARA EVITAR EL ESTILO AUTORITARIO DE LOS PADRES</a:t>
            </a:r>
            <a:r>
              <a:rPr lang="es-ES" sz="2800" b="1" i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s-ES" sz="2800" b="1" i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s-ES" sz="32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 </a:t>
            </a:r>
            <a:r>
              <a:rPr lang="es-ES" sz="32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s-ES" sz="32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s-ES" sz="3200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14 Marcador de contenido"/>
          <p:cNvSpPr txBox="1">
            <a:spLocks/>
          </p:cNvSpPr>
          <p:nvPr/>
        </p:nvSpPr>
        <p:spPr bwMode="auto">
          <a:xfrm>
            <a:off x="539552" y="2564904"/>
            <a:ext cx="8064500" cy="367240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975" algn="l"/>
              </a:tabLst>
              <a:defRPr/>
            </a:pPr>
            <a:endParaRPr kumimoji="0" lang="es-E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>
                <a:tab pos="180975" algn="l"/>
              </a:tabLst>
              <a:defRPr/>
            </a:pPr>
            <a:r>
              <a:rPr lang="es-ES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Evitar el uso</a:t>
            </a:r>
            <a:r>
              <a:rPr lang="es-ES" sz="1600" b="1" noProof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del estilo de paternidad autoritario en el hogar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>
                <a:tab pos="180975" algn="l"/>
              </a:tabLst>
              <a:defRPr/>
            </a:pPr>
            <a:endParaRPr lang="es-ES" sz="1600" b="1" noProof="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>
                <a:tab pos="180975" algn="l"/>
              </a:tabLst>
              <a:defRPr/>
            </a:pPr>
            <a:r>
              <a:rPr lang="es-ES" sz="16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Evitar el</a:t>
            </a:r>
            <a:r>
              <a:rPr kumimoji="0" lang="es-ES" sz="1600" b="1" i="0" u="none" strike="noStrike" kern="1200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abuso del alcohol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>
                <a:tab pos="180975" algn="l"/>
              </a:tabLst>
              <a:defRPr/>
            </a:pPr>
            <a:endParaRPr lang="es-ES" sz="1600" b="1" noProof="0" dirty="0" smtClean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>
                <a:tab pos="180975" algn="l"/>
              </a:tabLst>
              <a:defRPr/>
            </a:pPr>
            <a:r>
              <a:rPr lang="es-ES" sz="16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Eludir</a:t>
            </a:r>
            <a:r>
              <a:rPr kumimoji="0" lang="es-ES" sz="1600" b="1" i="0" u="none" strike="noStrike" kern="1200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16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el</a:t>
            </a:r>
            <a:r>
              <a:rPr kumimoji="0" lang="es-ES" sz="1600" b="1" i="0" u="none" strike="noStrike" kern="1200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estilo permisivo o negligente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>
                <a:tab pos="180975" algn="l"/>
              </a:tabLst>
              <a:defRPr/>
            </a:pPr>
            <a:endParaRPr kumimoji="0" lang="es-ES" sz="1600" b="1" i="0" u="none" strike="noStrike" kern="1200" cap="none" spc="0" normalizeH="0" baseline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>
                <a:tab pos="180975" algn="l"/>
              </a:tabLst>
              <a:defRPr/>
            </a:pPr>
            <a:r>
              <a:rPr lang="es-ES" sz="16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Evitar</a:t>
            </a:r>
            <a:r>
              <a:rPr lang="es-ES" sz="1600" b="1" noProof="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maltratar verbal, física o psicológicamente a los hijos y alumnos respectivamente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>
                <a:tab pos="180975" algn="l"/>
              </a:tabLst>
              <a:defRPr/>
            </a:pPr>
            <a:endParaRPr lang="es-ES" sz="1600" b="1" noProof="0" dirty="0" smtClean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>
                <a:tab pos="180975" algn="l"/>
              </a:tabLst>
              <a:defRPr/>
            </a:pPr>
            <a:r>
              <a:rPr lang="es-ES" sz="16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Trate de evitar el</a:t>
            </a:r>
            <a:r>
              <a:rPr kumimoji="0" lang="es-ES" sz="1600" b="1" i="0" u="none" strike="noStrike" kern="1200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uso</a:t>
            </a:r>
            <a:r>
              <a:rPr kumimoji="0" lang="es-ES" sz="1600" b="1" i="0" u="none" strike="noStrike" kern="1200" cap="none" spc="0" normalizeH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</a:t>
            </a:r>
            <a:r>
              <a:rPr kumimoji="0" lang="es-ES" sz="1600" b="1" i="0" u="none" strike="noStrike" kern="1200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expresiones impropias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>
                <a:tab pos="180975" algn="l"/>
              </a:tabLst>
              <a:defRPr/>
            </a:pPr>
            <a:endParaRPr kumimoji="0" lang="es-ES" sz="1600" b="1" i="0" u="none" strike="noStrike" kern="1200" cap="none" spc="0" normalizeH="0" baseline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>
                <a:tab pos="180975" algn="l"/>
              </a:tabLst>
              <a:defRPr/>
            </a:pPr>
            <a:r>
              <a:rPr lang="es-ES" sz="1600" b="1" noProof="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Educar con el ejemplo y una buena dosis de amor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>
                <a:tab pos="180975" algn="l"/>
              </a:tabLst>
              <a:defRPr/>
            </a:pPr>
            <a:endParaRPr lang="es-ES" sz="1600" b="1" noProof="0" dirty="0" smtClean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>
                <a:tab pos="180975" algn="l"/>
              </a:tabLst>
              <a:defRPr/>
            </a:pPr>
            <a:r>
              <a:rPr kumimoji="0" lang="es-ES" sz="1600" b="1" i="0" u="none" strike="noStrike" kern="1200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Organizar bien el tiempo, estableciendo horarios para las actividades cotidianas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>
                <a:tab pos="180975" algn="l"/>
              </a:tabLst>
              <a:defRPr/>
            </a:pPr>
            <a:endParaRPr kumimoji="0" lang="es-ES" sz="1600" b="1" i="0" u="none" strike="noStrike" kern="1200" cap="none" spc="0" normalizeH="0" baseline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180975" algn="l"/>
              </a:tabLst>
              <a:defRPr/>
            </a:pPr>
            <a:endParaRPr kumimoji="0" lang="es-ES" sz="1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>
            <a:hlinkClick r:id="rId3" action="ppaction://hlinkpres?slideindex=1&amp;slidetitle="/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1" name="Diapositiva" r:id="rId5" imgW="3752013" imgH="2813129" progId="PowerPoint.Slide.12">
                  <p:embed/>
                </p:oleObj>
              </mc:Choice>
              <mc:Fallback>
                <p:oleObj name="Diapositiva" r:id="rId5" imgW="3752013" imgH="2813129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043608" y="692695"/>
            <a:ext cx="7128792" cy="504057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/>
            <a:r>
              <a:rPr lang="es-ES" sz="3600" kern="10" spc="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205867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Ejemplos de Actividades a realizar en el aula</a:t>
            </a:r>
            <a:endParaRPr lang="es-ES" sz="3600" kern="10" spc="0" dirty="0">
              <a:ln w="12700">
                <a:solidFill>
                  <a:srgbClr val="B2B2B2"/>
                </a:solidFill>
                <a:round/>
                <a:headEnd/>
                <a:tailEnd/>
              </a:ln>
              <a:solidFill>
                <a:srgbClr val="205867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324544" y="1340768"/>
            <a:ext cx="44644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r>
              <a:rPr lang="es-ES" sz="1400" b="1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J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uego: ¡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Luz roja! 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¡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Luz verde!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</p:txBody>
      </p:sp>
      <p:pic>
        <p:nvPicPr>
          <p:cNvPr id="6" name="5 Imagen" descr="¡Luz Roja!  ¡Luz Verde!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1628800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95536" y="2885891"/>
            <a:ext cx="2808312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Objetivo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: Cultivar las destrezas que desarrollan la paciencia y el auto-control en los ni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ñ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os/as.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Habilidad: 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Juego y creatividad, Social y emocional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Aprendizaje: 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Auto-control y paciencia.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Materiales o ingredientes: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Papel de construcci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n rojo y verde, pega, palitos de chupete, cinta adhesiva, tijeras.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Ambiente: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Aula y patio de la escuela.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Enfoque: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Freiniano (Trabajo-juego o (Juego-aprendizaje)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63888" y="1279794"/>
            <a:ext cx="4968552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</a:rPr>
              <a:t>      </a:t>
            </a:r>
            <a:r>
              <a:rPr kumimoji="0" lang="es-ES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</a:rPr>
              <a:t>PASOS A SEGUIR</a:t>
            </a:r>
            <a:endParaRPr kumimoji="0" lang="es-ES" sz="11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476750" algn="l"/>
              </a:tabLst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Como actividad l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ú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dica motivadora, cantará</a:t>
            </a:r>
            <a:r>
              <a:rPr kumimoji="0" lang="es-ES" sz="12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con los ni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ñ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os/as la canci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n de “La</a:t>
            </a:r>
            <a:r>
              <a:rPr kumimoji="0" lang="es-ES" sz="12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1200" dirty="0" smtClean="0">
                <a:solidFill>
                  <a:srgbClr val="7030A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ra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ñ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ita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tratando de que los ni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ñ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os muevan su cuerpo de acuerdo a la letra de la canci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n.</a:t>
            </a: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476750" algn="l"/>
              </a:tabLst>
            </a:pPr>
            <a:endParaRPr lang="es-ES" sz="1200" dirty="0" smtClean="0">
              <a:solidFill>
                <a:srgbClr val="7030A0"/>
              </a:solidFill>
              <a:latin typeface="Baskerville Old Face" pitchFamily="18" charset="0"/>
              <a:ea typeface="Calibri" pitchFamily="34" charset="0"/>
              <a:cs typeface="Times New Roman" pitchFamily="18" charset="0"/>
            </a:endParaRP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r>
              <a:rPr lang="es-ES" sz="1200" dirty="0" smtClean="0">
                <a:solidFill>
                  <a:srgbClr val="7030A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2.  Luego realice la  actividad indicada, repartiendo el papel de construcción  y las tijeras a cada niño/a para que con su ayuda, recorten los círculos de papel.</a:t>
            </a: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endParaRPr lang="es-ES" sz="1200" dirty="0" smtClean="0">
              <a:solidFill>
                <a:srgbClr val="7030A0"/>
              </a:solidFill>
              <a:latin typeface="Baskerville Old Face" pitchFamily="18" charset="0"/>
              <a:ea typeface="Calibri" pitchFamily="34" charset="0"/>
              <a:cs typeface="Times New Roman" pitchFamily="18" charset="0"/>
            </a:endParaRP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r>
              <a:rPr lang="es-ES" sz="1200" dirty="0" smtClean="0">
                <a:solidFill>
                  <a:srgbClr val="7030A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3. posteriormente,  con la ayuda de la pega y el palito de chupete, unan los papeles rojo y verde, de esta manera ya tendrán una señal roja que indica el pare y una señal verde que indica el continuar.</a:t>
            </a: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endParaRPr lang="es-ES" sz="1200" dirty="0" smtClean="0">
              <a:solidFill>
                <a:srgbClr val="7030A0"/>
              </a:solidFill>
              <a:latin typeface="Baskerville Old Face" pitchFamily="18" charset="0"/>
              <a:ea typeface="Calibri" pitchFamily="34" charset="0"/>
              <a:cs typeface="Times New Roman" pitchFamily="18" charset="0"/>
            </a:endParaRP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r>
              <a:rPr lang="es-ES" sz="1200" dirty="0" smtClean="0">
                <a:solidFill>
                  <a:srgbClr val="7030A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4.  Desarrollo del juego: El profesor elige un espacio libre de obstáculos (patio) y, sirviéndose de cinta adhesiva, determina una zona de juego de 10 a 15 metros, área en la cual los niños se desplazarán.</a:t>
            </a: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endParaRPr lang="es-ES" sz="1200" dirty="0" smtClean="0">
              <a:solidFill>
                <a:srgbClr val="7030A0"/>
              </a:solidFill>
              <a:latin typeface="Baskerville Old Face" pitchFamily="18" charset="0"/>
              <a:ea typeface="Calibri" pitchFamily="34" charset="0"/>
              <a:cs typeface="Times New Roman" pitchFamily="18" charset="0"/>
            </a:endParaRP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r>
              <a:rPr lang="es-ES" sz="1200" dirty="0" smtClean="0">
                <a:solidFill>
                  <a:srgbClr val="7030A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 5. Al inicio  del juego, el profesor utilizará los círculos rojo y verde para dar las señales de pare y continúe. Ante la presencia del círculo verde, los niños correrán hacia el maestro en cuclillas, el que le topa primero al profesor,  dirige el juego.</a:t>
            </a: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endParaRPr lang="es-ES" sz="1200" dirty="0" smtClean="0">
              <a:solidFill>
                <a:srgbClr val="7030A0"/>
              </a:solidFill>
              <a:latin typeface="Baskerville Old Face" pitchFamily="18" charset="0"/>
              <a:ea typeface="Calibri" pitchFamily="34" charset="0"/>
              <a:cs typeface="Times New Roman" pitchFamily="18" charset="0"/>
            </a:endParaRP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r>
              <a:rPr lang="es-ES" sz="1200" dirty="0" smtClean="0">
                <a:solidFill>
                  <a:srgbClr val="7030A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  6. Para finalizar el juego, se realizarán con los niños ejercicios de respiración y de relajación. </a:t>
            </a:r>
            <a:r>
              <a:rPr lang="es-ES" sz="1200" dirty="0" smtClean="0"/>
              <a:t>(Feldman, 2002)</a:t>
            </a:r>
            <a:endParaRPr lang="es-ES" sz="1200" dirty="0" smtClean="0">
              <a:solidFill>
                <a:srgbClr val="7030A0"/>
              </a:solidFill>
              <a:latin typeface="Baskerville Old Face" pitchFamily="18" charset="0"/>
              <a:ea typeface="Calibri" pitchFamily="34" charset="0"/>
              <a:cs typeface="Times New Roman" pitchFamily="18" charset="0"/>
            </a:endParaRP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endParaRPr lang="es-ES" sz="1200" dirty="0" smtClean="0">
              <a:solidFill>
                <a:srgbClr val="7030A0"/>
              </a:solidFill>
              <a:latin typeface="Baskerville Old Face" pitchFamily="18" charset="0"/>
              <a:ea typeface="Calibri" pitchFamily="34" charset="0"/>
              <a:cs typeface="Times New Roman" pitchFamily="18" charset="0"/>
            </a:endParaRP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r>
              <a:rPr lang="es-ES" sz="1200" dirty="0" smtClean="0">
                <a:solidFill>
                  <a:srgbClr val="7030A0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endParaRPr lang="es-ES" sz="1200" dirty="0" smtClean="0">
              <a:solidFill>
                <a:srgbClr val="7030A0"/>
              </a:solidFill>
              <a:latin typeface="Baskerville Old Face" pitchFamily="18" charset="0"/>
              <a:ea typeface="Calibri" pitchFamily="34" charset="0"/>
              <a:cs typeface="Times New Roman" pitchFamily="18" charset="0"/>
            </a:endParaRP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476750" algn="l"/>
              </a:tabLst>
            </a:pP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979712" y="260648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UNIDAD II</a:t>
            </a:r>
            <a:endParaRPr lang="es-E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5" name="Diapositiva" r:id="rId4" imgW="3752013" imgH="2813129" progId="PowerPoint.Slide.12">
                  <p:embed/>
                </p:oleObj>
              </mc:Choice>
              <mc:Fallback>
                <p:oleObj name="Diapositiva" r:id="rId4" imgW="3752013" imgH="2813129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75" name="WordArt 3"/>
          <p:cNvSpPr>
            <a:spLocks noChangeArrowheads="1" noChangeShapeType="1" noTextEdit="1"/>
          </p:cNvSpPr>
          <p:nvPr/>
        </p:nvSpPr>
        <p:spPr bwMode="auto">
          <a:xfrm>
            <a:off x="1763688" y="620688"/>
            <a:ext cx="5391150" cy="576064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/>
            <a:r>
              <a:rPr lang="es-ES" sz="3600" kern="10" spc="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ACTIVIDADES LÚDICO FAMILIARES</a:t>
            </a:r>
            <a:endParaRPr lang="es-ES" sz="3600" kern="10" spc="0" dirty="0">
              <a:ln w="12700">
                <a:solidFill>
                  <a:srgbClr val="B2B2B2"/>
                </a:solidFill>
                <a:round/>
                <a:headEnd/>
                <a:tailEnd/>
              </a:ln>
              <a:solidFill>
                <a:schemeClr val="tx2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051720" y="260648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UNIDAD III</a:t>
            </a:r>
            <a:endParaRPr lang="es-E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1340768"/>
            <a:ext cx="3153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tx2">
                    <a:lumMod val="50000"/>
                  </a:schemeClr>
                </a:solidFill>
              </a:rPr>
              <a:t>“Juegos de recreación familiar”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5 Imagen" descr="C:\Documents and Settings\USUARIO\Configuración local\Archivos temporales de Internet\Content.Word\foto familiar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700808"/>
            <a:ext cx="295232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179512" y="3717032"/>
            <a:ext cx="324036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Objetivo: Establecer contactos sociales y una mejor interacci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n familiar, desarrollo del autoconcepto,</a:t>
            </a:r>
            <a:r>
              <a:rPr kumimoji="0" lang="es-ES" sz="1200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las habilidades sociales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, la psicomotricidad, creatividad,</a:t>
            </a:r>
            <a:r>
              <a:rPr kumimoji="0" lang="es-ES" sz="1200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ciertas habilidades cognitivas y la autoestima.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endParaRPr lang="es-ES" sz="1200" b="1" dirty="0" smtClean="0">
              <a:solidFill>
                <a:schemeClr val="accent4">
                  <a:lumMod val="50000"/>
                </a:schemeClr>
              </a:solidFill>
              <a:latin typeface="Baskerville Old Face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Baskerville Old Face" pitchFamily="18" charset="0"/>
                <a:cs typeface="Times New Roman" pitchFamily="18" charset="0"/>
              </a:rPr>
              <a:t>Aprendizaje: Establecimiento de relaciones grupales.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endParaRPr lang="es-ES" sz="1200" b="1" dirty="0" smtClean="0">
              <a:solidFill>
                <a:schemeClr val="accent4">
                  <a:lumMod val="50000"/>
                </a:schemeClr>
              </a:solidFill>
              <a:latin typeface="Baskerville Old Face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Baskerville Old Face" pitchFamily="18" charset="0"/>
                <a:cs typeface="Times New Roman" pitchFamily="18" charset="0"/>
              </a:rPr>
              <a:t>Ambiente: Espacio físico abierto (parque o cancha comunitaria.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endParaRPr lang="es-ES" sz="1200" b="1" dirty="0" smtClean="0">
              <a:solidFill>
                <a:schemeClr val="accent4">
                  <a:lumMod val="50000"/>
                </a:schemeClr>
              </a:solidFill>
              <a:latin typeface="Baskerville Old Face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Baskerville Old Face" pitchFamily="18" charset="0"/>
                <a:cs typeface="Times New Roman" pitchFamily="18" charset="0"/>
              </a:rPr>
              <a:t>Materiales: Música</a:t>
            </a:r>
            <a:r>
              <a:rPr kumimoji="0" lang="es-ES" sz="1200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Baskerville Old Face" pitchFamily="18" charset="0"/>
                <a:cs typeface="Times New Roman" pitchFamily="18" charset="0"/>
              </a:rPr>
              <a:t> y flauta</a:t>
            </a:r>
            <a:endParaRPr kumimoji="0" lang="es-ES" sz="12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Baskerville Old Face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endParaRPr lang="es-ES" sz="1200" b="1" dirty="0" smtClean="0">
              <a:solidFill>
                <a:schemeClr val="accent4">
                  <a:lumMod val="50000"/>
                </a:schemeClr>
              </a:solidFill>
              <a:latin typeface="Baskerville Old Face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Baskerville Old Face" pitchFamily="18" charset="0"/>
                <a:cs typeface="Times New Roman" pitchFamily="18" charset="0"/>
              </a:rPr>
              <a:t>Tiempo: indeterminado</a:t>
            </a:r>
            <a:endParaRPr kumimoji="0" lang="es-ES" sz="12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3779912" y="1793141"/>
            <a:ext cx="47525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Con la gu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a de los padres de famili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a</a:t>
            </a:r>
            <a:endParaRPr kumimoji="0" lang="es-ES" sz="1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endParaRPr kumimoji="0" lang="es-ES" sz="1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779912" y="213285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r>
              <a:rPr lang="es-ES" sz="1200" b="1" dirty="0" smtClean="0">
                <a:solidFill>
                  <a:schemeClr val="tx2">
                    <a:lumMod val="50000"/>
                  </a:schemeClr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1. Madre, padre e hijos, caminan alrededor del espacio físico (parque o cancha comunitaria) a manera de calentamiento</a:t>
            </a:r>
            <a:endParaRPr lang="es-ES" sz="1200" dirty="0" smtClean="0">
              <a:solidFill>
                <a:schemeClr val="tx2">
                  <a:lumMod val="50000"/>
                </a:schemeClr>
              </a:solidFill>
              <a:latin typeface="Baskerville Old Face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endParaRPr lang="es-ES" sz="1200" dirty="0" smtClean="0">
              <a:solidFill>
                <a:schemeClr val="tx2">
                  <a:lumMod val="50000"/>
                </a:schemeClr>
              </a:solidFill>
              <a:latin typeface="Baskerville Old Face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r>
              <a:rPr lang="es-ES" sz="1200" b="1" dirty="0" smtClean="0">
                <a:solidFill>
                  <a:schemeClr val="tx2">
                    <a:lumMod val="50000"/>
                  </a:schemeClr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2. Todos caminan en puntas de pies, con el tronco levemente inclinado y las rodillas flexionadas, el hijo que mejor lo haga recibe un aplauso.</a:t>
            </a:r>
            <a:endParaRPr lang="es-ES" sz="1200" dirty="0" smtClean="0">
              <a:solidFill>
                <a:schemeClr val="tx2">
                  <a:lumMod val="50000"/>
                </a:schemeClr>
              </a:solidFill>
              <a:latin typeface="Baskerville Old Face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endParaRPr lang="es-ES" sz="1200" dirty="0" smtClean="0">
              <a:solidFill>
                <a:schemeClr val="tx2">
                  <a:lumMod val="50000"/>
                </a:schemeClr>
              </a:solidFill>
              <a:latin typeface="Baskerville Old Face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r>
              <a:rPr lang="es-ES" sz="1200" b="1" dirty="0" smtClean="0">
                <a:solidFill>
                  <a:schemeClr val="tx2">
                    <a:lumMod val="50000"/>
                  </a:schemeClr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3. Todos juegan a caminar con marcha de enanos (en puntas de pies) libremente por el espacio elegido</a:t>
            </a:r>
            <a:r>
              <a:rPr lang="es-ES" sz="1200" dirty="0" smtClean="0">
                <a:solidFill>
                  <a:schemeClr val="tx2">
                    <a:lumMod val="50000"/>
                  </a:schemeClr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endParaRPr lang="es-ES" sz="1200" dirty="0" smtClean="0">
              <a:solidFill>
                <a:schemeClr val="tx2">
                  <a:lumMod val="50000"/>
                </a:schemeClr>
              </a:solidFill>
              <a:latin typeface="Baskerville Old Face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r>
              <a:rPr lang="es-ES" sz="1200" b="1" dirty="0" smtClean="0">
                <a:solidFill>
                  <a:schemeClr val="tx2">
                    <a:lumMod val="50000"/>
                  </a:schemeClr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4. Todos juegan a caminar hacia delante tres pasos y luego tres pasos atrás en puntas de pies.</a:t>
            </a:r>
            <a:endParaRPr lang="es-ES" sz="1200" dirty="0" smtClean="0">
              <a:solidFill>
                <a:schemeClr val="tx2">
                  <a:lumMod val="50000"/>
                </a:schemeClr>
              </a:solidFill>
              <a:latin typeface="Baskerville Old Face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endParaRPr lang="es-ES" sz="1200" dirty="0" smtClean="0">
              <a:solidFill>
                <a:schemeClr val="tx2">
                  <a:lumMod val="50000"/>
                </a:schemeClr>
              </a:solidFill>
              <a:latin typeface="Baskerville Old Face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r>
              <a:rPr lang="es-ES" sz="1200" b="1" dirty="0" smtClean="0">
                <a:solidFill>
                  <a:schemeClr val="tx2">
                    <a:lumMod val="50000"/>
                  </a:schemeClr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5. Todos caminan a determinado ritmo, sirviéndose de música y de una flauta.</a:t>
            </a:r>
            <a:r>
              <a:rPr lang="es-ES" sz="1200" dirty="0" smtClean="0">
                <a:solidFill>
                  <a:schemeClr val="tx2">
                    <a:lumMod val="50000"/>
                  </a:schemeClr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endParaRPr lang="es-ES" sz="1200" dirty="0" smtClean="0">
              <a:solidFill>
                <a:schemeClr val="tx2">
                  <a:lumMod val="50000"/>
                </a:schemeClr>
              </a:solidFill>
              <a:latin typeface="Baskerville Old Face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r>
              <a:rPr lang="es-ES" sz="1200" b="1" dirty="0" smtClean="0">
                <a:solidFill>
                  <a:schemeClr val="tx2">
                    <a:lumMod val="50000"/>
                  </a:schemeClr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6. Descansar al aire libre y dialogar acerca de las actividades realizadas, para evaluar su efecto en el grupo familiar. (Schuls, 1976)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endParaRPr lang="es-ES" sz="1200" dirty="0" smtClean="0">
              <a:latin typeface="Baskerville Old Face" pitchFamily="18" charset="0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0" y="-315416"/>
          <a:ext cx="9144000" cy="717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1" name="Diapositiva" r:id="rId4" imgW="3752013" imgH="2813129" progId="PowerPoint.Slide.12">
                  <p:embed/>
                </p:oleObj>
              </mc:Choice>
              <mc:Fallback>
                <p:oleObj name="Diapositiva" r:id="rId4" imgW="3752013" imgH="2813129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315416"/>
                        <a:ext cx="9144000" cy="71734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1" name="WordArt 3"/>
          <p:cNvSpPr>
            <a:spLocks noChangeArrowheads="1" noChangeShapeType="1" noTextEdit="1"/>
          </p:cNvSpPr>
          <p:nvPr/>
        </p:nvSpPr>
        <p:spPr bwMode="auto">
          <a:xfrm>
            <a:off x="1547664" y="476672"/>
            <a:ext cx="5715000" cy="827534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/>
            <a:r>
              <a:rPr lang="es-ES" sz="3600" kern="10" spc="0" dirty="0" smtClean="0">
                <a:ln w="12700">
                  <a:solidFill>
                    <a:srgbClr val="17365D"/>
                  </a:solidFill>
                  <a:round/>
                  <a:headEnd/>
                  <a:tailEnd/>
                </a:ln>
                <a:solidFill>
                  <a:srgbClr val="365F91">
                    <a:alpha val="48000"/>
                  </a:srgbClr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Charlas y videos  trimestrales para padres y madres</a:t>
            </a:r>
            <a:endParaRPr lang="es-ES" sz="3600" kern="10" spc="0" dirty="0">
              <a:ln w="12700">
                <a:solidFill>
                  <a:srgbClr val="17365D"/>
                </a:solidFill>
                <a:round/>
                <a:headEnd/>
                <a:tailEnd/>
              </a:ln>
              <a:solidFill>
                <a:srgbClr val="365F91">
                  <a:alpha val="48000"/>
                </a:srgbClr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051720" y="0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UNIDAD IV</a:t>
            </a:r>
            <a:endParaRPr lang="es-ES" dirty="0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67544" y="1397388"/>
            <a:ext cx="7992888" cy="6771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IMPORTANCIA DEL JUEGO EN LA EDUCACI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N Y FORMACI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N DE LA AUTOESTIMA DE LOS NI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Ñ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OS Y NI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Ñ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AS DE 4 A 6 A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Ñ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OS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endParaRPr kumimoji="0" lang="es-ES" sz="1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476750" algn="l"/>
              </a:tabLst>
            </a:pP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Charla que trata del beneficio del juego en el ni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ñ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o/a, como la base  para el aprendizaje y el 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xito acad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mico. </a:t>
            </a:r>
            <a:endParaRPr kumimoji="0" lang="es-ES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467544" y="2153762"/>
            <a:ext cx="799288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LA AUTOESTIMA MARCA EL DESARROLLO DEL NI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Ñ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endParaRPr kumimoji="0" lang="es-ES" sz="1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Que se centra en la autoestima infantil, como el elemento b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sico en la formaci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n integral (personal) de los ni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ñ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os y niñas</a:t>
            </a:r>
            <a:endParaRPr kumimoji="0" lang="es-ES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467544" y="2909555"/>
            <a:ext cx="7992888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PADRES POSITIVOS HIJOS TRIUNFADORES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endParaRPr kumimoji="0" lang="es-ES" sz="1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Trata de c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mo educar a los ni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ñ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os y ni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ñ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as, convirti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ndolos en seres aut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nomos, libres e independientes.</a:t>
            </a:r>
            <a:endParaRPr kumimoji="0" lang="es-ES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467544" y="3429000"/>
            <a:ext cx="7992888" cy="2492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Videos sobre: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476750" algn="l"/>
              </a:tabLst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MOTIVACI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N EN LA EDUCACI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N DE LOS HIJOS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endParaRPr kumimoji="0" lang="es-ES" sz="1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Dr. Javier Urra.</a:t>
            </a:r>
            <a:endParaRPr kumimoji="0" lang="es-ES" sz="1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r>
              <a:rPr lang="es-ES" sz="1400" b="1" dirty="0" smtClean="0"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rata de c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mo los padres podemos motivar en el esfuerzo a nuestros hijos desde peque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ñ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os.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endParaRPr kumimoji="0" lang="es-ES" sz="1200" b="1" i="0" u="none" strike="noStrike" cap="none" normalizeH="0" baseline="0" dirty="0" smtClean="0">
              <a:ln>
                <a:noFill/>
              </a:ln>
              <a:effectLst/>
              <a:latin typeface="Baskerville Old Face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476750" algn="l"/>
              </a:tabLst>
            </a:pPr>
            <a:r>
              <a:rPr lang="es-ES" sz="1200" b="1" dirty="0" smtClean="0">
                <a:solidFill>
                  <a:schemeClr val="accent5">
                    <a:lumMod val="5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 “NO AL CASTIGO FÍSISCO, SI A LOS LÍMITES Y RESPETO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476750" algn="l"/>
              </a:tabLst>
            </a:pPr>
            <a:r>
              <a:rPr lang="es-ES" sz="1400" b="1" dirty="0" smtClean="0">
                <a:solidFill>
                  <a:schemeClr val="accent5">
                    <a:lumMod val="50000"/>
                  </a:schemeClr>
                </a:solidFill>
                <a:latin typeface="Baskerville Old Face" pitchFamily="18" charset="0"/>
                <a:cs typeface="Times New Roman" pitchFamily="18" charset="0"/>
              </a:rPr>
              <a:t>Dra. María Luisa Ferreros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476750" algn="l"/>
              </a:tabLst>
            </a:pP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Baskerville Old Face" pitchFamily="18" charset="0"/>
                <a:cs typeface="Times New Roman" pitchFamily="18" charset="0"/>
              </a:rPr>
              <a:t>Trata de consejos, sobre cual debe ser la postura de los padres.</a:t>
            </a:r>
            <a:endParaRPr kumimoji="0" lang="es-ES" sz="14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  <a:hlinkClick r:id="rId6"/>
              </a:rPr>
              <a:t>www.gia infantil.com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r>
              <a:rPr lang="es-ES" sz="1400" dirty="0" smtClean="0"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Entre otros: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476750" algn="l"/>
              </a:tabLst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  <a:hlinkClick r:id="rId7" action="ppaction://hlinkfile"/>
              </a:rPr>
              <a:t>diapositiva 44</a:t>
            </a:r>
            <a:endParaRPr kumimoji="0" 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skerville Old Face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0" algn="l"/>
              </a:tabLst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2"/>
          <p:cNvGraphicFramePr>
            <a:graphicFrameLocks noChangeAspect="1"/>
          </p:cNvGraphicFramePr>
          <p:nvPr/>
        </p:nvGraphicFramePr>
        <p:xfrm>
          <a:off x="0" y="-315913"/>
          <a:ext cx="9144000" cy="717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3" name="Diapositiva" r:id="rId4" imgW="3752013" imgH="2813129" progId="PowerPoint.Slide.12">
                  <p:embed/>
                </p:oleObj>
              </mc:Choice>
              <mc:Fallback>
                <p:oleObj name="Diapositiva" r:id="rId4" imgW="3752013" imgH="2813129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315913"/>
                        <a:ext cx="9144000" cy="7173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2699792" y="404664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CC0099"/>
                </a:solidFill>
              </a:rPr>
              <a:t>LISTADO DE ACTIVIDADES LÚDICAS</a:t>
            </a:r>
            <a:endParaRPr lang="en-US" b="1" dirty="0">
              <a:solidFill>
                <a:srgbClr val="CC0099"/>
              </a:solidFill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1475656" y="1484784"/>
          <a:ext cx="60960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61839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TEMA</a:t>
                      </a:r>
                      <a:endParaRPr lang="es-ES" dirty="0"/>
                    </a:p>
                  </a:txBody>
                  <a:tcPr/>
                </a:tc>
              </a:tr>
              <a:tr h="361839">
                <a:tc>
                  <a:txBody>
                    <a:bodyPr/>
                    <a:lstStyle/>
                    <a:p>
                      <a:r>
                        <a:rPr lang="es-ES" dirty="0" smtClean="0"/>
                        <a:t>Actividad</a:t>
                      </a:r>
                      <a:r>
                        <a:rPr lang="es-ES" baseline="0" dirty="0" smtClean="0"/>
                        <a:t> Nº 1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Carteles de compañeros</a:t>
                      </a:r>
                      <a:endParaRPr lang="es-ES" dirty="0"/>
                    </a:p>
                  </a:txBody>
                  <a:tcPr/>
                </a:tc>
              </a:tr>
              <a:tr h="361839">
                <a:tc>
                  <a:txBody>
                    <a:bodyPr/>
                    <a:lstStyle/>
                    <a:p>
                      <a:r>
                        <a:rPr lang="es-ES" dirty="0" smtClean="0"/>
                        <a:t>Actividad Nº 2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Noticias</a:t>
                      </a:r>
                      <a:r>
                        <a:rPr lang="es-ES" baseline="0" dirty="0" smtClean="0"/>
                        <a:t> sobre mí</a:t>
                      </a:r>
                      <a:endParaRPr lang="es-ES" dirty="0"/>
                    </a:p>
                  </a:txBody>
                  <a:tcPr/>
                </a:tc>
              </a:tr>
              <a:tr h="361839">
                <a:tc>
                  <a:txBody>
                    <a:bodyPr/>
                    <a:lstStyle/>
                    <a:p>
                      <a:r>
                        <a:rPr lang="es-ES" dirty="0" smtClean="0"/>
                        <a:t>Actividad Nº 3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Libro de dibujos de la familia</a:t>
                      </a:r>
                      <a:endParaRPr lang="es-ES" dirty="0"/>
                    </a:p>
                  </a:txBody>
                  <a:tcPr/>
                </a:tc>
              </a:tr>
              <a:tr h="361839">
                <a:tc>
                  <a:txBody>
                    <a:bodyPr/>
                    <a:lstStyle/>
                    <a:p>
                      <a:r>
                        <a:rPr lang="es-ES" dirty="0" smtClean="0"/>
                        <a:t>Actividad Nº 4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¡Luz</a:t>
                      </a:r>
                      <a:r>
                        <a:rPr lang="es-ES" baseline="0" dirty="0" smtClean="0"/>
                        <a:t> roja! ¡Luz verde!</a:t>
                      </a:r>
                      <a:endParaRPr lang="es-ES" dirty="0"/>
                    </a:p>
                  </a:txBody>
                  <a:tcPr/>
                </a:tc>
              </a:tr>
              <a:tr h="361839">
                <a:tc>
                  <a:txBody>
                    <a:bodyPr/>
                    <a:lstStyle/>
                    <a:p>
                      <a:r>
                        <a:rPr lang="es-ES" dirty="0" smtClean="0"/>
                        <a:t>Actividad Nº 5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Juegos de recreación familiar</a:t>
                      </a:r>
                      <a:endParaRPr lang="es-ES" dirty="0"/>
                    </a:p>
                  </a:txBody>
                  <a:tcPr/>
                </a:tc>
              </a:tr>
              <a:tr h="361839">
                <a:tc>
                  <a:txBody>
                    <a:bodyPr/>
                    <a:lstStyle/>
                    <a:p>
                      <a:r>
                        <a:rPr lang="es-ES" dirty="0" smtClean="0"/>
                        <a:t>Actividad Nº 6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Juego con cuerdas</a:t>
                      </a:r>
                      <a:endParaRPr lang="es-ES" dirty="0"/>
                    </a:p>
                  </a:txBody>
                  <a:tcPr/>
                </a:tc>
              </a:tr>
              <a:tr h="361839">
                <a:tc>
                  <a:txBody>
                    <a:bodyPr/>
                    <a:lstStyle/>
                    <a:p>
                      <a:r>
                        <a:rPr lang="es-ES" dirty="0" smtClean="0"/>
                        <a:t>Actividad Nº 7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Juego de carreras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4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3" name="Diapositiva" r:id="rId4" imgW="3752013" imgH="2813129" progId="PowerPoint.Slide.12">
                  <p:embed/>
                </p:oleObj>
              </mc:Choice>
              <mc:Fallback>
                <p:oleObj name="Diapositiva" r:id="rId4" imgW="3752013" imgH="2813129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Rectángulo redondeado"/>
          <p:cNvSpPr/>
          <p:nvPr/>
        </p:nvSpPr>
        <p:spPr>
          <a:xfrm>
            <a:off x="971600" y="260648"/>
            <a:ext cx="7416824" cy="64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3707904" y="33265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</a:t>
            </a:r>
            <a:endParaRPr lang="es-ES" sz="24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971600" y="1124744"/>
          <a:ext cx="7416820" cy="5518062"/>
        </p:xfrm>
        <a:graphic>
          <a:graphicData uri="http://schemas.openxmlformats.org/drawingml/2006/table">
            <a:tbl>
              <a:tblPr/>
              <a:tblGrid>
                <a:gridCol w="3782707"/>
                <a:gridCol w="397992"/>
                <a:gridCol w="397992"/>
                <a:gridCol w="397992"/>
                <a:gridCol w="414797"/>
                <a:gridCol w="415682"/>
                <a:gridCol w="415682"/>
                <a:gridCol w="397992"/>
                <a:gridCol w="397992"/>
                <a:gridCol w="397992"/>
              </a:tblGrid>
              <a:tr h="237483">
                <a:tc gridSpan="10">
                  <a:txBody>
                    <a:bodyPr/>
                    <a:lstStyle/>
                    <a:p>
                      <a:pPr indent="22860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Arial"/>
                        </a:rPr>
                        <a:t>Ficha de Evaluación, individual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201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latin typeface="Baskerville Old Face"/>
                          <a:ea typeface="Calibri"/>
                          <a:cs typeface="Times New Roman"/>
                        </a:rPr>
                        <a:t>Nombre del aluno/a:______________  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Evaluación </a:t>
                      </a:r>
                      <a:r>
                        <a:rPr lang="es-ES" sz="1400" b="1" smtClean="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Inicial</a:t>
                      </a: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.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Evaluación Procesual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Evaluación Final</a:t>
                      </a:r>
                      <a:endParaRPr lang="es-E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61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latin typeface="Baskerville Old Face"/>
                          <a:ea typeface="Calibri"/>
                          <a:cs typeface="Times New Roman"/>
                        </a:rPr>
                        <a:t>Aula: ___________________                  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latin typeface="Baskerville Old Face"/>
                          <a:ea typeface="Calibri"/>
                          <a:cs typeface="Times New Roman"/>
                        </a:rPr>
                        <a:t>Profesora responsable: ____________ 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Fecha:</a:t>
                      </a:r>
                      <a:endParaRPr lang="es-E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Fecha: 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Fecha: </a:t>
                      </a:r>
                      <a:endParaRPr lang="es-E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10092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Conductas a evaluarse.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SI</a:t>
                      </a:r>
                      <a:endParaRPr lang="es-E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 NO</a:t>
                      </a:r>
                      <a:endParaRPr lang="es-E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A.V.</a:t>
                      </a:r>
                      <a:endParaRPr lang="es-E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SI 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 NO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A.V.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SI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 NO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A.V.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0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latin typeface="Baskerville Old Face"/>
                          <a:ea typeface="Calibri"/>
                          <a:cs typeface="Times New Roman"/>
                        </a:rPr>
                        <a:t> La interacción con los compañeros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 </a:t>
                      </a:r>
                      <a:endParaRPr lang="es-E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900" b="1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900" b="1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0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latin typeface="Baskerville Old Face"/>
                          <a:ea typeface="Calibri"/>
                          <a:cs typeface="Times New Roman"/>
                        </a:rPr>
                        <a:t> La interacción con la docente.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 </a:t>
                      </a:r>
                      <a:endParaRPr lang="es-E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S" sz="900">
                        <a:latin typeface="Calibri"/>
                        <a:ea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092">
                <a:tc>
                  <a:txBody>
                    <a:bodyPr/>
                    <a:lstStyle/>
                    <a:p>
                      <a:pPr indent="381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latin typeface="Baskerville Old Face"/>
                          <a:ea typeface="Calibri"/>
                          <a:cs typeface="Times New Roman"/>
                        </a:rPr>
                        <a:t>La dependencia del niño con la maestra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 </a:t>
                      </a:r>
                      <a:endParaRPr lang="es-E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S" sz="900">
                        <a:latin typeface="Calibri"/>
                        <a:ea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092">
                <a:tc>
                  <a:txBody>
                    <a:bodyPr/>
                    <a:lstStyle/>
                    <a:p>
                      <a:pPr indent="381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latin typeface="Baskerville Old Face"/>
                          <a:ea typeface="Calibri"/>
                          <a:cs typeface="Times New Roman"/>
                        </a:rPr>
                        <a:t>La dependencia del niño de  un compañerito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 </a:t>
                      </a:r>
                      <a:endParaRPr lang="es-E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S" sz="900">
                        <a:latin typeface="Calibri"/>
                        <a:ea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S" sz="900">
                        <a:latin typeface="Calibri"/>
                        <a:ea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092">
                <a:tc>
                  <a:txBody>
                    <a:bodyPr/>
                    <a:lstStyle/>
                    <a:p>
                      <a:pPr indent="381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latin typeface="Baskerville Old Face"/>
                          <a:ea typeface="Calibri"/>
                          <a:cs typeface="Times New Roman"/>
                        </a:rPr>
                        <a:t>La agresividad con los compañeros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S" sz="1400">
                        <a:latin typeface="Calibri"/>
                        <a:ea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037">
                <a:tc>
                  <a:txBody>
                    <a:bodyPr/>
                    <a:lstStyle/>
                    <a:p>
                      <a:pPr indent="381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latin typeface="Baskerville Old Face"/>
                          <a:ea typeface="Calibri"/>
                          <a:cs typeface="Times New Roman"/>
                        </a:rPr>
                        <a:t>La irritabilidad ante órdenes dadas por la  maestra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S" sz="1400">
                        <a:latin typeface="Calibri"/>
                        <a:ea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618">
                <a:tc>
                  <a:txBody>
                    <a:bodyPr/>
                    <a:lstStyle/>
                    <a:p>
                      <a:pPr indent="38100" algn="just">
                        <a:lnSpc>
                          <a:spcPts val="1125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latin typeface="Baskerville Old Face"/>
                          <a:ea typeface="Calibri"/>
                          <a:cs typeface="Times New Roman"/>
                        </a:rPr>
                        <a:t>El negativismo del niño para cooperar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ts val="1125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 </a:t>
                      </a:r>
                      <a:endParaRPr lang="es-E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ts val="1125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ts val="1125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ts val="1125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ts val="1125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ts val="1125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ts val="1125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ts val="1125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ts val="1125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092">
                <a:tc>
                  <a:txBody>
                    <a:bodyPr/>
                    <a:lstStyle/>
                    <a:p>
                      <a:pPr indent="381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latin typeface="Baskerville Old Face"/>
                          <a:ea typeface="Calibri"/>
                          <a:cs typeface="Times New Roman"/>
                        </a:rPr>
                        <a:t>Rechazo del grupo hacia el niño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 </a:t>
                      </a:r>
                      <a:endParaRPr lang="es-E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037">
                <a:tc>
                  <a:txBody>
                    <a:bodyPr/>
                    <a:lstStyle/>
                    <a:p>
                      <a:pPr indent="381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latin typeface="Baskerville Old Face"/>
                          <a:ea typeface="Calibri"/>
                          <a:cs typeface="Times New Roman"/>
                        </a:rPr>
                        <a:t>Aislamiento del niño de su grupo de compañeros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 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14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s-ES" sz="900">
                        <a:latin typeface="Calibri"/>
                        <a:ea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latin typeface="Baskerville Old Face"/>
                          <a:ea typeface="Calibri"/>
                          <a:cs typeface="Times New Roman"/>
                        </a:rPr>
                        <a:t> 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s-ES" sz="900">
                        <a:solidFill>
                          <a:srgbClr val="000000"/>
                        </a:solidFill>
                        <a:latin typeface="Baskerville Old Face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6599">
                <a:tc gridSpan="10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 smtClean="0">
                          <a:latin typeface="Baskerville Old Face"/>
                          <a:ea typeface="Calibri"/>
                          <a:cs typeface="Courier New"/>
                        </a:rPr>
                        <a:t>OBSERVACIONES </a:t>
                      </a:r>
                      <a:r>
                        <a:rPr lang="es-ES" sz="1400" b="1" dirty="0">
                          <a:latin typeface="Baskerville Old Face"/>
                          <a:ea typeface="Calibri"/>
                          <a:cs typeface="Courier New"/>
                        </a:rPr>
                        <a:t>Y/O RECOMENDACIONES DE ESPECIAL INTERÉS: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 smtClean="0">
                          <a:latin typeface="Baskerville Old Face"/>
                          <a:ea typeface="Calibri"/>
                          <a:cs typeface="Courier New"/>
                        </a:rPr>
                        <a:t>-----------------------------------------------------------------------------------------------------------------------------------------------------------------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 smtClean="0">
                          <a:latin typeface="Baskerville Old Face"/>
                          <a:ea typeface="Calibri"/>
                          <a:cs typeface="Courier New"/>
                        </a:rPr>
                        <a:t> 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 smtClean="0">
                          <a:latin typeface="Baskerville Old Face"/>
                          <a:ea typeface="Calibri"/>
                          <a:cs typeface="Courier New"/>
                        </a:rPr>
                        <a:t>  Firma </a:t>
                      </a:r>
                      <a:r>
                        <a:rPr lang="es-ES" sz="1400" b="1" dirty="0">
                          <a:latin typeface="Baskerville Old Face"/>
                          <a:ea typeface="Calibri"/>
                          <a:cs typeface="Courier New"/>
                        </a:rPr>
                        <a:t>del Profesor                         Firma del Padre                      Firma del Director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400" b="1" dirty="0">
                          <a:latin typeface="Baskerville Old Face"/>
                          <a:ea typeface="Calibri"/>
                          <a:cs typeface="Courier New"/>
                        </a:rPr>
                        <a:t>                                      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08" marR="587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0" name="9 Conector recto"/>
          <p:cNvCxnSpPr/>
          <p:nvPr/>
        </p:nvCxnSpPr>
        <p:spPr>
          <a:xfrm>
            <a:off x="1043608" y="5877272"/>
            <a:ext cx="15121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3347864" y="5877272"/>
            <a:ext cx="15121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5508104" y="5877272"/>
            <a:ext cx="15121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66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67" name="Diapositiva" r:id="rId4" imgW="3752013" imgH="2813129" progId="PowerPoint.Slide.12">
                  <p:embed/>
                </p:oleObj>
              </mc:Choice>
              <mc:Fallback>
                <p:oleObj name="Diapositiva" r:id="rId4" imgW="3752013" imgH="2813129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608" y="0"/>
            <a:ext cx="9113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Cartilla de evaluaci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n que llenar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n los padres de familia o representante de cada ni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ñ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o/a.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323528" y="476672"/>
          <a:ext cx="8280920" cy="5822240"/>
        </p:xfrm>
        <a:graphic>
          <a:graphicData uri="http://schemas.openxmlformats.org/drawingml/2006/table">
            <a:tbl>
              <a:tblPr/>
              <a:tblGrid>
                <a:gridCol w="536190"/>
                <a:gridCol w="537225"/>
                <a:gridCol w="537225"/>
                <a:gridCol w="536190"/>
                <a:gridCol w="536190"/>
                <a:gridCol w="536190"/>
                <a:gridCol w="2248268"/>
                <a:gridCol w="468907"/>
                <a:gridCol w="468907"/>
                <a:gridCol w="468907"/>
                <a:gridCol w="468907"/>
                <a:gridCol w="468907"/>
                <a:gridCol w="468907"/>
              </a:tblGrid>
              <a:tr h="1059553">
                <a:tc gridSpan="13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Baskerville Old Face"/>
                          <a:ea typeface="Calibri"/>
                          <a:cs typeface="Times New Roman"/>
                        </a:rPr>
                        <a:t>CARTILLA DE EVALUACIÓN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latin typeface="Baskerville Old Face" pitchFamily="18" charset="0"/>
                          <a:ea typeface="Calibri"/>
                          <a:cs typeface="Times New Roman"/>
                        </a:rPr>
                        <a:t>Nombre del niño/a:</a:t>
                      </a:r>
                      <a:endParaRPr lang="es-ES" sz="1800" dirty="0">
                        <a:latin typeface="Baskerville Old Face" pitchFamily="18" charset="0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Baskerville Old Face" pitchFamily="18" charset="0"/>
                          <a:ea typeface="Calibri"/>
                          <a:cs typeface="Times New Roman"/>
                        </a:rPr>
                        <a:t>F</a:t>
                      </a:r>
                      <a:r>
                        <a:rPr lang="es-ES" sz="1800" b="1" dirty="0">
                          <a:latin typeface="Baskerville Old Face" pitchFamily="18" charset="0"/>
                          <a:ea typeface="Calibri"/>
                          <a:cs typeface="Times New Roman"/>
                        </a:rPr>
                        <a:t>echa de inicio:</a:t>
                      </a:r>
                      <a:endParaRPr lang="es-ES" sz="1800" dirty="0">
                        <a:latin typeface="Baskerville Old Face" pitchFamily="18" charset="0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latin typeface="Baskerville Old Face" pitchFamily="18" charset="0"/>
                          <a:ea typeface="Calibri"/>
                          <a:cs typeface="Times New Roman"/>
                        </a:rPr>
                        <a:t>Nombre del padre o </a:t>
                      </a:r>
                      <a:r>
                        <a:rPr lang="es-ES" sz="1800" b="1" dirty="0" smtClean="0">
                          <a:latin typeface="Baskerville Old Face" pitchFamily="18" charset="0"/>
                          <a:ea typeface="Calibri"/>
                          <a:cs typeface="Times New Roman"/>
                        </a:rPr>
                        <a:t>responsable:</a:t>
                      </a:r>
                      <a:endParaRPr lang="es-ES" sz="1800" dirty="0">
                        <a:latin typeface="Baskerville Old Face" pitchFamily="18" charset="0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3167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latin typeface="Baskerville Old Face"/>
                          <a:ea typeface="Calibri"/>
                          <a:cs typeface="Times New Roman"/>
                        </a:rPr>
                        <a:t>11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Baskerville Old Face"/>
                          <a:ea typeface="Calibri"/>
                          <a:cs typeface="Times New Roman"/>
                        </a:rPr>
                        <a:t>2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Baskerville Old Face"/>
                          <a:ea typeface="Calibri"/>
                          <a:cs typeface="Times New Roman"/>
                        </a:rPr>
                        <a:t>3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dirty="0" smtClean="0">
                        <a:latin typeface="Baskerville Old Face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dirty="0" smtClean="0">
                        <a:latin typeface="Baskerville Old Face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latin typeface="Baskerville Old Face"/>
                          <a:ea typeface="Calibri"/>
                          <a:cs typeface="Times New Roman"/>
                        </a:rPr>
                        <a:t>4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5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latin typeface="Baskerville Old Face"/>
                          <a:ea typeface="Calibri"/>
                          <a:cs typeface="Times New Roman"/>
                        </a:rPr>
                        <a:t>6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latin typeface="Baskerville Old Face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latin typeface="Baskerville Old Face" pitchFamily="18" charset="0"/>
                          <a:ea typeface="Calibri"/>
                          <a:cs typeface="Times New Roman"/>
                        </a:rPr>
                        <a:t>Junta tus Stickers</a:t>
                      </a:r>
                      <a:endParaRPr lang="es-ES" sz="1400" dirty="0">
                        <a:latin typeface="Baskerville Old Face" pitchFamily="18" charset="0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latin typeface="Baskerville Old Face" pitchFamily="18" charset="0"/>
                          <a:ea typeface="Calibri"/>
                          <a:cs typeface="Times New Roman"/>
                        </a:rPr>
                        <a:t>Mejorando tus conductas negativas por positivas; y gánate una carita feliz</a:t>
                      </a:r>
                      <a:r>
                        <a:rPr lang="es-ES" sz="1400" b="1" dirty="0" smtClean="0">
                          <a:latin typeface="Baskerville Old Face" pitchFamily="18" charset="0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b="1" dirty="0" smtClean="0">
                        <a:latin typeface="Baskerville Old Face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b="1" dirty="0" smtClean="0">
                        <a:latin typeface="Baskerville Old Face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b="1" dirty="0" smtClean="0">
                        <a:latin typeface="Baskerville Old Face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b="1" dirty="0" smtClean="0">
                        <a:latin typeface="Baskerville Old Face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b="1" dirty="0" smtClean="0">
                        <a:latin typeface="Baskerville Old Face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b="1" dirty="0" smtClean="0">
                        <a:latin typeface="Baskerville Old Face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latin typeface="Baskerville Old Face"/>
                          <a:ea typeface="Calibri"/>
                          <a:cs typeface="Times New Roman"/>
                        </a:rPr>
                        <a:t>Y eleva tu autoestima, ¡tú puedes lograrlo!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31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32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33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34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35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36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67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7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Baskerville Old Face"/>
                          <a:ea typeface="Calibri"/>
                          <a:cs typeface="Times New Roman"/>
                        </a:rPr>
                        <a:t>8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Baskerville Old Face"/>
                          <a:ea typeface="Calibri"/>
                          <a:cs typeface="Times New Roman"/>
                        </a:rPr>
                        <a:t>9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latin typeface="Baskerville Old Face"/>
                          <a:ea typeface="Calibri"/>
                          <a:cs typeface="Times New Roman"/>
                        </a:rPr>
                        <a:t>1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dirty="0" smtClean="0">
                        <a:latin typeface="Baskerville Old Face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latin typeface="Baskerville Old Face"/>
                          <a:ea typeface="Calibri"/>
                          <a:cs typeface="Times New Roman"/>
                        </a:rPr>
                        <a:t>0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Baskerville Old Face"/>
                          <a:ea typeface="Calibri"/>
                          <a:cs typeface="Times New Roman"/>
                        </a:rPr>
                        <a:t>11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latin typeface="Baskerville Old Face"/>
                          <a:ea typeface="Calibri"/>
                          <a:cs typeface="Times New Roman"/>
                        </a:rPr>
                        <a:t>12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37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38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39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40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41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42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67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13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Baskerville Old Face"/>
                          <a:ea typeface="Calibri"/>
                          <a:cs typeface="Times New Roman"/>
                        </a:rPr>
                        <a:t>14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15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latin typeface="Baskerville Old Face"/>
                          <a:ea typeface="Calibri"/>
                          <a:cs typeface="Times New Roman"/>
                        </a:rPr>
                        <a:t>116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Baskerville Old Face"/>
                          <a:ea typeface="Calibri"/>
                          <a:cs typeface="Times New Roman"/>
                        </a:rPr>
                        <a:t>17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latin typeface="Baskerville Old Face"/>
                          <a:ea typeface="Calibri"/>
                          <a:cs typeface="Times New Roman"/>
                        </a:rPr>
                        <a:t>18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43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44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45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46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47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48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67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19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20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Baskerville Old Face"/>
                          <a:ea typeface="Calibri"/>
                          <a:cs typeface="Times New Roman"/>
                        </a:rPr>
                        <a:t>21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Baskerville Old Face"/>
                          <a:ea typeface="Calibri"/>
                          <a:cs typeface="Times New Roman"/>
                        </a:rPr>
                        <a:t>22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Baskerville Old Face"/>
                          <a:ea typeface="Calibri"/>
                          <a:cs typeface="Times New Roman"/>
                        </a:rPr>
                        <a:t>23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latin typeface="Baskerville Old Face"/>
                          <a:ea typeface="Calibri"/>
                          <a:cs typeface="Times New Roman"/>
                        </a:rPr>
                        <a:t>2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dirty="0" smtClean="0">
                        <a:latin typeface="Baskerville Old Face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latin typeface="Baskerville Old Face"/>
                          <a:ea typeface="Calibri"/>
                          <a:cs typeface="Times New Roman"/>
                        </a:rPr>
                        <a:t>4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49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50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51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52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53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54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084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25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Baskerville Old Face"/>
                          <a:ea typeface="Calibri"/>
                          <a:cs typeface="Times New Roman"/>
                        </a:rPr>
                        <a:t>26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Baskerville Old Face"/>
                          <a:ea typeface="Calibri"/>
                          <a:cs typeface="Times New Roman"/>
                        </a:rPr>
                        <a:t>27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Baskerville Old Face"/>
                          <a:ea typeface="Calibri"/>
                          <a:cs typeface="Times New Roman"/>
                        </a:rPr>
                        <a:t>28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latin typeface="Baskerville Old Face"/>
                          <a:ea typeface="Calibri"/>
                          <a:cs typeface="Times New Roman"/>
                        </a:rPr>
                        <a:t>29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latin typeface="Baskerville Old Face"/>
                          <a:ea typeface="Calibri"/>
                          <a:cs typeface="Times New Roman"/>
                        </a:rPr>
                        <a:t>30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55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56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57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58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50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Baskerville Old Face"/>
                          <a:ea typeface="Calibri"/>
                          <a:cs typeface="Times New Roman"/>
                        </a:rPr>
                        <a:t>60</a:t>
                      </a: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505">
                <a:tc gridSpan="13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latin typeface="Baskerville Old Face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latin typeface="Baskerville Old Face" pitchFamily="18" charset="0"/>
                          <a:ea typeface="Calibri"/>
                          <a:cs typeface="Times New Roman"/>
                        </a:rPr>
                        <a:t>Observaciones de la profesora</a:t>
                      </a:r>
                      <a:endParaRPr lang="es-ES" sz="1400" dirty="0">
                        <a:latin typeface="Baskerville Old Face" pitchFamily="18" charset="0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latin typeface="Baskerville Old Face" pitchFamily="18" charset="0"/>
                          <a:ea typeface="Calibri"/>
                          <a:cs typeface="Times New Roman"/>
                        </a:rPr>
                        <a:t>Firma :</a:t>
                      </a:r>
                      <a:endParaRPr lang="es-ES" sz="1400" dirty="0">
                        <a:latin typeface="Baskerville Old Face" pitchFamily="18" charset="0"/>
                        <a:ea typeface="Calibri"/>
                        <a:cs typeface="Times New Roman"/>
                      </a:endParaRPr>
                    </a:p>
                  </a:txBody>
                  <a:tcPr marL="60466" marR="60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395536" y="1844824"/>
            <a:ext cx="40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971600" y="18448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1547664" y="18448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</a:t>
            </a:r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2051720" y="18448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4</a:t>
            </a:r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555776" y="1844824"/>
            <a:ext cx="328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5</a:t>
            </a:r>
            <a:endParaRPr lang="es-ES" dirty="0"/>
          </a:p>
        </p:txBody>
      </p:sp>
      <p:pic>
        <p:nvPicPr>
          <p:cNvPr id="12" name="Imagen 3" descr="carita_feliz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3212976"/>
            <a:ext cx="1219200" cy="1219200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3131840" y="18448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6</a:t>
            </a:r>
            <a:endParaRPr lang="es-E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95536" y="24208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7</a:t>
            </a:r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971600" y="24208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8</a:t>
            </a:r>
            <a:endParaRPr lang="es-ES" dirty="0"/>
          </a:p>
        </p:txBody>
      </p:sp>
      <p:sp>
        <p:nvSpPr>
          <p:cNvPr id="17" name="16 CuadroTexto"/>
          <p:cNvSpPr txBox="1"/>
          <p:nvPr/>
        </p:nvSpPr>
        <p:spPr>
          <a:xfrm>
            <a:off x="1619672" y="2420888"/>
            <a:ext cx="11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9</a:t>
            </a:r>
            <a:endParaRPr lang="es-ES" dirty="0"/>
          </a:p>
        </p:txBody>
      </p:sp>
      <p:sp>
        <p:nvSpPr>
          <p:cNvPr id="18" name="17 CuadroTexto"/>
          <p:cNvSpPr txBox="1"/>
          <p:nvPr/>
        </p:nvSpPr>
        <p:spPr>
          <a:xfrm>
            <a:off x="1979712" y="2420888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10</a:t>
            </a:r>
            <a:endParaRPr lang="es-ES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555776" y="242088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11</a:t>
            </a:r>
            <a:endParaRPr lang="es-ES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059832" y="242088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12</a:t>
            </a:r>
            <a:endParaRPr lang="es-ES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95536" y="29969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13</a:t>
            </a:r>
            <a:endParaRPr lang="es-ES" dirty="0"/>
          </a:p>
        </p:txBody>
      </p:sp>
      <p:sp>
        <p:nvSpPr>
          <p:cNvPr id="22" name="21 CuadroTexto"/>
          <p:cNvSpPr txBox="1"/>
          <p:nvPr/>
        </p:nvSpPr>
        <p:spPr>
          <a:xfrm>
            <a:off x="899592" y="29969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14</a:t>
            </a:r>
            <a:endParaRPr lang="es-ES" dirty="0"/>
          </a:p>
        </p:txBody>
      </p:sp>
      <p:sp>
        <p:nvSpPr>
          <p:cNvPr id="23" name="22 CuadroTexto"/>
          <p:cNvSpPr txBox="1"/>
          <p:nvPr/>
        </p:nvSpPr>
        <p:spPr>
          <a:xfrm>
            <a:off x="1475656" y="29969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15</a:t>
            </a:r>
            <a:endParaRPr lang="es-ES" dirty="0"/>
          </a:p>
        </p:txBody>
      </p:sp>
      <p:sp>
        <p:nvSpPr>
          <p:cNvPr id="24" name="23 CuadroTexto"/>
          <p:cNvSpPr txBox="1"/>
          <p:nvPr/>
        </p:nvSpPr>
        <p:spPr>
          <a:xfrm>
            <a:off x="1979712" y="29969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16</a:t>
            </a:r>
            <a:endParaRPr lang="es-ES" dirty="0"/>
          </a:p>
        </p:txBody>
      </p:sp>
      <p:sp>
        <p:nvSpPr>
          <p:cNvPr id="25" name="24 CuadroTexto"/>
          <p:cNvSpPr txBox="1"/>
          <p:nvPr/>
        </p:nvSpPr>
        <p:spPr>
          <a:xfrm>
            <a:off x="2555776" y="29969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17</a:t>
            </a:r>
            <a:endParaRPr lang="es-ES" dirty="0"/>
          </a:p>
        </p:txBody>
      </p:sp>
      <p:sp>
        <p:nvSpPr>
          <p:cNvPr id="26" name="25 CuadroTexto"/>
          <p:cNvSpPr txBox="1"/>
          <p:nvPr/>
        </p:nvSpPr>
        <p:spPr>
          <a:xfrm>
            <a:off x="3059832" y="29969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18</a:t>
            </a:r>
            <a:endParaRPr lang="es-ES" dirty="0"/>
          </a:p>
        </p:txBody>
      </p:sp>
      <p:sp>
        <p:nvSpPr>
          <p:cNvPr id="27" name="26 CuadroTexto"/>
          <p:cNvSpPr txBox="1"/>
          <p:nvPr/>
        </p:nvSpPr>
        <p:spPr>
          <a:xfrm>
            <a:off x="395536" y="3501008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19</a:t>
            </a:r>
            <a:endParaRPr lang="es-ES" dirty="0"/>
          </a:p>
        </p:txBody>
      </p:sp>
      <p:sp>
        <p:nvSpPr>
          <p:cNvPr id="28" name="27 CuadroTexto"/>
          <p:cNvSpPr txBox="1"/>
          <p:nvPr/>
        </p:nvSpPr>
        <p:spPr>
          <a:xfrm>
            <a:off x="899592" y="350100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20</a:t>
            </a:r>
            <a:endParaRPr lang="es-ES" dirty="0"/>
          </a:p>
        </p:txBody>
      </p:sp>
      <p:sp>
        <p:nvSpPr>
          <p:cNvPr id="29" name="28 CuadroTexto"/>
          <p:cNvSpPr txBox="1"/>
          <p:nvPr/>
        </p:nvSpPr>
        <p:spPr>
          <a:xfrm>
            <a:off x="1475656" y="357301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21</a:t>
            </a:r>
            <a:endParaRPr lang="es-ES" dirty="0"/>
          </a:p>
        </p:txBody>
      </p:sp>
      <p:sp>
        <p:nvSpPr>
          <p:cNvPr id="30" name="29 CuadroTexto"/>
          <p:cNvSpPr txBox="1"/>
          <p:nvPr/>
        </p:nvSpPr>
        <p:spPr>
          <a:xfrm>
            <a:off x="1979712" y="357301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22</a:t>
            </a:r>
            <a:endParaRPr lang="es-ES" dirty="0"/>
          </a:p>
        </p:txBody>
      </p:sp>
      <p:sp>
        <p:nvSpPr>
          <p:cNvPr id="31" name="30 CuadroTexto"/>
          <p:cNvSpPr txBox="1"/>
          <p:nvPr/>
        </p:nvSpPr>
        <p:spPr>
          <a:xfrm>
            <a:off x="2483768" y="357301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23</a:t>
            </a:r>
            <a:endParaRPr lang="es-ES" dirty="0"/>
          </a:p>
        </p:txBody>
      </p:sp>
      <p:sp>
        <p:nvSpPr>
          <p:cNvPr id="32" name="31 CuadroTexto"/>
          <p:cNvSpPr txBox="1"/>
          <p:nvPr/>
        </p:nvSpPr>
        <p:spPr>
          <a:xfrm>
            <a:off x="3059832" y="357301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24</a:t>
            </a:r>
            <a:endParaRPr lang="es-ES" dirty="0"/>
          </a:p>
        </p:txBody>
      </p:sp>
      <p:sp>
        <p:nvSpPr>
          <p:cNvPr id="33" name="32 CuadroTexto"/>
          <p:cNvSpPr txBox="1"/>
          <p:nvPr/>
        </p:nvSpPr>
        <p:spPr>
          <a:xfrm>
            <a:off x="395536" y="458112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25</a:t>
            </a:r>
            <a:endParaRPr lang="es-ES" dirty="0"/>
          </a:p>
        </p:txBody>
      </p:sp>
      <p:sp>
        <p:nvSpPr>
          <p:cNvPr id="34" name="33 CuadroTexto"/>
          <p:cNvSpPr txBox="1"/>
          <p:nvPr/>
        </p:nvSpPr>
        <p:spPr>
          <a:xfrm>
            <a:off x="899592" y="458112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26</a:t>
            </a:r>
            <a:endParaRPr lang="es-ES" dirty="0"/>
          </a:p>
        </p:txBody>
      </p:sp>
      <p:sp>
        <p:nvSpPr>
          <p:cNvPr id="35" name="34 CuadroTexto"/>
          <p:cNvSpPr txBox="1"/>
          <p:nvPr/>
        </p:nvSpPr>
        <p:spPr>
          <a:xfrm>
            <a:off x="1475656" y="458112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27</a:t>
            </a:r>
            <a:endParaRPr lang="es-ES" dirty="0"/>
          </a:p>
        </p:txBody>
      </p:sp>
      <p:sp>
        <p:nvSpPr>
          <p:cNvPr id="36" name="35 CuadroTexto"/>
          <p:cNvSpPr txBox="1"/>
          <p:nvPr/>
        </p:nvSpPr>
        <p:spPr>
          <a:xfrm>
            <a:off x="1979712" y="458112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28</a:t>
            </a:r>
            <a:endParaRPr lang="es-ES" dirty="0"/>
          </a:p>
        </p:txBody>
      </p:sp>
      <p:sp>
        <p:nvSpPr>
          <p:cNvPr id="37" name="36 CuadroTexto"/>
          <p:cNvSpPr txBox="1"/>
          <p:nvPr/>
        </p:nvSpPr>
        <p:spPr>
          <a:xfrm>
            <a:off x="2555776" y="458112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29</a:t>
            </a:r>
            <a:endParaRPr lang="es-ES" dirty="0"/>
          </a:p>
        </p:txBody>
      </p:sp>
      <p:sp>
        <p:nvSpPr>
          <p:cNvPr id="38" name="37 CuadroTexto"/>
          <p:cNvSpPr txBox="1"/>
          <p:nvPr/>
        </p:nvSpPr>
        <p:spPr>
          <a:xfrm>
            <a:off x="3059832" y="458112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30</a:t>
            </a:r>
            <a:endParaRPr lang="es-E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69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1" name="Diapositiva" r:id="rId4" imgW="3752013" imgH="2813129" progId="PowerPoint.Slide.12">
                  <p:embed/>
                </p:oleObj>
              </mc:Choice>
              <mc:Fallback>
                <p:oleObj name="Diapositiva" r:id="rId4" imgW="3752013" imgH="2813129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2 Imagen" descr="C:\Documents and Settings\USUARIO\Configuración local\Archivos temporales de Internet\Content.Word\Foto011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0688"/>
            <a:ext cx="2421632" cy="18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Imagen" descr="C:\Documents and Settings\USUARIO\Configuración local\Archivos temporales de Internet\Content.Word\1_foto0109_00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980728"/>
            <a:ext cx="2205608" cy="19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:\Documents and Settings\USUARIO\Configuración local\Archivos temporales de Internet\Content.Word\Foto010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1196752"/>
            <a:ext cx="180020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C:\Documents and Settings\USUARIO\Configuración local\Archivos temporales de Internet\Content.Word\Foto010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140968"/>
            <a:ext cx="237626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C:\Documents and Settings\USUARIO\Configuración local\Archivos temporales de Internet\Content.Word\Foto0102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11760" y="3501008"/>
            <a:ext cx="2205608" cy="23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C:\Documents and Settings\USUARIO\Configuración local\Archivos temporales de Internet\Content.Word\Foto0108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16216" y="1052736"/>
            <a:ext cx="172819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C:\Documents and Settings\USUARIO\Configuración local\Archivos temporales de Internet\Content.Word\Foto0106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4008" y="4005064"/>
            <a:ext cx="1917576" cy="21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C:\Documents and Settings\USUARIO\Configuración local\Archivos temporales de Internet\Content.Word\Foto0105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88224" y="4005064"/>
            <a:ext cx="2160240" cy="19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Rectángulo"/>
          <p:cNvSpPr/>
          <p:nvPr/>
        </p:nvSpPr>
        <p:spPr>
          <a:xfrm>
            <a:off x="0" y="2492896"/>
            <a:ext cx="241176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 </a:t>
            </a:r>
            <a:r>
              <a:rPr lang="es-ES" sz="1000" dirty="0" smtClean="0"/>
              <a:t>Niña castigada por mal comportamiento y por no haber realizado la tarea asignada por la profesora.</a:t>
            </a:r>
            <a:endParaRPr lang="es-ES" sz="1000" dirty="0"/>
          </a:p>
        </p:txBody>
      </p:sp>
      <p:sp>
        <p:nvSpPr>
          <p:cNvPr id="12" name="11 Rectángulo"/>
          <p:cNvSpPr/>
          <p:nvPr/>
        </p:nvSpPr>
        <p:spPr>
          <a:xfrm>
            <a:off x="2411760" y="620688"/>
            <a:ext cx="2160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/>
              <a:t>Niño llorando porque fue agredido por otro compañero.</a:t>
            </a:r>
            <a:endParaRPr lang="es-ES" sz="1000" dirty="0"/>
          </a:p>
        </p:txBody>
      </p:sp>
      <p:sp>
        <p:nvSpPr>
          <p:cNvPr id="13" name="12 Rectángulo"/>
          <p:cNvSpPr/>
          <p:nvPr/>
        </p:nvSpPr>
        <p:spPr>
          <a:xfrm>
            <a:off x="4716016" y="548680"/>
            <a:ext cx="18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/>
              <a:t>Burla de compañeros/as hacia otro compañero y llamado de atención de la maestra  al niño frente a todo el grupo.</a:t>
            </a:r>
            <a:endParaRPr lang="es-ES" sz="1000" dirty="0"/>
          </a:p>
        </p:txBody>
      </p:sp>
      <p:sp>
        <p:nvSpPr>
          <p:cNvPr id="14" name="13 Rectángulo"/>
          <p:cNvSpPr/>
          <p:nvPr/>
        </p:nvSpPr>
        <p:spPr>
          <a:xfrm>
            <a:off x="0" y="5517232"/>
            <a:ext cx="23580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/>
              <a:t>Negativismo de algunos niños y niñas para cooperar.</a:t>
            </a:r>
            <a:endParaRPr lang="es-ES" sz="1000" dirty="0"/>
          </a:p>
        </p:txBody>
      </p:sp>
      <p:sp>
        <p:nvSpPr>
          <p:cNvPr id="15" name="14 Rectángulo"/>
          <p:cNvSpPr/>
          <p:nvPr/>
        </p:nvSpPr>
        <p:spPr>
          <a:xfrm>
            <a:off x="2411760" y="5805264"/>
            <a:ext cx="221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/>
              <a:t>Aislamiento del grupo e irritabilidad ante la orden dada por la profesora. </a:t>
            </a:r>
            <a:endParaRPr lang="es-ES" sz="1000" dirty="0"/>
          </a:p>
        </p:txBody>
      </p:sp>
      <p:sp>
        <p:nvSpPr>
          <p:cNvPr id="16" name="15 Rectángulo"/>
          <p:cNvSpPr/>
          <p:nvPr/>
        </p:nvSpPr>
        <p:spPr>
          <a:xfrm>
            <a:off x="6516216" y="620688"/>
            <a:ext cx="1872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/>
              <a:t>Agresividad entre compañeros a la hora del recreo.</a:t>
            </a:r>
            <a:endParaRPr lang="es-ES" sz="1000" dirty="0"/>
          </a:p>
        </p:txBody>
      </p:sp>
      <p:sp>
        <p:nvSpPr>
          <p:cNvPr id="17" name="16 Rectángulo"/>
          <p:cNvSpPr/>
          <p:nvPr/>
        </p:nvSpPr>
        <p:spPr>
          <a:xfrm>
            <a:off x="4644008" y="3717032"/>
            <a:ext cx="19255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 smtClean="0"/>
              <a:t>Dependencia de compañeros/as. </a:t>
            </a:r>
            <a:endParaRPr lang="es-ES" sz="1000" dirty="0"/>
          </a:p>
        </p:txBody>
      </p:sp>
      <p:sp>
        <p:nvSpPr>
          <p:cNvPr id="18" name="17 Rectángulo"/>
          <p:cNvSpPr/>
          <p:nvPr/>
        </p:nvSpPr>
        <p:spPr>
          <a:xfrm>
            <a:off x="6516216" y="3501008"/>
            <a:ext cx="2286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/>
              <a:t>Desobediencia de órdenes dadas por la maestra y dependencia  que el niño tiene de  la maestra.</a:t>
            </a:r>
            <a:endParaRPr lang="es-ES" sz="10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3707904" y="188640"/>
            <a:ext cx="932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Anexos</a:t>
            </a:r>
            <a:endParaRPr 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6" name="Object 2"/>
          <p:cNvGraphicFramePr>
            <a:graphicFrameLocks noChangeAspect="1"/>
          </p:cNvGraphicFramePr>
          <p:nvPr/>
        </p:nvGraphicFramePr>
        <p:xfrm>
          <a:off x="0" y="-315913"/>
          <a:ext cx="9144000" cy="717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7" name="Diapositiva" r:id="rId4" imgW="3752013" imgH="2813129" progId="PowerPoint.Slide.12">
                  <p:embed/>
                </p:oleObj>
              </mc:Choice>
              <mc:Fallback>
                <p:oleObj name="Diapositiva" r:id="rId4" imgW="3752013" imgH="2813129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315913"/>
                        <a:ext cx="9144000" cy="7173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2 Imagen"/>
          <p:cNvPicPr/>
          <p:nvPr/>
        </p:nvPicPr>
        <p:blipFill>
          <a:blip r:embed="rId6" cstate="print">
            <a:lum bright="20000"/>
          </a:blip>
          <a:srcRect b="11249"/>
          <a:stretch>
            <a:fillRect/>
          </a:stretch>
        </p:blipFill>
        <p:spPr bwMode="auto">
          <a:xfrm>
            <a:off x="1043608" y="314325"/>
            <a:ext cx="6840760" cy="477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1043608" y="5157192"/>
            <a:ext cx="684076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7030A0"/>
                </a:solidFill>
              </a:rPr>
              <a:t> Gracias por su atención</a:t>
            </a:r>
            <a:endParaRPr lang="es-ES" sz="4000" dirty="0">
              <a:solidFill>
                <a:srgbClr val="7030A0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115616" y="332656"/>
            <a:ext cx="316835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LA FAMILIA Y LA ESCUELA, SON LOS PILARES FUNDAMENTALES DE LA AUTOESTIMA INFANTIL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2" descr="C:\Archivos de programa\Microsoft Office\MEDIA\OFFICE12\Bullets\BD21298_.gif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107504" y="6391423"/>
            <a:ext cx="349945" cy="34994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graphicFrame>
        <p:nvGraphicFramePr>
          <p:cNvPr id="16385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Diapositiva" r:id="rId4" imgW="3726067" imgH="2793359" progId="PowerPoint.Slide.12">
                  <p:embed/>
                </p:oleObj>
              </mc:Choice>
              <mc:Fallback>
                <p:oleObj name="Diapositiva" r:id="rId4" imgW="3726067" imgH="2793359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Diapositiva" r:id="rId4" imgW="4113449" imgH="3084521" progId="PowerPoint.Slide.12">
                  <p:embed/>
                </p:oleObj>
              </mc:Choice>
              <mc:Fallback>
                <p:oleObj name="Diapositiva" r:id="rId4" imgW="4113449" imgH="3084521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Diapositiva" r:id="rId4" imgW="2817974" imgH="2113621" progId="PowerPoint.Slide.12">
                  <p:embed/>
                </p:oleObj>
              </mc:Choice>
              <mc:Fallback>
                <p:oleObj name="Diapositiva" r:id="rId4" imgW="2817974" imgH="2113621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857224" y="1142984"/>
            <a:ext cx="8001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000" b="1" dirty="0" smtClean="0">
                <a:cs typeface="Arial" pitchFamily="34" charset="0"/>
              </a:rPr>
              <a:t>Evaluar los factores familiares y escolares que afectan la autoestima en niños y niñas de 4 a 6 años, de los Centros Infantiles: “Mi Pequeño Merani”, “Función Judicial” y  la Escuela “Ciudad de Cuenca”.</a:t>
            </a:r>
            <a:endParaRPr lang="en-US" sz="2000" b="1" dirty="0"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267744" y="2420888"/>
            <a:ext cx="48132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2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Específicos</a:t>
            </a:r>
            <a:endParaRPr lang="en-US" sz="2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928662" y="3071810"/>
            <a:ext cx="79296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s-EC" sz="2000" b="1" dirty="0" smtClean="0">
                <a:cs typeface="Arial" pitchFamily="34" charset="0"/>
              </a:rPr>
              <a:t>Identificar los factores familiares y escolares que influyen en la falta de autoestima de los niños.</a:t>
            </a:r>
          </a:p>
          <a:p>
            <a:pPr algn="just">
              <a:buFont typeface="Wingdings" pitchFamily="2" charset="2"/>
              <a:buChar char="Ø"/>
            </a:pPr>
            <a:endParaRPr lang="es-EC" sz="2000" b="1" dirty="0" smtClean="0"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s-EC" sz="2000" b="1" dirty="0" smtClean="0">
                <a:cs typeface="Arial" pitchFamily="34" charset="0"/>
              </a:rPr>
              <a:t>Identificar el grado de autoestima que presentan los niños/as de 4 a 6 años .</a:t>
            </a:r>
          </a:p>
          <a:p>
            <a:pPr algn="just">
              <a:buFont typeface="Wingdings" pitchFamily="2" charset="2"/>
              <a:buChar char="Ø"/>
            </a:pPr>
            <a:endParaRPr lang="es-EC" sz="2000" b="1" dirty="0" smtClean="0"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s-EC" sz="2000" b="1" dirty="0" smtClean="0">
                <a:cs typeface="Arial" pitchFamily="34" charset="0"/>
              </a:rPr>
              <a:t>Identificar los diferentes estilos de paternidad que afectan la autoestima de los niños.</a:t>
            </a:r>
          </a:p>
          <a:p>
            <a:pPr algn="just">
              <a:buFont typeface="Wingdings" pitchFamily="2" charset="2"/>
              <a:buChar char="Ø"/>
            </a:pPr>
            <a:endParaRPr lang="es-EC" sz="2000" b="1" dirty="0" smtClean="0"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s-EC" sz="2000" b="1" dirty="0" smtClean="0">
                <a:cs typeface="Arial" pitchFamily="34" charset="0"/>
              </a:rPr>
              <a:t>Elaborar la propuesta alternativa de solución.</a:t>
            </a:r>
            <a:endParaRPr lang="en-US" sz="2000" b="1" dirty="0">
              <a:cs typeface="Arial" pitchFamily="34" charset="0"/>
            </a:endParaRP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graphicFrame>
        <p:nvGraphicFramePr>
          <p:cNvPr id="25601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Diapositiva" r:id="rId4" imgW="1129352" imgH="845808" progId="PowerPoint.Slide.12">
                  <p:embed/>
                </p:oleObj>
              </mc:Choice>
              <mc:Fallback>
                <p:oleObj name="Diapositiva" r:id="rId4" imgW="1129352" imgH="845808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2" descr="C:\Archivos de programa\Microsoft Office\MEDIA\OFFICE12\Bullets\BD21298_.gif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107504" y="6391423"/>
            <a:ext cx="349945" cy="34994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graphicFrame>
        <p:nvGraphicFramePr>
          <p:cNvPr id="27649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" name="Diapositiva" r:id="rId4" imgW="3054006" imgH="2289037" progId="PowerPoint.Slide.12">
                  <p:embed/>
                </p:oleObj>
              </mc:Choice>
              <mc:Fallback>
                <p:oleObj name="Diapositiva" r:id="rId4" imgW="3054006" imgH="2289037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3 Grupo"/>
          <p:cNvGrpSpPr/>
          <p:nvPr/>
        </p:nvGrpSpPr>
        <p:grpSpPr>
          <a:xfrm>
            <a:off x="1115616" y="2348880"/>
            <a:ext cx="1782048" cy="670404"/>
            <a:chOff x="941774" y="1279"/>
            <a:chExt cx="1782048" cy="670404"/>
          </a:xfrm>
        </p:grpSpPr>
        <p:sp>
          <p:nvSpPr>
            <p:cNvPr id="5" name="4 Rectángulo redondeado"/>
            <p:cNvSpPr/>
            <p:nvPr/>
          </p:nvSpPr>
          <p:spPr>
            <a:xfrm>
              <a:off x="941774" y="1279"/>
              <a:ext cx="1782048" cy="67040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5 Rectángulo"/>
            <p:cNvSpPr/>
            <p:nvPr/>
          </p:nvSpPr>
          <p:spPr>
            <a:xfrm>
              <a:off x="974500" y="34005"/>
              <a:ext cx="1716596" cy="6049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dirty="0" smtClean="0"/>
                <a:t>La Autoestima</a:t>
              </a:r>
              <a:endParaRPr lang="en-US" sz="2000" kern="1200" dirty="0"/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3563888" y="2348880"/>
            <a:ext cx="2160240" cy="720080"/>
            <a:chOff x="941774" y="1006233"/>
            <a:chExt cx="1850893" cy="1352653"/>
          </a:xfrm>
        </p:grpSpPr>
        <p:sp>
          <p:nvSpPr>
            <p:cNvPr id="8" name="7 Rectángulo redondeado"/>
            <p:cNvSpPr/>
            <p:nvPr/>
          </p:nvSpPr>
          <p:spPr>
            <a:xfrm>
              <a:off x="941774" y="1006233"/>
              <a:ext cx="1850893" cy="135265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8 Rectángulo"/>
            <p:cNvSpPr/>
            <p:nvPr/>
          </p:nvSpPr>
          <p:spPr>
            <a:xfrm>
              <a:off x="1007805" y="1072263"/>
              <a:ext cx="1718831" cy="12866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b="1" dirty="0" smtClean="0"/>
                <a:t> Factores </a:t>
              </a:r>
              <a:endParaRPr lang="en-US" sz="1800" b="1" kern="1200" dirty="0"/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6372200" y="2276873"/>
            <a:ext cx="1945370" cy="792088"/>
            <a:chOff x="928703" y="3309571"/>
            <a:chExt cx="1945370" cy="1498657"/>
          </a:xfrm>
        </p:grpSpPr>
        <p:sp>
          <p:nvSpPr>
            <p:cNvPr id="11" name="10 Rectángulo redondeado"/>
            <p:cNvSpPr/>
            <p:nvPr/>
          </p:nvSpPr>
          <p:spPr>
            <a:xfrm>
              <a:off x="928703" y="3309571"/>
              <a:ext cx="1945370" cy="149865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11 Rectángulo"/>
            <p:cNvSpPr/>
            <p:nvPr/>
          </p:nvSpPr>
          <p:spPr>
            <a:xfrm>
              <a:off x="1001861" y="3382729"/>
              <a:ext cx="1799054" cy="13523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b="1" dirty="0" smtClean="0"/>
                <a:t>Estrategias para  estimular la Autoestima</a:t>
              </a:r>
              <a:endParaRPr lang="en-US" sz="1800" b="1" kern="1200" dirty="0"/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611560" y="3068962"/>
            <a:ext cx="2520280" cy="2952326"/>
            <a:chOff x="2064564" y="-35160"/>
            <a:chExt cx="6006851" cy="720810"/>
          </a:xfrm>
        </p:grpSpPr>
        <p:sp>
          <p:nvSpPr>
            <p:cNvPr id="14" name="13 Redondear rectángulo de esquina del mismo lado"/>
            <p:cNvSpPr/>
            <p:nvPr/>
          </p:nvSpPr>
          <p:spPr>
            <a:xfrm rot="5400000">
              <a:off x="4725165" y="-2660600"/>
              <a:ext cx="685649" cy="6006851"/>
            </a:xfrm>
            <a:prstGeom prst="round2SameRect">
              <a:avLst/>
            </a:pr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dondear rectángulo de esquina del mismo lado 4"/>
            <p:cNvSpPr/>
            <p:nvPr/>
          </p:nvSpPr>
          <p:spPr>
            <a:xfrm>
              <a:off x="2064564" y="-35160"/>
              <a:ext cx="5630130" cy="6187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b="1" dirty="0" smtClean="0">
                  <a:solidFill>
                    <a:schemeClr val="tx1"/>
                  </a:solidFill>
                </a:rPr>
                <a:t>Conceptualización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000" b="1" kern="1200" dirty="0">
                <a:solidFill>
                  <a:schemeClr val="tx1"/>
                </a:solidFill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b="1" dirty="0" smtClean="0">
                  <a:solidFill>
                    <a:schemeClr val="tx1"/>
                  </a:solidFill>
                </a:rPr>
                <a:t>Importancia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600" b="1" kern="1200" dirty="0">
                <a:solidFill>
                  <a:schemeClr val="tx1"/>
                </a:solidFill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b="1" dirty="0" smtClean="0">
                  <a:solidFill>
                    <a:schemeClr val="tx1"/>
                  </a:solidFill>
                </a:rPr>
                <a:t>Características de los niños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C" sz="1600" b="1" dirty="0" smtClean="0">
                <a:solidFill>
                  <a:schemeClr val="tx1"/>
                </a:solidFill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b="1" kern="1200" dirty="0" smtClean="0">
                  <a:solidFill>
                    <a:schemeClr val="tx1"/>
                  </a:solidFill>
                </a:rPr>
                <a:t>Consecuencias de la baja autoestima</a:t>
              </a:r>
              <a:endParaRPr lang="en-US" sz="16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3275856" y="3212975"/>
            <a:ext cx="2664296" cy="3240361"/>
            <a:chOff x="2928964" y="873492"/>
            <a:chExt cx="5366534" cy="1615789"/>
          </a:xfrm>
        </p:grpSpPr>
        <p:sp>
          <p:nvSpPr>
            <p:cNvPr id="17" name="16 Redondear rectángulo de esquina del mismo lado"/>
            <p:cNvSpPr/>
            <p:nvPr/>
          </p:nvSpPr>
          <p:spPr>
            <a:xfrm rot="5400000">
              <a:off x="4674283" y="-841849"/>
              <a:ext cx="1585811" cy="5076449"/>
            </a:xfrm>
            <a:prstGeom prst="round2SameRect">
              <a:avLst/>
            </a:prstGeom>
          </p:spPr>
          <p:style>
            <a:lnRef idx="2">
              <a:schemeClr val="accent5">
                <a:tint val="40000"/>
                <a:alpha val="90000"/>
                <a:hueOff val="-5370241"/>
                <a:satOff val="24126"/>
                <a:lumOff val="1658"/>
                <a:alphaOff val="0"/>
              </a:schemeClr>
            </a:lnRef>
            <a:fillRef idx="1">
              <a:schemeClr val="accent5">
                <a:tint val="40000"/>
                <a:alpha val="90000"/>
                <a:hueOff val="-5370241"/>
                <a:satOff val="24126"/>
                <a:lumOff val="1658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5370241"/>
                <a:satOff val="24126"/>
                <a:lumOff val="165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dondear rectángulo de esquina del mismo lado 4"/>
            <p:cNvSpPr/>
            <p:nvPr/>
          </p:nvSpPr>
          <p:spPr>
            <a:xfrm>
              <a:off x="2928964" y="873492"/>
              <a:ext cx="5366534" cy="16118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C" sz="1600" b="1" dirty="0" smtClean="0">
                <a:solidFill>
                  <a:schemeClr val="tx1"/>
                </a:solidFill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itchFamily="34" charset="0"/>
                <a:buChar char="•"/>
              </a:pPr>
              <a:endParaRPr lang="es-EC" sz="1600" b="1" dirty="0" smtClean="0">
                <a:solidFill>
                  <a:schemeClr val="tx1"/>
                </a:solidFill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itchFamily="34" charset="0"/>
                <a:buChar char="•"/>
              </a:pPr>
              <a:r>
                <a:rPr lang="es-EC" sz="1600" b="1" dirty="0" smtClean="0">
                  <a:solidFill>
                    <a:schemeClr val="tx1"/>
                  </a:solidFill>
                </a:rPr>
                <a:t> Maltrato físico y psicológico 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itchFamily="34" charset="0"/>
                <a:buChar char="•"/>
              </a:pPr>
              <a:endParaRPr lang="es-EC" sz="1600" b="1" dirty="0" smtClean="0">
                <a:solidFill>
                  <a:schemeClr val="tx1"/>
                </a:solidFill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b="1" kern="1200" dirty="0" smtClean="0">
                  <a:solidFill>
                    <a:schemeClr val="tx1"/>
                  </a:solidFill>
                </a:rPr>
                <a:t>Alcoholismo de  los padres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C" sz="1600" b="1" kern="1200" dirty="0" smtClean="0">
                <a:solidFill>
                  <a:schemeClr val="tx1"/>
                </a:solidFill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b="1" dirty="0" smtClean="0">
                  <a:solidFill>
                    <a:schemeClr val="tx1"/>
                  </a:solidFill>
                </a:rPr>
                <a:t>Sobreprotección</a:t>
              </a:r>
              <a:endParaRPr lang="es-EC" sz="1600" b="1" kern="1200" dirty="0" smtClean="0">
                <a:solidFill>
                  <a:schemeClr val="tx1"/>
                </a:solidFill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C" sz="1600" b="1" kern="1200" dirty="0" smtClean="0">
                <a:solidFill>
                  <a:schemeClr val="tx1"/>
                </a:solidFill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b="1" dirty="0" smtClean="0">
                  <a:solidFill>
                    <a:schemeClr val="tx1"/>
                  </a:solidFill>
                </a:rPr>
                <a:t>Poca valoración docente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C" sz="1600" b="1" dirty="0" smtClean="0">
                <a:solidFill>
                  <a:schemeClr val="tx1"/>
                </a:solidFill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b="1" dirty="0" smtClean="0">
                  <a:solidFill>
                    <a:schemeClr val="tx1"/>
                  </a:solidFill>
                </a:rPr>
                <a:t>Burla de los compañeros </a:t>
              </a:r>
              <a:endParaRPr lang="es-EC" sz="1600" b="1" kern="1200" dirty="0" smtClean="0">
                <a:solidFill>
                  <a:schemeClr val="tx1"/>
                </a:solidFill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s-EC" sz="1600" b="1" kern="1200" dirty="0" smtClean="0">
                <a:solidFill>
                  <a:schemeClr val="tx1"/>
                </a:solidFill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6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6084168" y="3145563"/>
            <a:ext cx="2520280" cy="2803718"/>
            <a:chOff x="2964064" y="2630165"/>
            <a:chExt cx="5108429" cy="2803718"/>
          </a:xfrm>
        </p:grpSpPr>
        <p:sp>
          <p:nvSpPr>
            <p:cNvPr id="20" name="19 Redondear rectángulo de esquina del mismo lado"/>
            <p:cNvSpPr/>
            <p:nvPr/>
          </p:nvSpPr>
          <p:spPr>
            <a:xfrm rot="5400000">
              <a:off x="4116420" y="1477809"/>
              <a:ext cx="2803718" cy="5108429"/>
            </a:xfrm>
            <a:prstGeom prst="round2SameRect">
              <a:avLst/>
            </a:prstGeom>
          </p:spPr>
          <p:style>
            <a:lnRef idx="2">
              <a:schemeClr val="accent5">
                <a:tint val="40000"/>
                <a:alpha val="90000"/>
                <a:hueOff val="-10740482"/>
                <a:satOff val="48253"/>
                <a:lumOff val="3317"/>
                <a:alphaOff val="0"/>
              </a:schemeClr>
            </a:lnRef>
            <a:fillRef idx="1">
              <a:schemeClr val="accent5">
                <a:tint val="40000"/>
                <a:alpha val="90000"/>
                <a:hueOff val="-10740482"/>
                <a:satOff val="48253"/>
                <a:lumOff val="3317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10740482"/>
                <a:satOff val="48253"/>
                <a:lumOff val="331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dondear rectángulo de esquina del mismo lado 4"/>
            <p:cNvSpPr/>
            <p:nvPr/>
          </p:nvSpPr>
          <p:spPr>
            <a:xfrm>
              <a:off x="2964064" y="2762435"/>
              <a:ext cx="4971563" cy="19513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s-EC" sz="1600" b="1" dirty="0" smtClean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b="1" dirty="0" smtClean="0"/>
                <a:t>D</a:t>
              </a:r>
              <a:r>
                <a:rPr lang="es-EC" sz="1600" b="1" kern="1200" dirty="0" smtClean="0"/>
                <a:t>e las profesoras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b="1" dirty="0" smtClean="0"/>
                <a:t>(J.S. 1991)</a:t>
              </a:r>
              <a:endParaRPr lang="es-EC" sz="1600" b="1" kern="1200" dirty="0" smtClean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C" sz="1600" b="1" kern="1200" dirty="0" smtClean="0"/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b="1" dirty="0" smtClean="0"/>
                <a:t>De los Progenitores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b="1" kern="1200" dirty="0" smtClean="0"/>
                <a:t>(kristin Zolten, 1997)</a:t>
              </a:r>
              <a:endParaRPr lang="en-US" sz="1600" b="1" kern="1200" dirty="0"/>
            </a:p>
          </p:txBody>
        </p:sp>
      </p:grpSp>
      <p:pic>
        <p:nvPicPr>
          <p:cNvPr id="22" name="Picture 2" descr="C:\Archivos de programa\Microsoft Office\MEDIA\OFFICE12\Bullets\BD21298_.gif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107504" y="6391423"/>
            <a:ext cx="349945" cy="34994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9470</TotalTime>
  <Words>2776</Words>
  <Application>Microsoft Office PowerPoint</Application>
  <PresentationFormat>Presentación en pantalla (4:3)</PresentationFormat>
  <Paragraphs>616</Paragraphs>
  <Slides>49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1" baseType="lpstr">
      <vt:lpstr>Tema de Office</vt:lpstr>
      <vt:lpstr>Diapositiva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PC</cp:lastModifiedBy>
  <cp:revision>611</cp:revision>
  <dcterms:created xsi:type="dcterms:W3CDTF">2012-04-20T03:16:57Z</dcterms:created>
  <dcterms:modified xsi:type="dcterms:W3CDTF">2012-06-05T15:15:58Z</dcterms:modified>
</cp:coreProperties>
</file>