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layout39.xml" ContentType="application/vnd.openxmlformats-officedocument.drawingml.diagramLayout+xml"/>
  <Override PartName="/ppt/diagrams/data281.xml" ContentType="application/vnd.openxmlformats-officedocument.drawingml.diagramData+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data201.xml" ContentType="application/vnd.openxmlformats-officedocument.drawingml.diagramData+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layout281.xml" ContentType="application/vnd.openxmlformats-officedocument.drawingml.diagram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23.xml" ContentType="application/vnd.ms-office.drawingml.diagramDrawing+xml"/>
  <Override PartName="/ppt/diagrams/drawing41.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diagrams/drawing30.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charts/chart1.xml" ContentType="application/vnd.openxmlformats-officedocument.drawingml.char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rawings/drawing1.xml" ContentType="application/vnd.openxmlformats-officedocument.drawingml.chartshapes+xml"/>
  <Override PartName="/ppt/diagrams/quickStyle281.xml" ContentType="application/vnd.openxmlformats-officedocument.drawingml.diagramStyl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20.xml" ContentType="application/vnd.ms-office.drawingml.diagramDrawing+xml"/>
  <Override PartName="/ppt/diagrams/drawing3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ata241.xml" ContentType="application/vnd.openxmlformats-officedocument.drawingml.diagramData+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Default Extension="bin" ContentType="application/vnd.openxmlformats-officedocument.oleObject"/>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Default Extension="vml" ContentType="application/vnd.openxmlformats-officedocument.vmlDrawing"/>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22.xml" ContentType="application/vnd.ms-office.drawingml.diagramDrawing+xml"/>
  <Override PartName="/ppt/diagrams/drawing11.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colors281.xml" ContentType="application/vnd.openxmlformats-officedocument.drawingml.diagramColors+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data221.xml" ContentType="application/vnd.openxmlformats-officedocument.drawingml.diagramData+xml"/>
  <Override PartName="/ppt/diagrams/drawing1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24" r:id="rId6"/>
    <p:sldId id="264" r:id="rId7"/>
    <p:sldId id="268" r:id="rId8"/>
    <p:sldId id="265" r:id="rId9"/>
    <p:sldId id="266" r:id="rId10"/>
    <p:sldId id="267" r:id="rId11"/>
    <p:sldId id="296" r:id="rId12"/>
    <p:sldId id="297" r:id="rId13"/>
    <p:sldId id="263" r:id="rId14"/>
    <p:sldId id="269" r:id="rId15"/>
    <p:sldId id="271" r:id="rId16"/>
    <p:sldId id="272" r:id="rId17"/>
    <p:sldId id="273"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8" r:id="rId39"/>
    <p:sldId id="300" r:id="rId40"/>
    <p:sldId id="299" r:id="rId41"/>
    <p:sldId id="301" r:id="rId42"/>
    <p:sldId id="302" r:id="rId43"/>
    <p:sldId id="303" r:id="rId44"/>
    <p:sldId id="304" r:id="rId45"/>
    <p:sldId id="305" r:id="rId46"/>
    <p:sldId id="306" r:id="rId47"/>
    <p:sldId id="308" r:id="rId48"/>
    <p:sldId id="307" r:id="rId49"/>
    <p:sldId id="309" r:id="rId50"/>
    <p:sldId id="310" r:id="rId51"/>
    <p:sldId id="311" r:id="rId52"/>
    <p:sldId id="312" r:id="rId53"/>
    <p:sldId id="313" r:id="rId54"/>
    <p:sldId id="314" r:id="rId55"/>
    <p:sldId id="315" r:id="rId56"/>
    <p:sldId id="316" r:id="rId57"/>
    <p:sldId id="317" r:id="rId58"/>
    <p:sldId id="318" r:id="rId59"/>
    <p:sldId id="319" r:id="rId60"/>
    <p:sldId id="322" r:id="rId61"/>
    <p:sldId id="323" r:id="rId62"/>
    <p:sldId id="325" r:id="rId63"/>
    <p:sldId id="320" r:id="rId6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EB34"/>
    <a:srgbClr val="E923B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220" autoAdjust="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ENRY%20V%20MANOSALVAS%20B\Documents\Gr&#225;ficas%20para%20la%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chart>
    <c:view3D>
      <c:rAngAx val="1"/>
    </c:view3D>
    <c:plotArea>
      <c:layout>
        <c:manualLayout>
          <c:layoutTarget val="inner"/>
          <c:xMode val="edge"/>
          <c:yMode val="edge"/>
          <c:x val="0.13051618547681587"/>
          <c:y val="5.1400554097404488E-2"/>
          <c:w val="0.6858322397200346"/>
          <c:h val="0.77611475648877504"/>
        </c:manualLayout>
      </c:layout>
      <c:bar3DChart>
        <c:barDir val="col"/>
        <c:grouping val="clustered"/>
        <c:ser>
          <c:idx val="0"/>
          <c:order val="0"/>
          <c:tx>
            <c:strRef>
              <c:f>Hoja1!$A$5</c:f>
              <c:strCache>
                <c:ptCount val="1"/>
                <c:pt idx="0">
                  <c:v>f 850 Mhz.</c:v>
                </c:pt>
              </c:strCache>
            </c:strRef>
          </c:tx>
          <c:cat>
            <c:strRef>
              <c:f>(Hoja1!$B$4;Hoja1!$C$4;Hoja1!$D$4)</c:f>
              <c:strCache>
                <c:ptCount val="3"/>
                <c:pt idx="0">
                  <c:v>ESPACIO LIBRE</c:v>
                </c:pt>
                <c:pt idx="1">
                  <c:v>OKAMURA HATA</c:v>
                </c:pt>
                <c:pt idx="2">
                  <c:v>COST 231 W-I</c:v>
                </c:pt>
              </c:strCache>
            </c:strRef>
          </c:cat>
          <c:val>
            <c:numRef>
              <c:f>(Hoja1!$B$5;Hoja1!$C$5;Hoja1!$D$5)</c:f>
              <c:numCache>
                <c:formatCode>General</c:formatCode>
                <c:ptCount val="3"/>
                <c:pt idx="0">
                  <c:v>94.61</c:v>
                </c:pt>
                <c:pt idx="1">
                  <c:v>128.69</c:v>
                </c:pt>
                <c:pt idx="2">
                  <c:v>136.51</c:v>
                </c:pt>
              </c:numCache>
            </c:numRef>
          </c:val>
        </c:ser>
        <c:ser>
          <c:idx val="1"/>
          <c:order val="1"/>
          <c:tx>
            <c:strRef>
              <c:f>Hoja1!$A$6</c:f>
              <c:strCache>
                <c:ptCount val="1"/>
                <c:pt idx="0">
                  <c:v>f 900 Mhz.</c:v>
                </c:pt>
              </c:strCache>
            </c:strRef>
          </c:tx>
          <c:cat>
            <c:strRef>
              <c:f>(Hoja1!$B$4;Hoja1!$C$4;Hoja1!$D$4)</c:f>
              <c:strCache>
                <c:ptCount val="3"/>
                <c:pt idx="0">
                  <c:v>ESPACIO LIBRE</c:v>
                </c:pt>
                <c:pt idx="1">
                  <c:v>OKAMURA HATA</c:v>
                </c:pt>
                <c:pt idx="2">
                  <c:v>COST 231 W-I</c:v>
                </c:pt>
              </c:strCache>
            </c:strRef>
          </c:cat>
          <c:val>
            <c:numRef>
              <c:f>(Hoja1!$B$6;Hoja1!$C$6;Hoja1!$D$6)</c:f>
              <c:numCache>
                <c:formatCode>General</c:formatCode>
                <c:ptCount val="3"/>
                <c:pt idx="0">
                  <c:v>95.11</c:v>
                </c:pt>
                <c:pt idx="1">
                  <c:v>129.34</c:v>
                </c:pt>
                <c:pt idx="2">
                  <c:v>137.9</c:v>
                </c:pt>
              </c:numCache>
            </c:numRef>
          </c:val>
        </c:ser>
        <c:ser>
          <c:idx val="2"/>
          <c:order val="2"/>
          <c:tx>
            <c:strRef>
              <c:f>Hoja1!$A$7</c:f>
              <c:strCache>
                <c:ptCount val="1"/>
                <c:pt idx="0">
                  <c:v>f 1900 Mhz.</c:v>
                </c:pt>
              </c:strCache>
            </c:strRef>
          </c:tx>
          <c:cat>
            <c:strRef>
              <c:f>(Hoja1!$B$4;Hoja1!$C$4;Hoja1!$D$4)</c:f>
              <c:strCache>
                <c:ptCount val="3"/>
                <c:pt idx="0">
                  <c:v>ESPACIO LIBRE</c:v>
                </c:pt>
                <c:pt idx="1">
                  <c:v>OKAMURA HATA</c:v>
                </c:pt>
                <c:pt idx="2">
                  <c:v>COST 231 W-I</c:v>
                </c:pt>
              </c:strCache>
            </c:strRef>
          </c:cat>
          <c:val>
            <c:numRef>
              <c:f>(Hoja1!$B$7;Hoja1!$C$7;Hoja1!$D$7)</c:f>
              <c:numCache>
                <c:formatCode>General</c:formatCode>
                <c:ptCount val="3"/>
                <c:pt idx="0">
                  <c:v>101.59</c:v>
                </c:pt>
                <c:pt idx="1">
                  <c:v>141.46</c:v>
                </c:pt>
                <c:pt idx="2">
                  <c:v>151.13</c:v>
                </c:pt>
              </c:numCache>
            </c:numRef>
          </c:val>
        </c:ser>
        <c:shape val="box"/>
        <c:axId val="57587968"/>
        <c:axId val="58793984"/>
        <c:axId val="0"/>
      </c:bar3DChart>
      <c:catAx>
        <c:axId val="57587968"/>
        <c:scaling>
          <c:orientation val="minMax"/>
        </c:scaling>
        <c:axPos val="b"/>
        <c:tickLblPos val="nextTo"/>
        <c:txPr>
          <a:bodyPr/>
          <a:lstStyle/>
          <a:p>
            <a:pPr>
              <a:defRPr b="1"/>
            </a:pPr>
            <a:endParaRPr lang="es-EC"/>
          </a:p>
        </c:txPr>
        <c:crossAx val="58793984"/>
        <c:crosses val="autoZero"/>
        <c:auto val="1"/>
        <c:lblAlgn val="ctr"/>
        <c:lblOffset val="100"/>
      </c:catAx>
      <c:valAx>
        <c:axId val="58793984"/>
        <c:scaling>
          <c:orientation val="minMax"/>
        </c:scaling>
        <c:axPos val="l"/>
        <c:majorGridlines/>
        <c:numFmt formatCode="General" sourceLinked="1"/>
        <c:tickLblPos val="nextTo"/>
        <c:crossAx val="57587968"/>
        <c:crosses val="autoZero"/>
        <c:crossBetween val="between"/>
      </c:valAx>
    </c:plotArea>
    <c:legend>
      <c:legendPos val="r"/>
      <c:txPr>
        <a:bodyPr/>
        <a:lstStyle/>
        <a:p>
          <a:pPr>
            <a:defRPr b="1"/>
          </a:pPr>
          <a:endParaRPr lang="es-EC"/>
        </a:p>
      </c:txPr>
    </c:legend>
    <c:plotVisOnly val="1"/>
    <c:dispBlanksAs val="gap"/>
  </c:chart>
  <c:externalData r:id="rId1"/>
  <c:userShapes r:id="rId2"/>
</c:chartSpace>
</file>

<file path=ppt/diagrams/_rels/data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2.xml.rels><?xml version="1.0" encoding="UTF-8" standalone="yes"?>
<Relationships xmlns="http://schemas.openxmlformats.org/package/2006/relationships"><Relationship Id="rId1" Type="http://schemas.openxmlformats.org/officeDocument/2006/relationships/image" Target="../media/image20.png"/></Relationships>
</file>

<file path=ppt/diagrams/_rels/data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8.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1.png"/><Relationship Id="rId1" Type="http://schemas.openxmlformats.org/officeDocument/2006/relationships/image" Target="../media/image151.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201.png"/></Relationships>
</file>

<file path=ppt/diagrams/_rels/drawing24.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image" Target="../media/image211.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351.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0329F-8DF2-4361-8F88-6280219F3271}" type="doc">
      <dgm:prSet loTypeId="urn:microsoft.com/office/officeart/2005/8/layout/vList2" loCatId="list" qsTypeId="urn:microsoft.com/office/officeart/2005/8/quickstyle/3d1" qsCatId="3D" csTypeId="urn:microsoft.com/office/officeart/2005/8/colors/accent1_4" csCatId="accent1"/>
      <dgm:spPr/>
      <dgm:t>
        <a:bodyPr/>
        <a:lstStyle/>
        <a:p>
          <a:endParaRPr lang="es-EC"/>
        </a:p>
      </dgm:t>
    </dgm:pt>
    <dgm:pt modelId="{FAD90B4F-8633-4B24-BF42-B96E55118386}">
      <dgm:prSet/>
      <dgm:spPr/>
      <dgm:t>
        <a:bodyPr/>
        <a:lstStyle/>
        <a:p>
          <a:pPr algn="ctr" rtl="0"/>
          <a:r>
            <a:rPr lang="es-ES" b="1" dirty="0" smtClean="0"/>
            <a:t>“ESTUDIO, DISEÑO Y SIMULACIÓN DE UNA RED LTE (LONG TERM EVOLUTION)  PARA TELEFONÍA MÓVIL EN LOS VALLES DE TUMBACO Y LOS CHILLOS UTILIZANDO SOFTWARE PREDICTIVO”.</a:t>
          </a:r>
          <a:r>
            <a:rPr lang="es-EC" dirty="0" smtClean="0"/>
            <a:t/>
          </a:r>
          <a:br>
            <a:rPr lang="es-EC" dirty="0" smtClean="0"/>
          </a:br>
          <a:endParaRPr lang="es-EC" dirty="0"/>
        </a:p>
      </dgm:t>
    </dgm:pt>
    <dgm:pt modelId="{712830B5-7E6E-4F59-A2FE-D3C7594F2D25}" type="parTrans" cxnId="{5BB21DD3-2309-4A7D-A088-05797F337F86}">
      <dgm:prSet/>
      <dgm:spPr/>
      <dgm:t>
        <a:bodyPr/>
        <a:lstStyle/>
        <a:p>
          <a:endParaRPr lang="es-EC"/>
        </a:p>
      </dgm:t>
    </dgm:pt>
    <dgm:pt modelId="{A342A0E3-133F-42C7-BC0A-B8AEDD5CDB1D}" type="sibTrans" cxnId="{5BB21DD3-2309-4A7D-A088-05797F337F86}">
      <dgm:prSet/>
      <dgm:spPr/>
      <dgm:t>
        <a:bodyPr/>
        <a:lstStyle/>
        <a:p>
          <a:endParaRPr lang="es-EC"/>
        </a:p>
      </dgm:t>
    </dgm:pt>
    <dgm:pt modelId="{21239E98-6D6C-4F00-9872-E9F9A7580240}" type="pres">
      <dgm:prSet presAssocID="{7E80329F-8DF2-4361-8F88-6280219F3271}" presName="linear" presStyleCnt="0">
        <dgm:presLayoutVars>
          <dgm:animLvl val="lvl"/>
          <dgm:resizeHandles val="exact"/>
        </dgm:presLayoutVars>
      </dgm:prSet>
      <dgm:spPr/>
      <dgm:t>
        <a:bodyPr/>
        <a:lstStyle/>
        <a:p>
          <a:endParaRPr lang="es-EC"/>
        </a:p>
      </dgm:t>
    </dgm:pt>
    <dgm:pt modelId="{6348B1DB-28CD-441A-A3D6-54F1E63155EE}" type="pres">
      <dgm:prSet presAssocID="{FAD90B4F-8633-4B24-BF42-B96E55118386}" presName="parentText" presStyleLbl="node1" presStyleIdx="0" presStyleCnt="1" custLinFactNeighborY="5223">
        <dgm:presLayoutVars>
          <dgm:chMax val="0"/>
          <dgm:bulletEnabled val="1"/>
        </dgm:presLayoutVars>
      </dgm:prSet>
      <dgm:spPr/>
      <dgm:t>
        <a:bodyPr/>
        <a:lstStyle/>
        <a:p>
          <a:endParaRPr lang="es-EC"/>
        </a:p>
      </dgm:t>
    </dgm:pt>
  </dgm:ptLst>
  <dgm:cxnLst>
    <dgm:cxn modelId="{D2C4452F-9CA5-4B55-BDC7-D6FA6DE8584D}" type="presOf" srcId="{7E80329F-8DF2-4361-8F88-6280219F3271}" destId="{21239E98-6D6C-4F00-9872-E9F9A7580240}" srcOrd="0" destOrd="0" presId="urn:microsoft.com/office/officeart/2005/8/layout/vList2"/>
    <dgm:cxn modelId="{A7599B88-B04D-4CD5-A91C-AB09C79BF5E0}" type="presOf" srcId="{FAD90B4F-8633-4B24-BF42-B96E55118386}" destId="{6348B1DB-28CD-441A-A3D6-54F1E63155EE}" srcOrd="0" destOrd="0" presId="urn:microsoft.com/office/officeart/2005/8/layout/vList2"/>
    <dgm:cxn modelId="{5BB21DD3-2309-4A7D-A088-05797F337F86}" srcId="{7E80329F-8DF2-4361-8F88-6280219F3271}" destId="{FAD90B4F-8633-4B24-BF42-B96E55118386}" srcOrd="0" destOrd="0" parTransId="{712830B5-7E6E-4F59-A2FE-D3C7594F2D25}" sibTransId="{A342A0E3-133F-42C7-BC0A-B8AEDD5CDB1D}"/>
    <dgm:cxn modelId="{F37F6EF5-BEA4-49F1-835D-FCA8EF32F386}" type="presParOf" srcId="{21239E98-6D6C-4F00-9872-E9F9A7580240}" destId="{6348B1DB-28CD-441A-A3D6-54F1E63155E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3B181F-E4D1-4BBC-98EF-1FD9E1944297}" type="doc">
      <dgm:prSet loTypeId="urn:microsoft.com/office/officeart/2005/8/layout/default#1" loCatId="list" qsTypeId="urn:microsoft.com/office/officeart/2005/8/quickstyle/3d1" qsCatId="3D" csTypeId="urn:microsoft.com/office/officeart/2005/8/colors/accent1_1" csCatId="accent1" phldr="1"/>
      <dgm:spPr/>
      <dgm:t>
        <a:bodyPr/>
        <a:lstStyle/>
        <a:p>
          <a:endParaRPr lang="es-EC"/>
        </a:p>
      </dgm:t>
    </dgm:pt>
    <dgm:pt modelId="{48A4CB41-5729-478D-BE3F-7D5BF4D59960}">
      <dgm:prSet phldrT="[Texto]" custT="1"/>
      <dgm:spPr/>
      <dgm:t>
        <a:bodyPr/>
        <a:lstStyle/>
        <a:p>
          <a:r>
            <a:rPr lang="es-EC" sz="2000" dirty="0" smtClean="0"/>
            <a:t>Aumento de las velocidades de transmisión de datos</a:t>
          </a:r>
          <a:endParaRPr lang="es-EC" sz="2000" dirty="0"/>
        </a:p>
      </dgm:t>
    </dgm:pt>
    <dgm:pt modelId="{1E788117-BB90-4646-89CF-0BD81E32D218}" type="parTrans" cxnId="{7AF48186-3C5C-4D6C-BCE8-B8FB499FC639}">
      <dgm:prSet/>
      <dgm:spPr/>
      <dgm:t>
        <a:bodyPr/>
        <a:lstStyle/>
        <a:p>
          <a:endParaRPr lang="es-EC" sz="2000"/>
        </a:p>
      </dgm:t>
    </dgm:pt>
    <dgm:pt modelId="{9BD2C3F0-BCE3-4A26-B67E-0673A2A4DA8F}" type="sibTrans" cxnId="{7AF48186-3C5C-4D6C-BCE8-B8FB499FC639}">
      <dgm:prSet/>
      <dgm:spPr/>
      <dgm:t>
        <a:bodyPr/>
        <a:lstStyle/>
        <a:p>
          <a:endParaRPr lang="es-EC" sz="2000"/>
        </a:p>
      </dgm:t>
    </dgm:pt>
    <dgm:pt modelId="{9236CAC9-9A6D-49E0-9589-B871D72EE392}">
      <dgm:prSet phldrT="[Texto]" custT="1"/>
      <dgm:spPr/>
      <dgm:t>
        <a:bodyPr/>
        <a:lstStyle/>
        <a:p>
          <a:r>
            <a:rPr lang="es-EC" sz="2000" dirty="0" smtClean="0"/>
            <a:t>Implementación de nuevos tipos de acceso en el </a:t>
          </a:r>
          <a:r>
            <a:rPr lang="es-EC" sz="2000" dirty="0" err="1" smtClean="0"/>
            <a:t>uplink</a:t>
          </a:r>
          <a:endParaRPr lang="es-EC" sz="2000" dirty="0" smtClean="0"/>
        </a:p>
        <a:p>
          <a:r>
            <a:rPr lang="es-EC" sz="2000" dirty="0" smtClean="0"/>
            <a:t>como en el </a:t>
          </a:r>
          <a:r>
            <a:rPr lang="es-EC" sz="2000" dirty="0" err="1" smtClean="0"/>
            <a:t>downlink</a:t>
          </a:r>
          <a:endParaRPr lang="es-EC" sz="2000" dirty="0"/>
        </a:p>
      </dgm:t>
    </dgm:pt>
    <dgm:pt modelId="{0A6B3197-2ADF-4048-ADAC-6F6FEA36EA6F}" type="parTrans" cxnId="{26E6ABFB-5FB4-440A-A1E9-DEF7CDBAD68B}">
      <dgm:prSet/>
      <dgm:spPr/>
      <dgm:t>
        <a:bodyPr/>
        <a:lstStyle/>
        <a:p>
          <a:endParaRPr lang="es-EC" sz="2000"/>
        </a:p>
      </dgm:t>
    </dgm:pt>
    <dgm:pt modelId="{ADAC2E44-C976-4ABF-8352-02FEC311615B}" type="sibTrans" cxnId="{26E6ABFB-5FB4-440A-A1E9-DEF7CDBAD68B}">
      <dgm:prSet/>
      <dgm:spPr/>
      <dgm:t>
        <a:bodyPr/>
        <a:lstStyle/>
        <a:p>
          <a:endParaRPr lang="es-EC" sz="2000"/>
        </a:p>
      </dgm:t>
    </dgm:pt>
    <dgm:pt modelId="{2FDD42E5-AEEE-450D-AC39-18C5FA988F20}">
      <dgm:prSet phldrT="[Texto]" custT="1"/>
      <dgm:spPr/>
      <dgm:t>
        <a:bodyPr/>
        <a:lstStyle/>
        <a:p>
          <a:r>
            <a:rPr lang="es-EC" sz="1700" dirty="0" smtClean="0"/>
            <a:t>Logra aumentar la velocidad de transferencia dependiendo del número de antenas</a:t>
          </a:r>
        </a:p>
        <a:p>
          <a:r>
            <a:rPr lang="es-EC" sz="1700" dirty="0" smtClean="0"/>
            <a:t>que se agreguen</a:t>
          </a:r>
        </a:p>
      </dgm:t>
    </dgm:pt>
    <dgm:pt modelId="{9776B871-0C07-4147-8ED2-A77CC1AB7A7E}" type="parTrans" cxnId="{728DED03-1E03-4508-B57A-7A134D5A499B}">
      <dgm:prSet/>
      <dgm:spPr/>
      <dgm:t>
        <a:bodyPr/>
        <a:lstStyle/>
        <a:p>
          <a:endParaRPr lang="es-EC" sz="2000"/>
        </a:p>
      </dgm:t>
    </dgm:pt>
    <dgm:pt modelId="{9DACAB89-77DC-4DE1-8034-DCF9818C2A4F}" type="sibTrans" cxnId="{728DED03-1E03-4508-B57A-7A134D5A499B}">
      <dgm:prSet/>
      <dgm:spPr/>
      <dgm:t>
        <a:bodyPr/>
        <a:lstStyle/>
        <a:p>
          <a:endParaRPr lang="es-EC" sz="2000"/>
        </a:p>
      </dgm:t>
    </dgm:pt>
    <dgm:pt modelId="{32AC9D3E-D33C-42CE-AAAF-444111D4DA4C}">
      <dgm:prSet phldrT="[Texto]" custT="1"/>
      <dgm:spPr/>
      <dgm:t>
        <a:bodyPr/>
        <a:lstStyle/>
        <a:p>
          <a:r>
            <a:rPr lang="es-EC" sz="1700" dirty="0" smtClean="0"/>
            <a:t>Permite el flujo de datos y voz a través de un mismo</a:t>
          </a:r>
        </a:p>
        <a:p>
          <a:r>
            <a:rPr lang="es-EC" sz="1700" dirty="0" smtClean="0"/>
            <a:t>sistema de paquetes, basado totalmente en protocolo IP</a:t>
          </a:r>
          <a:endParaRPr lang="es-EC" sz="1700" dirty="0"/>
        </a:p>
      </dgm:t>
    </dgm:pt>
    <dgm:pt modelId="{05062874-EC07-4FD7-8294-860BBF73DCAC}" type="parTrans" cxnId="{445DC346-A63E-46CD-8922-4A0EF5829F48}">
      <dgm:prSet/>
      <dgm:spPr/>
      <dgm:t>
        <a:bodyPr/>
        <a:lstStyle/>
        <a:p>
          <a:endParaRPr lang="es-EC" sz="2000"/>
        </a:p>
      </dgm:t>
    </dgm:pt>
    <dgm:pt modelId="{5474DA66-F029-4F7E-BC2C-29A1252F5116}" type="sibTrans" cxnId="{445DC346-A63E-46CD-8922-4A0EF5829F48}">
      <dgm:prSet/>
      <dgm:spPr/>
      <dgm:t>
        <a:bodyPr/>
        <a:lstStyle/>
        <a:p>
          <a:endParaRPr lang="es-EC" sz="2000"/>
        </a:p>
      </dgm:t>
    </dgm:pt>
    <dgm:pt modelId="{37205F6D-56CB-4DC1-98F4-A8876AE73C10}">
      <dgm:prSet custT="1"/>
      <dgm:spPr/>
      <dgm:t>
        <a:bodyPr/>
        <a:lstStyle/>
        <a:p>
          <a:pPr algn="ctr"/>
          <a:r>
            <a:rPr lang="es-EC" sz="2000" dirty="0" smtClean="0"/>
            <a:t>Técnica de acceso con múltiples antenas</a:t>
          </a:r>
        </a:p>
        <a:p>
          <a:pPr algn="ctr"/>
          <a:r>
            <a:rPr lang="es-EC" sz="2000" dirty="0" smtClean="0"/>
            <a:t>en el </a:t>
          </a:r>
          <a:r>
            <a:rPr lang="es-EC" sz="2000" dirty="0" err="1" smtClean="0"/>
            <a:t>Rx</a:t>
          </a:r>
          <a:r>
            <a:rPr lang="es-EC" sz="2000" dirty="0" smtClean="0"/>
            <a:t> y Tx (MIMO).</a:t>
          </a:r>
          <a:endParaRPr lang="es-EC" sz="2000" dirty="0"/>
        </a:p>
      </dgm:t>
    </dgm:pt>
    <dgm:pt modelId="{DE04BE2B-E75F-4C9D-A75A-D5BF69F5F1D9}" type="parTrans" cxnId="{5782EB60-AFFA-4F99-A613-B03BAA58F991}">
      <dgm:prSet/>
      <dgm:spPr/>
      <dgm:t>
        <a:bodyPr/>
        <a:lstStyle/>
        <a:p>
          <a:endParaRPr lang="es-EC" sz="2000"/>
        </a:p>
      </dgm:t>
    </dgm:pt>
    <dgm:pt modelId="{B83DF5D6-E7D2-43DB-8BBC-EC6A56B34C4D}" type="sibTrans" cxnId="{5782EB60-AFFA-4F99-A613-B03BAA58F991}">
      <dgm:prSet/>
      <dgm:spPr/>
      <dgm:t>
        <a:bodyPr/>
        <a:lstStyle/>
        <a:p>
          <a:endParaRPr lang="es-EC" sz="2000"/>
        </a:p>
      </dgm:t>
    </dgm:pt>
    <dgm:pt modelId="{3CEA9015-FA47-4041-83BC-0E7DB88E257E}">
      <dgm:prSet custT="1"/>
      <dgm:spPr/>
      <dgm:t>
        <a:bodyPr/>
        <a:lstStyle/>
        <a:p>
          <a:pPr algn="ctr"/>
          <a:r>
            <a:rPr lang="es-EC" sz="2000" dirty="0" smtClean="0"/>
            <a:t>Arquitectura simplificada</a:t>
          </a:r>
        </a:p>
      </dgm:t>
    </dgm:pt>
    <dgm:pt modelId="{F43D2F97-95A5-4BE6-AD2B-1D0155C8BC2F}" type="parTrans" cxnId="{084ACCDD-8883-4FB4-B117-EB041EA2267F}">
      <dgm:prSet/>
      <dgm:spPr/>
      <dgm:t>
        <a:bodyPr/>
        <a:lstStyle/>
        <a:p>
          <a:endParaRPr lang="es-EC" sz="2000"/>
        </a:p>
      </dgm:t>
    </dgm:pt>
    <dgm:pt modelId="{D7544D72-9A39-4AF6-A6D6-61174703AB87}" type="sibTrans" cxnId="{084ACCDD-8883-4FB4-B117-EB041EA2267F}">
      <dgm:prSet/>
      <dgm:spPr/>
      <dgm:t>
        <a:bodyPr/>
        <a:lstStyle/>
        <a:p>
          <a:endParaRPr lang="es-EC" sz="2000"/>
        </a:p>
      </dgm:t>
    </dgm:pt>
    <dgm:pt modelId="{0BBD27A9-C2E7-49CC-97E6-044349BB6B8E}" type="pres">
      <dgm:prSet presAssocID="{8D3B181F-E4D1-4BBC-98EF-1FD9E1944297}" presName="diagram" presStyleCnt="0">
        <dgm:presLayoutVars>
          <dgm:dir/>
          <dgm:resizeHandles val="exact"/>
        </dgm:presLayoutVars>
      </dgm:prSet>
      <dgm:spPr/>
      <dgm:t>
        <a:bodyPr/>
        <a:lstStyle/>
        <a:p>
          <a:endParaRPr lang="es-EC"/>
        </a:p>
      </dgm:t>
    </dgm:pt>
    <dgm:pt modelId="{985F2E11-FAF4-4800-8C3C-B91A8CE0BAAF}" type="pres">
      <dgm:prSet presAssocID="{48A4CB41-5729-478D-BE3F-7D5BF4D59960}" presName="node" presStyleLbl="node1" presStyleIdx="0" presStyleCnt="6">
        <dgm:presLayoutVars>
          <dgm:bulletEnabled val="1"/>
        </dgm:presLayoutVars>
      </dgm:prSet>
      <dgm:spPr/>
      <dgm:t>
        <a:bodyPr/>
        <a:lstStyle/>
        <a:p>
          <a:endParaRPr lang="es-EC"/>
        </a:p>
      </dgm:t>
    </dgm:pt>
    <dgm:pt modelId="{B7EE8E52-D0D9-4CA3-BEA8-D77189A145DF}" type="pres">
      <dgm:prSet presAssocID="{9BD2C3F0-BCE3-4A26-B67E-0673A2A4DA8F}" presName="sibTrans" presStyleCnt="0"/>
      <dgm:spPr/>
      <dgm:t>
        <a:bodyPr/>
        <a:lstStyle/>
        <a:p>
          <a:endParaRPr lang="es-EC"/>
        </a:p>
      </dgm:t>
    </dgm:pt>
    <dgm:pt modelId="{DC2990C5-317C-4623-A0EA-E42DE6420A9A}" type="pres">
      <dgm:prSet presAssocID="{37205F6D-56CB-4DC1-98F4-A8876AE73C10}" presName="node" presStyleLbl="node1" presStyleIdx="1" presStyleCnt="6">
        <dgm:presLayoutVars>
          <dgm:bulletEnabled val="1"/>
        </dgm:presLayoutVars>
      </dgm:prSet>
      <dgm:spPr/>
      <dgm:t>
        <a:bodyPr/>
        <a:lstStyle/>
        <a:p>
          <a:endParaRPr lang="es-EC"/>
        </a:p>
      </dgm:t>
    </dgm:pt>
    <dgm:pt modelId="{D340C9A2-9F83-4AB6-B8B9-81B0C9ADB4CE}" type="pres">
      <dgm:prSet presAssocID="{B83DF5D6-E7D2-43DB-8BBC-EC6A56B34C4D}" presName="sibTrans" presStyleCnt="0"/>
      <dgm:spPr/>
      <dgm:t>
        <a:bodyPr/>
        <a:lstStyle/>
        <a:p>
          <a:endParaRPr lang="es-EC"/>
        </a:p>
      </dgm:t>
    </dgm:pt>
    <dgm:pt modelId="{98989018-D31B-458A-9A59-2BE2B09BECEF}" type="pres">
      <dgm:prSet presAssocID="{3CEA9015-FA47-4041-83BC-0E7DB88E257E}" presName="node" presStyleLbl="node1" presStyleIdx="2" presStyleCnt="6">
        <dgm:presLayoutVars>
          <dgm:bulletEnabled val="1"/>
        </dgm:presLayoutVars>
      </dgm:prSet>
      <dgm:spPr/>
      <dgm:t>
        <a:bodyPr/>
        <a:lstStyle/>
        <a:p>
          <a:endParaRPr lang="es-EC"/>
        </a:p>
      </dgm:t>
    </dgm:pt>
    <dgm:pt modelId="{F5BDED78-2898-4FD2-9E2D-22DE8787046F}" type="pres">
      <dgm:prSet presAssocID="{D7544D72-9A39-4AF6-A6D6-61174703AB87}" presName="sibTrans" presStyleCnt="0"/>
      <dgm:spPr/>
      <dgm:t>
        <a:bodyPr/>
        <a:lstStyle/>
        <a:p>
          <a:endParaRPr lang="es-EC"/>
        </a:p>
      </dgm:t>
    </dgm:pt>
    <dgm:pt modelId="{B057FB18-E1C9-4FA3-AF39-16A4F685738D}" type="pres">
      <dgm:prSet presAssocID="{9236CAC9-9A6D-49E0-9589-B871D72EE392}" presName="node" presStyleLbl="node1" presStyleIdx="3" presStyleCnt="6" custLinFactNeighborX="0" custLinFactNeighborY="51957">
        <dgm:presLayoutVars>
          <dgm:bulletEnabled val="1"/>
        </dgm:presLayoutVars>
      </dgm:prSet>
      <dgm:spPr/>
      <dgm:t>
        <a:bodyPr/>
        <a:lstStyle/>
        <a:p>
          <a:endParaRPr lang="es-EC"/>
        </a:p>
      </dgm:t>
    </dgm:pt>
    <dgm:pt modelId="{9B522617-19FC-46BC-80C7-50BEBA39DEDC}" type="pres">
      <dgm:prSet presAssocID="{ADAC2E44-C976-4ABF-8352-02FEC311615B}" presName="sibTrans" presStyleCnt="0"/>
      <dgm:spPr/>
      <dgm:t>
        <a:bodyPr/>
        <a:lstStyle/>
        <a:p>
          <a:endParaRPr lang="es-EC"/>
        </a:p>
      </dgm:t>
    </dgm:pt>
    <dgm:pt modelId="{C5CBA129-59DA-4A79-B5F8-882751492BC5}" type="pres">
      <dgm:prSet presAssocID="{2FDD42E5-AEEE-450D-AC39-18C5FA988F20}" presName="node" presStyleLbl="node1" presStyleIdx="4" presStyleCnt="6" custLinFactNeighborX="1304" custLinFactNeighborY="51957">
        <dgm:presLayoutVars>
          <dgm:bulletEnabled val="1"/>
        </dgm:presLayoutVars>
      </dgm:prSet>
      <dgm:spPr/>
      <dgm:t>
        <a:bodyPr/>
        <a:lstStyle/>
        <a:p>
          <a:endParaRPr lang="es-EC"/>
        </a:p>
      </dgm:t>
    </dgm:pt>
    <dgm:pt modelId="{FC1D759B-1435-49B9-8DA1-DB5A83312B17}" type="pres">
      <dgm:prSet presAssocID="{9DACAB89-77DC-4DE1-8034-DCF9818C2A4F}" presName="sibTrans" presStyleCnt="0"/>
      <dgm:spPr/>
      <dgm:t>
        <a:bodyPr/>
        <a:lstStyle/>
        <a:p>
          <a:endParaRPr lang="es-EC"/>
        </a:p>
      </dgm:t>
    </dgm:pt>
    <dgm:pt modelId="{F184D3C3-DC4B-405D-BB75-EB39D6C8DC56}" type="pres">
      <dgm:prSet presAssocID="{32AC9D3E-D33C-42CE-AAAF-444111D4DA4C}" presName="node" presStyleLbl="node1" presStyleIdx="5" presStyleCnt="6" custLinFactNeighborX="-174" custLinFactNeighborY="51957">
        <dgm:presLayoutVars>
          <dgm:bulletEnabled val="1"/>
        </dgm:presLayoutVars>
      </dgm:prSet>
      <dgm:spPr/>
      <dgm:t>
        <a:bodyPr/>
        <a:lstStyle/>
        <a:p>
          <a:endParaRPr lang="es-EC"/>
        </a:p>
      </dgm:t>
    </dgm:pt>
  </dgm:ptLst>
  <dgm:cxnLst>
    <dgm:cxn modelId="{A0C093E4-2911-4CDF-BCC5-F53B066CD47F}" type="presOf" srcId="{9236CAC9-9A6D-49E0-9589-B871D72EE392}" destId="{B057FB18-E1C9-4FA3-AF39-16A4F685738D}" srcOrd="0" destOrd="0" presId="urn:microsoft.com/office/officeart/2005/8/layout/default#1"/>
    <dgm:cxn modelId="{06B0E146-44B9-4986-9ACB-D0F49684CB9A}" type="presOf" srcId="{3CEA9015-FA47-4041-83BC-0E7DB88E257E}" destId="{98989018-D31B-458A-9A59-2BE2B09BECEF}" srcOrd="0" destOrd="0" presId="urn:microsoft.com/office/officeart/2005/8/layout/default#1"/>
    <dgm:cxn modelId="{728DED03-1E03-4508-B57A-7A134D5A499B}" srcId="{8D3B181F-E4D1-4BBC-98EF-1FD9E1944297}" destId="{2FDD42E5-AEEE-450D-AC39-18C5FA988F20}" srcOrd="4" destOrd="0" parTransId="{9776B871-0C07-4147-8ED2-A77CC1AB7A7E}" sibTransId="{9DACAB89-77DC-4DE1-8034-DCF9818C2A4F}"/>
    <dgm:cxn modelId="{473C3721-2047-43AE-A0D7-11A2CAE1B07A}" type="presOf" srcId="{37205F6D-56CB-4DC1-98F4-A8876AE73C10}" destId="{DC2990C5-317C-4623-A0EA-E42DE6420A9A}" srcOrd="0" destOrd="0" presId="urn:microsoft.com/office/officeart/2005/8/layout/default#1"/>
    <dgm:cxn modelId="{7AF48186-3C5C-4D6C-BCE8-B8FB499FC639}" srcId="{8D3B181F-E4D1-4BBC-98EF-1FD9E1944297}" destId="{48A4CB41-5729-478D-BE3F-7D5BF4D59960}" srcOrd="0" destOrd="0" parTransId="{1E788117-BB90-4646-89CF-0BD81E32D218}" sibTransId="{9BD2C3F0-BCE3-4A26-B67E-0673A2A4DA8F}"/>
    <dgm:cxn modelId="{D08338FB-E9F5-4691-BDF6-ECB3FD8BAEC9}" type="presOf" srcId="{48A4CB41-5729-478D-BE3F-7D5BF4D59960}" destId="{985F2E11-FAF4-4800-8C3C-B91A8CE0BAAF}" srcOrd="0" destOrd="0" presId="urn:microsoft.com/office/officeart/2005/8/layout/default#1"/>
    <dgm:cxn modelId="{93B80719-FDEF-4EC5-8B92-FD0DC1B89612}" type="presOf" srcId="{32AC9D3E-D33C-42CE-AAAF-444111D4DA4C}" destId="{F184D3C3-DC4B-405D-BB75-EB39D6C8DC56}" srcOrd="0" destOrd="0" presId="urn:microsoft.com/office/officeart/2005/8/layout/default#1"/>
    <dgm:cxn modelId="{4BF39EA5-D356-4163-B9E7-7F0F849176F0}" type="presOf" srcId="{2FDD42E5-AEEE-450D-AC39-18C5FA988F20}" destId="{C5CBA129-59DA-4A79-B5F8-882751492BC5}" srcOrd="0" destOrd="0" presId="urn:microsoft.com/office/officeart/2005/8/layout/default#1"/>
    <dgm:cxn modelId="{3A262DB1-50FA-45A6-942A-5F630DC82115}" type="presOf" srcId="{8D3B181F-E4D1-4BBC-98EF-1FD9E1944297}" destId="{0BBD27A9-C2E7-49CC-97E6-044349BB6B8E}" srcOrd="0" destOrd="0" presId="urn:microsoft.com/office/officeart/2005/8/layout/default#1"/>
    <dgm:cxn modelId="{445DC346-A63E-46CD-8922-4A0EF5829F48}" srcId="{8D3B181F-E4D1-4BBC-98EF-1FD9E1944297}" destId="{32AC9D3E-D33C-42CE-AAAF-444111D4DA4C}" srcOrd="5" destOrd="0" parTransId="{05062874-EC07-4FD7-8294-860BBF73DCAC}" sibTransId="{5474DA66-F029-4F7E-BC2C-29A1252F5116}"/>
    <dgm:cxn modelId="{26E6ABFB-5FB4-440A-A1E9-DEF7CDBAD68B}" srcId="{8D3B181F-E4D1-4BBC-98EF-1FD9E1944297}" destId="{9236CAC9-9A6D-49E0-9589-B871D72EE392}" srcOrd="3" destOrd="0" parTransId="{0A6B3197-2ADF-4048-ADAC-6F6FEA36EA6F}" sibTransId="{ADAC2E44-C976-4ABF-8352-02FEC311615B}"/>
    <dgm:cxn modelId="{5782EB60-AFFA-4F99-A613-B03BAA58F991}" srcId="{8D3B181F-E4D1-4BBC-98EF-1FD9E1944297}" destId="{37205F6D-56CB-4DC1-98F4-A8876AE73C10}" srcOrd="1" destOrd="0" parTransId="{DE04BE2B-E75F-4C9D-A75A-D5BF69F5F1D9}" sibTransId="{B83DF5D6-E7D2-43DB-8BBC-EC6A56B34C4D}"/>
    <dgm:cxn modelId="{084ACCDD-8883-4FB4-B117-EB041EA2267F}" srcId="{8D3B181F-E4D1-4BBC-98EF-1FD9E1944297}" destId="{3CEA9015-FA47-4041-83BC-0E7DB88E257E}" srcOrd="2" destOrd="0" parTransId="{F43D2F97-95A5-4BE6-AD2B-1D0155C8BC2F}" sibTransId="{D7544D72-9A39-4AF6-A6D6-61174703AB87}"/>
    <dgm:cxn modelId="{E106F1A6-0759-4B01-8E9E-1960ADA44184}" type="presParOf" srcId="{0BBD27A9-C2E7-49CC-97E6-044349BB6B8E}" destId="{985F2E11-FAF4-4800-8C3C-B91A8CE0BAAF}" srcOrd="0" destOrd="0" presId="urn:microsoft.com/office/officeart/2005/8/layout/default#1"/>
    <dgm:cxn modelId="{FD44CFAB-3797-4980-A9EA-38383862408B}" type="presParOf" srcId="{0BBD27A9-C2E7-49CC-97E6-044349BB6B8E}" destId="{B7EE8E52-D0D9-4CA3-BEA8-D77189A145DF}" srcOrd="1" destOrd="0" presId="urn:microsoft.com/office/officeart/2005/8/layout/default#1"/>
    <dgm:cxn modelId="{250EBF8F-78D2-47E0-994C-19EA458DF774}" type="presParOf" srcId="{0BBD27A9-C2E7-49CC-97E6-044349BB6B8E}" destId="{DC2990C5-317C-4623-A0EA-E42DE6420A9A}" srcOrd="2" destOrd="0" presId="urn:microsoft.com/office/officeart/2005/8/layout/default#1"/>
    <dgm:cxn modelId="{4D5B41D1-9669-40D3-993B-84A3F5694019}" type="presParOf" srcId="{0BBD27A9-C2E7-49CC-97E6-044349BB6B8E}" destId="{D340C9A2-9F83-4AB6-B8B9-81B0C9ADB4CE}" srcOrd="3" destOrd="0" presId="urn:microsoft.com/office/officeart/2005/8/layout/default#1"/>
    <dgm:cxn modelId="{7D3852E7-342E-4163-85FB-71474E4A5F43}" type="presParOf" srcId="{0BBD27A9-C2E7-49CC-97E6-044349BB6B8E}" destId="{98989018-D31B-458A-9A59-2BE2B09BECEF}" srcOrd="4" destOrd="0" presId="urn:microsoft.com/office/officeart/2005/8/layout/default#1"/>
    <dgm:cxn modelId="{E0CABE06-4387-4ACA-84D7-5FCEA55C1645}" type="presParOf" srcId="{0BBD27A9-C2E7-49CC-97E6-044349BB6B8E}" destId="{F5BDED78-2898-4FD2-9E2D-22DE8787046F}" srcOrd="5" destOrd="0" presId="urn:microsoft.com/office/officeart/2005/8/layout/default#1"/>
    <dgm:cxn modelId="{B4E9E30F-9180-41C9-BB6D-2F4328F0C0E5}" type="presParOf" srcId="{0BBD27A9-C2E7-49CC-97E6-044349BB6B8E}" destId="{B057FB18-E1C9-4FA3-AF39-16A4F685738D}" srcOrd="6" destOrd="0" presId="urn:microsoft.com/office/officeart/2005/8/layout/default#1"/>
    <dgm:cxn modelId="{E8FCD133-2C1E-46EF-AB8F-7E412FF42E88}" type="presParOf" srcId="{0BBD27A9-C2E7-49CC-97E6-044349BB6B8E}" destId="{9B522617-19FC-46BC-80C7-50BEBA39DEDC}" srcOrd="7" destOrd="0" presId="urn:microsoft.com/office/officeart/2005/8/layout/default#1"/>
    <dgm:cxn modelId="{E961FBA6-2768-4F50-BED1-B1E11F459BBC}" type="presParOf" srcId="{0BBD27A9-C2E7-49CC-97E6-044349BB6B8E}" destId="{C5CBA129-59DA-4A79-B5F8-882751492BC5}" srcOrd="8" destOrd="0" presId="urn:microsoft.com/office/officeart/2005/8/layout/default#1"/>
    <dgm:cxn modelId="{3F81AAD2-6D4F-4F5A-BAF3-E4FA2BD67688}" type="presParOf" srcId="{0BBD27A9-C2E7-49CC-97E6-044349BB6B8E}" destId="{FC1D759B-1435-49B9-8DA1-DB5A83312B17}" srcOrd="9" destOrd="0" presId="urn:microsoft.com/office/officeart/2005/8/layout/default#1"/>
    <dgm:cxn modelId="{5204E7D0-5591-49BA-9462-8E701A72972E}" type="presParOf" srcId="{0BBD27A9-C2E7-49CC-97E6-044349BB6B8E}" destId="{F184D3C3-DC4B-405D-BB75-EB39D6C8DC56}" srcOrd="10"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BC5875-A6A2-4245-90E8-923BD2F25438}" type="doc">
      <dgm:prSet loTypeId="urn:microsoft.com/office/officeart/2005/8/layout/vList2" loCatId="list" qsTypeId="urn:microsoft.com/office/officeart/2005/8/quickstyle/simple5" qsCatId="simple" csTypeId="urn:microsoft.com/office/officeart/2005/8/colors/colorful1#2" csCatId="colorful" phldr="1"/>
      <dgm:spPr/>
      <dgm:t>
        <a:bodyPr/>
        <a:lstStyle/>
        <a:p>
          <a:endParaRPr lang="es-EC"/>
        </a:p>
      </dgm:t>
    </dgm:pt>
    <dgm:pt modelId="{B451402B-D50C-4A08-BFF0-3FDD787283E7}">
      <dgm:prSet/>
      <dgm:spPr/>
      <dgm:t>
        <a:bodyPr/>
        <a:lstStyle/>
        <a:p>
          <a:pPr algn="ctr" rtl="0"/>
          <a:r>
            <a:rPr lang="es-MX" b="1" dirty="0" smtClean="0"/>
            <a:t>Topología de la red</a:t>
          </a:r>
          <a:endParaRPr lang="es-EC" dirty="0"/>
        </a:p>
      </dgm:t>
    </dgm:pt>
    <dgm:pt modelId="{610A18BA-97A1-48EB-BF1C-F90290A306F5}" type="parTrans" cxnId="{2545E76A-1720-402A-A2D9-63B9A4EED0D6}">
      <dgm:prSet/>
      <dgm:spPr/>
      <dgm:t>
        <a:bodyPr/>
        <a:lstStyle/>
        <a:p>
          <a:endParaRPr lang="es-EC"/>
        </a:p>
      </dgm:t>
    </dgm:pt>
    <dgm:pt modelId="{3BCE07EC-7115-4FB9-B72D-B11087DF5B27}" type="sibTrans" cxnId="{2545E76A-1720-402A-A2D9-63B9A4EED0D6}">
      <dgm:prSet/>
      <dgm:spPr/>
      <dgm:t>
        <a:bodyPr/>
        <a:lstStyle/>
        <a:p>
          <a:endParaRPr lang="es-EC"/>
        </a:p>
      </dgm:t>
    </dgm:pt>
    <dgm:pt modelId="{BD407658-87A5-4495-A50B-0C587763168A}" type="pres">
      <dgm:prSet presAssocID="{3BBC5875-A6A2-4245-90E8-923BD2F25438}" presName="linear" presStyleCnt="0">
        <dgm:presLayoutVars>
          <dgm:animLvl val="lvl"/>
          <dgm:resizeHandles val="exact"/>
        </dgm:presLayoutVars>
      </dgm:prSet>
      <dgm:spPr/>
      <dgm:t>
        <a:bodyPr/>
        <a:lstStyle/>
        <a:p>
          <a:endParaRPr lang="es-EC"/>
        </a:p>
      </dgm:t>
    </dgm:pt>
    <dgm:pt modelId="{CA0A60BE-6187-4752-A736-9AC83C04EE7A}" type="pres">
      <dgm:prSet presAssocID="{B451402B-D50C-4A08-BFF0-3FDD787283E7}" presName="parentText" presStyleLbl="node1" presStyleIdx="0" presStyleCnt="1">
        <dgm:presLayoutVars>
          <dgm:chMax val="0"/>
          <dgm:bulletEnabled val="1"/>
        </dgm:presLayoutVars>
      </dgm:prSet>
      <dgm:spPr/>
      <dgm:t>
        <a:bodyPr/>
        <a:lstStyle/>
        <a:p>
          <a:endParaRPr lang="es-EC"/>
        </a:p>
      </dgm:t>
    </dgm:pt>
  </dgm:ptLst>
  <dgm:cxnLst>
    <dgm:cxn modelId="{2545E76A-1720-402A-A2D9-63B9A4EED0D6}" srcId="{3BBC5875-A6A2-4245-90E8-923BD2F25438}" destId="{B451402B-D50C-4A08-BFF0-3FDD787283E7}" srcOrd="0" destOrd="0" parTransId="{610A18BA-97A1-48EB-BF1C-F90290A306F5}" sibTransId="{3BCE07EC-7115-4FB9-B72D-B11087DF5B27}"/>
    <dgm:cxn modelId="{003D8554-D237-4E13-81F5-4B0FA7B62B7B}" type="presOf" srcId="{3BBC5875-A6A2-4245-90E8-923BD2F25438}" destId="{BD407658-87A5-4495-A50B-0C587763168A}" srcOrd="0" destOrd="0" presId="urn:microsoft.com/office/officeart/2005/8/layout/vList2"/>
    <dgm:cxn modelId="{E7BF5D69-E889-4220-8922-86B0A387C47E}" type="presOf" srcId="{B451402B-D50C-4A08-BFF0-3FDD787283E7}" destId="{CA0A60BE-6187-4752-A736-9AC83C04EE7A}" srcOrd="0" destOrd="0" presId="urn:microsoft.com/office/officeart/2005/8/layout/vList2"/>
    <dgm:cxn modelId="{BDC987DB-541F-4268-A665-CFF2545DE9F8}" type="presParOf" srcId="{BD407658-87A5-4495-A50B-0C587763168A}" destId="{CA0A60BE-6187-4752-A736-9AC83C04EE7A}"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F59834-CF5E-4DF5-9130-55074C1B103D}" type="doc">
      <dgm:prSet loTypeId="urn:microsoft.com/office/officeart/2005/8/layout/vList5" loCatId="list" qsTypeId="urn:microsoft.com/office/officeart/2005/8/quickstyle/simple3" qsCatId="simple" csTypeId="urn:microsoft.com/office/officeart/2005/8/colors/accent2_2" csCatId="accent2" phldr="1"/>
      <dgm:spPr/>
      <dgm:t>
        <a:bodyPr/>
        <a:lstStyle/>
        <a:p>
          <a:endParaRPr lang="es-EC"/>
        </a:p>
      </dgm:t>
    </dgm:pt>
    <dgm:pt modelId="{9A29FD8B-AEA6-4630-8EDB-758A286D3019}">
      <dgm:prSet/>
      <dgm:spPr/>
      <dgm:t>
        <a:bodyPr/>
        <a:lstStyle/>
        <a:p>
          <a:pPr algn="just" rtl="0"/>
          <a:r>
            <a:rPr lang="es-MX" dirty="0" smtClean="0"/>
            <a:t>Una de las características es que permite a los nodos conectarse directamente, formando una topología </a:t>
          </a:r>
          <a:r>
            <a:rPr lang="es-MX" dirty="0" err="1" smtClean="0"/>
            <a:t>semi</a:t>
          </a:r>
          <a:r>
            <a:rPr lang="es-MX" dirty="0" smtClean="0"/>
            <a:t>-mallada, facilitando la transferencia de información de control como de tráfico de usuarios entre ellas.</a:t>
          </a:r>
          <a:endParaRPr lang="es-EC" dirty="0"/>
        </a:p>
      </dgm:t>
    </dgm:pt>
    <dgm:pt modelId="{3A8B4F01-F0E3-483A-AFB9-E66FFE5D4B24}" type="parTrans" cxnId="{30E30A6D-D69D-45AF-A52D-4A8731CF816B}">
      <dgm:prSet/>
      <dgm:spPr/>
      <dgm:t>
        <a:bodyPr/>
        <a:lstStyle/>
        <a:p>
          <a:endParaRPr lang="es-EC"/>
        </a:p>
      </dgm:t>
    </dgm:pt>
    <dgm:pt modelId="{D0C3E45D-ACE3-4FD8-880E-20473B1F0A4E}" type="sibTrans" cxnId="{30E30A6D-D69D-45AF-A52D-4A8731CF816B}">
      <dgm:prSet/>
      <dgm:spPr/>
      <dgm:t>
        <a:bodyPr/>
        <a:lstStyle/>
        <a:p>
          <a:endParaRPr lang="es-EC"/>
        </a:p>
      </dgm:t>
    </dgm:pt>
    <dgm:pt modelId="{7626360F-B6CC-402E-8651-8810D201ED2F}" type="pres">
      <dgm:prSet presAssocID="{70F59834-CF5E-4DF5-9130-55074C1B103D}" presName="Name0" presStyleCnt="0">
        <dgm:presLayoutVars>
          <dgm:dir/>
          <dgm:animLvl val="lvl"/>
          <dgm:resizeHandles val="exact"/>
        </dgm:presLayoutVars>
      </dgm:prSet>
      <dgm:spPr/>
      <dgm:t>
        <a:bodyPr/>
        <a:lstStyle/>
        <a:p>
          <a:endParaRPr lang="es-EC"/>
        </a:p>
      </dgm:t>
    </dgm:pt>
    <dgm:pt modelId="{050D1CBD-7E1C-4D1A-8F11-13BAD9850A83}" type="pres">
      <dgm:prSet presAssocID="{9A29FD8B-AEA6-4630-8EDB-758A286D3019}" presName="linNode" presStyleCnt="0"/>
      <dgm:spPr/>
      <dgm:t>
        <a:bodyPr/>
        <a:lstStyle/>
        <a:p>
          <a:endParaRPr lang="es-EC"/>
        </a:p>
      </dgm:t>
    </dgm:pt>
    <dgm:pt modelId="{29350F9B-5945-4F7D-BE14-440DE632CC3C}" type="pres">
      <dgm:prSet presAssocID="{9A29FD8B-AEA6-4630-8EDB-758A286D3019}" presName="parentText" presStyleLbl="node1" presStyleIdx="0" presStyleCnt="1" custScaleX="272219">
        <dgm:presLayoutVars>
          <dgm:chMax val="1"/>
          <dgm:bulletEnabled val="1"/>
        </dgm:presLayoutVars>
      </dgm:prSet>
      <dgm:spPr/>
      <dgm:t>
        <a:bodyPr/>
        <a:lstStyle/>
        <a:p>
          <a:endParaRPr lang="es-EC"/>
        </a:p>
      </dgm:t>
    </dgm:pt>
  </dgm:ptLst>
  <dgm:cxnLst>
    <dgm:cxn modelId="{30E30A6D-D69D-45AF-A52D-4A8731CF816B}" srcId="{70F59834-CF5E-4DF5-9130-55074C1B103D}" destId="{9A29FD8B-AEA6-4630-8EDB-758A286D3019}" srcOrd="0" destOrd="0" parTransId="{3A8B4F01-F0E3-483A-AFB9-E66FFE5D4B24}" sibTransId="{D0C3E45D-ACE3-4FD8-880E-20473B1F0A4E}"/>
    <dgm:cxn modelId="{9FB239FD-3D2B-450A-A4B6-A72AD6E8AEDB}" type="presOf" srcId="{9A29FD8B-AEA6-4630-8EDB-758A286D3019}" destId="{29350F9B-5945-4F7D-BE14-440DE632CC3C}" srcOrd="0" destOrd="0" presId="urn:microsoft.com/office/officeart/2005/8/layout/vList5"/>
    <dgm:cxn modelId="{D93D3FB5-6F5B-4309-8160-12A733E5FFCC}" type="presOf" srcId="{70F59834-CF5E-4DF5-9130-55074C1B103D}" destId="{7626360F-B6CC-402E-8651-8810D201ED2F}" srcOrd="0" destOrd="0" presId="urn:microsoft.com/office/officeart/2005/8/layout/vList5"/>
    <dgm:cxn modelId="{24008565-09B2-4BF4-8EB2-AE483D51530F}" type="presParOf" srcId="{7626360F-B6CC-402E-8651-8810D201ED2F}" destId="{050D1CBD-7E1C-4D1A-8F11-13BAD9850A83}" srcOrd="0" destOrd="0" presId="urn:microsoft.com/office/officeart/2005/8/layout/vList5"/>
    <dgm:cxn modelId="{64B66370-2749-4956-93B0-8E5DBE7D3BD0}" type="presParOf" srcId="{050D1CBD-7E1C-4D1A-8F11-13BAD9850A83}" destId="{29350F9B-5945-4F7D-BE14-440DE632CC3C}" srcOrd="0" destOrd="0" presId="urn:microsoft.com/office/officeart/2005/8/layout/vList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210E45-1328-4157-BC47-1F52CAEFF599}"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C"/>
        </a:p>
      </dgm:t>
    </dgm:pt>
    <dgm:pt modelId="{F96D1213-8ABE-4CEB-815A-0F440FBBD980}">
      <dgm:prSet phldrT="[Texto]" custT="1"/>
      <dgm:spPr/>
      <dgm:t>
        <a:bodyPr/>
        <a:lstStyle/>
        <a:p>
          <a:r>
            <a:rPr lang="es-EC" sz="3200" dirty="0" smtClean="0"/>
            <a:t>El equipo de usuario en esta tecnología es más sofisticado</a:t>
          </a:r>
          <a:endParaRPr lang="es-EC" sz="3200" dirty="0"/>
        </a:p>
      </dgm:t>
    </dgm:pt>
    <dgm:pt modelId="{B7E2C88A-1C5B-4E59-AB35-511BFE7ED84B}" type="parTrans" cxnId="{ED299102-8426-4BCD-8F21-DFC452164360}">
      <dgm:prSet/>
      <dgm:spPr/>
      <dgm:t>
        <a:bodyPr/>
        <a:lstStyle/>
        <a:p>
          <a:endParaRPr lang="es-EC"/>
        </a:p>
      </dgm:t>
    </dgm:pt>
    <dgm:pt modelId="{21874196-B7B9-43E7-A48A-237AB6069AF7}" type="sibTrans" cxnId="{ED299102-8426-4BCD-8F21-DFC452164360}">
      <dgm:prSet/>
      <dgm:spPr/>
      <dgm:t>
        <a:bodyPr/>
        <a:lstStyle/>
        <a:p>
          <a:endParaRPr lang="es-EC"/>
        </a:p>
      </dgm:t>
    </dgm:pt>
    <dgm:pt modelId="{3E7205F2-86BB-4B94-8532-4D77641FE2B6}">
      <dgm:prSet phldrT="[Texto]" phldr="1"/>
      <dgm:spPr/>
      <dgm:t>
        <a:bodyPr/>
        <a:lstStyle/>
        <a:p>
          <a:endParaRPr lang="es-EC" dirty="0"/>
        </a:p>
      </dgm:t>
    </dgm:pt>
    <dgm:pt modelId="{3A8740FE-3688-4F7E-A98F-26256B4DC4F5}" type="parTrans" cxnId="{377EDCC5-2FA2-47DB-9F4A-4558962F6C84}">
      <dgm:prSet/>
      <dgm:spPr/>
      <dgm:t>
        <a:bodyPr/>
        <a:lstStyle/>
        <a:p>
          <a:endParaRPr lang="es-EC"/>
        </a:p>
      </dgm:t>
    </dgm:pt>
    <dgm:pt modelId="{EC911605-6929-4DCF-A7B0-D8A34D8F33FE}" type="sibTrans" cxnId="{377EDCC5-2FA2-47DB-9F4A-4558962F6C84}">
      <dgm:prSet/>
      <dgm:spPr/>
      <dgm:t>
        <a:bodyPr/>
        <a:lstStyle/>
        <a:p>
          <a:endParaRPr lang="es-EC"/>
        </a:p>
      </dgm:t>
    </dgm:pt>
    <dgm:pt modelId="{3EB91068-50D1-49AB-A81B-BDC0CB836B9F}">
      <dgm:prSet phldrT="[Texto]" custT="1"/>
      <dgm:spPr/>
      <dgm:t>
        <a:bodyPr/>
        <a:lstStyle/>
        <a:p>
          <a:r>
            <a:rPr lang="es-EC" sz="3200" dirty="0" smtClean="0"/>
            <a:t>Soporta mayores velocidades de transferencia</a:t>
          </a:r>
          <a:endParaRPr lang="es-EC" sz="3200" dirty="0"/>
        </a:p>
      </dgm:t>
    </dgm:pt>
    <dgm:pt modelId="{6CF34BEF-1DA7-474E-BFB8-82FBC627C6CE}" type="parTrans" cxnId="{4C0EBA37-E16B-4092-9589-086557F3EE26}">
      <dgm:prSet/>
      <dgm:spPr/>
      <dgm:t>
        <a:bodyPr/>
        <a:lstStyle/>
        <a:p>
          <a:endParaRPr lang="es-EC"/>
        </a:p>
      </dgm:t>
    </dgm:pt>
    <dgm:pt modelId="{79AF246D-8251-4497-9065-9C83973F5E26}" type="sibTrans" cxnId="{4C0EBA37-E16B-4092-9589-086557F3EE26}">
      <dgm:prSet/>
      <dgm:spPr/>
      <dgm:t>
        <a:bodyPr/>
        <a:lstStyle/>
        <a:p>
          <a:endParaRPr lang="es-EC"/>
        </a:p>
      </dgm:t>
    </dgm:pt>
    <dgm:pt modelId="{D2F62A55-9AB0-47FE-B942-7EE4C1995794}">
      <dgm:prSet phldrT="[Texto]" phldr="1"/>
      <dgm:spPr/>
      <dgm:t>
        <a:bodyPr/>
        <a:lstStyle/>
        <a:p>
          <a:endParaRPr lang="es-EC" dirty="0"/>
        </a:p>
      </dgm:t>
    </dgm:pt>
    <dgm:pt modelId="{321819B7-927C-4C6C-B91A-DD727A3993E3}" type="parTrans" cxnId="{A16F5E57-0C2A-4C21-9911-722997BF8EA2}">
      <dgm:prSet/>
      <dgm:spPr/>
      <dgm:t>
        <a:bodyPr/>
        <a:lstStyle/>
        <a:p>
          <a:endParaRPr lang="es-EC"/>
        </a:p>
      </dgm:t>
    </dgm:pt>
    <dgm:pt modelId="{0C70EFE2-9EB4-4CD8-BC0F-096032D05CC5}" type="sibTrans" cxnId="{A16F5E57-0C2A-4C21-9911-722997BF8EA2}">
      <dgm:prSet/>
      <dgm:spPr/>
      <dgm:t>
        <a:bodyPr/>
        <a:lstStyle/>
        <a:p>
          <a:endParaRPr lang="es-EC"/>
        </a:p>
      </dgm:t>
    </dgm:pt>
    <dgm:pt modelId="{250E0381-1256-4704-A2A2-B06A334919E6}">
      <dgm:prSet phldrT="[Texto]" custT="1"/>
      <dgm:spPr/>
      <dgm:t>
        <a:bodyPr/>
        <a:lstStyle/>
        <a:p>
          <a:r>
            <a:rPr lang="es-EC" sz="3200" dirty="0" smtClean="0"/>
            <a:t>Permite servicios más completos.</a:t>
          </a:r>
          <a:endParaRPr lang="es-EC" sz="3200" dirty="0"/>
        </a:p>
      </dgm:t>
    </dgm:pt>
    <dgm:pt modelId="{91716E8A-056D-40DA-B9A8-7976A47453AC}" type="parTrans" cxnId="{9817A95D-4BA1-4F6F-90F6-65FBC9A10B1A}">
      <dgm:prSet/>
      <dgm:spPr/>
      <dgm:t>
        <a:bodyPr/>
        <a:lstStyle/>
        <a:p>
          <a:endParaRPr lang="es-EC"/>
        </a:p>
      </dgm:t>
    </dgm:pt>
    <dgm:pt modelId="{322C456F-F871-4CC5-B842-809C088195B4}" type="sibTrans" cxnId="{9817A95D-4BA1-4F6F-90F6-65FBC9A10B1A}">
      <dgm:prSet/>
      <dgm:spPr/>
      <dgm:t>
        <a:bodyPr/>
        <a:lstStyle/>
        <a:p>
          <a:endParaRPr lang="es-EC"/>
        </a:p>
      </dgm:t>
    </dgm:pt>
    <dgm:pt modelId="{F96ABF72-33A0-4F51-8508-1F4ADD58463F}">
      <dgm:prSet phldrT="[Texto]" phldr="1"/>
      <dgm:spPr/>
      <dgm:t>
        <a:bodyPr/>
        <a:lstStyle/>
        <a:p>
          <a:endParaRPr lang="es-EC" dirty="0"/>
        </a:p>
      </dgm:t>
    </dgm:pt>
    <dgm:pt modelId="{C04C188E-4880-45B3-8BD4-3BEF8995812A}" type="sibTrans" cxnId="{0D972471-67E9-4B9A-8245-F9C8C07846D2}">
      <dgm:prSet/>
      <dgm:spPr/>
      <dgm:t>
        <a:bodyPr/>
        <a:lstStyle/>
        <a:p>
          <a:endParaRPr lang="es-EC"/>
        </a:p>
      </dgm:t>
    </dgm:pt>
    <dgm:pt modelId="{4F660BC5-281A-428A-940D-FD71B88CD7A7}" type="parTrans" cxnId="{0D972471-67E9-4B9A-8245-F9C8C07846D2}">
      <dgm:prSet/>
      <dgm:spPr/>
      <dgm:t>
        <a:bodyPr/>
        <a:lstStyle/>
        <a:p>
          <a:endParaRPr lang="es-EC"/>
        </a:p>
      </dgm:t>
    </dgm:pt>
    <dgm:pt modelId="{3EBDD6A3-9AF6-48E4-8E69-03DEE1B32624}" type="pres">
      <dgm:prSet presAssocID="{F7210E45-1328-4157-BC47-1F52CAEFF599}" presName="linearFlow" presStyleCnt="0">
        <dgm:presLayoutVars>
          <dgm:dir/>
          <dgm:animLvl val="lvl"/>
          <dgm:resizeHandles val="exact"/>
        </dgm:presLayoutVars>
      </dgm:prSet>
      <dgm:spPr/>
      <dgm:t>
        <a:bodyPr/>
        <a:lstStyle/>
        <a:p>
          <a:endParaRPr lang="es-EC"/>
        </a:p>
      </dgm:t>
    </dgm:pt>
    <dgm:pt modelId="{D114C6A3-464E-45A0-9FAB-54DA8DFDCC3A}" type="pres">
      <dgm:prSet presAssocID="{F96ABF72-33A0-4F51-8508-1F4ADD58463F}" presName="composite" presStyleCnt="0"/>
      <dgm:spPr/>
    </dgm:pt>
    <dgm:pt modelId="{452EB3EE-30BB-4F3C-B7AE-4833379F2C78}" type="pres">
      <dgm:prSet presAssocID="{F96ABF72-33A0-4F51-8508-1F4ADD58463F}" presName="parentText" presStyleLbl="alignNode1" presStyleIdx="0" presStyleCnt="3">
        <dgm:presLayoutVars>
          <dgm:chMax val="1"/>
          <dgm:bulletEnabled val="1"/>
        </dgm:presLayoutVars>
      </dgm:prSet>
      <dgm:spPr/>
      <dgm:t>
        <a:bodyPr/>
        <a:lstStyle/>
        <a:p>
          <a:endParaRPr lang="es-EC"/>
        </a:p>
      </dgm:t>
    </dgm:pt>
    <dgm:pt modelId="{D8A65277-F016-406F-89D5-EB248546955B}" type="pres">
      <dgm:prSet presAssocID="{F96ABF72-33A0-4F51-8508-1F4ADD58463F}" presName="descendantText" presStyleLbl="alignAcc1" presStyleIdx="0" presStyleCnt="3">
        <dgm:presLayoutVars>
          <dgm:bulletEnabled val="1"/>
        </dgm:presLayoutVars>
      </dgm:prSet>
      <dgm:spPr/>
      <dgm:t>
        <a:bodyPr/>
        <a:lstStyle/>
        <a:p>
          <a:endParaRPr lang="es-EC"/>
        </a:p>
      </dgm:t>
    </dgm:pt>
    <dgm:pt modelId="{3583A6CD-17D9-4915-B442-D2031CC016B3}" type="pres">
      <dgm:prSet presAssocID="{C04C188E-4880-45B3-8BD4-3BEF8995812A}" presName="sp" presStyleCnt="0"/>
      <dgm:spPr/>
    </dgm:pt>
    <dgm:pt modelId="{5712B252-40FD-4962-B0C1-BC11C0C61574}" type="pres">
      <dgm:prSet presAssocID="{3E7205F2-86BB-4B94-8532-4D77641FE2B6}" presName="composite" presStyleCnt="0"/>
      <dgm:spPr/>
    </dgm:pt>
    <dgm:pt modelId="{07BC95A0-9C4A-49B4-8AF4-FEA2A2E13ED1}" type="pres">
      <dgm:prSet presAssocID="{3E7205F2-86BB-4B94-8532-4D77641FE2B6}" presName="parentText" presStyleLbl="alignNode1" presStyleIdx="1" presStyleCnt="3">
        <dgm:presLayoutVars>
          <dgm:chMax val="1"/>
          <dgm:bulletEnabled val="1"/>
        </dgm:presLayoutVars>
      </dgm:prSet>
      <dgm:spPr/>
      <dgm:t>
        <a:bodyPr/>
        <a:lstStyle/>
        <a:p>
          <a:endParaRPr lang="es-EC"/>
        </a:p>
      </dgm:t>
    </dgm:pt>
    <dgm:pt modelId="{DFA1A57C-4937-4F2C-BA79-99894C891DCE}" type="pres">
      <dgm:prSet presAssocID="{3E7205F2-86BB-4B94-8532-4D77641FE2B6}" presName="descendantText" presStyleLbl="alignAcc1" presStyleIdx="1" presStyleCnt="3">
        <dgm:presLayoutVars>
          <dgm:bulletEnabled val="1"/>
        </dgm:presLayoutVars>
      </dgm:prSet>
      <dgm:spPr/>
      <dgm:t>
        <a:bodyPr/>
        <a:lstStyle/>
        <a:p>
          <a:endParaRPr lang="es-EC"/>
        </a:p>
      </dgm:t>
    </dgm:pt>
    <dgm:pt modelId="{F6E633D7-25E7-41F4-8FF3-A30D664FC798}" type="pres">
      <dgm:prSet presAssocID="{EC911605-6929-4DCF-A7B0-D8A34D8F33FE}" presName="sp" presStyleCnt="0"/>
      <dgm:spPr/>
    </dgm:pt>
    <dgm:pt modelId="{53A2C1C3-0164-4F15-A6AA-E4727BA1FE54}" type="pres">
      <dgm:prSet presAssocID="{D2F62A55-9AB0-47FE-B942-7EE4C1995794}" presName="composite" presStyleCnt="0"/>
      <dgm:spPr/>
    </dgm:pt>
    <dgm:pt modelId="{668B18F3-9200-4EEF-A64C-9F09C7C0FB8C}" type="pres">
      <dgm:prSet presAssocID="{D2F62A55-9AB0-47FE-B942-7EE4C1995794}" presName="parentText" presStyleLbl="alignNode1" presStyleIdx="2" presStyleCnt="3">
        <dgm:presLayoutVars>
          <dgm:chMax val="1"/>
          <dgm:bulletEnabled val="1"/>
        </dgm:presLayoutVars>
      </dgm:prSet>
      <dgm:spPr/>
      <dgm:t>
        <a:bodyPr/>
        <a:lstStyle/>
        <a:p>
          <a:endParaRPr lang="es-EC"/>
        </a:p>
      </dgm:t>
    </dgm:pt>
    <dgm:pt modelId="{21FF55A9-4553-4CE9-A622-1FF6CCA998C4}" type="pres">
      <dgm:prSet presAssocID="{D2F62A55-9AB0-47FE-B942-7EE4C1995794}" presName="descendantText" presStyleLbl="alignAcc1" presStyleIdx="2" presStyleCnt="3">
        <dgm:presLayoutVars>
          <dgm:bulletEnabled val="1"/>
        </dgm:presLayoutVars>
      </dgm:prSet>
      <dgm:spPr/>
      <dgm:t>
        <a:bodyPr/>
        <a:lstStyle/>
        <a:p>
          <a:endParaRPr lang="es-EC"/>
        </a:p>
      </dgm:t>
    </dgm:pt>
  </dgm:ptLst>
  <dgm:cxnLst>
    <dgm:cxn modelId="{90B9C66F-BA40-4758-818F-493F5728A6A5}" type="presOf" srcId="{3E7205F2-86BB-4B94-8532-4D77641FE2B6}" destId="{07BC95A0-9C4A-49B4-8AF4-FEA2A2E13ED1}" srcOrd="0" destOrd="0" presId="urn:microsoft.com/office/officeart/2005/8/layout/chevron2"/>
    <dgm:cxn modelId="{E0E508DB-6389-4A8D-A337-6509DEC5672A}" type="presOf" srcId="{F7210E45-1328-4157-BC47-1F52CAEFF599}" destId="{3EBDD6A3-9AF6-48E4-8E69-03DEE1B32624}" srcOrd="0" destOrd="0" presId="urn:microsoft.com/office/officeart/2005/8/layout/chevron2"/>
    <dgm:cxn modelId="{377EDCC5-2FA2-47DB-9F4A-4558962F6C84}" srcId="{F7210E45-1328-4157-BC47-1F52CAEFF599}" destId="{3E7205F2-86BB-4B94-8532-4D77641FE2B6}" srcOrd="1" destOrd="0" parTransId="{3A8740FE-3688-4F7E-A98F-26256B4DC4F5}" sibTransId="{EC911605-6929-4DCF-A7B0-D8A34D8F33FE}"/>
    <dgm:cxn modelId="{ED299102-8426-4BCD-8F21-DFC452164360}" srcId="{F96ABF72-33A0-4F51-8508-1F4ADD58463F}" destId="{F96D1213-8ABE-4CEB-815A-0F440FBBD980}" srcOrd="0" destOrd="0" parTransId="{B7E2C88A-1C5B-4E59-AB35-511BFE7ED84B}" sibTransId="{21874196-B7B9-43E7-A48A-237AB6069AF7}"/>
    <dgm:cxn modelId="{4C0EBA37-E16B-4092-9589-086557F3EE26}" srcId="{3E7205F2-86BB-4B94-8532-4D77641FE2B6}" destId="{3EB91068-50D1-49AB-A81B-BDC0CB836B9F}" srcOrd="0" destOrd="0" parTransId="{6CF34BEF-1DA7-474E-BFB8-82FBC627C6CE}" sibTransId="{79AF246D-8251-4497-9065-9C83973F5E26}"/>
    <dgm:cxn modelId="{D3C67054-5640-42B2-A81C-BEFE8F8757EC}" type="presOf" srcId="{D2F62A55-9AB0-47FE-B942-7EE4C1995794}" destId="{668B18F3-9200-4EEF-A64C-9F09C7C0FB8C}" srcOrd="0" destOrd="0" presId="urn:microsoft.com/office/officeart/2005/8/layout/chevron2"/>
    <dgm:cxn modelId="{DD38A9D0-ED8D-4805-992A-D710FA76A591}" type="presOf" srcId="{250E0381-1256-4704-A2A2-B06A334919E6}" destId="{21FF55A9-4553-4CE9-A622-1FF6CCA998C4}" srcOrd="0" destOrd="0" presId="urn:microsoft.com/office/officeart/2005/8/layout/chevron2"/>
    <dgm:cxn modelId="{A16F5E57-0C2A-4C21-9911-722997BF8EA2}" srcId="{F7210E45-1328-4157-BC47-1F52CAEFF599}" destId="{D2F62A55-9AB0-47FE-B942-7EE4C1995794}" srcOrd="2" destOrd="0" parTransId="{321819B7-927C-4C6C-B91A-DD727A3993E3}" sibTransId="{0C70EFE2-9EB4-4CD8-BC0F-096032D05CC5}"/>
    <dgm:cxn modelId="{9F534325-AF1F-4839-894D-C7AC68BFFDC0}" type="presOf" srcId="{F96D1213-8ABE-4CEB-815A-0F440FBBD980}" destId="{D8A65277-F016-406F-89D5-EB248546955B}" srcOrd="0" destOrd="0" presId="urn:microsoft.com/office/officeart/2005/8/layout/chevron2"/>
    <dgm:cxn modelId="{9817A95D-4BA1-4F6F-90F6-65FBC9A10B1A}" srcId="{D2F62A55-9AB0-47FE-B942-7EE4C1995794}" destId="{250E0381-1256-4704-A2A2-B06A334919E6}" srcOrd="0" destOrd="0" parTransId="{91716E8A-056D-40DA-B9A8-7976A47453AC}" sibTransId="{322C456F-F871-4CC5-B842-809C088195B4}"/>
    <dgm:cxn modelId="{1A7C8D8D-DD75-4090-B51A-61F7BE355F8B}" type="presOf" srcId="{3EB91068-50D1-49AB-A81B-BDC0CB836B9F}" destId="{DFA1A57C-4937-4F2C-BA79-99894C891DCE}" srcOrd="0" destOrd="0" presId="urn:microsoft.com/office/officeart/2005/8/layout/chevron2"/>
    <dgm:cxn modelId="{BDB774BC-32A1-4D02-919D-9CF6A0B67B78}" type="presOf" srcId="{F96ABF72-33A0-4F51-8508-1F4ADD58463F}" destId="{452EB3EE-30BB-4F3C-B7AE-4833379F2C78}" srcOrd="0" destOrd="0" presId="urn:microsoft.com/office/officeart/2005/8/layout/chevron2"/>
    <dgm:cxn modelId="{0D972471-67E9-4B9A-8245-F9C8C07846D2}" srcId="{F7210E45-1328-4157-BC47-1F52CAEFF599}" destId="{F96ABF72-33A0-4F51-8508-1F4ADD58463F}" srcOrd="0" destOrd="0" parTransId="{4F660BC5-281A-428A-940D-FD71B88CD7A7}" sibTransId="{C04C188E-4880-45B3-8BD4-3BEF8995812A}"/>
    <dgm:cxn modelId="{DB9A0CF3-34F4-4FCE-8EBE-6C91101156EE}" type="presParOf" srcId="{3EBDD6A3-9AF6-48E4-8E69-03DEE1B32624}" destId="{D114C6A3-464E-45A0-9FAB-54DA8DFDCC3A}" srcOrd="0" destOrd="0" presId="urn:microsoft.com/office/officeart/2005/8/layout/chevron2"/>
    <dgm:cxn modelId="{5AC16AAA-0165-4795-B085-DFEBC3E7F7BE}" type="presParOf" srcId="{D114C6A3-464E-45A0-9FAB-54DA8DFDCC3A}" destId="{452EB3EE-30BB-4F3C-B7AE-4833379F2C78}" srcOrd="0" destOrd="0" presId="urn:microsoft.com/office/officeart/2005/8/layout/chevron2"/>
    <dgm:cxn modelId="{08B83C1A-50CD-4BD0-877F-BFA36B73DC34}" type="presParOf" srcId="{D114C6A3-464E-45A0-9FAB-54DA8DFDCC3A}" destId="{D8A65277-F016-406F-89D5-EB248546955B}" srcOrd="1" destOrd="0" presId="urn:microsoft.com/office/officeart/2005/8/layout/chevron2"/>
    <dgm:cxn modelId="{A0D067B0-B4BC-4174-B122-891B55570047}" type="presParOf" srcId="{3EBDD6A3-9AF6-48E4-8E69-03DEE1B32624}" destId="{3583A6CD-17D9-4915-B442-D2031CC016B3}" srcOrd="1" destOrd="0" presId="urn:microsoft.com/office/officeart/2005/8/layout/chevron2"/>
    <dgm:cxn modelId="{65110709-5F36-494B-9BA4-E46A903E0B94}" type="presParOf" srcId="{3EBDD6A3-9AF6-48E4-8E69-03DEE1B32624}" destId="{5712B252-40FD-4962-B0C1-BC11C0C61574}" srcOrd="2" destOrd="0" presId="urn:microsoft.com/office/officeart/2005/8/layout/chevron2"/>
    <dgm:cxn modelId="{4EA76EF6-E086-480D-BBE1-76DE139F0B00}" type="presParOf" srcId="{5712B252-40FD-4962-B0C1-BC11C0C61574}" destId="{07BC95A0-9C4A-49B4-8AF4-FEA2A2E13ED1}" srcOrd="0" destOrd="0" presId="urn:microsoft.com/office/officeart/2005/8/layout/chevron2"/>
    <dgm:cxn modelId="{91B75E24-DA89-45AF-A492-6D2554C0F3B8}" type="presParOf" srcId="{5712B252-40FD-4962-B0C1-BC11C0C61574}" destId="{DFA1A57C-4937-4F2C-BA79-99894C891DCE}" srcOrd="1" destOrd="0" presId="urn:microsoft.com/office/officeart/2005/8/layout/chevron2"/>
    <dgm:cxn modelId="{4D2A457B-6963-4D40-94C2-E1BDDCF9414B}" type="presParOf" srcId="{3EBDD6A3-9AF6-48E4-8E69-03DEE1B32624}" destId="{F6E633D7-25E7-41F4-8FF3-A30D664FC798}" srcOrd="3" destOrd="0" presId="urn:microsoft.com/office/officeart/2005/8/layout/chevron2"/>
    <dgm:cxn modelId="{B8E32780-5B1C-452E-B4CE-54BDCC6682CE}" type="presParOf" srcId="{3EBDD6A3-9AF6-48E4-8E69-03DEE1B32624}" destId="{53A2C1C3-0164-4F15-A6AA-E4727BA1FE54}" srcOrd="4" destOrd="0" presId="urn:microsoft.com/office/officeart/2005/8/layout/chevron2"/>
    <dgm:cxn modelId="{3F117DBB-18C1-453A-9D98-1D8352F7D46A}" type="presParOf" srcId="{53A2C1C3-0164-4F15-A6AA-E4727BA1FE54}" destId="{668B18F3-9200-4EEF-A64C-9F09C7C0FB8C}" srcOrd="0" destOrd="0" presId="urn:microsoft.com/office/officeart/2005/8/layout/chevron2"/>
    <dgm:cxn modelId="{0041A8A7-0DE1-466A-B507-6354A5C04BA1}" type="presParOf" srcId="{53A2C1C3-0164-4F15-A6AA-E4727BA1FE54}" destId="{21FF55A9-4553-4CE9-A622-1FF6CCA998C4}"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3F84E8-8C73-4F37-B456-148AFDBA6F39}" type="doc">
      <dgm:prSet loTypeId="urn:microsoft.com/office/officeart/2005/8/layout/default#2" loCatId="list" qsTypeId="urn:microsoft.com/office/officeart/2005/8/quickstyle/simple1" qsCatId="simple" csTypeId="urn:microsoft.com/office/officeart/2005/8/colors/accent5_2" csCatId="accent5" phldr="1"/>
      <dgm:spPr/>
      <dgm:t>
        <a:bodyPr/>
        <a:lstStyle/>
        <a:p>
          <a:endParaRPr lang="es-EC"/>
        </a:p>
      </dgm:t>
    </dgm:pt>
    <dgm:pt modelId="{C58A5178-AC6F-4423-89C5-61AAC9AA8DBB}">
      <dgm:prSet phldrT="[Texto]" custT="1"/>
      <dgm:spPr/>
      <dgm:t>
        <a:bodyPr/>
        <a:lstStyle/>
        <a:p>
          <a:r>
            <a:rPr lang="es-EC" sz="2800" dirty="0" smtClean="0"/>
            <a:t>QPSK</a:t>
          </a:r>
          <a:endParaRPr lang="es-EC" sz="2800" dirty="0"/>
        </a:p>
      </dgm:t>
    </dgm:pt>
    <dgm:pt modelId="{CB79A701-481E-4B02-B7C5-93D977DC502B}" type="parTrans" cxnId="{C79AA116-20BA-4866-BDD9-8C411B6061B7}">
      <dgm:prSet/>
      <dgm:spPr/>
      <dgm:t>
        <a:bodyPr/>
        <a:lstStyle/>
        <a:p>
          <a:endParaRPr lang="es-EC"/>
        </a:p>
      </dgm:t>
    </dgm:pt>
    <dgm:pt modelId="{4C17CD2C-26FF-440E-8668-24BF767AF54D}" type="sibTrans" cxnId="{C79AA116-20BA-4866-BDD9-8C411B6061B7}">
      <dgm:prSet/>
      <dgm:spPr/>
      <dgm:t>
        <a:bodyPr/>
        <a:lstStyle/>
        <a:p>
          <a:endParaRPr lang="es-EC"/>
        </a:p>
      </dgm:t>
    </dgm:pt>
    <dgm:pt modelId="{7AC657F5-573B-443C-B3E1-9967ED88A3FE}">
      <dgm:prSet phldrT="[Texto]" custT="1"/>
      <dgm:spPr/>
      <dgm:t>
        <a:bodyPr/>
        <a:lstStyle/>
        <a:p>
          <a:r>
            <a:rPr lang="es-EC" sz="2800" dirty="0" smtClean="0"/>
            <a:t>16QAM</a:t>
          </a:r>
          <a:endParaRPr lang="es-EC" sz="2800" dirty="0"/>
        </a:p>
      </dgm:t>
    </dgm:pt>
    <dgm:pt modelId="{FA25EAD7-7A09-4117-A849-2C1AD509C70B}" type="parTrans" cxnId="{2F213BE1-FDE2-4553-AEE5-845E4FB67380}">
      <dgm:prSet/>
      <dgm:spPr/>
      <dgm:t>
        <a:bodyPr/>
        <a:lstStyle/>
        <a:p>
          <a:endParaRPr lang="es-EC"/>
        </a:p>
      </dgm:t>
    </dgm:pt>
    <dgm:pt modelId="{37198C0E-2AC8-46DC-A7B0-F4E231EE2BBA}" type="sibTrans" cxnId="{2F213BE1-FDE2-4553-AEE5-845E4FB67380}">
      <dgm:prSet/>
      <dgm:spPr/>
      <dgm:t>
        <a:bodyPr/>
        <a:lstStyle/>
        <a:p>
          <a:endParaRPr lang="es-EC"/>
        </a:p>
      </dgm:t>
    </dgm:pt>
    <dgm:pt modelId="{62D1F0DA-773A-4250-A3E1-B57FC61DB725}">
      <dgm:prSet phldrT="[Texto]" custT="1"/>
      <dgm:spPr/>
      <dgm:t>
        <a:bodyPr/>
        <a:lstStyle/>
        <a:p>
          <a:r>
            <a:rPr lang="es-EC" sz="2800" dirty="0" smtClean="0"/>
            <a:t>64QAM</a:t>
          </a:r>
          <a:endParaRPr lang="es-EC" sz="2800" dirty="0"/>
        </a:p>
      </dgm:t>
    </dgm:pt>
    <dgm:pt modelId="{8605CCCE-2DB5-4217-B55C-FFB5571AADA8}" type="parTrans" cxnId="{2EB923EB-EA27-4F98-8429-DF53AF5579ED}">
      <dgm:prSet/>
      <dgm:spPr/>
      <dgm:t>
        <a:bodyPr/>
        <a:lstStyle/>
        <a:p>
          <a:endParaRPr lang="es-EC"/>
        </a:p>
      </dgm:t>
    </dgm:pt>
    <dgm:pt modelId="{87EA352F-7450-459C-BE41-E64D2ED60E98}" type="sibTrans" cxnId="{2EB923EB-EA27-4F98-8429-DF53AF5579ED}">
      <dgm:prSet/>
      <dgm:spPr/>
      <dgm:t>
        <a:bodyPr/>
        <a:lstStyle/>
        <a:p>
          <a:endParaRPr lang="es-EC"/>
        </a:p>
      </dgm:t>
    </dgm:pt>
    <dgm:pt modelId="{52785955-BCBF-4E3B-BBF1-FACE9BBA21D3}" type="pres">
      <dgm:prSet presAssocID="{783F84E8-8C73-4F37-B456-148AFDBA6F39}" presName="diagram" presStyleCnt="0">
        <dgm:presLayoutVars>
          <dgm:dir/>
          <dgm:resizeHandles val="exact"/>
        </dgm:presLayoutVars>
      </dgm:prSet>
      <dgm:spPr/>
      <dgm:t>
        <a:bodyPr/>
        <a:lstStyle/>
        <a:p>
          <a:endParaRPr lang="es-EC"/>
        </a:p>
      </dgm:t>
    </dgm:pt>
    <dgm:pt modelId="{D1DC028E-7729-4178-86CC-2E645521C773}" type="pres">
      <dgm:prSet presAssocID="{C58A5178-AC6F-4423-89C5-61AAC9AA8DBB}" presName="node" presStyleLbl="node1" presStyleIdx="0" presStyleCnt="3" custScaleX="25534" custScaleY="7817" custLinFactNeighborX="-2646" custLinFactNeighborY="-38506">
        <dgm:presLayoutVars>
          <dgm:bulletEnabled val="1"/>
        </dgm:presLayoutVars>
      </dgm:prSet>
      <dgm:spPr/>
      <dgm:t>
        <a:bodyPr/>
        <a:lstStyle/>
        <a:p>
          <a:endParaRPr lang="es-EC"/>
        </a:p>
      </dgm:t>
    </dgm:pt>
    <dgm:pt modelId="{5C57274E-A0DA-4643-B660-B91CE4C59917}" type="pres">
      <dgm:prSet presAssocID="{4C17CD2C-26FF-440E-8668-24BF767AF54D}" presName="sibTrans" presStyleCnt="0"/>
      <dgm:spPr/>
    </dgm:pt>
    <dgm:pt modelId="{CA49695B-A316-42F5-A55A-7480DBB3C7C1}" type="pres">
      <dgm:prSet presAssocID="{7AC657F5-573B-443C-B3E1-9967ED88A3FE}" presName="node" presStyleLbl="node1" presStyleIdx="1" presStyleCnt="3" custScaleX="22149" custScaleY="11005" custLinFactNeighborX="1690" custLinFactNeighborY="-22774">
        <dgm:presLayoutVars>
          <dgm:bulletEnabled val="1"/>
        </dgm:presLayoutVars>
      </dgm:prSet>
      <dgm:spPr/>
      <dgm:t>
        <a:bodyPr/>
        <a:lstStyle/>
        <a:p>
          <a:endParaRPr lang="es-EC"/>
        </a:p>
      </dgm:t>
    </dgm:pt>
    <dgm:pt modelId="{467831BD-D6CC-4A6D-9F00-8280F6C2F8C1}" type="pres">
      <dgm:prSet presAssocID="{37198C0E-2AC8-46DC-A7B0-F4E231EE2BBA}" presName="sibTrans" presStyleCnt="0"/>
      <dgm:spPr/>
    </dgm:pt>
    <dgm:pt modelId="{DDA806FE-5C19-4412-8711-067EEB251AA4}" type="pres">
      <dgm:prSet presAssocID="{62D1F0DA-773A-4250-A3E1-B57FC61DB725}" presName="node" presStyleLbl="node1" presStyleIdx="2" presStyleCnt="3" custScaleX="22034" custScaleY="11915" custLinFactNeighborX="3472" custLinFactNeighborY="-6767">
        <dgm:presLayoutVars>
          <dgm:bulletEnabled val="1"/>
        </dgm:presLayoutVars>
      </dgm:prSet>
      <dgm:spPr/>
      <dgm:t>
        <a:bodyPr/>
        <a:lstStyle/>
        <a:p>
          <a:endParaRPr lang="es-EC"/>
        </a:p>
      </dgm:t>
    </dgm:pt>
  </dgm:ptLst>
  <dgm:cxnLst>
    <dgm:cxn modelId="{4F309041-622B-495D-A8F2-6AECFD2508FE}" type="presOf" srcId="{C58A5178-AC6F-4423-89C5-61AAC9AA8DBB}" destId="{D1DC028E-7729-4178-86CC-2E645521C773}" srcOrd="0" destOrd="0" presId="urn:microsoft.com/office/officeart/2005/8/layout/default#2"/>
    <dgm:cxn modelId="{2EB923EB-EA27-4F98-8429-DF53AF5579ED}" srcId="{783F84E8-8C73-4F37-B456-148AFDBA6F39}" destId="{62D1F0DA-773A-4250-A3E1-B57FC61DB725}" srcOrd="2" destOrd="0" parTransId="{8605CCCE-2DB5-4217-B55C-FFB5571AADA8}" sibTransId="{87EA352F-7450-459C-BE41-E64D2ED60E98}"/>
    <dgm:cxn modelId="{A34CEE78-DDF8-4790-83CB-A1A63231D262}" type="presOf" srcId="{783F84E8-8C73-4F37-B456-148AFDBA6F39}" destId="{52785955-BCBF-4E3B-BBF1-FACE9BBA21D3}" srcOrd="0" destOrd="0" presId="urn:microsoft.com/office/officeart/2005/8/layout/default#2"/>
    <dgm:cxn modelId="{2F213BE1-FDE2-4553-AEE5-845E4FB67380}" srcId="{783F84E8-8C73-4F37-B456-148AFDBA6F39}" destId="{7AC657F5-573B-443C-B3E1-9967ED88A3FE}" srcOrd="1" destOrd="0" parTransId="{FA25EAD7-7A09-4117-A849-2C1AD509C70B}" sibTransId="{37198C0E-2AC8-46DC-A7B0-F4E231EE2BBA}"/>
    <dgm:cxn modelId="{040AB1E5-90BB-46D0-A648-696E9F561318}" type="presOf" srcId="{7AC657F5-573B-443C-B3E1-9967ED88A3FE}" destId="{CA49695B-A316-42F5-A55A-7480DBB3C7C1}" srcOrd="0" destOrd="0" presId="urn:microsoft.com/office/officeart/2005/8/layout/default#2"/>
    <dgm:cxn modelId="{C79AA116-20BA-4866-BDD9-8C411B6061B7}" srcId="{783F84E8-8C73-4F37-B456-148AFDBA6F39}" destId="{C58A5178-AC6F-4423-89C5-61AAC9AA8DBB}" srcOrd="0" destOrd="0" parTransId="{CB79A701-481E-4B02-B7C5-93D977DC502B}" sibTransId="{4C17CD2C-26FF-440E-8668-24BF767AF54D}"/>
    <dgm:cxn modelId="{A0B1B8FA-C570-4FAD-B974-EC6507C5723D}" type="presOf" srcId="{62D1F0DA-773A-4250-A3E1-B57FC61DB725}" destId="{DDA806FE-5C19-4412-8711-067EEB251AA4}" srcOrd="0" destOrd="0" presId="urn:microsoft.com/office/officeart/2005/8/layout/default#2"/>
    <dgm:cxn modelId="{865A1A04-0B5A-4C6D-ADB0-1E171D0C69EF}" type="presParOf" srcId="{52785955-BCBF-4E3B-BBF1-FACE9BBA21D3}" destId="{D1DC028E-7729-4178-86CC-2E645521C773}" srcOrd="0" destOrd="0" presId="urn:microsoft.com/office/officeart/2005/8/layout/default#2"/>
    <dgm:cxn modelId="{A0248223-069B-4F7F-9D00-EFFFC980CCD4}" type="presParOf" srcId="{52785955-BCBF-4E3B-BBF1-FACE9BBA21D3}" destId="{5C57274E-A0DA-4643-B660-B91CE4C59917}" srcOrd="1" destOrd="0" presId="urn:microsoft.com/office/officeart/2005/8/layout/default#2"/>
    <dgm:cxn modelId="{51EDB0CA-8B41-4BE2-9BF7-0D7364517CE7}" type="presParOf" srcId="{52785955-BCBF-4E3B-BBF1-FACE9BBA21D3}" destId="{CA49695B-A316-42F5-A55A-7480DBB3C7C1}" srcOrd="2" destOrd="0" presId="urn:microsoft.com/office/officeart/2005/8/layout/default#2"/>
    <dgm:cxn modelId="{330823BB-DF1A-4320-879D-64D32E3DC919}" type="presParOf" srcId="{52785955-BCBF-4E3B-BBF1-FACE9BBA21D3}" destId="{467831BD-D6CC-4A6D-9F00-8280F6C2F8C1}" srcOrd="3" destOrd="0" presId="urn:microsoft.com/office/officeart/2005/8/layout/default#2"/>
    <dgm:cxn modelId="{BB2696C0-FCAE-4F73-9075-23C247AECAE2}" type="presParOf" srcId="{52785955-BCBF-4E3B-BBF1-FACE9BBA21D3}" destId="{DDA806FE-5C19-4412-8711-067EEB251AA4}" srcOrd="4" destOrd="0" presId="urn:microsoft.com/office/officeart/2005/8/layout/defaul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3C23F2-56A0-403D-B849-B181EE02CEFD}" type="doc">
      <dgm:prSet loTypeId="urn:microsoft.com/office/officeart/2005/8/layout/hList6" loCatId="list" qsTypeId="urn:microsoft.com/office/officeart/2005/8/quickstyle/3d1" qsCatId="3D" csTypeId="urn:microsoft.com/office/officeart/2005/8/colors/accent2_2" csCatId="accent2"/>
      <dgm:spPr/>
      <dgm:t>
        <a:bodyPr/>
        <a:lstStyle/>
        <a:p>
          <a:endParaRPr lang="es-EC"/>
        </a:p>
      </dgm:t>
    </dgm:pt>
    <dgm:pt modelId="{DA76BFB9-2BFD-4BD6-B8FA-CB911A786868}">
      <dgm:prSet custT="1"/>
      <dgm:spPr/>
      <dgm:t>
        <a:bodyPr/>
        <a:lstStyle/>
        <a:p>
          <a:pPr rtl="0"/>
          <a:r>
            <a:rPr lang="es-EC" sz="4000" dirty="0" smtClean="0"/>
            <a:t>Ubicación del Diseño</a:t>
          </a:r>
          <a:r>
            <a:rPr lang="es-EC" sz="2400" dirty="0" smtClean="0"/>
            <a:t/>
          </a:r>
          <a:br>
            <a:rPr lang="es-EC" sz="2400" dirty="0" smtClean="0"/>
          </a:br>
          <a:endParaRPr lang="es-EC" sz="2400" dirty="0"/>
        </a:p>
      </dgm:t>
    </dgm:pt>
    <dgm:pt modelId="{2FF51B4D-5607-44C8-AA9D-F0102F78A313}" type="parTrans" cxnId="{F7831103-7749-4E80-A732-8240E262F3B0}">
      <dgm:prSet/>
      <dgm:spPr/>
      <dgm:t>
        <a:bodyPr/>
        <a:lstStyle/>
        <a:p>
          <a:endParaRPr lang="es-EC"/>
        </a:p>
      </dgm:t>
    </dgm:pt>
    <dgm:pt modelId="{410184EF-7227-42FA-B68E-ADA2BACEDD0D}" type="sibTrans" cxnId="{F7831103-7749-4E80-A732-8240E262F3B0}">
      <dgm:prSet/>
      <dgm:spPr/>
      <dgm:t>
        <a:bodyPr/>
        <a:lstStyle/>
        <a:p>
          <a:endParaRPr lang="es-EC"/>
        </a:p>
      </dgm:t>
    </dgm:pt>
    <dgm:pt modelId="{C7E73970-2098-4B30-8FCC-42EDE18CF388}" type="pres">
      <dgm:prSet presAssocID="{CE3C23F2-56A0-403D-B849-B181EE02CEFD}" presName="Name0" presStyleCnt="0">
        <dgm:presLayoutVars>
          <dgm:dir/>
          <dgm:resizeHandles val="exact"/>
        </dgm:presLayoutVars>
      </dgm:prSet>
      <dgm:spPr/>
      <dgm:t>
        <a:bodyPr/>
        <a:lstStyle/>
        <a:p>
          <a:endParaRPr lang="es-EC"/>
        </a:p>
      </dgm:t>
    </dgm:pt>
    <dgm:pt modelId="{5F5264B5-CA59-4B68-992B-EC1DB3C171FC}" type="pres">
      <dgm:prSet presAssocID="{DA76BFB9-2BFD-4BD6-B8FA-CB911A786868}" presName="node" presStyleLbl="node1" presStyleIdx="0" presStyleCnt="1">
        <dgm:presLayoutVars>
          <dgm:bulletEnabled val="1"/>
        </dgm:presLayoutVars>
      </dgm:prSet>
      <dgm:spPr/>
      <dgm:t>
        <a:bodyPr/>
        <a:lstStyle/>
        <a:p>
          <a:endParaRPr lang="es-EC"/>
        </a:p>
      </dgm:t>
    </dgm:pt>
  </dgm:ptLst>
  <dgm:cxnLst>
    <dgm:cxn modelId="{59994861-DCA8-4412-9A81-C6DED6D2ADFC}" type="presOf" srcId="{CE3C23F2-56A0-403D-B849-B181EE02CEFD}" destId="{C7E73970-2098-4B30-8FCC-42EDE18CF388}" srcOrd="0" destOrd="0" presId="urn:microsoft.com/office/officeart/2005/8/layout/hList6"/>
    <dgm:cxn modelId="{FC63D86F-93F7-483C-A599-387E3BDD28F9}" type="presOf" srcId="{DA76BFB9-2BFD-4BD6-B8FA-CB911A786868}" destId="{5F5264B5-CA59-4B68-992B-EC1DB3C171FC}" srcOrd="0" destOrd="0" presId="urn:microsoft.com/office/officeart/2005/8/layout/hList6"/>
    <dgm:cxn modelId="{F7831103-7749-4E80-A732-8240E262F3B0}" srcId="{CE3C23F2-56A0-403D-B849-B181EE02CEFD}" destId="{DA76BFB9-2BFD-4BD6-B8FA-CB911A786868}" srcOrd="0" destOrd="0" parTransId="{2FF51B4D-5607-44C8-AA9D-F0102F78A313}" sibTransId="{410184EF-7227-42FA-B68E-ADA2BACEDD0D}"/>
    <dgm:cxn modelId="{C8A9B949-A99B-48FA-BAE4-165A0A144484}" type="presParOf" srcId="{C7E73970-2098-4B30-8FCC-42EDE18CF388}" destId="{5F5264B5-CA59-4B68-992B-EC1DB3C171FC}"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67983F-966A-40EB-B2FC-637E0E67CED2}" type="doc">
      <dgm:prSet loTypeId="urn:microsoft.com/office/officeart/2005/8/layout/hList6" loCatId="list" qsTypeId="urn:microsoft.com/office/officeart/2005/8/quickstyle/3d1" qsCatId="3D" csTypeId="urn:microsoft.com/office/officeart/2005/8/colors/accent2_2" csCatId="accent2"/>
      <dgm:spPr/>
      <dgm:t>
        <a:bodyPr/>
        <a:lstStyle/>
        <a:p>
          <a:endParaRPr lang="es-EC"/>
        </a:p>
      </dgm:t>
    </dgm:pt>
    <dgm:pt modelId="{D05CD886-0436-473A-87D2-68AC659CFF22}">
      <dgm:prSet/>
      <dgm:spPr/>
      <dgm:t>
        <a:bodyPr/>
        <a:lstStyle/>
        <a:p>
          <a:pPr rtl="0"/>
          <a:r>
            <a:rPr lang="es-EC" dirty="0" smtClean="0"/>
            <a:t>Mediciones de telefonía móvil</a:t>
          </a:r>
          <a:endParaRPr lang="es-EC" dirty="0"/>
        </a:p>
      </dgm:t>
    </dgm:pt>
    <dgm:pt modelId="{36756D07-96E2-4A72-B704-A7E15641A15E}" type="parTrans" cxnId="{77236AE0-B590-4DA6-A05E-AB5D635A6631}">
      <dgm:prSet/>
      <dgm:spPr/>
      <dgm:t>
        <a:bodyPr/>
        <a:lstStyle/>
        <a:p>
          <a:endParaRPr lang="es-EC"/>
        </a:p>
      </dgm:t>
    </dgm:pt>
    <dgm:pt modelId="{DA3A5664-894D-45A4-8386-66664DBD5E4E}" type="sibTrans" cxnId="{77236AE0-B590-4DA6-A05E-AB5D635A6631}">
      <dgm:prSet/>
      <dgm:spPr/>
      <dgm:t>
        <a:bodyPr/>
        <a:lstStyle/>
        <a:p>
          <a:endParaRPr lang="es-EC"/>
        </a:p>
      </dgm:t>
    </dgm:pt>
    <dgm:pt modelId="{ED91ED05-374E-4D8D-B99F-48F44B4130D6}" type="pres">
      <dgm:prSet presAssocID="{4467983F-966A-40EB-B2FC-637E0E67CED2}" presName="Name0" presStyleCnt="0">
        <dgm:presLayoutVars>
          <dgm:dir/>
          <dgm:resizeHandles val="exact"/>
        </dgm:presLayoutVars>
      </dgm:prSet>
      <dgm:spPr/>
      <dgm:t>
        <a:bodyPr/>
        <a:lstStyle/>
        <a:p>
          <a:endParaRPr lang="es-EC"/>
        </a:p>
      </dgm:t>
    </dgm:pt>
    <dgm:pt modelId="{0C499517-89A6-44DB-9E7A-EDF8ED21C1C1}" type="pres">
      <dgm:prSet presAssocID="{D05CD886-0436-473A-87D2-68AC659CFF22}" presName="node" presStyleLbl="node1" presStyleIdx="0" presStyleCnt="1">
        <dgm:presLayoutVars>
          <dgm:bulletEnabled val="1"/>
        </dgm:presLayoutVars>
      </dgm:prSet>
      <dgm:spPr/>
      <dgm:t>
        <a:bodyPr/>
        <a:lstStyle/>
        <a:p>
          <a:endParaRPr lang="es-EC"/>
        </a:p>
      </dgm:t>
    </dgm:pt>
  </dgm:ptLst>
  <dgm:cxnLst>
    <dgm:cxn modelId="{77236AE0-B590-4DA6-A05E-AB5D635A6631}" srcId="{4467983F-966A-40EB-B2FC-637E0E67CED2}" destId="{D05CD886-0436-473A-87D2-68AC659CFF22}" srcOrd="0" destOrd="0" parTransId="{36756D07-96E2-4A72-B704-A7E15641A15E}" sibTransId="{DA3A5664-894D-45A4-8386-66664DBD5E4E}"/>
    <dgm:cxn modelId="{2FA2B69F-5638-4ECE-AF66-EA1C57A3D303}" type="presOf" srcId="{4467983F-966A-40EB-B2FC-637E0E67CED2}" destId="{ED91ED05-374E-4D8D-B99F-48F44B4130D6}" srcOrd="0" destOrd="0" presId="urn:microsoft.com/office/officeart/2005/8/layout/hList6"/>
    <dgm:cxn modelId="{E3841050-ABF2-40F8-9553-ED3EED6B0989}" type="presOf" srcId="{D05CD886-0436-473A-87D2-68AC659CFF22}" destId="{0C499517-89A6-44DB-9E7A-EDF8ED21C1C1}" srcOrd="0" destOrd="0" presId="urn:microsoft.com/office/officeart/2005/8/layout/hList6"/>
    <dgm:cxn modelId="{E850571C-4904-45B1-904C-522080BEA7B6}" type="presParOf" srcId="{ED91ED05-374E-4D8D-B99F-48F44B4130D6}" destId="{0C499517-89A6-44DB-9E7A-EDF8ED21C1C1}" srcOrd="0"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54F388-1C51-464A-9E43-E535441E15ED}" type="doc">
      <dgm:prSet loTypeId="urn:microsoft.com/office/officeart/2005/8/layout/hList6" loCatId="list" qsTypeId="urn:microsoft.com/office/officeart/2005/8/quickstyle/simple5" qsCatId="simple" csTypeId="urn:microsoft.com/office/officeart/2005/8/colors/accent2_5" csCatId="accent2"/>
      <dgm:spPr/>
      <dgm:t>
        <a:bodyPr/>
        <a:lstStyle/>
        <a:p>
          <a:endParaRPr lang="es-EC"/>
        </a:p>
      </dgm:t>
    </dgm:pt>
    <dgm:pt modelId="{F1D2DAC4-D267-4313-BE64-596D8567E1CF}">
      <dgm:prSet custT="1"/>
      <dgm:spPr/>
      <dgm:t>
        <a:bodyPr/>
        <a:lstStyle/>
        <a:p>
          <a:pPr rtl="0"/>
          <a:r>
            <a:rPr lang="en-US" sz="4000" dirty="0" smtClean="0"/>
            <a:t>DISEÑO DE LA RED LTE  </a:t>
          </a:r>
          <a:endParaRPr lang="es-EC" sz="4000" dirty="0"/>
        </a:p>
      </dgm:t>
    </dgm:pt>
    <dgm:pt modelId="{B36C3829-5274-4A8A-B582-00FDFDA4FA65}" type="parTrans" cxnId="{AC3BE637-C77B-4C2A-B3E7-A1FAFD4B6FC3}">
      <dgm:prSet/>
      <dgm:spPr/>
      <dgm:t>
        <a:bodyPr/>
        <a:lstStyle/>
        <a:p>
          <a:endParaRPr lang="es-EC"/>
        </a:p>
      </dgm:t>
    </dgm:pt>
    <dgm:pt modelId="{32B58940-1DC0-4820-8893-20FF5248E531}" type="sibTrans" cxnId="{AC3BE637-C77B-4C2A-B3E7-A1FAFD4B6FC3}">
      <dgm:prSet/>
      <dgm:spPr/>
      <dgm:t>
        <a:bodyPr/>
        <a:lstStyle/>
        <a:p>
          <a:endParaRPr lang="es-EC"/>
        </a:p>
      </dgm:t>
    </dgm:pt>
    <dgm:pt modelId="{AB3DE6FB-DAB3-4A68-A757-F9ABB7DE90AC}" type="pres">
      <dgm:prSet presAssocID="{FC54F388-1C51-464A-9E43-E535441E15ED}" presName="Name0" presStyleCnt="0">
        <dgm:presLayoutVars>
          <dgm:dir/>
          <dgm:resizeHandles val="exact"/>
        </dgm:presLayoutVars>
      </dgm:prSet>
      <dgm:spPr/>
      <dgm:t>
        <a:bodyPr/>
        <a:lstStyle/>
        <a:p>
          <a:endParaRPr lang="es-EC"/>
        </a:p>
      </dgm:t>
    </dgm:pt>
    <dgm:pt modelId="{A9D45F91-D5E6-4E1A-B216-91AC5F233D38}" type="pres">
      <dgm:prSet presAssocID="{F1D2DAC4-D267-4313-BE64-596D8567E1CF}" presName="node" presStyleLbl="node1" presStyleIdx="0" presStyleCnt="1" custLinFactNeighborY="-24028">
        <dgm:presLayoutVars>
          <dgm:bulletEnabled val="1"/>
        </dgm:presLayoutVars>
      </dgm:prSet>
      <dgm:spPr/>
      <dgm:t>
        <a:bodyPr/>
        <a:lstStyle/>
        <a:p>
          <a:endParaRPr lang="es-EC"/>
        </a:p>
      </dgm:t>
    </dgm:pt>
  </dgm:ptLst>
  <dgm:cxnLst>
    <dgm:cxn modelId="{DF4CFB40-4DEA-40D8-864C-CC1DD791D732}" type="presOf" srcId="{FC54F388-1C51-464A-9E43-E535441E15ED}" destId="{AB3DE6FB-DAB3-4A68-A757-F9ABB7DE90AC}" srcOrd="0" destOrd="0" presId="urn:microsoft.com/office/officeart/2005/8/layout/hList6"/>
    <dgm:cxn modelId="{AC3BE637-C77B-4C2A-B3E7-A1FAFD4B6FC3}" srcId="{FC54F388-1C51-464A-9E43-E535441E15ED}" destId="{F1D2DAC4-D267-4313-BE64-596D8567E1CF}" srcOrd="0" destOrd="0" parTransId="{B36C3829-5274-4A8A-B582-00FDFDA4FA65}" sibTransId="{32B58940-1DC0-4820-8893-20FF5248E531}"/>
    <dgm:cxn modelId="{D823A5B3-345A-41B5-B707-7BE3C038099B}" type="presOf" srcId="{F1D2DAC4-D267-4313-BE64-596D8567E1CF}" destId="{A9D45F91-D5E6-4E1A-B216-91AC5F233D38}" srcOrd="0" destOrd="0" presId="urn:microsoft.com/office/officeart/2005/8/layout/hList6"/>
    <dgm:cxn modelId="{1713FA14-85F1-46BC-BC7B-7CD25F707CBA}" type="presParOf" srcId="{AB3DE6FB-DAB3-4A68-A757-F9ABB7DE90AC}" destId="{A9D45F91-D5E6-4E1A-B216-91AC5F233D38}" srcOrd="0"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7F979C3-EA26-4FB1-A7A8-E8B80E8C364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585C28F4-80F9-4AFE-BBF7-0B168A0A625B}">
      <dgm:prSet/>
      <dgm:spPr/>
      <dgm:t>
        <a:bodyPr/>
        <a:lstStyle/>
        <a:p>
          <a:pPr algn="ctr" rtl="0"/>
          <a:r>
            <a:rPr lang="es-MX" dirty="0" smtClean="0"/>
            <a:t>Hay tres polígonos regulares, para el diseño de las redes celulares: el triángulo, el cuadrado y el hexágono. </a:t>
          </a:r>
          <a:endParaRPr lang="es-EC" dirty="0"/>
        </a:p>
      </dgm:t>
    </dgm:pt>
    <dgm:pt modelId="{2328F19D-C547-45DC-87AC-4B30B3FCA163}" type="parTrans" cxnId="{EB3A4ADB-02FC-472F-9E41-EC5EFEB76857}">
      <dgm:prSet/>
      <dgm:spPr/>
      <dgm:t>
        <a:bodyPr/>
        <a:lstStyle/>
        <a:p>
          <a:endParaRPr lang="es-EC"/>
        </a:p>
      </dgm:t>
    </dgm:pt>
    <dgm:pt modelId="{668E9DA9-D8A6-4BF1-8D99-CB167F04E2B8}" type="sibTrans" cxnId="{EB3A4ADB-02FC-472F-9E41-EC5EFEB76857}">
      <dgm:prSet/>
      <dgm:spPr/>
      <dgm:t>
        <a:bodyPr/>
        <a:lstStyle/>
        <a:p>
          <a:endParaRPr lang="es-EC"/>
        </a:p>
      </dgm:t>
    </dgm:pt>
    <dgm:pt modelId="{EAD64166-D061-40D4-89A9-71B4047B58A0}">
      <dgm:prSet/>
      <dgm:spPr/>
      <dgm:t>
        <a:bodyPr/>
        <a:lstStyle/>
        <a:p>
          <a:pPr rtl="0"/>
          <a:r>
            <a:rPr lang="es-MX" dirty="0" smtClean="0"/>
            <a:t>Se tomó el hexágono</a:t>
          </a:r>
          <a:endParaRPr lang="es-EC" dirty="0"/>
        </a:p>
      </dgm:t>
    </dgm:pt>
    <dgm:pt modelId="{68F471E9-DCBA-463D-BF2E-B12C7AD8F207}" type="parTrans" cxnId="{F86968CC-D644-440D-803D-D97AFD0BD317}">
      <dgm:prSet/>
      <dgm:spPr/>
      <dgm:t>
        <a:bodyPr/>
        <a:lstStyle/>
        <a:p>
          <a:endParaRPr lang="es-EC"/>
        </a:p>
      </dgm:t>
    </dgm:pt>
    <dgm:pt modelId="{06D5A3E5-1ACD-4578-99CB-1A7F95AD1D98}" type="sibTrans" cxnId="{F86968CC-D644-440D-803D-D97AFD0BD317}">
      <dgm:prSet/>
      <dgm:spPr/>
      <dgm:t>
        <a:bodyPr/>
        <a:lstStyle/>
        <a:p>
          <a:endParaRPr lang="es-EC"/>
        </a:p>
      </dgm:t>
    </dgm:pt>
    <dgm:pt modelId="{9D55DE2A-EC3E-40AD-AE3A-ECC58541C713}">
      <dgm:prSet/>
      <dgm:spPr/>
      <dgm:t>
        <a:bodyPr/>
        <a:lstStyle/>
        <a:p>
          <a:pPr rtl="0"/>
          <a:endParaRPr lang="es-EC" dirty="0"/>
        </a:p>
      </dgm:t>
    </dgm:pt>
    <dgm:pt modelId="{1B7F3B84-03FF-4795-B16F-4E52E94EE3B7}" type="parTrans" cxnId="{6424DB09-8BBA-4D5C-AC48-BA9181BCC00B}">
      <dgm:prSet/>
      <dgm:spPr/>
      <dgm:t>
        <a:bodyPr/>
        <a:lstStyle/>
        <a:p>
          <a:endParaRPr lang="es-EC"/>
        </a:p>
      </dgm:t>
    </dgm:pt>
    <dgm:pt modelId="{7FBB01F7-B5E8-4A0B-9E7B-39F48F16772B}" type="sibTrans" cxnId="{6424DB09-8BBA-4D5C-AC48-BA9181BCC00B}">
      <dgm:prSet/>
      <dgm:spPr/>
      <dgm:t>
        <a:bodyPr/>
        <a:lstStyle/>
        <a:p>
          <a:endParaRPr lang="es-EC"/>
        </a:p>
      </dgm:t>
    </dgm:pt>
    <dgm:pt modelId="{7B2AFC83-5484-4669-A7F4-4A982A0F4B32}" type="pres">
      <dgm:prSet presAssocID="{B7F979C3-EA26-4FB1-A7A8-E8B80E8C364E}" presName="Name0" presStyleCnt="0">
        <dgm:presLayoutVars>
          <dgm:dir/>
          <dgm:animLvl val="lvl"/>
          <dgm:resizeHandles val="exact"/>
        </dgm:presLayoutVars>
      </dgm:prSet>
      <dgm:spPr/>
      <dgm:t>
        <a:bodyPr/>
        <a:lstStyle/>
        <a:p>
          <a:endParaRPr lang="es-EC"/>
        </a:p>
      </dgm:t>
    </dgm:pt>
    <dgm:pt modelId="{9EADC46D-A4B2-4379-8A0F-B1199A3C08ED}" type="pres">
      <dgm:prSet presAssocID="{585C28F4-80F9-4AFE-BBF7-0B168A0A625B}" presName="linNode" presStyleCnt="0"/>
      <dgm:spPr/>
    </dgm:pt>
    <dgm:pt modelId="{2F5A766D-D8BA-4648-80E6-55A679B1CC84}" type="pres">
      <dgm:prSet presAssocID="{585C28F4-80F9-4AFE-BBF7-0B168A0A625B}" presName="parentText" presStyleLbl="node1" presStyleIdx="0" presStyleCnt="3" custScaleX="277080" custScaleY="25527">
        <dgm:presLayoutVars>
          <dgm:chMax val="1"/>
          <dgm:bulletEnabled val="1"/>
        </dgm:presLayoutVars>
      </dgm:prSet>
      <dgm:spPr/>
      <dgm:t>
        <a:bodyPr/>
        <a:lstStyle/>
        <a:p>
          <a:endParaRPr lang="es-EC"/>
        </a:p>
      </dgm:t>
    </dgm:pt>
    <dgm:pt modelId="{97B0C620-A6B1-47F9-983A-8EE85452ECD6}" type="pres">
      <dgm:prSet presAssocID="{668E9DA9-D8A6-4BF1-8D99-CB167F04E2B8}" presName="sp" presStyleCnt="0"/>
      <dgm:spPr/>
    </dgm:pt>
    <dgm:pt modelId="{901124FA-8074-47AD-89CA-DAFC70E032A7}" type="pres">
      <dgm:prSet presAssocID="{9D55DE2A-EC3E-40AD-AE3A-ECC58541C713}" presName="linNode" presStyleCnt="0"/>
      <dgm:spPr/>
    </dgm:pt>
    <dgm:pt modelId="{B15595B5-9409-4E61-872D-ADAEC7CC87FE}" type="pres">
      <dgm:prSet presAssocID="{9D55DE2A-EC3E-40AD-AE3A-ECC58541C713}" presName="parentText" presStyleLbl="node1" presStyleIdx="1" presStyleCnt="3" custLinFactNeighborX="85108" custLinFactNeighborY="-205">
        <dgm:presLayoutVars>
          <dgm:chMax val="1"/>
          <dgm:bulletEnabled val="1"/>
        </dgm:presLayoutVars>
      </dgm:prSet>
      <dgm:spPr/>
      <dgm:t>
        <a:bodyPr/>
        <a:lstStyle/>
        <a:p>
          <a:endParaRPr lang="es-EC"/>
        </a:p>
      </dgm:t>
    </dgm:pt>
    <dgm:pt modelId="{3C34DE60-462B-4377-933B-68C0977A6792}" type="pres">
      <dgm:prSet presAssocID="{7FBB01F7-B5E8-4A0B-9E7B-39F48F16772B}" presName="sp" presStyleCnt="0"/>
      <dgm:spPr/>
    </dgm:pt>
    <dgm:pt modelId="{DB0888C0-9BF8-4CFA-B1AF-EDD0DAFA779E}" type="pres">
      <dgm:prSet presAssocID="{EAD64166-D061-40D4-89A9-71B4047B58A0}" presName="linNode" presStyleCnt="0"/>
      <dgm:spPr/>
    </dgm:pt>
    <dgm:pt modelId="{41326461-EF73-4B76-BFF8-3EDA721EF0DA}" type="pres">
      <dgm:prSet presAssocID="{EAD64166-D061-40D4-89A9-71B4047B58A0}" presName="parentText" presStyleLbl="node1" presStyleIdx="2" presStyleCnt="3" custScaleX="277778" custScaleY="23174" custLinFactNeighborY="11530">
        <dgm:presLayoutVars>
          <dgm:chMax val="1"/>
          <dgm:bulletEnabled val="1"/>
        </dgm:presLayoutVars>
      </dgm:prSet>
      <dgm:spPr/>
      <dgm:t>
        <a:bodyPr/>
        <a:lstStyle/>
        <a:p>
          <a:endParaRPr lang="es-EC"/>
        </a:p>
      </dgm:t>
    </dgm:pt>
  </dgm:ptLst>
  <dgm:cxnLst>
    <dgm:cxn modelId="{5A0357CB-E0E0-4CA1-8011-75D9501E1E36}" type="presOf" srcId="{B7F979C3-EA26-4FB1-A7A8-E8B80E8C364E}" destId="{7B2AFC83-5484-4669-A7F4-4A982A0F4B32}" srcOrd="0" destOrd="0" presId="urn:microsoft.com/office/officeart/2005/8/layout/vList5"/>
    <dgm:cxn modelId="{C5D1E351-9AEA-4C15-9B06-CBC9ACC76D86}" type="presOf" srcId="{EAD64166-D061-40D4-89A9-71B4047B58A0}" destId="{41326461-EF73-4B76-BFF8-3EDA721EF0DA}" srcOrd="0" destOrd="0" presId="urn:microsoft.com/office/officeart/2005/8/layout/vList5"/>
    <dgm:cxn modelId="{3A2DE77C-1653-4102-B585-BF2A4E7289AA}" type="presOf" srcId="{9D55DE2A-EC3E-40AD-AE3A-ECC58541C713}" destId="{B15595B5-9409-4E61-872D-ADAEC7CC87FE}" srcOrd="0" destOrd="0" presId="urn:microsoft.com/office/officeart/2005/8/layout/vList5"/>
    <dgm:cxn modelId="{6424DB09-8BBA-4D5C-AC48-BA9181BCC00B}" srcId="{B7F979C3-EA26-4FB1-A7A8-E8B80E8C364E}" destId="{9D55DE2A-EC3E-40AD-AE3A-ECC58541C713}" srcOrd="1" destOrd="0" parTransId="{1B7F3B84-03FF-4795-B16F-4E52E94EE3B7}" sibTransId="{7FBB01F7-B5E8-4A0B-9E7B-39F48F16772B}"/>
    <dgm:cxn modelId="{F86968CC-D644-440D-803D-D97AFD0BD317}" srcId="{B7F979C3-EA26-4FB1-A7A8-E8B80E8C364E}" destId="{EAD64166-D061-40D4-89A9-71B4047B58A0}" srcOrd="2" destOrd="0" parTransId="{68F471E9-DCBA-463D-BF2E-B12C7AD8F207}" sibTransId="{06D5A3E5-1ACD-4578-99CB-1A7F95AD1D98}"/>
    <dgm:cxn modelId="{3295C1C3-82A6-489D-A798-EA897EBDEAC4}" type="presOf" srcId="{585C28F4-80F9-4AFE-BBF7-0B168A0A625B}" destId="{2F5A766D-D8BA-4648-80E6-55A679B1CC84}" srcOrd="0" destOrd="0" presId="urn:microsoft.com/office/officeart/2005/8/layout/vList5"/>
    <dgm:cxn modelId="{EB3A4ADB-02FC-472F-9E41-EC5EFEB76857}" srcId="{B7F979C3-EA26-4FB1-A7A8-E8B80E8C364E}" destId="{585C28F4-80F9-4AFE-BBF7-0B168A0A625B}" srcOrd="0" destOrd="0" parTransId="{2328F19D-C547-45DC-87AC-4B30B3FCA163}" sibTransId="{668E9DA9-D8A6-4BF1-8D99-CB167F04E2B8}"/>
    <dgm:cxn modelId="{82FF2CCD-3C7A-4F97-8663-4E82C474449E}" type="presParOf" srcId="{7B2AFC83-5484-4669-A7F4-4A982A0F4B32}" destId="{9EADC46D-A4B2-4379-8A0F-B1199A3C08ED}" srcOrd="0" destOrd="0" presId="urn:microsoft.com/office/officeart/2005/8/layout/vList5"/>
    <dgm:cxn modelId="{DABB2BCB-5FA2-4B48-8650-17A06F295303}" type="presParOf" srcId="{9EADC46D-A4B2-4379-8A0F-B1199A3C08ED}" destId="{2F5A766D-D8BA-4648-80E6-55A679B1CC84}" srcOrd="0" destOrd="0" presId="urn:microsoft.com/office/officeart/2005/8/layout/vList5"/>
    <dgm:cxn modelId="{8C249DEC-394C-4051-B8CD-9D68EF8BA039}" type="presParOf" srcId="{7B2AFC83-5484-4669-A7F4-4A982A0F4B32}" destId="{97B0C620-A6B1-47F9-983A-8EE85452ECD6}" srcOrd="1" destOrd="0" presId="urn:microsoft.com/office/officeart/2005/8/layout/vList5"/>
    <dgm:cxn modelId="{CCCFEFA9-9EE0-47C4-ABF4-5367589354DE}" type="presParOf" srcId="{7B2AFC83-5484-4669-A7F4-4A982A0F4B32}" destId="{901124FA-8074-47AD-89CA-DAFC70E032A7}" srcOrd="2" destOrd="0" presId="urn:microsoft.com/office/officeart/2005/8/layout/vList5"/>
    <dgm:cxn modelId="{0D9E9237-89D6-4874-823B-D1F16D398C38}" type="presParOf" srcId="{901124FA-8074-47AD-89CA-DAFC70E032A7}" destId="{B15595B5-9409-4E61-872D-ADAEC7CC87FE}" srcOrd="0" destOrd="0" presId="urn:microsoft.com/office/officeart/2005/8/layout/vList5"/>
    <dgm:cxn modelId="{899300A2-E149-4AA9-A991-9E1D2408491E}" type="presParOf" srcId="{7B2AFC83-5484-4669-A7F4-4A982A0F4B32}" destId="{3C34DE60-462B-4377-933B-68C0977A6792}" srcOrd="3" destOrd="0" presId="urn:microsoft.com/office/officeart/2005/8/layout/vList5"/>
    <dgm:cxn modelId="{5C7F3FA5-3410-4344-B2B9-1196F27E9244}" type="presParOf" srcId="{7B2AFC83-5484-4669-A7F4-4A982A0F4B32}" destId="{DB0888C0-9BF8-4CFA-B1AF-EDD0DAFA779E}" srcOrd="4" destOrd="0" presId="urn:microsoft.com/office/officeart/2005/8/layout/vList5"/>
    <dgm:cxn modelId="{D55387F8-62D8-4249-9D75-F26CC7CC26FB}" type="presParOf" srcId="{DB0888C0-9BF8-4CFA-B1AF-EDD0DAFA779E}" destId="{41326461-EF73-4B76-BFF8-3EDA721EF0DA}" srcOrd="0"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597979-EFE6-406A-8A33-56A73160A193}"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s-EC"/>
        </a:p>
      </dgm:t>
    </dgm:pt>
    <dgm:pt modelId="{E4BB2D3E-A795-4F05-B154-24A7DA5F3724}">
      <dgm:prSet custT="1"/>
      <dgm:spPr/>
      <dgm:t>
        <a:bodyPr/>
        <a:lstStyle/>
        <a:p>
          <a:pPr rtl="0"/>
          <a:r>
            <a:rPr lang="es-MX" sz="2800" dirty="0" smtClean="0"/>
            <a:t>Porque es más robusta.</a:t>
          </a:r>
          <a:endParaRPr lang="es-EC" sz="2800" dirty="0"/>
        </a:p>
      </dgm:t>
    </dgm:pt>
    <dgm:pt modelId="{81EE5C21-3559-4D81-989F-228681C188F3}" type="parTrans" cxnId="{3710438D-EA72-4E5B-B9BD-5E2CBCCE99CF}">
      <dgm:prSet/>
      <dgm:spPr/>
      <dgm:t>
        <a:bodyPr/>
        <a:lstStyle/>
        <a:p>
          <a:endParaRPr lang="es-EC" sz="2800"/>
        </a:p>
      </dgm:t>
    </dgm:pt>
    <dgm:pt modelId="{703B2536-555C-4719-BA21-F388E58A2C6A}" type="sibTrans" cxnId="{3710438D-EA72-4E5B-B9BD-5E2CBCCE99CF}">
      <dgm:prSet custT="1"/>
      <dgm:spPr/>
      <dgm:t>
        <a:bodyPr/>
        <a:lstStyle/>
        <a:p>
          <a:endParaRPr lang="es-EC" sz="2800"/>
        </a:p>
      </dgm:t>
    </dgm:pt>
    <dgm:pt modelId="{BE663F6E-4361-4414-90B1-2AF24BAFD9A1}">
      <dgm:prSet custT="1"/>
      <dgm:spPr/>
      <dgm:t>
        <a:bodyPr/>
        <a:lstStyle/>
        <a:p>
          <a:pPr rtl="0"/>
          <a:r>
            <a:rPr lang="es-MX" sz="2800" dirty="0" smtClean="0"/>
            <a:t>Proporciona la mayor superficie de celda.</a:t>
          </a:r>
          <a:endParaRPr lang="es-EC" sz="2800" dirty="0"/>
        </a:p>
      </dgm:t>
    </dgm:pt>
    <dgm:pt modelId="{6DFDDB49-0A0D-4A3E-B760-1261954EF669}" type="parTrans" cxnId="{0883CF63-2514-4E5E-BF57-478A13918783}">
      <dgm:prSet/>
      <dgm:spPr/>
      <dgm:t>
        <a:bodyPr/>
        <a:lstStyle/>
        <a:p>
          <a:endParaRPr lang="es-EC" sz="2800"/>
        </a:p>
      </dgm:t>
    </dgm:pt>
    <dgm:pt modelId="{9CD36C0B-A0A9-45E0-8567-B425968DD7AE}" type="sibTrans" cxnId="{0883CF63-2514-4E5E-BF57-478A13918783}">
      <dgm:prSet custT="1"/>
      <dgm:spPr/>
      <dgm:t>
        <a:bodyPr/>
        <a:lstStyle/>
        <a:p>
          <a:endParaRPr lang="es-EC" sz="2800"/>
        </a:p>
      </dgm:t>
    </dgm:pt>
    <dgm:pt modelId="{FC345361-A886-4EF5-976F-40413346484C}">
      <dgm:prSet custT="1"/>
      <dgm:spPr/>
      <dgm:t>
        <a:bodyPr/>
        <a:lstStyle/>
        <a:p>
          <a:pPr rtl="0"/>
          <a:r>
            <a:rPr lang="es-MX" sz="2800" dirty="0" smtClean="0"/>
            <a:t>Será mínimo el número de celdas necesario para la cobertura de un área determinada.</a:t>
          </a:r>
          <a:endParaRPr lang="es-EC" sz="2800" dirty="0"/>
        </a:p>
      </dgm:t>
    </dgm:pt>
    <dgm:pt modelId="{7D165466-1159-402B-ABD0-09D1970BBC15}" type="parTrans" cxnId="{B0F5224F-7552-40E4-A730-E15D00518758}">
      <dgm:prSet/>
      <dgm:spPr/>
      <dgm:t>
        <a:bodyPr/>
        <a:lstStyle/>
        <a:p>
          <a:endParaRPr lang="es-EC" sz="2800"/>
        </a:p>
      </dgm:t>
    </dgm:pt>
    <dgm:pt modelId="{1EABC0DA-0A6E-4182-A7E3-7B6CC5D0D6B4}" type="sibTrans" cxnId="{B0F5224F-7552-40E4-A730-E15D00518758}">
      <dgm:prSet/>
      <dgm:spPr/>
      <dgm:t>
        <a:bodyPr/>
        <a:lstStyle/>
        <a:p>
          <a:endParaRPr lang="es-EC" sz="2800"/>
        </a:p>
      </dgm:t>
    </dgm:pt>
    <dgm:pt modelId="{B71B2538-FA92-42C8-9FB1-84FFB58CAFC3}" type="pres">
      <dgm:prSet presAssocID="{2C597979-EFE6-406A-8A33-56A73160A193}" presName="outerComposite" presStyleCnt="0">
        <dgm:presLayoutVars>
          <dgm:chMax val="5"/>
          <dgm:dir/>
          <dgm:resizeHandles val="exact"/>
        </dgm:presLayoutVars>
      </dgm:prSet>
      <dgm:spPr/>
      <dgm:t>
        <a:bodyPr/>
        <a:lstStyle/>
        <a:p>
          <a:endParaRPr lang="es-EC"/>
        </a:p>
      </dgm:t>
    </dgm:pt>
    <dgm:pt modelId="{2DCDD008-8BB8-4501-8B8B-540503E70C72}" type="pres">
      <dgm:prSet presAssocID="{2C597979-EFE6-406A-8A33-56A73160A193}" presName="dummyMaxCanvas" presStyleCnt="0">
        <dgm:presLayoutVars/>
      </dgm:prSet>
      <dgm:spPr/>
    </dgm:pt>
    <dgm:pt modelId="{8393898B-4F9A-46C1-81E9-6BD5A6F13F6E}" type="pres">
      <dgm:prSet presAssocID="{2C597979-EFE6-406A-8A33-56A73160A193}" presName="ThreeNodes_1" presStyleLbl="node1" presStyleIdx="0" presStyleCnt="3">
        <dgm:presLayoutVars>
          <dgm:bulletEnabled val="1"/>
        </dgm:presLayoutVars>
      </dgm:prSet>
      <dgm:spPr/>
      <dgm:t>
        <a:bodyPr/>
        <a:lstStyle/>
        <a:p>
          <a:endParaRPr lang="es-EC"/>
        </a:p>
      </dgm:t>
    </dgm:pt>
    <dgm:pt modelId="{3FCFF7CE-42D3-4E81-B370-7B605583D6C7}" type="pres">
      <dgm:prSet presAssocID="{2C597979-EFE6-406A-8A33-56A73160A193}" presName="ThreeNodes_2" presStyleLbl="node1" presStyleIdx="1" presStyleCnt="3">
        <dgm:presLayoutVars>
          <dgm:bulletEnabled val="1"/>
        </dgm:presLayoutVars>
      </dgm:prSet>
      <dgm:spPr/>
      <dgm:t>
        <a:bodyPr/>
        <a:lstStyle/>
        <a:p>
          <a:endParaRPr lang="es-EC"/>
        </a:p>
      </dgm:t>
    </dgm:pt>
    <dgm:pt modelId="{0103FAE6-030B-4D79-ABE1-92BBC735E91A}" type="pres">
      <dgm:prSet presAssocID="{2C597979-EFE6-406A-8A33-56A73160A193}" presName="ThreeNodes_3" presStyleLbl="node1" presStyleIdx="2" presStyleCnt="3">
        <dgm:presLayoutVars>
          <dgm:bulletEnabled val="1"/>
        </dgm:presLayoutVars>
      </dgm:prSet>
      <dgm:spPr/>
      <dgm:t>
        <a:bodyPr/>
        <a:lstStyle/>
        <a:p>
          <a:endParaRPr lang="es-EC"/>
        </a:p>
      </dgm:t>
    </dgm:pt>
    <dgm:pt modelId="{35CF7B8B-6239-4817-8203-65E690C7053B}" type="pres">
      <dgm:prSet presAssocID="{2C597979-EFE6-406A-8A33-56A73160A193}" presName="ThreeConn_1-2" presStyleLbl="fgAccFollowNode1" presStyleIdx="0" presStyleCnt="2">
        <dgm:presLayoutVars>
          <dgm:bulletEnabled val="1"/>
        </dgm:presLayoutVars>
      </dgm:prSet>
      <dgm:spPr/>
      <dgm:t>
        <a:bodyPr/>
        <a:lstStyle/>
        <a:p>
          <a:endParaRPr lang="es-EC"/>
        </a:p>
      </dgm:t>
    </dgm:pt>
    <dgm:pt modelId="{7F52F532-C8FC-478C-A8CE-F785E9721B20}" type="pres">
      <dgm:prSet presAssocID="{2C597979-EFE6-406A-8A33-56A73160A193}" presName="ThreeConn_2-3" presStyleLbl="fgAccFollowNode1" presStyleIdx="1" presStyleCnt="2">
        <dgm:presLayoutVars>
          <dgm:bulletEnabled val="1"/>
        </dgm:presLayoutVars>
      </dgm:prSet>
      <dgm:spPr/>
      <dgm:t>
        <a:bodyPr/>
        <a:lstStyle/>
        <a:p>
          <a:endParaRPr lang="es-EC"/>
        </a:p>
      </dgm:t>
    </dgm:pt>
    <dgm:pt modelId="{5AE7E52F-1F6C-4857-8451-918753D8B2DF}" type="pres">
      <dgm:prSet presAssocID="{2C597979-EFE6-406A-8A33-56A73160A193}" presName="ThreeNodes_1_text" presStyleLbl="node1" presStyleIdx="2" presStyleCnt="3">
        <dgm:presLayoutVars>
          <dgm:bulletEnabled val="1"/>
        </dgm:presLayoutVars>
      </dgm:prSet>
      <dgm:spPr/>
      <dgm:t>
        <a:bodyPr/>
        <a:lstStyle/>
        <a:p>
          <a:endParaRPr lang="es-EC"/>
        </a:p>
      </dgm:t>
    </dgm:pt>
    <dgm:pt modelId="{114E9320-5BDE-4020-B57D-5F759CDC7371}" type="pres">
      <dgm:prSet presAssocID="{2C597979-EFE6-406A-8A33-56A73160A193}" presName="ThreeNodes_2_text" presStyleLbl="node1" presStyleIdx="2" presStyleCnt="3">
        <dgm:presLayoutVars>
          <dgm:bulletEnabled val="1"/>
        </dgm:presLayoutVars>
      </dgm:prSet>
      <dgm:spPr/>
      <dgm:t>
        <a:bodyPr/>
        <a:lstStyle/>
        <a:p>
          <a:endParaRPr lang="es-EC"/>
        </a:p>
      </dgm:t>
    </dgm:pt>
    <dgm:pt modelId="{FA0B8794-B358-40ED-9744-4689F8EDA55D}" type="pres">
      <dgm:prSet presAssocID="{2C597979-EFE6-406A-8A33-56A73160A193}" presName="ThreeNodes_3_text" presStyleLbl="node1" presStyleIdx="2" presStyleCnt="3">
        <dgm:presLayoutVars>
          <dgm:bulletEnabled val="1"/>
        </dgm:presLayoutVars>
      </dgm:prSet>
      <dgm:spPr/>
      <dgm:t>
        <a:bodyPr/>
        <a:lstStyle/>
        <a:p>
          <a:endParaRPr lang="es-EC"/>
        </a:p>
      </dgm:t>
    </dgm:pt>
  </dgm:ptLst>
  <dgm:cxnLst>
    <dgm:cxn modelId="{64536500-65FC-419D-B186-59278D967DDD}" type="presOf" srcId="{FC345361-A886-4EF5-976F-40413346484C}" destId="{0103FAE6-030B-4D79-ABE1-92BBC735E91A}" srcOrd="0" destOrd="0" presId="urn:microsoft.com/office/officeart/2005/8/layout/vProcess5"/>
    <dgm:cxn modelId="{B4F1D0F0-0F86-4AF9-9695-56B7E9CEABAB}" type="presOf" srcId="{E4BB2D3E-A795-4F05-B154-24A7DA5F3724}" destId="{8393898B-4F9A-46C1-81E9-6BD5A6F13F6E}" srcOrd="0" destOrd="0" presId="urn:microsoft.com/office/officeart/2005/8/layout/vProcess5"/>
    <dgm:cxn modelId="{B0F5224F-7552-40E4-A730-E15D00518758}" srcId="{2C597979-EFE6-406A-8A33-56A73160A193}" destId="{FC345361-A886-4EF5-976F-40413346484C}" srcOrd="2" destOrd="0" parTransId="{7D165466-1159-402B-ABD0-09D1970BBC15}" sibTransId="{1EABC0DA-0A6E-4182-A7E3-7B6CC5D0D6B4}"/>
    <dgm:cxn modelId="{2C186FFA-6453-4B60-8EC2-2A273F2F30AC}" type="presOf" srcId="{9CD36C0B-A0A9-45E0-8567-B425968DD7AE}" destId="{7F52F532-C8FC-478C-A8CE-F785E9721B20}" srcOrd="0" destOrd="0" presId="urn:microsoft.com/office/officeart/2005/8/layout/vProcess5"/>
    <dgm:cxn modelId="{4F7FDCD7-77D5-4207-A86F-81DEB787A60C}" type="presOf" srcId="{2C597979-EFE6-406A-8A33-56A73160A193}" destId="{B71B2538-FA92-42C8-9FB1-84FFB58CAFC3}" srcOrd="0" destOrd="0" presId="urn:microsoft.com/office/officeart/2005/8/layout/vProcess5"/>
    <dgm:cxn modelId="{BD29EC9C-0BF0-445F-9CFA-3E0911E1B53C}" type="presOf" srcId="{703B2536-555C-4719-BA21-F388E58A2C6A}" destId="{35CF7B8B-6239-4817-8203-65E690C7053B}" srcOrd="0" destOrd="0" presId="urn:microsoft.com/office/officeart/2005/8/layout/vProcess5"/>
    <dgm:cxn modelId="{F40883E3-DEF7-4FAF-B438-2F4224B393CB}" type="presOf" srcId="{BE663F6E-4361-4414-90B1-2AF24BAFD9A1}" destId="{3FCFF7CE-42D3-4E81-B370-7B605583D6C7}" srcOrd="0" destOrd="0" presId="urn:microsoft.com/office/officeart/2005/8/layout/vProcess5"/>
    <dgm:cxn modelId="{3710438D-EA72-4E5B-B9BD-5E2CBCCE99CF}" srcId="{2C597979-EFE6-406A-8A33-56A73160A193}" destId="{E4BB2D3E-A795-4F05-B154-24A7DA5F3724}" srcOrd="0" destOrd="0" parTransId="{81EE5C21-3559-4D81-989F-228681C188F3}" sibTransId="{703B2536-555C-4719-BA21-F388E58A2C6A}"/>
    <dgm:cxn modelId="{E096FB36-55AC-4293-A0C5-B5E89D448E14}" type="presOf" srcId="{FC345361-A886-4EF5-976F-40413346484C}" destId="{FA0B8794-B358-40ED-9744-4689F8EDA55D}" srcOrd="1" destOrd="0" presId="urn:microsoft.com/office/officeart/2005/8/layout/vProcess5"/>
    <dgm:cxn modelId="{38F173C9-F9D6-4800-9C4B-0245F1090241}" type="presOf" srcId="{E4BB2D3E-A795-4F05-B154-24A7DA5F3724}" destId="{5AE7E52F-1F6C-4857-8451-918753D8B2DF}" srcOrd="1" destOrd="0" presId="urn:microsoft.com/office/officeart/2005/8/layout/vProcess5"/>
    <dgm:cxn modelId="{2C864808-87DA-4CF9-87B3-BD478A26E1B6}" type="presOf" srcId="{BE663F6E-4361-4414-90B1-2AF24BAFD9A1}" destId="{114E9320-5BDE-4020-B57D-5F759CDC7371}" srcOrd="1" destOrd="0" presId="urn:microsoft.com/office/officeart/2005/8/layout/vProcess5"/>
    <dgm:cxn modelId="{0883CF63-2514-4E5E-BF57-478A13918783}" srcId="{2C597979-EFE6-406A-8A33-56A73160A193}" destId="{BE663F6E-4361-4414-90B1-2AF24BAFD9A1}" srcOrd="1" destOrd="0" parTransId="{6DFDDB49-0A0D-4A3E-B760-1261954EF669}" sibTransId="{9CD36C0B-A0A9-45E0-8567-B425968DD7AE}"/>
    <dgm:cxn modelId="{5C5D75BF-44B9-4D68-B960-D19FAE075CE3}" type="presParOf" srcId="{B71B2538-FA92-42C8-9FB1-84FFB58CAFC3}" destId="{2DCDD008-8BB8-4501-8B8B-540503E70C72}" srcOrd="0" destOrd="0" presId="urn:microsoft.com/office/officeart/2005/8/layout/vProcess5"/>
    <dgm:cxn modelId="{7AA5B018-1641-4A67-BBA6-7E9609EBCE95}" type="presParOf" srcId="{B71B2538-FA92-42C8-9FB1-84FFB58CAFC3}" destId="{8393898B-4F9A-46C1-81E9-6BD5A6F13F6E}" srcOrd="1" destOrd="0" presId="urn:microsoft.com/office/officeart/2005/8/layout/vProcess5"/>
    <dgm:cxn modelId="{3E174DB1-EE09-41B1-A80A-7941F1A7F3B2}" type="presParOf" srcId="{B71B2538-FA92-42C8-9FB1-84FFB58CAFC3}" destId="{3FCFF7CE-42D3-4E81-B370-7B605583D6C7}" srcOrd="2" destOrd="0" presId="urn:microsoft.com/office/officeart/2005/8/layout/vProcess5"/>
    <dgm:cxn modelId="{56D735D0-88D2-437C-8078-C04BD9811C98}" type="presParOf" srcId="{B71B2538-FA92-42C8-9FB1-84FFB58CAFC3}" destId="{0103FAE6-030B-4D79-ABE1-92BBC735E91A}" srcOrd="3" destOrd="0" presId="urn:microsoft.com/office/officeart/2005/8/layout/vProcess5"/>
    <dgm:cxn modelId="{6CC0C9C3-E411-4736-9CE9-F3EB0050A492}" type="presParOf" srcId="{B71B2538-FA92-42C8-9FB1-84FFB58CAFC3}" destId="{35CF7B8B-6239-4817-8203-65E690C7053B}" srcOrd="4" destOrd="0" presId="urn:microsoft.com/office/officeart/2005/8/layout/vProcess5"/>
    <dgm:cxn modelId="{E1F44E15-90CC-40BA-84C7-FB8F496BA411}" type="presParOf" srcId="{B71B2538-FA92-42C8-9FB1-84FFB58CAFC3}" destId="{7F52F532-C8FC-478C-A8CE-F785E9721B20}" srcOrd="5" destOrd="0" presId="urn:microsoft.com/office/officeart/2005/8/layout/vProcess5"/>
    <dgm:cxn modelId="{F6286042-2AD2-4E91-BBF9-59BA7ABCFC11}" type="presParOf" srcId="{B71B2538-FA92-42C8-9FB1-84FFB58CAFC3}" destId="{5AE7E52F-1F6C-4857-8451-918753D8B2DF}" srcOrd="6" destOrd="0" presId="urn:microsoft.com/office/officeart/2005/8/layout/vProcess5"/>
    <dgm:cxn modelId="{61049824-05DF-4D2F-AC76-4E76CDA9050E}" type="presParOf" srcId="{B71B2538-FA92-42C8-9FB1-84FFB58CAFC3}" destId="{114E9320-5BDE-4020-B57D-5F759CDC7371}" srcOrd="7" destOrd="0" presId="urn:microsoft.com/office/officeart/2005/8/layout/vProcess5"/>
    <dgm:cxn modelId="{1F4BD0FF-237A-4E47-B1B2-A19512B9A2F5}" type="presParOf" srcId="{B71B2538-FA92-42C8-9FB1-84FFB58CAFC3}" destId="{FA0B8794-B358-40ED-9744-4689F8EDA55D}" srcOrd="8"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523EE-B5D9-4A45-B4ED-DFDF06721CAB}"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C"/>
        </a:p>
      </dgm:t>
    </dgm:pt>
    <dgm:pt modelId="{1B9CE740-F09B-46A0-B300-4EB1CAC742E8}">
      <dgm:prSet phldrT="[Texto]"/>
      <dgm:spPr/>
      <dgm:t>
        <a:bodyPr/>
        <a:lstStyle/>
        <a:p>
          <a:r>
            <a:rPr lang="es-EC" dirty="0" smtClean="0"/>
            <a:t>ADRIANA SANTAMARÍA.</a:t>
          </a:r>
          <a:endParaRPr lang="es-EC" dirty="0"/>
        </a:p>
      </dgm:t>
    </dgm:pt>
    <dgm:pt modelId="{416A0829-8F1F-4DAA-9AD4-79B93A55BA71}" type="parTrans" cxnId="{9BC897D3-3809-47F8-8C49-9C5B1FAD571E}">
      <dgm:prSet/>
      <dgm:spPr/>
      <dgm:t>
        <a:bodyPr/>
        <a:lstStyle/>
        <a:p>
          <a:endParaRPr lang="es-EC"/>
        </a:p>
      </dgm:t>
    </dgm:pt>
    <dgm:pt modelId="{15A5719A-22A4-4237-B621-4B71BA2EC675}" type="sibTrans" cxnId="{9BC897D3-3809-47F8-8C49-9C5B1FAD571E}">
      <dgm:prSet/>
      <dgm:spPr/>
      <dgm:t>
        <a:bodyPr/>
        <a:lstStyle/>
        <a:p>
          <a:endParaRPr lang="es-EC"/>
        </a:p>
      </dgm:t>
    </dgm:pt>
    <dgm:pt modelId="{909C49B6-5095-4378-BF8C-5A60E5A061F6}">
      <dgm:prSet phldrT="[Texto]"/>
      <dgm:spPr/>
      <dgm:t>
        <a:bodyPr/>
        <a:lstStyle/>
        <a:p>
          <a:r>
            <a:rPr lang="es-EC" dirty="0" smtClean="0"/>
            <a:t>HENRY MANOSALVAS.</a:t>
          </a:r>
          <a:endParaRPr lang="es-EC" dirty="0"/>
        </a:p>
      </dgm:t>
    </dgm:pt>
    <dgm:pt modelId="{E31EBD16-0495-404C-941A-2EF22D4874C5}" type="parTrans" cxnId="{283336E3-B095-43B4-89BE-FCE78FD093B8}">
      <dgm:prSet/>
      <dgm:spPr/>
      <dgm:t>
        <a:bodyPr/>
        <a:lstStyle/>
        <a:p>
          <a:endParaRPr lang="es-EC"/>
        </a:p>
      </dgm:t>
    </dgm:pt>
    <dgm:pt modelId="{2B1FEA19-FFD7-4852-BD0E-8A9AB337F0CE}" type="sibTrans" cxnId="{283336E3-B095-43B4-89BE-FCE78FD093B8}">
      <dgm:prSet/>
      <dgm:spPr/>
      <dgm:t>
        <a:bodyPr/>
        <a:lstStyle/>
        <a:p>
          <a:endParaRPr lang="es-EC"/>
        </a:p>
      </dgm:t>
    </dgm:pt>
    <dgm:pt modelId="{AE6E2A48-EF81-4E0D-9DAE-99AC390BE503}" type="pres">
      <dgm:prSet presAssocID="{ED2523EE-B5D9-4A45-B4ED-DFDF06721CAB}" presName="linear" presStyleCnt="0">
        <dgm:presLayoutVars>
          <dgm:dir/>
          <dgm:resizeHandles val="exact"/>
        </dgm:presLayoutVars>
      </dgm:prSet>
      <dgm:spPr/>
      <dgm:t>
        <a:bodyPr/>
        <a:lstStyle/>
        <a:p>
          <a:endParaRPr lang="es-EC"/>
        </a:p>
      </dgm:t>
    </dgm:pt>
    <dgm:pt modelId="{36D19354-0263-4A90-8941-58A2321EE3DD}" type="pres">
      <dgm:prSet presAssocID="{1B9CE740-F09B-46A0-B300-4EB1CAC742E8}" presName="comp" presStyleCnt="0"/>
      <dgm:spPr/>
    </dgm:pt>
    <dgm:pt modelId="{C8E3C9CD-2BD1-47C4-88AE-7AE90DDFB20A}" type="pres">
      <dgm:prSet presAssocID="{1B9CE740-F09B-46A0-B300-4EB1CAC742E8}" presName="box" presStyleLbl="node1" presStyleIdx="0" presStyleCnt="2"/>
      <dgm:spPr/>
      <dgm:t>
        <a:bodyPr/>
        <a:lstStyle/>
        <a:p>
          <a:endParaRPr lang="es-EC"/>
        </a:p>
      </dgm:t>
    </dgm:pt>
    <dgm:pt modelId="{CECE9F91-CEBC-412C-826A-409016E94CAB}" type="pres">
      <dgm:prSet presAssocID="{1B9CE740-F09B-46A0-B300-4EB1CAC742E8}" presName="img" presStyleLbl="fgImgPlace1" presStyleIdx="0" presStyleCnt="2" custFlipVert="1" custScaleX="23823" custScaleY="3640"/>
      <dgm:spPr/>
    </dgm:pt>
    <dgm:pt modelId="{703445DE-B35A-4CB9-9C4F-E6D450915AE0}" type="pres">
      <dgm:prSet presAssocID="{1B9CE740-F09B-46A0-B300-4EB1CAC742E8}" presName="text" presStyleLbl="node1" presStyleIdx="0" presStyleCnt="2">
        <dgm:presLayoutVars>
          <dgm:bulletEnabled val="1"/>
        </dgm:presLayoutVars>
      </dgm:prSet>
      <dgm:spPr/>
      <dgm:t>
        <a:bodyPr/>
        <a:lstStyle/>
        <a:p>
          <a:endParaRPr lang="es-EC"/>
        </a:p>
      </dgm:t>
    </dgm:pt>
    <dgm:pt modelId="{FB712EB7-D338-4EC6-95C5-57960C3C7E18}" type="pres">
      <dgm:prSet presAssocID="{15A5719A-22A4-4237-B621-4B71BA2EC675}" presName="spacer" presStyleCnt="0"/>
      <dgm:spPr/>
    </dgm:pt>
    <dgm:pt modelId="{56237B49-88AD-49C5-BF54-F957D60ABE57}" type="pres">
      <dgm:prSet presAssocID="{909C49B6-5095-4378-BF8C-5A60E5A061F6}" presName="comp" presStyleCnt="0"/>
      <dgm:spPr/>
    </dgm:pt>
    <dgm:pt modelId="{69F6F40B-3176-490E-ABE8-BD5CCC745396}" type="pres">
      <dgm:prSet presAssocID="{909C49B6-5095-4378-BF8C-5A60E5A061F6}" presName="box" presStyleLbl="node1" presStyleIdx="1" presStyleCnt="2" custLinFactNeighborY="1868"/>
      <dgm:spPr/>
      <dgm:t>
        <a:bodyPr/>
        <a:lstStyle/>
        <a:p>
          <a:endParaRPr lang="es-EC"/>
        </a:p>
      </dgm:t>
    </dgm:pt>
    <dgm:pt modelId="{451D627A-7956-415F-816D-C0D87AC55F6F}" type="pres">
      <dgm:prSet presAssocID="{909C49B6-5095-4378-BF8C-5A60E5A061F6}" presName="img" presStyleLbl="fgImgPlace1" presStyleIdx="1" presStyleCnt="2" custFlipVert="1" custScaleX="23823" custScaleY="4348"/>
      <dgm:spPr/>
    </dgm:pt>
    <dgm:pt modelId="{033BA7D4-71C8-4E70-8937-2821512D07DC}" type="pres">
      <dgm:prSet presAssocID="{909C49B6-5095-4378-BF8C-5A60E5A061F6}" presName="text" presStyleLbl="node1" presStyleIdx="1" presStyleCnt="2">
        <dgm:presLayoutVars>
          <dgm:bulletEnabled val="1"/>
        </dgm:presLayoutVars>
      </dgm:prSet>
      <dgm:spPr/>
      <dgm:t>
        <a:bodyPr/>
        <a:lstStyle/>
        <a:p>
          <a:endParaRPr lang="es-EC"/>
        </a:p>
      </dgm:t>
    </dgm:pt>
  </dgm:ptLst>
  <dgm:cxnLst>
    <dgm:cxn modelId="{7D9F39B0-8EA6-4B6D-8282-E30669BFFA2E}" type="presOf" srcId="{1B9CE740-F09B-46A0-B300-4EB1CAC742E8}" destId="{703445DE-B35A-4CB9-9C4F-E6D450915AE0}" srcOrd="1" destOrd="0" presId="urn:microsoft.com/office/officeart/2005/8/layout/vList4#1"/>
    <dgm:cxn modelId="{9BC897D3-3809-47F8-8C49-9C5B1FAD571E}" srcId="{ED2523EE-B5D9-4A45-B4ED-DFDF06721CAB}" destId="{1B9CE740-F09B-46A0-B300-4EB1CAC742E8}" srcOrd="0" destOrd="0" parTransId="{416A0829-8F1F-4DAA-9AD4-79B93A55BA71}" sibTransId="{15A5719A-22A4-4237-B621-4B71BA2EC675}"/>
    <dgm:cxn modelId="{39D27A7A-FAA2-4485-AE9C-8A008217187C}" type="presOf" srcId="{909C49B6-5095-4378-BF8C-5A60E5A061F6}" destId="{033BA7D4-71C8-4E70-8937-2821512D07DC}" srcOrd="1" destOrd="0" presId="urn:microsoft.com/office/officeart/2005/8/layout/vList4#1"/>
    <dgm:cxn modelId="{10719646-BC07-4617-BFDB-F268B5632C01}" type="presOf" srcId="{909C49B6-5095-4378-BF8C-5A60E5A061F6}" destId="{69F6F40B-3176-490E-ABE8-BD5CCC745396}" srcOrd="0" destOrd="0" presId="urn:microsoft.com/office/officeart/2005/8/layout/vList4#1"/>
    <dgm:cxn modelId="{3EC75BD2-8903-454F-8965-44D102ADEB4F}" type="presOf" srcId="{1B9CE740-F09B-46A0-B300-4EB1CAC742E8}" destId="{C8E3C9CD-2BD1-47C4-88AE-7AE90DDFB20A}" srcOrd="0" destOrd="0" presId="urn:microsoft.com/office/officeart/2005/8/layout/vList4#1"/>
    <dgm:cxn modelId="{0B77814E-1997-43CA-A5B5-A5ACDF40E737}" type="presOf" srcId="{ED2523EE-B5D9-4A45-B4ED-DFDF06721CAB}" destId="{AE6E2A48-EF81-4E0D-9DAE-99AC390BE503}" srcOrd="0" destOrd="0" presId="urn:microsoft.com/office/officeart/2005/8/layout/vList4#1"/>
    <dgm:cxn modelId="{283336E3-B095-43B4-89BE-FCE78FD093B8}" srcId="{ED2523EE-B5D9-4A45-B4ED-DFDF06721CAB}" destId="{909C49B6-5095-4378-BF8C-5A60E5A061F6}" srcOrd="1" destOrd="0" parTransId="{E31EBD16-0495-404C-941A-2EF22D4874C5}" sibTransId="{2B1FEA19-FFD7-4852-BD0E-8A9AB337F0CE}"/>
    <dgm:cxn modelId="{7B07DD77-36AB-4FC3-BA15-20A1DC08ADC1}" type="presParOf" srcId="{AE6E2A48-EF81-4E0D-9DAE-99AC390BE503}" destId="{36D19354-0263-4A90-8941-58A2321EE3DD}" srcOrd="0" destOrd="0" presId="urn:microsoft.com/office/officeart/2005/8/layout/vList4#1"/>
    <dgm:cxn modelId="{9B62128F-69A8-4ACE-9297-5522D23B9CEC}" type="presParOf" srcId="{36D19354-0263-4A90-8941-58A2321EE3DD}" destId="{C8E3C9CD-2BD1-47C4-88AE-7AE90DDFB20A}" srcOrd="0" destOrd="0" presId="urn:microsoft.com/office/officeart/2005/8/layout/vList4#1"/>
    <dgm:cxn modelId="{F409B976-432C-4997-9E86-E8A642B894C0}" type="presParOf" srcId="{36D19354-0263-4A90-8941-58A2321EE3DD}" destId="{CECE9F91-CEBC-412C-826A-409016E94CAB}" srcOrd="1" destOrd="0" presId="urn:microsoft.com/office/officeart/2005/8/layout/vList4#1"/>
    <dgm:cxn modelId="{7DFB0272-662B-476A-B847-4E014AD5ED5E}" type="presParOf" srcId="{36D19354-0263-4A90-8941-58A2321EE3DD}" destId="{703445DE-B35A-4CB9-9C4F-E6D450915AE0}" srcOrd="2" destOrd="0" presId="urn:microsoft.com/office/officeart/2005/8/layout/vList4#1"/>
    <dgm:cxn modelId="{E2F620B5-A46D-44E6-98FB-D61E9A33C684}" type="presParOf" srcId="{AE6E2A48-EF81-4E0D-9DAE-99AC390BE503}" destId="{FB712EB7-D338-4EC6-95C5-57960C3C7E18}" srcOrd="1" destOrd="0" presId="urn:microsoft.com/office/officeart/2005/8/layout/vList4#1"/>
    <dgm:cxn modelId="{0BB863ED-9E9F-4FE6-9E9A-3E6F3466E7F6}" type="presParOf" srcId="{AE6E2A48-EF81-4E0D-9DAE-99AC390BE503}" destId="{56237B49-88AD-49C5-BF54-F957D60ABE57}" srcOrd="2" destOrd="0" presId="urn:microsoft.com/office/officeart/2005/8/layout/vList4#1"/>
    <dgm:cxn modelId="{FF4D1859-8E21-47F1-864A-1A0B196E6056}" type="presParOf" srcId="{56237B49-88AD-49C5-BF54-F957D60ABE57}" destId="{69F6F40B-3176-490E-ABE8-BD5CCC745396}" srcOrd="0" destOrd="0" presId="urn:microsoft.com/office/officeart/2005/8/layout/vList4#1"/>
    <dgm:cxn modelId="{DACC580E-53DA-4B7C-BCE0-69B7E7E009AD}" type="presParOf" srcId="{56237B49-88AD-49C5-BF54-F957D60ABE57}" destId="{451D627A-7956-415F-816D-C0D87AC55F6F}" srcOrd="1" destOrd="0" presId="urn:microsoft.com/office/officeart/2005/8/layout/vList4#1"/>
    <dgm:cxn modelId="{FA65B692-B5D8-43DC-8743-80B6D2394122}" type="presParOf" srcId="{56237B49-88AD-49C5-BF54-F957D60ABE57}" destId="{033BA7D4-71C8-4E70-8937-2821512D07DC}"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00A847-38B6-4B6C-8620-D2E6DAA9B71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5976F2C8-B5C9-4F06-8446-307CF2EBDEEF}">
      <dgm:prSet/>
      <dgm:spPr/>
      <dgm:t>
        <a:bodyPr/>
        <a:lstStyle/>
        <a:p>
          <a:pPr rtl="0"/>
          <a:r>
            <a:rPr lang="en-US" i="1" dirty="0" smtClean="0"/>
            <a:t>Para la </a:t>
          </a:r>
          <a:r>
            <a:rPr lang="en-US" i="1" dirty="0" err="1" smtClean="0"/>
            <a:t>división</a:t>
          </a:r>
          <a:r>
            <a:rPr lang="en-US" i="1" dirty="0" smtClean="0"/>
            <a:t> </a:t>
          </a:r>
          <a:r>
            <a:rPr lang="en-US" i="1" dirty="0" err="1" smtClean="0"/>
            <a:t>celular</a:t>
          </a:r>
          <a:r>
            <a:rPr lang="en-US" i="1" dirty="0" smtClean="0"/>
            <a:t>, se </a:t>
          </a:r>
          <a:r>
            <a:rPr lang="en-US" i="1" dirty="0" err="1" smtClean="0"/>
            <a:t>determina</a:t>
          </a:r>
          <a:r>
            <a:rPr lang="en-US" i="1" dirty="0" smtClean="0"/>
            <a:t> la </a:t>
          </a:r>
          <a:r>
            <a:rPr lang="en-US" i="1" dirty="0" err="1" smtClean="0"/>
            <a:t>superficie</a:t>
          </a:r>
          <a:r>
            <a:rPr lang="en-US" i="1" dirty="0" smtClean="0"/>
            <a:t> </a:t>
          </a:r>
          <a:r>
            <a:rPr lang="en-US" i="1" dirty="0" err="1" smtClean="0"/>
            <a:t>que</a:t>
          </a:r>
          <a:r>
            <a:rPr lang="en-US" i="1" dirty="0" smtClean="0"/>
            <a:t> </a:t>
          </a:r>
          <a:r>
            <a:rPr lang="en-US" i="1" dirty="0" err="1" smtClean="0"/>
            <a:t>va</a:t>
          </a:r>
          <a:r>
            <a:rPr lang="en-US" i="1" dirty="0" smtClean="0"/>
            <a:t> a </a:t>
          </a:r>
          <a:r>
            <a:rPr lang="en-US" i="1" dirty="0" err="1" smtClean="0"/>
            <a:t>cubrir</a:t>
          </a:r>
          <a:r>
            <a:rPr lang="en-US" i="1" dirty="0" smtClean="0"/>
            <a:t> </a:t>
          </a:r>
          <a:r>
            <a:rPr lang="en-US" i="1" dirty="0" err="1" smtClean="0"/>
            <a:t>cada</a:t>
          </a:r>
          <a:r>
            <a:rPr lang="en-US" i="1" dirty="0" smtClean="0"/>
            <a:t> </a:t>
          </a:r>
          <a:r>
            <a:rPr lang="en-US" i="1" dirty="0" err="1" smtClean="0"/>
            <a:t>estación</a:t>
          </a:r>
          <a:r>
            <a:rPr lang="en-US" i="1" dirty="0" smtClean="0"/>
            <a:t>  R=1.5 km</a:t>
          </a:r>
          <a:endParaRPr lang="es-EC" dirty="0"/>
        </a:p>
      </dgm:t>
    </dgm:pt>
    <dgm:pt modelId="{992ACAC9-094E-4CD3-A670-FC4531AF0937}" type="parTrans" cxnId="{F7455AA3-08D5-4472-B51E-77189239A06A}">
      <dgm:prSet/>
      <dgm:spPr/>
      <dgm:t>
        <a:bodyPr/>
        <a:lstStyle/>
        <a:p>
          <a:endParaRPr lang="es-EC"/>
        </a:p>
      </dgm:t>
    </dgm:pt>
    <dgm:pt modelId="{A2DAF125-102D-421B-A02E-53A381F120C1}" type="sibTrans" cxnId="{F7455AA3-08D5-4472-B51E-77189239A06A}">
      <dgm:prSet/>
      <dgm:spPr/>
      <dgm:t>
        <a:bodyPr/>
        <a:lstStyle/>
        <a:p>
          <a:endParaRPr lang="es-EC"/>
        </a:p>
      </dgm:t>
    </dgm:pt>
    <dgm:pt modelId="{65D69DBB-CC7D-4288-A903-FFF43F7EEF2D}">
      <dgm:prSet/>
      <dgm:spPr>
        <a:blipFill rotWithShape="1">
          <a:blip xmlns:r="http://schemas.openxmlformats.org/officeDocument/2006/relationships" r:embed="rId1"/>
          <a:stretch>
            <a:fillRect/>
          </a:stretch>
        </a:blipFill>
      </dgm:spPr>
      <dgm:t>
        <a:bodyPr/>
        <a:lstStyle/>
        <a:p>
          <a:r>
            <a:rPr lang="es-EC">
              <a:noFill/>
            </a:rPr>
            <a:t> </a:t>
          </a:r>
        </a:p>
      </dgm:t>
    </dgm:pt>
    <dgm:pt modelId="{862C8BD7-9FA5-4242-B279-8789DCA3C72E}" type="parTrans" cxnId="{22C47636-4DCC-4867-B9C4-EB06147DD848}">
      <dgm:prSet/>
      <dgm:spPr/>
      <dgm:t>
        <a:bodyPr/>
        <a:lstStyle/>
        <a:p>
          <a:endParaRPr lang="es-EC"/>
        </a:p>
      </dgm:t>
    </dgm:pt>
    <dgm:pt modelId="{A9F0E474-7DB1-4D3D-8EA6-A0E56932CDFA}" type="sibTrans" cxnId="{22C47636-4DCC-4867-B9C4-EB06147DD848}">
      <dgm:prSet/>
      <dgm:spPr/>
      <dgm:t>
        <a:bodyPr/>
        <a:lstStyle/>
        <a:p>
          <a:endParaRPr lang="es-EC"/>
        </a:p>
      </dgm:t>
    </dgm:pt>
    <dgm:pt modelId="{AC997F4E-521E-425E-91D7-555CB019CBA3}">
      <dgm:prSet/>
      <dgm:spPr/>
      <dgm:t>
        <a:bodyPr/>
        <a:lstStyle/>
        <a:p>
          <a:pPr rtl="0"/>
          <a:r>
            <a:rPr lang="en-US" dirty="0" smtClean="0"/>
            <a:t>Para </a:t>
          </a:r>
          <a:r>
            <a:rPr lang="en-US" dirty="0" err="1" smtClean="0"/>
            <a:t>encontrar</a:t>
          </a:r>
          <a:r>
            <a:rPr lang="en-US" dirty="0" smtClean="0"/>
            <a:t> el </a:t>
          </a:r>
          <a:r>
            <a:rPr lang="en-US" dirty="0" err="1" smtClean="0"/>
            <a:t>número</a:t>
          </a:r>
          <a:r>
            <a:rPr lang="en-US" dirty="0" smtClean="0"/>
            <a:t> total de </a:t>
          </a:r>
          <a:r>
            <a:rPr lang="en-US" dirty="0" err="1" smtClean="0"/>
            <a:t>celdas</a:t>
          </a:r>
          <a:r>
            <a:rPr lang="en-US" dirty="0" smtClean="0"/>
            <a:t>  se divide el </a:t>
          </a:r>
          <a:r>
            <a:rPr lang="en-US" dirty="0" err="1" smtClean="0"/>
            <a:t>área</a:t>
          </a:r>
          <a:r>
            <a:rPr lang="en-US" dirty="0" smtClean="0"/>
            <a:t> total </a:t>
          </a:r>
          <a:r>
            <a:rPr lang="en-US" dirty="0" err="1" smtClean="0"/>
            <a:t>para</a:t>
          </a:r>
          <a:r>
            <a:rPr lang="en-US" dirty="0" smtClean="0"/>
            <a:t> la </a:t>
          </a:r>
          <a:r>
            <a:rPr lang="en-US" dirty="0" err="1" smtClean="0"/>
            <a:t>superficie</a:t>
          </a:r>
          <a:r>
            <a:rPr lang="en-US" dirty="0" smtClean="0"/>
            <a:t> </a:t>
          </a:r>
          <a:r>
            <a:rPr lang="en-US" dirty="0" err="1" smtClean="0"/>
            <a:t>que</a:t>
          </a:r>
          <a:r>
            <a:rPr lang="en-US" dirty="0" smtClean="0"/>
            <a:t> </a:t>
          </a:r>
          <a:r>
            <a:rPr lang="en-US" dirty="0" err="1" smtClean="0"/>
            <a:t>cubre</a:t>
          </a:r>
          <a:r>
            <a:rPr lang="en-US" dirty="0" smtClean="0"/>
            <a:t> </a:t>
          </a:r>
          <a:r>
            <a:rPr lang="en-US" dirty="0" err="1" smtClean="0"/>
            <a:t>cada</a:t>
          </a:r>
          <a:r>
            <a:rPr lang="en-US" dirty="0" smtClean="0"/>
            <a:t> </a:t>
          </a:r>
          <a:r>
            <a:rPr lang="en-US" dirty="0" err="1" smtClean="0"/>
            <a:t>eNB</a:t>
          </a:r>
          <a:r>
            <a:rPr lang="en-US" dirty="0" smtClean="0"/>
            <a:t> </a:t>
          </a:r>
          <a:r>
            <a:rPr lang="en-US" dirty="0" err="1" smtClean="0"/>
            <a:t>así</a:t>
          </a:r>
          <a:r>
            <a:rPr lang="en-US" dirty="0" smtClean="0"/>
            <a:t> se </a:t>
          </a:r>
          <a:r>
            <a:rPr lang="en-US" dirty="0" err="1" smtClean="0"/>
            <a:t>conoce</a:t>
          </a:r>
          <a:r>
            <a:rPr lang="en-US" dirty="0" smtClean="0"/>
            <a:t> el </a:t>
          </a:r>
          <a:r>
            <a:rPr lang="en-US" dirty="0" err="1" smtClean="0"/>
            <a:t>número</a:t>
          </a:r>
          <a:r>
            <a:rPr lang="en-US" dirty="0" smtClean="0"/>
            <a:t> de </a:t>
          </a:r>
          <a:r>
            <a:rPr lang="en-US" dirty="0" err="1" smtClean="0"/>
            <a:t>celdas</a:t>
          </a:r>
          <a:r>
            <a:rPr lang="en-US" dirty="0" smtClean="0"/>
            <a:t> </a:t>
          </a:r>
          <a:r>
            <a:rPr lang="en-US" dirty="0" err="1" smtClean="0"/>
            <a:t>iniciales</a:t>
          </a:r>
          <a:r>
            <a:rPr lang="en-US" dirty="0" smtClean="0"/>
            <a:t>.</a:t>
          </a:r>
          <a:endParaRPr lang="es-EC" dirty="0"/>
        </a:p>
      </dgm:t>
    </dgm:pt>
    <dgm:pt modelId="{1C5C03DE-50C2-4F17-98A8-318042B48B88}" type="parTrans" cxnId="{8C81F2A9-2839-4219-8937-E6DC95DDE15C}">
      <dgm:prSet/>
      <dgm:spPr/>
      <dgm:t>
        <a:bodyPr/>
        <a:lstStyle/>
        <a:p>
          <a:endParaRPr lang="es-EC"/>
        </a:p>
      </dgm:t>
    </dgm:pt>
    <dgm:pt modelId="{1D5B9B70-F81B-4EF6-B1AD-A665D7594407}" type="sibTrans" cxnId="{8C81F2A9-2839-4219-8937-E6DC95DDE15C}">
      <dgm:prSet/>
      <dgm:spPr/>
      <dgm:t>
        <a:bodyPr/>
        <a:lstStyle/>
        <a:p>
          <a:endParaRPr lang="es-EC"/>
        </a:p>
      </dgm:t>
    </dgm:pt>
    <dgm:pt modelId="{1F8192D8-41CF-46BC-8467-3317C42062C9}">
      <dgm:prSet/>
      <dgm:spPr>
        <a:blipFill rotWithShape="1">
          <a:blip xmlns:r="http://schemas.openxmlformats.org/officeDocument/2006/relationships" r:embed="rId2"/>
          <a:stretch>
            <a:fillRect/>
          </a:stretch>
        </a:blipFill>
      </dgm:spPr>
      <dgm:t>
        <a:bodyPr/>
        <a:lstStyle/>
        <a:p>
          <a:r>
            <a:rPr lang="es-EC">
              <a:noFill/>
            </a:rPr>
            <a:t> </a:t>
          </a:r>
        </a:p>
      </dgm:t>
    </dgm:pt>
    <dgm:pt modelId="{B5731076-39CC-46E4-BE24-EE8561B35557}" type="parTrans" cxnId="{38762B07-4602-4860-A1FE-811F45C28CCA}">
      <dgm:prSet/>
      <dgm:spPr/>
      <dgm:t>
        <a:bodyPr/>
        <a:lstStyle/>
        <a:p>
          <a:endParaRPr lang="es-EC"/>
        </a:p>
      </dgm:t>
    </dgm:pt>
    <dgm:pt modelId="{DDCDEB38-0327-4E6E-96D1-00B637207109}" type="sibTrans" cxnId="{38762B07-4602-4860-A1FE-811F45C28CCA}">
      <dgm:prSet/>
      <dgm:spPr/>
      <dgm:t>
        <a:bodyPr/>
        <a:lstStyle/>
        <a:p>
          <a:endParaRPr lang="es-EC"/>
        </a:p>
      </dgm:t>
    </dgm:pt>
    <dgm:pt modelId="{8434D363-D469-444F-81B2-9C1ED97EF3B7}">
      <dgm:prSet/>
      <dgm:spPr>
        <a:blipFill rotWithShape="1">
          <a:blip xmlns:r="http://schemas.openxmlformats.org/officeDocument/2006/relationships" r:embed="rId3"/>
          <a:stretch>
            <a:fillRect/>
          </a:stretch>
        </a:blipFill>
      </dgm:spPr>
      <dgm:t>
        <a:bodyPr/>
        <a:lstStyle/>
        <a:p>
          <a:r>
            <a:rPr lang="es-EC">
              <a:noFill/>
            </a:rPr>
            <a:t> </a:t>
          </a:r>
        </a:p>
      </dgm:t>
    </dgm:pt>
    <dgm:pt modelId="{700D07E4-6530-496F-A2B9-C4EE0A56D55F}" type="parTrans" cxnId="{6E8D9169-4AA5-46F3-86ED-C0F89C7C875B}">
      <dgm:prSet/>
      <dgm:spPr/>
      <dgm:t>
        <a:bodyPr/>
        <a:lstStyle/>
        <a:p>
          <a:endParaRPr lang="es-EC"/>
        </a:p>
      </dgm:t>
    </dgm:pt>
    <dgm:pt modelId="{9F855941-274D-4511-B280-34A41B637BA6}" type="sibTrans" cxnId="{6E8D9169-4AA5-46F3-86ED-C0F89C7C875B}">
      <dgm:prSet/>
      <dgm:spPr/>
      <dgm:t>
        <a:bodyPr/>
        <a:lstStyle/>
        <a:p>
          <a:endParaRPr lang="es-EC"/>
        </a:p>
      </dgm:t>
    </dgm:pt>
    <dgm:pt modelId="{3CAA41AB-6A5F-4189-9FC7-BFB972B8590D}" type="pres">
      <dgm:prSet presAssocID="{EC00A847-38B6-4B6C-8620-D2E6DAA9B718}" presName="linear" presStyleCnt="0">
        <dgm:presLayoutVars>
          <dgm:animLvl val="lvl"/>
          <dgm:resizeHandles val="exact"/>
        </dgm:presLayoutVars>
      </dgm:prSet>
      <dgm:spPr/>
      <dgm:t>
        <a:bodyPr/>
        <a:lstStyle/>
        <a:p>
          <a:endParaRPr lang="es-EC"/>
        </a:p>
      </dgm:t>
    </dgm:pt>
    <dgm:pt modelId="{72BAEA6B-BB28-4341-AFE2-31DC0F1B07DA}" type="pres">
      <dgm:prSet presAssocID="{5976F2C8-B5C9-4F06-8446-307CF2EBDEEF}" presName="parentText" presStyleLbl="node1" presStyleIdx="0" presStyleCnt="5">
        <dgm:presLayoutVars>
          <dgm:chMax val="0"/>
          <dgm:bulletEnabled val="1"/>
        </dgm:presLayoutVars>
      </dgm:prSet>
      <dgm:spPr/>
      <dgm:t>
        <a:bodyPr/>
        <a:lstStyle/>
        <a:p>
          <a:endParaRPr lang="es-EC"/>
        </a:p>
      </dgm:t>
    </dgm:pt>
    <dgm:pt modelId="{69E452E7-0C80-4641-A39D-73765DB48DED}" type="pres">
      <dgm:prSet presAssocID="{A2DAF125-102D-421B-A02E-53A381F120C1}" presName="spacer" presStyleCnt="0"/>
      <dgm:spPr/>
    </dgm:pt>
    <dgm:pt modelId="{B86D4D99-E957-4891-AFCC-70A086C2DAB5}" type="pres">
      <dgm:prSet presAssocID="{65D69DBB-CC7D-4288-A903-FFF43F7EEF2D}" presName="parentText" presStyleLbl="node1" presStyleIdx="1" presStyleCnt="5">
        <dgm:presLayoutVars>
          <dgm:chMax val="0"/>
          <dgm:bulletEnabled val="1"/>
        </dgm:presLayoutVars>
      </dgm:prSet>
      <dgm:spPr/>
      <dgm:t>
        <a:bodyPr/>
        <a:lstStyle/>
        <a:p>
          <a:endParaRPr lang="es-EC"/>
        </a:p>
      </dgm:t>
    </dgm:pt>
    <dgm:pt modelId="{74E98DBA-C05D-40DB-AE30-74A55D56C1ED}" type="pres">
      <dgm:prSet presAssocID="{A9F0E474-7DB1-4D3D-8EA6-A0E56932CDFA}" presName="spacer" presStyleCnt="0"/>
      <dgm:spPr/>
    </dgm:pt>
    <dgm:pt modelId="{A374200B-F72D-4569-A528-F6C5BF86B5C4}" type="pres">
      <dgm:prSet presAssocID="{AC997F4E-521E-425E-91D7-555CB019CBA3}" presName="parentText" presStyleLbl="node1" presStyleIdx="2" presStyleCnt="5">
        <dgm:presLayoutVars>
          <dgm:chMax val="0"/>
          <dgm:bulletEnabled val="1"/>
        </dgm:presLayoutVars>
      </dgm:prSet>
      <dgm:spPr/>
      <dgm:t>
        <a:bodyPr/>
        <a:lstStyle/>
        <a:p>
          <a:endParaRPr lang="es-EC"/>
        </a:p>
      </dgm:t>
    </dgm:pt>
    <dgm:pt modelId="{B0A86EC3-B315-4DEB-A9D4-59774DE3D649}" type="pres">
      <dgm:prSet presAssocID="{1D5B9B70-F81B-4EF6-B1AD-A665D7594407}" presName="spacer" presStyleCnt="0"/>
      <dgm:spPr/>
    </dgm:pt>
    <dgm:pt modelId="{98B6C5CF-4988-4313-841D-CD5373C3726A}" type="pres">
      <dgm:prSet presAssocID="{1F8192D8-41CF-46BC-8467-3317C42062C9}" presName="parentText" presStyleLbl="node1" presStyleIdx="3" presStyleCnt="5">
        <dgm:presLayoutVars>
          <dgm:chMax val="0"/>
          <dgm:bulletEnabled val="1"/>
        </dgm:presLayoutVars>
      </dgm:prSet>
      <dgm:spPr/>
      <dgm:t>
        <a:bodyPr/>
        <a:lstStyle/>
        <a:p>
          <a:endParaRPr lang="es-EC"/>
        </a:p>
      </dgm:t>
    </dgm:pt>
    <dgm:pt modelId="{FC6420BE-3D1A-4615-A17C-479D5DDF2784}" type="pres">
      <dgm:prSet presAssocID="{DDCDEB38-0327-4E6E-96D1-00B637207109}" presName="spacer" presStyleCnt="0"/>
      <dgm:spPr/>
    </dgm:pt>
    <dgm:pt modelId="{830645E9-5880-4007-BC17-A5B7ECA7DA77}" type="pres">
      <dgm:prSet presAssocID="{8434D363-D469-444F-81B2-9C1ED97EF3B7}" presName="parentText" presStyleLbl="node1" presStyleIdx="4" presStyleCnt="5">
        <dgm:presLayoutVars>
          <dgm:chMax val="0"/>
          <dgm:bulletEnabled val="1"/>
        </dgm:presLayoutVars>
      </dgm:prSet>
      <dgm:spPr/>
      <dgm:t>
        <a:bodyPr/>
        <a:lstStyle/>
        <a:p>
          <a:endParaRPr lang="es-EC"/>
        </a:p>
      </dgm:t>
    </dgm:pt>
  </dgm:ptLst>
  <dgm:cxnLst>
    <dgm:cxn modelId="{A9068C17-E1EF-4A01-B0A6-D9C3864663A9}" type="presOf" srcId="{8434D363-D469-444F-81B2-9C1ED97EF3B7}" destId="{830645E9-5880-4007-BC17-A5B7ECA7DA77}" srcOrd="0" destOrd="0" presId="urn:microsoft.com/office/officeart/2005/8/layout/vList2"/>
    <dgm:cxn modelId="{24B34099-2C82-41BE-9B04-07873E04EBCF}" type="presOf" srcId="{65D69DBB-CC7D-4288-A903-FFF43F7EEF2D}" destId="{B86D4D99-E957-4891-AFCC-70A086C2DAB5}" srcOrd="0" destOrd="0" presId="urn:microsoft.com/office/officeart/2005/8/layout/vList2"/>
    <dgm:cxn modelId="{22C47636-4DCC-4867-B9C4-EB06147DD848}" srcId="{EC00A847-38B6-4B6C-8620-D2E6DAA9B718}" destId="{65D69DBB-CC7D-4288-A903-FFF43F7EEF2D}" srcOrd="1" destOrd="0" parTransId="{862C8BD7-9FA5-4242-B279-8789DCA3C72E}" sibTransId="{A9F0E474-7DB1-4D3D-8EA6-A0E56932CDFA}"/>
    <dgm:cxn modelId="{361B68FB-E3F7-4663-98D2-B78F9089C9F8}" type="presOf" srcId="{AC997F4E-521E-425E-91D7-555CB019CBA3}" destId="{A374200B-F72D-4569-A528-F6C5BF86B5C4}" srcOrd="0" destOrd="0" presId="urn:microsoft.com/office/officeart/2005/8/layout/vList2"/>
    <dgm:cxn modelId="{DA7A1406-E27C-4DD1-AEB8-F155E6921757}" type="presOf" srcId="{EC00A847-38B6-4B6C-8620-D2E6DAA9B718}" destId="{3CAA41AB-6A5F-4189-9FC7-BFB972B8590D}" srcOrd="0" destOrd="0" presId="urn:microsoft.com/office/officeart/2005/8/layout/vList2"/>
    <dgm:cxn modelId="{8C81F2A9-2839-4219-8937-E6DC95DDE15C}" srcId="{EC00A847-38B6-4B6C-8620-D2E6DAA9B718}" destId="{AC997F4E-521E-425E-91D7-555CB019CBA3}" srcOrd="2" destOrd="0" parTransId="{1C5C03DE-50C2-4F17-98A8-318042B48B88}" sibTransId="{1D5B9B70-F81B-4EF6-B1AD-A665D7594407}"/>
    <dgm:cxn modelId="{8958CD6D-751F-4C74-AD4C-73DE18365F4B}" type="presOf" srcId="{1F8192D8-41CF-46BC-8467-3317C42062C9}" destId="{98B6C5CF-4988-4313-841D-CD5373C3726A}" srcOrd="0" destOrd="0" presId="urn:microsoft.com/office/officeart/2005/8/layout/vList2"/>
    <dgm:cxn modelId="{F7455AA3-08D5-4472-B51E-77189239A06A}" srcId="{EC00A847-38B6-4B6C-8620-D2E6DAA9B718}" destId="{5976F2C8-B5C9-4F06-8446-307CF2EBDEEF}" srcOrd="0" destOrd="0" parTransId="{992ACAC9-094E-4CD3-A670-FC4531AF0937}" sibTransId="{A2DAF125-102D-421B-A02E-53A381F120C1}"/>
    <dgm:cxn modelId="{FB41BCBC-6568-4942-BD34-B0BB195792B9}" type="presOf" srcId="{5976F2C8-B5C9-4F06-8446-307CF2EBDEEF}" destId="{72BAEA6B-BB28-4341-AFE2-31DC0F1B07DA}" srcOrd="0" destOrd="0" presId="urn:microsoft.com/office/officeart/2005/8/layout/vList2"/>
    <dgm:cxn modelId="{6E8D9169-4AA5-46F3-86ED-C0F89C7C875B}" srcId="{EC00A847-38B6-4B6C-8620-D2E6DAA9B718}" destId="{8434D363-D469-444F-81B2-9C1ED97EF3B7}" srcOrd="4" destOrd="0" parTransId="{700D07E4-6530-496F-A2B9-C4EE0A56D55F}" sibTransId="{9F855941-274D-4511-B280-34A41B637BA6}"/>
    <dgm:cxn modelId="{38762B07-4602-4860-A1FE-811F45C28CCA}" srcId="{EC00A847-38B6-4B6C-8620-D2E6DAA9B718}" destId="{1F8192D8-41CF-46BC-8467-3317C42062C9}" srcOrd="3" destOrd="0" parTransId="{B5731076-39CC-46E4-BE24-EE8561B35557}" sibTransId="{DDCDEB38-0327-4E6E-96D1-00B637207109}"/>
    <dgm:cxn modelId="{449F6CFE-9EE1-43A2-84A3-C1867D548B97}" type="presParOf" srcId="{3CAA41AB-6A5F-4189-9FC7-BFB972B8590D}" destId="{72BAEA6B-BB28-4341-AFE2-31DC0F1B07DA}" srcOrd="0" destOrd="0" presId="urn:microsoft.com/office/officeart/2005/8/layout/vList2"/>
    <dgm:cxn modelId="{F658CB94-2F27-41F9-835D-A1313AB45C5A}" type="presParOf" srcId="{3CAA41AB-6A5F-4189-9FC7-BFB972B8590D}" destId="{69E452E7-0C80-4641-A39D-73765DB48DED}" srcOrd="1" destOrd="0" presId="urn:microsoft.com/office/officeart/2005/8/layout/vList2"/>
    <dgm:cxn modelId="{1577100A-9100-4782-A56A-74CA2AEE2E58}" type="presParOf" srcId="{3CAA41AB-6A5F-4189-9FC7-BFB972B8590D}" destId="{B86D4D99-E957-4891-AFCC-70A086C2DAB5}" srcOrd="2" destOrd="0" presId="urn:microsoft.com/office/officeart/2005/8/layout/vList2"/>
    <dgm:cxn modelId="{E1B6019D-92F8-4035-8192-1BF0911810B9}" type="presParOf" srcId="{3CAA41AB-6A5F-4189-9FC7-BFB972B8590D}" destId="{74E98DBA-C05D-40DB-AE30-74A55D56C1ED}" srcOrd="3" destOrd="0" presId="urn:microsoft.com/office/officeart/2005/8/layout/vList2"/>
    <dgm:cxn modelId="{07C0A743-A465-46A4-A670-0A6CD6D59F65}" type="presParOf" srcId="{3CAA41AB-6A5F-4189-9FC7-BFB972B8590D}" destId="{A374200B-F72D-4569-A528-F6C5BF86B5C4}" srcOrd="4" destOrd="0" presId="urn:microsoft.com/office/officeart/2005/8/layout/vList2"/>
    <dgm:cxn modelId="{1180688F-D527-47A0-9809-4F9F1FD55169}" type="presParOf" srcId="{3CAA41AB-6A5F-4189-9FC7-BFB972B8590D}" destId="{B0A86EC3-B315-4DEB-A9D4-59774DE3D649}" srcOrd="5" destOrd="0" presId="urn:microsoft.com/office/officeart/2005/8/layout/vList2"/>
    <dgm:cxn modelId="{09B9941E-D1BB-4E3F-921B-1B0C7223B3F5}" type="presParOf" srcId="{3CAA41AB-6A5F-4189-9FC7-BFB972B8590D}" destId="{98B6C5CF-4988-4313-841D-CD5373C3726A}" srcOrd="6" destOrd="0" presId="urn:microsoft.com/office/officeart/2005/8/layout/vList2"/>
    <dgm:cxn modelId="{79826D9B-C5FF-4F6F-B54D-2369D0681707}" type="presParOf" srcId="{3CAA41AB-6A5F-4189-9FC7-BFB972B8590D}" destId="{FC6420BE-3D1A-4615-A17C-479D5DDF2784}" srcOrd="7" destOrd="0" presId="urn:microsoft.com/office/officeart/2005/8/layout/vList2"/>
    <dgm:cxn modelId="{7F9376BC-6727-4543-A434-08AB109DF75E}" type="presParOf" srcId="{3CAA41AB-6A5F-4189-9FC7-BFB972B8590D}" destId="{830645E9-5880-4007-BC17-A5B7ECA7DA77}" srcOrd="8" destOrd="0" presId="urn:microsoft.com/office/officeart/2005/8/layout/vList2"/>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201.xml><?xml version="1.0" encoding="utf-8"?>
<dgm:dataModel xmlns:dgm="http://schemas.openxmlformats.org/drawingml/2006/diagram" xmlns:a="http://schemas.openxmlformats.org/drawingml/2006/main">
  <dgm:ptLst>
    <dgm:pt modelId="{EC00A847-38B6-4B6C-8620-D2E6DAA9B71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5976F2C8-B5C9-4F06-8446-307CF2EBDEEF}">
      <dgm:prSet/>
      <dgm:spPr/>
      <dgm:t>
        <a:bodyPr/>
        <a:lstStyle/>
        <a:p>
          <a:pPr rtl="0"/>
          <a:r>
            <a:rPr lang="en-US" i="1" dirty="0" smtClean="0"/>
            <a:t>Para la </a:t>
          </a:r>
          <a:r>
            <a:rPr lang="en-US" i="1" dirty="0" err="1" smtClean="0"/>
            <a:t>división</a:t>
          </a:r>
          <a:r>
            <a:rPr lang="en-US" i="1" dirty="0" smtClean="0"/>
            <a:t> </a:t>
          </a:r>
          <a:r>
            <a:rPr lang="en-US" i="1" dirty="0" err="1" smtClean="0"/>
            <a:t>celular</a:t>
          </a:r>
          <a:r>
            <a:rPr lang="en-US" i="1" dirty="0" smtClean="0"/>
            <a:t>, se </a:t>
          </a:r>
          <a:r>
            <a:rPr lang="en-US" i="1" dirty="0" err="1" smtClean="0"/>
            <a:t>determina</a:t>
          </a:r>
          <a:r>
            <a:rPr lang="en-US" i="1" dirty="0" smtClean="0"/>
            <a:t> la </a:t>
          </a:r>
          <a:r>
            <a:rPr lang="en-US" i="1" dirty="0" err="1" smtClean="0"/>
            <a:t>superficie</a:t>
          </a:r>
          <a:r>
            <a:rPr lang="en-US" i="1" dirty="0" smtClean="0"/>
            <a:t> </a:t>
          </a:r>
          <a:r>
            <a:rPr lang="en-US" i="1" dirty="0" err="1" smtClean="0"/>
            <a:t>que</a:t>
          </a:r>
          <a:r>
            <a:rPr lang="en-US" i="1" dirty="0" smtClean="0"/>
            <a:t> </a:t>
          </a:r>
          <a:r>
            <a:rPr lang="en-US" i="1" dirty="0" err="1" smtClean="0"/>
            <a:t>va</a:t>
          </a:r>
          <a:r>
            <a:rPr lang="en-US" i="1" dirty="0" smtClean="0"/>
            <a:t> a </a:t>
          </a:r>
          <a:r>
            <a:rPr lang="en-US" i="1" dirty="0" err="1" smtClean="0"/>
            <a:t>cubrir</a:t>
          </a:r>
          <a:r>
            <a:rPr lang="en-US" i="1" dirty="0" smtClean="0"/>
            <a:t> </a:t>
          </a:r>
          <a:r>
            <a:rPr lang="en-US" i="1" dirty="0" err="1" smtClean="0"/>
            <a:t>cada</a:t>
          </a:r>
          <a:r>
            <a:rPr lang="en-US" i="1" dirty="0" smtClean="0"/>
            <a:t> </a:t>
          </a:r>
          <a:r>
            <a:rPr lang="en-US" i="1" dirty="0" err="1" smtClean="0"/>
            <a:t>estación</a:t>
          </a:r>
          <a:r>
            <a:rPr lang="en-US" i="1" dirty="0" smtClean="0"/>
            <a:t>  R=1.5 km</a:t>
          </a:r>
          <a:endParaRPr lang="es-EC" dirty="0"/>
        </a:p>
      </dgm:t>
    </dgm:pt>
    <dgm:pt modelId="{992ACAC9-094E-4CD3-A670-FC4531AF0937}" type="parTrans" cxnId="{F7455AA3-08D5-4472-B51E-77189239A06A}">
      <dgm:prSet/>
      <dgm:spPr/>
      <dgm:t>
        <a:bodyPr/>
        <a:lstStyle/>
        <a:p>
          <a:endParaRPr lang="es-EC"/>
        </a:p>
      </dgm:t>
    </dgm:pt>
    <dgm:pt modelId="{A2DAF125-102D-421B-A02E-53A381F120C1}" type="sibTrans" cxnId="{F7455AA3-08D5-4472-B51E-77189239A06A}">
      <dgm:prSet/>
      <dgm:spPr/>
      <dgm:t>
        <a:bodyPr/>
        <a:lstStyle/>
        <a:p>
          <a:endParaRPr lang="es-EC"/>
        </a:p>
      </dgm:t>
    </dgm:pt>
    <mc:AlternateContent xmlns:mc="http://schemas.openxmlformats.org/markup-compatibility/2006" xmlns:a14="http://schemas.microsoft.com/office/drawing/2010/main">
      <mc:Choice Requires="a14">
        <dgm:pt modelId="{65D69DBB-CC7D-4288-A903-FFF43F7EEF2D}">
          <dgm:prSet/>
          <dgm:spPr/>
          <dgm:t>
            <a:bodyPr/>
            <a:lstStyle/>
            <a:p>
              <a:pPr rtl="0"/>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MX" b="1" i="1">
                            <a:latin typeface="Cambria Math"/>
                          </a:rPr>
                          <m:t>𝐒</m:t>
                        </m:r>
                      </m:e>
                      <m:sub>
                        <m:r>
                          <a:rPr lang="es-MX" b="1" i="1">
                            <a:latin typeface="Cambria Math"/>
                          </a:rPr>
                          <m:t>𝐜</m:t>
                        </m:r>
                      </m:sub>
                    </m:sSub>
                    <m:r>
                      <a:rPr lang="es-MX" b="1">
                        <a:latin typeface="Cambria Math"/>
                      </a:rPr>
                      <m:t>=</m:t>
                    </m:r>
                    <m:f>
                      <m:fPr>
                        <m:ctrlPr>
                          <a:rPr lang="es-EC" i="1">
                            <a:latin typeface="Cambria Math"/>
                          </a:rPr>
                        </m:ctrlPr>
                      </m:fPr>
                      <m:num>
                        <m:r>
                          <a:rPr lang="es-MX" b="1" i="1">
                            <a:latin typeface="Cambria Math"/>
                          </a:rPr>
                          <m:t>𝟑</m:t>
                        </m:r>
                        <m:rad>
                          <m:radPr>
                            <m:degHide m:val="on"/>
                            <m:ctrlPr>
                              <a:rPr lang="es-EC" i="1">
                                <a:latin typeface="Cambria Math"/>
                              </a:rPr>
                            </m:ctrlPr>
                          </m:radPr>
                          <m:deg/>
                          <m:e>
                            <m:r>
                              <a:rPr lang="es-MX" b="1" i="1">
                                <a:latin typeface="Cambria Math"/>
                              </a:rPr>
                              <m:t>𝟑</m:t>
                            </m:r>
                          </m:e>
                        </m:rad>
                        <m:sSup>
                          <m:sSupPr>
                            <m:ctrlPr>
                              <a:rPr lang="es-EC" i="1">
                                <a:latin typeface="Cambria Math"/>
                              </a:rPr>
                            </m:ctrlPr>
                          </m:sSupPr>
                          <m:e>
                            <m:r>
                              <a:rPr lang="es-MX" b="1" i="1">
                                <a:latin typeface="Cambria Math"/>
                              </a:rPr>
                              <m:t>𝐑</m:t>
                            </m:r>
                          </m:e>
                          <m:sup>
                            <m:r>
                              <a:rPr lang="es-MX" b="1" i="1">
                                <a:latin typeface="Cambria Math"/>
                              </a:rPr>
                              <m:t>𝟐</m:t>
                            </m:r>
                          </m:sup>
                        </m:sSup>
                      </m:num>
                      <m:den>
                        <m:r>
                          <a:rPr lang="es-MX" b="1" i="1">
                            <a:latin typeface="Cambria Math"/>
                          </a:rPr>
                          <m:t>𝟐</m:t>
                        </m:r>
                      </m:den>
                    </m:f>
                    <m:r>
                      <a:rPr lang="en-US" b="0" i="1">
                        <a:latin typeface="Cambria Math"/>
                      </a:rPr>
                      <m:t>=</m:t>
                    </m:r>
                    <m:r>
                      <a:rPr lang="es-MX" i="1">
                        <a:latin typeface="Cambria Math"/>
                      </a:rPr>
                      <m:t>5,84 </m:t>
                    </m:r>
                    <m:sSup>
                      <m:sSupPr>
                        <m:ctrlPr>
                          <a:rPr lang="es-EC" i="1">
                            <a:latin typeface="Cambria Math"/>
                          </a:rPr>
                        </m:ctrlPr>
                      </m:sSupPr>
                      <m:e>
                        <m:r>
                          <a:rPr lang="es-MX" i="1">
                            <a:latin typeface="Cambria Math"/>
                          </a:rPr>
                          <m:t>𝐾𝑚</m:t>
                        </m:r>
                      </m:e>
                      <m:sup>
                        <m:r>
                          <a:rPr lang="es-MX" i="1">
                            <a:latin typeface="Cambria Math"/>
                          </a:rPr>
                          <m:t>2</m:t>
                        </m:r>
                      </m:sup>
                    </m:sSup>
                  </m:oMath>
                </m:oMathPara>
              </a14:m>
              <a:endParaRPr lang="es-EC"/>
            </a:p>
          </dgm:t>
        </dgm:pt>
      </mc:Choice>
      <mc:Fallback xmlns="">
        <dgm:pt modelId="{65D69DBB-CC7D-4288-A903-FFF43F7EEF2D}">
          <dgm:prSet/>
          <dgm:spPr/>
          <dgm:t>
            <a:bodyPr/>
            <a:lstStyle/>
            <a:p>
              <a:pPr rtl="0"/>
              <a:r>
                <a:rPr lang="es-MX" b="1" i="0"/>
                <a:t>𝐒</a:t>
              </a:r>
              <a:r>
                <a:rPr lang="es-EC" b="1" i="0" smtClean="0"/>
                <a:t>_</a:t>
              </a:r>
              <a:r>
                <a:rPr lang="es-MX" b="1" i="0"/>
                <a:t>𝐜=</a:t>
              </a:r>
              <a:r>
                <a:rPr lang="es-EC" i="0"/>
                <a:t>(</a:t>
              </a:r>
              <a:r>
                <a:rPr lang="es-MX" b="1" i="0"/>
                <a:t>𝟑</a:t>
              </a:r>
              <a:r>
                <a:rPr lang="es-EC" b="1" i="0"/>
                <a:t>√</a:t>
              </a:r>
              <a:r>
                <a:rPr lang="es-MX" b="1" i="0"/>
                <a:t>𝟑</a:t>
              </a:r>
              <a:r>
                <a:rPr lang="es-EC" b="1" i="0"/>
                <a:t> </a:t>
              </a:r>
              <a:r>
                <a:rPr lang="es-MX" b="1" i="0"/>
                <a:t>𝐑</a:t>
              </a:r>
              <a:r>
                <a:rPr lang="es-EC" b="1" i="0"/>
                <a:t>^</a:t>
              </a:r>
              <a:r>
                <a:rPr lang="es-MX" b="1" i="0"/>
                <a:t>𝟐</a:t>
              </a:r>
              <a:r>
                <a:rPr lang="es-EC" b="1" i="0"/>
                <a:t>)/</a:t>
              </a:r>
              <a:r>
                <a:rPr lang="es-MX" b="1" i="0"/>
                <a:t>𝟐</a:t>
              </a:r>
              <a:r>
                <a:rPr lang="en-US" b="0" i="0"/>
                <a:t>=</a:t>
              </a:r>
              <a:r>
                <a:rPr lang="es-MX" i="0"/>
                <a:t>5,84 </a:t>
              </a:r>
              <a:r>
                <a:rPr lang="es-EC" i="0"/>
                <a:t>〖</a:t>
              </a:r>
              <a:r>
                <a:rPr lang="es-MX" i="0"/>
                <a:t>𝐾𝑚</a:t>
              </a:r>
              <a:r>
                <a:rPr lang="es-EC" i="0"/>
                <a:t>〗^</a:t>
              </a:r>
              <a:r>
                <a:rPr lang="es-MX" i="0"/>
                <a:t>2</a:t>
              </a:r>
              <a:endParaRPr lang="es-EC"/>
            </a:p>
          </dgm:t>
        </dgm:pt>
      </mc:Fallback>
    </mc:AlternateContent>
    <dgm:pt modelId="{862C8BD7-9FA5-4242-B279-8789DCA3C72E}" type="parTrans" cxnId="{22C47636-4DCC-4867-B9C4-EB06147DD848}">
      <dgm:prSet/>
      <dgm:spPr/>
      <dgm:t>
        <a:bodyPr/>
        <a:lstStyle/>
        <a:p>
          <a:endParaRPr lang="es-EC"/>
        </a:p>
      </dgm:t>
    </dgm:pt>
    <dgm:pt modelId="{A9F0E474-7DB1-4D3D-8EA6-A0E56932CDFA}" type="sibTrans" cxnId="{22C47636-4DCC-4867-B9C4-EB06147DD848}">
      <dgm:prSet/>
      <dgm:spPr/>
      <dgm:t>
        <a:bodyPr/>
        <a:lstStyle/>
        <a:p>
          <a:endParaRPr lang="es-EC"/>
        </a:p>
      </dgm:t>
    </dgm:pt>
    <dgm:pt modelId="{AC997F4E-521E-425E-91D7-555CB019CBA3}">
      <dgm:prSet/>
      <dgm:spPr/>
      <dgm:t>
        <a:bodyPr/>
        <a:lstStyle/>
        <a:p>
          <a:pPr rtl="0"/>
          <a:r>
            <a:rPr lang="en-US" dirty="0" smtClean="0"/>
            <a:t>Para </a:t>
          </a:r>
          <a:r>
            <a:rPr lang="en-US" dirty="0" err="1" smtClean="0"/>
            <a:t>encontrar</a:t>
          </a:r>
          <a:r>
            <a:rPr lang="en-US" dirty="0" smtClean="0"/>
            <a:t> el </a:t>
          </a:r>
          <a:r>
            <a:rPr lang="en-US" dirty="0" err="1" smtClean="0"/>
            <a:t>número</a:t>
          </a:r>
          <a:r>
            <a:rPr lang="en-US" dirty="0" smtClean="0"/>
            <a:t> total de </a:t>
          </a:r>
          <a:r>
            <a:rPr lang="en-US" dirty="0" err="1" smtClean="0"/>
            <a:t>celdas</a:t>
          </a:r>
          <a:r>
            <a:rPr lang="en-US" dirty="0" smtClean="0"/>
            <a:t>  se divide el </a:t>
          </a:r>
          <a:r>
            <a:rPr lang="en-US" dirty="0" err="1" smtClean="0"/>
            <a:t>área</a:t>
          </a:r>
          <a:r>
            <a:rPr lang="en-US" dirty="0" smtClean="0"/>
            <a:t> total </a:t>
          </a:r>
          <a:r>
            <a:rPr lang="en-US" dirty="0" err="1" smtClean="0"/>
            <a:t>para</a:t>
          </a:r>
          <a:r>
            <a:rPr lang="en-US" dirty="0" smtClean="0"/>
            <a:t> la </a:t>
          </a:r>
          <a:r>
            <a:rPr lang="en-US" dirty="0" err="1" smtClean="0"/>
            <a:t>superficie</a:t>
          </a:r>
          <a:r>
            <a:rPr lang="en-US" dirty="0" smtClean="0"/>
            <a:t> </a:t>
          </a:r>
          <a:r>
            <a:rPr lang="en-US" dirty="0" err="1" smtClean="0"/>
            <a:t>que</a:t>
          </a:r>
          <a:r>
            <a:rPr lang="en-US" dirty="0" smtClean="0"/>
            <a:t> </a:t>
          </a:r>
          <a:r>
            <a:rPr lang="en-US" dirty="0" err="1" smtClean="0"/>
            <a:t>cubre</a:t>
          </a:r>
          <a:r>
            <a:rPr lang="en-US" dirty="0" smtClean="0"/>
            <a:t> </a:t>
          </a:r>
          <a:r>
            <a:rPr lang="en-US" dirty="0" err="1" smtClean="0"/>
            <a:t>cada</a:t>
          </a:r>
          <a:r>
            <a:rPr lang="en-US" dirty="0" smtClean="0"/>
            <a:t> </a:t>
          </a:r>
          <a:r>
            <a:rPr lang="en-US" dirty="0" err="1" smtClean="0"/>
            <a:t>eNB</a:t>
          </a:r>
          <a:r>
            <a:rPr lang="en-US" dirty="0" smtClean="0"/>
            <a:t> </a:t>
          </a:r>
          <a:r>
            <a:rPr lang="en-US" dirty="0" err="1" smtClean="0"/>
            <a:t>así</a:t>
          </a:r>
          <a:r>
            <a:rPr lang="en-US" dirty="0" smtClean="0"/>
            <a:t> se </a:t>
          </a:r>
          <a:r>
            <a:rPr lang="en-US" dirty="0" err="1" smtClean="0"/>
            <a:t>conoce</a:t>
          </a:r>
          <a:r>
            <a:rPr lang="en-US" dirty="0" smtClean="0"/>
            <a:t> el </a:t>
          </a:r>
          <a:r>
            <a:rPr lang="en-US" dirty="0" err="1" smtClean="0"/>
            <a:t>número</a:t>
          </a:r>
          <a:r>
            <a:rPr lang="en-US" dirty="0" smtClean="0"/>
            <a:t> de </a:t>
          </a:r>
          <a:r>
            <a:rPr lang="en-US" dirty="0" err="1" smtClean="0"/>
            <a:t>celdas</a:t>
          </a:r>
          <a:r>
            <a:rPr lang="en-US" dirty="0" smtClean="0"/>
            <a:t> </a:t>
          </a:r>
          <a:r>
            <a:rPr lang="en-US" dirty="0" err="1" smtClean="0"/>
            <a:t>iniciales</a:t>
          </a:r>
          <a:r>
            <a:rPr lang="en-US" dirty="0" smtClean="0"/>
            <a:t>.</a:t>
          </a:r>
          <a:endParaRPr lang="es-EC" dirty="0"/>
        </a:p>
      </dgm:t>
    </dgm:pt>
    <dgm:pt modelId="{1C5C03DE-50C2-4F17-98A8-318042B48B88}" type="parTrans" cxnId="{8C81F2A9-2839-4219-8937-E6DC95DDE15C}">
      <dgm:prSet/>
      <dgm:spPr/>
      <dgm:t>
        <a:bodyPr/>
        <a:lstStyle/>
        <a:p>
          <a:endParaRPr lang="es-EC"/>
        </a:p>
      </dgm:t>
    </dgm:pt>
    <dgm:pt modelId="{1D5B9B70-F81B-4EF6-B1AD-A665D7594407}" type="sibTrans" cxnId="{8C81F2A9-2839-4219-8937-E6DC95DDE15C}">
      <dgm:prSet/>
      <dgm:spPr/>
      <dgm:t>
        <a:bodyPr/>
        <a:lstStyle/>
        <a:p>
          <a:endParaRPr lang="es-EC"/>
        </a:p>
      </dgm:t>
    </dgm:pt>
    <mc:AlternateContent xmlns:mc="http://schemas.openxmlformats.org/markup-compatibility/2006" xmlns:a14="http://schemas.microsoft.com/office/drawing/2010/main">
      <mc:Choice Requires="a14">
        <dgm:pt modelId="{1F8192D8-41CF-46BC-8467-3317C42062C9}">
          <dgm:prSet/>
          <dgm:spPr/>
          <dgm:t>
            <a:bodyPr/>
            <a:lstStyle/>
            <a:p>
              <a:pPr algn="ctr" rtl="0"/>
              <a14:m>
                <m:oMath xmlns:m="http://schemas.openxmlformats.org/officeDocument/2006/math">
                  <m:sSup>
                    <m:sSupPr>
                      <m:ctrlPr>
                        <a:rPr lang="es-EC" i="1" smtClean="0">
                          <a:latin typeface="Cambria Math"/>
                        </a:rPr>
                      </m:ctrlPr>
                    </m:sSupPr>
                    <m:e>
                      <m:r>
                        <a:rPr lang="es-MX" i="1">
                          <a:latin typeface="Cambria Math"/>
                        </a:rPr>
                        <m:t>𝑁</m:t>
                      </m:r>
                    </m:e>
                    <m:sup>
                      <m:r>
                        <a:rPr lang="es-MX" i="1">
                          <a:latin typeface="Cambria Math"/>
                        </a:rPr>
                        <m:t>𝑜</m:t>
                      </m:r>
                    </m:sup>
                  </m:sSup>
                  <m:r>
                    <a:rPr lang="es-MX" i="1">
                      <a:latin typeface="Cambria Math"/>
                    </a:rPr>
                    <m:t>𝑒𝑁𝐵</m:t>
                  </m:r>
                  <m:r>
                    <a:rPr lang="es-MX" i="1">
                      <a:latin typeface="Cambria Math"/>
                    </a:rPr>
                    <m:t>=</m:t>
                  </m:r>
                  <m:f>
                    <m:fPr>
                      <m:ctrlPr>
                        <a:rPr lang="es-EC" i="1">
                          <a:latin typeface="Cambria Math"/>
                        </a:rPr>
                      </m:ctrlPr>
                    </m:fPr>
                    <m:num>
                      <m:r>
                        <a:rPr lang="es-MX" i="1">
                          <a:latin typeface="Cambria Math"/>
                        </a:rPr>
                        <m:t>55</m:t>
                      </m:r>
                    </m:num>
                    <m:den>
                      <m:r>
                        <a:rPr lang="es-MX" i="1">
                          <a:latin typeface="Cambria Math"/>
                        </a:rPr>
                        <m:t>5,84</m:t>
                      </m:r>
                    </m:den>
                  </m:f>
                  <m:r>
                    <a:rPr lang="es-MX" i="1">
                      <a:latin typeface="Cambria Math"/>
                    </a:rPr>
                    <m:t>=9,</m:t>
                  </m:r>
                  <m:r>
                    <a:rPr lang="es-MX" i="1" smtClean="0">
                      <a:latin typeface="Cambria Math"/>
                    </a:rPr>
                    <m:t>4</m:t>
                  </m:r>
                  <m:r>
                    <a:rPr lang="es-MX" i="1">
                      <a:latin typeface="Cambria Math"/>
                    </a:rPr>
                    <m:t>2 ≈</m:t>
                  </m:r>
                  <m:r>
                    <a:rPr lang="en-US" b="0" i="1" smtClean="0">
                      <a:latin typeface="Cambria Math"/>
                    </a:rPr>
                    <m:t>10 </m:t>
                  </m:r>
                  <m:r>
                    <a:rPr lang="en-US" b="0" i="1">
                      <a:latin typeface="Cambria Math"/>
                    </a:rPr>
                    <m:t>𝑐𝑒𝑙𝑑𝑎𝑠</m:t>
                  </m:r>
                </m:oMath>
              </a14:m>
              <a:r>
                <a:rPr lang="es-EC" dirty="0"/>
                <a:t> para el valle de los Chillos.</a:t>
              </a:r>
            </a:p>
          </dgm:t>
        </dgm:pt>
      </mc:Choice>
      <mc:Fallback xmlns="">
        <dgm:pt modelId="{1F8192D8-41CF-46BC-8467-3317C42062C9}">
          <dgm:prSet/>
          <dgm:spPr/>
          <dgm:t>
            <a:bodyPr/>
            <a:lstStyle/>
            <a:p>
              <a:pPr algn="ctr" rtl="0"/>
              <a:r>
                <a:rPr lang="es-MX" i="0">
                  <a:latin typeface="Cambria Math"/>
                </a:rPr>
                <a:t>𝑁</a:t>
              </a:r>
              <a:r>
                <a:rPr lang="es-EC" i="0" smtClean="0">
                  <a:latin typeface="Cambria Math"/>
                </a:rPr>
                <a:t>^</a:t>
              </a:r>
              <a:r>
                <a:rPr lang="es-MX" i="0">
                  <a:latin typeface="Cambria Math"/>
                </a:rPr>
                <a:t>𝑜 𝑒𝑁𝐵=55</a:t>
              </a:r>
              <a:r>
                <a:rPr lang="es-EC" i="0">
                  <a:latin typeface="Cambria Math"/>
                </a:rPr>
                <a:t>/</a:t>
              </a:r>
              <a:r>
                <a:rPr lang="es-MX" i="0">
                  <a:latin typeface="Cambria Math"/>
                </a:rPr>
                <a:t>5,84=9,</a:t>
              </a:r>
              <a:r>
                <a:rPr lang="es-MX" i="0" smtClean="0">
                  <a:latin typeface="Cambria Math"/>
                </a:rPr>
                <a:t>4</a:t>
              </a:r>
              <a:r>
                <a:rPr lang="es-MX" i="0">
                  <a:latin typeface="Cambria Math"/>
                </a:rPr>
                <a:t>2 ≈</a:t>
              </a:r>
              <a:r>
                <a:rPr lang="en-US" b="0" i="0" smtClean="0">
                  <a:latin typeface="Cambria Math"/>
                </a:rPr>
                <a:t>10 </a:t>
              </a:r>
              <a:r>
                <a:rPr lang="en-US" b="0" i="0">
                  <a:latin typeface="Cambria Math"/>
                </a:rPr>
                <a:t>𝑐𝑒𝑙𝑑𝑎𝑠</a:t>
              </a:r>
              <a:r>
                <a:rPr lang="es-EC" dirty="0"/>
                <a:t> para el valle de los Chillos.</a:t>
              </a:r>
            </a:p>
          </dgm:t>
        </dgm:pt>
      </mc:Fallback>
    </mc:AlternateContent>
    <dgm:pt modelId="{B5731076-39CC-46E4-BE24-EE8561B35557}" type="parTrans" cxnId="{38762B07-4602-4860-A1FE-811F45C28CCA}">
      <dgm:prSet/>
      <dgm:spPr/>
      <dgm:t>
        <a:bodyPr/>
        <a:lstStyle/>
        <a:p>
          <a:endParaRPr lang="es-EC"/>
        </a:p>
      </dgm:t>
    </dgm:pt>
    <dgm:pt modelId="{DDCDEB38-0327-4E6E-96D1-00B637207109}" type="sibTrans" cxnId="{38762B07-4602-4860-A1FE-811F45C28CCA}">
      <dgm:prSet/>
      <dgm:spPr/>
      <dgm:t>
        <a:bodyPr/>
        <a:lstStyle/>
        <a:p>
          <a:endParaRPr lang="es-EC"/>
        </a:p>
      </dgm:t>
    </dgm:pt>
    <mc:AlternateContent xmlns:mc="http://schemas.openxmlformats.org/markup-compatibility/2006" xmlns:a14="http://schemas.microsoft.com/office/drawing/2010/main">
      <mc:Choice Requires="a14">
        <dgm:pt modelId="{8434D363-D469-444F-81B2-9C1ED97EF3B7}">
          <dgm:prSet/>
          <dgm:spPr/>
          <dgm:t>
            <a:bodyPr/>
            <a:lstStyle/>
            <a:p>
              <a:pPr algn="ctr" rtl="0"/>
              <a14:m>
                <m:oMath xmlns:m="http://schemas.openxmlformats.org/officeDocument/2006/math">
                  <m:sSup>
                    <m:sSupPr>
                      <m:ctrlPr>
                        <a:rPr lang="es-EC" i="1" smtClean="0">
                          <a:latin typeface="Cambria Math"/>
                        </a:rPr>
                      </m:ctrlPr>
                    </m:sSupPr>
                    <m:e>
                      <m:r>
                        <a:rPr lang="es-MX" i="1">
                          <a:latin typeface="Cambria Math"/>
                        </a:rPr>
                        <m:t>𝑁</m:t>
                      </m:r>
                    </m:e>
                    <m:sup>
                      <m:r>
                        <a:rPr lang="es-MX" i="1">
                          <a:latin typeface="Cambria Math"/>
                        </a:rPr>
                        <m:t>𝑜</m:t>
                      </m:r>
                    </m:sup>
                  </m:sSup>
                  <m:r>
                    <a:rPr lang="es-MX" i="1">
                      <a:latin typeface="Cambria Math"/>
                    </a:rPr>
                    <m:t>𝑒𝑁𝐵</m:t>
                  </m:r>
                  <m:r>
                    <a:rPr lang="es-MX" i="1">
                      <a:latin typeface="Cambria Math"/>
                    </a:rPr>
                    <m:t>=</m:t>
                  </m:r>
                  <m:f>
                    <m:fPr>
                      <m:ctrlPr>
                        <a:rPr lang="es-EC" i="1">
                          <a:latin typeface="Cambria Math"/>
                        </a:rPr>
                      </m:ctrlPr>
                    </m:fPr>
                    <m:num>
                      <m:r>
                        <a:rPr lang="es-MX" i="1">
                          <a:latin typeface="Cambria Math"/>
                        </a:rPr>
                        <m:t>40</m:t>
                      </m:r>
                    </m:num>
                    <m:den>
                      <m:r>
                        <a:rPr lang="es-MX" i="1">
                          <a:latin typeface="Cambria Math"/>
                        </a:rPr>
                        <m:t>5,84</m:t>
                      </m:r>
                    </m:den>
                  </m:f>
                  <m:r>
                    <a:rPr lang="es-MX" i="1">
                      <a:latin typeface="Cambria Math"/>
                    </a:rPr>
                    <m:t>=6,84≈</m:t>
                  </m:r>
                  <m:r>
                    <a:rPr lang="en-US" b="0" i="1">
                      <a:latin typeface="Cambria Math"/>
                    </a:rPr>
                    <m:t>7 </m:t>
                  </m:r>
                  <m:r>
                    <a:rPr lang="en-US" b="0" i="1">
                      <a:latin typeface="Cambria Math"/>
                    </a:rPr>
                    <m:t>𝑐𝑒𝑙𝑑𝑎𝑠</m:t>
                  </m:r>
                </m:oMath>
              </a14:m>
              <a:r>
                <a:rPr lang="es-EC" dirty="0"/>
                <a:t> para el valle de Tumbaco.</a:t>
              </a:r>
            </a:p>
          </dgm:t>
        </dgm:pt>
      </mc:Choice>
      <mc:Fallback xmlns="">
        <dgm:pt modelId="{8434D363-D469-444F-81B2-9C1ED97EF3B7}">
          <dgm:prSet/>
          <dgm:spPr/>
          <dgm:t>
            <a:bodyPr/>
            <a:lstStyle/>
            <a:p>
              <a:pPr algn="ctr" rtl="0"/>
              <a:r>
                <a:rPr lang="es-MX" i="0">
                  <a:latin typeface="Cambria Math"/>
                </a:rPr>
                <a:t>𝑁</a:t>
              </a:r>
              <a:r>
                <a:rPr lang="es-EC" i="0" smtClean="0">
                  <a:latin typeface="Cambria Math"/>
                </a:rPr>
                <a:t>^</a:t>
              </a:r>
              <a:r>
                <a:rPr lang="es-MX" i="0">
                  <a:latin typeface="Cambria Math"/>
                </a:rPr>
                <a:t>𝑜 𝑒𝑁𝐵=40</a:t>
              </a:r>
              <a:r>
                <a:rPr lang="es-EC" i="0">
                  <a:latin typeface="Cambria Math"/>
                </a:rPr>
                <a:t>/</a:t>
              </a:r>
              <a:r>
                <a:rPr lang="es-MX" i="0">
                  <a:latin typeface="Cambria Math"/>
                </a:rPr>
                <a:t>5,84=6,84≈</a:t>
              </a:r>
              <a:r>
                <a:rPr lang="en-US" b="0" i="0">
                  <a:latin typeface="Cambria Math"/>
                </a:rPr>
                <a:t>7 𝑐𝑒𝑙𝑑𝑎𝑠</a:t>
              </a:r>
              <a:r>
                <a:rPr lang="es-EC" dirty="0"/>
                <a:t> para el valle de Tumbaco.</a:t>
              </a:r>
            </a:p>
          </dgm:t>
        </dgm:pt>
      </mc:Fallback>
    </mc:AlternateContent>
    <dgm:pt modelId="{700D07E4-6530-496F-A2B9-C4EE0A56D55F}" type="parTrans" cxnId="{6E8D9169-4AA5-46F3-86ED-C0F89C7C875B}">
      <dgm:prSet/>
      <dgm:spPr/>
      <dgm:t>
        <a:bodyPr/>
        <a:lstStyle/>
        <a:p>
          <a:endParaRPr lang="es-EC"/>
        </a:p>
      </dgm:t>
    </dgm:pt>
    <dgm:pt modelId="{9F855941-274D-4511-B280-34A41B637BA6}" type="sibTrans" cxnId="{6E8D9169-4AA5-46F3-86ED-C0F89C7C875B}">
      <dgm:prSet/>
      <dgm:spPr/>
      <dgm:t>
        <a:bodyPr/>
        <a:lstStyle/>
        <a:p>
          <a:endParaRPr lang="es-EC"/>
        </a:p>
      </dgm:t>
    </dgm:pt>
    <dgm:pt modelId="{3CAA41AB-6A5F-4189-9FC7-BFB972B8590D}" type="pres">
      <dgm:prSet presAssocID="{EC00A847-38B6-4B6C-8620-D2E6DAA9B718}" presName="linear" presStyleCnt="0">
        <dgm:presLayoutVars>
          <dgm:animLvl val="lvl"/>
          <dgm:resizeHandles val="exact"/>
        </dgm:presLayoutVars>
      </dgm:prSet>
      <dgm:spPr/>
      <dgm:t>
        <a:bodyPr/>
        <a:lstStyle/>
        <a:p>
          <a:endParaRPr lang="es-EC"/>
        </a:p>
      </dgm:t>
    </dgm:pt>
    <dgm:pt modelId="{72BAEA6B-BB28-4341-AFE2-31DC0F1B07DA}" type="pres">
      <dgm:prSet presAssocID="{5976F2C8-B5C9-4F06-8446-307CF2EBDEEF}" presName="parentText" presStyleLbl="node1" presStyleIdx="0" presStyleCnt="5">
        <dgm:presLayoutVars>
          <dgm:chMax val="0"/>
          <dgm:bulletEnabled val="1"/>
        </dgm:presLayoutVars>
      </dgm:prSet>
      <dgm:spPr/>
      <dgm:t>
        <a:bodyPr/>
        <a:lstStyle/>
        <a:p>
          <a:endParaRPr lang="es-EC"/>
        </a:p>
      </dgm:t>
    </dgm:pt>
    <dgm:pt modelId="{69E452E7-0C80-4641-A39D-73765DB48DED}" type="pres">
      <dgm:prSet presAssocID="{A2DAF125-102D-421B-A02E-53A381F120C1}" presName="spacer" presStyleCnt="0"/>
      <dgm:spPr/>
    </dgm:pt>
    <dgm:pt modelId="{B86D4D99-E957-4891-AFCC-70A086C2DAB5}" type="pres">
      <dgm:prSet presAssocID="{65D69DBB-CC7D-4288-A903-FFF43F7EEF2D}" presName="parentText" presStyleLbl="node1" presStyleIdx="1" presStyleCnt="5">
        <dgm:presLayoutVars>
          <dgm:chMax val="0"/>
          <dgm:bulletEnabled val="1"/>
        </dgm:presLayoutVars>
      </dgm:prSet>
      <dgm:spPr/>
      <dgm:t>
        <a:bodyPr/>
        <a:lstStyle/>
        <a:p>
          <a:endParaRPr lang="es-EC"/>
        </a:p>
      </dgm:t>
    </dgm:pt>
    <dgm:pt modelId="{74E98DBA-C05D-40DB-AE30-74A55D56C1ED}" type="pres">
      <dgm:prSet presAssocID="{A9F0E474-7DB1-4D3D-8EA6-A0E56932CDFA}" presName="spacer" presStyleCnt="0"/>
      <dgm:spPr/>
    </dgm:pt>
    <dgm:pt modelId="{A374200B-F72D-4569-A528-F6C5BF86B5C4}" type="pres">
      <dgm:prSet presAssocID="{AC997F4E-521E-425E-91D7-555CB019CBA3}" presName="parentText" presStyleLbl="node1" presStyleIdx="2" presStyleCnt="5">
        <dgm:presLayoutVars>
          <dgm:chMax val="0"/>
          <dgm:bulletEnabled val="1"/>
        </dgm:presLayoutVars>
      </dgm:prSet>
      <dgm:spPr/>
      <dgm:t>
        <a:bodyPr/>
        <a:lstStyle/>
        <a:p>
          <a:endParaRPr lang="es-EC"/>
        </a:p>
      </dgm:t>
    </dgm:pt>
    <dgm:pt modelId="{B0A86EC3-B315-4DEB-A9D4-59774DE3D649}" type="pres">
      <dgm:prSet presAssocID="{1D5B9B70-F81B-4EF6-B1AD-A665D7594407}" presName="spacer" presStyleCnt="0"/>
      <dgm:spPr/>
    </dgm:pt>
    <dgm:pt modelId="{98B6C5CF-4988-4313-841D-CD5373C3726A}" type="pres">
      <dgm:prSet presAssocID="{1F8192D8-41CF-46BC-8467-3317C42062C9}" presName="parentText" presStyleLbl="node1" presStyleIdx="3" presStyleCnt="5">
        <dgm:presLayoutVars>
          <dgm:chMax val="0"/>
          <dgm:bulletEnabled val="1"/>
        </dgm:presLayoutVars>
      </dgm:prSet>
      <dgm:spPr/>
      <dgm:t>
        <a:bodyPr/>
        <a:lstStyle/>
        <a:p>
          <a:endParaRPr lang="es-EC"/>
        </a:p>
      </dgm:t>
    </dgm:pt>
    <dgm:pt modelId="{FC6420BE-3D1A-4615-A17C-479D5DDF2784}" type="pres">
      <dgm:prSet presAssocID="{DDCDEB38-0327-4E6E-96D1-00B637207109}" presName="spacer" presStyleCnt="0"/>
      <dgm:spPr/>
    </dgm:pt>
    <dgm:pt modelId="{830645E9-5880-4007-BC17-A5B7ECA7DA77}" type="pres">
      <dgm:prSet presAssocID="{8434D363-D469-444F-81B2-9C1ED97EF3B7}" presName="parentText" presStyleLbl="node1" presStyleIdx="4" presStyleCnt="5">
        <dgm:presLayoutVars>
          <dgm:chMax val="0"/>
          <dgm:bulletEnabled val="1"/>
        </dgm:presLayoutVars>
      </dgm:prSet>
      <dgm:spPr/>
      <dgm:t>
        <a:bodyPr/>
        <a:lstStyle/>
        <a:p>
          <a:endParaRPr lang="es-EC"/>
        </a:p>
      </dgm:t>
    </dgm:pt>
  </dgm:ptLst>
  <dgm:cxnLst>
    <dgm:cxn modelId="{DA7A1406-E27C-4DD1-AEB8-F155E6921757}" type="presOf" srcId="{EC00A847-38B6-4B6C-8620-D2E6DAA9B718}" destId="{3CAA41AB-6A5F-4189-9FC7-BFB972B8590D}" srcOrd="0" destOrd="0" presId="urn:microsoft.com/office/officeart/2005/8/layout/vList2"/>
    <dgm:cxn modelId="{F7455AA3-08D5-4472-B51E-77189239A06A}" srcId="{EC00A847-38B6-4B6C-8620-D2E6DAA9B718}" destId="{5976F2C8-B5C9-4F06-8446-307CF2EBDEEF}" srcOrd="0" destOrd="0" parTransId="{992ACAC9-094E-4CD3-A670-FC4531AF0937}" sibTransId="{A2DAF125-102D-421B-A02E-53A381F120C1}"/>
    <dgm:cxn modelId="{A9068C17-E1EF-4A01-B0A6-D9C3864663A9}" type="presOf" srcId="{8434D363-D469-444F-81B2-9C1ED97EF3B7}" destId="{830645E9-5880-4007-BC17-A5B7ECA7DA77}" srcOrd="0" destOrd="0" presId="urn:microsoft.com/office/officeart/2005/8/layout/vList2"/>
    <dgm:cxn modelId="{6E8D9169-4AA5-46F3-86ED-C0F89C7C875B}" srcId="{EC00A847-38B6-4B6C-8620-D2E6DAA9B718}" destId="{8434D363-D469-444F-81B2-9C1ED97EF3B7}" srcOrd="4" destOrd="0" parTransId="{700D07E4-6530-496F-A2B9-C4EE0A56D55F}" sibTransId="{9F855941-274D-4511-B280-34A41B637BA6}"/>
    <dgm:cxn modelId="{361B68FB-E3F7-4663-98D2-B78F9089C9F8}" type="presOf" srcId="{AC997F4E-521E-425E-91D7-555CB019CBA3}" destId="{A374200B-F72D-4569-A528-F6C5BF86B5C4}" srcOrd="0" destOrd="0" presId="urn:microsoft.com/office/officeart/2005/8/layout/vList2"/>
    <dgm:cxn modelId="{24B34099-2C82-41BE-9B04-07873E04EBCF}" type="presOf" srcId="{65D69DBB-CC7D-4288-A903-FFF43F7EEF2D}" destId="{B86D4D99-E957-4891-AFCC-70A086C2DAB5}" srcOrd="0" destOrd="0" presId="urn:microsoft.com/office/officeart/2005/8/layout/vList2"/>
    <dgm:cxn modelId="{8C81F2A9-2839-4219-8937-E6DC95DDE15C}" srcId="{EC00A847-38B6-4B6C-8620-D2E6DAA9B718}" destId="{AC997F4E-521E-425E-91D7-555CB019CBA3}" srcOrd="2" destOrd="0" parTransId="{1C5C03DE-50C2-4F17-98A8-318042B48B88}" sibTransId="{1D5B9B70-F81B-4EF6-B1AD-A665D7594407}"/>
    <dgm:cxn modelId="{22C47636-4DCC-4867-B9C4-EB06147DD848}" srcId="{EC00A847-38B6-4B6C-8620-D2E6DAA9B718}" destId="{65D69DBB-CC7D-4288-A903-FFF43F7EEF2D}" srcOrd="1" destOrd="0" parTransId="{862C8BD7-9FA5-4242-B279-8789DCA3C72E}" sibTransId="{A9F0E474-7DB1-4D3D-8EA6-A0E56932CDFA}"/>
    <dgm:cxn modelId="{8958CD6D-751F-4C74-AD4C-73DE18365F4B}" type="presOf" srcId="{1F8192D8-41CF-46BC-8467-3317C42062C9}" destId="{98B6C5CF-4988-4313-841D-CD5373C3726A}" srcOrd="0" destOrd="0" presId="urn:microsoft.com/office/officeart/2005/8/layout/vList2"/>
    <dgm:cxn modelId="{38762B07-4602-4860-A1FE-811F45C28CCA}" srcId="{EC00A847-38B6-4B6C-8620-D2E6DAA9B718}" destId="{1F8192D8-41CF-46BC-8467-3317C42062C9}" srcOrd="3" destOrd="0" parTransId="{B5731076-39CC-46E4-BE24-EE8561B35557}" sibTransId="{DDCDEB38-0327-4E6E-96D1-00B637207109}"/>
    <dgm:cxn modelId="{FB41BCBC-6568-4942-BD34-B0BB195792B9}" type="presOf" srcId="{5976F2C8-B5C9-4F06-8446-307CF2EBDEEF}" destId="{72BAEA6B-BB28-4341-AFE2-31DC0F1B07DA}" srcOrd="0" destOrd="0" presId="urn:microsoft.com/office/officeart/2005/8/layout/vList2"/>
    <dgm:cxn modelId="{449F6CFE-9EE1-43A2-84A3-C1867D548B97}" type="presParOf" srcId="{3CAA41AB-6A5F-4189-9FC7-BFB972B8590D}" destId="{72BAEA6B-BB28-4341-AFE2-31DC0F1B07DA}" srcOrd="0" destOrd="0" presId="urn:microsoft.com/office/officeart/2005/8/layout/vList2"/>
    <dgm:cxn modelId="{F658CB94-2F27-41F9-835D-A1313AB45C5A}" type="presParOf" srcId="{3CAA41AB-6A5F-4189-9FC7-BFB972B8590D}" destId="{69E452E7-0C80-4641-A39D-73765DB48DED}" srcOrd="1" destOrd="0" presId="urn:microsoft.com/office/officeart/2005/8/layout/vList2"/>
    <dgm:cxn modelId="{1577100A-9100-4782-A56A-74CA2AEE2E58}" type="presParOf" srcId="{3CAA41AB-6A5F-4189-9FC7-BFB972B8590D}" destId="{B86D4D99-E957-4891-AFCC-70A086C2DAB5}" srcOrd="2" destOrd="0" presId="urn:microsoft.com/office/officeart/2005/8/layout/vList2"/>
    <dgm:cxn modelId="{E1B6019D-92F8-4035-8192-1BF0911810B9}" type="presParOf" srcId="{3CAA41AB-6A5F-4189-9FC7-BFB972B8590D}" destId="{74E98DBA-C05D-40DB-AE30-74A55D56C1ED}" srcOrd="3" destOrd="0" presId="urn:microsoft.com/office/officeart/2005/8/layout/vList2"/>
    <dgm:cxn modelId="{07C0A743-A465-46A4-A670-0A6CD6D59F65}" type="presParOf" srcId="{3CAA41AB-6A5F-4189-9FC7-BFB972B8590D}" destId="{A374200B-F72D-4569-A528-F6C5BF86B5C4}" srcOrd="4" destOrd="0" presId="urn:microsoft.com/office/officeart/2005/8/layout/vList2"/>
    <dgm:cxn modelId="{1180688F-D527-47A0-9809-4F9F1FD55169}" type="presParOf" srcId="{3CAA41AB-6A5F-4189-9FC7-BFB972B8590D}" destId="{B0A86EC3-B315-4DEB-A9D4-59774DE3D649}" srcOrd="5" destOrd="0" presId="urn:microsoft.com/office/officeart/2005/8/layout/vList2"/>
    <dgm:cxn modelId="{09B9941E-D1BB-4E3F-921B-1B0C7223B3F5}" type="presParOf" srcId="{3CAA41AB-6A5F-4189-9FC7-BFB972B8590D}" destId="{98B6C5CF-4988-4313-841D-CD5373C3726A}" srcOrd="6" destOrd="0" presId="urn:microsoft.com/office/officeart/2005/8/layout/vList2"/>
    <dgm:cxn modelId="{79826D9B-C5FF-4F6F-B54D-2369D0681707}" type="presParOf" srcId="{3CAA41AB-6A5F-4189-9FC7-BFB972B8590D}" destId="{FC6420BE-3D1A-4615-A17C-479D5DDF2784}" srcOrd="7" destOrd="0" presId="urn:microsoft.com/office/officeart/2005/8/layout/vList2"/>
    <dgm:cxn modelId="{7F9376BC-6727-4543-A434-08AB109DF75E}" type="presParOf" srcId="{3CAA41AB-6A5F-4189-9FC7-BFB972B8590D}" destId="{830645E9-5880-4007-BC17-A5B7ECA7DA7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0EDF7C7-F2D6-4030-AC7E-F44C62B22D95}" type="doc">
      <dgm:prSet loTypeId="urn:microsoft.com/office/officeart/2005/8/layout/vList2" loCatId="list" qsTypeId="urn:microsoft.com/office/officeart/2005/8/quickstyle/simple5" qsCatId="simple" csTypeId="urn:microsoft.com/office/officeart/2005/8/colors/colorful1#4" csCatId="colorful"/>
      <dgm:spPr/>
      <dgm:t>
        <a:bodyPr/>
        <a:lstStyle/>
        <a:p>
          <a:endParaRPr lang="es-EC"/>
        </a:p>
      </dgm:t>
    </dgm:pt>
    <dgm:pt modelId="{4B9C2AEF-C060-456D-9D9B-B14CFF71BB0B}">
      <dgm:prSet/>
      <dgm:spPr/>
      <dgm:t>
        <a:bodyPr/>
        <a:lstStyle/>
        <a:p>
          <a:pPr algn="just" rtl="0"/>
          <a:r>
            <a:rPr lang="es-MX" dirty="0" smtClean="0"/>
            <a:t>La sectorización de una célula omnidireccional, es la primera fase que se cumple, posteriormente  para aumentar la capacidad se divide cada fase celular por mitades. </a:t>
          </a:r>
          <a:endParaRPr lang="es-EC" dirty="0"/>
        </a:p>
      </dgm:t>
    </dgm:pt>
    <dgm:pt modelId="{349EA10E-7AD0-49AB-98FC-DA4512FD4297}" type="parTrans" cxnId="{7B9E8978-83ED-4947-9B48-2CCEAF770C51}">
      <dgm:prSet/>
      <dgm:spPr/>
      <dgm:t>
        <a:bodyPr/>
        <a:lstStyle/>
        <a:p>
          <a:endParaRPr lang="es-EC"/>
        </a:p>
      </dgm:t>
    </dgm:pt>
    <dgm:pt modelId="{D4EE9FD5-39AB-4BF0-9C22-FBDB413F73AB}" type="sibTrans" cxnId="{7B9E8978-83ED-4947-9B48-2CCEAF770C51}">
      <dgm:prSet/>
      <dgm:spPr/>
      <dgm:t>
        <a:bodyPr/>
        <a:lstStyle/>
        <a:p>
          <a:endParaRPr lang="es-EC"/>
        </a:p>
      </dgm:t>
    </dgm:pt>
    <dgm:pt modelId="{1D3495F0-814A-40FB-9666-1843248D42BD}" type="pres">
      <dgm:prSet presAssocID="{60EDF7C7-F2D6-4030-AC7E-F44C62B22D95}" presName="linear" presStyleCnt="0">
        <dgm:presLayoutVars>
          <dgm:animLvl val="lvl"/>
          <dgm:resizeHandles val="exact"/>
        </dgm:presLayoutVars>
      </dgm:prSet>
      <dgm:spPr/>
      <dgm:t>
        <a:bodyPr/>
        <a:lstStyle/>
        <a:p>
          <a:endParaRPr lang="es-EC"/>
        </a:p>
      </dgm:t>
    </dgm:pt>
    <dgm:pt modelId="{1FDB184D-A681-4231-A2FF-740B5A09DCF7}" type="pres">
      <dgm:prSet presAssocID="{4B9C2AEF-C060-456D-9D9B-B14CFF71BB0B}" presName="parentText" presStyleLbl="node1" presStyleIdx="0" presStyleCnt="1">
        <dgm:presLayoutVars>
          <dgm:chMax val="0"/>
          <dgm:bulletEnabled val="1"/>
        </dgm:presLayoutVars>
      </dgm:prSet>
      <dgm:spPr/>
      <dgm:t>
        <a:bodyPr/>
        <a:lstStyle/>
        <a:p>
          <a:endParaRPr lang="es-EC"/>
        </a:p>
      </dgm:t>
    </dgm:pt>
  </dgm:ptLst>
  <dgm:cxnLst>
    <dgm:cxn modelId="{7B9E8978-83ED-4947-9B48-2CCEAF770C51}" srcId="{60EDF7C7-F2D6-4030-AC7E-F44C62B22D95}" destId="{4B9C2AEF-C060-456D-9D9B-B14CFF71BB0B}" srcOrd="0" destOrd="0" parTransId="{349EA10E-7AD0-49AB-98FC-DA4512FD4297}" sibTransId="{D4EE9FD5-39AB-4BF0-9C22-FBDB413F73AB}"/>
    <dgm:cxn modelId="{79FA76CB-18F4-44CE-95F0-C5B80F869D03}" type="presOf" srcId="{60EDF7C7-F2D6-4030-AC7E-F44C62B22D95}" destId="{1D3495F0-814A-40FB-9666-1843248D42BD}" srcOrd="0" destOrd="0" presId="urn:microsoft.com/office/officeart/2005/8/layout/vList2"/>
    <dgm:cxn modelId="{E908CA7D-2AA6-49C2-B12F-F1C7ECCEDD23}" type="presOf" srcId="{4B9C2AEF-C060-456D-9D9B-B14CFF71BB0B}" destId="{1FDB184D-A681-4231-A2FF-740B5A09DCF7}" srcOrd="0" destOrd="0" presId="urn:microsoft.com/office/officeart/2005/8/layout/vList2"/>
    <dgm:cxn modelId="{E64185EA-B012-4D54-B863-4F980B8EBFA1}" type="presParOf" srcId="{1D3495F0-814A-40FB-9666-1843248D42BD}" destId="{1FDB184D-A681-4231-A2FF-740B5A09DCF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F75BE9-5585-444E-A5A2-C73F06E6A7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41DDB637-9E43-41F8-99B6-A9212D5EFDE7}">
      <dgm:prSet custT="1"/>
      <dgm:spPr/>
      <dgm:t>
        <a:bodyPr/>
        <a:lstStyle/>
        <a:p>
          <a:pPr algn="just" rtl="0"/>
          <a:r>
            <a:rPr lang="es-EC" sz="2000" dirty="0" smtClean="0"/>
            <a:t>Un aumento progresivo de la demanda se cubre con un aumento progresivo de estaciones base. De manera simplificada, podría decirse que, para unos valores del área de cobertura de una célula debería ser calculada con la ecuación.</a:t>
          </a:r>
          <a:endParaRPr lang="es-EC" sz="2000" dirty="0"/>
        </a:p>
      </dgm:t>
    </dgm:pt>
    <dgm:pt modelId="{C16E451E-7003-48D0-A103-CD62CD584D73}" type="parTrans" cxnId="{892BFD99-B6C3-4F6C-ACCE-7AF3324664B8}">
      <dgm:prSet/>
      <dgm:spPr/>
      <dgm:t>
        <a:bodyPr/>
        <a:lstStyle/>
        <a:p>
          <a:endParaRPr lang="es-EC"/>
        </a:p>
      </dgm:t>
    </dgm:pt>
    <dgm:pt modelId="{CCE38345-4BB7-4D0C-8631-6BA671AA09F0}" type="sibTrans" cxnId="{892BFD99-B6C3-4F6C-ACCE-7AF3324664B8}">
      <dgm:prSet/>
      <dgm:spPr/>
      <dgm:t>
        <a:bodyPr/>
        <a:lstStyle/>
        <a:p>
          <a:endParaRPr lang="es-EC"/>
        </a:p>
      </dgm:t>
    </dgm:pt>
    <dgm:pt modelId="{C9057591-46DC-40ED-B7CC-08C645AAFF47}">
      <dgm:prSet custT="1"/>
      <dgm:spPr>
        <a:blipFill rotWithShape="1">
          <a:blip xmlns:r="http://schemas.openxmlformats.org/officeDocument/2006/relationships" r:embed="rId1"/>
          <a:stretch>
            <a:fillRect/>
          </a:stretch>
        </a:blipFill>
      </dgm:spPr>
      <dgm:t>
        <a:bodyPr/>
        <a:lstStyle/>
        <a:p>
          <a:r>
            <a:rPr lang="es-EC">
              <a:noFill/>
            </a:rPr>
            <a:t> </a:t>
          </a:r>
        </a:p>
      </dgm:t>
    </dgm:pt>
    <dgm:pt modelId="{C0041151-2AC9-4F3F-9268-6A2C7A6D5DD5}" type="parTrans" cxnId="{9063A234-F917-4087-912A-6C19E61DECE3}">
      <dgm:prSet/>
      <dgm:spPr/>
      <dgm:t>
        <a:bodyPr/>
        <a:lstStyle/>
        <a:p>
          <a:endParaRPr lang="es-EC"/>
        </a:p>
      </dgm:t>
    </dgm:pt>
    <dgm:pt modelId="{186B55FF-D7E9-458A-A646-B293954B43CA}" type="sibTrans" cxnId="{9063A234-F917-4087-912A-6C19E61DECE3}">
      <dgm:prSet/>
      <dgm:spPr/>
      <dgm:t>
        <a:bodyPr/>
        <a:lstStyle/>
        <a:p>
          <a:endParaRPr lang="es-EC"/>
        </a:p>
      </dgm:t>
    </dgm:pt>
    <dgm:pt modelId="{A8761B02-5AEA-4DD0-9288-D94449707AC7}">
      <dgm:prSet/>
      <dgm:spPr/>
      <dgm:t>
        <a:bodyPr/>
        <a:lstStyle/>
        <a:p>
          <a:pPr rtl="0"/>
          <a:r>
            <a:rPr lang="es-EC" b="1" dirty="0" smtClean="0"/>
            <a:t>B</a:t>
          </a:r>
          <a:r>
            <a:rPr lang="es-EC" dirty="0" smtClean="0"/>
            <a:t> = Ancho de banda [Hz].</a:t>
          </a:r>
        </a:p>
        <a:p>
          <a:pPr rtl="0"/>
          <a:r>
            <a:rPr lang="es-EC" b="1" dirty="0" smtClean="0"/>
            <a:t>E</a:t>
          </a:r>
          <a:r>
            <a:rPr lang="es-EC" dirty="0" smtClean="0"/>
            <a:t> = Eficiencia espectral [bits/s/Hz]. </a:t>
          </a:r>
        </a:p>
        <a:p>
          <a:pPr rtl="0"/>
          <a:r>
            <a:rPr lang="es-EC" b="1" dirty="0" smtClean="0"/>
            <a:t>S</a:t>
          </a:r>
          <a:r>
            <a:rPr lang="es-EC" dirty="0" smtClean="0"/>
            <a:t>= Estación base cubre una superficie [Km2]</a:t>
          </a:r>
          <a:endParaRPr lang="es-EC" b="1" dirty="0" smtClean="0"/>
        </a:p>
        <a:p>
          <a:pPr rtl="0"/>
          <a:r>
            <a:rPr lang="es-EC" b="1" dirty="0" smtClean="0"/>
            <a:t>U</a:t>
          </a:r>
          <a:r>
            <a:rPr lang="es-EC" dirty="0" smtClean="0"/>
            <a:t> = Densidad por usuarios [usuarios/Km2].</a:t>
          </a:r>
        </a:p>
        <a:p>
          <a:pPr rtl="0"/>
          <a:r>
            <a:rPr lang="es-EC" dirty="0" smtClean="0"/>
            <a:t> </a:t>
          </a:r>
          <a:r>
            <a:rPr lang="es-EC" b="1" dirty="0" smtClean="0"/>
            <a:t>T</a:t>
          </a:r>
          <a:r>
            <a:rPr lang="es-EC" dirty="0" smtClean="0"/>
            <a:t> = Tráfico promedio por usuario [bits/s/usuario].</a:t>
          </a:r>
        </a:p>
      </dgm:t>
    </dgm:pt>
    <dgm:pt modelId="{6A3B9302-2310-40AF-AC97-298FE028F23D}" type="parTrans" cxnId="{9E64F7C1-11CA-4FD4-9C01-38717943DD6A}">
      <dgm:prSet/>
      <dgm:spPr/>
      <dgm:t>
        <a:bodyPr/>
        <a:lstStyle/>
        <a:p>
          <a:endParaRPr lang="es-EC"/>
        </a:p>
      </dgm:t>
    </dgm:pt>
    <dgm:pt modelId="{FC8D4143-0C74-4CFD-9415-2217D2F7A589}" type="sibTrans" cxnId="{9E64F7C1-11CA-4FD4-9C01-38717943DD6A}">
      <dgm:prSet/>
      <dgm:spPr/>
      <dgm:t>
        <a:bodyPr/>
        <a:lstStyle/>
        <a:p>
          <a:endParaRPr lang="es-EC"/>
        </a:p>
      </dgm:t>
    </dgm:pt>
    <dgm:pt modelId="{EC3A36BF-90B4-49DD-A32C-27EDDABE17CA}" type="pres">
      <dgm:prSet presAssocID="{75F75BE9-5585-444E-A5A2-C73F06E6A78F}" presName="linear" presStyleCnt="0">
        <dgm:presLayoutVars>
          <dgm:animLvl val="lvl"/>
          <dgm:resizeHandles val="exact"/>
        </dgm:presLayoutVars>
      </dgm:prSet>
      <dgm:spPr/>
      <dgm:t>
        <a:bodyPr/>
        <a:lstStyle/>
        <a:p>
          <a:endParaRPr lang="es-EC"/>
        </a:p>
      </dgm:t>
    </dgm:pt>
    <dgm:pt modelId="{03FB9386-312A-45F6-A187-806FA57428B2}" type="pres">
      <dgm:prSet presAssocID="{41DDB637-9E43-41F8-99B6-A9212D5EFDE7}" presName="parentText" presStyleLbl="node1" presStyleIdx="0" presStyleCnt="3">
        <dgm:presLayoutVars>
          <dgm:chMax val="0"/>
          <dgm:bulletEnabled val="1"/>
        </dgm:presLayoutVars>
      </dgm:prSet>
      <dgm:spPr/>
      <dgm:t>
        <a:bodyPr/>
        <a:lstStyle/>
        <a:p>
          <a:endParaRPr lang="es-EC"/>
        </a:p>
      </dgm:t>
    </dgm:pt>
    <dgm:pt modelId="{B410FC60-7686-478D-925D-5C4BA3290924}" type="pres">
      <dgm:prSet presAssocID="{CCE38345-4BB7-4D0C-8631-6BA671AA09F0}" presName="spacer" presStyleCnt="0"/>
      <dgm:spPr/>
    </dgm:pt>
    <dgm:pt modelId="{ACB3CE32-37B4-4E52-8096-3BCE9C318B9D}" type="pres">
      <dgm:prSet presAssocID="{C9057591-46DC-40ED-B7CC-08C645AAFF47}" presName="parentText" presStyleLbl="node1" presStyleIdx="1" presStyleCnt="3">
        <dgm:presLayoutVars>
          <dgm:chMax val="0"/>
          <dgm:bulletEnabled val="1"/>
        </dgm:presLayoutVars>
      </dgm:prSet>
      <dgm:spPr/>
      <dgm:t>
        <a:bodyPr/>
        <a:lstStyle/>
        <a:p>
          <a:endParaRPr lang="es-EC"/>
        </a:p>
      </dgm:t>
    </dgm:pt>
    <dgm:pt modelId="{C3D1EC3C-C0D5-40FB-A3D5-C5E14B3A87B1}" type="pres">
      <dgm:prSet presAssocID="{186B55FF-D7E9-458A-A646-B293954B43CA}" presName="spacer" presStyleCnt="0"/>
      <dgm:spPr/>
    </dgm:pt>
    <dgm:pt modelId="{8BFE0268-7F1C-4546-B381-91D792DEE189}" type="pres">
      <dgm:prSet presAssocID="{A8761B02-5AEA-4DD0-9288-D94449707AC7}" presName="parentText" presStyleLbl="node1" presStyleIdx="2" presStyleCnt="3">
        <dgm:presLayoutVars>
          <dgm:chMax val="0"/>
          <dgm:bulletEnabled val="1"/>
        </dgm:presLayoutVars>
      </dgm:prSet>
      <dgm:spPr/>
      <dgm:t>
        <a:bodyPr/>
        <a:lstStyle/>
        <a:p>
          <a:endParaRPr lang="es-EC"/>
        </a:p>
      </dgm:t>
    </dgm:pt>
  </dgm:ptLst>
  <dgm:cxnLst>
    <dgm:cxn modelId="{ACE36D49-9DEA-4B64-A5C0-5E5ACDB12C13}" type="presOf" srcId="{A8761B02-5AEA-4DD0-9288-D94449707AC7}" destId="{8BFE0268-7F1C-4546-B381-91D792DEE189}" srcOrd="0" destOrd="0" presId="urn:microsoft.com/office/officeart/2005/8/layout/vList2"/>
    <dgm:cxn modelId="{9063A234-F917-4087-912A-6C19E61DECE3}" srcId="{75F75BE9-5585-444E-A5A2-C73F06E6A78F}" destId="{C9057591-46DC-40ED-B7CC-08C645AAFF47}" srcOrd="1" destOrd="0" parTransId="{C0041151-2AC9-4F3F-9268-6A2C7A6D5DD5}" sibTransId="{186B55FF-D7E9-458A-A646-B293954B43CA}"/>
    <dgm:cxn modelId="{9E64F7C1-11CA-4FD4-9C01-38717943DD6A}" srcId="{75F75BE9-5585-444E-A5A2-C73F06E6A78F}" destId="{A8761B02-5AEA-4DD0-9288-D94449707AC7}" srcOrd="2" destOrd="0" parTransId="{6A3B9302-2310-40AF-AC97-298FE028F23D}" sibTransId="{FC8D4143-0C74-4CFD-9415-2217D2F7A589}"/>
    <dgm:cxn modelId="{4077D59C-71B2-4DD2-AA57-DA0A32957D67}" type="presOf" srcId="{75F75BE9-5585-444E-A5A2-C73F06E6A78F}" destId="{EC3A36BF-90B4-49DD-A32C-27EDDABE17CA}" srcOrd="0" destOrd="0" presId="urn:microsoft.com/office/officeart/2005/8/layout/vList2"/>
    <dgm:cxn modelId="{B80D4366-EC2D-4F5B-AF99-391A70A3B52A}" type="presOf" srcId="{C9057591-46DC-40ED-B7CC-08C645AAFF47}" destId="{ACB3CE32-37B4-4E52-8096-3BCE9C318B9D}" srcOrd="0" destOrd="0" presId="urn:microsoft.com/office/officeart/2005/8/layout/vList2"/>
    <dgm:cxn modelId="{892BFD99-B6C3-4F6C-ACCE-7AF3324664B8}" srcId="{75F75BE9-5585-444E-A5A2-C73F06E6A78F}" destId="{41DDB637-9E43-41F8-99B6-A9212D5EFDE7}" srcOrd="0" destOrd="0" parTransId="{C16E451E-7003-48D0-A103-CD62CD584D73}" sibTransId="{CCE38345-4BB7-4D0C-8631-6BA671AA09F0}"/>
    <dgm:cxn modelId="{F1291099-C1BA-4F95-B7E8-D6E53FD13D56}" type="presOf" srcId="{41DDB637-9E43-41F8-99B6-A9212D5EFDE7}" destId="{03FB9386-312A-45F6-A187-806FA57428B2}" srcOrd="0" destOrd="0" presId="urn:microsoft.com/office/officeart/2005/8/layout/vList2"/>
    <dgm:cxn modelId="{EECE0EDC-8A0D-445C-BC65-EA343F70E55B}" type="presParOf" srcId="{EC3A36BF-90B4-49DD-A32C-27EDDABE17CA}" destId="{03FB9386-312A-45F6-A187-806FA57428B2}" srcOrd="0" destOrd="0" presId="urn:microsoft.com/office/officeart/2005/8/layout/vList2"/>
    <dgm:cxn modelId="{61FEDF53-7077-49E9-8A04-162CCD59A253}" type="presParOf" srcId="{EC3A36BF-90B4-49DD-A32C-27EDDABE17CA}" destId="{B410FC60-7686-478D-925D-5C4BA3290924}" srcOrd="1" destOrd="0" presId="urn:microsoft.com/office/officeart/2005/8/layout/vList2"/>
    <dgm:cxn modelId="{2888ABAB-D892-4EFE-83A4-813058E3F9E7}" type="presParOf" srcId="{EC3A36BF-90B4-49DD-A32C-27EDDABE17CA}" destId="{ACB3CE32-37B4-4E52-8096-3BCE9C318B9D}" srcOrd="2" destOrd="0" presId="urn:microsoft.com/office/officeart/2005/8/layout/vList2"/>
    <dgm:cxn modelId="{307CC295-3F14-4386-AF8A-5E5FB180A882}" type="presParOf" srcId="{EC3A36BF-90B4-49DD-A32C-27EDDABE17CA}" destId="{C3D1EC3C-C0D5-40FB-A3D5-C5E14B3A87B1}" srcOrd="3" destOrd="0" presId="urn:microsoft.com/office/officeart/2005/8/layout/vList2"/>
    <dgm:cxn modelId="{64CAECCA-FC3D-4707-8E30-1B246BCA5E3B}" type="presParOf" srcId="{EC3A36BF-90B4-49DD-A32C-27EDDABE17CA}" destId="{8BFE0268-7F1C-4546-B381-91D792DEE189}" srcOrd="4" destOrd="0" presId="urn:microsoft.com/office/officeart/2005/8/layout/vList2"/>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221.xml><?xml version="1.0" encoding="utf-8"?>
<dgm:dataModel xmlns:dgm="http://schemas.openxmlformats.org/drawingml/2006/diagram" xmlns:a="http://schemas.openxmlformats.org/drawingml/2006/main">
  <dgm:ptLst>
    <dgm:pt modelId="{75F75BE9-5585-444E-A5A2-C73F06E6A7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41DDB637-9E43-41F8-99B6-A9212D5EFDE7}">
      <dgm:prSet custT="1"/>
      <dgm:spPr/>
      <dgm:t>
        <a:bodyPr/>
        <a:lstStyle/>
        <a:p>
          <a:pPr algn="just" rtl="0"/>
          <a:r>
            <a:rPr lang="es-EC" sz="2000" dirty="0" smtClean="0"/>
            <a:t>Un aumento progresivo de la demanda se cubre con un aumento progresivo de estaciones base. De manera simplificada, podría decirse que, para unos valores del área de cobertura de una célula debería ser calculada con la ecuación.</a:t>
          </a:r>
          <a:endParaRPr lang="es-EC" sz="2000" dirty="0"/>
        </a:p>
      </dgm:t>
    </dgm:pt>
    <dgm:pt modelId="{C16E451E-7003-48D0-A103-CD62CD584D73}" type="parTrans" cxnId="{892BFD99-B6C3-4F6C-ACCE-7AF3324664B8}">
      <dgm:prSet/>
      <dgm:spPr/>
      <dgm:t>
        <a:bodyPr/>
        <a:lstStyle/>
        <a:p>
          <a:endParaRPr lang="es-EC"/>
        </a:p>
      </dgm:t>
    </dgm:pt>
    <dgm:pt modelId="{CCE38345-4BB7-4D0C-8631-6BA671AA09F0}" type="sibTrans" cxnId="{892BFD99-B6C3-4F6C-ACCE-7AF3324664B8}">
      <dgm:prSet/>
      <dgm:spPr/>
      <dgm:t>
        <a:bodyPr/>
        <a:lstStyle/>
        <a:p>
          <a:endParaRPr lang="es-EC"/>
        </a:p>
      </dgm:t>
    </dgm:pt>
    <mc:AlternateContent xmlns:mc="http://schemas.openxmlformats.org/markup-compatibility/2006" xmlns:a14="http://schemas.microsoft.com/office/drawing/2010/main">
      <mc:Choice Requires="a14">
        <dgm:pt modelId="{C9057591-46DC-40ED-B7CC-08C645AAFF47}">
          <dgm:prSet custT="1"/>
          <dgm:spPr/>
          <dgm:t>
            <a:bodyPr/>
            <a:lstStyle/>
            <a:p>
              <a:pPr algn="ctr" rtl="0"/>
              <a14:m>
                <m:oMath xmlns:m="http://schemas.openxmlformats.org/officeDocument/2006/math">
                  <m:d>
                    <m:dPr>
                      <m:ctrlPr>
                        <a:rPr lang="es-EC" sz="2800" b="1" i="1" smtClean="0">
                          <a:latin typeface="Cambria Math"/>
                        </a:rPr>
                      </m:ctrlPr>
                    </m:dPr>
                    <m:e>
                      <m:r>
                        <a:rPr lang="es-AR" sz="2800" b="1" i="1">
                          <a:latin typeface="Cambria Math"/>
                        </a:rPr>
                        <m:t>𝑩𝒙</m:t>
                      </m:r>
                      <m:f>
                        <m:fPr>
                          <m:ctrlPr>
                            <a:rPr lang="es-EC" sz="2800" b="1" i="1">
                              <a:latin typeface="Cambria Math"/>
                            </a:rPr>
                          </m:ctrlPr>
                        </m:fPr>
                        <m:num>
                          <m:r>
                            <a:rPr lang="es-AR" sz="2800" b="1" i="1">
                              <a:latin typeface="Cambria Math"/>
                            </a:rPr>
                            <m:t>𝑬</m:t>
                          </m:r>
                        </m:num>
                        <m:den>
                          <m:r>
                            <a:rPr lang="es-AR" sz="2800" b="1" i="1">
                              <a:latin typeface="Cambria Math"/>
                            </a:rPr>
                            <m:t>𝑺</m:t>
                          </m:r>
                        </m:den>
                      </m:f>
                    </m:e>
                  </m:d>
                  <m:r>
                    <a:rPr lang="es-AR" sz="2800" b="1" i="1">
                      <a:latin typeface="Cambria Math"/>
                    </a:rPr>
                    <m:t>=</m:t>
                  </m:r>
                  <m:d>
                    <m:dPr>
                      <m:ctrlPr>
                        <a:rPr lang="es-EC" sz="2800" b="1" i="1">
                          <a:latin typeface="Cambria Math"/>
                        </a:rPr>
                      </m:ctrlPr>
                    </m:dPr>
                    <m:e>
                      <m:r>
                        <a:rPr lang="es-AR" sz="2800" b="1" i="1">
                          <a:latin typeface="Cambria Math"/>
                        </a:rPr>
                        <m:t>𝑼𝒙𝑻</m:t>
                      </m:r>
                    </m:e>
                  </m:d>
                </m:oMath>
              </a14:m>
              <a:r>
                <a:rPr lang="es-AR" sz="1500" dirty="0"/>
                <a:t> </a:t>
              </a:r>
              <a:endParaRPr lang="es-EC" sz="1500" dirty="0"/>
            </a:p>
          </dgm:t>
        </dgm:pt>
      </mc:Choice>
      <mc:Fallback xmlns="">
        <dgm:pt modelId="{C9057591-46DC-40ED-B7CC-08C645AAFF47}">
          <dgm:prSet custT="1"/>
          <dgm:spPr/>
          <dgm:t>
            <a:bodyPr/>
            <a:lstStyle/>
            <a:p>
              <a:pPr algn="ctr" rtl="0"/>
              <a:r>
                <a:rPr lang="es-EC" sz="2800" b="1" i="0" smtClean="0"/>
                <a:t>(</a:t>
              </a:r>
              <a:r>
                <a:rPr lang="es-AR" sz="2800" b="1" i="0"/>
                <a:t>𝑩𝒙 𝑬</a:t>
              </a:r>
              <a:r>
                <a:rPr lang="es-EC" sz="2800" b="1" i="0"/>
                <a:t>/</a:t>
              </a:r>
              <a:r>
                <a:rPr lang="es-AR" sz="2800" b="1" i="0"/>
                <a:t>𝑺)=</a:t>
              </a:r>
              <a:r>
                <a:rPr lang="es-EC" sz="2800" b="1" i="0"/>
                <a:t>(</a:t>
              </a:r>
              <a:r>
                <a:rPr lang="es-AR" sz="2800" b="1" i="0"/>
                <a:t>𝑼𝒙𝑻)</a:t>
              </a:r>
              <a:r>
                <a:rPr lang="es-AR" sz="1500" dirty="0"/>
                <a:t> </a:t>
              </a:r>
              <a:endParaRPr lang="es-EC" sz="1500" dirty="0"/>
            </a:p>
          </dgm:t>
        </dgm:pt>
      </mc:Fallback>
    </mc:AlternateContent>
    <dgm:pt modelId="{C0041151-2AC9-4F3F-9268-6A2C7A6D5DD5}" type="parTrans" cxnId="{9063A234-F917-4087-912A-6C19E61DECE3}">
      <dgm:prSet/>
      <dgm:spPr/>
      <dgm:t>
        <a:bodyPr/>
        <a:lstStyle/>
        <a:p>
          <a:endParaRPr lang="es-EC"/>
        </a:p>
      </dgm:t>
    </dgm:pt>
    <dgm:pt modelId="{186B55FF-D7E9-458A-A646-B293954B43CA}" type="sibTrans" cxnId="{9063A234-F917-4087-912A-6C19E61DECE3}">
      <dgm:prSet/>
      <dgm:spPr/>
      <dgm:t>
        <a:bodyPr/>
        <a:lstStyle/>
        <a:p>
          <a:endParaRPr lang="es-EC"/>
        </a:p>
      </dgm:t>
    </dgm:pt>
    <dgm:pt modelId="{A8761B02-5AEA-4DD0-9288-D94449707AC7}">
      <dgm:prSet/>
      <dgm:spPr/>
      <dgm:t>
        <a:bodyPr/>
        <a:lstStyle/>
        <a:p>
          <a:pPr rtl="0"/>
          <a:r>
            <a:rPr lang="es-EC" b="1" dirty="0" smtClean="0"/>
            <a:t>B</a:t>
          </a:r>
          <a:r>
            <a:rPr lang="es-EC" dirty="0" smtClean="0"/>
            <a:t> = Ancho de banda [Hz].</a:t>
          </a:r>
        </a:p>
        <a:p>
          <a:pPr rtl="0"/>
          <a:r>
            <a:rPr lang="es-EC" b="1" dirty="0" smtClean="0"/>
            <a:t>E</a:t>
          </a:r>
          <a:r>
            <a:rPr lang="es-EC" dirty="0" smtClean="0"/>
            <a:t> = Eficiencia espectral [bits/s/Hz]. </a:t>
          </a:r>
        </a:p>
        <a:p>
          <a:pPr rtl="0"/>
          <a:r>
            <a:rPr lang="es-EC" b="1" dirty="0" smtClean="0"/>
            <a:t>S</a:t>
          </a:r>
          <a:r>
            <a:rPr lang="es-EC" dirty="0" smtClean="0"/>
            <a:t>= Estación base cubre una superficie [Km2]</a:t>
          </a:r>
          <a:endParaRPr lang="es-EC" b="1" dirty="0" smtClean="0"/>
        </a:p>
        <a:p>
          <a:pPr rtl="0"/>
          <a:r>
            <a:rPr lang="es-EC" b="1" dirty="0" smtClean="0"/>
            <a:t>U</a:t>
          </a:r>
          <a:r>
            <a:rPr lang="es-EC" dirty="0" smtClean="0"/>
            <a:t> = Densidad por usuarios [usuarios/Km2].</a:t>
          </a:r>
        </a:p>
        <a:p>
          <a:pPr rtl="0"/>
          <a:r>
            <a:rPr lang="es-EC" dirty="0" smtClean="0"/>
            <a:t> </a:t>
          </a:r>
          <a:r>
            <a:rPr lang="es-EC" b="1" dirty="0" smtClean="0"/>
            <a:t>T</a:t>
          </a:r>
          <a:r>
            <a:rPr lang="es-EC" dirty="0" smtClean="0"/>
            <a:t> = Tráfico promedio por usuario [bits/s/usuario].</a:t>
          </a:r>
        </a:p>
      </dgm:t>
    </dgm:pt>
    <dgm:pt modelId="{6A3B9302-2310-40AF-AC97-298FE028F23D}" type="parTrans" cxnId="{9E64F7C1-11CA-4FD4-9C01-38717943DD6A}">
      <dgm:prSet/>
      <dgm:spPr/>
      <dgm:t>
        <a:bodyPr/>
        <a:lstStyle/>
        <a:p>
          <a:endParaRPr lang="es-EC"/>
        </a:p>
      </dgm:t>
    </dgm:pt>
    <dgm:pt modelId="{FC8D4143-0C74-4CFD-9415-2217D2F7A589}" type="sibTrans" cxnId="{9E64F7C1-11CA-4FD4-9C01-38717943DD6A}">
      <dgm:prSet/>
      <dgm:spPr/>
      <dgm:t>
        <a:bodyPr/>
        <a:lstStyle/>
        <a:p>
          <a:endParaRPr lang="es-EC"/>
        </a:p>
      </dgm:t>
    </dgm:pt>
    <dgm:pt modelId="{EC3A36BF-90B4-49DD-A32C-27EDDABE17CA}" type="pres">
      <dgm:prSet presAssocID="{75F75BE9-5585-444E-A5A2-C73F06E6A78F}" presName="linear" presStyleCnt="0">
        <dgm:presLayoutVars>
          <dgm:animLvl val="lvl"/>
          <dgm:resizeHandles val="exact"/>
        </dgm:presLayoutVars>
      </dgm:prSet>
      <dgm:spPr/>
      <dgm:t>
        <a:bodyPr/>
        <a:lstStyle/>
        <a:p>
          <a:endParaRPr lang="es-EC"/>
        </a:p>
      </dgm:t>
    </dgm:pt>
    <dgm:pt modelId="{03FB9386-312A-45F6-A187-806FA57428B2}" type="pres">
      <dgm:prSet presAssocID="{41DDB637-9E43-41F8-99B6-A9212D5EFDE7}" presName="parentText" presStyleLbl="node1" presStyleIdx="0" presStyleCnt="3">
        <dgm:presLayoutVars>
          <dgm:chMax val="0"/>
          <dgm:bulletEnabled val="1"/>
        </dgm:presLayoutVars>
      </dgm:prSet>
      <dgm:spPr/>
      <dgm:t>
        <a:bodyPr/>
        <a:lstStyle/>
        <a:p>
          <a:endParaRPr lang="es-EC"/>
        </a:p>
      </dgm:t>
    </dgm:pt>
    <dgm:pt modelId="{B410FC60-7686-478D-925D-5C4BA3290924}" type="pres">
      <dgm:prSet presAssocID="{CCE38345-4BB7-4D0C-8631-6BA671AA09F0}" presName="spacer" presStyleCnt="0"/>
      <dgm:spPr/>
    </dgm:pt>
    <dgm:pt modelId="{ACB3CE32-37B4-4E52-8096-3BCE9C318B9D}" type="pres">
      <dgm:prSet presAssocID="{C9057591-46DC-40ED-B7CC-08C645AAFF47}" presName="parentText" presStyleLbl="node1" presStyleIdx="1" presStyleCnt="3">
        <dgm:presLayoutVars>
          <dgm:chMax val="0"/>
          <dgm:bulletEnabled val="1"/>
        </dgm:presLayoutVars>
      </dgm:prSet>
      <dgm:spPr/>
      <dgm:t>
        <a:bodyPr/>
        <a:lstStyle/>
        <a:p>
          <a:endParaRPr lang="es-EC"/>
        </a:p>
      </dgm:t>
    </dgm:pt>
    <dgm:pt modelId="{C3D1EC3C-C0D5-40FB-A3D5-C5E14B3A87B1}" type="pres">
      <dgm:prSet presAssocID="{186B55FF-D7E9-458A-A646-B293954B43CA}" presName="spacer" presStyleCnt="0"/>
      <dgm:spPr/>
    </dgm:pt>
    <dgm:pt modelId="{8BFE0268-7F1C-4546-B381-91D792DEE189}" type="pres">
      <dgm:prSet presAssocID="{A8761B02-5AEA-4DD0-9288-D94449707AC7}" presName="parentText" presStyleLbl="node1" presStyleIdx="2" presStyleCnt="3">
        <dgm:presLayoutVars>
          <dgm:chMax val="0"/>
          <dgm:bulletEnabled val="1"/>
        </dgm:presLayoutVars>
      </dgm:prSet>
      <dgm:spPr/>
      <dgm:t>
        <a:bodyPr/>
        <a:lstStyle/>
        <a:p>
          <a:endParaRPr lang="es-EC"/>
        </a:p>
      </dgm:t>
    </dgm:pt>
  </dgm:ptLst>
  <dgm:cxnLst>
    <dgm:cxn modelId="{ACE36D49-9DEA-4B64-A5C0-5E5ACDB12C13}" type="presOf" srcId="{A8761B02-5AEA-4DD0-9288-D94449707AC7}" destId="{8BFE0268-7F1C-4546-B381-91D792DEE189}" srcOrd="0" destOrd="0" presId="urn:microsoft.com/office/officeart/2005/8/layout/vList2"/>
    <dgm:cxn modelId="{F1291099-C1BA-4F95-B7E8-D6E53FD13D56}" type="presOf" srcId="{41DDB637-9E43-41F8-99B6-A9212D5EFDE7}" destId="{03FB9386-312A-45F6-A187-806FA57428B2}" srcOrd="0" destOrd="0" presId="urn:microsoft.com/office/officeart/2005/8/layout/vList2"/>
    <dgm:cxn modelId="{B80D4366-EC2D-4F5B-AF99-391A70A3B52A}" type="presOf" srcId="{C9057591-46DC-40ED-B7CC-08C645AAFF47}" destId="{ACB3CE32-37B4-4E52-8096-3BCE9C318B9D}" srcOrd="0" destOrd="0" presId="urn:microsoft.com/office/officeart/2005/8/layout/vList2"/>
    <dgm:cxn modelId="{892BFD99-B6C3-4F6C-ACCE-7AF3324664B8}" srcId="{75F75BE9-5585-444E-A5A2-C73F06E6A78F}" destId="{41DDB637-9E43-41F8-99B6-A9212D5EFDE7}" srcOrd="0" destOrd="0" parTransId="{C16E451E-7003-48D0-A103-CD62CD584D73}" sibTransId="{CCE38345-4BB7-4D0C-8631-6BA671AA09F0}"/>
    <dgm:cxn modelId="{9E64F7C1-11CA-4FD4-9C01-38717943DD6A}" srcId="{75F75BE9-5585-444E-A5A2-C73F06E6A78F}" destId="{A8761B02-5AEA-4DD0-9288-D94449707AC7}" srcOrd="2" destOrd="0" parTransId="{6A3B9302-2310-40AF-AC97-298FE028F23D}" sibTransId="{FC8D4143-0C74-4CFD-9415-2217D2F7A589}"/>
    <dgm:cxn modelId="{4077D59C-71B2-4DD2-AA57-DA0A32957D67}" type="presOf" srcId="{75F75BE9-5585-444E-A5A2-C73F06E6A78F}" destId="{EC3A36BF-90B4-49DD-A32C-27EDDABE17CA}" srcOrd="0" destOrd="0" presId="urn:microsoft.com/office/officeart/2005/8/layout/vList2"/>
    <dgm:cxn modelId="{9063A234-F917-4087-912A-6C19E61DECE3}" srcId="{75F75BE9-5585-444E-A5A2-C73F06E6A78F}" destId="{C9057591-46DC-40ED-B7CC-08C645AAFF47}" srcOrd="1" destOrd="0" parTransId="{C0041151-2AC9-4F3F-9268-6A2C7A6D5DD5}" sibTransId="{186B55FF-D7E9-458A-A646-B293954B43CA}"/>
    <dgm:cxn modelId="{EECE0EDC-8A0D-445C-BC65-EA343F70E55B}" type="presParOf" srcId="{EC3A36BF-90B4-49DD-A32C-27EDDABE17CA}" destId="{03FB9386-312A-45F6-A187-806FA57428B2}" srcOrd="0" destOrd="0" presId="urn:microsoft.com/office/officeart/2005/8/layout/vList2"/>
    <dgm:cxn modelId="{61FEDF53-7077-49E9-8A04-162CCD59A253}" type="presParOf" srcId="{EC3A36BF-90B4-49DD-A32C-27EDDABE17CA}" destId="{B410FC60-7686-478D-925D-5C4BA3290924}" srcOrd="1" destOrd="0" presId="urn:microsoft.com/office/officeart/2005/8/layout/vList2"/>
    <dgm:cxn modelId="{2888ABAB-D892-4EFE-83A4-813058E3F9E7}" type="presParOf" srcId="{EC3A36BF-90B4-49DD-A32C-27EDDABE17CA}" destId="{ACB3CE32-37B4-4E52-8096-3BCE9C318B9D}" srcOrd="2" destOrd="0" presId="urn:microsoft.com/office/officeart/2005/8/layout/vList2"/>
    <dgm:cxn modelId="{307CC295-3F14-4386-AF8A-5E5FB180A882}" type="presParOf" srcId="{EC3A36BF-90B4-49DD-A32C-27EDDABE17CA}" destId="{C3D1EC3C-C0D5-40FB-A3D5-C5E14B3A87B1}" srcOrd="3" destOrd="0" presId="urn:microsoft.com/office/officeart/2005/8/layout/vList2"/>
    <dgm:cxn modelId="{64CAECCA-FC3D-4707-8E30-1B246BCA5E3B}" type="presParOf" srcId="{EC3A36BF-90B4-49DD-A32C-27EDDABE17CA}" destId="{8BFE0268-7F1C-4546-B381-91D792DEE1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AF7AC4-3246-4165-B843-5DF2051E0E3F}" type="doc">
      <dgm:prSet loTypeId="urn:microsoft.com/office/officeart/2009/layout/CircleArrowProcess" loCatId="process" qsTypeId="urn:microsoft.com/office/officeart/2005/8/quickstyle/3d2" qsCatId="3D" csTypeId="urn:microsoft.com/office/officeart/2005/8/colors/colorful2" csCatId="colorful" phldr="1"/>
      <dgm:spPr/>
      <dgm:t>
        <a:bodyPr/>
        <a:lstStyle/>
        <a:p>
          <a:endParaRPr lang="es-EC"/>
        </a:p>
      </dgm:t>
    </dgm:pt>
    <dgm:pt modelId="{09D19164-EBCD-4242-B80E-0D9339BC434F}">
      <dgm:prSet custT="1"/>
      <dgm:spPr/>
      <dgm:t>
        <a:bodyPr/>
        <a:lstStyle/>
        <a:p>
          <a:pPr rtl="0"/>
          <a:r>
            <a:rPr lang="en-US" sz="1800" b="1" dirty="0" err="1" smtClean="0"/>
            <a:t>Ancho</a:t>
          </a:r>
          <a:r>
            <a:rPr lang="en-US" sz="1800" b="1" dirty="0" smtClean="0"/>
            <a:t> de Banda</a:t>
          </a:r>
          <a:endParaRPr lang="es-EC" sz="1800" b="1" dirty="0"/>
        </a:p>
      </dgm:t>
    </dgm:pt>
    <dgm:pt modelId="{5F6F8431-4494-44EC-A9D4-F5AB0C69A2C0}" type="parTrans" cxnId="{342A099C-18EA-4B02-ABCC-69479BBA33CF}">
      <dgm:prSet/>
      <dgm:spPr/>
      <dgm:t>
        <a:bodyPr/>
        <a:lstStyle/>
        <a:p>
          <a:endParaRPr lang="es-EC" sz="1800" b="1"/>
        </a:p>
      </dgm:t>
    </dgm:pt>
    <dgm:pt modelId="{BCE3CBBE-9A0D-4DAA-B449-DF232284552D}" type="sibTrans" cxnId="{342A099C-18EA-4B02-ABCC-69479BBA33CF}">
      <dgm:prSet/>
      <dgm:spPr/>
      <dgm:t>
        <a:bodyPr/>
        <a:lstStyle/>
        <a:p>
          <a:endParaRPr lang="es-EC" sz="1800" b="1"/>
        </a:p>
      </dgm:t>
    </dgm:pt>
    <dgm:pt modelId="{F4FA9888-0FAD-4BDB-BF9C-FC9256E91C36}">
      <dgm:prSet custT="1"/>
      <dgm:spPr/>
      <dgm:t>
        <a:bodyPr/>
        <a:lstStyle/>
        <a:p>
          <a:pPr rtl="0"/>
          <a:r>
            <a:rPr lang="en-US" sz="1800" b="1" dirty="0" err="1" smtClean="0"/>
            <a:t>Eficiencia</a:t>
          </a:r>
          <a:r>
            <a:rPr lang="en-US" sz="1800" b="1" dirty="0" smtClean="0"/>
            <a:t> </a:t>
          </a:r>
          <a:r>
            <a:rPr lang="en-US" sz="1800" b="1" dirty="0" err="1" smtClean="0"/>
            <a:t>espectral</a:t>
          </a:r>
          <a:endParaRPr lang="es-EC" sz="1800" b="1" dirty="0"/>
        </a:p>
      </dgm:t>
    </dgm:pt>
    <dgm:pt modelId="{CCBF8C21-0289-48F3-B30C-CECBD91EE86A}" type="parTrans" cxnId="{F5D08DC1-2AB3-49DF-AF52-54D236B5BF1D}">
      <dgm:prSet/>
      <dgm:spPr/>
      <dgm:t>
        <a:bodyPr/>
        <a:lstStyle/>
        <a:p>
          <a:endParaRPr lang="es-EC" sz="1800" b="1"/>
        </a:p>
      </dgm:t>
    </dgm:pt>
    <dgm:pt modelId="{F54BAB8F-187C-45B1-A3D6-C98840E9A283}" type="sibTrans" cxnId="{F5D08DC1-2AB3-49DF-AF52-54D236B5BF1D}">
      <dgm:prSet/>
      <dgm:spPr/>
      <dgm:t>
        <a:bodyPr/>
        <a:lstStyle/>
        <a:p>
          <a:endParaRPr lang="es-EC" sz="1800" b="1"/>
        </a:p>
      </dgm:t>
    </dgm:pt>
    <dgm:pt modelId="{712FCC8C-84A8-41A1-8B7A-EE899A5776C3}">
      <dgm:prSet custT="1"/>
      <dgm:spPr/>
      <dgm:t>
        <a:bodyPr/>
        <a:lstStyle/>
        <a:p>
          <a:pPr rtl="0"/>
          <a:r>
            <a:rPr lang="en-US" sz="1800" b="1" dirty="0" err="1" smtClean="0"/>
            <a:t>Superficie</a:t>
          </a:r>
          <a:r>
            <a:rPr lang="en-US" sz="1800" b="1" dirty="0" smtClean="0"/>
            <a:t> de </a:t>
          </a:r>
          <a:r>
            <a:rPr lang="en-US" sz="1800" b="1" dirty="0" err="1" smtClean="0"/>
            <a:t>cobertura</a:t>
          </a:r>
          <a:endParaRPr lang="es-EC" sz="1800" b="1" dirty="0"/>
        </a:p>
      </dgm:t>
    </dgm:pt>
    <dgm:pt modelId="{48EEB971-2F57-4E75-977F-16B1F7E66C80}" type="parTrans" cxnId="{F605D9AD-908B-43CE-A576-9EB1F9F2AC3D}">
      <dgm:prSet/>
      <dgm:spPr/>
      <dgm:t>
        <a:bodyPr/>
        <a:lstStyle/>
        <a:p>
          <a:endParaRPr lang="es-EC" sz="1800" b="1"/>
        </a:p>
      </dgm:t>
    </dgm:pt>
    <dgm:pt modelId="{B58FF15B-3726-410E-A29A-903CC36C38D5}" type="sibTrans" cxnId="{F605D9AD-908B-43CE-A576-9EB1F9F2AC3D}">
      <dgm:prSet/>
      <dgm:spPr/>
      <dgm:t>
        <a:bodyPr/>
        <a:lstStyle/>
        <a:p>
          <a:endParaRPr lang="es-EC" sz="1800" b="1"/>
        </a:p>
      </dgm:t>
    </dgm:pt>
    <dgm:pt modelId="{0308E2CE-2D48-4C61-A9E2-DFA970FE384B}" type="pres">
      <dgm:prSet presAssocID="{C8AF7AC4-3246-4165-B843-5DF2051E0E3F}" presName="Name0" presStyleCnt="0">
        <dgm:presLayoutVars>
          <dgm:chMax val="7"/>
          <dgm:chPref val="7"/>
          <dgm:dir/>
          <dgm:animLvl val="lvl"/>
        </dgm:presLayoutVars>
      </dgm:prSet>
      <dgm:spPr/>
      <dgm:t>
        <a:bodyPr/>
        <a:lstStyle/>
        <a:p>
          <a:endParaRPr lang="es-EC"/>
        </a:p>
      </dgm:t>
    </dgm:pt>
    <dgm:pt modelId="{2DE69119-8C56-493B-A9D5-2F7E9D4F2DC1}" type="pres">
      <dgm:prSet presAssocID="{09D19164-EBCD-4242-B80E-0D9339BC434F}" presName="Accent1" presStyleCnt="0"/>
      <dgm:spPr/>
      <dgm:t>
        <a:bodyPr/>
        <a:lstStyle/>
        <a:p>
          <a:endParaRPr lang="es-EC"/>
        </a:p>
      </dgm:t>
    </dgm:pt>
    <dgm:pt modelId="{E75BE9DA-1281-4A50-AA6C-F5A199F2926E}" type="pres">
      <dgm:prSet presAssocID="{09D19164-EBCD-4242-B80E-0D9339BC434F}" presName="Accent" presStyleLbl="node1" presStyleIdx="0" presStyleCnt="3"/>
      <dgm:spPr/>
      <dgm:t>
        <a:bodyPr/>
        <a:lstStyle/>
        <a:p>
          <a:endParaRPr lang="es-EC"/>
        </a:p>
      </dgm:t>
    </dgm:pt>
    <dgm:pt modelId="{AF37A8B7-6226-4269-B889-4DCF0A5224D7}" type="pres">
      <dgm:prSet presAssocID="{09D19164-EBCD-4242-B80E-0D9339BC434F}" presName="Parent1" presStyleLbl="revTx" presStyleIdx="0" presStyleCnt="3">
        <dgm:presLayoutVars>
          <dgm:chMax val="1"/>
          <dgm:chPref val="1"/>
          <dgm:bulletEnabled val="1"/>
        </dgm:presLayoutVars>
      </dgm:prSet>
      <dgm:spPr/>
      <dgm:t>
        <a:bodyPr/>
        <a:lstStyle/>
        <a:p>
          <a:endParaRPr lang="es-EC"/>
        </a:p>
      </dgm:t>
    </dgm:pt>
    <dgm:pt modelId="{654CBEA3-546E-456C-BF22-09A3BFF280E4}" type="pres">
      <dgm:prSet presAssocID="{F4FA9888-0FAD-4BDB-BF9C-FC9256E91C36}" presName="Accent2" presStyleCnt="0"/>
      <dgm:spPr/>
      <dgm:t>
        <a:bodyPr/>
        <a:lstStyle/>
        <a:p>
          <a:endParaRPr lang="es-EC"/>
        </a:p>
      </dgm:t>
    </dgm:pt>
    <dgm:pt modelId="{74FC1210-879D-4BA5-B38A-2B3D28014F8F}" type="pres">
      <dgm:prSet presAssocID="{F4FA9888-0FAD-4BDB-BF9C-FC9256E91C36}" presName="Accent" presStyleLbl="node1" presStyleIdx="1" presStyleCnt="3"/>
      <dgm:spPr/>
      <dgm:t>
        <a:bodyPr/>
        <a:lstStyle/>
        <a:p>
          <a:endParaRPr lang="es-EC"/>
        </a:p>
      </dgm:t>
    </dgm:pt>
    <dgm:pt modelId="{A5AF6FE2-F767-4298-BF25-CC8472B9AD1E}" type="pres">
      <dgm:prSet presAssocID="{F4FA9888-0FAD-4BDB-BF9C-FC9256E91C36}" presName="Parent2" presStyleLbl="revTx" presStyleIdx="1" presStyleCnt="3">
        <dgm:presLayoutVars>
          <dgm:chMax val="1"/>
          <dgm:chPref val="1"/>
          <dgm:bulletEnabled val="1"/>
        </dgm:presLayoutVars>
      </dgm:prSet>
      <dgm:spPr/>
      <dgm:t>
        <a:bodyPr/>
        <a:lstStyle/>
        <a:p>
          <a:endParaRPr lang="es-EC"/>
        </a:p>
      </dgm:t>
    </dgm:pt>
    <dgm:pt modelId="{4788DE26-AFF4-42DD-99CF-F7B769BBB03E}" type="pres">
      <dgm:prSet presAssocID="{712FCC8C-84A8-41A1-8B7A-EE899A5776C3}" presName="Accent3" presStyleCnt="0"/>
      <dgm:spPr/>
      <dgm:t>
        <a:bodyPr/>
        <a:lstStyle/>
        <a:p>
          <a:endParaRPr lang="es-EC"/>
        </a:p>
      </dgm:t>
    </dgm:pt>
    <dgm:pt modelId="{07B44D86-E044-465E-BBD6-516D8AEE482A}" type="pres">
      <dgm:prSet presAssocID="{712FCC8C-84A8-41A1-8B7A-EE899A5776C3}" presName="Accent" presStyleLbl="node1" presStyleIdx="2" presStyleCnt="3"/>
      <dgm:spPr/>
      <dgm:t>
        <a:bodyPr/>
        <a:lstStyle/>
        <a:p>
          <a:endParaRPr lang="es-EC"/>
        </a:p>
      </dgm:t>
    </dgm:pt>
    <dgm:pt modelId="{675378F6-3A15-40AD-8B81-1BD4093438E4}" type="pres">
      <dgm:prSet presAssocID="{712FCC8C-84A8-41A1-8B7A-EE899A5776C3}" presName="Parent3" presStyleLbl="revTx" presStyleIdx="2" presStyleCnt="3">
        <dgm:presLayoutVars>
          <dgm:chMax val="1"/>
          <dgm:chPref val="1"/>
          <dgm:bulletEnabled val="1"/>
        </dgm:presLayoutVars>
      </dgm:prSet>
      <dgm:spPr/>
      <dgm:t>
        <a:bodyPr/>
        <a:lstStyle/>
        <a:p>
          <a:endParaRPr lang="es-EC"/>
        </a:p>
      </dgm:t>
    </dgm:pt>
  </dgm:ptLst>
  <dgm:cxnLst>
    <dgm:cxn modelId="{B8C359BB-2F72-4EC5-BD06-CEC957B0A073}" type="presOf" srcId="{09D19164-EBCD-4242-B80E-0D9339BC434F}" destId="{AF37A8B7-6226-4269-B889-4DCF0A5224D7}" srcOrd="0" destOrd="0" presId="urn:microsoft.com/office/officeart/2009/layout/CircleArrowProcess"/>
    <dgm:cxn modelId="{1BFD6C06-3E70-4C6F-9868-EC4A5FF79C0F}" type="presOf" srcId="{F4FA9888-0FAD-4BDB-BF9C-FC9256E91C36}" destId="{A5AF6FE2-F767-4298-BF25-CC8472B9AD1E}" srcOrd="0" destOrd="0" presId="urn:microsoft.com/office/officeart/2009/layout/CircleArrowProcess"/>
    <dgm:cxn modelId="{342A099C-18EA-4B02-ABCC-69479BBA33CF}" srcId="{C8AF7AC4-3246-4165-B843-5DF2051E0E3F}" destId="{09D19164-EBCD-4242-B80E-0D9339BC434F}" srcOrd="0" destOrd="0" parTransId="{5F6F8431-4494-44EC-A9D4-F5AB0C69A2C0}" sibTransId="{BCE3CBBE-9A0D-4DAA-B449-DF232284552D}"/>
    <dgm:cxn modelId="{2B5820F0-D53F-4FE1-8C6B-A96F58BBE0DB}" type="presOf" srcId="{712FCC8C-84A8-41A1-8B7A-EE899A5776C3}" destId="{675378F6-3A15-40AD-8B81-1BD4093438E4}" srcOrd="0" destOrd="0" presId="urn:microsoft.com/office/officeart/2009/layout/CircleArrowProcess"/>
    <dgm:cxn modelId="{F605D9AD-908B-43CE-A576-9EB1F9F2AC3D}" srcId="{C8AF7AC4-3246-4165-B843-5DF2051E0E3F}" destId="{712FCC8C-84A8-41A1-8B7A-EE899A5776C3}" srcOrd="2" destOrd="0" parTransId="{48EEB971-2F57-4E75-977F-16B1F7E66C80}" sibTransId="{B58FF15B-3726-410E-A29A-903CC36C38D5}"/>
    <dgm:cxn modelId="{F624FC9F-1FC7-41F3-AB02-2B975D15E540}" type="presOf" srcId="{C8AF7AC4-3246-4165-B843-5DF2051E0E3F}" destId="{0308E2CE-2D48-4C61-A9E2-DFA970FE384B}" srcOrd="0" destOrd="0" presId="urn:microsoft.com/office/officeart/2009/layout/CircleArrowProcess"/>
    <dgm:cxn modelId="{F5D08DC1-2AB3-49DF-AF52-54D236B5BF1D}" srcId="{C8AF7AC4-3246-4165-B843-5DF2051E0E3F}" destId="{F4FA9888-0FAD-4BDB-BF9C-FC9256E91C36}" srcOrd="1" destOrd="0" parTransId="{CCBF8C21-0289-48F3-B30C-CECBD91EE86A}" sibTransId="{F54BAB8F-187C-45B1-A3D6-C98840E9A283}"/>
    <dgm:cxn modelId="{4591C75F-CAE0-43E8-B0DF-05B75E7001EF}" type="presParOf" srcId="{0308E2CE-2D48-4C61-A9E2-DFA970FE384B}" destId="{2DE69119-8C56-493B-A9D5-2F7E9D4F2DC1}" srcOrd="0" destOrd="0" presId="urn:microsoft.com/office/officeart/2009/layout/CircleArrowProcess"/>
    <dgm:cxn modelId="{DD8F0688-44AF-4E0D-91A1-44D417C37AA5}" type="presParOf" srcId="{2DE69119-8C56-493B-A9D5-2F7E9D4F2DC1}" destId="{E75BE9DA-1281-4A50-AA6C-F5A199F2926E}" srcOrd="0" destOrd="0" presId="urn:microsoft.com/office/officeart/2009/layout/CircleArrowProcess"/>
    <dgm:cxn modelId="{8551D82F-313C-4F8E-9FA7-DDE3252D3EBE}" type="presParOf" srcId="{0308E2CE-2D48-4C61-A9E2-DFA970FE384B}" destId="{AF37A8B7-6226-4269-B889-4DCF0A5224D7}" srcOrd="1" destOrd="0" presId="urn:microsoft.com/office/officeart/2009/layout/CircleArrowProcess"/>
    <dgm:cxn modelId="{2990305A-25A0-40F3-A579-03E38510A7E6}" type="presParOf" srcId="{0308E2CE-2D48-4C61-A9E2-DFA970FE384B}" destId="{654CBEA3-546E-456C-BF22-09A3BFF280E4}" srcOrd="2" destOrd="0" presId="urn:microsoft.com/office/officeart/2009/layout/CircleArrowProcess"/>
    <dgm:cxn modelId="{31CD5F71-B9CC-4190-87CA-97B73A9BD531}" type="presParOf" srcId="{654CBEA3-546E-456C-BF22-09A3BFF280E4}" destId="{74FC1210-879D-4BA5-B38A-2B3D28014F8F}" srcOrd="0" destOrd="0" presId="urn:microsoft.com/office/officeart/2009/layout/CircleArrowProcess"/>
    <dgm:cxn modelId="{BF93A503-76E2-44D5-A06F-BAAFB7C177C8}" type="presParOf" srcId="{0308E2CE-2D48-4C61-A9E2-DFA970FE384B}" destId="{A5AF6FE2-F767-4298-BF25-CC8472B9AD1E}" srcOrd="3" destOrd="0" presId="urn:microsoft.com/office/officeart/2009/layout/CircleArrowProcess"/>
    <dgm:cxn modelId="{7C278B1B-4154-4A14-BA20-A26F8D0C2BB1}" type="presParOf" srcId="{0308E2CE-2D48-4C61-A9E2-DFA970FE384B}" destId="{4788DE26-AFF4-42DD-99CF-F7B769BBB03E}" srcOrd="4" destOrd="0" presId="urn:microsoft.com/office/officeart/2009/layout/CircleArrowProcess"/>
    <dgm:cxn modelId="{C43DCA6C-7C36-48DE-818A-52093071AFC1}" type="presParOf" srcId="{4788DE26-AFF4-42DD-99CF-F7B769BBB03E}" destId="{07B44D86-E044-465E-BBD6-516D8AEE482A}" srcOrd="0" destOrd="0" presId="urn:microsoft.com/office/officeart/2009/layout/CircleArrowProcess"/>
    <dgm:cxn modelId="{1E204E97-C299-4A09-AABC-4DE3B6349102}" type="presParOf" srcId="{0308E2CE-2D48-4C61-A9E2-DFA970FE384B}" destId="{675378F6-3A15-40AD-8B81-1BD4093438E4}" srcOrd="5" destOrd="0" presId="urn:microsoft.com/office/officeart/2009/layout/CircleArrow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990F366-9764-4407-BC77-D582FBE9C5F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0A952DB6-A4A5-4195-B1FE-9BB95AB3E7A8}">
      <dgm:prSet/>
      <dgm:spPr/>
      <dgm:t>
        <a:bodyPr/>
        <a:lstStyle/>
        <a:p>
          <a:pPr rtl="0"/>
          <a:r>
            <a:rPr lang="en-US" dirty="0" smtClean="0"/>
            <a:t>La </a:t>
          </a:r>
          <a:r>
            <a:rPr lang="en-US" dirty="0" err="1" smtClean="0"/>
            <a:t>capacidad</a:t>
          </a:r>
          <a:r>
            <a:rPr lang="en-US" dirty="0" smtClean="0"/>
            <a:t> </a:t>
          </a:r>
          <a:r>
            <a:rPr lang="en-US" dirty="0" err="1" smtClean="0"/>
            <a:t>por</a:t>
          </a:r>
          <a:r>
            <a:rPr lang="en-US" dirty="0" smtClean="0"/>
            <a:t> </a:t>
          </a:r>
          <a:r>
            <a:rPr lang="en-US" dirty="0" err="1" smtClean="0"/>
            <a:t>usuario</a:t>
          </a:r>
          <a:r>
            <a:rPr lang="en-US" dirty="0" smtClean="0"/>
            <a:t> se </a:t>
          </a:r>
          <a:r>
            <a:rPr lang="en-US" dirty="0" err="1" smtClean="0"/>
            <a:t>cubre</a:t>
          </a:r>
          <a:r>
            <a:rPr lang="en-US" dirty="0" smtClean="0"/>
            <a:t>:</a:t>
          </a:r>
          <a:endParaRPr lang="es-EC" dirty="0"/>
        </a:p>
      </dgm:t>
    </dgm:pt>
    <dgm:pt modelId="{FC1EC0A3-F7F4-46BD-BD6D-CB1EF702A350}" type="parTrans" cxnId="{EACB07B9-0FB4-4FCA-BC1E-7B87B96CDBFB}">
      <dgm:prSet/>
      <dgm:spPr/>
      <dgm:t>
        <a:bodyPr/>
        <a:lstStyle/>
        <a:p>
          <a:endParaRPr lang="es-EC"/>
        </a:p>
      </dgm:t>
    </dgm:pt>
    <dgm:pt modelId="{862015F7-96E4-421A-8B2D-8903714955F8}" type="sibTrans" cxnId="{EACB07B9-0FB4-4FCA-BC1E-7B87B96CDBFB}">
      <dgm:prSet/>
      <dgm:spPr/>
      <dgm:t>
        <a:bodyPr/>
        <a:lstStyle/>
        <a:p>
          <a:endParaRPr lang="es-EC"/>
        </a:p>
      </dgm:t>
    </dgm:pt>
    <dgm:pt modelId="{EC6E0663-6C79-4AD5-9742-AC9154F12773}">
      <dgm:prSet/>
      <dgm:spPr>
        <a:blipFill rotWithShape="1">
          <a:blip xmlns:r="http://schemas.openxmlformats.org/officeDocument/2006/relationships" r:embed="rId1"/>
          <a:stretch>
            <a:fillRect l="-517" b="-2532"/>
          </a:stretch>
        </a:blipFill>
      </dgm:spPr>
      <dgm:t>
        <a:bodyPr/>
        <a:lstStyle/>
        <a:p>
          <a:r>
            <a:rPr lang="es-EC">
              <a:noFill/>
            </a:rPr>
            <a:t> </a:t>
          </a:r>
        </a:p>
      </dgm:t>
    </dgm:pt>
    <dgm:pt modelId="{E63F1A5D-EABF-4360-9E8E-DD30822EC37F}" type="parTrans" cxnId="{C6B48DBD-C7E7-4E80-9B9A-A79DFC9A2C31}">
      <dgm:prSet/>
      <dgm:spPr/>
      <dgm:t>
        <a:bodyPr/>
        <a:lstStyle/>
        <a:p>
          <a:endParaRPr lang="es-EC"/>
        </a:p>
      </dgm:t>
    </dgm:pt>
    <dgm:pt modelId="{DC683CE4-ECCF-43D5-BBE0-7EB85F2207AA}" type="sibTrans" cxnId="{C6B48DBD-C7E7-4E80-9B9A-A79DFC9A2C31}">
      <dgm:prSet/>
      <dgm:spPr/>
      <dgm:t>
        <a:bodyPr/>
        <a:lstStyle/>
        <a:p>
          <a:endParaRPr lang="es-EC"/>
        </a:p>
      </dgm:t>
    </dgm:pt>
    <dgm:pt modelId="{10D0A11C-FD52-402A-8C7A-00188E7AA2E6}">
      <dgm:prSet/>
      <dgm:spPr>
        <a:blipFill rotWithShape="1">
          <a:blip xmlns:r="http://schemas.openxmlformats.org/officeDocument/2006/relationships" r:embed="rId2"/>
          <a:stretch>
            <a:fillRect l="-517" b="-2954"/>
          </a:stretch>
        </a:blipFill>
      </dgm:spPr>
      <dgm:t>
        <a:bodyPr/>
        <a:lstStyle/>
        <a:p>
          <a:r>
            <a:rPr lang="es-EC">
              <a:noFill/>
            </a:rPr>
            <a:t> </a:t>
          </a:r>
        </a:p>
      </dgm:t>
    </dgm:pt>
    <dgm:pt modelId="{2DE8ED79-3419-400F-89E5-0FF3A2A02CFF}" type="parTrans" cxnId="{B460F6D4-9DBD-4DF3-B487-7DE718A4873C}">
      <dgm:prSet/>
      <dgm:spPr/>
      <dgm:t>
        <a:bodyPr/>
        <a:lstStyle/>
        <a:p>
          <a:endParaRPr lang="es-EC"/>
        </a:p>
      </dgm:t>
    </dgm:pt>
    <dgm:pt modelId="{3E97D288-BDDF-488B-82C3-05EB354E6C8A}" type="sibTrans" cxnId="{B460F6D4-9DBD-4DF3-B487-7DE718A4873C}">
      <dgm:prSet/>
      <dgm:spPr/>
      <dgm:t>
        <a:bodyPr/>
        <a:lstStyle/>
        <a:p>
          <a:endParaRPr lang="es-EC"/>
        </a:p>
      </dgm:t>
    </dgm:pt>
    <dgm:pt modelId="{BEC2A12C-81A2-49C5-A8EB-6D0E79FB756A}" type="pres">
      <dgm:prSet presAssocID="{F990F366-9764-4407-BC77-D582FBE9C5FF}" presName="linear" presStyleCnt="0">
        <dgm:presLayoutVars>
          <dgm:animLvl val="lvl"/>
          <dgm:resizeHandles val="exact"/>
        </dgm:presLayoutVars>
      </dgm:prSet>
      <dgm:spPr/>
      <dgm:t>
        <a:bodyPr/>
        <a:lstStyle/>
        <a:p>
          <a:endParaRPr lang="es-EC"/>
        </a:p>
      </dgm:t>
    </dgm:pt>
    <dgm:pt modelId="{0641048F-D752-4AF9-9CA5-6F63DD109C29}" type="pres">
      <dgm:prSet presAssocID="{0A952DB6-A4A5-4195-B1FE-9BB95AB3E7A8}" presName="parentText" presStyleLbl="node1" presStyleIdx="0" presStyleCnt="3">
        <dgm:presLayoutVars>
          <dgm:chMax val="0"/>
          <dgm:bulletEnabled val="1"/>
        </dgm:presLayoutVars>
      </dgm:prSet>
      <dgm:spPr/>
      <dgm:t>
        <a:bodyPr/>
        <a:lstStyle/>
        <a:p>
          <a:endParaRPr lang="es-EC"/>
        </a:p>
      </dgm:t>
    </dgm:pt>
    <dgm:pt modelId="{61C7F54F-ED2D-4198-98D2-C19414553B74}" type="pres">
      <dgm:prSet presAssocID="{862015F7-96E4-421A-8B2D-8903714955F8}" presName="spacer" presStyleCnt="0"/>
      <dgm:spPr/>
    </dgm:pt>
    <dgm:pt modelId="{C266DBFB-789F-4270-8ECF-DAE18C290230}" type="pres">
      <dgm:prSet presAssocID="{EC6E0663-6C79-4AD5-9742-AC9154F12773}" presName="parentText" presStyleLbl="node1" presStyleIdx="1" presStyleCnt="3">
        <dgm:presLayoutVars>
          <dgm:chMax val="0"/>
          <dgm:bulletEnabled val="1"/>
        </dgm:presLayoutVars>
      </dgm:prSet>
      <dgm:spPr/>
      <dgm:t>
        <a:bodyPr/>
        <a:lstStyle/>
        <a:p>
          <a:endParaRPr lang="es-EC"/>
        </a:p>
      </dgm:t>
    </dgm:pt>
    <dgm:pt modelId="{CCE0C8B9-7445-4315-B021-A9D2E2988AF7}" type="pres">
      <dgm:prSet presAssocID="{DC683CE4-ECCF-43D5-BBE0-7EB85F2207AA}" presName="spacer" presStyleCnt="0"/>
      <dgm:spPr/>
    </dgm:pt>
    <dgm:pt modelId="{7C1B9F01-04D2-4A76-98F2-F05F0FB8131C}" type="pres">
      <dgm:prSet presAssocID="{10D0A11C-FD52-402A-8C7A-00188E7AA2E6}" presName="parentText" presStyleLbl="node1" presStyleIdx="2" presStyleCnt="3">
        <dgm:presLayoutVars>
          <dgm:chMax val="0"/>
          <dgm:bulletEnabled val="1"/>
        </dgm:presLayoutVars>
      </dgm:prSet>
      <dgm:spPr/>
      <dgm:t>
        <a:bodyPr/>
        <a:lstStyle/>
        <a:p>
          <a:endParaRPr lang="es-EC"/>
        </a:p>
      </dgm:t>
    </dgm:pt>
  </dgm:ptLst>
  <dgm:cxnLst>
    <dgm:cxn modelId="{CB565826-64C9-4BFB-A26A-3815E5399ED6}" type="presOf" srcId="{F990F366-9764-4407-BC77-D582FBE9C5FF}" destId="{BEC2A12C-81A2-49C5-A8EB-6D0E79FB756A}" srcOrd="0" destOrd="0" presId="urn:microsoft.com/office/officeart/2005/8/layout/vList2"/>
    <dgm:cxn modelId="{EACB07B9-0FB4-4FCA-BC1E-7B87B96CDBFB}" srcId="{F990F366-9764-4407-BC77-D582FBE9C5FF}" destId="{0A952DB6-A4A5-4195-B1FE-9BB95AB3E7A8}" srcOrd="0" destOrd="0" parTransId="{FC1EC0A3-F7F4-46BD-BD6D-CB1EF702A350}" sibTransId="{862015F7-96E4-421A-8B2D-8903714955F8}"/>
    <dgm:cxn modelId="{B460F6D4-9DBD-4DF3-B487-7DE718A4873C}" srcId="{F990F366-9764-4407-BC77-D582FBE9C5FF}" destId="{10D0A11C-FD52-402A-8C7A-00188E7AA2E6}" srcOrd="2" destOrd="0" parTransId="{2DE8ED79-3419-400F-89E5-0FF3A2A02CFF}" sibTransId="{3E97D288-BDDF-488B-82C3-05EB354E6C8A}"/>
    <dgm:cxn modelId="{C6B48DBD-C7E7-4E80-9B9A-A79DFC9A2C31}" srcId="{F990F366-9764-4407-BC77-D582FBE9C5FF}" destId="{EC6E0663-6C79-4AD5-9742-AC9154F12773}" srcOrd="1" destOrd="0" parTransId="{E63F1A5D-EABF-4360-9E8E-DD30822EC37F}" sibTransId="{DC683CE4-ECCF-43D5-BBE0-7EB85F2207AA}"/>
    <dgm:cxn modelId="{00D06615-8D7A-4D15-B707-2EB6A072516C}" type="presOf" srcId="{0A952DB6-A4A5-4195-B1FE-9BB95AB3E7A8}" destId="{0641048F-D752-4AF9-9CA5-6F63DD109C29}" srcOrd="0" destOrd="0" presId="urn:microsoft.com/office/officeart/2005/8/layout/vList2"/>
    <dgm:cxn modelId="{1646E668-4783-441E-91ED-168727B34684}" type="presOf" srcId="{EC6E0663-6C79-4AD5-9742-AC9154F12773}" destId="{C266DBFB-789F-4270-8ECF-DAE18C290230}" srcOrd="0" destOrd="0" presId="urn:microsoft.com/office/officeart/2005/8/layout/vList2"/>
    <dgm:cxn modelId="{18F638D1-ACDB-494E-8AE0-4E522344E3AB}" type="presOf" srcId="{10D0A11C-FD52-402A-8C7A-00188E7AA2E6}" destId="{7C1B9F01-04D2-4A76-98F2-F05F0FB8131C}" srcOrd="0" destOrd="0" presId="urn:microsoft.com/office/officeart/2005/8/layout/vList2"/>
    <dgm:cxn modelId="{309AA06A-90C2-4502-82B6-A49FF8137B8A}" type="presParOf" srcId="{BEC2A12C-81A2-49C5-A8EB-6D0E79FB756A}" destId="{0641048F-D752-4AF9-9CA5-6F63DD109C29}" srcOrd="0" destOrd="0" presId="urn:microsoft.com/office/officeart/2005/8/layout/vList2"/>
    <dgm:cxn modelId="{F5D0E0A0-702B-4B09-BF46-81AB09C094C9}" type="presParOf" srcId="{BEC2A12C-81A2-49C5-A8EB-6D0E79FB756A}" destId="{61C7F54F-ED2D-4198-98D2-C19414553B74}" srcOrd="1" destOrd="0" presId="urn:microsoft.com/office/officeart/2005/8/layout/vList2"/>
    <dgm:cxn modelId="{FC2122C7-D693-4611-B3A5-D6CBD8B56095}" type="presParOf" srcId="{BEC2A12C-81A2-49C5-A8EB-6D0E79FB756A}" destId="{C266DBFB-789F-4270-8ECF-DAE18C290230}" srcOrd="2" destOrd="0" presId="urn:microsoft.com/office/officeart/2005/8/layout/vList2"/>
    <dgm:cxn modelId="{150484D4-96FE-407A-9A10-88F7219C913C}" type="presParOf" srcId="{BEC2A12C-81A2-49C5-A8EB-6D0E79FB756A}" destId="{CCE0C8B9-7445-4315-B021-A9D2E2988AF7}" srcOrd="3" destOrd="0" presId="urn:microsoft.com/office/officeart/2005/8/layout/vList2"/>
    <dgm:cxn modelId="{43A6E3BB-EF8F-4D5E-BF9D-577BE33BFFF9}" type="presParOf" srcId="{BEC2A12C-81A2-49C5-A8EB-6D0E79FB756A}" destId="{7C1B9F01-04D2-4A76-98F2-F05F0FB8131C}" srcOrd="4" destOrd="0" presId="urn:microsoft.com/office/officeart/2005/8/layout/vList2"/>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241.xml><?xml version="1.0" encoding="utf-8"?>
<dgm:dataModel xmlns:dgm="http://schemas.openxmlformats.org/drawingml/2006/diagram" xmlns:a="http://schemas.openxmlformats.org/drawingml/2006/main">
  <dgm:ptLst>
    <dgm:pt modelId="{F990F366-9764-4407-BC77-D582FBE9C5F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0A952DB6-A4A5-4195-B1FE-9BB95AB3E7A8}">
      <dgm:prSet/>
      <dgm:spPr/>
      <dgm:t>
        <a:bodyPr/>
        <a:lstStyle/>
        <a:p>
          <a:pPr rtl="0"/>
          <a:r>
            <a:rPr lang="en-US" dirty="0" smtClean="0"/>
            <a:t>La </a:t>
          </a:r>
          <a:r>
            <a:rPr lang="en-US" dirty="0" err="1" smtClean="0"/>
            <a:t>capacidad</a:t>
          </a:r>
          <a:r>
            <a:rPr lang="en-US" dirty="0" smtClean="0"/>
            <a:t> </a:t>
          </a:r>
          <a:r>
            <a:rPr lang="en-US" dirty="0" err="1" smtClean="0"/>
            <a:t>por</a:t>
          </a:r>
          <a:r>
            <a:rPr lang="en-US" dirty="0" smtClean="0"/>
            <a:t> </a:t>
          </a:r>
          <a:r>
            <a:rPr lang="en-US" dirty="0" err="1" smtClean="0"/>
            <a:t>usuario</a:t>
          </a:r>
          <a:r>
            <a:rPr lang="en-US" dirty="0" smtClean="0"/>
            <a:t> se </a:t>
          </a:r>
          <a:r>
            <a:rPr lang="en-US" dirty="0" err="1" smtClean="0"/>
            <a:t>cubre</a:t>
          </a:r>
          <a:r>
            <a:rPr lang="en-US" dirty="0" smtClean="0"/>
            <a:t>:</a:t>
          </a:r>
          <a:endParaRPr lang="es-EC" dirty="0"/>
        </a:p>
      </dgm:t>
    </dgm:pt>
    <dgm:pt modelId="{FC1EC0A3-F7F4-46BD-BD6D-CB1EF702A350}" type="parTrans" cxnId="{EACB07B9-0FB4-4FCA-BC1E-7B87B96CDBFB}">
      <dgm:prSet/>
      <dgm:spPr/>
      <dgm:t>
        <a:bodyPr/>
        <a:lstStyle/>
        <a:p>
          <a:endParaRPr lang="es-EC"/>
        </a:p>
      </dgm:t>
    </dgm:pt>
    <dgm:pt modelId="{862015F7-96E4-421A-8B2D-8903714955F8}" type="sibTrans" cxnId="{EACB07B9-0FB4-4FCA-BC1E-7B87B96CDBFB}">
      <dgm:prSet/>
      <dgm:spPr/>
      <dgm:t>
        <a:bodyPr/>
        <a:lstStyle/>
        <a:p>
          <a:endParaRPr lang="es-EC"/>
        </a:p>
      </dgm:t>
    </dgm:pt>
    <mc:AlternateContent xmlns:mc="http://schemas.openxmlformats.org/markup-compatibility/2006" xmlns:a14="http://schemas.microsoft.com/office/drawing/2010/main">
      <mc:Choice Requires="a14">
        <dgm:pt modelId="{EC6E0663-6C79-4AD5-9742-AC9154F12773}">
          <dgm:prSet/>
          <dgm:spPr/>
          <dgm:t>
            <a:bodyPr/>
            <a:lstStyle/>
            <a:p>
              <a:pPr rtl="0"/>
              <a14:m>
                <m:oMath xmlns:m="http://schemas.openxmlformats.org/officeDocument/2006/math">
                  <m:sSup>
                    <m:sSupPr>
                      <m:ctrlPr>
                        <a:rPr lang="es-EC" i="1" smtClean="0">
                          <a:latin typeface="Cambria Math"/>
                        </a:rPr>
                      </m:ctrlPr>
                    </m:sSupPr>
                    <m:e>
                      <m:r>
                        <a:rPr lang="es-MX" i="1">
                          <a:latin typeface="Cambria Math"/>
                        </a:rPr>
                        <m:t>𝑁</m:t>
                      </m:r>
                    </m:e>
                    <m:sup>
                      <m:r>
                        <a:rPr lang="es-MX" i="1">
                          <a:latin typeface="Cambria Math"/>
                        </a:rPr>
                        <m:t>𝑜</m:t>
                      </m:r>
                    </m:sup>
                  </m:sSup>
                  <m:r>
                    <a:rPr lang="es-MX" i="1">
                      <a:latin typeface="Cambria Math"/>
                    </a:rPr>
                    <m:t> </m:t>
                  </m:r>
                  <m:r>
                    <a:rPr lang="es-MX" i="1">
                      <a:latin typeface="Cambria Math"/>
                    </a:rPr>
                    <m:t>𝑒𝑁𝐵</m:t>
                  </m:r>
                  <m:r>
                    <a:rPr lang="es-MX" i="1">
                      <a:latin typeface="Cambria Math"/>
                    </a:rPr>
                    <m:t>=</m:t>
                  </m:r>
                  <m:f>
                    <m:fPr>
                      <m:ctrlPr>
                        <a:rPr lang="es-EC" i="1">
                          <a:latin typeface="Cambria Math"/>
                        </a:rPr>
                      </m:ctrlPr>
                    </m:fPr>
                    <m:num>
                      <m:r>
                        <a:rPr lang="es-MX" i="1">
                          <a:latin typeface="Cambria Math"/>
                        </a:rPr>
                        <m:t>40000</m:t>
                      </m:r>
                    </m:num>
                    <m:den>
                      <m:r>
                        <a:rPr lang="es-MX" i="1">
                          <a:latin typeface="Cambria Math"/>
                        </a:rPr>
                        <m:t>2201</m:t>
                      </m:r>
                    </m:den>
                  </m:f>
                  <m:r>
                    <a:rPr lang="es-MX" i="1">
                      <a:latin typeface="Cambria Math"/>
                    </a:rPr>
                    <m:t>=18,17</m:t>
                  </m:r>
                </m:oMath>
              </a14:m>
              <a:r>
                <a:rPr lang="es-EC" dirty="0"/>
                <a:t> </a:t>
              </a:r>
              <a14:m>
                <m:oMath xmlns:m="http://schemas.openxmlformats.org/officeDocument/2006/math">
                  <m:r>
                    <a:rPr lang="es-MX" i="1">
                      <a:latin typeface="Cambria Math"/>
                    </a:rPr>
                    <m:t>≈</m:t>
                  </m:r>
                </m:oMath>
              </a14:m>
              <a:r>
                <a:rPr lang="es-EC" dirty="0"/>
                <a:t>18 </a:t>
              </a:r>
              <a:r>
                <a:rPr lang="es-EC" dirty="0" err="1"/>
                <a:t>eNB</a:t>
              </a:r>
              <a:r>
                <a:rPr lang="es-EC" dirty="0"/>
                <a:t> para el valle de Tumbaco.</a:t>
              </a:r>
            </a:p>
          </dgm:t>
        </dgm:pt>
      </mc:Choice>
      <mc:Fallback xmlns="">
        <dgm:pt modelId="{EC6E0663-6C79-4AD5-9742-AC9154F12773}">
          <dgm:prSet/>
          <dgm:spPr/>
          <dgm:t>
            <a:bodyPr/>
            <a:lstStyle/>
            <a:p>
              <a:pPr rtl="0"/>
              <a:r>
                <a:rPr lang="es-MX" i="0"/>
                <a:t>𝑁</a:t>
              </a:r>
              <a:r>
                <a:rPr lang="es-EC" i="0" smtClean="0"/>
                <a:t>^</a:t>
              </a:r>
              <a:r>
                <a:rPr lang="es-MX" i="0"/>
                <a:t>𝑜  𝑒𝑁𝐵=40000</a:t>
              </a:r>
              <a:r>
                <a:rPr lang="es-EC" i="0"/>
                <a:t>/</a:t>
              </a:r>
              <a:r>
                <a:rPr lang="es-MX" i="0"/>
                <a:t>2201=18,17</a:t>
              </a:r>
              <a:r>
                <a:rPr lang="es-EC" dirty="0"/>
                <a:t> </a:t>
              </a:r>
              <a:r>
                <a:rPr lang="es-MX" i="0"/>
                <a:t>≈</a:t>
              </a:r>
              <a:r>
                <a:rPr lang="es-EC" dirty="0"/>
                <a:t>18 </a:t>
              </a:r>
              <a:r>
                <a:rPr lang="es-EC" dirty="0" err="1"/>
                <a:t>eNB</a:t>
              </a:r>
              <a:r>
                <a:rPr lang="es-EC" dirty="0"/>
                <a:t> para el valle de Tumbaco.</a:t>
              </a:r>
            </a:p>
          </dgm:t>
        </dgm:pt>
      </mc:Fallback>
    </mc:AlternateContent>
    <dgm:pt modelId="{E63F1A5D-EABF-4360-9E8E-DD30822EC37F}" type="parTrans" cxnId="{C6B48DBD-C7E7-4E80-9B9A-A79DFC9A2C31}">
      <dgm:prSet/>
      <dgm:spPr/>
      <dgm:t>
        <a:bodyPr/>
        <a:lstStyle/>
        <a:p>
          <a:endParaRPr lang="es-EC"/>
        </a:p>
      </dgm:t>
    </dgm:pt>
    <dgm:pt modelId="{DC683CE4-ECCF-43D5-BBE0-7EB85F2207AA}" type="sibTrans" cxnId="{C6B48DBD-C7E7-4E80-9B9A-A79DFC9A2C31}">
      <dgm:prSet/>
      <dgm:spPr/>
      <dgm:t>
        <a:bodyPr/>
        <a:lstStyle/>
        <a:p>
          <a:endParaRPr lang="es-EC"/>
        </a:p>
      </dgm:t>
    </dgm:pt>
    <mc:AlternateContent xmlns:mc="http://schemas.openxmlformats.org/markup-compatibility/2006" xmlns:a14="http://schemas.microsoft.com/office/drawing/2010/main">
      <mc:Choice Requires="a14">
        <dgm:pt modelId="{10D0A11C-FD52-402A-8C7A-00188E7AA2E6}">
          <dgm:prSet/>
          <dgm:spPr/>
          <dgm:t>
            <a:bodyPr/>
            <a:lstStyle/>
            <a:p>
              <a:pPr rtl="0"/>
              <a14:m>
                <m:oMath xmlns:m="http://schemas.openxmlformats.org/officeDocument/2006/math">
                  <m:sSup>
                    <m:sSupPr>
                      <m:ctrlPr>
                        <a:rPr lang="es-EC" i="1" smtClean="0">
                          <a:latin typeface="Cambria Math"/>
                        </a:rPr>
                      </m:ctrlPr>
                    </m:sSupPr>
                    <m:e>
                      <m:r>
                        <a:rPr lang="es-MX" i="1">
                          <a:latin typeface="Cambria Math"/>
                        </a:rPr>
                        <m:t>𝑁</m:t>
                      </m:r>
                    </m:e>
                    <m:sup>
                      <m:r>
                        <a:rPr lang="es-MX" i="1">
                          <a:latin typeface="Cambria Math"/>
                        </a:rPr>
                        <m:t>𝑜</m:t>
                      </m:r>
                    </m:sup>
                  </m:sSup>
                  <m:r>
                    <a:rPr lang="es-MX" i="1">
                      <a:latin typeface="Cambria Math"/>
                    </a:rPr>
                    <m:t> </m:t>
                  </m:r>
                  <m:r>
                    <a:rPr lang="es-MX" i="1">
                      <a:latin typeface="Cambria Math"/>
                    </a:rPr>
                    <m:t>𝑒𝑁𝐵</m:t>
                  </m:r>
                  <m:r>
                    <a:rPr lang="es-MX" i="1">
                      <a:latin typeface="Cambria Math"/>
                    </a:rPr>
                    <m:t>=</m:t>
                  </m:r>
                  <m:f>
                    <m:fPr>
                      <m:ctrlPr>
                        <a:rPr lang="es-EC" i="1">
                          <a:latin typeface="Cambria Math"/>
                        </a:rPr>
                      </m:ctrlPr>
                    </m:fPr>
                    <m:num>
                      <m:r>
                        <a:rPr lang="es-MX" i="1">
                          <a:latin typeface="Cambria Math"/>
                        </a:rPr>
                        <m:t>56794</m:t>
                      </m:r>
                    </m:num>
                    <m:den>
                      <m:r>
                        <a:rPr lang="es-MX" i="1">
                          <a:latin typeface="Cambria Math"/>
                        </a:rPr>
                        <m:t>2201</m:t>
                      </m:r>
                    </m:den>
                  </m:f>
                  <m:r>
                    <a:rPr lang="es-MX" i="1">
                      <a:latin typeface="Cambria Math"/>
                    </a:rPr>
                    <m:t>=25,</m:t>
                  </m:r>
                  <m:r>
                    <a:rPr lang="en-US" b="0" i="1" smtClean="0">
                      <a:latin typeface="Cambria Math"/>
                    </a:rPr>
                    <m:t>3</m:t>
                  </m:r>
                </m:oMath>
              </a14:m>
              <a:r>
                <a:rPr lang="es-EC" dirty="0"/>
                <a:t>  </a:t>
              </a:r>
              <a14:m>
                <m:oMath xmlns:m="http://schemas.openxmlformats.org/officeDocument/2006/math">
                  <m:r>
                    <a:rPr lang="es-MX" i="1" smtClean="0">
                      <a:latin typeface="Cambria Math"/>
                    </a:rPr>
                    <m:t>≈</m:t>
                  </m:r>
                </m:oMath>
              </a14:m>
              <a:r>
                <a:rPr lang="es-EC" dirty="0"/>
                <a:t>25 </a:t>
              </a:r>
              <a:r>
                <a:rPr lang="es-EC" dirty="0" err="1"/>
                <a:t>eNB</a:t>
              </a:r>
              <a:r>
                <a:rPr lang="es-EC" dirty="0"/>
                <a:t> para el valle de los Chillos.</a:t>
              </a:r>
            </a:p>
          </dgm:t>
        </dgm:pt>
      </mc:Choice>
      <mc:Fallback xmlns="">
        <dgm:pt modelId="{10D0A11C-FD52-402A-8C7A-00188E7AA2E6}">
          <dgm:prSet/>
          <dgm:spPr/>
          <dgm:t>
            <a:bodyPr/>
            <a:lstStyle/>
            <a:p>
              <a:pPr rtl="0"/>
              <a:r>
                <a:rPr lang="es-MX" i="0">
                  <a:latin typeface="Cambria Math"/>
                </a:rPr>
                <a:t>𝑁</a:t>
              </a:r>
              <a:r>
                <a:rPr lang="es-EC" i="0" smtClean="0">
                  <a:latin typeface="Cambria Math"/>
                </a:rPr>
                <a:t>^</a:t>
              </a:r>
              <a:r>
                <a:rPr lang="es-MX" i="0">
                  <a:latin typeface="Cambria Math"/>
                </a:rPr>
                <a:t>𝑜  𝑒𝑁𝐵=56794</a:t>
              </a:r>
              <a:r>
                <a:rPr lang="es-EC" i="0">
                  <a:latin typeface="Cambria Math"/>
                </a:rPr>
                <a:t>/</a:t>
              </a:r>
              <a:r>
                <a:rPr lang="es-MX" i="0">
                  <a:latin typeface="Cambria Math"/>
                </a:rPr>
                <a:t>2201=25,</a:t>
              </a:r>
              <a:r>
                <a:rPr lang="en-US" b="0" i="0" smtClean="0">
                  <a:latin typeface="Cambria Math"/>
                </a:rPr>
                <a:t>3</a:t>
              </a:r>
              <a:r>
                <a:rPr lang="es-EC" dirty="0"/>
                <a:t>  </a:t>
              </a:r>
              <a:r>
                <a:rPr lang="es-MX" i="0" smtClean="0">
                  <a:latin typeface="Cambria Math"/>
                </a:rPr>
                <a:t>≈</a:t>
              </a:r>
              <a:r>
                <a:rPr lang="es-EC" dirty="0"/>
                <a:t>25 </a:t>
              </a:r>
              <a:r>
                <a:rPr lang="es-EC" dirty="0" err="1"/>
                <a:t>eNB</a:t>
              </a:r>
              <a:r>
                <a:rPr lang="es-EC" dirty="0"/>
                <a:t> para el valle de los Chillos.</a:t>
              </a:r>
            </a:p>
          </dgm:t>
        </dgm:pt>
      </mc:Fallback>
    </mc:AlternateContent>
    <dgm:pt modelId="{2DE8ED79-3419-400F-89E5-0FF3A2A02CFF}" type="parTrans" cxnId="{B460F6D4-9DBD-4DF3-B487-7DE718A4873C}">
      <dgm:prSet/>
      <dgm:spPr/>
      <dgm:t>
        <a:bodyPr/>
        <a:lstStyle/>
        <a:p>
          <a:endParaRPr lang="es-EC"/>
        </a:p>
      </dgm:t>
    </dgm:pt>
    <dgm:pt modelId="{3E97D288-BDDF-488B-82C3-05EB354E6C8A}" type="sibTrans" cxnId="{B460F6D4-9DBD-4DF3-B487-7DE718A4873C}">
      <dgm:prSet/>
      <dgm:spPr/>
      <dgm:t>
        <a:bodyPr/>
        <a:lstStyle/>
        <a:p>
          <a:endParaRPr lang="es-EC"/>
        </a:p>
      </dgm:t>
    </dgm:pt>
    <dgm:pt modelId="{BEC2A12C-81A2-49C5-A8EB-6D0E79FB756A}" type="pres">
      <dgm:prSet presAssocID="{F990F366-9764-4407-BC77-D582FBE9C5FF}" presName="linear" presStyleCnt="0">
        <dgm:presLayoutVars>
          <dgm:animLvl val="lvl"/>
          <dgm:resizeHandles val="exact"/>
        </dgm:presLayoutVars>
      </dgm:prSet>
      <dgm:spPr/>
      <dgm:t>
        <a:bodyPr/>
        <a:lstStyle/>
        <a:p>
          <a:endParaRPr lang="es-EC"/>
        </a:p>
      </dgm:t>
    </dgm:pt>
    <dgm:pt modelId="{0641048F-D752-4AF9-9CA5-6F63DD109C29}" type="pres">
      <dgm:prSet presAssocID="{0A952DB6-A4A5-4195-B1FE-9BB95AB3E7A8}" presName="parentText" presStyleLbl="node1" presStyleIdx="0" presStyleCnt="3">
        <dgm:presLayoutVars>
          <dgm:chMax val="0"/>
          <dgm:bulletEnabled val="1"/>
        </dgm:presLayoutVars>
      </dgm:prSet>
      <dgm:spPr/>
      <dgm:t>
        <a:bodyPr/>
        <a:lstStyle/>
        <a:p>
          <a:endParaRPr lang="es-EC"/>
        </a:p>
      </dgm:t>
    </dgm:pt>
    <dgm:pt modelId="{61C7F54F-ED2D-4198-98D2-C19414553B74}" type="pres">
      <dgm:prSet presAssocID="{862015F7-96E4-421A-8B2D-8903714955F8}" presName="spacer" presStyleCnt="0"/>
      <dgm:spPr/>
    </dgm:pt>
    <dgm:pt modelId="{C266DBFB-789F-4270-8ECF-DAE18C290230}" type="pres">
      <dgm:prSet presAssocID="{EC6E0663-6C79-4AD5-9742-AC9154F12773}" presName="parentText" presStyleLbl="node1" presStyleIdx="1" presStyleCnt="3">
        <dgm:presLayoutVars>
          <dgm:chMax val="0"/>
          <dgm:bulletEnabled val="1"/>
        </dgm:presLayoutVars>
      </dgm:prSet>
      <dgm:spPr/>
      <dgm:t>
        <a:bodyPr/>
        <a:lstStyle/>
        <a:p>
          <a:endParaRPr lang="es-EC"/>
        </a:p>
      </dgm:t>
    </dgm:pt>
    <dgm:pt modelId="{CCE0C8B9-7445-4315-B021-A9D2E2988AF7}" type="pres">
      <dgm:prSet presAssocID="{DC683CE4-ECCF-43D5-BBE0-7EB85F2207AA}" presName="spacer" presStyleCnt="0"/>
      <dgm:spPr/>
    </dgm:pt>
    <dgm:pt modelId="{7C1B9F01-04D2-4A76-98F2-F05F0FB8131C}" type="pres">
      <dgm:prSet presAssocID="{10D0A11C-FD52-402A-8C7A-00188E7AA2E6}" presName="parentText" presStyleLbl="node1" presStyleIdx="2" presStyleCnt="3">
        <dgm:presLayoutVars>
          <dgm:chMax val="0"/>
          <dgm:bulletEnabled val="1"/>
        </dgm:presLayoutVars>
      </dgm:prSet>
      <dgm:spPr/>
      <dgm:t>
        <a:bodyPr/>
        <a:lstStyle/>
        <a:p>
          <a:endParaRPr lang="es-EC"/>
        </a:p>
      </dgm:t>
    </dgm:pt>
  </dgm:ptLst>
  <dgm:cxnLst>
    <dgm:cxn modelId="{18F638D1-ACDB-494E-8AE0-4E522344E3AB}" type="presOf" srcId="{10D0A11C-FD52-402A-8C7A-00188E7AA2E6}" destId="{7C1B9F01-04D2-4A76-98F2-F05F0FB8131C}" srcOrd="0" destOrd="0" presId="urn:microsoft.com/office/officeart/2005/8/layout/vList2"/>
    <dgm:cxn modelId="{CB565826-64C9-4BFB-A26A-3815E5399ED6}" type="presOf" srcId="{F990F366-9764-4407-BC77-D582FBE9C5FF}" destId="{BEC2A12C-81A2-49C5-A8EB-6D0E79FB756A}" srcOrd="0" destOrd="0" presId="urn:microsoft.com/office/officeart/2005/8/layout/vList2"/>
    <dgm:cxn modelId="{1646E668-4783-441E-91ED-168727B34684}" type="presOf" srcId="{EC6E0663-6C79-4AD5-9742-AC9154F12773}" destId="{C266DBFB-789F-4270-8ECF-DAE18C290230}" srcOrd="0" destOrd="0" presId="urn:microsoft.com/office/officeart/2005/8/layout/vList2"/>
    <dgm:cxn modelId="{00D06615-8D7A-4D15-B707-2EB6A072516C}" type="presOf" srcId="{0A952DB6-A4A5-4195-B1FE-9BB95AB3E7A8}" destId="{0641048F-D752-4AF9-9CA5-6F63DD109C29}" srcOrd="0" destOrd="0" presId="urn:microsoft.com/office/officeart/2005/8/layout/vList2"/>
    <dgm:cxn modelId="{EACB07B9-0FB4-4FCA-BC1E-7B87B96CDBFB}" srcId="{F990F366-9764-4407-BC77-D582FBE9C5FF}" destId="{0A952DB6-A4A5-4195-B1FE-9BB95AB3E7A8}" srcOrd="0" destOrd="0" parTransId="{FC1EC0A3-F7F4-46BD-BD6D-CB1EF702A350}" sibTransId="{862015F7-96E4-421A-8B2D-8903714955F8}"/>
    <dgm:cxn modelId="{B460F6D4-9DBD-4DF3-B487-7DE718A4873C}" srcId="{F990F366-9764-4407-BC77-D582FBE9C5FF}" destId="{10D0A11C-FD52-402A-8C7A-00188E7AA2E6}" srcOrd="2" destOrd="0" parTransId="{2DE8ED79-3419-400F-89E5-0FF3A2A02CFF}" sibTransId="{3E97D288-BDDF-488B-82C3-05EB354E6C8A}"/>
    <dgm:cxn modelId="{C6B48DBD-C7E7-4E80-9B9A-A79DFC9A2C31}" srcId="{F990F366-9764-4407-BC77-D582FBE9C5FF}" destId="{EC6E0663-6C79-4AD5-9742-AC9154F12773}" srcOrd="1" destOrd="0" parTransId="{E63F1A5D-EABF-4360-9E8E-DD30822EC37F}" sibTransId="{DC683CE4-ECCF-43D5-BBE0-7EB85F2207AA}"/>
    <dgm:cxn modelId="{309AA06A-90C2-4502-82B6-A49FF8137B8A}" type="presParOf" srcId="{BEC2A12C-81A2-49C5-A8EB-6D0E79FB756A}" destId="{0641048F-D752-4AF9-9CA5-6F63DD109C29}" srcOrd="0" destOrd="0" presId="urn:microsoft.com/office/officeart/2005/8/layout/vList2"/>
    <dgm:cxn modelId="{F5D0E0A0-702B-4B09-BF46-81AB09C094C9}" type="presParOf" srcId="{BEC2A12C-81A2-49C5-A8EB-6D0E79FB756A}" destId="{61C7F54F-ED2D-4198-98D2-C19414553B74}" srcOrd="1" destOrd="0" presId="urn:microsoft.com/office/officeart/2005/8/layout/vList2"/>
    <dgm:cxn modelId="{FC2122C7-D693-4611-B3A5-D6CBD8B56095}" type="presParOf" srcId="{BEC2A12C-81A2-49C5-A8EB-6D0E79FB756A}" destId="{C266DBFB-789F-4270-8ECF-DAE18C290230}" srcOrd="2" destOrd="0" presId="urn:microsoft.com/office/officeart/2005/8/layout/vList2"/>
    <dgm:cxn modelId="{150484D4-96FE-407A-9A10-88F7219C913C}" type="presParOf" srcId="{BEC2A12C-81A2-49C5-A8EB-6D0E79FB756A}" destId="{CCE0C8B9-7445-4315-B021-A9D2E2988AF7}" srcOrd="3" destOrd="0" presId="urn:microsoft.com/office/officeart/2005/8/layout/vList2"/>
    <dgm:cxn modelId="{43A6E3BB-EF8F-4D5E-BF9D-577BE33BFFF9}" type="presParOf" srcId="{BEC2A12C-81A2-49C5-A8EB-6D0E79FB756A}" destId="{7C1B9F01-04D2-4A76-98F2-F05F0FB813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AEACA2E-EB1F-4414-B67B-4CA644291B52}" type="doc">
      <dgm:prSet loTypeId="urn:microsoft.com/office/officeart/2005/8/layout/hList6" loCatId="list" qsTypeId="urn:microsoft.com/office/officeart/2005/8/quickstyle/3d1" qsCatId="3D" csTypeId="urn:microsoft.com/office/officeart/2005/8/colors/accent2_2" csCatId="accent2"/>
      <dgm:spPr/>
      <dgm:t>
        <a:bodyPr/>
        <a:lstStyle/>
        <a:p>
          <a:endParaRPr lang="es-EC"/>
        </a:p>
      </dgm:t>
    </dgm:pt>
    <dgm:pt modelId="{BC03CA78-A324-455C-98A7-B1FC1129343C}">
      <dgm:prSet custT="1"/>
      <dgm:spPr/>
      <dgm:t>
        <a:bodyPr/>
        <a:lstStyle/>
        <a:p>
          <a:pPr rtl="0"/>
          <a:r>
            <a:rPr lang="es-EC" sz="4000" dirty="0" smtClean="0"/>
            <a:t>Simulación de la Red</a:t>
          </a:r>
          <a:endParaRPr lang="es-EC" sz="4000" dirty="0"/>
        </a:p>
      </dgm:t>
    </dgm:pt>
    <dgm:pt modelId="{1AD6E7B3-D79F-4601-AA44-0DFFDD1E8D5C}" type="parTrans" cxnId="{EF6EDA25-398D-46D6-8A6E-5B21502364BB}">
      <dgm:prSet/>
      <dgm:spPr/>
      <dgm:t>
        <a:bodyPr/>
        <a:lstStyle/>
        <a:p>
          <a:endParaRPr lang="es-EC"/>
        </a:p>
      </dgm:t>
    </dgm:pt>
    <dgm:pt modelId="{7B43EDF5-8D92-49D9-9A43-F0BCB5E92379}" type="sibTrans" cxnId="{EF6EDA25-398D-46D6-8A6E-5B21502364BB}">
      <dgm:prSet/>
      <dgm:spPr/>
      <dgm:t>
        <a:bodyPr/>
        <a:lstStyle/>
        <a:p>
          <a:endParaRPr lang="es-EC"/>
        </a:p>
      </dgm:t>
    </dgm:pt>
    <dgm:pt modelId="{E6950437-7995-4B16-84FE-6B7476058167}" type="pres">
      <dgm:prSet presAssocID="{1AEACA2E-EB1F-4414-B67B-4CA644291B52}" presName="Name0" presStyleCnt="0">
        <dgm:presLayoutVars>
          <dgm:dir/>
          <dgm:resizeHandles val="exact"/>
        </dgm:presLayoutVars>
      </dgm:prSet>
      <dgm:spPr/>
      <dgm:t>
        <a:bodyPr/>
        <a:lstStyle/>
        <a:p>
          <a:endParaRPr lang="es-EC"/>
        </a:p>
      </dgm:t>
    </dgm:pt>
    <dgm:pt modelId="{D9FED0D1-881A-4661-91E8-ADB3A512C647}" type="pres">
      <dgm:prSet presAssocID="{BC03CA78-A324-455C-98A7-B1FC1129343C}" presName="node" presStyleLbl="node1" presStyleIdx="0" presStyleCnt="1" custLinFactNeighborX="0" custLinFactNeighborY="6300">
        <dgm:presLayoutVars>
          <dgm:bulletEnabled val="1"/>
        </dgm:presLayoutVars>
      </dgm:prSet>
      <dgm:spPr/>
      <dgm:t>
        <a:bodyPr/>
        <a:lstStyle/>
        <a:p>
          <a:endParaRPr lang="es-EC"/>
        </a:p>
      </dgm:t>
    </dgm:pt>
  </dgm:ptLst>
  <dgm:cxnLst>
    <dgm:cxn modelId="{EF6EDA25-398D-46D6-8A6E-5B21502364BB}" srcId="{1AEACA2E-EB1F-4414-B67B-4CA644291B52}" destId="{BC03CA78-A324-455C-98A7-B1FC1129343C}" srcOrd="0" destOrd="0" parTransId="{1AD6E7B3-D79F-4601-AA44-0DFFDD1E8D5C}" sibTransId="{7B43EDF5-8D92-49D9-9A43-F0BCB5E92379}"/>
    <dgm:cxn modelId="{21273C56-9003-4407-96E5-34B376C573AA}" type="presOf" srcId="{BC03CA78-A324-455C-98A7-B1FC1129343C}" destId="{D9FED0D1-881A-4661-91E8-ADB3A512C647}" srcOrd="0" destOrd="0" presId="urn:microsoft.com/office/officeart/2005/8/layout/hList6"/>
    <dgm:cxn modelId="{9D5AD14E-1789-487E-929E-CFA0488CF554}" type="presOf" srcId="{1AEACA2E-EB1F-4414-B67B-4CA644291B52}" destId="{E6950437-7995-4B16-84FE-6B7476058167}" srcOrd="0" destOrd="0" presId="urn:microsoft.com/office/officeart/2005/8/layout/hList6"/>
    <dgm:cxn modelId="{042DF1D4-FC85-46D6-8075-3982320B5AFA}" type="presParOf" srcId="{E6950437-7995-4B16-84FE-6B7476058167}" destId="{D9FED0D1-881A-4661-91E8-ADB3A512C647}"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689C9E3-288C-4168-9AE6-2FB88F719CC9}" type="doc">
      <dgm:prSet loTypeId="urn:microsoft.com/office/officeart/2005/8/layout/hList6" loCatId="list" qsTypeId="urn:microsoft.com/office/officeart/2005/8/quickstyle/simple5" qsCatId="simple" csTypeId="urn:microsoft.com/office/officeart/2005/8/colors/accent3_5" csCatId="accent3"/>
      <dgm:spPr/>
      <dgm:t>
        <a:bodyPr/>
        <a:lstStyle/>
        <a:p>
          <a:endParaRPr lang="es-EC"/>
        </a:p>
      </dgm:t>
    </dgm:pt>
    <dgm:pt modelId="{AA6E21BF-02C0-47BE-B639-C0198904BC00}">
      <dgm:prSet/>
      <dgm:spPr/>
      <dgm:t>
        <a:bodyPr/>
        <a:lstStyle/>
        <a:p>
          <a:pPr rtl="0"/>
          <a:r>
            <a:rPr lang="en-US" smtClean="0"/>
            <a:t>QUALNET</a:t>
          </a:r>
          <a:endParaRPr lang="es-EC"/>
        </a:p>
      </dgm:t>
    </dgm:pt>
    <dgm:pt modelId="{15EC3C5F-B258-444F-B89D-E2B53E99CF52}" type="parTrans" cxnId="{36F0B8AB-94C6-4269-82E4-2C5AAD731FBA}">
      <dgm:prSet/>
      <dgm:spPr/>
      <dgm:t>
        <a:bodyPr/>
        <a:lstStyle/>
        <a:p>
          <a:endParaRPr lang="es-EC"/>
        </a:p>
      </dgm:t>
    </dgm:pt>
    <dgm:pt modelId="{8E4CFC04-A6D9-4895-B3B0-76B3265D0959}" type="sibTrans" cxnId="{36F0B8AB-94C6-4269-82E4-2C5AAD731FBA}">
      <dgm:prSet/>
      <dgm:spPr/>
      <dgm:t>
        <a:bodyPr/>
        <a:lstStyle/>
        <a:p>
          <a:endParaRPr lang="es-EC"/>
        </a:p>
      </dgm:t>
    </dgm:pt>
    <dgm:pt modelId="{9E8986C0-98AD-400C-9816-F10ACBE19034}" type="pres">
      <dgm:prSet presAssocID="{5689C9E3-288C-4168-9AE6-2FB88F719CC9}" presName="Name0" presStyleCnt="0">
        <dgm:presLayoutVars>
          <dgm:dir/>
          <dgm:resizeHandles val="exact"/>
        </dgm:presLayoutVars>
      </dgm:prSet>
      <dgm:spPr/>
      <dgm:t>
        <a:bodyPr/>
        <a:lstStyle/>
        <a:p>
          <a:endParaRPr lang="es-EC"/>
        </a:p>
      </dgm:t>
    </dgm:pt>
    <dgm:pt modelId="{DC7B9A81-B109-4194-9712-4C4F59A77ABA}" type="pres">
      <dgm:prSet presAssocID="{AA6E21BF-02C0-47BE-B639-C0198904BC00}" presName="node" presStyleLbl="node1" presStyleIdx="0" presStyleCnt="1">
        <dgm:presLayoutVars>
          <dgm:bulletEnabled val="1"/>
        </dgm:presLayoutVars>
      </dgm:prSet>
      <dgm:spPr/>
      <dgm:t>
        <a:bodyPr/>
        <a:lstStyle/>
        <a:p>
          <a:endParaRPr lang="es-EC"/>
        </a:p>
      </dgm:t>
    </dgm:pt>
  </dgm:ptLst>
  <dgm:cxnLst>
    <dgm:cxn modelId="{B6560D86-C042-4298-BB83-DFBB29DA0C95}" type="presOf" srcId="{AA6E21BF-02C0-47BE-B639-C0198904BC00}" destId="{DC7B9A81-B109-4194-9712-4C4F59A77ABA}" srcOrd="0" destOrd="0" presId="urn:microsoft.com/office/officeart/2005/8/layout/hList6"/>
    <dgm:cxn modelId="{F0753BD8-4BB6-43F3-AE13-DBE3F7420D10}" type="presOf" srcId="{5689C9E3-288C-4168-9AE6-2FB88F719CC9}" destId="{9E8986C0-98AD-400C-9816-F10ACBE19034}" srcOrd="0" destOrd="0" presId="urn:microsoft.com/office/officeart/2005/8/layout/hList6"/>
    <dgm:cxn modelId="{36F0B8AB-94C6-4269-82E4-2C5AAD731FBA}" srcId="{5689C9E3-288C-4168-9AE6-2FB88F719CC9}" destId="{AA6E21BF-02C0-47BE-B639-C0198904BC00}" srcOrd="0" destOrd="0" parTransId="{15EC3C5F-B258-444F-B89D-E2B53E99CF52}" sibTransId="{8E4CFC04-A6D9-4895-B3B0-76B3265D0959}"/>
    <dgm:cxn modelId="{5694534D-2128-4A3C-8278-54CF7B6BD1B8}" type="presParOf" srcId="{9E8986C0-98AD-400C-9816-F10ACBE19034}" destId="{DC7B9A81-B109-4194-9712-4C4F59A77ABA}"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D7637D6-078E-47E8-A6BB-1CF8C339D2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AA5727B-99AF-4AB4-B06B-1BA6C8246251}">
      <dgm:prSet/>
      <dgm:spPr/>
      <dgm:t>
        <a:bodyPr/>
        <a:lstStyle/>
        <a:p>
          <a:pPr algn="just" rtl="0"/>
          <a:r>
            <a:rPr lang="es-MX" dirty="0" smtClean="0"/>
            <a:t>Para esta simulación se tomará un enlace entre dos E-UTRAN y varios móviles a los cuales se inyectarán  tráfico, y así ver el comportamiento y  obtener resultados de funcionamiento de la red LTE.</a:t>
          </a:r>
          <a:endParaRPr lang="es-EC" dirty="0"/>
        </a:p>
      </dgm:t>
    </dgm:pt>
    <dgm:pt modelId="{B7D6D5AE-C947-4737-A52B-82EF8C670725}" type="parTrans" cxnId="{0D60BD05-160F-486D-8A5E-EB8F2325067B}">
      <dgm:prSet/>
      <dgm:spPr/>
      <dgm:t>
        <a:bodyPr/>
        <a:lstStyle/>
        <a:p>
          <a:pPr algn="just"/>
          <a:endParaRPr lang="es-EC"/>
        </a:p>
      </dgm:t>
    </dgm:pt>
    <dgm:pt modelId="{FEC606B3-D756-425A-A14C-596E50EA72A9}" type="sibTrans" cxnId="{0D60BD05-160F-486D-8A5E-EB8F2325067B}">
      <dgm:prSet/>
      <dgm:spPr/>
      <dgm:t>
        <a:bodyPr/>
        <a:lstStyle/>
        <a:p>
          <a:pPr algn="just"/>
          <a:endParaRPr lang="es-EC"/>
        </a:p>
      </dgm:t>
    </dgm:pt>
    <dgm:pt modelId="{2369CCBE-9413-4269-8091-3113E811E5BB}" type="pres">
      <dgm:prSet presAssocID="{6D7637D6-078E-47E8-A6BB-1CF8C339D22A}" presName="linear" presStyleCnt="0">
        <dgm:presLayoutVars>
          <dgm:animLvl val="lvl"/>
          <dgm:resizeHandles val="exact"/>
        </dgm:presLayoutVars>
      </dgm:prSet>
      <dgm:spPr/>
      <dgm:t>
        <a:bodyPr/>
        <a:lstStyle/>
        <a:p>
          <a:endParaRPr lang="es-EC"/>
        </a:p>
      </dgm:t>
    </dgm:pt>
    <dgm:pt modelId="{C8598C93-8B4C-41DA-BE0C-CF8133B04CCC}" type="pres">
      <dgm:prSet presAssocID="{5AA5727B-99AF-4AB4-B06B-1BA6C8246251}" presName="parentText" presStyleLbl="node1" presStyleIdx="0" presStyleCnt="1">
        <dgm:presLayoutVars>
          <dgm:chMax val="0"/>
          <dgm:bulletEnabled val="1"/>
        </dgm:presLayoutVars>
      </dgm:prSet>
      <dgm:spPr/>
      <dgm:t>
        <a:bodyPr/>
        <a:lstStyle/>
        <a:p>
          <a:endParaRPr lang="es-EC"/>
        </a:p>
      </dgm:t>
    </dgm:pt>
  </dgm:ptLst>
  <dgm:cxnLst>
    <dgm:cxn modelId="{0D60BD05-160F-486D-8A5E-EB8F2325067B}" srcId="{6D7637D6-078E-47E8-A6BB-1CF8C339D22A}" destId="{5AA5727B-99AF-4AB4-B06B-1BA6C8246251}" srcOrd="0" destOrd="0" parTransId="{B7D6D5AE-C947-4737-A52B-82EF8C670725}" sibTransId="{FEC606B3-D756-425A-A14C-596E50EA72A9}"/>
    <dgm:cxn modelId="{6CD35926-EEC4-43A4-9D65-9240D581E510}" type="presOf" srcId="{6D7637D6-078E-47E8-A6BB-1CF8C339D22A}" destId="{2369CCBE-9413-4269-8091-3113E811E5BB}" srcOrd="0" destOrd="0" presId="urn:microsoft.com/office/officeart/2005/8/layout/vList2"/>
    <dgm:cxn modelId="{E4DE6038-F19C-44E3-9BA3-0D4B19A269FB}" type="presOf" srcId="{5AA5727B-99AF-4AB4-B06B-1BA6C8246251}" destId="{C8598C93-8B4C-41DA-BE0C-CF8133B04CCC}" srcOrd="0" destOrd="0" presId="urn:microsoft.com/office/officeart/2005/8/layout/vList2"/>
    <dgm:cxn modelId="{37837E99-1A07-49E3-AC36-154BA1BC8756}" type="presParOf" srcId="{2369CCBE-9413-4269-8091-3113E811E5BB}" destId="{C8598C93-8B4C-41DA-BE0C-CF8133B04CCC}"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98119E4-7DF3-471A-B5E5-2C15C5B835E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C9AD213F-3724-4BBE-A58D-8D532B17C2E5}">
      <dgm:prSet custT="1"/>
      <dgm:spPr/>
      <dgm:t>
        <a:bodyPr/>
        <a:lstStyle/>
        <a:p>
          <a:pPr algn="just" rtl="0"/>
          <a:r>
            <a:rPr lang="en-US" sz="2400" dirty="0" err="1" smtClean="0"/>
            <a:t>Una</a:t>
          </a:r>
          <a:r>
            <a:rPr lang="en-US" sz="2400" dirty="0" smtClean="0"/>
            <a:t> </a:t>
          </a:r>
          <a:r>
            <a:rPr lang="en-US" sz="2400" dirty="0" err="1" smtClean="0"/>
            <a:t>vez</a:t>
          </a:r>
          <a:r>
            <a:rPr lang="en-US" sz="2400" dirty="0" smtClean="0"/>
            <a:t> </a:t>
          </a:r>
          <a:r>
            <a:rPr lang="en-US" sz="2400" dirty="0" err="1" smtClean="0"/>
            <a:t>terminada</a:t>
          </a:r>
          <a:r>
            <a:rPr lang="en-US" sz="2400" dirty="0" smtClean="0"/>
            <a:t> la </a:t>
          </a:r>
          <a:r>
            <a:rPr lang="en-US" sz="2400" dirty="0" err="1" smtClean="0"/>
            <a:t>simulación</a:t>
          </a:r>
          <a:r>
            <a:rPr lang="en-US" sz="2400" dirty="0" smtClean="0"/>
            <a:t> se </a:t>
          </a:r>
          <a:r>
            <a:rPr lang="en-US" sz="2400" dirty="0" err="1" smtClean="0"/>
            <a:t>obtine</a:t>
          </a:r>
          <a:r>
            <a:rPr lang="en-US" sz="2400" dirty="0" smtClean="0"/>
            <a:t> el </a:t>
          </a:r>
          <a:r>
            <a:rPr lang="es-MX" sz="2400" dirty="0" err="1" smtClean="0"/>
            <a:t>throughput</a:t>
          </a:r>
          <a:r>
            <a:rPr lang="es-MX" sz="2400" dirty="0" smtClean="0"/>
            <a:t> con el número de paquete que llegan con la siguiente formula.</a:t>
          </a:r>
          <a:endParaRPr lang="es-EC" sz="2400" dirty="0"/>
        </a:p>
      </dgm:t>
    </dgm:pt>
    <dgm:pt modelId="{3AB9222D-BFB5-42BE-B9FB-59DE4E13D7DC}" type="parTrans" cxnId="{F3DBEBE1-A204-4F17-8EF8-FF8CFDAE7655}">
      <dgm:prSet/>
      <dgm:spPr/>
      <dgm:t>
        <a:bodyPr/>
        <a:lstStyle/>
        <a:p>
          <a:endParaRPr lang="es-EC"/>
        </a:p>
      </dgm:t>
    </dgm:pt>
    <dgm:pt modelId="{87905850-09CD-4514-9663-08FC9983B669}" type="sibTrans" cxnId="{F3DBEBE1-A204-4F17-8EF8-FF8CFDAE7655}">
      <dgm:prSet/>
      <dgm:spPr/>
      <dgm:t>
        <a:bodyPr/>
        <a:lstStyle/>
        <a:p>
          <a:endParaRPr lang="es-EC"/>
        </a:p>
      </dgm:t>
    </dgm:pt>
    <dgm:pt modelId="{4BA0259A-ED88-4ADE-B782-AB298BB7D9F9}">
      <dgm:prSet/>
      <dgm:spPr>
        <a:blipFill rotWithShape="1">
          <a:blip xmlns:r="http://schemas.openxmlformats.org/officeDocument/2006/relationships" r:embed="rId1"/>
          <a:stretch>
            <a:fillRect/>
          </a:stretch>
        </a:blipFill>
      </dgm:spPr>
      <dgm:t>
        <a:bodyPr/>
        <a:lstStyle/>
        <a:p>
          <a:r>
            <a:rPr lang="es-EC">
              <a:noFill/>
            </a:rPr>
            <a:t> </a:t>
          </a:r>
        </a:p>
      </dgm:t>
    </dgm:pt>
    <dgm:pt modelId="{9B654D3B-99DE-4DA2-9AF6-3C5CE92A0C98}" type="parTrans" cxnId="{8FE57196-0845-4F54-8D68-0E5A02B9F2EE}">
      <dgm:prSet/>
      <dgm:spPr/>
      <dgm:t>
        <a:bodyPr/>
        <a:lstStyle/>
        <a:p>
          <a:endParaRPr lang="es-EC"/>
        </a:p>
      </dgm:t>
    </dgm:pt>
    <dgm:pt modelId="{585BF8FD-0DDB-4C0B-AA67-20D37EF1A6B9}" type="sibTrans" cxnId="{8FE57196-0845-4F54-8D68-0E5A02B9F2EE}">
      <dgm:prSet/>
      <dgm:spPr/>
      <dgm:t>
        <a:bodyPr/>
        <a:lstStyle/>
        <a:p>
          <a:endParaRPr lang="es-EC"/>
        </a:p>
      </dgm:t>
    </dgm:pt>
    <dgm:pt modelId="{35E92F02-1A27-4B85-AFA5-6055F6D22216}">
      <dgm:prSet/>
      <dgm:spPr/>
      <dgm:t>
        <a:bodyPr/>
        <a:lstStyle/>
        <a:p>
          <a:pPr rtl="0"/>
          <a:r>
            <a:rPr lang="es-MX" dirty="0" smtClean="0"/>
            <a:t>Donde :</a:t>
          </a:r>
          <a:endParaRPr lang="es-EC" dirty="0"/>
        </a:p>
      </dgm:t>
    </dgm:pt>
    <dgm:pt modelId="{04D7B2ED-49F6-4478-AE5D-13FD528BD73A}" type="parTrans" cxnId="{78AD4E49-9233-4124-A60C-3B361292AF6D}">
      <dgm:prSet/>
      <dgm:spPr/>
      <dgm:t>
        <a:bodyPr/>
        <a:lstStyle/>
        <a:p>
          <a:endParaRPr lang="es-EC"/>
        </a:p>
      </dgm:t>
    </dgm:pt>
    <dgm:pt modelId="{3CD4BB37-17F9-40E5-A096-DE66E042749C}" type="sibTrans" cxnId="{78AD4E49-9233-4124-A60C-3B361292AF6D}">
      <dgm:prSet/>
      <dgm:spPr/>
      <dgm:t>
        <a:bodyPr/>
        <a:lstStyle/>
        <a:p>
          <a:endParaRPr lang="es-EC"/>
        </a:p>
      </dgm:t>
    </dgm:pt>
    <dgm:pt modelId="{0F4950AB-CDD1-4448-90FB-ACD87BEB9AAB}">
      <dgm:prSet/>
      <dgm:spPr/>
      <dgm:t>
        <a:bodyPr/>
        <a:lstStyle/>
        <a:p>
          <a:pPr rtl="0"/>
          <a:r>
            <a:rPr lang="es-MX" i="1" dirty="0" smtClean="0"/>
            <a:t>η</a:t>
          </a:r>
          <a:r>
            <a:rPr lang="es-MX" dirty="0" smtClean="0"/>
            <a:t> =representa </a:t>
          </a:r>
          <a:r>
            <a:rPr lang="es-MX" dirty="0" err="1" smtClean="0"/>
            <a:t>throughput</a:t>
          </a:r>
          <a:r>
            <a:rPr lang="es-MX" dirty="0" smtClean="0"/>
            <a:t> generado por la red.</a:t>
          </a:r>
          <a:endParaRPr lang="es-EC" dirty="0"/>
        </a:p>
      </dgm:t>
    </dgm:pt>
    <dgm:pt modelId="{6D7B3ED3-5B3B-4EA4-8FCE-FA04A82A17EB}" type="parTrans" cxnId="{313F8A3B-8009-4FDC-A74A-B297B27BFE13}">
      <dgm:prSet/>
      <dgm:spPr/>
      <dgm:t>
        <a:bodyPr/>
        <a:lstStyle/>
        <a:p>
          <a:endParaRPr lang="es-EC"/>
        </a:p>
      </dgm:t>
    </dgm:pt>
    <dgm:pt modelId="{825DA490-B09E-43FF-B965-DDEBF694CE8C}" type="sibTrans" cxnId="{313F8A3B-8009-4FDC-A74A-B297B27BFE13}">
      <dgm:prSet/>
      <dgm:spPr/>
      <dgm:t>
        <a:bodyPr/>
        <a:lstStyle/>
        <a:p>
          <a:endParaRPr lang="es-EC"/>
        </a:p>
      </dgm:t>
    </dgm:pt>
    <dgm:pt modelId="{AD0C6AE1-B9A6-4DA8-A2E0-06096325668B}">
      <dgm:prSet/>
      <dgm:spPr/>
      <dgm:t>
        <a:bodyPr/>
        <a:lstStyle/>
        <a:p>
          <a:pPr rtl="0"/>
          <a:r>
            <a:rPr lang="es-MX" i="1" dirty="0" smtClean="0"/>
            <a:t>p</a:t>
          </a:r>
          <a:r>
            <a:rPr lang="es-MX" dirty="0" smtClean="0"/>
            <a:t> =constituye el número de paquetes recibidos.</a:t>
          </a:r>
          <a:endParaRPr lang="es-EC" dirty="0"/>
        </a:p>
      </dgm:t>
    </dgm:pt>
    <dgm:pt modelId="{F02617F9-B8B7-4B9F-B675-A1F6B15B6483}" type="parTrans" cxnId="{5E2CE231-428F-4FD4-A865-BAAAEE5C93EB}">
      <dgm:prSet/>
      <dgm:spPr/>
      <dgm:t>
        <a:bodyPr/>
        <a:lstStyle/>
        <a:p>
          <a:endParaRPr lang="es-EC"/>
        </a:p>
      </dgm:t>
    </dgm:pt>
    <dgm:pt modelId="{F9CBA607-9D4E-4016-8DC4-58B95468BE7B}" type="sibTrans" cxnId="{5E2CE231-428F-4FD4-A865-BAAAEE5C93EB}">
      <dgm:prSet/>
      <dgm:spPr/>
      <dgm:t>
        <a:bodyPr/>
        <a:lstStyle/>
        <a:p>
          <a:endParaRPr lang="es-EC"/>
        </a:p>
      </dgm:t>
    </dgm:pt>
    <dgm:pt modelId="{D85CB15A-5B14-4B6B-B4B8-DF85266E0476}">
      <dgm:prSet/>
      <dgm:spPr/>
      <dgm:t>
        <a:bodyPr/>
        <a:lstStyle/>
        <a:p>
          <a:pPr rtl="0"/>
          <a:r>
            <a:rPr lang="es-MX" i="1" dirty="0" err="1" smtClean="0"/>
            <a:t>Δt</a:t>
          </a:r>
          <a:r>
            <a:rPr lang="es-MX" i="1" dirty="0" smtClean="0"/>
            <a:t> =</a:t>
          </a:r>
          <a:r>
            <a:rPr lang="es-MX" dirty="0" smtClean="0"/>
            <a:t>representa la diferencia del tiempo de inicio con el tiempo de la simulación.</a:t>
          </a:r>
          <a:endParaRPr lang="es-EC" dirty="0"/>
        </a:p>
      </dgm:t>
    </dgm:pt>
    <dgm:pt modelId="{0E49313A-67C5-4837-BA9D-3B95FFA1F3E5}" type="parTrans" cxnId="{51C4184A-2CE6-4EDF-AA63-448A6C63B015}">
      <dgm:prSet/>
      <dgm:spPr/>
      <dgm:t>
        <a:bodyPr/>
        <a:lstStyle/>
        <a:p>
          <a:endParaRPr lang="es-EC"/>
        </a:p>
      </dgm:t>
    </dgm:pt>
    <dgm:pt modelId="{FEE1CB7C-AB60-4A4B-BA58-E2940FCD72E4}" type="sibTrans" cxnId="{51C4184A-2CE6-4EDF-AA63-448A6C63B015}">
      <dgm:prSet/>
      <dgm:spPr/>
      <dgm:t>
        <a:bodyPr/>
        <a:lstStyle/>
        <a:p>
          <a:endParaRPr lang="es-EC"/>
        </a:p>
      </dgm:t>
    </dgm:pt>
    <dgm:pt modelId="{8ECFABFF-23B5-4089-8051-5A827CCFB32C}" type="pres">
      <dgm:prSet presAssocID="{598119E4-7DF3-471A-B5E5-2C15C5B835E2}" presName="linear" presStyleCnt="0">
        <dgm:presLayoutVars>
          <dgm:animLvl val="lvl"/>
          <dgm:resizeHandles val="exact"/>
        </dgm:presLayoutVars>
      </dgm:prSet>
      <dgm:spPr/>
      <dgm:t>
        <a:bodyPr/>
        <a:lstStyle/>
        <a:p>
          <a:endParaRPr lang="es-EC"/>
        </a:p>
      </dgm:t>
    </dgm:pt>
    <dgm:pt modelId="{EEB2838C-1DC0-418C-B5B6-4B317389F6E1}" type="pres">
      <dgm:prSet presAssocID="{C9AD213F-3724-4BBE-A58D-8D532B17C2E5}" presName="parentText" presStyleLbl="node1" presStyleIdx="0" presStyleCnt="6">
        <dgm:presLayoutVars>
          <dgm:chMax val="0"/>
          <dgm:bulletEnabled val="1"/>
        </dgm:presLayoutVars>
      </dgm:prSet>
      <dgm:spPr/>
      <dgm:t>
        <a:bodyPr/>
        <a:lstStyle/>
        <a:p>
          <a:endParaRPr lang="es-EC"/>
        </a:p>
      </dgm:t>
    </dgm:pt>
    <dgm:pt modelId="{8EA24F17-60BC-4925-A341-8669E7983700}" type="pres">
      <dgm:prSet presAssocID="{87905850-09CD-4514-9663-08FC9983B669}" presName="spacer" presStyleCnt="0"/>
      <dgm:spPr/>
    </dgm:pt>
    <dgm:pt modelId="{E9E7686E-EBBC-4664-A4F9-EDBD6D43A57D}" type="pres">
      <dgm:prSet presAssocID="{4BA0259A-ED88-4ADE-B782-AB298BB7D9F9}" presName="parentText" presStyleLbl="node1" presStyleIdx="1" presStyleCnt="6">
        <dgm:presLayoutVars>
          <dgm:chMax val="0"/>
          <dgm:bulletEnabled val="1"/>
        </dgm:presLayoutVars>
      </dgm:prSet>
      <dgm:spPr/>
      <dgm:t>
        <a:bodyPr/>
        <a:lstStyle/>
        <a:p>
          <a:endParaRPr lang="es-EC"/>
        </a:p>
      </dgm:t>
    </dgm:pt>
    <dgm:pt modelId="{63F6CC43-43F0-4E4A-ADD0-3862FBF40142}" type="pres">
      <dgm:prSet presAssocID="{585BF8FD-0DDB-4C0B-AA67-20D37EF1A6B9}" presName="spacer" presStyleCnt="0"/>
      <dgm:spPr/>
    </dgm:pt>
    <dgm:pt modelId="{D6061673-F490-49EE-B678-A7D4BC4B9699}" type="pres">
      <dgm:prSet presAssocID="{35E92F02-1A27-4B85-AFA5-6055F6D22216}" presName="parentText" presStyleLbl="node1" presStyleIdx="2" presStyleCnt="6" custScaleY="44619">
        <dgm:presLayoutVars>
          <dgm:chMax val="0"/>
          <dgm:bulletEnabled val="1"/>
        </dgm:presLayoutVars>
      </dgm:prSet>
      <dgm:spPr/>
      <dgm:t>
        <a:bodyPr/>
        <a:lstStyle/>
        <a:p>
          <a:endParaRPr lang="es-EC"/>
        </a:p>
      </dgm:t>
    </dgm:pt>
    <dgm:pt modelId="{CCBECF1D-D982-4856-A629-EC71A113FFF1}" type="pres">
      <dgm:prSet presAssocID="{3CD4BB37-17F9-40E5-A096-DE66E042749C}" presName="spacer" presStyleCnt="0"/>
      <dgm:spPr/>
    </dgm:pt>
    <dgm:pt modelId="{00D68C8F-9C80-415C-A91C-B90B6961E182}" type="pres">
      <dgm:prSet presAssocID="{0F4950AB-CDD1-4448-90FB-ACD87BEB9AAB}" presName="parentText" presStyleLbl="node1" presStyleIdx="3" presStyleCnt="6">
        <dgm:presLayoutVars>
          <dgm:chMax val="0"/>
          <dgm:bulletEnabled val="1"/>
        </dgm:presLayoutVars>
      </dgm:prSet>
      <dgm:spPr/>
      <dgm:t>
        <a:bodyPr/>
        <a:lstStyle/>
        <a:p>
          <a:endParaRPr lang="es-EC"/>
        </a:p>
      </dgm:t>
    </dgm:pt>
    <dgm:pt modelId="{7FF2DEAE-B29E-45BF-8DEE-209669FF2001}" type="pres">
      <dgm:prSet presAssocID="{825DA490-B09E-43FF-B965-DDEBF694CE8C}" presName="spacer" presStyleCnt="0"/>
      <dgm:spPr/>
    </dgm:pt>
    <dgm:pt modelId="{6DAA1820-22B2-4529-950C-71A20CF85F1F}" type="pres">
      <dgm:prSet presAssocID="{AD0C6AE1-B9A6-4DA8-A2E0-06096325668B}" presName="parentText" presStyleLbl="node1" presStyleIdx="4" presStyleCnt="6">
        <dgm:presLayoutVars>
          <dgm:chMax val="0"/>
          <dgm:bulletEnabled val="1"/>
        </dgm:presLayoutVars>
      </dgm:prSet>
      <dgm:spPr/>
      <dgm:t>
        <a:bodyPr/>
        <a:lstStyle/>
        <a:p>
          <a:endParaRPr lang="es-EC"/>
        </a:p>
      </dgm:t>
    </dgm:pt>
    <dgm:pt modelId="{8E9A4AD0-DD3A-4F4F-B0EE-5FD4496E99E4}" type="pres">
      <dgm:prSet presAssocID="{F9CBA607-9D4E-4016-8DC4-58B95468BE7B}" presName="spacer" presStyleCnt="0"/>
      <dgm:spPr/>
    </dgm:pt>
    <dgm:pt modelId="{D84FB6F7-CA46-4D3C-BD0F-4DBB77C05B6D}" type="pres">
      <dgm:prSet presAssocID="{D85CB15A-5B14-4B6B-B4B8-DF85266E0476}" presName="parentText" presStyleLbl="node1" presStyleIdx="5" presStyleCnt="6">
        <dgm:presLayoutVars>
          <dgm:chMax val="0"/>
          <dgm:bulletEnabled val="1"/>
        </dgm:presLayoutVars>
      </dgm:prSet>
      <dgm:spPr/>
      <dgm:t>
        <a:bodyPr/>
        <a:lstStyle/>
        <a:p>
          <a:endParaRPr lang="es-EC"/>
        </a:p>
      </dgm:t>
    </dgm:pt>
  </dgm:ptLst>
  <dgm:cxnLst>
    <dgm:cxn modelId="{51C4184A-2CE6-4EDF-AA63-448A6C63B015}" srcId="{598119E4-7DF3-471A-B5E5-2C15C5B835E2}" destId="{D85CB15A-5B14-4B6B-B4B8-DF85266E0476}" srcOrd="5" destOrd="0" parTransId="{0E49313A-67C5-4837-BA9D-3B95FFA1F3E5}" sibTransId="{FEE1CB7C-AB60-4A4B-BA58-E2940FCD72E4}"/>
    <dgm:cxn modelId="{5E2CE231-428F-4FD4-A865-BAAAEE5C93EB}" srcId="{598119E4-7DF3-471A-B5E5-2C15C5B835E2}" destId="{AD0C6AE1-B9A6-4DA8-A2E0-06096325668B}" srcOrd="4" destOrd="0" parTransId="{F02617F9-B8B7-4B9F-B675-A1F6B15B6483}" sibTransId="{F9CBA607-9D4E-4016-8DC4-58B95468BE7B}"/>
    <dgm:cxn modelId="{178632D5-FEE8-4053-AA78-BC8680A7675E}" type="presOf" srcId="{0F4950AB-CDD1-4448-90FB-ACD87BEB9AAB}" destId="{00D68C8F-9C80-415C-A91C-B90B6961E182}" srcOrd="0" destOrd="0" presId="urn:microsoft.com/office/officeart/2005/8/layout/vList2"/>
    <dgm:cxn modelId="{F3DBEBE1-A204-4F17-8EF8-FF8CFDAE7655}" srcId="{598119E4-7DF3-471A-B5E5-2C15C5B835E2}" destId="{C9AD213F-3724-4BBE-A58D-8D532B17C2E5}" srcOrd="0" destOrd="0" parTransId="{3AB9222D-BFB5-42BE-B9FB-59DE4E13D7DC}" sibTransId="{87905850-09CD-4514-9663-08FC9983B669}"/>
    <dgm:cxn modelId="{F0345887-0839-416D-8585-519DE2616BCD}" type="presOf" srcId="{C9AD213F-3724-4BBE-A58D-8D532B17C2E5}" destId="{EEB2838C-1DC0-418C-B5B6-4B317389F6E1}" srcOrd="0" destOrd="0" presId="urn:microsoft.com/office/officeart/2005/8/layout/vList2"/>
    <dgm:cxn modelId="{B6C183A9-86DC-47A0-9848-6DF9254B1DAB}" type="presOf" srcId="{D85CB15A-5B14-4B6B-B4B8-DF85266E0476}" destId="{D84FB6F7-CA46-4D3C-BD0F-4DBB77C05B6D}" srcOrd="0" destOrd="0" presId="urn:microsoft.com/office/officeart/2005/8/layout/vList2"/>
    <dgm:cxn modelId="{313F8A3B-8009-4FDC-A74A-B297B27BFE13}" srcId="{598119E4-7DF3-471A-B5E5-2C15C5B835E2}" destId="{0F4950AB-CDD1-4448-90FB-ACD87BEB9AAB}" srcOrd="3" destOrd="0" parTransId="{6D7B3ED3-5B3B-4EA4-8FCE-FA04A82A17EB}" sibTransId="{825DA490-B09E-43FF-B965-DDEBF694CE8C}"/>
    <dgm:cxn modelId="{8FE57196-0845-4F54-8D68-0E5A02B9F2EE}" srcId="{598119E4-7DF3-471A-B5E5-2C15C5B835E2}" destId="{4BA0259A-ED88-4ADE-B782-AB298BB7D9F9}" srcOrd="1" destOrd="0" parTransId="{9B654D3B-99DE-4DA2-9AF6-3C5CE92A0C98}" sibTransId="{585BF8FD-0DDB-4C0B-AA67-20D37EF1A6B9}"/>
    <dgm:cxn modelId="{702F99A0-085B-4B81-96E6-1C5D1BD1A0D5}" type="presOf" srcId="{35E92F02-1A27-4B85-AFA5-6055F6D22216}" destId="{D6061673-F490-49EE-B678-A7D4BC4B9699}" srcOrd="0" destOrd="0" presId="urn:microsoft.com/office/officeart/2005/8/layout/vList2"/>
    <dgm:cxn modelId="{2094FCC4-A439-4494-83B3-419ED7CDF7B6}" type="presOf" srcId="{598119E4-7DF3-471A-B5E5-2C15C5B835E2}" destId="{8ECFABFF-23B5-4089-8051-5A827CCFB32C}" srcOrd="0" destOrd="0" presId="urn:microsoft.com/office/officeart/2005/8/layout/vList2"/>
    <dgm:cxn modelId="{78AD4E49-9233-4124-A60C-3B361292AF6D}" srcId="{598119E4-7DF3-471A-B5E5-2C15C5B835E2}" destId="{35E92F02-1A27-4B85-AFA5-6055F6D22216}" srcOrd="2" destOrd="0" parTransId="{04D7B2ED-49F6-4478-AE5D-13FD528BD73A}" sibTransId="{3CD4BB37-17F9-40E5-A096-DE66E042749C}"/>
    <dgm:cxn modelId="{FA8FB3A5-40ED-4F45-BB5D-2E43724CDFEA}" type="presOf" srcId="{4BA0259A-ED88-4ADE-B782-AB298BB7D9F9}" destId="{E9E7686E-EBBC-4664-A4F9-EDBD6D43A57D}" srcOrd="0" destOrd="0" presId="urn:microsoft.com/office/officeart/2005/8/layout/vList2"/>
    <dgm:cxn modelId="{F4AB6B99-7232-420C-BD72-860130D68B7C}" type="presOf" srcId="{AD0C6AE1-B9A6-4DA8-A2E0-06096325668B}" destId="{6DAA1820-22B2-4529-950C-71A20CF85F1F}" srcOrd="0" destOrd="0" presId="urn:microsoft.com/office/officeart/2005/8/layout/vList2"/>
    <dgm:cxn modelId="{FC4C5E4A-1D15-40CD-A33D-EEC35F705C0D}" type="presParOf" srcId="{8ECFABFF-23B5-4089-8051-5A827CCFB32C}" destId="{EEB2838C-1DC0-418C-B5B6-4B317389F6E1}" srcOrd="0" destOrd="0" presId="urn:microsoft.com/office/officeart/2005/8/layout/vList2"/>
    <dgm:cxn modelId="{A2024443-E69D-4816-8FB2-FA362AE621E1}" type="presParOf" srcId="{8ECFABFF-23B5-4089-8051-5A827CCFB32C}" destId="{8EA24F17-60BC-4925-A341-8669E7983700}" srcOrd="1" destOrd="0" presId="urn:microsoft.com/office/officeart/2005/8/layout/vList2"/>
    <dgm:cxn modelId="{E9E86FB1-9E00-48ED-892E-D66D4CCF6EA3}" type="presParOf" srcId="{8ECFABFF-23B5-4089-8051-5A827CCFB32C}" destId="{E9E7686E-EBBC-4664-A4F9-EDBD6D43A57D}" srcOrd="2" destOrd="0" presId="urn:microsoft.com/office/officeart/2005/8/layout/vList2"/>
    <dgm:cxn modelId="{CFA08A24-6ECE-46AC-8D91-8DA1CB4370A8}" type="presParOf" srcId="{8ECFABFF-23B5-4089-8051-5A827CCFB32C}" destId="{63F6CC43-43F0-4E4A-ADD0-3862FBF40142}" srcOrd="3" destOrd="0" presId="urn:microsoft.com/office/officeart/2005/8/layout/vList2"/>
    <dgm:cxn modelId="{ADB60919-84A6-4E57-8046-56BC9A3DCB01}" type="presParOf" srcId="{8ECFABFF-23B5-4089-8051-5A827CCFB32C}" destId="{D6061673-F490-49EE-B678-A7D4BC4B9699}" srcOrd="4" destOrd="0" presId="urn:microsoft.com/office/officeart/2005/8/layout/vList2"/>
    <dgm:cxn modelId="{47268B1A-2426-49AF-8BFB-C05BA14A2BC0}" type="presParOf" srcId="{8ECFABFF-23B5-4089-8051-5A827CCFB32C}" destId="{CCBECF1D-D982-4856-A629-EC71A113FFF1}" srcOrd="5" destOrd="0" presId="urn:microsoft.com/office/officeart/2005/8/layout/vList2"/>
    <dgm:cxn modelId="{EB4CC5B2-9EE9-4295-A3A8-665A7F3500DC}" type="presParOf" srcId="{8ECFABFF-23B5-4089-8051-5A827CCFB32C}" destId="{00D68C8F-9C80-415C-A91C-B90B6961E182}" srcOrd="6" destOrd="0" presId="urn:microsoft.com/office/officeart/2005/8/layout/vList2"/>
    <dgm:cxn modelId="{A2ED7BA0-1FD7-4D7E-81A3-9C04BD1F4116}" type="presParOf" srcId="{8ECFABFF-23B5-4089-8051-5A827CCFB32C}" destId="{7FF2DEAE-B29E-45BF-8DEE-209669FF2001}" srcOrd="7" destOrd="0" presId="urn:microsoft.com/office/officeart/2005/8/layout/vList2"/>
    <dgm:cxn modelId="{B100766D-F444-44D4-8622-EF122FEC6781}" type="presParOf" srcId="{8ECFABFF-23B5-4089-8051-5A827CCFB32C}" destId="{6DAA1820-22B2-4529-950C-71A20CF85F1F}" srcOrd="8" destOrd="0" presId="urn:microsoft.com/office/officeart/2005/8/layout/vList2"/>
    <dgm:cxn modelId="{2AF2111E-E81D-4EA2-998E-C0B3C90CBEF5}" type="presParOf" srcId="{8ECFABFF-23B5-4089-8051-5A827CCFB32C}" destId="{8E9A4AD0-DD3A-4F4F-B0EE-5FD4496E99E4}" srcOrd="9" destOrd="0" presId="urn:microsoft.com/office/officeart/2005/8/layout/vList2"/>
    <dgm:cxn modelId="{98F39E8B-32FE-451D-A8C0-8D7BC55BBF01}" type="presParOf" srcId="{8ECFABFF-23B5-4089-8051-5A827CCFB32C}" destId="{D84FB6F7-CA46-4D3C-BD0F-4DBB77C05B6D}" srcOrd="10" destOrd="0" presId="urn:microsoft.com/office/officeart/2005/8/layout/vList2"/>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281.xml><?xml version="1.0" encoding="utf-8"?>
<dgm:dataModel xmlns:dgm="http://schemas.openxmlformats.org/drawingml/2006/diagram" xmlns:a="http://schemas.openxmlformats.org/drawingml/2006/main">
  <dgm:ptLst>
    <dgm:pt modelId="{598119E4-7DF3-471A-B5E5-2C15C5B835E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C9AD213F-3724-4BBE-A58D-8D532B17C2E5}">
      <dgm:prSet custT="1"/>
      <dgm:spPr/>
      <dgm:t>
        <a:bodyPr/>
        <a:lstStyle/>
        <a:p>
          <a:pPr algn="just" rtl="0"/>
          <a:r>
            <a:rPr lang="en-US" sz="2400" dirty="0" err="1" smtClean="0"/>
            <a:t>Una</a:t>
          </a:r>
          <a:r>
            <a:rPr lang="en-US" sz="2400" dirty="0" smtClean="0"/>
            <a:t> </a:t>
          </a:r>
          <a:r>
            <a:rPr lang="en-US" sz="2400" dirty="0" err="1" smtClean="0"/>
            <a:t>vez</a:t>
          </a:r>
          <a:r>
            <a:rPr lang="en-US" sz="2400" dirty="0" smtClean="0"/>
            <a:t> </a:t>
          </a:r>
          <a:r>
            <a:rPr lang="en-US" sz="2400" dirty="0" err="1" smtClean="0"/>
            <a:t>terminada</a:t>
          </a:r>
          <a:r>
            <a:rPr lang="en-US" sz="2400" dirty="0" smtClean="0"/>
            <a:t> la </a:t>
          </a:r>
          <a:r>
            <a:rPr lang="en-US" sz="2400" dirty="0" err="1" smtClean="0"/>
            <a:t>simulación</a:t>
          </a:r>
          <a:r>
            <a:rPr lang="en-US" sz="2400" dirty="0" smtClean="0"/>
            <a:t> se </a:t>
          </a:r>
          <a:r>
            <a:rPr lang="en-US" sz="2400" dirty="0" err="1" smtClean="0"/>
            <a:t>obtine</a:t>
          </a:r>
          <a:r>
            <a:rPr lang="en-US" sz="2400" dirty="0" smtClean="0"/>
            <a:t> el </a:t>
          </a:r>
          <a:r>
            <a:rPr lang="es-MX" sz="2400" dirty="0" err="1" smtClean="0"/>
            <a:t>throughput</a:t>
          </a:r>
          <a:r>
            <a:rPr lang="es-MX" sz="2400" dirty="0" smtClean="0"/>
            <a:t> con el número de paquete que llegan con la siguiente formula.</a:t>
          </a:r>
          <a:endParaRPr lang="es-EC" sz="2400" dirty="0"/>
        </a:p>
      </dgm:t>
    </dgm:pt>
    <dgm:pt modelId="{3AB9222D-BFB5-42BE-B9FB-59DE4E13D7DC}" type="parTrans" cxnId="{F3DBEBE1-A204-4F17-8EF8-FF8CFDAE7655}">
      <dgm:prSet/>
      <dgm:spPr/>
      <dgm:t>
        <a:bodyPr/>
        <a:lstStyle/>
        <a:p>
          <a:endParaRPr lang="es-EC"/>
        </a:p>
      </dgm:t>
    </dgm:pt>
    <dgm:pt modelId="{87905850-09CD-4514-9663-08FC9983B669}" type="sibTrans" cxnId="{F3DBEBE1-A204-4F17-8EF8-FF8CFDAE7655}">
      <dgm:prSet/>
      <dgm:spPr/>
      <dgm:t>
        <a:bodyPr/>
        <a:lstStyle/>
        <a:p>
          <a:endParaRPr lang="es-EC"/>
        </a:p>
      </dgm:t>
    </dgm:pt>
    <mc:AlternateContent xmlns:mc="http://schemas.openxmlformats.org/markup-compatibility/2006" xmlns:a14="http://schemas.microsoft.com/office/drawing/2010/main">
      <mc:Choice Requires="a14">
        <dgm:pt modelId="{4BA0259A-ED88-4ADE-B782-AB298BB7D9F9}">
          <dgm:prSet/>
          <dgm:spPr/>
          <dgm:t>
            <a:bodyPr/>
            <a:lstStyle/>
            <a:p>
              <a:pPr algn="ctr" rtl="0"/>
              <a14:m>
                <m:oMath xmlns:m="http://schemas.openxmlformats.org/officeDocument/2006/math">
                  <m:r>
                    <a:rPr lang="es-MX" b="1" i="1" smtClean="0">
                      <a:latin typeface="Cambria Math"/>
                    </a:rPr>
                    <m:t>𝜼</m:t>
                  </m:r>
                  <m:r>
                    <a:rPr lang="es-MX" b="1" i="1" smtClean="0">
                      <a:latin typeface="Cambria Math"/>
                    </a:rPr>
                    <m:t>=</m:t>
                  </m:r>
                  <m:f>
                    <m:fPr>
                      <m:ctrlPr>
                        <a:rPr lang="es-EC" i="1">
                          <a:latin typeface="Cambria Math"/>
                        </a:rPr>
                      </m:ctrlPr>
                    </m:fPr>
                    <m:num>
                      <m:r>
                        <a:rPr lang="es-MX" b="1" i="1">
                          <a:latin typeface="Cambria Math"/>
                        </a:rPr>
                        <m:t>𝒑</m:t>
                      </m:r>
                      <m:r>
                        <a:rPr lang="es-MX" b="1" i="1">
                          <a:latin typeface="Cambria Math"/>
                        </a:rPr>
                        <m:t>∗</m:t>
                      </m:r>
                      <m:r>
                        <a:rPr lang="es-MX" b="1" i="1">
                          <a:latin typeface="Cambria Math"/>
                        </a:rPr>
                        <m:t>𝟓𝟏𝟐</m:t>
                      </m:r>
                      <m:r>
                        <a:rPr lang="es-MX" b="1" i="1">
                          <a:latin typeface="Cambria Math"/>
                        </a:rPr>
                        <m:t>∗</m:t>
                      </m:r>
                      <m:r>
                        <a:rPr lang="es-MX" b="1" i="1">
                          <a:latin typeface="Cambria Math"/>
                        </a:rPr>
                        <m:t>𝟖</m:t>
                      </m:r>
                    </m:num>
                    <m:den>
                      <m:r>
                        <a:rPr lang="es-MX" b="1" i="1">
                          <a:latin typeface="Cambria Math"/>
                        </a:rPr>
                        <m:t>𝜟</m:t>
                      </m:r>
                      <m:r>
                        <a:rPr lang="es-MX" b="1" i="1">
                          <a:latin typeface="Cambria Math"/>
                        </a:rPr>
                        <m:t>𝒕</m:t>
                      </m:r>
                    </m:den>
                  </m:f>
                  <m:r>
                    <a:rPr lang="es-MX" b="1" i="1">
                      <a:latin typeface="Cambria Math"/>
                    </a:rPr>
                    <m:t> </m:t>
                  </m:r>
                </m:oMath>
              </a14:m>
              <a:r>
                <a:rPr lang="es-EC" b="1"/>
                <a:t> </a:t>
              </a:r>
              <a:endParaRPr lang="es-EC"/>
            </a:p>
          </dgm:t>
        </dgm:pt>
      </mc:Choice>
      <mc:Fallback xmlns="">
        <dgm:pt modelId="{4BA0259A-ED88-4ADE-B782-AB298BB7D9F9}">
          <dgm:prSet/>
          <dgm:spPr/>
          <dgm:t>
            <a:bodyPr/>
            <a:lstStyle/>
            <a:p>
              <a:pPr algn="ctr" rtl="0"/>
              <a:r>
                <a:rPr lang="es-MX" b="1" i="0" smtClean="0"/>
                <a:t>𝜼=</a:t>
              </a:r>
              <a:r>
                <a:rPr lang="es-EC" i="0"/>
                <a:t>(</a:t>
              </a:r>
              <a:r>
                <a:rPr lang="es-MX" b="1" i="0"/>
                <a:t>𝒑∗𝟓𝟏𝟐∗𝟖</a:t>
              </a:r>
              <a:r>
                <a:rPr lang="es-EC" b="1" i="0"/>
                <a:t>)/</a:t>
              </a:r>
              <a:r>
                <a:rPr lang="es-MX" b="1" i="0"/>
                <a:t>𝜟𝒕  </a:t>
              </a:r>
              <a:r>
                <a:rPr lang="es-EC" b="1"/>
                <a:t> </a:t>
              </a:r>
              <a:endParaRPr lang="es-EC"/>
            </a:p>
          </dgm:t>
        </dgm:pt>
      </mc:Fallback>
    </mc:AlternateContent>
    <dgm:pt modelId="{9B654D3B-99DE-4DA2-9AF6-3C5CE92A0C98}" type="parTrans" cxnId="{8FE57196-0845-4F54-8D68-0E5A02B9F2EE}">
      <dgm:prSet/>
      <dgm:spPr/>
      <dgm:t>
        <a:bodyPr/>
        <a:lstStyle/>
        <a:p>
          <a:endParaRPr lang="es-EC"/>
        </a:p>
      </dgm:t>
    </dgm:pt>
    <dgm:pt modelId="{585BF8FD-0DDB-4C0B-AA67-20D37EF1A6B9}" type="sibTrans" cxnId="{8FE57196-0845-4F54-8D68-0E5A02B9F2EE}">
      <dgm:prSet/>
      <dgm:spPr/>
      <dgm:t>
        <a:bodyPr/>
        <a:lstStyle/>
        <a:p>
          <a:endParaRPr lang="es-EC"/>
        </a:p>
      </dgm:t>
    </dgm:pt>
    <dgm:pt modelId="{35E92F02-1A27-4B85-AFA5-6055F6D22216}">
      <dgm:prSet/>
      <dgm:spPr/>
      <dgm:t>
        <a:bodyPr/>
        <a:lstStyle/>
        <a:p>
          <a:pPr rtl="0"/>
          <a:r>
            <a:rPr lang="es-MX" dirty="0" smtClean="0"/>
            <a:t>Donde :</a:t>
          </a:r>
          <a:endParaRPr lang="es-EC" dirty="0"/>
        </a:p>
      </dgm:t>
    </dgm:pt>
    <dgm:pt modelId="{04D7B2ED-49F6-4478-AE5D-13FD528BD73A}" type="parTrans" cxnId="{78AD4E49-9233-4124-A60C-3B361292AF6D}">
      <dgm:prSet/>
      <dgm:spPr/>
      <dgm:t>
        <a:bodyPr/>
        <a:lstStyle/>
        <a:p>
          <a:endParaRPr lang="es-EC"/>
        </a:p>
      </dgm:t>
    </dgm:pt>
    <dgm:pt modelId="{3CD4BB37-17F9-40E5-A096-DE66E042749C}" type="sibTrans" cxnId="{78AD4E49-9233-4124-A60C-3B361292AF6D}">
      <dgm:prSet/>
      <dgm:spPr/>
      <dgm:t>
        <a:bodyPr/>
        <a:lstStyle/>
        <a:p>
          <a:endParaRPr lang="es-EC"/>
        </a:p>
      </dgm:t>
    </dgm:pt>
    <dgm:pt modelId="{0F4950AB-CDD1-4448-90FB-ACD87BEB9AAB}">
      <dgm:prSet/>
      <dgm:spPr/>
      <dgm:t>
        <a:bodyPr/>
        <a:lstStyle/>
        <a:p>
          <a:pPr rtl="0"/>
          <a:r>
            <a:rPr lang="es-MX" i="1" dirty="0" smtClean="0"/>
            <a:t>η</a:t>
          </a:r>
          <a:r>
            <a:rPr lang="es-MX" dirty="0" smtClean="0"/>
            <a:t> =representa </a:t>
          </a:r>
          <a:r>
            <a:rPr lang="es-MX" dirty="0" err="1" smtClean="0"/>
            <a:t>throughput</a:t>
          </a:r>
          <a:r>
            <a:rPr lang="es-MX" dirty="0" smtClean="0"/>
            <a:t> generado por la red.</a:t>
          </a:r>
          <a:endParaRPr lang="es-EC" dirty="0"/>
        </a:p>
      </dgm:t>
    </dgm:pt>
    <dgm:pt modelId="{6D7B3ED3-5B3B-4EA4-8FCE-FA04A82A17EB}" type="parTrans" cxnId="{313F8A3B-8009-4FDC-A74A-B297B27BFE13}">
      <dgm:prSet/>
      <dgm:spPr/>
      <dgm:t>
        <a:bodyPr/>
        <a:lstStyle/>
        <a:p>
          <a:endParaRPr lang="es-EC"/>
        </a:p>
      </dgm:t>
    </dgm:pt>
    <dgm:pt modelId="{825DA490-B09E-43FF-B965-DDEBF694CE8C}" type="sibTrans" cxnId="{313F8A3B-8009-4FDC-A74A-B297B27BFE13}">
      <dgm:prSet/>
      <dgm:spPr/>
      <dgm:t>
        <a:bodyPr/>
        <a:lstStyle/>
        <a:p>
          <a:endParaRPr lang="es-EC"/>
        </a:p>
      </dgm:t>
    </dgm:pt>
    <dgm:pt modelId="{AD0C6AE1-B9A6-4DA8-A2E0-06096325668B}">
      <dgm:prSet/>
      <dgm:spPr/>
      <dgm:t>
        <a:bodyPr/>
        <a:lstStyle/>
        <a:p>
          <a:pPr rtl="0"/>
          <a:r>
            <a:rPr lang="es-MX" i="1" dirty="0" smtClean="0"/>
            <a:t>p</a:t>
          </a:r>
          <a:r>
            <a:rPr lang="es-MX" dirty="0" smtClean="0"/>
            <a:t> =constituye el número de paquetes recibidos.</a:t>
          </a:r>
          <a:endParaRPr lang="es-EC" dirty="0"/>
        </a:p>
      </dgm:t>
    </dgm:pt>
    <dgm:pt modelId="{F02617F9-B8B7-4B9F-B675-A1F6B15B6483}" type="parTrans" cxnId="{5E2CE231-428F-4FD4-A865-BAAAEE5C93EB}">
      <dgm:prSet/>
      <dgm:spPr/>
      <dgm:t>
        <a:bodyPr/>
        <a:lstStyle/>
        <a:p>
          <a:endParaRPr lang="es-EC"/>
        </a:p>
      </dgm:t>
    </dgm:pt>
    <dgm:pt modelId="{F9CBA607-9D4E-4016-8DC4-58B95468BE7B}" type="sibTrans" cxnId="{5E2CE231-428F-4FD4-A865-BAAAEE5C93EB}">
      <dgm:prSet/>
      <dgm:spPr/>
      <dgm:t>
        <a:bodyPr/>
        <a:lstStyle/>
        <a:p>
          <a:endParaRPr lang="es-EC"/>
        </a:p>
      </dgm:t>
    </dgm:pt>
    <dgm:pt modelId="{D85CB15A-5B14-4B6B-B4B8-DF85266E0476}">
      <dgm:prSet/>
      <dgm:spPr/>
      <dgm:t>
        <a:bodyPr/>
        <a:lstStyle/>
        <a:p>
          <a:pPr rtl="0"/>
          <a:r>
            <a:rPr lang="es-MX" i="1" dirty="0" err="1" smtClean="0"/>
            <a:t>Δt</a:t>
          </a:r>
          <a:r>
            <a:rPr lang="es-MX" i="1" dirty="0" smtClean="0"/>
            <a:t> =</a:t>
          </a:r>
          <a:r>
            <a:rPr lang="es-MX" dirty="0" smtClean="0"/>
            <a:t>representa la diferencia del tiempo de inicio con el tiempo de la simulación.</a:t>
          </a:r>
          <a:endParaRPr lang="es-EC" dirty="0"/>
        </a:p>
      </dgm:t>
    </dgm:pt>
    <dgm:pt modelId="{0E49313A-67C5-4837-BA9D-3B95FFA1F3E5}" type="parTrans" cxnId="{51C4184A-2CE6-4EDF-AA63-448A6C63B015}">
      <dgm:prSet/>
      <dgm:spPr/>
      <dgm:t>
        <a:bodyPr/>
        <a:lstStyle/>
        <a:p>
          <a:endParaRPr lang="es-EC"/>
        </a:p>
      </dgm:t>
    </dgm:pt>
    <dgm:pt modelId="{FEE1CB7C-AB60-4A4B-BA58-E2940FCD72E4}" type="sibTrans" cxnId="{51C4184A-2CE6-4EDF-AA63-448A6C63B015}">
      <dgm:prSet/>
      <dgm:spPr/>
      <dgm:t>
        <a:bodyPr/>
        <a:lstStyle/>
        <a:p>
          <a:endParaRPr lang="es-EC"/>
        </a:p>
      </dgm:t>
    </dgm:pt>
    <dgm:pt modelId="{8ECFABFF-23B5-4089-8051-5A827CCFB32C}" type="pres">
      <dgm:prSet presAssocID="{598119E4-7DF3-471A-B5E5-2C15C5B835E2}" presName="linear" presStyleCnt="0">
        <dgm:presLayoutVars>
          <dgm:animLvl val="lvl"/>
          <dgm:resizeHandles val="exact"/>
        </dgm:presLayoutVars>
      </dgm:prSet>
      <dgm:spPr/>
      <dgm:t>
        <a:bodyPr/>
        <a:lstStyle/>
        <a:p>
          <a:endParaRPr lang="es-EC"/>
        </a:p>
      </dgm:t>
    </dgm:pt>
    <dgm:pt modelId="{EEB2838C-1DC0-418C-B5B6-4B317389F6E1}" type="pres">
      <dgm:prSet presAssocID="{C9AD213F-3724-4BBE-A58D-8D532B17C2E5}" presName="parentText" presStyleLbl="node1" presStyleIdx="0" presStyleCnt="6">
        <dgm:presLayoutVars>
          <dgm:chMax val="0"/>
          <dgm:bulletEnabled val="1"/>
        </dgm:presLayoutVars>
      </dgm:prSet>
      <dgm:spPr/>
      <dgm:t>
        <a:bodyPr/>
        <a:lstStyle/>
        <a:p>
          <a:endParaRPr lang="es-EC"/>
        </a:p>
      </dgm:t>
    </dgm:pt>
    <dgm:pt modelId="{8EA24F17-60BC-4925-A341-8669E7983700}" type="pres">
      <dgm:prSet presAssocID="{87905850-09CD-4514-9663-08FC9983B669}" presName="spacer" presStyleCnt="0"/>
      <dgm:spPr/>
    </dgm:pt>
    <dgm:pt modelId="{E9E7686E-EBBC-4664-A4F9-EDBD6D43A57D}" type="pres">
      <dgm:prSet presAssocID="{4BA0259A-ED88-4ADE-B782-AB298BB7D9F9}" presName="parentText" presStyleLbl="node1" presStyleIdx="1" presStyleCnt="6">
        <dgm:presLayoutVars>
          <dgm:chMax val="0"/>
          <dgm:bulletEnabled val="1"/>
        </dgm:presLayoutVars>
      </dgm:prSet>
      <dgm:spPr/>
      <dgm:t>
        <a:bodyPr/>
        <a:lstStyle/>
        <a:p>
          <a:endParaRPr lang="es-EC"/>
        </a:p>
      </dgm:t>
    </dgm:pt>
    <dgm:pt modelId="{63F6CC43-43F0-4E4A-ADD0-3862FBF40142}" type="pres">
      <dgm:prSet presAssocID="{585BF8FD-0DDB-4C0B-AA67-20D37EF1A6B9}" presName="spacer" presStyleCnt="0"/>
      <dgm:spPr/>
    </dgm:pt>
    <dgm:pt modelId="{D6061673-F490-49EE-B678-A7D4BC4B9699}" type="pres">
      <dgm:prSet presAssocID="{35E92F02-1A27-4B85-AFA5-6055F6D22216}" presName="parentText" presStyleLbl="node1" presStyleIdx="2" presStyleCnt="6" custScaleY="44619">
        <dgm:presLayoutVars>
          <dgm:chMax val="0"/>
          <dgm:bulletEnabled val="1"/>
        </dgm:presLayoutVars>
      </dgm:prSet>
      <dgm:spPr/>
      <dgm:t>
        <a:bodyPr/>
        <a:lstStyle/>
        <a:p>
          <a:endParaRPr lang="es-EC"/>
        </a:p>
      </dgm:t>
    </dgm:pt>
    <dgm:pt modelId="{CCBECF1D-D982-4856-A629-EC71A113FFF1}" type="pres">
      <dgm:prSet presAssocID="{3CD4BB37-17F9-40E5-A096-DE66E042749C}" presName="spacer" presStyleCnt="0"/>
      <dgm:spPr/>
    </dgm:pt>
    <dgm:pt modelId="{00D68C8F-9C80-415C-A91C-B90B6961E182}" type="pres">
      <dgm:prSet presAssocID="{0F4950AB-CDD1-4448-90FB-ACD87BEB9AAB}" presName="parentText" presStyleLbl="node1" presStyleIdx="3" presStyleCnt="6">
        <dgm:presLayoutVars>
          <dgm:chMax val="0"/>
          <dgm:bulletEnabled val="1"/>
        </dgm:presLayoutVars>
      </dgm:prSet>
      <dgm:spPr/>
      <dgm:t>
        <a:bodyPr/>
        <a:lstStyle/>
        <a:p>
          <a:endParaRPr lang="es-EC"/>
        </a:p>
      </dgm:t>
    </dgm:pt>
    <dgm:pt modelId="{7FF2DEAE-B29E-45BF-8DEE-209669FF2001}" type="pres">
      <dgm:prSet presAssocID="{825DA490-B09E-43FF-B965-DDEBF694CE8C}" presName="spacer" presStyleCnt="0"/>
      <dgm:spPr/>
    </dgm:pt>
    <dgm:pt modelId="{6DAA1820-22B2-4529-950C-71A20CF85F1F}" type="pres">
      <dgm:prSet presAssocID="{AD0C6AE1-B9A6-4DA8-A2E0-06096325668B}" presName="parentText" presStyleLbl="node1" presStyleIdx="4" presStyleCnt="6">
        <dgm:presLayoutVars>
          <dgm:chMax val="0"/>
          <dgm:bulletEnabled val="1"/>
        </dgm:presLayoutVars>
      </dgm:prSet>
      <dgm:spPr/>
      <dgm:t>
        <a:bodyPr/>
        <a:lstStyle/>
        <a:p>
          <a:endParaRPr lang="es-EC"/>
        </a:p>
      </dgm:t>
    </dgm:pt>
    <dgm:pt modelId="{8E9A4AD0-DD3A-4F4F-B0EE-5FD4496E99E4}" type="pres">
      <dgm:prSet presAssocID="{F9CBA607-9D4E-4016-8DC4-58B95468BE7B}" presName="spacer" presStyleCnt="0"/>
      <dgm:spPr/>
    </dgm:pt>
    <dgm:pt modelId="{D84FB6F7-CA46-4D3C-BD0F-4DBB77C05B6D}" type="pres">
      <dgm:prSet presAssocID="{D85CB15A-5B14-4B6B-B4B8-DF85266E0476}" presName="parentText" presStyleLbl="node1" presStyleIdx="5" presStyleCnt="6">
        <dgm:presLayoutVars>
          <dgm:chMax val="0"/>
          <dgm:bulletEnabled val="1"/>
        </dgm:presLayoutVars>
      </dgm:prSet>
      <dgm:spPr/>
      <dgm:t>
        <a:bodyPr/>
        <a:lstStyle/>
        <a:p>
          <a:endParaRPr lang="es-EC"/>
        </a:p>
      </dgm:t>
    </dgm:pt>
  </dgm:ptLst>
  <dgm:cxnLst>
    <dgm:cxn modelId="{E7DC589C-4B62-42C7-B8D5-23C17AA49D07}" type="presOf" srcId="{4BA0259A-ED88-4ADE-B782-AB298BB7D9F9}" destId="{E9E7686E-EBBC-4664-A4F9-EDBD6D43A57D}" srcOrd="0" destOrd="0" presId="urn:microsoft.com/office/officeart/2005/8/layout/vList2"/>
    <dgm:cxn modelId="{47898098-6F53-479F-87DC-82D63279AD0E}" type="presOf" srcId="{C9AD213F-3724-4BBE-A58D-8D532B17C2E5}" destId="{EEB2838C-1DC0-418C-B5B6-4B317389F6E1}" srcOrd="0" destOrd="0" presId="urn:microsoft.com/office/officeart/2005/8/layout/vList2"/>
    <dgm:cxn modelId="{8EBA89CA-FE28-46E3-94C9-0BEEF8997DE8}" type="presOf" srcId="{35E92F02-1A27-4B85-AFA5-6055F6D22216}" destId="{D6061673-F490-49EE-B678-A7D4BC4B9699}" srcOrd="0" destOrd="0" presId="urn:microsoft.com/office/officeart/2005/8/layout/vList2"/>
    <dgm:cxn modelId="{5E2CE231-428F-4FD4-A865-BAAAEE5C93EB}" srcId="{598119E4-7DF3-471A-B5E5-2C15C5B835E2}" destId="{AD0C6AE1-B9A6-4DA8-A2E0-06096325668B}" srcOrd="4" destOrd="0" parTransId="{F02617F9-B8B7-4B9F-B675-A1F6B15B6483}" sibTransId="{F9CBA607-9D4E-4016-8DC4-58B95468BE7B}"/>
    <dgm:cxn modelId="{BD814D2E-D589-4FB2-A809-5A9C90E53553}" type="presOf" srcId="{0F4950AB-CDD1-4448-90FB-ACD87BEB9AAB}" destId="{00D68C8F-9C80-415C-A91C-B90B6961E182}" srcOrd="0" destOrd="0" presId="urn:microsoft.com/office/officeart/2005/8/layout/vList2"/>
    <dgm:cxn modelId="{F3DBEBE1-A204-4F17-8EF8-FF8CFDAE7655}" srcId="{598119E4-7DF3-471A-B5E5-2C15C5B835E2}" destId="{C9AD213F-3724-4BBE-A58D-8D532B17C2E5}" srcOrd="0" destOrd="0" parTransId="{3AB9222D-BFB5-42BE-B9FB-59DE4E13D7DC}" sibTransId="{87905850-09CD-4514-9663-08FC9983B669}"/>
    <dgm:cxn modelId="{A0C23321-5631-4720-9745-0CB85FAC70F5}" type="presOf" srcId="{AD0C6AE1-B9A6-4DA8-A2E0-06096325668B}" destId="{6DAA1820-22B2-4529-950C-71A20CF85F1F}" srcOrd="0" destOrd="0" presId="urn:microsoft.com/office/officeart/2005/8/layout/vList2"/>
    <dgm:cxn modelId="{313F8A3B-8009-4FDC-A74A-B297B27BFE13}" srcId="{598119E4-7DF3-471A-B5E5-2C15C5B835E2}" destId="{0F4950AB-CDD1-4448-90FB-ACD87BEB9AAB}" srcOrd="3" destOrd="0" parTransId="{6D7B3ED3-5B3B-4EA4-8FCE-FA04A82A17EB}" sibTransId="{825DA490-B09E-43FF-B965-DDEBF694CE8C}"/>
    <dgm:cxn modelId="{51C4184A-2CE6-4EDF-AA63-448A6C63B015}" srcId="{598119E4-7DF3-471A-B5E5-2C15C5B835E2}" destId="{D85CB15A-5B14-4B6B-B4B8-DF85266E0476}" srcOrd="5" destOrd="0" parTransId="{0E49313A-67C5-4837-BA9D-3B95FFA1F3E5}" sibTransId="{FEE1CB7C-AB60-4A4B-BA58-E2940FCD72E4}"/>
    <dgm:cxn modelId="{58B88739-138C-45A7-81FE-D15817E64ADE}" type="presOf" srcId="{598119E4-7DF3-471A-B5E5-2C15C5B835E2}" destId="{8ECFABFF-23B5-4089-8051-5A827CCFB32C}" srcOrd="0" destOrd="0" presId="urn:microsoft.com/office/officeart/2005/8/layout/vList2"/>
    <dgm:cxn modelId="{2DFF90DD-0B7C-4DAB-A143-B022DF643D81}" type="presOf" srcId="{D85CB15A-5B14-4B6B-B4B8-DF85266E0476}" destId="{D84FB6F7-CA46-4D3C-BD0F-4DBB77C05B6D}" srcOrd="0" destOrd="0" presId="urn:microsoft.com/office/officeart/2005/8/layout/vList2"/>
    <dgm:cxn modelId="{78AD4E49-9233-4124-A60C-3B361292AF6D}" srcId="{598119E4-7DF3-471A-B5E5-2C15C5B835E2}" destId="{35E92F02-1A27-4B85-AFA5-6055F6D22216}" srcOrd="2" destOrd="0" parTransId="{04D7B2ED-49F6-4478-AE5D-13FD528BD73A}" sibTransId="{3CD4BB37-17F9-40E5-A096-DE66E042749C}"/>
    <dgm:cxn modelId="{8FE57196-0845-4F54-8D68-0E5A02B9F2EE}" srcId="{598119E4-7DF3-471A-B5E5-2C15C5B835E2}" destId="{4BA0259A-ED88-4ADE-B782-AB298BB7D9F9}" srcOrd="1" destOrd="0" parTransId="{9B654D3B-99DE-4DA2-9AF6-3C5CE92A0C98}" sibTransId="{585BF8FD-0DDB-4C0B-AA67-20D37EF1A6B9}"/>
    <dgm:cxn modelId="{12564014-682D-418B-8678-1FFD38E51824}" type="presParOf" srcId="{8ECFABFF-23B5-4089-8051-5A827CCFB32C}" destId="{EEB2838C-1DC0-418C-B5B6-4B317389F6E1}" srcOrd="0" destOrd="0" presId="urn:microsoft.com/office/officeart/2005/8/layout/vList2"/>
    <dgm:cxn modelId="{BC3F6B91-45EA-4E67-B0A0-FD39B4EAA5CA}" type="presParOf" srcId="{8ECFABFF-23B5-4089-8051-5A827CCFB32C}" destId="{8EA24F17-60BC-4925-A341-8669E7983700}" srcOrd="1" destOrd="0" presId="urn:microsoft.com/office/officeart/2005/8/layout/vList2"/>
    <dgm:cxn modelId="{F48EAAEB-67B8-4950-80A7-2E37AB5A836B}" type="presParOf" srcId="{8ECFABFF-23B5-4089-8051-5A827CCFB32C}" destId="{E9E7686E-EBBC-4664-A4F9-EDBD6D43A57D}" srcOrd="2" destOrd="0" presId="urn:microsoft.com/office/officeart/2005/8/layout/vList2"/>
    <dgm:cxn modelId="{148A1336-F7CA-4AD7-8BC9-2DF7E9F5E772}" type="presParOf" srcId="{8ECFABFF-23B5-4089-8051-5A827CCFB32C}" destId="{63F6CC43-43F0-4E4A-ADD0-3862FBF40142}" srcOrd="3" destOrd="0" presId="urn:microsoft.com/office/officeart/2005/8/layout/vList2"/>
    <dgm:cxn modelId="{24A1FD32-E35E-446F-8837-BCEE849B14FB}" type="presParOf" srcId="{8ECFABFF-23B5-4089-8051-5A827CCFB32C}" destId="{D6061673-F490-49EE-B678-A7D4BC4B9699}" srcOrd="4" destOrd="0" presId="urn:microsoft.com/office/officeart/2005/8/layout/vList2"/>
    <dgm:cxn modelId="{3D9B88E2-67C0-4C9A-B6BC-F258D1BBCE1B}" type="presParOf" srcId="{8ECFABFF-23B5-4089-8051-5A827CCFB32C}" destId="{CCBECF1D-D982-4856-A629-EC71A113FFF1}" srcOrd="5" destOrd="0" presId="urn:microsoft.com/office/officeart/2005/8/layout/vList2"/>
    <dgm:cxn modelId="{E1BBB8CC-A550-4299-B4E9-EF0349953518}" type="presParOf" srcId="{8ECFABFF-23B5-4089-8051-5A827CCFB32C}" destId="{00D68C8F-9C80-415C-A91C-B90B6961E182}" srcOrd="6" destOrd="0" presId="urn:microsoft.com/office/officeart/2005/8/layout/vList2"/>
    <dgm:cxn modelId="{00D11763-C167-4DE7-8E54-27DE4E636B1B}" type="presParOf" srcId="{8ECFABFF-23B5-4089-8051-5A827CCFB32C}" destId="{7FF2DEAE-B29E-45BF-8DEE-209669FF2001}" srcOrd="7" destOrd="0" presId="urn:microsoft.com/office/officeart/2005/8/layout/vList2"/>
    <dgm:cxn modelId="{C2482EE5-ED36-4E95-87AA-647475CB896E}" type="presParOf" srcId="{8ECFABFF-23B5-4089-8051-5A827CCFB32C}" destId="{6DAA1820-22B2-4529-950C-71A20CF85F1F}" srcOrd="8" destOrd="0" presId="urn:microsoft.com/office/officeart/2005/8/layout/vList2"/>
    <dgm:cxn modelId="{D1CCDD3E-77BC-44CF-8CC1-F8C02D154B0A}" type="presParOf" srcId="{8ECFABFF-23B5-4089-8051-5A827CCFB32C}" destId="{8E9A4AD0-DD3A-4F4F-B0EE-5FD4496E99E4}" srcOrd="9" destOrd="0" presId="urn:microsoft.com/office/officeart/2005/8/layout/vList2"/>
    <dgm:cxn modelId="{ACE1C451-A2A6-4448-9DB4-694C49889741}" type="presParOf" srcId="{8ECFABFF-23B5-4089-8051-5A827CCFB32C}" destId="{D84FB6F7-CA46-4D3C-BD0F-4DBB77C05B6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AC25A9D-C674-47A5-913E-6A4F0A404CBC}" type="doc">
      <dgm:prSet loTypeId="urn:microsoft.com/office/officeart/2005/8/layout/hList6" loCatId="list" qsTypeId="urn:microsoft.com/office/officeart/2005/8/quickstyle/3d1" qsCatId="3D" csTypeId="urn:microsoft.com/office/officeart/2005/8/colors/accent2_2" csCatId="accent2"/>
      <dgm:spPr/>
      <dgm:t>
        <a:bodyPr/>
        <a:lstStyle/>
        <a:p>
          <a:endParaRPr lang="es-EC"/>
        </a:p>
      </dgm:t>
    </dgm:pt>
    <dgm:pt modelId="{0C6B6E44-68CF-4A00-956B-75A382D9B287}">
      <dgm:prSet/>
      <dgm:spPr/>
      <dgm:t>
        <a:bodyPr/>
        <a:lstStyle/>
        <a:p>
          <a:pPr rtl="0"/>
          <a:r>
            <a:rPr lang="en-US" smtClean="0"/>
            <a:t>CONCLUSIONES</a:t>
          </a:r>
          <a:endParaRPr lang="es-EC"/>
        </a:p>
      </dgm:t>
    </dgm:pt>
    <dgm:pt modelId="{0EC878DC-40CD-4AFC-AA5C-01AC257606AF}" type="parTrans" cxnId="{6469332A-02EB-4290-8746-B04DD3CBDF91}">
      <dgm:prSet/>
      <dgm:spPr/>
      <dgm:t>
        <a:bodyPr/>
        <a:lstStyle/>
        <a:p>
          <a:endParaRPr lang="es-EC"/>
        </a:p>
      </dgm:t>
    </dgm:pt>
    <dgm:pt modelId="{AECEAA02-69A2-458A-BCC9-17FC2C6E0CB2}" type="sibTrans" cxnId="{6469332A-02EB-4290-8746-B04DD3CBDF91}">
      <dgm:prSet/>
      <dgm:spPr/>
      <dgm:t>
        <a:bodyPr/>
        <a:lstStyle/>
        <a:p>
          <a:endParaRPr lang="es-EC"/>
        </a:p>
      </dgm:t>
    </dgm:pt>
    <dgm:pt modelId="{0ACB46A3-B2DD-4BEE-ABF7-F9810621E2F0}" type="pres">
      <dgm:prSet presAssocID="{FAC25A9D-C674-47A5-913E-6A4F0A404CBC}" presName="Name0" presStyleCnt="0">
        <dgm:presLayoutVars>
          <dgm:dir/>
          <dgm:resizeHandles val="exact"/>
        </dgm:presLayoutVars>
      </dgm:prSet>
      <dgm:spPr/>
      <dgm:t>
        <a:bodyPr/>
        <a:lstStyle/>
        <a:p>
          <a:endParaRPr lang="es-EC"/>
        </a:p>
      </dgm:t>
    </dgm:pt>
    <dgm:pt modelId="{8E19D4A8-B2A0-4194-B9A0-4070625D8B4E}" type="pres">
      <dgm:prSet presAssocID="{0C6B6E44-68CF-4A00-956B-75A382D9B287}" presName="node" presStyleLbl="node1" presStyleIdx="0" presStyleCnt="1">
        <dgm:presLayoutVars>
          <dgm:bulletEnabled val="1"/>
        </dgm:presLayoutVars>
      </dgm:prSet>
      <dgm:spPr/>
      <dgm:t>
        <a:bodyPr/>
        <a:lstStyle/>
        <a:p>
          <a:endParaRPr lang="es-EC"/>
        </a:p>
      </dgm:t>
    </dgm:pt>
  </dgm:ptLst>
  <dgm:cxnLst>
    <dgm:cxn modelId="{6469332A-02EB-4290-8746-B04DD3CBDF91}" srcId="{FAC25A9D-C674-47A5-913E-6A4F0A404CBC}" destId="{0C6B6E44-68CF-4A00-956B-75A382D9B287}" srcOrd="0" destOrd="0" parTransId="{0EC878DC-40CD-4AFC-AA5C-01AC257606AF}" sibTransId="{AECEAA02-69A2-458A-BCC9-17FC2C6E0CB2}"/>
    <dgm:cxn modelId="{4AB9ED2A-5D8C-4A6D-B7C6-449E445352D0}" type="presOf" srcId="{0C6B6E44-68CF-4A00-956B-75A382D9B287}" destId="{8E19D4A8-B2A0-4194-B9A0-4070625D8B4E}" srcOrd="0" destOrd="0" presId="urn:microsoft.com/office/officeart/2005/8/layout/hList6"/>
    <dgm:cxn modelId="{8C759086-30D6-421B-B8EA-8E8AB61BA136}" type="presOf" srcId="{FAC25A9D-C674-47A5-913E-6A4F0A404CBC}" destId="{0ACB46A3-B2DD-4BEE-ABF7-F9810621E2F0}" srcOrd="0" destOrd="0" presId="urn:microsoft.com/office/officeart/2005/8/layout/hList6"/>
    <dgm:cxn modelId="{733E4FFC-D36A-422F-A016-F19AA5909FD0}" type="presParOf" srcId="{0ACB46A3-B2DD-4BEE-ABF7-F9810621E2F0}" destId="{8E19D4A8-B2A0-4194-B9A0-4070625D8B4E}"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57960-F07C-452B-9636-A806B62DE7EB}" type="doc">
      <dgm:prSet loTypeId="urn:microsoft.com/office/officeart/2005/8/layout/hList6" loCatId="list" qsTypeId="urn:microsoft.com/office/officeart/2005/8/quickstyle/3d1" qsCatId="3D" csTypeId="urn:microsoft.com/office/officeart/2005/8/colors/accent2_2" csCatId="accent2"/>
      <dgm:spPr/>
      <dgm:t>
        <a:bodyPr/>
        <a:lstStyle/>
        <a:p>
          <a:endParaRPr lang="es-EC"/>
        </a:p>
      </dgm:t>
    </dgm:pt>
    <dgm:pt modelId="{BF816E79-5B5F-4176-8DCB-418FA0DC3B17}">
      <dgm:prSet/>
      <dgm:spPr/>
      <dgm:t>
        <a:bodyPr/>
        <a:lstStyle/>
        <a:p>
          <a:pPr rtl="0"/>
          <a:r>
            <a:rPr lang="es-EC" dirty="0" smtClean="0"/>
            <a:t>AGENDA</a:t>
          </a:r>
          <a:endParaRPr lang="es-EC" dirty="0"/>
        </a:p>
      </dgm:t>
    </dgm:pt>
    <dgm:pt modelId="{D12BBAE9-2B7C-4FC1-AA3B-8CF45159CD30}" type="parTrans" cxnId="{D97399E7-3030-4693-A1F1-0502BD56DADC}">
      <dgm:prSet/>
      <dgm:spPr/>
      <dgm:t>
        <a:bodyPr/>
        <a:lstStyle/>
        <a:p>
          <a:endParaRPr lang="es-EC"/>
        </a:p>
      </dgm:t>
    </dgm:pt>
    <dgm:pt modelId="{AE17C00D-58A3-44DD-B402-70E536C4CBB9}" type="sibTrans" cxnId="{D97399E7-3030-4693-A1F1-0502BD56DADC}">
      <dgm:prSet/>
      <dgm:spPr/>
      <dgm:t>
        <a:bodyPr/>
        <a:lstStyle/>
        <a:p>
          <a:endParaRPr lang="es-EC"/>
        </a:p>
      </dgm:t>
    </dgm:pt>
    <dgm:pt modelId="{E0E9B2D0-A27B-4BB9-9D5B-404F95160DD2}" type="pres">
      <dgm:prSet presAssocID="{83957960-F07C-452B-9636-A806B62DE7EB}" presName="Name0" presStyleCnt="0">
        <dgm:presLayoutVars>
          <dgm:dir/>
          <dgm:resizeHandles val="exact"/>
        </dgm:presLayoutVars>
      </dgm:prSet>
      <dgm:spPr/>
      <dgm:t>
        <a:bodyPr/>
        <a:lstStyle/>
        <a:p>
          <a:endParaRPr lang="es-EC"/>
        </a:p>
      </dgm:t>
    </dgm:pt>
    <dgm:pt modelId="{00CCD695-0D2E-405D-A116-D75D821DA72B}" type="pres">
      <dgm:prSet presAssocID="{BF816E79-5B5F-4176-8DCB-418FA0DC3B17}" presName="node" presStyleLbl="node1" presStyleIdx="0" presStyleCnt="1">
        <dgm:presLayoutVars>
          <dgm:bulletEnabled val="1"/>
        </dgm:presLayoutVars>
      </dgm:prSet>
      <dgm:spPr/>
      <dgm:t>
        <a:bodyPr/>
        <a:lstStyle/>
        <a:p>
          <a:endParaRPr lang="es-EC"/>
        </a:p>
      </dgm:t>
    </dgm:pt>
  </dgm:ptLst>
  <dgm:cxnLst>
    <dgm:cxn modelId="{6307713B-8D0E-4F45-ACA3-76868C127446}" type="presOf" srcId="{BF816E79-5B5F-4176-8DCB-418FA0DC3B17}" destId="{00CCD695-0D2E-405D-A116-D75D821DA72B}" srcOrd="0" destOrd="0" presId="urn:microsoft.com/office/officeart/2005/8/layout/hList6"/>
    <dgm:cxn modelId="{D97399E7-3030-4693-A1F1-0502BD56DADC}" srcId="{83957960-F07C-452B-9636-A806B62DE7EB}" destId="{BF816E79-5B5F-4176-8DCB-418FA0DC3B17}" srcOrd="0" destOrd="0" parTransId="{D12BBAE9-2B7C-4FC1-AA3B-8CF45159CD30}" sibTransId="{AE17C00D-58A3-44DD-B402-70E536C4CBB9}"/>
    <dgm:cxn modelId="{77A48BEE-9EE5-4D53-A23F-B80A295AF263}" type="presOf" srcId="{83957960-F07C-452B-9636-A806B62DE7EB}" destId="{E0E9B2D0-A27B-4BB9-9D5B-404F95160DD2}" srcOrd="0" destOrd="0" presId="urn:microsoft.com/office/officeart/2005/8/layout/hList6"/>
    <dgm:cxn modelId="{281D3A73-3D24-42FC-918A-9946A8AB93FB}" type="presParOf" srcId="{E0E9B2D0-A27B-4BB9-9D5B-404F95160DD2}" destId="{00CCD695-0D2E-405D-A116-D75D821DA72B}"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EA4597-6294-4752-B489-3B9CFE6EB894}"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7B665FA2-1904-4D00-8CDB-4F6D44C352D5}">
      <dgm:prSet phldrT="[Texto]"/>
      <dgm:spPr/>
      <dgm:t>
        <a:bodyPr/>
        <a:lstStyle/>
        <a:p>
          <a:pPr algn="just"/>
          <a:r>
            <a:rPr lang="es-MX" dirty="0" smtClean="0"/>
            <a:t>La tecnología LTE es viable, y de hecho las exigencias del usuario orientado cada vez a mayores velocidades y nuevos servicios, obligará de cierta forma a las operadoras a migrar a esta tecnología, y por esto es necesario que se realice un estudio a nivel de las entidades encargadas de la regulación de telecomunicaciones en el País, como SENATEL, para que se asigne la banda de frecuencias en la que las operadoras podrían desarrollar redes basadas en tecnología LTE.</a:t>
          </a:r>
          <a:endParaRPr lang="es-EC" dirty="0"/>
        </a:p>
      </dgm:t>
    </dgm:pt>
    <dgm:pt modelId="{BEFF6555-4C81-4AC4-994F-9925BC0FBD59}" type="parTrans" cxnId="{81AC99B9-84C3-4B3C-A057-73797DA11A63}">
      <dgm:prSet/>
      <dgm:spPr/>
      <dgm:t>
        <a:bodyPr/>
        <a:lstStyle/>
        <a:p>
          <a:endParaRPr lang="es-EC"/>
        </a:p>
      </dgm:t>
    </dgm:pt>
    <dgm:pt modelId="{6129FA36-8B3D-4CC2-B8D0-389DE6623670}" type="sibTrans" cxnId="{81AC99B9-84C3-4B3C-A057-73797DA11A63}">
      <dgm:prSet/>
      <dgm:spPr/>
      <dgm:t>
        <a:bodyPr/>
        <a:lstStyle/>
        <a:p>
          <a:endParaRPr lang="es-EC"/>
        </a:p>
      </dgm:t>
    </dgm:pt>
    <dgm:pt modelId="{DB767569-CF1A-4664-8D31-4B2D49EE372B}" type="pres">
      <dgm:prSet presAssocID="{33EA4597-6294-4752-B489-3B9CFE6EB894}" presName="linear" presStyleCnt="0">
        <dgm:presLayoutVars>
          <dgm:animLvl val="lvl"/>
          <dgm:resizeHandles val="exact"/>
        </dgm:presLayoutVars>
      </dgm:prSet>
      <dgm:spPr/>
      <dgm:t>
        <a:bodyPr/>
        <a:lstStyle/>
        <a:p>
          <a:endParaRPr lang="es-EC"/>
        </a:p>
      </dgm:t>
    </dgm:pt>
    <dgm:pt modelId="{3434ACAA-C751-408C-99C3-2E763202C76A}" type="pres">
      <dgm:prSet presAssocID="{7B665FA2-1904-4D00-8CDB-4F6D44C352D5}" presName="parentText" presStyleLbl="node1" presStyleIdx="0" presStyleCnt="1" custScaleY="102337">
        <dgm:presLayoutVars>
          <dgm:chMax val="0"/>
          <dgm:bulletEnabled val="1"/>
        </dgm:presLayoutVars>
      </dgm:prSet>
      <dgm:spPr/>
      <dgm:t>
        <a:bodyPr/>
        <a:lstStyle/>
        <a:p>
          <a:endParaRPr lang="es-EC"/>
        </a:p>
      </dgm:t>
    </dgm:pt>
  </dgm:ptLst>
  <dgm:cxnLst>
    <dgm:cxn modelId="{A74C36C2-EE52-44E5-AB67-E41B30285393}" type="presOf" srcId="{7B665FA2-1904-4D00-8CDB-4F6D44C352D5}" destId="{3434ACAA-C751-408C-99C3-2E763202C76A}" srcOrd="0" destOrd="0" presId="urn:microsoft.com/office/officeart/2005/8/layout/vList2"/>
    <dgm:cxn modelId="{81AC99B9-84C3-4B3C-A057-73797DA11A63}" srcId="{33EA4597-6294-4752-B489-3B9CFE6EB894}" destId="{7B665FA2-1904-4D00-8CDB-4F6D44C352D5}" srcOrd="0" destOrd="0" parTransId="{BEFF6555-4C81-4AC4-994F-9925BC0FBD59}" sibTransId="{6129FA36-8B3D-4CC2-B8D0-389DE6623670}"/>
    <dgm:cxn modelId="{313DBB19-1468-47C2-820F-18527DEAA956}" type="presOf" srcId="{33EA4597-6294-4752-B489-3B9CFE6EB894}" destId="{DB767569-CF1A-4664-8D31-4B2D49EE372B}" srcOrd="0" destOrd="0" presId="urn:microsoft.com/office/officeart/2005/8/layout/vList2"/>
    <dgm:cxn modelId="{5BF72BB0-36E2-4B87-ACB0-8F66D75DB5B8}" type="presParOf" srcId="{DB767569-CF1A-4664-8D31-4B2D49EE372B}" destId="{3434ACAA-C751-408C-99C3-2E763202C76A}"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62E7240-724E-4DC7-B951-1C7018742ABE}"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6037087B-AA4C-4110-92F9-3208F916FF2E}">
      <dgm:prSet phldrT="[Texto]"/>
      <dgm:spPr/>
      <dgm:t>
        <a:bodyPr/>
        <a:lstStyle/>
        <a:p>
          <a:pPr algn="just"/>
          <a:r>
            <a:rPr lang="es-MX" dirty="0" smtClean="0"/>
            <a:t>Fue necesario realizar un monitoreo de las UTRAN existente en los valles de Tumbaco y los Chillos para evaluar la velocidad de carga y descarga, la latencia y el tipo de red que para estos sectores es UMTS con sus canales de alta velocidad que es HSPA, utilizando un software conocido como Speed.Test.net certificado por la FCC.</a:t>
          </a:r>
          <a:endParaRPr lang="es-EC" dirty="0"/>
        </a:p>
      </dgm:t>
    </dgm:pt>
    <dgm:pt modelId="{9178775E-D8AD-4A44-84B9-305C9E5C9ECB}" type="parTrans" cxnId="{331DDBEB-6629-4B67-9486-070163FB3911}">
      <dgm:prSet/>
      <dgm:spPr/>
      <dgm:t>
        <a:bodyPr/>
        <a:lstStyle/>
        <a:p>
          <a:endParaRPr lang="es-EC"/>
        </a:p>
      </dgm:t>
    </dgm:pt>
    <dgm:pt modelId="{619A9061-AA50-473C-B43A-6832C86DC814}" type="sibTrans" cxnId="{331DDBEB-6629-4B67-9486-070163FB3911}">
      <dgm:prSet/>
      <dgm:spPr/>
      <dgm:t>
        <a:bodyPr/>
        <a:lstStyle/>
        <a:p>
          <a:endParaRPr lang="es-EC"/>
        </a:p>
      </dgm:t>
    </dgm:pt>
    <dgm:pt modelId="{47395863-5922-465A-86BE-5DB7A0B06EE8}" type="pres">
      <dgm:prSet presAssocID="{362E7240-724E-4DC7-B951-1C7018742ABE}" presName="linear" presStyleCnt="0">
        <dgm:presLayoutVars>
          <dgm:animLvl val="lvl"/>
          <dgm:resizeHandles val="exact"/>
        </dgm:presLayoutVars>
      </dgm:prSet>
      <dgm:spPr/>
      <dgm:t>
        <a:bodyPr/>
        <a:lstStyle/>
        <a:p>
          <a:endParaRPr lang="es-EC"/>
        </a:p>
      </dgm:t>
    </dgm:pt>
    <dgm:pt modelId="{99F51DAD-0677-45A2-AAE2-AAA31073A7E9}" type="pres">
      <dgm:prSet presAssocID="{6037087B-AA4C-4110-92F9-3208F916FF2E}" presName="parentText" presStyleLbl="node1" presStyleIdx="0" presStyleCnt="1" custLinFactNeighborX="1001" custLinFactNeighborY="2508">
        <dgm:presLayoutVars>
          <dgm:chMax val="0"/>
          <dgm:bulletEnabled val="1"/>
        </dgm:presLayoutVars>
      </dgm:prSet>
      <dgm:spPr/>
      <dgm:t>
        <a:bodyPr/>
        <a:lstStyle/>
        <a:p>
          <a:endParaRPr lang="es-EC"/>
        </a:p>
      </dgm:t>
    </dgm:pt>
  </dgm:ptLst>
  <dgm:cxnLst>
    <dgm:cxn modelId="{DE89E01D-D943-412E-A4E9-6345E7DE8FB7}" type="presOf" srcId="{6037087B-AA4C-4110-92F9-3208F916FF2E}" destId="{99F51DAD-0677-45A2-AAE2-AAA31073A7E9}" srcOrd="0" destOrd="0" presId="urn:microsoft.com/office/officeart/2005/8/layout/vList2"/>
    <dgm:cxn modelId="{331DDBEB-6629-4B67-9486-070163FB3911}" srcId="{362E7240-724E-4DC7-B951-1C7018742ABE}" destId="{6037087B-AA4C-4110-92F9-3208F916FF2E}" srcOrd="0" destOrd="0" parTransId="{9178775E-D8AD-4A44-84B9-305C9E5C9ECB}" sibTransId="{619A9061-AA50-473C-B43A-6832C86DC814}"/>
    <dgm:cxn modelId="{9C2C7B6A-A9B9-4DD8-AB7E-EA84306CF455}" type="presOf" srcId="{362E7240-724E-4DC7-B951-1C7018742ABE}" destId="{47395863-5922-465A-86BE-5DB7A0B06EE8}" srcOrd="0" destOrd="0" presId="urn:microsoft.com/office/officeart/2005/8/layout/vList2"/>
    <dgm:cxn modelId="{359EEFE7-E011-46DE-88F3-3081D68EE324}" type="presParOf" srcId="{47395863-5922-465A-86BE-5DB7A0B06EE8}" destId="{99F51DAD-0677-45A2-AAE2-AAA31073A7E9}"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4B7670E-FB0B-40F6-81FA-CDF9571B5BC2}"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212E383C-D5CB-41D0-BB19-D836E9F6F2E2}">
      <dgm:prSet phldrT="[Texto]"/>
      <dgm:spPr/>
      <dgm:t>
        <a:bodyPr/>
        <a:lstStyle/>
        <a:p>
          <a:pPr algn="just"/>
          <a:r>
            <a:rPr lang="es-MX" dirty="0" smtClean="0"/>
            <a:t>El software para simulaciones de redes radioeléctricas SIRENET Profesional, fue utilizado para evaluar sobre un modelo de propagación parámetros como la cobertura y solapamiento de la señal, utilizando mapas digitales que permiten visualizar el relieve y este a su vez facilita encontrar los puntos muertos de la señal producida con valores de sensibilidad ≤ -112 dBm, por las características propias del terreno en los Valles de Tumbaco y los Chillos.</a:t>
          </a:r>
          <a:endParaRPr lang="es-EC" dirty="0"/>
        </a:p>
      </dgm:t>
    </dgm:pt>
    <dgm:pt modelId="{294869B1-28C0-43D5-A803-C0148D49566B}" type="parTrans" cxnId="{704279C8-6D64-4217-A001-7ED212815AB5}">
      <dgm:prSet/>
      <dgm:spPr/>
      <dgm:t>
        <a:bodyPr/>
        <a:lstStyle/>
        <a:p>
          <a:endParaRPr lang="es-EC"/>
        </a:p>
      </dgm:t>
    </dgm:pt>
    <dgm:pt modelId="{14654F4F-07C3-4FB4-B3F9-CD960FAA2F4E}" type="sibTrans" cxnId="{704279C8-6D64-4217-A001-7ED212815AB5}">
      <dgm:prSet/>
      <dgm:spPr/>
      <dgm:t>
        <a:bodyPr/>
        <a:lstStyle/>
        <a:p>
          <a:endParaRPr lang="es-EC"/>
        </a:p>
      </dgm:t>
    </dgm:pt>
    <dgm:pt modelId="{E9DD2E0E-0099-4620-B970-F14E736CFFE6}" type="pres">
      <dgm:prSet presAssocID="{94B7670E-FB0B-40F6-81FA-CDF9571B5BC2}" presName="linear" presStyleCnt="0">
        <dgm:presLayoutVars>
          <dgm:animLvl val="lvl"/>
          <dgm:resizeHandles val="exact"/>
        </dgm:presLayoutVars>
      </dgm:prSet>
      <dgm:spPr/>
      <dgm:t>
        <a:bodyPr/>
        <a:lstStyle/>
        <a:p>
          <a:endParaRPr lang="es-EC"/>
        </a:p>
      </dgm:t>
    </dgm:pt>
    <dgm:pt modelId="{0C38071B-E1E3-4B0A-944F-3801969D06DC}" type="pres">
      <dgm:prSet presAssocID="{212E383C-D5CB-41D0-BB19-D836E9F6F2E2}" presName="parentText" presStyleLbl="node1" presStyleIdx="0" presStyleCnt="1" custScaleY="110517" custLinFactNeighborX="126" custLinFactNeighborY="-7123">
        <dgm:presLayoutVars>
          <dgm:chMax val="0"/>
          <dgm:bulletEnabled val="1"/>
        </dgm:presLayoutVars>
      </dgm:prSet>
      <dgm:spPr/>
      <dgm:t>
        <a:bodyPr/>
        <a:lstStyle/>
        <a:p>
          <a:endParaRPr lang="es-EC"/>
        </a:p>
      </dgm:t>
    </dgm:pt>
  </dgm:ptLst>
  <dgm:cxnLst>
    <dgm:cxn modelId="{5444D204-9F42-47AF-8ED5-472DE861E7FC}" type="presOf" srcId="{212E383C-D5CB-41D0-BB19-D836E9F6F2E2}" destId="{0C38071B-E1E3-4B0A-944F-3801969D06DC}" srcOrd="0" destOrd="0" presId="urn:microsoft.com/office/officeart/2005/8/layout/vList2"/>
    <dgm:cxn modelId="{6704EB01-A60F-4FC0-854C-5E867078301F}" type="presOf" srcId="{94B7670E-FB0B-40F6-81FA-CDF9571B5BC2}" destId="{E9DD2E0E-0099-4620-B970-F14E736CFFE6}" srcOrd="0" destOrd="0" presId="urn:microsoft.com/office/officeart/2005/8/layout/vList2"/>
    <dgm:cxn modelId="{704279C8-6D64-4217-A001-7ED212815AB5}" srcId="{94B7670E-FB0B-40F6-81FA-CDF9571B5BC2}" destId="{212E383C-D5CB-41D0-BB19-D836E9F6F2E2}" srcOrd="0" destOrd="0" parTransId="{294869B1-28C0-43D5-A803-C0148D49566B}" sibTransId="{14654F4F-07C3-4FB4-B3F9-CD960FAA2F4E}"/>
    <dgm:cxn modelId="{E07A60A0-EE53-4210-B8DF-572FF2BB0CF0}" type="presParOf" srcId="{E9DD2E0E-0099-4620-B970-F14E736CFFE6}" destId="{0C38071B-E1E3-4B0A-944F-3801969D06DC}"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5D70714-22C0-47BF-B42B-651C0482E769}"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C0492492-1DE6-41DC-A738-D5062F18B59C}">
      <dgm:prSet phldrT="[Texto]"/>
      <dgm:spPr/>
      <dgm:t>
        <a:bodyPr/>
        <a:lstStyle/>
        <a:p>
          <a:pPr algn="just"/>
          <a:r>
            <a:rPr lang="es-MX" dirty="0" smtClean="0"/>
            <a:t>Los resultados de SIRENET profesional permitieron tomar decisiones en cuanto a los puntos geográficos, y en qué lugar se debería colocar  las EUTRAN para evitar que una EUTRAN brinde cobertura sobre una zona que ya se encuentra considerada por otras zonas que no estén consideradas.</a:t>
          </a:r>
          <a:endParaRPr lang="es-EC" dirty="0"/>
        </a:p>
      </dgm:t>
    </dgm:pt>
    <dgm:pt modelId="{BCC97361-0061-4BEC-AE50-8F62A5B4B3A8}" type="parTrans" cxnId="{5BE4145B-2154-4CF7-8BA5-24C0B410AD11}">
      <dgm:prSet/>
      <dgm:spPr/>
      <dgm:t>
        <a:bodyPr/>
        <a:lstStyle/>
        <a:p>
          <a:endParaRPr lang="es-EC"/>
        </a:p>
      </dgm:t>
    </dgm:pt>
    <dgm:pt modelId="{09482BBB-BC21-4DEE-B045-F03DFC4E68D0}" type="sibTrans" cxnId="{5BE4145B-2154-4CF7-8BA5-24C0B410AD11}">
      <dgm:prSet/>
      <dgm:spPr/>
      <dgm:t>
        <a:bodyPr/>
        <a:lstStyle/>
        <a:p>
          <a:endParaRPr lang="es-EC"/>
        </a:p>
      </dgm:t>
    </dgm:pt>
    <dgm:pt modelId="{EA51679C-A451-4370-8F12-003A95C3E0FC}" type="pres">
      <dgm:prSet presAssocID="{55D70714-22C0-47BF-B42B-651C0482E769}" presName="linear" presStyleCnt="0">
        <dgm:presLayoutVars>
          <dgm:animLvl val="lvl"/>
          <dgm:resizeHandles val="exact"/>
        </dgm:presLayoutVars>
      </dgm:prSet>
      <dgm:spPr/>
      <dgm:t>
        <a:bodyPr/>
        <a:lstStyle/>
        <a:p>
          <a:endParaRPr lang="es-EC"/>
        </a:p>
      </dgm:t>
    </dgm:pt>
    <dgm:pt modelId="{47C08DDC-4A10-44AD-B708-58065CB0C668}" type="pres">
      <dgm:prSet presAssocID="{C0492492-1DE6-41DC-A738-D5062F18B59C}" presName="parentText" presStyleLbl="node1" presStyleIdx="0" presStyleCnt="1" custLinFactNeighborX="126" custLinFactNeighborY="1455">
        <dgm:presLayoutVars>
          <dgm:chMax val="0"/>
          <dgm:bulletEnabled val="1"/>
        </dgm:presLayoutVars>
      </dgm:prSet>
      <dgm:spPr/>
      <dgm:t>
        <a:bodyPr/>
        <a:lstStyle/>
        <a:p>
          <a:endParaRPr lang="es-EC"/>
        </a:p>
      </dgm:t>
    </dgm:pt>
  </dgm:ptLst>
  <dgm:cxnLst>
    <dgm:cxn modelId="{0F63D070-55B6-41EE-8820-DAC5DC4271F5}" type="presOf" srcId="{C0492492-1DE6-41DC-A738-D5062F18B59C}" destId="{47C08DDC-4A10-44AD-B708-58065CB0C668}" srcOrd="0" destOrd="0" presId="urn:microsoft.com/office/officeart/2005/8/layout/vList2"/>
    <dgm:cxn modelId="{5BE4145B-2154-4CF7-8BA5-24C0B410AD11}" srcId="{55D70714-22C0-47BF-B42B-651C0482E769}" destId="{C0492492-1DE6-41DC-A738-D5062F18B59C}" srcOrd="0" destOrd="0" parTransId="{BCC97361-0061-4BEC-AE50-8F62A5B4B3A8}" sibTransId="{09482BBB-BC21-4DEE-B045-F03DFC4E68D0}"/>
    <dgm:cxn modelId="{BE19FAEB-2BC8-4F84-B00B-D07E3C5F7925}" type="presOf" srcId="{55D70714-22C0-47BF-B42B-651C0482E769}" destId="{EA51679C-A451-4370-8F12-003A95C3E0FC}" srcOrd="0" destOrd="0" presId="urn:microsoft.com/office/officeart/2005/8/layout/vList2"/>
    <dgm:cxn modelId="{FCB7ED8D-CDC4-4C79-8377-4E0774681E0A}" type="presParOf" srcId="{EA51679C-A451-4370-8F12-003A95C3E0FC}" destId="{47C08DDC-4A10-44AD-B708-58065CB0C668}"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72D8B28-F522-4D6B-88AE-31C35C57BD79}"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F649BF61-2AB7-4A23-ACEA-0AD94E812747}">
      <dgm:prSet phldrT="[Texto]"/>
      <dgm:spPr/>
      <dgm:t>
        <a:bodyPr/>
        <a:lstStyle/>
        <a:p>
          <a:pPr algn="just"/>
          <a:r>
            <a:rPr lang="es-MX" dirty="0" smtClean="0"/>
            <a:t>El segundo software utilizado fue </a:t>
          </a:r>
          <a:r>
            <a:rPr lang="es-MX" dirty="0" err="1" smtClean="0"/>
            <a:t>QualNet</a:t>
          </a:r>
          <a:r>
            <a:rPr lang="es-MX" dirty="0" smtClean="0"/>
            <a:t>, el propósito de emplearlo fue el de poder ampliar el aspecto de la simulación y enfocarlo hacía otro punto importante como la evaluación del desempeño de la red al inyectar distintos tipos de Tráfico, permitiendo ingresar las especificaciones técnicas establecidas por la 3GPP.</a:t>
          </a:r>
          <a:endParaRPr lang="es-EC" dirty="0"/>
        </a:p>
      </dgm:t>
    </dgm:pt>
    <dgm:pt modelId="{C620872A-8A95-4228-8533-55D668B9BDDC}" type="parTrans" cxnId="{B0B4613F-F31E-49BF-B36F-228AC9CA1C6E}">
      <dgm:prSet/>
      <dgm:spPr/>
      <dgm:t>
        <a:bodyPr/>
        <a:lstStyle/>
        <a:p>
          <a:endParaRPr lang="es-EC"/>
        </a:p>
      </dgm:t>
    </dgm:pt>
    <dgm:pt modelId="{5A253C1C-F05F-4C02-963E-6D3BECBE566D}" type="sibTrans" cxnId="{B0B4613F-F31E-49BF-B36F-228AC9CA1C6E}">
      <dgm:prSet/>
      <dgm:spPr/>
      <dgm:t>
        <a:bodyPr/>
        <a:lstStyle/>
        <a:p>
          <a:endParaRPr lang="es-EC"/>
        </a:p>
      </dgm:t>
    </dgm:pt>
    <dgm:pt modelId="{CC02C188-E35B-46E2-862F-4B5959CEA5FA}" type="pres">
      <dgm:prSet presAssocID="{E72D8B28-F522-4D6B-88AE-31C35C57BD79}" presName="linear" presStyleCnt="0">
        <dgm:presLayoutVars>
          <dgm:animLvl val="lvl"/>
          <dgm:resizeHandles val="exact"/>
        </dgm:presLayoutVars>
      </dgm:prSet>
      <dgm:spPr/>
      <dgm:t>
        <a:bodyPr/>
        <a:lstStyle/>
        <a:p>
          <a:endParaRPr lang="es-EC"/>
        </a:p>
      </dgm:t>
    </dgm:pt>
    <dgm:pt modelId="{AC8B0175-2A36-42DB-AEDE-7F9AC7E45CCC}" type="pres">
      <dgm:prSet presAssocID="{F649BF61-2AB7-4A23-ACEA-0AD94E812747}" presName="parentText" presStyleLbl="node1" presStyleIdx="0" presStyleCnt="1">
        <dgm:presLayoutVars>
          <dgm:chMax val="0"/>
          <dgm:bulletEnabled val="1"/>
        </dgm:presLayoutVars>
      </dgm:prSet>
      <dgm:spPr/>
      <dgm:t>
        <a:bodyPr/>
        <a:lstStyle/>
        <a:p>
          <a:endParaRPr lang="es-EC"/>
        </a:p>
      </dgm:t>
    </dgm:pt>
  </dgm:ptLst>
  <dgm:cxnLst>
    <dgm:cxn modelId="{B0B4613F-F31E-49BF-B36F-228AC9CA1C6E}" srcId="{E72D8B28-F522-4D6B-88AE-31C35C57BD79}" destId="{F649BF61-2AB7-4A23-ACEA-0AD94E812747}" srcOrd="0" destOrd="0" parTransId="{C620872A-8A95-4228-8533-55D668B9BDDC}" sibTransId="{5A253C1C-F05F-4C02-963E-6D3BECBE566D}"/>
    <dgm:cxn modelId="{0DB8DD99-BA2B-4F38-84FE-A39668574F5F}" type="presOf" srcId="{E72D8B28-F522-4D6B-88AE-31C35C57BD79}" destId="{CC02C188-E35B-46E2-862F-4B5959CEA5FA}" srcOrd="0" destOrd="0" presId="urn:microsoft.com/office/officeart/2005/8/layout/vList2"/>
    <dgm:cxn modelId="{EF3CE1B6-CF4C-4D0F-8A69-4D247DBFF2C3}" type="presOf" srcId="{F649BF61-2AB7-4A23-ACEA-0AD94E812747}" destId="{AC8B0175-2A36-42DB-AEDE-7F9AC7E45CCC}" srcOrd="0" destOrd="0" presId="urn:microsoft.com/office/officeart/2005/8/layout/vList2"/>
    <dgm:cxn modelId="{356F6BD6-BA71-4444-B13E-65CB0E27F695}" type="presParOf" srcId="{CC02C188-E35B-46E2-862F-4B5959CEA5FA}" destId="{AC8B0175-2A36-42DB-AEDE-7F9AC7E45CCC}"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383C567-414B-4893-B1FC-528570DE923B}"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9B0B03AE-64CA-4963-BB47-F0D4444BB785}">
      <dgm:prSet phldrT="[Texto]"/>
      <dgm:spPr/>
      <dgm:t>
        <a:bodyPr/>
        <a:lstStyle/>
        <a:p>
          <a:pPr algn="just"/>
          <a:r>
            <a:rPr lang="es-MX" dirty="0" smtClean="0"/>
            <a:t>Los resultados obtenidos en </a:t>
          </a:r>
          <a:r>
            <a:rPr lang="es-MX" dirty="0" err="1" smtClean="0"/>
            <a:t>QualNet</a:t>
          </a:r>
          <a:r>
            <a:rPr lang="es-MX" dirty="0" smtClean="0"/>
            <a:t>, permite comparar la velocidad de carga y descarga teórica y estos resultados a la vez con las redes  HSPA instalada en los valles de Tumbaco y los Chillos, permitiendo contrastar con el desempeño de la red LTE simulada, obteniendo altas velocidades en la transferencia de datos,  utilizando varios usuarios con diferentes protocolos de transportes al mismo tiempo como son el CBR con velocidad de 18,3 Mbps hasta 40,9 Mbps, VBR, Telnet con velocidad de 5 hasta 8 bps.</a:t>
          </a:r>
          <a:endParaRPr lang="es-EC" dirty="0"/>
        </a:p>
      </dgm:t>
    </dgm:pt>
    <dgm:pt modelId="{443EAE1F-2191-4924-9199-826A377AC3E6}" type="parTrans" cxnId="{D194E829-05E4-454C-ADFD-654993531436}">
      <dgm:prSet/>
      <dgm:spPr/>
      <dgm:t>
        <a:bodyPr/>
        <a:lstStyle/>
        <a:p>
          <a:endParaRPr lang="es-EC"/>
        </a:p>
      </dgm:t>
    </dgm:pt>
    <dgm:pt modelId="{A104F7A5-2940-46B6-BD2B-BB3098697884}" type="sibTrans" cxnId="{D194E829-05E4-454C-ADFD-654993531436}">
      <dgm:prSet/>
      <dgm:spPr/>
      <dgm:t>
        <a:bodyPr/>
        <a:lstStyle/>
        <a:p>
          <a:endParaRPr lang="es-EC"/>
        </a:p>
      </dgm:t>
    </dgm:pt>
    <dgm:pt modelId="{7324DFB1-00B5-4E6B-A7F7-7B44E19D2B7E}" type="pres">
      <dgm:prSet presAssocID="{3383C567-414B-4893-B1FC-528570DE923B}" presName="linear" presStyleCnt="0">
        <dgm:presLayoutVars>
          <dgm:animLvl val="lvl"/>
          <dgm:resizeHandles val="exact"/>
        </dgm:presLayoutVars>
      </dgm:prSet>
      <dgm:spPr/>
      <dgm:t>
        <a:bodyPr/>
        <a:lstStyle/>
        <a:p>
          <a:endParaRPr lang="es-EC"/>
        </a:p>
      </dgm:t>
    </dgm:pt>
    <dgm:pt modelId="{1F03C2F7-F912-4E6B-983E-C83324EC8300}" type="pres">
      <dgm:prSet presAssocID="{9B0B03AE-64CA-4963-BB47-F0D4444BB785}" presName="parentText" presStyleLbl="node1" presStyleIdx="0" presStyleCnt="1">
        <dgm:presLayoutVars>
          <dgm:chMax val="0"/>
          <dgm:bulletEnabled val="1"/>
        </dgm:presLayoutVars>
      </dgm:prSet>
      <dgm:spPr/>
      <dgm:t>
        <a:bodyPr/>
        <a:lstStyle/>
        <a:p>
          <a:endParaRPr lang="es-EC"/>
        </a:p>
      </dgm:t>
    </dgm:pt>
  </dgm:ptLst>
  <dgm:cxnLst>
    <dgm:cxn modelId="{91B0D587-B80E-4F15-85EC-6384D65B8906}" type="presOf" srcId="{3383C567-414B-4893-B1FC-528570DE923B}" destId="{7324DFB1-00B5-4E6B-A7F7-7B44E19D2B7E}" srcOrd="0" destOrd="0" presId="urn:microsoft.com/office/officeart/2005/8/layout/vList2"/>
    <dgm:cxn modelId="{D194E829-05E4-454C-ADFD-654993531436}" srcId="{3383C567-414B-4893-B1FC-528570DE923B}" destId="{9B0B03AE-64CA-4963-BB47-F0D4444BB785}" srcOrd="0" destOrd="0" parTransId="{443EAE1F-2191-4924-9199-826A377AC3E6}" sibTransId="{A104F7A5-2940-46B6-BD2B-BB3098697884}"/>
    <dgm:cxn modelId="{AC506EF1-28B3-4F77-A0A1-FA5BFD067C61}" type="presOf" srcId="{9B0B03AE-64CA-4963-BB47-F0D4444BB785}" destId="{1F03C2F7-F912-4E6B-983E-C83324EC8300}" srcOrd="0" destOrd="0" presId="urn:microsoft.com/office/officeart/2005/8/layout/vList2"/>
    <dgm:cxn modelId="{BCDDF512-7414-440B-B67F-A8DB99670CB7}" type="presParOf" srcId="{7324DFB1-00B5-4E6B-A7F7-7B44E19D2B7E}" destId="{1F03C2F7-F912-4E6B-983E-C83324EC8300}"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AE28272-EB36-4A5C-8557-C721FA6BF40B}"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5F63D99C-525E-489E-B559-82497906DEDF}">
      <dgm:prSet phldrT="[Texto]"/>
      <dgm:spPr/>
      <dgm:t>
        <a:bodyPr/>
        <a:lstStyle/>
        <a:p>
          <a:pPr algn="just"/>
          <a:r>
            <a:rPr lang="es-MX" dirty="0" smtClean="0"/>
            <a:t>La posibilidad de migrar el sistema actual de telefonía celular a cuarta generación en los Valles de Tumbaco y Los Chillos, es viable, aunque este implica retos que abarcan aspectos tanto tecnológicos como económicos para las operadoras de telefonía celular; mejorando la calidad de servicio, calidad de experiencia, que implica utilizar dispositivos móviles que permitirán potencializar todos los servicios de la red LTE.</a:t>
          </a:r>
          <a:endParaRPr lang="es-EC" dirty="0"/>
        </a:p>
      </dgm:t>
    </dgm:pt>
    <dgm:pt modelId="{C383A475-3C89-4908-A42E-C919895BDF04}" type="parTrans" cxnId="{B83CFF5D-A4DA-4033-A40A-9FA2B4555AE0}">
      <dgm:prSet/>
      <dgm:spPr/>
      <dgm:t>
        <a:bodyPr/>
        <a:lstStyle/>
        <a:p>
          <a:endParaRPr lang="es-EC"/>
        </a:p>
      </dgm:t>
    </dgm:pt>
    <dgm:pt modelId="{55EB223A-074D-443D-BF3C-840F7A7640C8}" type="sibTrans" cxnId="{B83CFF5D-A4DA-4033-A40A-9FA2B4555AE0}">
      <dgm:prSet/>
      <dgm:spPr/>
      <dgm:t>
        <a:bodyPr/>
        <a:lstStyle/>
        <a:p>
          <a:endParaRPr lang="es-EC"/>
        </a:p>
      </dgm:t>
    </dgm:pt>
    <dgm:pt modelId="{FBE526CB-CD06-4937-A2F7-77205C4E5090}" type="pres">
      <dgm:prSet presAssocID="{4AE28272-EB36-4A5C-8557-C721FA6BF40B}" presName="linear" presStyleCnt="0">
        <dgm:presLayoutVars>
          <dgm:animLvl val="lvl"/>
          <dgm:resizeHandles val="exact"/>
        </dgm:presLayoutVars>
      </dgm:prSet>
      <dgm:spPr/>
      <dgm:t>
        <a:bodyPr/>
        <a:lstStyle/>
        <a:p>
          <a:endParaRPr lang="es-EC"/>
        </a:p>
      </dgm:t>
    </dgm:pt>
    <dgm:pt modelId="{8DC93E33-F24E-4C9E-A79D-15595C2D1812}" type="pres">
      <dgm:prSet presAssocID="{5F63D99C-525E-489E-B559-82497906DEDF}" presName="parentText" presStyleLbl="node1" presStyleIdx="0" presStyleCnt="1">
        <dgm:presLayoutVars>
          <dgm:chMax val="0"/>
          <dgm:bulletEnabled val="1"/>
        </dgm:presLayoutVars>
      </dgm:prSet>
      <dgm:spPr/>
      <dgm:t>
        <a:bodyPr/>
        <a:lstStyle/>
        <a:p>
          <a:endParaRPr lang="es-EC"/>
        </a:p>
      </dgm:t>
    </dgm:pt>
  </dgm:ptLst>
  <dgm:cxnLst>
    <dgm:cxn modelId="{B83CFF5D-A4DA-4033-A40A-9FA2B4555AE0}" srcId="{4AE28272-EB36-4A5C-8557-C721FA6BF40B}" destId="{5F63D99C-525E-489E-B559-82497906DEDF}" srcOrd="0" destOrd="0" parTransId="{C383A475-3C89-4908-A42E-C919895BDF04}" sibTransId="{55EB223A-074D-443D-BF3C-840F7A7640C8}"/>
    <dgm:cxn modelId="{DE9C4FEA-4026-4F5B-A987-B2434EAB8861}" type="presOf" srcId="{4AE28272-EB36-4A5C-8557-C721FA6BF40B}" destId="{FBE526CB-CD06-4937-A2F7-77205C4E5090}" srcOrd="0" destOrd="0" presId="urn:microsoft.com/office/officeart/2005/8/layout/vList2"/>
    <dgm:cxn modelId="{C6DE6C88-AF26-4B9D-AE92-8B4DB617CBE1}" type="presOf" srcId="{5F63D99C-525E-489E-B559-82497906DEDF}" destId="{8DC93E33-F24E-4C9E-A79D-15595C2D1812}" srcOrd="0" destOrd="0" presId="urn:microsoft.com/office/officeart/2005/8/layout/vList2"/>
    <dgm:cxn modelId="{E4B1BCD1-49C0-4769-84E0-52379D832071}" type="presParOf" srcId="{FBE526CB-CD06-4937-A2F7-77205C4E5090}" destId="{8DC93E33-F24E-4C9E-A79D-15595C2D1812}"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A48566B-5E5A-4C9B-91C0-E138027BEED5}" type="doc">
      <dgm:prSet loTypeId="urn:microsoft.com/office/officeart/2005/8/layout/vList2" loCatId="list" qsTypeId="urn:microsoft.com/office/officeart/2005/8/quickstyle/3d2" qsCatId="3D" csTypeId="urn:microsoft.com/office/officeart/2005/8/colors/accent5_4" csCatId="accent5" phldr="1"/>
      <dgm:spPr/>
      <dgm:t>
        <a:bodyPr/>
        <a:lstStyle/>
        <a:p>
          <a:endParaRPr lang="es-EC"/>
        </a:p>
      </dgm:t>
    </dgm:pt>
    <dgm:pt modelId="{22997652-FD57-4B88-85C1-382AED4CE81E}">
      <dgm:prSet phldrT="[Texto]"/>
      <dgm:spPr/>
      <dgm:t>
        <a:bodyPr/>
        <a:lstStyle/>
        <a:p>
          <a:pPr algn="just"/>
          <a:r>
            <a:rPr lang="es-MX" dirty="0" smtClean="0"/>
            <a:t>El estudio del tráfico procura tomar en cuenta las consideraciones sobre las necesidades tanto en capacidad como velocidad que en corto plazo demandará la red móvil. Por este motivo se tomó en cuenta parámetros como la densidad de usuario, que toma en cuenta el aumento de E-</a:t>
          </a:r>
          <a:r>
            <a:rPr lang="es-MX" dirty="0" err="1" smtClean="0"/>
            <a:t>UTRAN’s</a:t>
          </a:r>
          <a:r>
            <a:rPr lang="es-MX" dirty="0" smtClean="0"/>
            <a:t> necesarias para cubrir los requerimientos y expectativas de la red diseñada, eficiencia espectral y demanda de tráfico.</a:t>
          </a:r>
          <a:endParaRPr lang="es-EC" dirty="0"/>
        </a:p>
      </dgm:t>
    </dgm:pt>
    <dgm:pt modelId="{163C37CB-656C-47B9-8755-F1CF1D852B8F}" type="parTrans" cxnId="{528968A7-D581-4813-88E5-16E3217E661D}">
      <dgm:prSet/>
      <dgm:spPr/>
      <dgm:t>
        <a:bodyPr/>
        <a:lstStyle/>
        <a:p>
          <a:endParaRPr lang="es-EC"/>
        </a:p>
      </dgm:t>
    </dgm:pt>
    <dgm:pt modelId="{7AA7D1C3-749B-4EEF-A861-A5892D58BC78}" type="sibTrans" cxnId="{528968A7-D581-4813-88E5-16E3217E661D}">
      <dgm:prSet/>
      <dgm:spPr/>
      <dgm:t>
        <a:bodyPr/>
        <a:lstStyle/>
        <a:p>
          <a:endParaRPr lang="es-EC"/>
        </a:p>
      </dgm:t>
    </dgm:pt>
    <dgm:pt modelId="{41323215-A046-4507-9E07-3AAC5D45FBAB}" type="pres">
      <dgm:prSet presAssocID="{2A48566B-5E5A-4C9B-91C0-E138027BEED5}" presName="linear" presStyleCnt="0">
        <dgm:presLayoutVars>
          <dgm:animLvl val="lvl"/>
          <dgm:resizeHandles val="exact"/>
        </dgm:presLayoutVars>
      </dgm:prSet>
      <dgm:spPr/>
      <dgm:t>
        <a:bodyPr/>
        <a:lstStyle/>
        <a:p>
          <a:endParaRPr lang="es-EC"/>
        </a:p>
      </dgm:t>
    </dgm:pt>
    <dgm:pt modelId="{59B606EC-7759-4426-BD4D-D5E859ACFC31}" type="pres">
      <dgm:prSet presAssocID="{22997652-FD57-4B88-85C1-382AED4CE81E}" presName="parentText" presStyleLbl="node1" presStyleIdx="0" presStyleCnt="1">
        <dgm:presLayoutVars>
          <dgm:chMax val="0"/>
          <dgm:bulletEnabled val="1"/>
        </dgm:presLayoutVars>
      </dgm:prSet>
      <dgm:spPr/>
      <dgm:t>
        <a:bodyPr/>
        <a:lstStyle/>
        <a:p>
          <a:endParaRPr lang="es-EC"/>
        </a:p>
      </dgm:t>
    </dgm:pt>
  </dgm:ptLst>
  <dgm:cxnLst>
    <dgm:cxn modelId="{91A465DE-606D-489A-AEF2-30D1186508A5}" type="presOf" srcId="{22997652-FD57-4B88-85C1-382AED4CE81E}" destId="{59B606EC-7759-4426-BD4D-D5E859ACFC31}" srcOrd="0" destOrd="0" presId="urn:microsoft.com/office/officeart/2005/8/layout/vList2"/>
    <dgm:cxn modelId="{528968A7-D581-4813-88E5-16E3217E661D}" srcId="{2A48566B-5E5A-4C9B-91C0-E138027BEED5}" destId="{22997652-FD57-4B88-85C1-382AED4CE81E}" srcOrd="0" destOrd="0" parTransId="{163C37CB-656C-47B9-8755-F1CF1D852B8F}" sibTransId="{7AA7D1C3-749B-4EEF-A861-A5892D58BC78}"/>
    <dgm:cxn modelId="{13335D45-8FF3-4AD7-A4BD-ACFFC3EA5E15}" type="presOf" srcId="{2A48566B-5E5A-4C9B-91C0-E138027BEED5}" destId="{41323215-A046-4507-9E07-3AAC5D45FBAB}" srcOrd="0" destOrd="0" presId="urn:microsoft.com/office/officeart/2005/8/layout/vList2"/>
    <dgm:cxn modelId="{D40A637C-1F23-4C22-A3E7-64ACC6AE761F}" type="presParOf" srcId="{41323215-A046-4507-9E07-3AAC5D45FBAB}" destId="{59B606EC-7759-4426-BD4D-D5E859ACFC31}"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F6C5867-9709-46EB-93CB-E5D112E2A884}" type="doc">
      <dgm:prSet loTypeId="urn:microsoft.com/office/officeart/2005/8/layout/hList6" loCatId="list" qsTypeId="urn:microsoft.com/office/officeart/2005/8/quickstyle/3d1" qsCatId="3D" csTypeId="urn:microsoft.com/office/officeart/2005/8/colors/accent2_2" csCatId="accent2"/>
      <dgm:spPr/>
      <dgm:t>
        <a:bodyPr/>
        <a:lstStyle/>
        <a:p>
          <a:endParaRPr lang="es-EC"/>
        </a:p>
      </dgm:t>
    </dgm:pt>
    <dgm:pt modelId="{7C2312A9-2EA1-4166-8449-B4B3205D52B0}">
      <dgm:prSet/>
      <dgm:spPr/>
      <dgm:t>
        <a:bodyPr/>
        <a:lstStyle/>
        <a:p>
          <a:pPr rtl="0"/>
          <a:r>
            <a:rPr lang="en-US" smtClean="0"/>
            <a:t>RECOMENDACIONES</a:t>
          </a:r>
          <a:endParaRPr lang="es-EC"/>
        </a:p>
      </dgm:t>
    </dgm:pt>
    <dgm:pt modelId="{0A4458CB-5FF5-4063-9263-A5D8301FFE80}" type="parTrans" cxnId="{D7EE0C0F-F661-4CBA-811C-27E3235166FE}">
      <dgm:prSet/>
      <dgm:spPr/>
      <dgm:t>
        <a:bodyPr/>
        <a:lstStyle/>
        <a:p>
          <a:endParaRPr lang="es-EC"/>
        </a:p>
      </dgm:t>
    </dgm:pt>
    <dgm:pt modelId="{43FA3CF1-252C-446E-BC86-A472B0B5CBBC}" type="sibTrans" cxnId="{D7EE0C0F-F661-4CBA-811C-27E3235166FE}">
      <dgm:prSet/>
      <dgm:spPr/>
      <dgm:t>
        <a:bodyPr/>
        <a:lstStyle/>
        <a:p>
          <a:endParaRPr lang="es-EC"/>
        </a:p>
      </dgm:t>
    </dgm:pt>
    <dgm:pt modelId="{CA1F864E-0C48-4108-87FE-5011AA51A7CB}" type="pres">
      <dgm:prSet presAssocID="{AF6C5867-9709-46EB-93CB-E5D112E2A884}" presName="Name0" presStyleCnt="0">
        <dgm:presLayoutVars>
          <dgm:dir/>
          <dgm:resizeHandles val="exact"/>
        </dgm:presLayoutVars>
      </dgm:prSet>
      <dgm:spPr/>
      <dgm:t>
        <a:bodyPr/>
        <a:lstStyle/>
        <a:p>
          <a:endParaRPr lang="es-EC"/>
        </a:p>
      </dgm:t>
    </dgm:pt>
    <dgm:pt modelId="{73C3B107-66CE-42D5-8D2F-09F385A7EAB8}" type="pres">
      <dgm:prSet presAssocID="{7C2312A9-2EA1-4166-8449-B4B3205D52B0}" presName="node" presStyleLbl="node1" presStyleIdx="0" presStyleCnt="1">
        <dgm:presLayoutVars>
          <dgm:bulletEnabled val="1"/>
        </dgm:presLayoutVars>
      </dgm:prSet>
      <dgm:spPr/>
      <dgm:t>
        <a:bodyPr/>
        <a:lstStyle/>
        <a:p>
          <a:endParaRPr lang="es-EC"/>
        </a:p>
      </dgm:t>
    </dgm:pt>
  </dgm:ptLst>
  <dgm:cxnLst>
    <dgm:cxn modelId="{628179B7-EF6C-43D0-98F6-D3547E3B315A}" type="presOf" srcId="{7C2312A9-2EA1-4166-8449-B4B3205D52B0}" destId="{73C3B107-66CE-42D5-8D2F-09F385A7EAB8}" srcOrd="0" destOrd="0" presId="urn:microsoft.com/office/officeart/2005/8/layout/hList6"/>
    <dgm:cxn modelId="{6AC24CF0-E3D7-4F9C-BD81-AE9FD031F42E}" type="presOf" srcId="{AF6C5867-9709-46EB-93CB-E5D112E2A884}" destId="{CA1F864E-0C48-4108-87FE-5011AA51A7CB}" srcOrd="0" destOrd="0" presId="urn:microsoft.com/office/officeart/2005/8/layout/hList6"/>
    <dgm:cxn modelId="{D7EE0C0F-F661-4CBA-811C-27E3235166FE}" srcId="{AF6C5867-9709-46EB-93CB-E5D112E2A884}" destId="{7C2312A9-2EA1-4166-8449-B4B3205D52B0}" srcOrd="0" destOrd="0" parTransId="{0A4458CB-5FF5-4063-9263-A5D8301FFE80}" sibTransId="{43FA3CF1-252C-446E-BC86-A472B0B5CBBC}"/>
    <dgm:cxn modelId="{846D65EB-0AF2-4686-ACD0-5C13DEE0542F}" type="presParOf" srcId="{CA1F864E-0C48-4108-87FE-5011AA51A7CB}" destId="{73C3B107-66CE-42D5-8D2F-09F385A7EAB8}"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6394324-C5F0-4FDB-A63C-942EFA4636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EFBEF5EA-DAC9-4E76-B03A-E1A8CC8CF2FF}">
      <dgm:prSet phldrT="[Texto]"/>
      <dgm:spPr/>
      <dgm:t>
        <a:bodyPr/>
        <a:lstStyle/>
        <a:p>
          <a:pPr algn="just"/>
          <a:r>
            <a:rPr lang="es-MX" dirty="0" smtClean="0"/>
            <a:t>Se recomienda que los entes de control y regulación como son la SENATEL, SUPERTEL, realicen un estudio para asignar un mayor ancho de banda, ya que LTE para su explotación total debe ser de 20 MHz, debido al</a:t>
          </a:r>
          <a:r>
            <a:rPr lang="es-ES" dirty="0" smtClean="0"/>
            <a:t> rápido crecimiento de datos móviles y el tráfico se ha creado la necesidad de espectro adicional, tomando en cuenta que LTE-</a:t>
          </a:r>
          <a:r>
            <a:rPr lang="es-ES" dirty="0" err="1" smtClean="0"/>
            <a:t>Advanced</a:t>
          </a:r>
          <a:r>
            <a:rPr lang="es-ES" dirty="0" smtClean="0"/>
            <a:t> necesita un ancho de banda de 100MHz.</a:t>
          </a:r>
          <a:endParaRPr lang="es-EC" dirty="0"/>
        </a:p>
      </dgm:t>
    </dgm:pt>
    <dgm:pt modelId="{6B6C80A2-78B4-4601-A481-89266DF4C74B}" type="parTrans" cxnId="{228246D0-BE84-4B24-BB40-011E8A29B1D3}">
      <dgm:prSet/>
      <dgm:spPr/>
      <dgm:t>
        <a:bodyPr/>
        <a:lstStyle/>
        <a:p>
          <a:endParaRPr lang="es-EC"/>
        </a:p>
      </dgm:t>
    </dgm:pt>
    <dgm:pt modelId="{971EE16D-4A7B-45B3-9472-4AD6EED2F43C}" type="sibTrans" cxnId="{228246D0-BE84-4B24-BB40-011E8A29B1D3}">
      <dgm:prSet/>
      <dgm:spPr/>
      <dgm:t>
        <a:bodyPr/>
        <a:lstStyle/>
        <a:p>
          <a:endParaRPr lang="es-EC"/>
        </a:p>
      </dgm:t>
    </dgm:pt>
    <dgm:pt modelId="{714B6843-70D0-4E6C-B482-9811D5CB66CE}" type="pres">
      <dgm:prSet presAssocID="{F6394324-C5F0-4FDB-A63C-942EFA46360B}" presName="linear" presStyleCnt="0">
        <dgm:presLayoutVars>
          <dgm:animLvl val="lvl"/>
          <dgm:resizeHandles val="exact"/>
        </dgm:presLayoutVars>
      </dgm:prSet>
      <dgm:spPr/>
      <dgm:t>
        <a:bodyPr/>
        <a:lstStyle/>
        <a:p>
          <a:endParaRPr lang="es-EC"/>
        </a:p>
      </dgm:t>
    </dgm:pt>
    <dgm:pt modelId="{C0AB783C-CBAE-45F1-88DF-B1DDC333EC11}" type="pres">
      <dgm:prSet presAssocID="{EFBEF5EA-DAC9-4E76-B03A-E1A8CC8CF2FF}" presName="parentText" presStyleLbl="node1" presStyleIdx="0" presStyleCnt="1">
        <dgm:presLayoutVars>
          <dgm:chMax val="0"/>
          <dgm:bulletEnabled val="1"/>
        </dgm:presLayoutVars>
      </dgm:prSet>
      <dgm:spPr/>
      <dgm:t>
        <a:bodyPr/>
        <a:lstStyle/>
        <a:p>
          <a:endParaRPr lang="es-EC"/>
        </a:p>
      </dgm:t>
    </dgm:pt>
  </dgm:ptLst>
  <dgm:cxnLst>
    <dgm:cxn modelId="{191D13CE-F967-4CEB-A07D-1442C315D4FD}" type="presOf" srcId="{EFBEF5EA-DAC9-4E76-B03A-E1A8CC8CF2FF}" destId="{C0AB783C-CBAE-45F1-88DF-B1DDC333EC11}" srcOrd="0" destOrd="0" presId="urn:microsoft.com/office/officeart/2005/8/layout/vList2"/>
    <dgm:cxn modelId="{2C853D42-F02E-486A-B9F6-E49BA2928C0E}" type="presOf" srcId="{F6394324-C5F0-4FDB-A63C-942EFA46360B}" destId="{714B6843-70D0-4E6C-B482-9811D5CB66CE}" srcOrd="0" destOrd="0" presId="urn:microsoft.com/office/officeart/2005/8/layout/vList2"/>
    <dgm:cxn modelId="{228246D0-BE84-4B24-BB40-011E8A29B1D3}" srcId="{F6394324-C5F0-4FDB-A63C-942EFA46360B}" destId="{EFBEF5EA-DAC9-4E76-B03A-E1A8CC8CF2FF}" srcOrd="0" destOrd="0" parTransId="{6B6C80A2-78B4-4601-A481-89266DF4C74B}" sibTransId="{971EE16D-4A7B-45B3-9472-4AD6EED2F43C}"/>
    <dgm:cxn modelId="{A9EA72BA-2667-4EDC-96AF-ADAFF2998B4D}" type="presParOf" srcId="{714B6843-70D0-4E6C-B482-9811D5CB66CE}" destId="{C0AB783C-CBAE-45F1-88DF-B1DDC333EC11}"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E1E4E5-1AA6-4128-A4F7-9F6732A240A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66129587-DFE8-4748-80A1-505E25C0B686}">
      <dgm:prSet/>
      <dgm:spPr/>
      <dgm:t>
        <a:bodyPr/>
        <a:lstStyle/>
        <a:p>
          <a:pPr rtl="0"/>
          <a:r>
            <a:rPr lang="es-EC" dirty="0" smtClean="0"/>
            <a:t>QUE ES LTE Y SU EVOLUCIÓN.</a:t>
          </a:r>
          <a:endParaRPr lang="es-EC" dirty="0"/>
        </a:p>
      </dgm:t>
    </dgm:pt>
    <dgm:pt modelId="{BF8E3AEE-02D6-4740-BEE2-908EDBE4EB3B}" type="parTrans" cxnId="{3E321DA7-596B-433F-A074-95BF86E7EEAA}">
      <dgm:prSet/>
      <dgm:spPr/>
      <dgm:t>
        <a:bodyPr/>
        <a:lstStyle/>
        <a:p>
          <a:endParaRPr lang="es-EC"/>
        </a:p>
      </dgm:t>
    </dgm:pt>
    <dgm:pt modelId="{2A721E17-A8B5-442F-8E75-3FB05E0883D7}" type="sibTrans" cxnId="{3E321DA7-596B-433F-A074-95BF86E7EEAA}">
      <dgm:prSet/>
      <dgm:spPr/>
      <dgm:t>
        <a:bodyPr/>
        <a:lstStyle/>
        <a:p>
          <a:endParaRPr lang="es-EC"/>
        </a:p>
      </dgm:t>
    </dgm:pt>
    <dgm:pt modelId="{336C0DAD-2F64-4222-A0CC-4FA5C5202239}">
      <dgm:prSet/>
      <dgm:spPr/>
      <dgm:t>
        <a:bodyPr/>
        <a:lstStyle/>
        <a:p>
          <a:pPr rtl="0"/>
          <a:r>
            <a:rPr lang="es-EC" dirty="0" smtClean="0"/>
            <a:t>UBICACIÓN DEL DISEÑO.</a:t>
          </a:r>
          <a:endParaRPr lang="es-EC" dirty="0"/>
        </a:p>
      </dgm:t>
    </dgm:pt>
    <dgm:pt modelId="{82DD73E7-FF31-4D41-BAB4-260DC46A1664}" type="parTrans" cxnId="{24BC2664-1C61-4890-8AFB-399FD889E6CF}">
      <dgm:prSet/>
      <dgm:spPr/>
      <dgm:t>
        <a:bodyPr/>
        <a:lstStyle/>
        <a:p>
          <a:endParaRPr lang="es-EC"/>
        </a:p>
      </dgm:t>
    </dgm:pt>
    <dgm:pt modelId="{F11EE482-208B-41A4-A138-5997681D4A26}" type="sibTrans" cxnId="{24BC2664-1C61-4890-8AFB-399FD889E6CF}">
      <dgm:prSet/>
      <dgm:spPr/>
      <dgm:t>
        <a:bodyPr/>
        <a:lstStyle/>
        <a:p>
          <a:endParaRPr lang="es-EC"/>
        </a:p>
      </dgm:t>
    </dgm:pt>
    <dgm:pt modelId="{C3FF4822-D96C-4DDD-915B-A30B95C82744}">
      <dgm:prSet/>
      <dgm:spPr/>
      <dgm:t>
        <a:bodyPr/>
        <a:lstStyle/>
        <a:p>
          <a:pPr rtl="0"/>
          <a:r>
            <a:rPr lang="es-EC" smtClean="0"/>
            <a:t>SITUACIÓN ACTUAL DE LA TELEFONÍA CELULAR.</a:t>
          </a:r>
          <a:endParaRPr lang="es-EC"/>
        </a:p>
      </dgm:t>
    </dgm:pt>
    <dgm:pt modelId="{8264846D-A068-48EF-A5FA-FE7A8D4E21FA}" type="parTrans" cxnId="{08EF7B0B-FD82-4AD4-845A-DCF9EECAA975}">
      <dgm:prSet/>
      <dgm:spPr/>
      <dgm:t>
        <a:bodyPr/>
        <a:lstStyle/>
        <a:p>
          <a:endParaRPr lang="es-EC"/>
        </a:p>
      </dgm:t>
    </dgm:pt>
    <dgm:pt modelId="{02D83E44-7A6E-4EB3-BFF8-74AAF1909C85}" type="sibTrans" cxnId="{08EF7B0B-FD82-4AD4-845A-DCF9EECAA975}">
      <dgm:prSet/>
      <dgm:spPr/>
      <dgm:t>
        <a:bodyPr/>
        <a:lstStyle/>
        <a:p>
          <a:endParaRPr lang="es-EC"/>
        </a:p>
      </dgm:t>
    </dgm:pt>
    <dgm:pt modelId="{6F6C485F-2EDB-4095-AD1E-74228FCDF9A4}">
      <dgm:prSet/>
      <dgm:spPr/>
      <dgm:t>
        <a:bodyPr/>
        <a:lstStyle/>
        <a:p>
          <a:pPr rtl="0"/>
          <a:r>
            <a:rPr lang="es-EC" smtClean="0"/>
            <a:t>DISEÑO DE LA RED LTE.</a:t>
          </a:r>
          <a:endParaRPr lang="es-EC"/>
        </a:p>
      </dgm:t>
    </dgm:pt>
    <dgm:pt modelId="{739C33F5-0934-4B24-B08F-D95187199FD0}" type="parTrans" cxnId="{04F5349C-133D-4AE0-990E-DB776942EFA7}">
      <dgm:prSet/>
      <dgm:spPr/>
      <dgm:t>
        <a:bodyPr/>
        <a:lstStyle/>
        <a:p>
          <a:endParaRPr lang="es-EC"/>
        </a:p>
      </dgm:t>
    </dgm:pt>
    <dgm:pt modelId="{0FDCC044-B297-40D2-9EDE-164B5122F7A6}" type="sibTrans" cxnId="{04F5349C-133D-4AE0-990E-DB776942EFA7}">
      <dgm:prSet/>
      <dgm:spPr/>
      <dgm:t>
        <a:bodyPr/>
        <a:lstStyle/>
        <a:p>
          <a:endParaRPr lang="es-EC"/>
        </a:p>
      </dgm:t>
    </dgm:pt>
    <dgm:pt modelId="{872207C7-063E-4D89-8250-213C2021CB0F}" type="pres">
      <dgm:prSet presAssocID="{D6E1E4E5-1AA6-4128-A4F7-9F6732A240A0}" presName="outerComposite" presStyleCnt="0">
        <dgm:presLayoutVars>
          <dgm:chMax val="5"/>
          <dgm:dir/>
          <dgm:resizeHandles val="exact"/>
        </dgm:presLayoutVars>
      </dgm:prSet>
      <dgm:spPr/>
      <dgm:t>
        <a:bodyPr/>
        <a:lstStyle/>
        <a:p>
          <a:endParaRPr lang="es-EC"/>
        </a:p>
      </dgm:t>
    </dgm:pt>
    <dgm:pt modelId="{F1CB6E1C-5CC6-4F11-AC4C-D530189DCCB9}" type="pres">
      <dgm:prSet presAssocID="{D6E1E4E5-1AA6-4128-A4F7-9F6732A240A0}" presName="dummyMaxCanvas" presStyleCnt="0">
        <dgm:presLayoutVars/>
      </dgm:prSet>
      <dgm:spPr/>
    </dgm:pt>
    <dgm:pt modelId="{2F8C3257-2119-4224-98E9-9D04FD5225C5}" type="pres">
      <dgm:prSet presAssocID="{D6E1E4E5-1AA6-4128-A4F7-9F6732A240A0}" presName="FourNodes_1" presStyleLbl="node1" presStyleIdx="0" presStyleCnt="4">
        <dgm:presLayoutVars>
          <dgm:bulletEnabled val="1"/>
        </dgm:presLayoutVars>
      </dgm:prSet>
      <dgm:spPr/>
      <dgm:t>
        <a:bodyPr/>
        <a:lstStyle/>
        <a:p>
          <a:endParaRPr lang="es-EC"/>
        </a:p>
      </dgm:t>
    </dgm:pt>
    <dgm:pt modelId="{2FA5644C-6D76-42CB-B4C5-18112CCE6306}" type="pres">
      <dgm:prSet presAssocID="{D6E1E4E5-1AA6-4128-A4F7-9F6732A240A0}" presName="FourNodes_2" presStyleLbl="node1" presStyleIdx="1" presStyleCnt="4">
        <dgm:presLayoutVars>
          <dgm:bulletEnabled val="1"/>
        </dgm:presLayoutVars>
      </dgm:prSet>
      <dgm:spPr/>
      <dgm:t>
        <a:bodyPr/>
        <a:lstStyle/>
        <a:p>
          <a:endParaRPr lang="es-EC"/>
        </a:p>
      </dgm:t>
    </dgm:pt>
    <dgm:pt modelId="{F6AB39AD-A04A-4CE1-AA35-82DF5A1B5463}" type="pres">
      <dgm:prSet presAssocID="{D6E1E4E5-1AA6-4128-A4F7-9F6732A240A0}" presName="FourNodes_3" presStyleLbl="node1" presStyleIdx="2" presStyleCnt="4">
        <dgm:presLayoutVars>
          <dgm:bulletEnabled val="1"/>
        </dgm:presLayoutVars>
      </dgm:prSet>
      <dgm:spPr/>
      <dgm:t>
        <a:bodyPr/>
        <a:lstStyle/>
        <a:p>
          <a:endParaRPr lang="es-EC"/>
        </a:p>
      </dgm:t>
    </dgm:pt>
    <dgm:pt modelId="{77A9C578-EBDF-40B6-BB66-682601061B4D}" type="pres">
      <dgm:prSet presAssocID="{D6E1E4E5-1AA6-4128-A4F7-9F6732A240A0}" presName="FourNodes_4" presStyleLbl="node1" presStyleIdx="3" presStyleCnt="4">
        <dgm:presLayoutVars>
          <dgm:bulletEnabled val="1"/>
        </dgm:presLayoutVars>
      </dgm:prSet>
      <dgm:spPr/>
      <dgm:t>
        <a:bodyPr/>
        <a:lstStyle/>
        <a:p>
          <a:endParaRPr lang="es-EC"/>
        </a:p>
      </dgm:t>
    </dgm:pt>
    <dgm:pt modelId="{5107A900-CDA9-4389-BBB6-0B39F2ED12B3}" type="pres">
      <dgm:prSet presAssocID="{D6E1E4E5-1AA6-4128-A4F7-9F6732A240A0}" presName="FourConn_1-2" presStyleLbl="fgAccFollowNode1" presStyleIdx="0" presStyleCnt="3">
        <dgm:presLayoutVars>
          <dgm:bulletEnabled val="1"/>
        </dgm:presLayoutVars>
      </dgm:prSet>
      <dgm:spPr/>
      <dgm:t>
        <a:bodyPr/>
        <a:lstStyle/>
        <a:p>
          <a:endParaRPr lang="es-EC"/>
        </a:p>
      </dgm:t>
    </dgm:pt>
    <dgm:pt modelId="{95F5E525-A687-44FE-B8CA-3041F209F67E}" type="pres">
      <dgm:prSet presAssocID="{D6E1E4E5-1AA6-4128-A4F7-9F6732A240A0}" presName="FourConn_2-3" presStyleLbl="fgAccFollowNode1" presStyleIdx="1" presStyleCnt="3">
        <dgm:presLayoutVars>
          <dgm:bulletEnabled val="1"/>
        </dgm:presLayoutVars>
      </dgm:prSet>
      <dgm:spPr/>
      <dgm:t>
        <a:bodyPr/>
        <a:lstStyle/>
        <a:p>
          <a:endParaRPr lang="es-EC"/>
        </a:p>
      </dgm:t>
    </dgm:pt>
    <dgm:pt modelId="{2A57AB26-EA31-4026-BD80-0B65F94BA434}" type="pres">
      <dgm:prSet presAssocID="{D6E1E4E5-1AA6-4128-A4F7-9F6732A240A0}" presName="FourConn_3-4" presStyleLbl="fgAccFollowNode1" presStyleIdx="2" presStyleCnt="3">
        <dgm:presLayoutVars>
          <dgm:bulletEnabled val="1"/>
        </dgm:presLayoutVars>
      </dgm:prSet>
      <dgm:spPr/>
      <dgm:t>
        <a:bodyPr/>
        <a:lstStyle/>
        <a:p>
          <a:endParaRPr lang="es-EC"/>
        </a:p>
      </dgm:t>
    </dgm:pt>
    <dgm:pt modelId="{D241D4F3-09AA-4208-8407-411CF0933CEA}" type="pres">
      <dgm:prSet presAssocID="{D6E1E4E5-1AA6-4128-A4F7-9F6732A240A0}" presName="FourNodes_1_text" presStyleLbl="node1" presStyleIdx="3" presStyleCnt="4">
        <dgm:presLayoutVars>
          <dgm:bulletEnabled val="1"/>
        </dgm:presLayoutVars>
      </dgm:prSet>
      <dgm:spPr/>
      <dgm:t>
        <a:bodyPr/>
        <a:lstStyle/>
        <a:p>
          <a:endParaRPr lang="es-EC"/>
        </a:p>
      </dgm:t>
    </dgm:pt>
    <dgm:pt modelId="{A8D9B22B-52E3-42BB-8FCB-01FA31A88167}" type="pres">
      <dgm:prSet presAssocID="{D6E1E4E5-1AA6-4128-A4F7-9F6732A240A0}" presName="FourNodes_2_text" presStyleLbl="node1" presStyleIdx="3" presStyleCnt="4">
        <dgm:presLayoutVars>
          <dgm:bulletEnabled val="1"/>
        </dgm:presLayoutVars>
      </dgm:prSet>
      <dgm:spPr/>
      <dgm:t>
        <a:bodyPr/>
        <a:lstStyle/>
        <a:p>
          <a:endParaRPr lang="es-EC"/>
        </a:p>
      </dgm:t>
    </dgm:pt>
    <dgm:pt modelId="{B92C6D47-02F5-479C-8912-8D922502548E}" type="pres">
      <dgm:prSet presAssocID="{D6E1E4E5-1AA6-4128-A4F7-9F6732A240A0}" presName="FourNodes_3_text" presStyleLbl="node1" presStyleIdx="3" presStyleCnt="4">
        <dgm:presLayoutVars>
          <dgm:bulletEnabled val="1"/>
        </dgm:presLayoutVars>
      </dgm:prSet>
      <dgm:spPr/>
      <dgm:t>
        <a:bodyPr/>
        <a:lstStyle/>
        <a:p>
          <a:endParaRPr lang="es-EC"/>
        </a:p>
      </dgm:t>
    </dgm:pt>
    <dgm:pt modelId="{AFCEBD72-C960-480F-AD07-3078F518AEF4}" type="pres">
      <dgm:prSet presAssocID="{D6E1E4E5-1AA6-4128-A4F7-9F6732A240A0}" presName="FourNodes_4_text" presStyleLbl="node1" presStyleIdx="3" presStyleCnt="4">
        <dgm:presLayoutVars>
          <dgm:bulletEnabled val="1"/>
        </dgm:presLayoutVars>
      </dgm:prSet>
      <dgm:spPr/>
      <dgm:t>
        <a:bodyPr/>
        <a:lstStyle/>
        <a:p>
          <a:endParaRPr lang="es-EC"/>
        </a:p>
      </dgm:t>
    </dgm:pt>
  </dgm:ptLst>
  <dgm:cxnLst>
    <dgm:cxn modelId="{E6CED8AF-35A5-4203-B369-F8C85F702112}" type="presOf" srcId="{C3FF4822-D96C-4DDD-915B-A30B95C82744}" destId="{B92C6D47-02F5-479C-8912-8D922502548E}" srcOrd="1" destOrd="0" presId="urn:microsoft.com/office/officeart/2005/8/layout/vProcess5"/>
    <dgm:cxn modelId="{14D8721F-52C5-4A0A-9BD4-D0DFB242507A}" type="presOf" srcId="{F11EE482-208B-41A4-A138-5997681D4A26}" destId="{95F5E525-A687-44FE-B8CA-3041F209F67E}" srcOrd="0" destOrd="0" presId="urn:microsoft.com/office/officeart/2005/8/layout/vProcess5"/>
    <dgm:cxn modelId="{16A9A531-9391-4AFB-8614-9B15CBCA6BAB}" type="presOf" srcId="{D6E1E4E5-1AA6-4128-A4F7-9F6732A240A0}" destId="{872207C7-063E-4D89-8250-213C2021CB0F}" srcOrd="0" destOrd="0" presId="urn:microsoft.com/office/officeart/2005/8/layout/vProcess5"/>
    <dgm:cxn modelId="{C22C38E5-F7E5-44B4-B7F3-32327737DDD6}" type="presOf" srcId="{66129587-DFE8-4748-80A1-505E25C0B686}" destId="{2F8C3257-2119-4224-98E9-9D04FD5225C5}" srcOrd="0" destOrd="0" presId="urn:microsoft.com/office/officeart/2005/8/layout/vProcess5"/>
    <dgm:cxn modelId="{24BC2664-1C61-4890-8AFB-399FD889E6CF}" srcId="{D6E1E4E5-1AA6-4128-A4F7-9F6732A240A0}" destId="{336C0DAD-2F64-4222-A0CC-4FA5C5202239}" srcOrd="1" destOrd="0" parTransId="{82DD73E7-FF31-4D41-BAB4-260DC46A1664}" sibTransId="{F11EE482-208B-41A4-A138-5997681D4A26}"/>
    <dgm:cxn modelId="{3E321DA7-596B-433F-A074-95BF86E7EEAA}" srcId="{D6E1E4E5-1AA6-4128-A4F7-9F6732A240A0}" destId="{66129587-DFE8-4748-80A1-505E25C0B686}" srcOrd="0" destOrd="0" parTransId="{BF8E3AEE-02D6-4740-BEE2-908EDBE4EB3B}" sibTransId="{2A721E17-A8B5-442F-8E75-3FB05E0883D7}"/>
    <dgm:cxn modelId="{9AAF93E2-5651-4A48-9251-E11DEDF0B0A7}" type="presOf" srcId="{2A721E17-A8B5-442F-8E75-3FB05E0883D7}" destId="{5107A900-CDA9-4389-BBB6-0B39F2ED12B3}" srcOrd="0" destOrd="0" presId="urn:microsoft.com/office/officeart/2005/8/layout/vProcess5"/>
    <dgm:cxn modelId="{08EF7B0B-FD82-4AD4-845A-DCF9EECAA975}" srcId="{D6E1E4E5-1AA6-4128-A4F7-9F6732A240A0}" destId="{C3FF4822-D96C-4DDD-915B-A30B95C82744}" srcOrd="2" destOrd="0" parTransId="{8264846D-A068-48EF-A5FA-FE7A8D4E21FA}" sibTransId="{02D83E44-7A6E-4EB3-BFF8-74AAF1909C85}"/>
    <dgm:cxn modelId="{F142766B-5DCA-4057-AD30-D258C20D8BE4}" type="presOf" srcId="{336C0DAD-2F64-4222-A0CC-4FA5C5202239}" destId="{2FA5644C-6D76-42CB-B4C5-18112CCE6306}" srcOrd="0" destOrd="0" presId="urn:microsoft.com/office/officeart/2005/8/layout/vProcess5"/>
    <dgm:cxn modelId="{EB26E772-F6F4-4290-96E2-196C325E66C0}" type="presOf" srcId="{C3FF4822-D96C-4DDD-915B-A30B95C82744}" destId="{F6AB39AD-A04A-4CE1-AA35-82DF5A1B5463}" srcOrd="0" destOrd="0" presId="urn:microsoft.com/office/officeart/2005/8/layout/vProcess5"/>
    <dgm:cxn modelId="{41BB4349-D279-4CA5-B363-0BE542DA5B38}" type="presOf" srcId="{66129587-DFE8-4748-80A1-505E25C0B686}" destId="{D241D4F3-09AA-4208-8407-411CF0933CEA}" srcOrd="1" destOrd="0" presId="urn:microsoft.com/office/officeart/2005/8/layout/vProcess5"/>
    <dgm:cxn modelId="{04F5349C-133D-4AE0-990E-DB776942EFA7}" srcId="{D6E1E4E5-1AA6-4128-A4F7-9F6732A240A0}" destId="{6F6C485F-2EDB-4095-AD1E-74228FCDF9A4}" srcOrd="3" destOrd="0" parTransId="{739C33F5-0934-4B24-B08F-D95187199FD0}" sibTransId="{0FDCC044-B297-40D2-9EDE-164B5122F7A6}"/>
    <dgm:cxn modelId="{07D9EEE4-5659-4944-A141-462D596C06A5}" type="presOf" srcId="{6F6C485F-2EDB-4095-AD1E-74228FCDF9A4}" destId="{77A9C578-EBDF-40B6-BB66-682601061B4D}" srcOrd="0" destOrd="0" presId="urn:microsoft.com/office/officeart/2005/8/layout/vProcess5"/>
    <dgm:cxn modelId="{D622B674-AB4F-4225-88A9-D196355633DB}" type="presOf" srcId="{6F6C485F-2EDB-4095-AD1E-74228FCDF9A4}" destId="{AFCEBD72-C960-480F-AD07-3078F518AEF4}" srcOrd="1" destOrd="0" presId="urn:microsoft.com/office/officeart/2005/8/layout/vProcess5"/>
    <dgm:cxn modelId="{00FE0CD7-238D-44B1-BB37-B4CC022182E2}" type="presOf" srcId="{336C0DAD-2F64-4222-A0CC-4FA5C5202239}" destId="{A8D9B22B-52E3-42BB-8FCB-01FA31A88167}" srcOrd="1" destOrd="0" presId="urn:microsoft.com/office/officeart/2005/8/layout/vProcess5"/>
    <dgm:cxn modelId="{55AEEAD8-EDBE-4448-96AC-EB9A88933784}" type="presOf" srcId="{02D83E44-7A6E-4EB3-BFF8-74AAF1909C85}" destId="{2A57AB26-EA31-4026-BD80-0B65F94BA434}" srcOrd="0" destOrd="0" presId="urn:microsoft.com/office/officeart/2005/8/layout/vProcess5"/>
    <dgm:cxn modelId="{CA4F5C44-3C2A-4EA2-8A43-C39617FD6A46}" type="presParOf" srcId="{872207C7-063E-4D89-8250-213C2021CB0F}" destId="{F1CB6E1C-5CC6-4F11-AC4C-D530189DCCB9}" srcOrd="0" destOrd="0" presId="urn:microsoft.com/office/officeart/2005/8/layout/vProcess5"/>
    <dgm:cxn modelId="{BA1C74EE-8010-4E6B-B7BF-5B312C2DB2EE}" type="presParOf" srcId="{872207C7-063E-4D89-8250-213C2021CB0F}" destId="{2F8C3257-2119-4224-98E9-9D04FD5225C5}" srcOrd="1" destOrd="0" presId="urn:microsoft.com/office/officeart/2005/8/layout/vProcess5"/>
    <dgm:cxn modelId="{4C0225C8-AD71-4A2F-85A4-B9734CB19E21}" type="presParOf" srcId="{872207C7-063E-4D89-8250-213C2021CB0F}" destId="{2FA5644C-6D76-42CB-B4C5-18112CCE6306}" srcOrd="2" destOrd="0" presId="urn:microsoft.com/office/officeart/2005/8/layout/vProcess5"/>
    <dgm:cxn modelId="{6EFE245A-D843-42F0-8932-E5EE8AB70D77}" type="presParOf" srcId="{872207C7-063E-4D89-8250-213C2021CB0F}" destId="{F6AB39AD-A04A-4CE1-AA35-82DF5A1B5463}" srcOrd="3" destOrd="0" presId="urn:microsoft.com/office/officeart/2005/8/layout/vProcess5"/>
    <dgm:cxn modelId="{902B4811-1643-4F53-BCE0-CB1A912CD43B}" type="presParOf" srcId="{872207C7-063E-4D89-8250-213C2021CB0F}" destId="{77A9C578-EBDF-40B6-BB66-682601061B4D}" srcOrd="4" destOrd="0" presId="urn:microsoft.com/office/officeart/2005/8/layout/vProcess5"/>
    <dgm:cxn modelId="{79FF6A1F-FA66-4B35-A5AB-D4A1646F9AFC}" type="presParOf" srcId="{872207C7-063E-4D89-8250-213C2021CB0F}" destId="{5107A900-CDA9-4389-BBB6-0B39F2ED12B3}" srcOrd="5" destOrd="0" presId="urn:microsoft.com/office/officeart/2005/8/layout/vProcess5"/>
    <dgm:cxn modelId="{BD5512AB-093C-4B64-A177-DD9BD729BC6E}" type="presParOf" srcId="{872207C7-063E-4D89-8250-213C2021CB0F}" destId="{95F5E525-A687-44FE-B8CA-3041F209F67E}" srcOrd="6" destOrd="0" presId="urn:microsoft.com/office/officeart/2005/8/layout/vProcess5"/>
    <dgm:cxn modelId="{BB604BD8-C120-4A54-B3B8-952D93D267F5}" type="presParOf" srcId="{872207C7-063E-4D89-8250-213C2021CB0F}" destId="{2A57AB26-EA31-4026-BD80-0B65F94BA434}" srcOrd="7" destOrd="0" presId="urn:microsoft.com/office/officeart/2005/8/layout/vProcess5"/>
    <dgm:cxn modelId="{EE37CEBD-B2E8-4F23-B978-B80436A0132A}" type="presParOf" srcId="{872207C7-063E-4D89-8250-213C2021CB0F}" destId="{D241D4F3-09AA-4208-8407-411CF0933CEA}" srcOrd="8" destOrd="0" presId="urn:microsoft.com/office/officeart/2005/8/layout/vProcess5"/>
    <dgm:cxn modelId="{575048DA-24E9-47D2-8D02-EFD7DA8B9CB1}" type="presParOf" srcId="{872207C7-063E-4D89-8250-213C2021CB0F}" destId="{A8D9B22B-52E3-42BB-8FCB-01FA31A88167}" srcOrd="9" destOrd="0" presId="urn:microsoft.com/office/officeart/2005/8/layout/vProcess5"/>
    <dgm:cxn modelId="{B3286B2D-2080-46DB-AC97-AECDDEEB4D19}" type="presParOf" srcId="{872207C7-063E-4D89-8250-213C2021CB0F}" destId="{B92C6D47-02F5-479C-8912-8D922502548E}" srcOrd="10" destOrd="0" presId="urn:microsoft.com/office/officeart/2005/8/layout/vProcess5"/>
    <dgm:cxn modelId="{5B2467B3-F435-4FBA-A6A1-BEA0A406C8F9}" type="presParOf" srcId="{872207C7-063E-4D89-8250-213C2021CB0F}" destId="{AFCEBD72-C960-480F-AD07-3078F518AEF4}" srcOrd="11" destOrd="0" presId="urn:microsoft.com/office/officeart/2005/8/layout/vProcess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99FCFC-15EF-40B0-AC67-B88EA0A82F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B4355A7-D695-490D-BBC9-10403B94DDC5}">
      <dgm:prSet phldrT="[Texto]"/>
      <dgm:spPr/>
      <dgm:t>
        <a:bodyPr/>
        <a:lstStyle/>
        <a:p>
          <a:pPr algn="just"/>
          <a:r>
            <a:rPr lang="es-MX" dirty="0" smtClean="0"/>
            <a:t>Se recomienda que se realicen estudios sobre la gestión de traspaso de llamada de voz a redes 2G, 3G y la calidad de servicio de la llamada al salir de la cobertura de la red LTE.</a:t>
          </a:r>
          <a:endParaRPr lang="es-EC" dirty="0"/>
        </a:p>
      </dgm:t>
    </dgm:pt>
    <dgm:pt modelId="{99433AF5-B5C0-4622-A488-D0DAC1B093D0}" type="parTrans" cxnId="{A56C678B-17FB-4FD3-AFF5-27BEB330AB93}">
      <dgm:prSet/>
      <dgm:spPr/>
      <dgm:t>
        <a:bodyPr/>
        <a:lstStyle/>
        <a:p>
          <a:endParaRPr lang="es-EC"/>
        </a:p>
      </dgm:t>
    </dgm:pt>
    <dgm:pt modelId="{1AEDF89B-B1FF-490D-BCBE-798EC2C36170}" type="sibTrans" cxnId="{A56C678B-17FB-4FD3-AFF5-27BEB330AB93}">
      <dgm:prSet/>
      <dgm:spPr/>
      <dgm:t>
        <a:bodyPr/>
        <a:lstStyle/>
        <a:p>
          <a:endParaRPr lang="es-EC"/>
        </a:p>
      </dgm:t>
    </dgm:pt>
    <dgm:pt modelId="{E51580DB-EF54-406F-BF38-9DC0F3E0BE40}" type="pres">
      <dgm:prSet presAssocID="{7099FCFC-15EF-40B0-AC67-B88EA0A82FBF}" presName="linear" presStyleCnt="0">
        <dgm:presLayoutVars>
          <dgm:animLvl val="lvl"/>
          <dgm:resizeHandles val="exact"/>
        </dgm:presLayoutVars>
      </dgm:prSet>
      <dgm:spPr/>
      <dgm:t>
        <a:bodyPr/>
        <a:lstStyle/>
        <a:p>
          <a:endParaRPr lang="es-EC"/>
        </a:p>
      </dgm:t>
    </dgm:pt>
    <dgm:pt modelId="{58436A46-97C3-4CAB-BEB6-559E3350EE24}" type="pres">
      <dgm:prSet presAssocID="{7B4355A7-D695-490D-BBC9-10403B94DDC5}" presName="parentText" presStyleLbl="node1" presStyleIdx="0" presStyleCnt="1" custLinFactNeighborX="126" custLinFactNeighborY="-21612">
        <dgm:presLayoutVars>
          <dgm:chMax val="0"/>
          <dgm:bulletEnabled val="1"/>
        </dgm:presLayoutVars>
      </dgm:prSet>
      <dgm:spPr/>
      <dgm:t>
        <a:bodyPr/>
        <a:lstStyle/>
        <a:p>
          <a:endParaRPr lang="es-EC"/>
        </a:p>
      </dgm:t>
    </dgm:pt>
  </dgm:ptLst>
  <dgm:cxnLst>
    <dgm:cxn modelId="{A56C678B-17FB-4FD3-AFF5-27BEB330AB93}" srcId="{7099FCFC-15EF-40B0-AC67-B88EA0A82FBF}" destId="{7B4355A7-D695-490D-BBC9-10403B94DDC5}" srcOrd="0" destOrd="0" parTransId="{99433AF5-B5C0-4622-A488-D0DAC1B093D0}" sibTransId="{1AEDF89B-B1FF-490D-BCBE-798EC2C36170}"/>
    <dgm:cxn modelId="{DD08C4FE-4AB0-4E93-AA37-64FFD7E46FBF}" type="presOf" srcId="{7B4355A7-D695-490D-BBC9-10403B94DDC5}" destId="{58436A46-97C3-4CAB-BEB6-559E3350EE24}" srcOrd="0" destOrd="0" presId="urn:microsoft.com/office/officeart/2005/8/layout/vList2"/>
    <dgm:cxn modelId="{10D02EFE-32DD-4C64-93C8-63F1513DC2F5}" type="presOf" srcId="{7099FCFC-15EF-40B0-AC67-B88EA0A82FBF}" destId="{E51580DB-EF54-406F-BF38-9DC0F3E0BE40}" srcOrd="0" destOrd="0" presId="urn:microsoft.com/office/officeart/2005/8/layout/vList2"/>
    <dgm:cxn modelId="{25E8B9D6-84EE-42AB-8D06-FBF8DDA38349}" type="presParOf" srcId="{E51580DB-EF54-406F-BF38-9DC0F3E0BE40}" destId="{58436A46-97C3-4CAB-BEB6-559E3350EE24}"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6114DC3-20D5-4FA6-A9D7-0DF571589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B48CC86-B10B-4251-9042-459544F4E4CF}">
      <dgm:prSet phldrT="[Texto]"/>
      <dgm:spPr/>
      <dgm:t>
        <a:bodyPr/>
        <a:lstStyle/>
        <a:p>
          <a:pPr algn="just"/>
          <a:r>
            <a:rPr lang="es-MX" dirty="0" smtClean="0"/>
            <a:t>Se recomienda realizar un estudio sobre el impacto que tendría el uso de antenas inteligentes, que utiliza LTE, con respecto a las radiaciones no ionizantes. </a:t>
          </a:r>
          <a:endParaRPr lang="es-EC" dirty="0"/>
        </a:p>
      </dgm:t>
    </dgm:pt>
    <dgm:pt modelId="{671EE54E-08E5-4EF2-8E32-7DBE12BF44F7}" type="parTrans" cxnId="{B81E418C-A5B1-44F5-9F04-3157D0152D94}">
      <dgm:prSet/>
      <dgm:spPr/>
      <dgm:t>
        <a:bodyPr/>
        <a:lstStyle/>
        <a:p>
          <a:endParaRPr lang="es-EC"/>
        </a:p>
      </dgm:t>
    </dgm:pt>
    <dgm:pt modelId="{1731F4BB-B334-4B21-9F8A-1B590641EBE6}" type="sibTrans" cxnId="{B81E418C-A5B1-44F5-9F04-3157D0152D94}">
      <dgm:prSet/>
      <dgm:spPr/>
      <dgm:t>
        <a:bodyPr/>
        <a:lstStyle/>
        <a:p>
          <a:endParaRPr lang="es-EC"/>
        </a:p>
      </dgm:t>
    </dgm:pt>
    <dgm:pt modelId="{0D3998AF-C078-4DE2-A34B-34B7B8ACE2C6}" type="pres">
      <dgm:prSet presAssocID="{96114DC3-20D5-4FA6-A9D7-0DF5715892B1}" presName="linear" presStyleCnt="0">
        <dgm:presLayoutVars>
          <dgm:animLvl val="lvl"/>
          <dgm:resizeHandles val="exact"/>
        </dgm:presLayoutVars>
      </dgm:prSet>
      <dgm:spPr/>
      <dgm:t>
        <a:bodyPr/>
        <a:lstStyle/>
        <a:p>
          <a:endParaRPr lang="es-EC"/>
        </a:p>
      </dgm:t>
    </dgm:pt>
    <dgm:pt modelId="{1DD43515-B95B-4F96-9BE3-63636340122E}" type="pres">
      <dgm:prSet presAssocID="{5B48CC86-B10B-4251-9042-459544F4E4CF}" presName="parentText" presStyleLbl="node1" presStyleIdx="0" presStyleCnt="1" custScaleY="104331">
        <dgm:presLayoutVars>
          <dgm:chMax val="0"/>
          <dgm:bulletEnabled val="1"/>
        </dgm:presLayoutVars>
      </dgm:prSet>
      <dgm:spPr/>
      <dgm:t>
        <a:bodyPr/>
        <a:lstStyle/>
        <a:p>
          <a:endParaRPr lang="es-EC"/>
        </a:p>
      </dgm:t>
    </dgm:pt>
  </dgm:ptLst>
  <dgm:cxnLst>
    <dgm:cxn modelId="{B81E418C-A5B1-44F5-9F04-3157D0152D94}" srcId="{96114DC3-20D5-4FA6-A9D7-0DF5715892B1}" destId="{5B48CC86-B10B-4251-9042-459544F4E4CF}" srcOrd="0" destOrd="0" parTransId="{671EE54E-08E5-4EF2-8E32-7DBE12BF44F7}" sibTransId="{1731F4BB-B334-4B21-9F8A-1B590641EBE6}"/>
    <dgm:cxn modelId="{121012C9-1F38-4E92-B838-2A57E759E2BB}" type="presOf" srcId="{5B48CC86-B10B-4251-9042-459544F4E4CF}" destId="{1DD43515-B95B-4F96-9BE3-63636340122E}" srcOrd="0" destOrd="0" presId="urn:microsoft.com/office/officeart/2005/8/layout/vList2"/>
    <dgm:cxn modelId="{B29F0BA1-A9B9-4D3D-A8E4-167CC50C6738}" type="presOf" srcId="{96114DC3-20D5-4FA6-A9D7-0DF5715892B1}" destId="{0D3998AF-C078-4DE2-A34B-34B7B8ACE2C6}" srcOrd="0" destOrd="0" presId="urn:microsoft.com/office/officeart/2005/8/layout/vList2"/>
    <dgm:cxn modelId="{6088C653-700B-4E6A-849E-2955F804B13A}" type="presParOf" srcId="{0D3998AF-C078-4DE2-A34B-34B7B8ACE2C6}" destId="{1DD43515-B95B-4F96-9BE3-63636340122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F7CB514-2B2D-43B7-8131-EEB7ED4779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CBA9ACB-AF35-4950-8BAF-3189E958B0C4}">
      <dgm:prSet phldrT="[Texto]"/>
      <dgm:spPr/>
      <dgm:t>
        <a:bodyPr/>
        <a:lstStyle/>
        <a:p>
          <a:pPr algn="just"/>
          <a:r>
            <a:rPr lang="es-EC" dirty="0" smtClean="0"/>
            <a:t>Es recomendable que las Fuerzas Armadas tomando como referencia los resultados obtenidos en el presente proyecto, planifique la actualización del </a:t>
          </a:r>
          <a:r>
            <a:rPr lang="es-EC" dirty="0" err="1" smtClean="0"/>
            <a:t>backbone</a:t>
          </a:r>
          <a:r>
            <a:rPr lang="es-EC" dirty="0" smtClean="0"/>
            <a:t> de la red hacia MPLS-IP, con el propósito de potencializarla en aspectos como la capacidad, velocidad y servicios.</a:t>
          </a:r>
          <a:endParaRPr lang="es-EC" dirty="0"/>
        </a:p>
      </dgm:t>
    </dgm:pt>
    <dgm:pt modelId="{7DC67753-1B63-41B0-8ECD-036EC9BA9B94}" type="parTrans" cxnId="{4DA45343-57C1-427D-BFFB-B39D122C050D}">
      <dgm:prSet/>
      <dgm:spPr/>
      <dgm:t>
        <a:bodyPr/>
        <a:lstStyle/>
        <a:p>
          <a:endParaRPr lang="es-EC"/>
        </a:p>
      </dgm:t>
    </dgm:pt>
    <dgm:pt modelId="{DFBCE7B7-1669-4134-A58A-EA9424EA601A}" type="sibTrans" cxnId="{4DA45343-57C1-427D-BFFB-B39D122C050D}">
      <dgm:prSet/>
      <dgm:spPr/>
      <dgm:t>
        <a:bodyPr/>
        <a:lstStyle/>
        <a:p>
          <a:endParaRPr lang="es-EC"/>
        </a:p>
      </dgm:t>
    </dgm:pt>
    <dgm:pt modelId="{A6A3C319-D365-4B54-8DDD-BD6AA9C50A55}" type="pres">
      <dgm:prSet presAssocID="{EF7CB514-2B2D-43B7-8131-EEB7ED477911}" presName="linear" presStyleCnt="0">
        <dgm:presLayoutVars>
          <dgm:animLvl val="lvl"/>
          <dgm:resizeHandles val="exact"/>
        </dgm:presLayoutVars>
      </dgm:prSet>
      <dgm:spPr/>
      <dgm:t>
        <a:bodyPr/>
        <a:lstStyle/>
        <a:p>
          <a:endParaRPr lang="es-EC"/>
        </a:p>
      </dgm:t>
    </dgm:pt>
    <dgm:pt modelId="{6590461B-7BCF-4FC8-AE8D-E7D2C1CDDF8F}" type="pres">
      <dgm:prSet presAssocID="{FCBA9ACB-AF35-4950-8BAF-3189E958B0C4}" presName="parentText" presStyleLbl="node1" presStyleIdx="0" presStyleCnt="1">
        <dgm:presLayoutVars>
          <dgm:chMax val="0"/>
          <dgm:bulletEnabled val="1"/>
        </dgm:presLayoutVars>
      </dgm:prSet>
      <dgm:spPr/>
      <dgm:t>
        <a:bodyPr/>
        <a:lstStyle/>
        <a:p>
          <a:endParaRPr lang="es-EC"/>
        </a:p>
      </dgm:t>
    </dgm:pt>
  </dgm:ptLst>
  <dgm:cxnLst>
    <dgm:cxn modelId="{008AF161-C506-4FD5-9062-A35CDE97FBFC}" type="presOf" srcId="{FCBA9ACB-AF35-4950-8BAF-3189E958B0C4}" destId="{6590461B-7BCF-4FC8-AE8D-E7D2C1CDDF8F}" srcOrd="0" destOrd="0" presId="urn:microsoft.com/office/officeart/2005/8/layout/vList2"/>
    <dgm:cxn modelId="{3C82900A-13A6-49F0-88E9-8DFB8B23DA34}" type="presOf" srcId="{EF7CB514-2B2D-43B7-8131-EEB7ED477911}" destId="{A6A3C319-D365-4B54-8DDD-BD6AA9C50A55}" srcOrd="0" destOrd="0" presId="urn:microsoft.com/office/officeart/2005/8/layout/vList2"/>
    <dgm:cxn modelId="{4DA45343-57C1-427D-BFFB-B39D122C050D}" srcId="{EF7CB514-2B2D-43B7-8131-EEB7ED477911}" destId="{FCBA9ACB-AF35-4950-8BAF-3189E958B0C4}" srcOrd="0" destOrd="0" parTransId="{7DC67753-1B63-41B0-8ECD-036EC9BA9B94}" sibTransId="{DFBCE7B7-1669-4134-A58A-EA9424EA601A}"/>
    <dgm:cxn modelId="{BBC17E71-4EC1-4921-97A8-BF6AAF3D5039}" type="presParOf" srcId="{A6A3C319-D365-4B54-8DDD-BD6AA9C50A55}" destId="{6590461B-7BCF-4FC8-AE8D-E7D2C1CDDF8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FAA0F94-DA5F-42BB-9C26-FB36032799A3}" type="doc">
      <dgm:prSet loTypeId="urn:microsoft.com/office/officeart/2005/8/layout/default#3" loCatId="list" qsTypeId="urn:microsoft.com/office/officeart/2005/8/quickstyle/simple1" qsCatId="simple" csTypeId="urn:microsoft.com/office/officeart/2005/8/colors/colorful1#3" csCatId="colorful" phldr="1"/>
      <dgm:spPr/>
      <dgm:t>
        <a:bodyPr/>
        <a:lstStyle/>
        <a:p>
          <a:endParaRPr lang="es-EC"/>
        </a:p>
      </dgm:t>
    </dgm:pt>
    <dgm:pt modelId="{168D21DB-51CC-479A-A90E-C146354A6432}">
      <dgm:prSet phldrT="[Texto]"/>
      <dgm:spPr/>
      <dgm:t>
        <a:bodyPr/>
        <a:lstStyle/>
        <a:p>
          <a:r>
            <a:rPr lang="en-US" dirty="0" smtClean="0"/>
            <a:t>GRACIAS POR SU ATENCIÓN.</a:t>
          </a:r>
          <a:endParaRPr lang="es-EC" dirty="0"/>
        </a:p>
      </dgm:t>
    </dgm:pt>
    <dgm:pt modelId="{84466C1A-AA9C-42D3-BC3F-6EA7F02D39C9}" type="parTrans" cxnId="{D4455020-BA1F-490E-8F48-BD9EAAFC1C71}">
      <dgm:prSet/>
      <dgm:spPr/>
      <dgm:t>
        <a:bodyPr/>
        <a:lstStyle/>
        <a:p>
          <a:endParaRPr lang="es-EC"/>
        </a:p>
      </dgm:t>
    </dgm:pt>
    <dgm:pt modelId="{3735D2BF-08E0-4BFF-B656-A6C3FD65D613}" type="sibTrans" cxnId="{D4455020-BA1F-490E-8F48-BD9EAAFC1C71}">
      <dgm:prSet/>
      <dgm:spPr/>
      <dgm:t>
        <a:bodyPr/>
        <a:lstStyle/>
        <a:p>
          <a:endParaRPr lang="es-EC"/>
        </a:p>
      </dgm:t>
    </dgm:pt>
    <dgm:pt modelId="{4998B864-7EB6-4BAF-964D-8F37A70BB96A}" type="pres">
      <dgm:prSet presAssocID="{FFAA0F94-DA5F-42BB-9C26-FB36032799A3}" presName="diagram" presStyleCnt="0">
        <dgm:presLayoutVars>
          <dgm:dir/>
          <dgm:resizeHandles val="exact"/>
        </dgm:presLayoutVars>
      </dgm:prSet>
      <dgm:spPr/>
      <dgm:t>
        <a:bodyPr/>
        <a:lstStyle/>
        <a:p>
          <a:endParaRPr lang="es-EC"/>
        </a:p>
      </dgm:t>
    </dgm:pt>
    <dgm:pt modelId="{43B7290F-23A7-4CAA-8997-311993DFF3DF}" type="pres">
      <dgm:prSet presAssocID="{168D21DB-51CC-479A-A90E-C146354A6432}" presName="node" presStyleLbl="node1" presStyleIdx="0" presStyleCnt="1">
        <dgm:presLayoutVars>
          <dgm:bulletEnabled val="1"/>
        </dgm:presLayoutVars>
      </dgm:prSet>
      <dgm:spPr/>
      <dgm:t>
        <a:bodyPr/>
        <a:lstStyle/>
        <a:p>
          <a:endParaRPr lang="es-EC"/>
        </a:p>
      </dgm:t>
    </dgm:pt>
  </dgm:ptLst>
  <dgm:cxnLst>
    <dgm:cxn modelId="{D4455020-BA1F-490E-8F48-BD9EAAFC1C71}" srcId="{FFAA0F94-DA5F-42BB-9C26-FB36032799A3}" destId="{168D21DB-51CC-479A-A90E-C146354A6432}" srcOrd="0" destOrd="0" parTransId="{84466C1A-AA9C-42D3-BC3F-6EA7F02D39C9}" sibTransId="{3735D2BF-08E0-4BFF-B656-A6C3FD65D613}"/>
    <dgm:cxn modelId="{6234E560-6876-4839-BD7D-968975D910F1}" type="presOf" srcId="{FFAA0F94-DA5F-42BB-9C26-FB36032799A3}" destId="{4998B864-7EB6-4BAF-964D-8F37A70BB96A}" srcOrd="0" destOrd="0" presId="urn:microsoft.com/office/officeart/2005/8/layout/default#3"/>
    <dgm:cxn modelId="{4FB1F060-A7F1-472E-BA82-DD0E3C1250A1}" type="presOf" srcId="{168D21DB-51CC-479A-A90E-C146354A6432}" destId="{43B7290F-23A7-4CAA-8997-311993DFF3DF}" srcOrd="0" destOrd="0" presId="urn:microsoft.com/office/officeart/2005/8/layout/default#3"/>
    <dgm:cxn modelId="{659D63C5-0099-494A-A599-4E341787E577}" type="presParOf" srcId="{4998B864-7EB6-4BAF-964D-8F37A70BB96A}" destId="{43B7290F-23A7-4CAA-8997-311993DFF3DF}" srcOrd="0" destOrd="0" presId="urn:microsoft.com/office/officeart/2005/8/layout/defaul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9F8CE7-2C8B-4F74-A159-20CD60A47C58}" type="doc">
      <dgm:prSet loTypeId="urn:microsoft.com/office/officeart/2005/8/layout/hList6" loCatId="list" qsTypeId="urn:microsoft.com/office/officeart/2005/8/quickstyle/3d1" qsCatId="3D" csTypeId="urn:microsoft.com/office/officeart/2005/8/colors/accent2_2" csCatId="accent2" phldr="1"/>
      <dgm:spPr/>
      <dgm:t>
        <a:bodyPr/>
        <a:lstStyle/>
        <a:p>
          <a:endParaRPr lang="es-EC"/>
        </a:p>
      </dgm:t>
    </dgm:pt>
    <dgm:pt modelId="{CF419FD1-7144-4FE7-BD18-AF98C6FB4A68}">
      <dgm:prSet custT="1"/>
      <dgm:spPr/>
      <dgm:t>
        <a:bodyPr/>
        <a:lstStyle/>
        <a:p>
          <a:pPr rtl="0"/>
          <a:r>
            <a:rPr lang="es-EC" sz="4800" dirty="0" smtClean="0"/>
            <a:t>AGENDA</a:t>
          </a:r>
          <a:r>
            <a:rPr lang="es-EC" sz="2400" dirty="0" smtClean="0"/>
            <a:t/>
          </a:r>
          <a:br>
            <a:rPr lang="es-EC" sz="2400" dirty="0" smtClean="0"/>
          </a:br>
          <a:endParaRPr lang="es-EC" sz="2400" dirty="0"/>
        </a:p>
      </dgm:t>
    </dgm:pt>
    <dgm:pt modelId="{497965D0-F211-4E14-AF98-A47142ECA7ED}" type="parTrans" cxnId="{553AC90D-0B19-435F-86D1-F071A0F1D32A}">
      <dgm:prSet/>
      <dgm:spPr/>
      <dgm:t>
        <a:bodyPr/>
        <a:lstStyle/>
        <a:p>
          <a:endParaRPr lang="es-EC"/>
        </a:p>
      </dgm:t>
    </dgm:pt>
    <dgm:pt modelId="{9655E221-2E31-4096-BDB5-B688C970DB5D}" type="sibTrans" cxnId="{553AC90D-0B19-435F-86D1-F071A0F1D32A}">
      <dgm:prSet/>
      <dgm:spPr/>
      <dgm:t>
        <a:bodyPr/>
        <a:lstStyle/>
        <a:p>
          <a:endParaRPr lang="es-EC"/>
        </a:p>
      </dgm:t>
    </dgm:pt>
    <dgm:pt modelId="{69C715FB-DA54-48F7-8EBC-BB495C877C1D}" type="pres">
      <dgm:prSet presAssocID="{DF9F8CE7-2C8B-4F74-A159-20CD60A47C58}" presName="Name0" presStyleCnt="0">
        <dgm:presLayoutVars>
          <dgm:dir/>
          <dgm:resizeHandles val="exact"/>
        </dgm:presLayoutVars>
      </dgm:prSet>
      <dgm:spPr/>
      <dgm:t>
        <a:bodyPr/>
        <a:lstStyle/>
        <a:p>
          <a:endParaRPr lang="es-EC"/>
        </a:p>
      </dgm:t>
    </dgm:pt>
    <dgm:pt modelId="{4240FFE4-5D5E-4E6D-AC58-BF2CAFAD69EA}" type="pres">
      <dgm:prSet presAssocID="{CF419FD1-7144-4FE7-BD18-AF98C6FB4A68}" presName="node" presStyleLbl="node1" presStyleIdx="0" presStyleCnt="1" custLinFactNeighborX="-10374" custLinFactNeighborY="5076">
        <dgm:presLayoutVars>
          <dgm:bulletEnabled val="1"/>
        </dgm:presLayoutVars>
      </dgm:prSet>
      <dgm:spPr/>
      <dgm:t>
        <a:bodyPr/>
        <a:lstStyle/>
        <a:p>
          <a:endParaRPr lang="es-EC"/>
        </a:p>
      </dgm:t>
    </dgm:pt>
  </dgm:ptLst>
  <dgm:cxnLst>
    <dgm:cxn modelId="{553AC90D-0B19-435F-86D1-F071A0F1D32A}" srcId="{DF9F8CE7-2C8B-4F74-A159-20CD60A47C58}" destId="{CF419FD1-7144-4FE7-BD18-AF98C6FB4A68}" srcOrd="0" destOrd="0" parTransId="{497965D0-F211-4E14-AF98-A47142ECA7ED}" sibTransId="{9655E221-2E31-4096-BDB5-B688C970DB5D}"/>
    <dgm:cxn modelId="{E0FEE9C4-AE97-44AA-A8BF-2E6710F272B4}" type="presOf" srcId="{CF419FD1-7144-4FE7-BD18-AF98C6FB4A68}" destId="{4240FFE4-5D5E-4E6D-AC58-BF2CAFAD69EA}" srcOrd="0" destOrd="0" presId="urn:microsoft.com/office/officeart/2005/8/layout/hList6"/>
    <dgm:cxn modelId="{C7E05633-F5ED-46CC-B595-C09DD26E4AF1}" type="presOf" srcId="{DF9F8CE7-2C8B-4F74-A159-20CD60A47C58}" destId="{69C715FB-DA54-48F7-8EBC-BB495C877C1D}" srcOrd="0" destOrd="0" presId="urn:microsoft.com/office/officeart/2005/8/layout/hList6"/>
    <dgm:cxn modelId="{C37D3642-1A7B-42C4-8D31-D4F4920F00D9}" type="presParOf" srcId="{69C715FB-DA54-48F7-8EBC-BB495C877C1D}" destId="{4240FFE4-5D5E-4E6D-AC58-BF2CAFAD69EA}"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500BA6-2D45-4F2E-AFAF-8E1DD31E914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E07C77A2-E019-493A-8D66-B95690FC9CCF}">
      <dgm:prSet/>
      <dgm:spPr/>
      <dgm:t>
        <a:bodyPr/>
        <a:lstStyle/>
        <a:p>
          <a:pPr rtl="0"/>
          <a:r>
            <a:rPr lang="es-EC" dirty="0" smtClean="0"/>
            <a:t>SIMULACIÓN DE LA RED.</a:t>
          </a:r>
          <a:endParaRPr lang="es-EC" dirty="0"/>
        </a:p>
      </dgm:t>
    </dgm:pt>
    <dgm:pt modelId="{60F09ABC-1F4A-42FD-B86B-C0582C07D3D0}" type="parTrans" cxnId="{4584C325-6078-41D0-AC27-29B65E1E105D}">
      <dgm:prSet/>
      <dgm:spPr/>
      <dgm:t>
        <a:bodyPr/>
        <a:lstStyle/>
        <a:p>
          <a:endParaRPr lang="es-EC"/>
        </a:p>
      </dgm:t>
    </dgm:pt>
    <dgm:pt modelId="{8F533C3D-DC5A-42DA-A22F-AEBCC79A3394}" type="sibTrans" cxnId="{4584C325-6078-41D0-AC27-29B65E1E105D}">
      <dgm:prSet/>
      <dgm:spPr/>
      <dgm:t>
        <a:bodyPr/>
        <a:lstStyle/>
        <a:p>
          <a:endParaRPr lang="es-EC"/>
        </a:p>
      </dgm:t>
    </dgm:pt>
    <dgm:pt modelId="{4A713DC3-9D36-4A40-A1C5-3FD2CE218016}">
      <dgm:prSet/>
      <dgm:spPr/>
      <dgm:t>
        <a:bodyPr/>
        <a:lstStyle/>
        <a:p>
          <a:pPr rtl="0"/>
          <a:r>
            <a:rPr lang="es-EC" dirty="0" smtClean="0"/>
            <a:t>CONCLUSIONES Y RECOMENDACIONES.</a:t>
          </a:r>
          <a:endParaRPr lang="es-EC" dirty="0"/>
        </a:p>
      </dgm:t>
    </dgm:pt>
    <dgm:pt modelId="{C6D25466-12EC-4F5A-A9B7-5092B4DE5AB7}" type="parTrans" cxnId="{3E9B0C5D-5190-46C9-B568-249D9BD7D0F6}">
      <dgm:prSet/>
      <dgm:spPr/>
      <dgm:t>
        <a:bodyPr/>
        <a:lstStyle/>
        <a:p>
          <a:endParaRPr lang="es-EC"/>
        </a:p>
      </dgm:t>
    </dgm:pt>
    <dgm:pt modelId="{43BE5FFA-3DDD-4F0F-838E-02A3F0BC3972}" type="sibTrans" cxnId="{3E9B0C5D-5190-46C9-B568-249D9BD7D0F6}">
      <dgm:prSet/>
      <dgm:spPr/>
      <dgm:t>
        <a:bodyPr/>
        <a:lstStyle/>
        <a:p>
          <a:endParaRPr lang="es-EC"/>
        </a:p>
      </dgm:t>
    </dgm:pt>
    <dgm:pt modelId="{0CBA4BD4-444B-46C3-954B-488FF4D329B8}" type="pres">
      <dgm:prSet presAssocID="{8A500BA6-2D45-4F2E-AFAF-8E1DD31E9141}" presName="outerComposite" presStyleCnt="0">
        <dgm:presLayoutVars>
          <dgm:chMax val="5"/>
          <dgm:dir/>
          <dgm:resizeHandles val="exact"/>
        </dgm:presLayoutVars>
      </dgm:prSet>
      <dgm:spPr/>
      <dgm:t>
        <a:bodyPr/>
        <a:lstStyle/>
        <a:p>
          <a:endParaRPr lang="es-EC"/>
        </a:p>
      </dgm:t>
    </dgm:pt>
    <dgm:pt modelId="{9700495C-2FB3-463A-8845-03BCEB5BDF12}" type="pres">
      <dgm:prSet presAssocID="{8A500BA6-2D45-4F2E-AFAF-8E1DD31E9141}" presName="dummyMaxCanvas" presStyleCnt="0">
        <dgm:presLayoutVars/>
      </dgm:prSet>
      <dgm:spPr/>
    </dgm:pt>
    <dgm:pt modelId="{30CEA9D3-5AAE-4A05-8764-4FB7CE545932}" type="pres">
      <dgm:prSet presAssocID="{8A500BA6-2D45-4F2E-AFAF-8E1DD31E9141}" presName="TwoNodes_1" presStyleLbl="node1" presStyleIdx="0" presStyleCnt="2">
        <dgm:presLayoutVars>
          <dgm:bulletEnabled val="1"/>
        </dgm:presLayoutVars>
      </dgm:prSet>
      <dgm:spPr/>
      <dgm:t>
        <a:bodyPr/>
        <a:lstStyle/>
        <a:p>
          <a:endParaRPr lang="es-EC"/>
        </a:p>
      </dgm:t>
    </dgm:pt>
    <dgm:pt modelId="{56F4AF0A-F3F6-4EDC-B3CE-AA84557F70FB}" type="pres">
      <dgm:prSet presAssocID="{8A500BA6-2D45-4F2E-AFAF-8E1DD31E9141}" presName="TwoNodes_2" presStyleLbl="node1" presStyleIdx="1" presStyleCnt="2">
        <dgm:presLayoutVars>
          <dgm:bulletEnabled val="1"/>
        </dgm:presLayoutVars>
      </dgm:prSet>
      <dgm:spPr/>
      <dgm:t>
        <a:bodyPr/>
        <a:lstStyle/>
        <a:p>
          <a:endParaRPr lang="es-EC"/>
        </a:p>
      </dgm:t>
    </dgm:pt>
    <dgm:pt modelId="{51BE2CDA-87B9-4FDA-8F34-A8D6C752D1D1}" type="pres">
      <dgm:prSet presAssocID="{8A500BA6-2D45-4F2E-AFAF-8E1DD31E9141}" presName="TwoConn_1-2" presStyleLbl="fgAccFollowNode1" presStyleIdx="0" presStyleCnt="1">
        <dgm:presLayoutVars>
          <dgm:bulletEnabled val="1"/>
        </dgm:presLayoutVars>
      </dgm:prSet>
      <dgm:spPr/>
      <dgm:t>
        <a:bodyPr/>
        <a:lstStyle/>
        <a:p>
          <a:endParaRPr lang="es-EC"/>
        </a:p>
      </dgm:t>
    </dgm:pt>
    <dgm:pt modelId="{B7EB9FF9-01BF-4B1B-B3C9-AF098E4BC28E}" type="pres">
      <dgm:prSet presAssocID="{8A500BA6-2D45-4F2E-AFAF-8E1DD31E9141}" presName="TwoNodes_1_text" presStyleLbl="node1" presStyleIdx="1" presStyleCnt="2">
        <dgm:presLayoutVars>
          <dgm:bulletEnabled val="1"/>
        </dgm:presLayoutVars>
      </dgm:prSet>
      <dgm:spPr/>
      <dgm:t>
        <a:bodyPr/>
        <a:lstStyle/>
        <a:p>
          <a:endParaRPr lang="es-EC"/>
        </a:p>
      </dgm:t>
    </dgm:pt>
    <dgm:pt modelId="{880063B3-6CA1-43E5-AA47-4D775014D92F}" type="pres">
      <dgm:prSet presAssocID="{8A500BA6-2D45-4F2E-AFAF-8E1DD31E9141}" presName="TwoNodes_2_text" presStyleLbl="node1" presStyleIdx="1" presStyleCnt="2">
        <dgm:presLayoutVars>
          <dgm:bulletEnabled val="1"/>
        </dgm:presLayoutVars>
      </dgm:prSet>
      <dgm:spPr/>
      <dgm:t>
        <a:bodyPr/>
        <a:lstStyle/>
        <a:p>
          <a:endParaRPr lang="es-EC"/>
        </a:p>
      </dgm:t>
    </dgm:pt>
  </dgm:ptLst>
  <dgm:cxnLst>
    <dgm:cxn modelId="{E4949123-4C95-4827-B7C8-5B7806F54F03}" type="presOf" srcId="{8F533C3D-DC5A-42DA-A22F-AEBCC79A3394}" destId="{51BE2CDA-87B9-4FDA-8F34-A8D6C752D1D1}" srcOrd="0" destOrd="0" presId="urn:microsoft.com/office/officeart/2005/8/layout/vProcess5"/>
    <dgm:cxn modelId="{3E9B0C5D-5190-46C9-B568-249D9BD7D0F6}" srcId="{8A500BA6-2D45-4F2E-AFAF-8E1DD31E9141}" destId="{4A713DC3-9D36-4A40-A1C5-3FD2CE218016}" srcOrd="1" destOrd="0" parTransId="{C6D25466-12EC-4F5A-A9B7-5092B4DE5AB7}" sibTransId="{43BE5FFA-3DDD-4F0F-838E-02A3F0BC3972}"/>
    <dgm:cxn modelId="{AD55CCDA-3FE4-4830-A8DD-EB953ABCE331}" type="presOf" srcId="{4A713DC3-9D36-4A40-A1C5-3FD2CE218016}" destId="{880063B3-6CA1-43E5-AA47-4D775014D92F}" srcOrd="1" destOrd="0" presId="urn:microsoft.com/office/officeart/2005/8/layout/vProcess5"/>
    <dgm:cxn modelId="{63DD5D3E-2B61-4F7E-8050-42E8B9BBAAB6}" type="presOf" srcId="{8A500BA6-2D45-4F2E-AFAF-8E1DD31E9141}" destId="{0CBA4BD4-444B-46C3-954B-488FF4D329B8}" srcOrd="0" destOrd="0" presId="urn:microsoft.com/office/officeart/2005/8/layout/vProcess5"/>
    <dgm:cxn modelId="{4A2C7E01-FBD4-4CF8-9709-79BFD4506E26}" type="presOf" srcId="{4A713DC3-9D36-4A40-A1C5-3FD2CE218016}" destId="{56F4AF0A-F3F6-4EDC-B3CE-AA84557F70FB}" srcOrd="0" destOrd="0" presId="urn:microsoft.com/office/officeart/2005/8/layout/vProcess5"/>
    <dgm:cxn modelId="{4AB6EFD8-4538-4FA6-9C44-94B826AE887F}" type="presOf" srcId="{E07C77A2-E019-493A-8D66-B95690FC9CCF}" destId="{30CEA9D3-5AAE-4A05-8764-4FB7CE545932}" srcOrd="0" destOrd="0" presId="urn:microsoft.com/office/officeart/2005/8/layout/vProcess5"/>
    <dgm:cxn modelId="{4584C325-6078-41D0-AC27-29B65E1E105D}" srcId="{8A500BA6-2D45-4F2E-AFAF-8E1DD31E9141}" destId="{E07C77A2-E019-493A-8D66-B95690FC9CCF}" srcOrd="0" destOrd="0" parTransId="{60F09ABC-1F4A-42FD-B86B-C0582C07D3D0}" sibTransId="{8F533C3D-DC5A-42DA-A22F-AEBCC79A3394}"/>
    <dgm:cxn modelId="{BBC10437-32AB-46AB-A111-61F1C4EE278A}" type="presOf" srcId="{E07C77A2-E019-493A-8D66-B95690FC9CCF}" destId="{B7EB9FF9-01BF-4B1B-B3C9-AF098E4BC28E}" srcOrd="1" destOrd="0" presId="urn:microsoft.com/office/officeart/2005/8/layout/vProcess5"/>
    <dgm:cxn modelId="{745AB2BF-B75D-4885-99C0-99C0E6D43B98}" type="presParOf" srcId="{0CBA4BD4-444B-46C3-954B-488FF4D329B8}" destId="{9700495C-2FB3-463A-8845-03BCEB5BDF12}" srcOrd="0" destOrd="0" presId="urn:microsoft.com/office/officeart/2005/8/layout/vProcess5"/>
    <dgm:cxn modelId="{422BC2B4-1394-4AE6-843E-0BDB7B17FD91}" type="presParOf" srcId="{0CBA4BD4-444B-46C3-954B-488FF4D329B8}" destId="{30CEA9D3-5AAE-4A05-8764-4FB7CE545932}" srcOrd="1" destOrd="0" presId="urn:microsoft.com/office/officeart/2005/8/layout/vProcess5"/>
    <dgm:cxn modelId="{25BABEE4-0F97-43CB-8304-5CFAB798E07B}" type="presParOf" srcId="{0CBA4BD4-444B-46C3-954B-488FF4D329B8}" destId="{56F4AF0A-F3F6-4EDC-B3CE-AA84557F70FB}" srcOrd="2" destOrd="0" presId="urn:microsoft.com/office/officeart/2005/8/layout/vProcess5"/>
    <dgm:cxn modelId="{00AC562A-19F5-4A41-90E5-6D921A42E754}" type="presParOf" srcId="{0CBA4BD4-444B-46C3-954B-488FF4D329B8}" destId="{51BE2CDA-87B9-4FDA-8F34-A8D6C752D1D1}" srcOrd="3" destOrd="0" presId="urn:microsoft.com/office/officeart/2005/8/layout/vProcess5"/>
    <dgm:cxn modelId="{163390B6-B240-4F6E-8F61-F595A4E81519}" type="presParOf" srcId="{0CBA4BD4-444B-46C3-954B-488FF4D329B8}" destId="{B7EB9FF9-01BF-4B1B-B3C9-AF098E4BC28E}" srcOrd="4" destOrd="0" presId="urn:microsoft.com/office/officeart/2005/8/layout/vProcess5"/>
    <dgm:cxn modelId="{41C87584-72B0-454D-8EF9-3E7CC76E5ACE}" type="presParOf" srcId="{0CBA4BD4-444B-46C3-954B-488FF4D329B8}" destId="{880063B3-6CA1-43E5-AA47-4D775014D92F}" srcOrd="5" destOrd="0" presId="urn:microsoft.com/office/officeart/2005/8/layout/vProcess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E1DEC-05B9-4EB5-B277-19B969D11FC2}" type="doc">
      <dgm:prSet loTypeId="urn:microsoft.com/office/officeart/2005/8/layout/hList6" loCatId="list" qsTypeId="urn:microsoft.com/office/officeart/2005/8/quickstyle/simple5" qsCatId="simple" csTypeId="urn:microsoft.com/office/officeart/2005/8/colors/accent2_5" csCatId="accent2"/>
      <dgm:spPr/>
      <dgm:t>
        <a:bodyPr/>
        <a:lstStyle/>
        <a:p>
          <a:endParaRPr lang="es-EC"/>
        </a:p>
      </dgm:t>
    </dgm:pt>
    <dgm:pt modelId="{A2A003E2-5C71-4561-88FE-0ED0ACBCC7A1}">
      <dgm:prSet/>
      <dgm:spPr/>
      <dgm:t>
        <a:bodyPr/>
        <a:lstStyle/>
        <a:p>
          <a:pPr rtl="0"/>
          <a:r>
            <a:rPr lang="es-EC" b="1" dirty="0" smtClean="0"/>
            <a:t>DEFINICIONES</a:t>
          </a:r>
          <a:endParaRPr lang="es-EC" b="1" dirty="0"/>
        </a:p>
      </dgm:t>
    </dgm:pt>
    <dgm:pt modelId="{3A66867E-6C04-4FD6-BB52-1E112C5930AD}" type="parTrans" cxnId="{D135A0F3-CEFB-4147-BAEB-7A3CDB88416F}">
      <dgm:prSet/>
      <dgm:spPr/>
      <dgm:t>
        <a:bodyPr/>
        <a:lstStyle/>
        <a:p>
          <a:endParaRPr lang="es-EC"/>
        </a:p>
      </dgm:t>
    </dgm:pt>
    <dgm:pt modelId="{B7DCE526-7FE7-4234-B7B1-D94159BC93A7}" type="sibTrans" cxnId="{D135A0F3-CEFB-4147-BAEB-7A3CDB88416F}">
      <dgm:prSet/>
      <dgm:spPr/>
      <dgm:t>
        <a:bodyPr/>
        <a:lstStyle/>
        <a:p>
          <a:endParaRPr lang="es-EC"/>
        </a:p>
      </dgm:t>
    </dgm:pt>
    <dgm:pt modelId="{01CD20FF-6AFF-476C-B3ED-B91E7D366DF8}" type="pres">
      <dgm:prSet presAssocID="{B19E1DEC-05B9-4EB5-B277-19B969D11FC2}" presName="Name0" presStyleCnt="0">
        <dgm:presLayoutVars>
          <dgm:dir/>
          <dgm:resizeHandles val="exact"/>
        </dgm:presLayoutVars>
      </dgm:prSet>
      <dgm:spPr/>
      <dgm:t>
        <a:bodyPr/>
        <a:lstStyle/>
        <a:p>
          <a:endParaRPr lang="es-EC"/>
        </a:p>
      </dgm:t>
    </dgm:pt>
    <dgm:pt modelId="{462DAA84-0489-4D40-9219-B82636E9AB57}" type="pres">
      <dgm:prSet presAssocID="{A2A003E2-5C71-4561-88FE-0ED0ACBCC7A1}" presName="node" presStyleLbl="node1" presStyleIdx="0" presStyleCnt="1">
        <dgm:presLayoutVars>
          <dgm:bulletEnabled val="1"/>
        </dgm:presLayoutVars>
      </dgm:prSet>
      <dgm:spPr/>
      <dgm:t>
        <a:bodyPr/>
        <a:lstStyle/>
        <a:p>
          <a:endParaRPr lang="es-EC"/>
        </a:p>
      </dgm:t>
    </dgm:pt>
  </dgm:ptLst>
  <dgm:cxnLst>
    <dgm:cxn modelId="{D135A0F3-CEFB-4147-BAEB-7A3CDB88416F}" srcId="{B19E1DEC-05B9-4EB5-B277-19B969D11FC2}" destId="{A2A003E2-5C71-4561-88FE-0ED0ACBCC7A1}" srcOrd="0" destOrd="0" parTransId="{3A66867E-6C04-4FD6-BB52-1E112C5930AD}" sibTransId="{B7DCE526-7FE7-4234-B7B1-D94159BC93A7}"/>
    <dgm:cxn modelId="{E9B182F0-6FF3-4C70-AC8F-DB830D0D95FD}" type="presOf" srcId="{B19E1DEC-05B9-4EB5-B277-19B969D11FC2}" destId="{01CD20FF-6AFF-476C-B3ED-B91E7D366DF8}" srcOrd="0" destOrd="0" presId="urn:microsoft.com/office/officeart/2005/8/layout/hList6"/>
    <dgm:cxn modelId="{A9E41520-8662-46A5-8B2C-45B14AE8A103}" type="presOf" srcId="{A2A003E2-5C71-4561-88FE-0ED0ACBCC7A1}" destId="{462DAA84-0489-4D40-9219-B82636E9AB57}" srcOrd="0" destOrd="0" presId="urn:microsoft.com/office/officeart/2005/8/layout/hList6"/>
    <dgm:cxn modelId="{93BBFCA6-F70E-4A87-B447-C1C2CD1D5D1B}" type="presParOf" srcId="{01CD20FF-6AFF-476C-B3ED-B91E7D366DF8}" destId="{462DAA84-0489-4D40-9219-B82636E9AB57}"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BE33E-5DE1-4934-93E8-03798EEA8E5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469C1387-CD4B-4E61-B694-2D75F65CD4ED}">
      <dgm:prSet/>
      <dgm:spPr/>
      <dgm:t>
        <a:bodyPr/>
        <a:lstStyle/>
        <a:p>
          <a:pPr rtl="0"/>
          <a:r>
            <a:rPr lang="es-MX" b="1" dirty="0" smtClean="0"/>
            <a:t>UMTS (Universal </a:t>
          </a:r>
          <a:r>
            <a:rPr lang="es-MX" b="1" dirty="0" err="1" smtClean="0"/>
            <a:t>Mobil</a:t>
          </a:r>
          <a:r>
            <a:rPr lang="es-MX" b="1" dirty="0" smtClean="0"/>
            <a:t> </a:t>
          </a:r>
          <a:r>
            <a:rPr lang="es-MX" b="1" dirty="0" err="1" smtClean="0"/>
            <a:t>Telecomunications</a:t>
          </a:r>
          <a:r>
            <a:rPr lang="es-MX" b="1" dirty="0" smtClean="0"/>
            <a:t> </a:t>
          </a:r>
          <a:r>
            <a:rPr lang="es-MX" b="1" dirty="0" err="1" smtClean="0"/>
            <a:t>System</a:t>
          </a:r>
          <a:r>
            <a:rPr lang="es-MX" b="1" dirty="0" smtClean="0"/>
            <a:t>) </a:t>
          </a:r>
          <a:r>
            <a:rPr lang="es-MX" b="0" dirty="0" smtClean="0"/>
            <a:t>Sistema Universal de Telecomunicaciones Móviles</a:t>
          </a:r>
          <a:endParaRPr lang="es-EC" dirty="0"/>
        </a:p>
      </dgm:t>
    </dgm:pt>
    <dgm:pt modelId="{08B51764-822B-4AA2-8CDA-05B5A83B7DA1}" type="parTrans" cxnId="{C76CA2E4-01B1-4A79-B305-11ADB3E219BC}">
      <dgm:prSet/>
      <dgm:spPr/>
      <dgm:t>
        <a:bodyPr/>
        <a:lstStyle/>
        <a:p>
          <a:endParaRPr lang="es-EC"/>
        </a:p>
      </dgm:t>
    </dgm:pt>
    <dgm:pt modelId="{804FE23F-4D82-4C86-B9B0-BD8C4176A434}" type="sibTrans" cxnId="{C76CA2E4-01B1-4A79-B305-11ADB3E219BC}">
      <dgm:prSet/>
      <dgm:spPr/>
      <dgm:t>
        <a:bodyPr/>
        <a:lstStyle/>
        <a:p>
          <a:endParaRPr lang="es-EC"/>
        </a:p>
      </dgm:t>
    </dgm:pt>
    <dgm:pt modelId="{93C37A18-4C5B-4E9F-8D0A-01234DB9691E}">
      <dgm:prSet/>
      <dgm:spPr/>
      <dgm:t>
        <a:bodyPr/>
        <a:lstStyle/>
        <a:p>
          <a:pPr rtl="0"/>
          <a:r>
            <a:rPr lang="es-ES" b="1" dirty="0" smtClean="0"/>
            <a:t>LTE (Long </a:t>
          </a:r>
          <a:r>
            <a:rPr lang="es-ES" b="1" dirty="0" err="1" smtClean="0"/>
            <a:t>Term</a:t>
          </a:r>
          <a:r>
            <a:rPr lang="es-ES" b="1" dirty="0" smtClean="0"/>
            <a:t> </a:t>
          </a:r>
          <a:r>
            <a:rPr lang="es-ES" b="1" dirty="0" err="1" smtClean="0"/>
            <a:t>Evolution</a:t>
          </a:r>
          <a:r>
            <a:rPr lang="es-ES" b="1" dirty="0" smtClean="0"/>
            <a:t>)</a:t>
          </a:r>
          <a:r>
            <a:rPr lang="es-ES" dirty="0" smtClean="0"/>
            <a:t> evolución a largo plazo, es un nuevo estándar de la norma 3GPP. </a:t>
          </a:r>
          <a:r>
            <a:rPr lang="es-MX" dirty="0" smtClean="0"/>
            <a:t>El termino LTE se propuso para identificar una línea interna de estudio sobre la evolución de la red de acceso de UMTS.</a:t>
          </a:r>
          <a:endParaRPr lang="es-EC" dirty="0"/>
        </a:p>
      </dgm:t>
    </dgm:pt>
    <dgm:pt modelId="{F49E52A5-CA30-4621-A162-C2B828D53B36}" type="parTrans" cxnId="{D9765819-F738-497D-81F1-D0233350D463}">
      <dgm:prSet/>
      <dgm:spPr/>
      <dgm:t>
        <a:bodyPr/>
        <a:lstStyle/>
        <a:p>
          <a:endParaRPr lang="es-EC"/>
        </a:p>
      </dgm:t>
    </dgm:pt>
    <dgm:pt modelId="{ECCDA6F1-3C5F-496D-902A-5DF24137ED5F}" type="sibTrans" cxnId="{D9765819-F738-497D-81F1-D0233350D463}">
      <dgm:prSet/>
      <dgm:spPr/>
      <dgm:t>
        <a:bodyPr/>
        <a:lstStyle/>
        <a:p>
          <a:endParaRPr lang="es-EC"/>
        </a:p>
      </dgm:t>
    </dgm:pt>
    <dgm:pt modelId="{3021CBAE-197C-4B15-800C-4F58DA435692}" type="pres">
      <dgm:prSet presAssocID="{011BE33E-5DE1-4934-93E8-03798EEA8E58}" presName="linear" presStyleCnt="0">
        <dgm:presLayoutVars>
          <dgm:animLvl val="lvl"/>
          <dgm:resizeHandles val="exact"/>
        </dgm:presLayoutVars>
      </dgm:prSet>
      <dgm:spPr/>
      <dgm:t>
        <a:bodyPr/>
        <a:lstStyle/>
        <a:p>
          <a:endParaRPr lang="es-EC"/>
        </a:p>
      </dgm:t>
    </dgm:pt>
    <dgm:pt modelId="{91504641-C393-453E-AF27-729CA27583E0}" type="pres">
      <dgm:prSet presAssocID="{469C1387-CD4B-4E61-B694-2D75F65CD4ED}" presName="parentText" presStyleLbl="node1" presStyleIdx="0" presStyleCnt="2">
        <dgm:presLayoutVars>
          <dgm:chMax val="0"/>
          <dgm:bulletEnabled val="1"/>
        </dgm:presLayoutVars>
      </dgm:prSet>
      <dgm:spPr/>
      <dgm:t>
        <a:bodyPr/>
        <a:lstStyle/>
        <a:p>
          <a:endParaRPr lang="es-EC"/>
        </a:p>
      </dgm:t>
    </dgm:pt>
    <dgm:pt modelId="{99AE2A3A-3C85-412B-82BF-781DDF675FCB}" type="pres">
      <dgm:prSet presAssocID="{804FE23F-4D82-4C86-B9B0-BD8C4176A434}" presName="spacer" presStyleCnt="0"/>
      <dgm:spPr/>
    </dgm:pt>
    <dgm:pt modelId="{EFB93B6A-484E-477C-9FA0-E8267120102E}" type="pres">
      <dgm:prSet presAssocID="{93C37A18-4C5B-4E9F-8D0A-01234DB9691E}" presName="parentText" presStyleLbl="node1" presStyleIdx="1" presStyleCnt="2">
        <dgm:presLayoutVars>
          <dgm:chMax val="0"/>
          <dgm:bulletEnabled val="1"/>
        </dgm:presLayoutVars>
      </dgm:prSet>
      <dgm:spPr/>
      <dgm:t>
        <a:bodyPr/>
        <a:lstStyle/>
        <a:p>
          <a:endParaRPr lang="es-EC"/>
        </a:p>
      </dgm:t>
    </dgm:pt>
  </dgm:ptLst>
  <dgm:cxnLst>
    <dgm:cxn modelId="{66C2412B-7447-4B67-97F9-637161D966A0}" type="presOf" srcId="{469C1387-CD4B-4E61-B694-2D75F65CD4ED}" destId="{91504641-C393-453E-AF27-729CA27583E0}" srcOrd="0" destOrd="0" presId="urn:microsoft.com/office/officeart/2005/8/layout/vList2"/>
    <dgm:cxn modelId="{40B1D110-C060-4307-84E4-8CB6DA26AFEB}" type="presOf" srcId="{011BE33E-5DE1-4934-93E8-03798EEA8E58}" destId="{3021CBAE-197C-4B15-800C-4F58DA435692}" srcOrd="0" destOrd="0" presId="urn:microsoft.com/office/officeart/2005/8/layout/vList2"/>
    <dgm:cxn modelId="{D9765819-F738-497D-81F1-D0233350D463}" srcId="{011BE33E-5DE1-4934-93E8-03798EEA8E58}" destId="{93C37A18-4C5B-4E9F-8D0A-01234DB9691E}" srcOrd="1" destOrd="0" parTransId="{F49E52A5-CA30-4621-A162-C2B828D53B36}" sibTransId="{ECCDA6F1-3C5F-496D-902A-5DF24137ED5F}"/>
    <dgm:cxn modelId="{C76CA2E4-01B1-4A79-B305-11ADB3E219BC}" srcId="{011BE33E-5DE1-4934-93E8-03798EEA8E58}" destId="{469C1387-CD4B-4E61-B694-2D75F65CD4ED}" srcOrd="0" destOrd="0" parTransId="{08B51764-822B-4AA2-8CDA-05B5A83B7DA1}" sibTransId="{804FE23F-4D82-4C86-B9B0-BD8C4176A434}"/>
    <dgm:cxn modelId="{CEF5648F-864B-44CD-A188-925FF31BAA03}" type="presOf" srcId="{93C37A18-4C5B-4E9F-8D0A-01234DB9691E}" destId="{EFB93B6A-484E-477C-9FA0-E8267120102E}" srcOrd="0" destOrd="0" presId="urn:microsoft.com/office/officeart/2005/8/layout/vList2"/>
    <dgm:cxn modelId="{8DD970D8-8DA8-449F-865A-BB75F3D4440B}" type="presParOf" srcId="{3021CBAE-197C-4B15-800C-4F58DA435692}" destId="{91504641-C393-453E-AF27-729CA27583E0}" srcOrd="0" destOrd="0" presId="urn:microsoft.com/office/officeart/2005/8/layout/vList2"/>
    <dgm:cxn modelId="{F2B63B63-AFC5-4CAA-9863-CBB228A938F1}" type="presParOf" srcId="{3021CBAE-197C-4B15-800C-4F58DA435692}" destId="{99AE2A3A-3C85-412B-82BF-781DDF675FCB}" srcOrd="1" destOrd="0" presId="urn:microsoft.com/office/officeart/2005/8/layout/vList2"/>
    <dgm:cxn modelId="{DF742783-982B-4569-B008-C70F744F6BA9}" type="presParOf" srcId="{3021CBAE-197C-4B15-800C-4F58DA435692}" destId="{EFB93B6A-484E-477C-9FA0-E8267120102E}" srcOrd="2"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E77E93-4FE2-4D95-BB12-BA592A60A64C}" type="doc">
      <dgm:prSet loTypeId="urn:microsoft.com/office/officeart/2005/8/layout/process1" loCatId="process" qsTypeId="urn:microsoft.com/office/officeart/2005/8/quickstyle/3d1" qsCatId="3D" csTypeId="urn:microsoft.com/office/officeart/2005/8/colors/colorful1#1" csCatId="colorful" phldr="1"/>
      <dgm:spPr/>
    </dgm:pt>
    <dgm:pt modelId="{BFC8DB37-B60D-45B3-917D-051329A82459}">
      <dgm:prSet phldrT="[Texto]" custT="1"/>
      <dgm:spPr/>
      <dgm:t>
        <a:bodyPr/>
        <a:lstStyle/>
        <a:p>
          <a:r>
            <a:rPr lang="es-MX" sz="2400" dirty="0" smtClean="0"/>
            <a:t>Asombroso incremento del uso de internet</a:t>
          </a:r>
          <a:endParaRPr lang="es-EC" sz="2400" dirty="0"/>
        </a:p>
      </dgm:t>
    </dgm:pt>
    <dgm:pt modelId="{4B461E75-1B2C-4B9E-B6F6-C92D98B00C24}" type="parTrans" cxnId="{7A71C184-D461-45B8-A36E-FC01781CCED6}">
      <dgm:prSet/>
      <dgm:spPr/>
      <dgm:t>
        <a:bodyPr/>
        <a:lstStyle/>
        <a:p>
          <a:endParaRPr lang="es-EC"/>
        </a:p>
      </dgm:t>
    </dgm:pt>
    <dgm:pt modelId="{BA9814BA-55F6-41B3-93FC-C66DC7EE1CED}" type="sibTrans" cxnId="{7A71C184-D461-45B8-A36E-FC01781CCED6}">
      <dgm:prSet/>
      <dgm:spPr/>
      <dgm:t>
        <a:bodyPr/>
        <a:lstStyle/>
        <a:p>
          <a:endParaRPr lang="es-EC"/>
        </a:p>
      </dgm:t>
    </dgm:pt>
    <dgm:pt modelId="{97D51C48-DC21-4727-BEDE-9E6D08D3F2EF}">
      <dgm:prSet phldrT="[Texto]" custT="1"/>
      <dgm:spPr/>
      <dgm:t>
        <a:bodyPr/>
        <a:lstStyle/>
        <a:p>
          <a:r>
            <a:rPr lang="es-MX" sz="2400" dirty="0" smtClean="0"/>
            <a:t>Proliferación de las redes de datos inalámbricas</a:t>
          </a:r>
          <a:endParaRPr lang="es-EC" sz="2400" dirty="0"/>
        </a:p>
      </dgm:t>
    </dgm:pt>
    <dgm:pt modelId="{D65A1334-D407-476C-93FD-60289DD9ECEB}" type="parTrans" cxnId="{6A150B26-5550-4CC9-8E3F-03E82A5F4932}">
      <dgm:prSet/>
      <dgm:spPr/>
      <dgm:t>
        <a:bodyPr/>
        <a:lstStyle/>
        <a:p>
          <a:endParaRPr lang="es-EC"/>
        </a:p>
      </dgm:t>
    </dgm:pt>
    <dgm:pt modelId="{99F471A7-845B-4772-8B2F-947391D4D316}" type="sibTrans" cxnId="{6A150B26-5550-4CC9-8E3F-03E82A5F4932}">
      <dgm:prSet/>
      <dgm:spPr/>
      <dgm:t>
        <a:bodyPr/>
        <a:lstStyle/>
        <a:p>
          <a:endParaRPr lang="es-EC"/>
        </a:p>
      </dgm:t>
    </dgm:pt>
    <dgm:pt modelId="{CB5E765F-359C-4382-9BEE-0967CD62B81F}">
      <dgm:prSet phldrT="[Texto]" custT="1"/>
      <dgm:spPr/>
      <dgm:t>
        <a:bodyPr/>
        <a:lstStyle/>
        <a:p>
          <a:pPr algn="ctr"/>
          <a:r>
            <a:rPr lang="es-MX" sz="2000" dirty="0" smtClean="0"/>
            <a:t>Incremento exponencial del tráfico de datos que demanda cada vez capacidades superiores a las que ofrecen las redes móviles actuales.</a:t>
          </a:r>
          <a:endParaRPr lang="es-EC" sz="2000" dirty="0"/>
        </a:p>
      </dgm:t>
    </dgm:pt>
    <dgm:pt modelId="{F0BC6348-CE38-4574-BE40-C9C68EC917AB}" type="parTrans" cxnId="{C72BFD29-E960-47A9-81A9-22DBED1F2B91}">
      <dgm:prSet/>
      <dgm:spPr/>
      <dgm:t>
        <a:bodyPr/>
        <a:lstStyle/>
        <a:p>
          <a:endParaRPr lang="es-EC"/>
        </a:p>
      </dgm:t>
    </dgm:pt>
    <dgm:pt modelId="{E2911098-2074-4887-AE6B-D65E9A4EE0DF}" type="sibTrans" cxnId="{C72BFD29-E960-47A9-81A9-22DBED1F2B91}">
      <dgm:prSet/>
      <dgm:spPr/>
      <dgm:t>
        <a:bodyPr/>
        <a:lstStyle/>
        <a:p>
          <a:endParaRPr lang="es-EC"/>
        </a:p>
      </dgm:t>
    </dgm:pt>
    <dgm:pt modelId="{696F19DD-17F0-4618-969E-4CF8E3F3FCB6}" type="pres">
      <dgm:prSet presAssocID="{1AE77E93-4FE2-4D95-BB12-BA592A60A64C}" presName="Name0" presStyleCnt="0">
        <dgm:presLayoutVars>
          <dgm:dir/>
          <dgm:resizeHandles val="exact"/>
        </dgm:presLayoutVars>
      </dgm:prSet>
      <dgm:spPr/>
    </dgm:pt>
    <dgm:pt modelId="{46222ACC-B69B-424C-8A99-DAEA3A3B2E6B}" type="pres">
      <dgm:prSet presAssocID="{BFC8DB37-B60D-45B3-917D-051329A82459}" presName="node" presStyleLbl="node1" presStyleIdx="0" presStyleCnt="3">
        <dgm:presLayoutVars>
          <dgm:bulletEnabled val="1"/>
        </dgm:presLayoutVars>
      </dgm:prSet>
      <dgm:spPr/>
      <dgm:t>
        <a:bodyPr/>
        <a:lstStyle/>
        <a:p>
          <a:endParaRPr lang="es-EC"/>
        </a:p>
      </dgm:t>
    </dgm:pt>
    <dgm:pt modelId="{0F587C18-8197-4E5C-A5C0-ED422ED7FCDB}" type="pres">
      <dgm:prSet presAssocID="{BA9814BA-55F6-41B3-93FC-C66DC7EE1CED}" presName="sibTrans" presStyleLbl="sibTrans2D1" presStyleIdx="0" presStyleCnt="2"/>
      <dgm:spPr>
        <a:prstGeom prst="mathPlus">
          <a:avLst/>
        </a:prstGeom>
      </dgm:spPr>
      <dgm:t>
        <a:bodyPr/>
        <a:lstStyle/>
        <a:p>
          <a:endParaRPr lang="es-EC"/>
        </a:p>
      </dgm:t>
    </dgm:pt>
    <dgm:pt modelId="{CE80D0F8-4813-4604-A355-7382B9244718}" type="pres">
      <dgm:prSet presAssocID="{BA9814BA-55F6-41B3-93FC-C66DC7EE1CED}" presName="connectorText" presStyleLbl="sibTrans2D1" presStyleIdx="0" presStyleCnt="2"/>
      <dgm:spPr/>
      <dgm:t>
        <a:bodyPr/>
        <a:lstStyle/>
        <a:p>
          <a:endParaRPr lang="es-EC"/>
        </a:p>
      </dgm:t>
    </dgm:pt>
    <dgm:pt modelId="{2802175D-F2DD-4532-B3F8-6A0EB64A3A02}" type="pres">
      <dgm:prSet presAssocID="{97D51C48-DC21-4727-BEDE-9E6D08D3F2EF}" presName="node" presStyleLbl="node1" presStyleIdx="1" presStyleCnt="3">
        <dgm:presLayoutVars>
          <dgm:bulletEnabled val="1"/>
        </dgm:presLayoutVars>
      </dgm:prSet>
      <dgm:spPr/>
      <dgm:t>
        <a:bodyPr/>
        <a:lstStyle/>
        <a:p>
          <a:endParaRPr lang="es-EC"/>
        </a:p>
      </dgm:t>
    </dgm:pt>
    <dgm:pt modelId="{253ADEA2-3781-4357-A768-F24049344878}" type="pres">
      <dgm:prSet presAssocID="{99F471A7-845B-4772-8B2F-947391D4D316}" presName="sibTrans" presStyleLbl="sibTrans2D1" presStyleIdx="1" presStyleCnt="2"/>
      <dgm:spPr>
        <a:prstGeom prst="mathEqual">
          <a:avLst/>
        </a:prstGeom>
      </dgm:spPr>
      <dgm:t>
        <a:bodyPr/>
        <a:lstStyle/>
        <a:p>
          <a:endParaRPr lang="es-EC"/>
        </a:p>
      </dgm:t>
    </dgm:pt>
    <dgm:pt modelId="{92C42C0E-C14E-4010-B55B-0841455022B2}" type="pres">
      <dgm:prSet presAssocID="{99F471A7-845B-4772-8B2F-947391D4D316}" presName="connectorText" presStyleLbl="sibTrans2D1" presStyleIdx="1" presStyleCnt="2"/>
      <dgm:spPr/>
      <dgm:t>
        <a:bodyPr/>
        <a:lstStyle/>
        <a:p>
          <a:endParaRPr lang="es-EC"/>
        </a:p>
      </dgm:t>
    </dgm:pt>
    <dgm:pt modelId="{AA9AFECE-10E9-4F87-A837-B6B7ADD902CA}" type="pres">
      <dgm:prSet presAssocID="{CB5E765F-359C-4382-9BEE-0967CD62B81F}" presName="node" presStyleLbl="node1" presStyleIdx="2" presStyleCnt="3">
        <dgm:presLayoutVars>
          <dgm:bulletEnabled val="1"/>
        </dgm:presLayoutVars>
      </dgm:prSet>
      <dgm:spPr/>
      <dgm:t>
        <a:bodyPr/>
        <a:lstStyle/>
        <a:p>
          <a:endParaRPr lang="es-EC"/>
        </a:p>
      </dgm:t>
    </dgm:pt>
  </dgm:ptLst>
  <dgm:cxnLst>
    <dgm:cxn modelId="{32EDA20B-0D47-4289-A229-3F8C742162CA}" type="presOf" srcId="{BFC8DB37-B60D-45B3-917D-051329A82459}" destId="{46222ACC-B69B-424C-8A99-DAEA3A3B2E6B}" srcOrd="0" destOrd="0" presId="urn:microsoft.com/office/officeart/2005/8/layout/process1"/>
    <dgm:cxn modelId="{C72BFD29-E960-47A9-81A9-22DBED1F2B91}" srcId="{1AE77E93-4FE2-4D95-BB12-BA592A60A64C}" destId="{CB5E765F-359C-4382-9BEE-0967CD62B81F}" srcOrd="2" destOrd="0" parTransId="{F0BC6348-CE38-4574-BE40-C9C68EC917AB}" sibTransId="{E2911098-2074-4887-AE6B-D65E9A4EE0DF}"/>
    <dgm:cxn modelId="{7A71C184-D461-45B8-A36E-FC01781CCED6}" srcId="{1AE77E93-4FE2-4D95-BB12-BA592A60A64C}" destId="{BFC8DB37-B60D-45B3-917D-051329A82459}" srcOrd="0" destOrd="0" parTransId="{4B461E75-1B2C-4B9E-B6F6-C92D98B00C24}" sibTransId="{BA9814BA-55F6-41B3-93FC-C66DC7EE1CED}"/>
    <dgm:cxn modelId="{02990C26-8329-4A7F-93FC-20FD137326AA}" type="presOf" srcId="{BA9814BA-55F6-41B3-93FC-C66DC7EE1CED}" destId="{CE80D0F8-4813-4604-A355-7382B9244718}" srcOrd="1" destOrd="0" presId="urn:microsoft.com/office/officeart/2005/8/layout/process1"/>
    <dgm:cxn modelId="{AD67D508-651D-4C6B-B293-4D4FC8ED2E8F}" type="presOf" srcId="{CB5E765F-359C-4382-9BEE-0967CD62B81F}" destId="{AA9AFECE-10E9-4F87-A837-B6B7ADD902CA}" srcOrd="0" destOrd="0" presId="urn:microsoft.com/office/officeart/2005/8/layout/process1"/>
    <dgm:cxn modelId="{6A150B26-5550-4CC9-8E3F-03E82A5F4932}" srcId="{1AE77E93-4FE2-4D95-BB12-BA592A60A64C}" destId="{97D51C48-DC21-4727-BEDE-9E6D08D3F2EF}" srcOrd="1" destOrd="0" parTransId="{D65A1334-D407-476C-93FD-60289DD9ECEB}" sibTransId="{99F471A7-845B-4772-8B2F-947391D4D316}"/>
    <dgm:cxn modelId="{D1262FAB-9DAD-4FDD-85ED-1264C7BA45D1}" type="presOf" srcId="{99F471A7-845B-4772-8B2F-947391D4D316}" destId="{92C42C0E-C14E-4010-B55B-0841455022B2}" srcOrd="1" destOrd="0" presId="urn:microsoft.com/office/officeart/2005/8/layout/process1"/>
    <dgm:cxn modelId="{DE14E9B8-7D10-4ADD-ABD9-0A9F366BD8B1}" type="presOf" srcId="{97D51C48-DC21-4727-BEDE-9E6D08D3F2EF}" destId="{2802175D-F2DD-4532-B3F8-6A0EB64A3A02}" srcOrd="0" destOrd="0" presId="urn:microsoft.com/office/officeart/2005/8/layout/process1"/>
    <dgm:cxn modelId="{65C4B236-D885-450E-BD29-83AE84244101}" type="presOf" srcId="{99F471A7-845B-4772-8B2F-947391D4D316}" destId="{253ADEA2-3781-4357-A768-F24049344878}" srcOrd="0" destOrd="0" presId="urn:microsoft.com/office/officeart/2005/8/layout/process1"/>
    <dgm:cxn modelId="{D0ADEEB8-21CC-4B39-BDF4-8CA6549893E3}" type="presOf" srcId="{BA9814BA-55F6-41B3-93FC-C66DC7EE1CED}" destId="{0F587C18-8197-4E5C-A5C0-ED422ED7FCDB}" srcOrd="0" destOrd="0" presId="urn:microsoft.com/office/officeart/2005/8/layout/process1"/>
    <dgm:cxn modelId="{0694A498-08D6-45BA-B1C3-C2E761E764FA}" type="presOf" srcId="{1AE77E93-4FE2-4D95-BB12-BA592A60A64C}" destId="{696F19DD-17F0-4618-969E-4CF8E3F3FCB6}" srcOrd="0" destOrd="0" presId="urn:microsoft.com/office/officeart/2005/8/layout/process1"/>
    <dgm:cxn modelId="{767DFEFA-C746-420E-8997-59A1FE9D72BB}" type="presParOf" srcId="{696F19DD-17F0-4618-969E-4CF8E3F3FCB6}" destId="{46222ACC-B69B-424C-8A99-DAEA3A3B2E6B}" srcOrd="0" destOrd="0" presId="urn:microsoft.com/office/officeart/2005/8/layout/process1"/>
    <dgm:cxn modelId="{848FFFA6-67C6-496B-B624-F0F9EC767F5F}" type="presParOf" srcId="{696F19DD-17F0-4618-969E-4CF8E3F3FCB6}" destId="{0F587C18-8197-4E5C-A5C0-ED422ED7FCDB}" srcOrd="1" destOrd="0" presId="urn:microsoft.com/office/officeart/2005/8/layout/process1"/>
    <dgm:cxn modelId="{9D0B7ABB-A138-4221-BC2A-40494D98F60B}" type="presParOf" srcId="{0F587C18-8197-4E5C-A5C0-ED422ED7FCDB}" destId="{CE80D0F8-4813-4604-A355-7382B9244718}" srcOrd="0" destOrd="0" presId="urn:microsoft.com/office/officeart/2005/8/layout/process1"/>
    <dgm:cxn modelId="{C3BC1C64-DB91-41F7-9C45-FC888B1CE594}" type="presParOf" srcId="{696F19DD-17F0-4618-969E-4CF8E3F3FCB6}" destId="{2802175D-F2DD-4532-B3F8-6A0EB64A3A02}" srcOrd="2" destOrd="0" presId="urn:microsoft.com/office/officeart/2005/8/layout/process1"/>
    <dgm:cxn modelId="{CD4AFA41-A945-4730-90F9-9467A0FBF5FF}" type="presParOf" srcId="{696F19DD-17F0-4618-969E-4CF8E3F3FCB6}" destId="{253ADEA2-3781-4357-A768-F24049344878}" srcOrd="3" destOrd="0" presId="urn:microsoft.com/office/officeart/2005/8/layout/process1"/>
    <dgm:cxn modelId="{AC8A0935-1361-4CE5-93E8-0A57AEAAF636}" type="presParOf" srcId="{253ADEA2-3781-4357-A768-F24049344878}" destId="{92C42C0E-C14E-4010-B55B-0841455022B2}" srcOrd="0" destOrd="0" presId="urn:microsoft.com/office/officeart/2005/8/layout/process1"/>
    <dgm:cxn modelId="{DE8453B2-7ABA-4915-8463-E5C5AA0F4EFB}" type="presParOf" srcId="{696F19DD-17F0-4618-969E-4CF8E3F3FCB6}" destId="{AA9AFECE-10E9-4F87-A837-B6B7ADD902CA}"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48B1DB-28CD-441A-A3D6-54F1E63155EE}">
      <dsp:nvSpPr>
        <dsp:cNvPr id="0" name=""/>
        <dsp:cNvSpPr/>
      </dsp:nvSpPr>
      <dsp:spPr>
        <a:xfrm>
          <a:off x="0" y="216017"/>
          <a:ext cx="8280919" cy="1641509"/>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 sz="2300" b="1" kern="1200" dirty="0" smtClean="0"/>
            <a:t>“ESTUDIO, DISEÑO Y SIMULACIÓN DE UNA RED LTE (LONG TERM EVOLUTION)  PARA TELEFONÍA MÓVIL EN LOS VALLES DE TUMBACO Y LOS CHILLOS UTILIZANDO SOFTWARE PREDICTIVO”.</a:t>
          </a:r>
          <a:r>
            <a:rPr lang="es-EC" sz="2300" kern="1200" dirty="0" smtClean="0"/>
            <a:t/>
          </a:r>
          <a:br>
            <a:rPr lang="es-EC" sz="2300" kern="1200" dirty="0" smtClean="0"/>
          </a:br>
          <a:endParaRPr lang="es-EC" sz="2300" kern="1200" dirty="0"/>
        </a:p>
      </dsp:txBody>
      <dsp:txXfrm>
        <a:off x="0" y="216017"/>
        <a:ext cx="8280919" cy="16415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5F2E11-FAF4-4800-8C3C-B91A8CE0BAAF}">
      <dsp:nvSpPr>
        <dsp:cNvPr id="0" name=""/>
        <dsp:cNvSpPr/>
      </dsp:nvSpPr>
      <dsp:spPr>
        <a:xfrm>
          <a:off x="0" y="880972"/>
          <a:ext cx="2632792" cy="15796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Aumento de las velocidades de transmisión de datos</a:t>
          </a:r>
          <a:endParaRPr lang="es-EC" sz="2000" kern="1200" dirty="0"/>
        </a:p>
      </dsp:txBody>
      <dsp:txXfrm>
        <a:off x="0" y="880972"/>
        <a:ext cx="2632792" cy="1579675"/>
      </dsp:txXfrm>
    </dsp:sp>
    <dsp:sp modelId="{DC2990C5-317C-4623-A0EA-E42DE6420A9A}">
      <dsp:nvSpPr>
        <dsp:cNvPr id="0" name=""/>
        <dsp:cNvSpPr/>
      </dsp:nvSpPr>
      <dsp:spPr>
        <a:xfrm>
          <a:off x="2896071" y="880972"/>
          <a:ext cx="2632792" cy="15796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Técnica de acceso con múltiples antenas</a:t>
          </a:r>
        </a:p>
        <a:p>
          <a:pPr lvl="0" algn="ctr" defTabSz="889000">
            <a:lnSpc>
              <a:spcPct val="90000"/>
            </a:lnSpc>
            <a:spcBef>
              <a:spcPct val="0"/>
            </a:spcBef>
            <a:spcAft>
              <a:spcPct val="35000"/>
            </a:spcAft>
          </a:pPr>
          <a:r>
            <a:rPr lang="es-EC" sz="2000" kern="1200" dirty="0" smtClean="0"/>
            <a:t>en el </a:t>
          </a:r>
          <a:r>
            <a:rPr lang="es-EC" sz="2000" kern="1200" dirty="0" err="1" smtClean="0"/>
            <a:t>Rx</a:t>
          </a:r>
          <a:r>
            <a:rPr lang="es-EC" sz="2000" kern="1200" dirty="0" smtClean="0"/>
            <a:t> y Tx (MIMO).</a:t>
          </a:r>
          <a:endParaRPr lang="es-EC" sz="2000" kern="1200" dirty="0"/>
        </a:p>
      </dsp:txBody>
      <dsp:txXfrm>
        <a:off x="2896071" y="880972"/>
        <a:ext cx="2632792" cy="1579675"/>
      </dsp:txXfrm>
    </dsp:sp>
    <dsp:sp modelId="{98989018-D31B-458A-9A59-2BE2B09BECEF}">
      <dsp:nvSpPr>
        <dsp:cNvPr id="0" name=""/>
        <dsp:cNvSpPr/>
      </dsp:nvSpPr>
      <dsp:spPr>
        <a:xfrm>
          <a:off x="5792143" y="880972"/>
          <a:ext cx="2632792" cy="15796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Arquitectura simplificada</a:t>
          </a:r>
        </a:p>
      </dsp:txBody>
      <dsp:txXfrm>
        <a:off x="5792143" y="880972"/>
        <a:ext cx="2632792" cy="1579675"/>
      </dsp:txXfrm>
    </dsp:sp>
    <dsp:sp modelId="{B057FB18-E1C9-4FA3-AF39-16A4F685738D}">
      <dsp:nvSpPr>
        <dsp:cNvPr id="0" name=""/>
        <dsp:cNvSpPr/>
      </dsp:nvSpPr>
      <dsp:spPr>
        <a:xfrm>
          <a:off x="0" y="3544679"/>
          <a:ext cx="2632792" cy="15796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Implementación de nuevos tipos de acceso en el </a:t>
          </a:r>
          <a:r>
            <a:rPr lang="es-EC" sz="2000" kern="1200" dirty="0" err="1" smtClean="0"/>
            <a:t>uplink</a:t>
          </a:r>
          <a:endParaRPr lang="es-EC" sz="2000" kern="1200" dirty="0" smtClean="0"/>
        </a:p>
        <a:p>
          <a:pPr lvl="0" algn="ctr" defTabSz="889000">
            <a:lnSpc>
              <a:spcPct val="90000"/>
            </a:lnSpc>
            <a:spcBef>
              <a:spcPct val="0"/>
            </a:spcBef>
            <a:spcAft>
              <a:spcPct val="35000"/>
            </a:spcAft>
          </a:pPr>
          <a:r>
            <a:rPr lang="es-EC" sz="2000" kern="1200" dirty="0" smtClean="0"/>
            <a:t>como en el </a:t>
          </a:r>
          <a:r>
            <a:rPr lang="es-EC" sz="2000" kern="1200" dirty="0" err="1" smtClean="0"/>
            <a:t>downlink</a:t>
          </a:r>
          <a:endParaRPr lang="es-EC" sz="2000" kern="1200" dirty="0"/>
        </a:p>
      </dsp:txBody>
      <dsp:txXfrm>
        <a:off x="0" y="3544679"/>
        <a:ext cx="2632792" cy="1579675"/>
      </dsp:txXfrm>
    </dsp:sp>
    <dsp:sp modelId="{C5CBA129-59DA-4A79-B5F8-882751492BC5}">
      <dsp:nvSpPr>
        <dsp:cNvPr id="0" name=""/>
        <dsp:cNvSpPr/>
      </dsp:nvSpPr>
      <dsp:spPr>
        <a:xfrm>
          <a:off x="2930403" y="3544679"/>
          <a:ext cx="2632792" cy="15796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Logra aumentar la velocidad de transferencia dependiendo del número de antenas</a:t>
          </a:r>
        </a:p>
        <a:p>
          <a:pPr lvl="0" algn="ctr" defTabSz="755650">
            <a:lnSpc>
              <a:spcPct val="90000"/>
            </a:lnSpc>
            <a:spcBef>
              <a:spcPct val="0"/>
            </a:spcBef>
            <a:spcAft>
              <a:spcPct val="35000"/>
            </a:spcAft>
          </a:pPr>
          <a:r>
            <a:rPr lang="es-EC" sz="1700" kern="1200" dirty="0" smtClean="0"/>
            <a:t>que se agreguen</a:t>
          </a:r>
        </a:p>
      </dsp:txBody>
      <dsp:txXfrm>
        <a:off x="2930403" y="3544679"/>
        <a:ext cx="2632792" cy="1579675"/>
      </dsp:txXfrm>
    </dsp:sp>
    <dsp:sp modelId="{F184D3C3-DC4B-405D-BB75-EB39D6C8DC56}">
      <dsp:nvSpPr>
        <dsp:cNvPr id="0" name=""/>
        <dsp:cNvSpPr/>
      </dsp:nvSpPr>
      <dsp:spPr>
        <a:xfrm>
          <a:off x="5787562" y="3544679"/>
          <a:ext cx="2632792" cy="15796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Permite el flujo de datos y voz a través de un mismo</a:t>
          </a:r>
        </a:p>
        <a:p>
          <a:pPr lvl="0" algn="ctr" defTabSz="755650">
            <a:lnSpc>
              <a:spcPct val="90000"/>
            </a:lnSpc>
            <a:spcBef>
              <a:spcPct val="0"/>
            </a:spcBef>
            <a:spcAft>
              <a:spcPct val="35000"/>
            </a:spcAft>
          </a:pPr>
          <a:r>
            <a:rPr lang="es-EC" sz="1700" kern="1200" dirty="0" smtClean="0"/>
            <a:t>sistema de paquetes, basado totalmente en protocolo IP</a:t>
          </a:r>
          <a:endParaRPr lang="es-EC" sz="1700" kern="1200" dirty="0"/>
        </a:p>
      </dsp:txBody>
      <dsp:txXfrm>
        <a:off x="5787562" y="3544679"/>
        <a:ext cx="2632792" cy="157967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A60BE-6187-4752-A736-9AC83C04EE7A}">
      <dsp:nvSpPr>
        <dsp:cNvPr id="0" name=""/>
        <dsp:cNvSpPr/>
      </dsp:nvSpPr>
      <dsp:spPr>
        <a:xfrm>
          <a:off x="0" y="7852"/>
          <a:ext cx="8229599" cy="11272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s-MX" sz="4700" b="1" kern="1200" dirty="0" smtClean="0"/>
            <a:t>Topología de la red</a:t>
          </a:r>
          <a:endParaRPr lang="es-EC" sz="4700" kern="1200" dirty="0"/>
        </a:p>
      </dsp:txBody>
      <dsp:txXfrm>
        <a:off x="0" y="7852"/>
        <a:ext cx="8229599" cy="112729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350F9B-5945-4F7D-BE14-440DE632CC3C}">
      <dsp:nvSpPr>
        <dsp:cNvPr id="0" name=""/>
        <dsp:cNvSpPr/>
      </dsp:nvSpPr>
      <dsp:spPr>
        <a:xfrm>
          <a:off x="82343" y="0"/>
          <a:ext cx="8064912" cy="452596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lvl="0" algn="just" defTabSz="1778000" rtl="0">
            <a:lnSpc>
              <a:spcPct val="90000"/>
            </a:lnSpc>
            <a:spcBef>
              <a:spcPct val="0"/>
            </a:spcBef>
            <a:spcAft>
              <a:spcPct val="35000"/>
            </a:spcAft>
          </a:pPr>
          <a:r>
            <a:rPr lang="es-MX" sz="4000" kern="1200" dirty="0" smtClean="0"/>
            <a:t>Una de las características es que permite a los nodos conectarse directamente, formando una topología </a:t>
          </a:r>
          <a:r>
            <a:rPr lang="es-MX" sz="4000" kern="1200" dirty="0" err="1" smtClean="0"/>
            <a:t>semi</a:t>
          </a:r>
          <a:r>
            <a:rPr lang="es-MX" sz="4000" kern="1200" dirty="0" smtClean="0"/>
            <a:t>-mallada, facilitando la transferencia de información de control como de tráfico de usuarios entre ellas.</a:t>
          </a:r>
          <a:endParaRPr lang="es-EC" sz="4000" kern="1200" dirty="0"/>
        </a:p>
      </dsp:txBody>
      <dsp:txXfrm>
        <a:off x="82343" y="0"/>
        <a:ext cx="8064912" cy="452596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2EB3EE-30BB-4F3C-B7AE-4833379F2C78}">
      <dsp:nvSpPr>
        <dsp:cNvPr id="0" name=""/>
        <dsp:cNvSpPr/>
      </dsp:nvSpPr>
      <dsp:spPr>
        <a:xfrm rot="5400000">
          <a:off x="-298429" y="299434"/>
          <a:ext cx="1989529" cy="139267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s-EC" sz="3800" kern="1200" dirty="0"/>
        </a:p>
      </dsp:txBody>
      <dsp:txXfrm rot="5400000">
        <a:off x="-298429" y="299434"/>
        <a:ext cx="1989529" cy="1392670"/>
      </dsp:txXfrm>
    </dsp:sp>
    <dsp:sp modelId="{D8A65277-F016-406F-89D5-EB248546955B}">
      <dsp:nvSpPr>
        <dsp:cNvPr id="0" name=""/>
        <dsp:cNvSpPr/>
      </dsp:nvSpPr>
      <dsp:spPr>
        <a:xfrm rot="5400000">
          <a:off x="4406222" y="-3012546"/>
          <a:ext cx="1293194" cy="73202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t>El equipo de usuario en esta tecnología es más sofisticado</a:t>
          </a:r>
          <a:endParaRPr lang="es-EC" sz="3200" kern="1200" dirty="0"/>
        </a:p>
      </dsp:txBody>
      <dsp:txXfrm rot="5400000">
        <a:off x="4406222" y="-3012546"/>
        <a:ext cx="1293194" cy="7320297"/>
      </dsp:txXfrm>
    </dsp:sp>
    <dsp:sp modelId="{07BC95A0-9C4A-49B4-8AF4-FEA2A2E13ED1}">
      <dsp:nvSpPr>
        <dsp:cNvPr id="0" name=""/>
        <dsp:cNvSpPr/>
      </dsp:nvSpPr>
      <dsp:spPr>
        <a:xfrm rot="5400000">
          <a:off x="-298429" y="2098284"/>
          <a:ext cx="1989529" cy="1392670"/>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s-EC" sz="3800" kern="1200" dirty="0"/>
        </a:p>
      </dsp:txBody>
      <dsp:txXfrm rot="5400000">
        <a:off x="-298429" y="2098284"/>
        <a:ext cx="1989529" cy="1392670"/>
      </dsp:txXfrm>
    </dsp:sp>
    <dsp:sp modelId="{DFA1A57C-4937-4F2C-BA79-99894C891DCE}">
      <dsp:nvSpPr>
        <dsp:cNvPr id="0" name=""/>
        <dsp:cNvSpPr/>
      </dsp:nvSpPr>
      <dsp:spPr>
        <a:xfrm rot="5400000">
          <a:off x="4406222" y="-1213696"/>
          <a:ext cx="1293194" cy="7320297"/>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t>Soporta mayores velocidades de transferencia</a:t>
          </a:r>
          <a:endParaRPr lang="es-EC" sz="3200" kern="1200" dirty="0"/>
        </a:p>
      </dsp:txBody>
      <dsp:txXfrm rot="5400000">
        <a:off x="4406222" y="-1213696"/>
        <a:ext cx="1293194" cy="7320297"/>
      </dsp:txXfrm>
    </dsp:sp>
    <dsp:sp modelId="{668B18F3-9200-4EEF-A64C-9F09C7C0FB8C}">
      <dsp:nvSpPr>
        <dsp:cNvPr id="0" name=""/>
        <dsp:cNvSpPr/>
      </dsp:nvSpPr>
      <dsp:spPr>
        <a:xfrm rot="5400000">
          <a:off x="-298429" y="3897134"/>
          <a:ext cx="1989529" cy="1392670"/>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s-EC" sz="3800" kern="1200" dirty="0"/>
        </a:p>
      </dsp:txBody>
      <dsp:txXfrm rot="5400000">
        <a:off x="-298429" y="3897134"/>
        <a:ext cx="1989529" cy="1392670"/>
      </dsp:txXfrm>
    </dsp:sp>
    <dsp:sp modelId="{21FF55A9-4553-4CE9-A622-1FF6CCA998C4}">
      <dsp:nvSpPr>
        <dsp:cNvPr id="0" name=""/>
        <dsp:cNvSpPr/>
      </dsp:nvSpPr>
      <dsp:spPr>
        <a:xfrm rot="5400000">
          <a:off x="4406222" y="585153"/>
          <a:ext cx="1293194" cy="7320297"/>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t>Permite servicios más completos.</a:t>
          </a:r>
          <a:endParaRPr lang="es-EC" sz="3200" kern="1200" dirty="0"/>
        </a:p>
      </dsp:txBody>
      <dsp:txXfrm rot="5400000">
        <a:off x="4406222" y="585153"/>
        <a:ext cx="1293194" cy="732029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DC028E-7729-4178-86CC-2E645521C773}">
      <dsp:nvSpPr>
        <dsp:cNvPr id="0" name=""/>
        <dsp:cNvSpPr/>
      </dsp:nvSpPr>
      <dsp:spPr>
        <a:xfrm>
          <a:off x="215983" y="0"/>
          <a:ext cx="2167490" cy="3981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QPSK</a:t>
          </a:r>
          <a:endParaRPr lang="es-EC" sz="2800" kern="1200" dirty="0"/>
        </a:p>
      </dsp:txBody>
      <dsp:txXfrm>
        <a:off x="215983" y="0"/>
        <a:ext cx="2167490" cy="398134"/>
      </dsp:txXfrm>
    </dsp:sp>
    <dsp:sp modelId="{CA49695B-A316-42F5-A55A-7480DBB3C7C1}">
      <dsp:nvSpPr>
        <dsp:cNvPr id="0" name=""/>
        <dsp:cNvSpPr/>
      </dsp:nvSpPr>
      <dsp:spPr>
        <a:xfrm>
          <a:off x="3600406" y="720064"/>
          <a:ext cx="1880150" cy="56050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16QAM</a:t>
          </a:r>
          <a:endParaRPr lang="es-EC" sz="2800" kern="1200" dirty="0"/>
        </a:p>
      </dsp:txBody>
      <dsp:txXfrm>
        <a:off x="3600406" y="720064"/>
        <a:ext cx="1880150" cy="560505"/>
      </dsp:txXfrm>
    </dsp:sp>
    <dsp:sp modelId="{DDA806FE-5C19-4412-8711-067EEB251AA4}">
      <dsp:nvSpPr>
        <dsp:cNvPr id="0" name=""/>
        <dsp:cNvSpPr/>
      </dsp:nvSpPr>
      <dsp:spPr>
        <a:xfrm>
          <a:off x="6480688" y="1512157"/>
          <a:ext cx="1870388" cy="6068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64QAM</a:t>
          </a:r>
          <a:endParaRPr lang="es-EC" sz="2800" kern="1200" dirty="0"/>
        </a:p>
      </dsp:txBody>
      <dsp:txXfrm>
        <a:off x="6480688" y="1512157"/>
        <a:ext cx="1870388" cy="60685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264B5-CA59-4B68-992B-EC1DB3C171FC}">
      <dsp:nvSpPr>
        <dsp:cNvPr id="0" name=""/>
        <dsp:cNvSpPr/>
      </dsp:nvSpPr>
      <dsp:spPr>
        <a:xfrm rot="16200000">
          <a:off x="3543299" y="-3539281"/>
          <a:ext cx="1143000" cy="822156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0">
            <a:lnSpc>
              <a:spcPct val="90000"/>
            </a:lnSpc>
            <a:spcBef>
              <a:spcPct val="0"/>
            </a:spcBef>
            <a:spcAft>
              <a:spcPct val="35000"/>
            </a:spcAft>
          </a:pPr>
          <a:r>
            <a:rPr lang="es-EC" sz="4000" kern="1200" dirty="0" smtClean="0"/>
            <a:t>Ubicación del Diseño</a:t>
          </a:r>
          <a:r>
            <a:rPr lang="es-EC" sz="2400" kern="1200" dirty="0" smtClean="0"/>
            <a:t/>
          </a:r>
          <a:br>
            <a:rPr lang="es-EC" sz="2400" kern="1200" dirty="0" smtClean="0"/>
          </a:br>
          <a:endParaRPr lang="es-EC" sz="2400" kern="1200" dirty="0"/>
        </a:p>
      </dsp:txBody>
      <dsp:txXfrm rot="16200000">
        <a:off x="3543299" y="-3539281"/>
        <a:ext cx="1143000" cy="822156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499517-89A6-44DB-9E7A-EDF8ED21C1C1}">
      <dsp:nvSpPr>
        <dsp:cNvPr id="0" name=""/>
        <dsp:cNvSpPr/>
      </dsp:nvSpPr>
      <dsp:spPr>
        <a:xfrm rot="16200000">
          <a:off x="3543299" y="-3543299"/>
          <a:ext cx="1143000" cy="822959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0" tIns="0" rIns="311547" bIns="0" numCol="1" spcCol="1270" anchor="ctr" anchorCtr="0">
          <a:noAutofit/>
        </a:bodyPr>
        <a:lstStyle/>
        <a:p>
          <a:pPr lvl="0" algn="ctr" defTabSz="2178050" rtl="0">
            <a:lnSpc>
              <a:spcPct val="90000"/>
            </a:lnSpc>
            <a:spcBef>
              <a:spcPct val="0"/>
            </a:spcBef>
            <a:spcAft>
              <a:spcPct val="35000"/>
            </a:spcAft>
          </a:pPr>
          <a:r>
            <a:rPr lang="es-EC" sz="4900" kern="1200" dirty="0" smtClean="0"/>
            <a:t>Mediciones de telefonía móvil</a:t>
          </a:r>
          <a:endParaRPr lang="es-EC" sz="4900" kern="1200" dirty="0"/>
        </a:p>
      </dsp:txBody>
      <dsp:txXfrm rot="16200000">
        <a:off x="3543299" y="-3543299"/>
        <a:ext cx="1143000" cy="822959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D45F91-D5E6-4E1A-B216-91AC5F233D38}">
      <dsp:nvSpPr>
        <dsp:cNvPr id="0" name=""/>
        <dsp:cNvSpPr/>
      </dsp:nvSpPr>
      <dsp:spPr>
        <a:xfrm rot="16200000">
          <a:off x="3543299" y="-3543299"/>
          <a:ext cx="1143000" cy="8229599"/>
        </a:xfrm>
        <a:prstGeom prst="flowChartManualOperati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0">
            <a:lnSpc>
              <a:spcPct val="90000"/>
            </a:lnSpc>
            <a:spcBef>
              <a:spcPct val="0"/>
            </a:spcBef>
            <a:spcAft>
              <a:spcPct val="35000"/>
            </a:spcAft>
          </a:pPr>
          <a:r>
            <a:rPr lang="en-US" sz="4000" kern="1200" dirty="0" smtClean="0"/>
            <a:t>DISEÑO DE LA RED LTE  </a:t>
          </a:r>
          <a:endParaRPr lang="es-EC" sz="4000" kern="1200" dirty="0"/>
        </a:p>
      </dsp:txBody>
      <dsp:txXfrm rot="16200000">
        <a:off x="3543299" y="-3543299"/>
        <a:ext cx="1143000" cy="82295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5A766D-D8BA-4648-80E6-55A679B1CC84}">
      <dsp:nvSpPr>
        <dsp:cNvPr id="0" name=""/>
        <dsp:cNvSpPr/>
      </dsp:nvSpPr>
      <dsp:spPr>
        <a:xfrm>
          <a:off x="4080" y="958"/>
          <a:ext cx="8342263" cy="8336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MX" sz="2300" kern="1200" dirty="0" smtClean="0"/>
            <a:t>Hay tres polígonos regulares, para el diseño de las redes celulares: el triángulo, el cuadrado y el hexágono. </a:t>
          </a:r>
          <a:endParaRPr lang="es-EC" sz="2300" kern="1200" dirty="0"/>
        </a:p>
      </dsp:txBody>
      <dsp:txXfrm>
        <a:off x="4080" y="958"/>
        <a:ext cx="8342263" cy="833628"/>
      </dsp:txXfrm>
    </dsp:sp>
    <dsp:sp modelId="{B15595B5-9409-4E61-872D-ADAEC7CC87FE}">
      <dsp:nvSpPr>
        <dsp:cNvPr id="0" name=""/>
        <dsp:cNvSpPr/>
      </dsp:nvSpPr>
      <dsp:spPr>
        <a:xfrm>
          <a:off x="2566493" y="991176"/>
          <a:ext cx="3010777" cy="326567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endParaRPr lang="es-EC" sz="2300" kern="1200" dirty="0"/>
        </a:p>
      </dsp:txBody>
      <dsp:txXfrm>
        <a:off x="2566493" y="991176"/>
        <a:ext cx="3010777" cy="3265675"/>
      </dsp:txXfrm>
    </dsp:sp>
    <dsp:sp modelId="{41326461-EF73-4B76-BFF8-3EDA721EF0DA}">
      <dsp:nvSpPr>
        <dsp:cNvPr id="0" name=""/>
        <dsp:cNvSpPr/>
      </dsp:nvSpPr>
      <dsp:spPr>
        <a:xfrm>
          <a:off x="4080" y="4427788"/>
          <a:ext cx="8355111" cy="75678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s-MX" sz="2300" kern="1200" dirty="0" smtClean="0"/>
            <a:t>Se tomó el hexágono</a:t>
          </a:r>
          <a:endParaRPr lang="es-EC" sz="2300" kern="1200" dirty="0"/>
        </a:p>
      </dsp:txBody>
      <dsp:txXfrm>
        <a:off x="4080" y="4427788"/>
        <a:ext cx="8355111" cy="75678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93898B-4F9A-46C1-81E9-6BD5A6F13F6E}">
      <dsp:nvSpPr>
        <dsp:cNvPr id="0" name=""/>
        <dsp:cNvSpPr/>
      </dsp:nvSpPr>
      <dsp:spPr>
        <a:xfrm>
          <a:off x="0" y="0"/>
          <a:ext cx="6977575" cy="15121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Porque es más robusta.</a:t>
          </a:r>
          <a:endParaRPr lang="es-EC" sz="2800" kern="1200" dirty="0"/>
        </a:p>
      </dsp:txBody>
      <dsp:txXfrm>
        <a:off x="0" y="0"/>
        <a:ext cx="5434407" cy="1512168"/>
      </dsp:txXfrm>
    </dsp:sp>
    <dsp:sp modelId="{3FCFF7CE-42D3-4E81-B370-7B605583D6C7}">
      <dsp:nvSpPr>
        <dsp:cNvPr id="0" name=""/>
        <dsp:cNvSpPr/>
      </dsp:nvSpPr>
      <dsp:spPr>
        <a:xfrm>
          <a:off x="615668" y="1764195"/>
          <a:ext cx="6977575" cy="1512168"/>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Proporciona la mayor superficie de celda.</a:t>
          </a:r>
          <a:endParaRPr lang="es-EC" sz="2800" kern="1200" dirty="0"/>
        </a:p>
      </dsp:txBody>
      <dsp:txXfrm>
        <a:off x="615668" y="1764195"/>
        <a:ext cx="5378997" cy="1512168"/>
      </dsp:txXfrm>
    </dsp:sp>
    <dsp:sp modelId="{0103FAE6-030B-4D79-ABE1-92BBC735E91A}">
      <dsp:nvSpPr>
        <dsp:cNvPr id="0" name=""/>
        <dsp:cNvSpPr/>
      </dsp:nvSpPr>
      <dsp:spPr>
        <a:xfrm>
          <a:off x="1231336" y="3528391"/>
          <a:ext cx="6977575" cy="151216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Será mínimo el número de celdas necesario para la cobertura de un área determinada.</a:t>
          </a:r>
          <a:endParaRPr lang="es-EC" sz="2800" kern="1200" dirty="0"/>
        </a:p>
      </dsp:txBody>
      <dsp:txXfrm>
        <a:off x="1231336" y="3528391"/>
        <a:ext cx="5378997" cy="1512168"/>
      </dsp:txXfrm>
    </dsp:sp>
    <dsp:sp modelId="{35CF7B8B-6239-4817-8203-65E690C7053B}">
      <dsp:nvSpPr>
        <dsp:cNvPr id="0" name=""/>
        <dsp:cNvSpPr/>
      </dsp:nvSpPr>
      <dsp:spPr>
        <a:xfrm>
          <a:off x="5994666" y="1146727"/>
          <a:ext cx="982909" cy="98290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5994666" y="1146727"/>
        <a:ext cx="982909" cy="982909"/>
      </dsp:txXfrm>
    </dsp:sp>
    <dsp:sp modelId="{7F52F532-C8FC-478C-A8CE-F785E9721B20}">
      <dsp:nvSpPr>
        <dsp:cNvPr id="0" name=""/>
        <dsp:cNvSpPr/>
      </dsp:nvSpPr>
      <dsp:spPr>
        <a:xfrm>
          <a:off x="6610334" y="2900842"/>
          <a:ext cx="982909" cy="982909"/>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6610334" y="2900842"/>
        <a:ext cx="982909" cy="9829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3C9CD-2BD1-47C4-88AE-7AE90DDFB20A}">
      <dsp:nvSpPr>
        <dsp:cNvPr id="0" name=""/>
        <dsp:cNvSpPr/>
      </dsp:nvSpPr>
      <dsp:spPr>
        <a:xfrm>
          <a:off x="0" y="0"/>
          <a:ext cx="8229599" cy="21546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s-EC" sz="6000" kern="1200" dirty="0" smtClean="0"/>
            <a:t>ADRIANA SANTAMARÍA.</a:t>
          </a:r>
          <a:endParaRPr lang="es-EC" sz="6000" kern="1200" dirty="0"/>
        </a:p>
      </dsp:txBody>
      <dsp:txXfrm>
        <a:off x="1861389" y="0"/>
        <a:ext cx="6368210" cy="2154694"/>
      </dsp:txXfrm>
    </dsp:sp>
    <dsp:sp modelId="{CECE9F91-CEBC-412C-826A-409016E94CAB}">
      <dsp:nvSpPr>
        <dsp:cNvPr id="0" name=""/>
        <dsp:cNvSpPr/>
      </dsp:nvSpPr>
      <dsp:spPr>
        <a:xfrm flipV="1">
          <a:off x="842375" y="1045974"/>
          <a:ext cx="392107" cy="6274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6F40B-3176-490E-ABE8-BD5CCC745396}">
      <dsp:nvSpPr>
        <dsp:cNvPr id="0" name=""/>
        <dsp:cNvSpPr/>
      </dsp:nvSpPr>
      <dsp:spPr>
        <a:xfrm>
          <a:off x="0" y="2371268"/>
          <a:ext cx="8229599" cy="21546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s-EC" sz="6000" kern="1200" dirty="0" smtClean="0"/>
            <a:t>HENRY MANOSALVAS.</a:t>
          </a:r>
          <a:endParaRPr lang="es-EC" sz="6000" kern="1200" dirty="0"/>
        </a:p>
      </dsp:txBody>
      <dsp:txXfrm>
        <a:off x="1861389" y="2371268"/>
        <a:ext cx="6368210" cy="2154694"/>
      </dsp:txXfrm>
    </dsp:sp>
    <dsp:sp modelId="{451D627A-7956-415F-816D-C0D87AC55F6F}">
      <dsp:nvSpPr>
        <dsp:cNvPr id="0" name=""/>
        <dsp:cNvSpPr/>
      </dsp:nvSpPr>
      <dsp:spPr>
        <a:xfrm flipV="1">
          <a:off x="842375" y="3410036"/>
          <a:ext cx="392107" cy="7494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BAEA6B-BB28-4341-AFE2-31DC0F1B07DA}">
      <dsp:nvSpPr>
        <dsp:cNvPr id="0" name=""/>
        <dsp:cNvSpPr/>
      </dsp:nvSpPr>
      <dsp:spPr>
        <a:xfrm>
          <a:off x="0" y="596100"/>
          <a:ext cx="8219256" cy="79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i="1" kern="1200" dirty="0" smtClean="0"/>
            <a:t>Para la </a:t>
          </a:r>
          <a:r>
            <a:rPr lang="en-US" sz="2000" i="1" kern="1200" dirty="0" err="1" smtClean="0"/>
            <a:t>división</a:t>
          </a:r>
          <a:r>
            <a:rPr lang="en-US" sz="2000" i="1" kern="1200" dirty="0" smtClean="0"/>
            <a:t> </a:t>
          </a:r>
          <a:r>
            <a:rPr lang="en-US" sz="2000" i="1" kern="1200" dirty="0" err="1" smtClean="0"/>
            <a:t>celular</a:t>
          </a:r>
          <a:r>
            <a:rPr lang="en-US" sz="2000" i="1" kern="1200" dirty="0" smtClean="0"/>
            <a:t>, se </a:t>
          </a:r>
          <a:r>
            <a:rPr lang="en-US" sz="2000" i="1" kern="1200" dirty="0" err="1" smtClean="0"/>
            <a:t>determina</a:t>
          </a:r>
          <a:r>
            <a:rPr lang="en-US" sz="2000" i="1" kern="1200" dirty="0" smtClean="0"/>
            <a:t> la </a:t>
          </a:r>
          <a:r>
            <a:rPr lang="en-US" sz="2000" i="1" kern="1200" dirty="0" err="1" smtClean="0"/>
            <a:t>superficie</a:t>
          </a:r>
          <a:r>
            <a:rPr lang="en-US" sz="2000" i="1" kern="1200" dirty="0" smtClean="0"/>
            <a:t> </a:t>
          </a:r>
          <a:r>
            <a:rPr lang="en-US" sz="2000" i="1" kern="1200" dirty="0" err="1" smtClean="0"/>
            <a:t>que</a:t>
          </a:r>
          <a:r>
            <a:rPr lang="en-US" sz="2000" i="1" kern="1200" dirty="0" smtClean="0"/>
            <a:t> </a:t>
          </a:r>
          <a:r>
            <a:rPr lang="en-US" sz="2000" i="1" kern="1200" dirty="0" err="1" smtClean="0"/>
            <a:t>va</a:t>
          </a:r>
          <a:r>
            <a:rPr lang="en-US" sz="2000" i="1" kern="1200" dirty="0" smtClean="0"/>
            <a:t> a </a:t>
          </a:r>
          <a:r>
            <a:rPr lang="en-US" sz="2000" i="1" kern="1200" dirty="0" err="1" smtClean="0"/>
            <a:t>cubrir</a:t>
          </a:r>
          <a:r>
            <a:rPr lang="en-US" sz="2000" i="1" kern="1200" dirty="0" smtClean="0"/>
            <a:t> </a:t>
          </a:r>
          <a:r>
            <a:rPr lang="en-US" sz="2000" i="1" kern="1200" dirty="0" err="1" smtClean="0"/>
            <a:t>cada</a:t>
          </a:r>
          <a:r>
            <a:rPr lang="en-US" sz="2000" i="1" kern="1200" dirty="0" smtClean="0"/>
            <a:t> </a:t>
          </a:r>
          <a:r>
            <a:rPr lang="en-US" sz="2000" i="1" kern="1200" dirty="0" err="1" smtClean="0"/>
            <a:t>estación</a:t>
          </a:r>
          <a:r>
            <a:rPr lang="en-US" sz="2000" i="1" kern="1200" dirty="0" smtClean="0"/>
            <a:t>  R=1.5 km</a:t>
          </a:r>
          <a:endParaRPr lang="es-EC" sz="2000" kern="1200" dirty="0"/>
        </a:p>
      </dsp:txBody>
      <dsp:txXfrm>
        <a:off x="0" y="596100"/>
        <a:ext cx="8219256" cy="795600"/>
      </dsp:txXfrm>
    </dsp:sp>
    <dsp:sp modelId="{B86D4D99-E957-4891-AFCC-70A086C2DAB5}">
      <dsp:nvSpPr>
        <dsp:cNvPr id="0" name=""/>
        <dsp:cNvSpPr/>
      </dsp:nvSpPr>
      <dsp:spPr>
        <a:xfrm>
          <a:off x="0" y="1449300"/>
          <a:ext cx="8219256" cy="79560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a:noFill/>
            </a:rPr>
            <a:t> </a:t>
          </a:r>
        </a:p>
      </dsp:txBody>
      <dsp:txXfrm>
        <a:off x="0" y="1449300"/>
        <a:ext cx="8219256" cy="795600"/>
      </dsp:txXfrm>
    </dsp:sp>
    <dsp:sp modelId="{A374200B-F72D-4569-A528-F6C5BF86B5C4}">
      <dsp:nvSpPr>
        <dsp:cNvPr id="0" name=""/>
        <dsp:cNvSpPr/>
      </dsp:nvSpPr>
      <dsp:spPr>
        <a:xfrm>
          <a:off x="0" y="2302500"/>
          <a:ext cx="8219256" cy="7956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Para </a:t>
          </a:r>
          <a:r>
            <a:rPr lang="en-US" sz="2000" kern="1200" dirty="0" err="1" smtClean="0"/>
            <a:t>encontrar</a:t>
          </a:r>
          <a:r>
            <a:rPr lang="en-US" sz="2000" kern="1200" dirty="0" smtClean="0"/>
            <a:t> el </a:t>
          </a:r>
          <a:r>
            <a:rPr lang="en-US" sz="2000" kern="1200" dirty="0" err="1" smtClean="0"/>
            <a:t>número</a:t>
          </a:r>
          <a:r>
            <a:rPr lang="en-US" sz="2000" kern="1200" dirty="0" smtClean="0"/>
            <a:t> total de </a:t>
          </a:r>
          <a:r>
            <a:rPr lang="en-US" sz="2000" kern="1200" dirty="0" err="1" smtClean="0"/>
            <a:t>celdas</a:t>
          </a:r>
          <a:r>
            <a:rPr lang="en-US" sz="2000" kern="1200" dirty="0" smtClean="0"/>
            <a:t>  se divide el </a:t>
          </a:r>
          <a:r>
            <a:rPr lang="en-US" sz="2000" kern="1200" dirty="0" err="1" smtClean="0"/>
            <a:t>área</a:t>
          </a:r>
          <a:r>
            <a:rPr lang="en-US" sz="2000" kern="1200" dirty="0" smtClean="0"/>
            <a:t> total </a:t>
          </a:r>
          <a:r>
            <a:rPr lang="en-US" sz="2000" kern="1200" dirty="0" err="1" smtClean="0"/>
            <a:t>para</a:t>
          </a:r>
          <a:r>
            <a:rPr lang="en-US" sz="2000" kern="1200" dirty="0" smtClean="0"/>
            <a:t> la </a:t>
          </a:r>
          <a:r>
            <a:rPr lang="en-US" sz="2000" kern="1200" dirty="0" err="1" smtClean="0"/>
            <a:t>superficie</a:t>
          </a:r>
          <a:r>
            <a:rPr lang="en-US" sz="2000" kern="1200" dirty="0" smtClean="0"/>
            <a:t> </a:t>
          </a:r>
          <a:r>
            <a:rPr lang="en-US" sz="2000" kern="1200" dirty="0" err="1" smtClean="0"/>
            <a:t>que</a:t>
          </a:r>
          <a:r>
            <a:rPr lang="en-US" sz="2000" kern="1200" dirty="0" smtClean="0"/>
            <a:t> </a:t>
          </a:r>
          <a:r>
            <a:rPr lang="en-US" sz="2000" kern="1200" dirty="0" err="1" smtClean="0"/>
            <a:t>cubre</a:t>
          </a:r>
          <a:r>
            <a:rPr lang="en-US" sz="2000" kern="1200" dirty="0" smtClean="0"/>
            <a:t> </a:t>
          </a:r>
          <a:r>
            <a:rPr lang="en-US" sz="2000" kern="1200" dirty="0" err="1" smtClean="0"/>
            <a:t>cada</a:t>
          </a:r>
          <a:r>
            <a:rPr lang="en-US" sz="2000" kern="1200" dirty="0" smtClean="0"/>
            <a:t> </a:t>
          </a:r>
          <a:r>
            <a:rPr lang="en-US" sz="2000" kern="1200" dirty="0" err="1" smtClean="0"/>
            <a:t>eNB</a:t>
          </a:r>
          <a:r>
            <a:rPr lang="en-US" sz="2000" kern="1200" dirty="0" smtClean="0"/>
            <a:t> </a:t>
          </a:r>
          <a:r>
            <a:rPr lang="en-US" sz="2000" kern="1200" dirty="0" err="1" smtClean="0"/>
            <a:t>así</a:t>
          </a:r>
          <a:r>
            <a:rPr lang="en-US" sz="2000" kern="1200" dirty="0" smtClean="0"/>
            <a:t> se </a:t>
          </a:r>
          <a:r>
            <a:rPr lang="en-US" sz="2000" kern="1200" dirty="0" err="1" smtClean="0"/>
            <a:t>conoce</a:t>
          </a:r>
          <a:r>
            <a:rPr lang="en-US" sz="2000" kern="1200" dirty="0" smtClean="0"/>
            <a:t> el </a:t>
          </a:r>
          <a:r>
            <a:rPr lang="en-US" sz="2000" kern="1200" dirty="0" err="1" smtClean="0"/>
            <a:t>número</a:t>
          </a:r>
          <a:r>
            <a:rPr lang="en-US" sz="2000" kern="1200" dirty="0" smtClean="0"/>
            <a:t> de </a:t>
          </a:r>
          <a:r>
            <a:rPr lang="en-US" sz="2000" kern="1200" dirty="0" err="1" smtClean="0"/>
            <a:t>celdas</a:t>
          </a:r>
          <a:r>
            <a:rPr lang="en-US" sz="2000" kern="1200" dirty="0" smtClean="0"/>
            <a:t> </a:t>
          </a:r>
          <a:r>
            <a:rPr lang="en-US" sz="2000" kern="1200" dirty="0" err="1" smtClean="0"/>
            <a:t>iniciales</a:t>
          </a:r>
          <a:r>
            <a:rPr lang="en-US" sz="2000" kern="1200" dirty="0" smtClean="0"/>
            <a:t>.</a:t>
          </a:r>
          <a:endParaRPr lang="es-EC" sz="2000" kern="1200" dirty="0"/>
        </a:p>
      </dsp:txBody>
      <dsp:txXfrm>
        <a:off x="0" y="2302500"/>
        <a:ext cx="8219256" cy="795600"/>
      </dsp:txXfrm>
    </dsp:sp>
    <dsp:sp modelId="{98B6C5CF-4988-4313-841D-CD5373C3726A}">
      <dsp:nvSpPr>
        <dsp:cNvPr id="0" name=""/>
        <dsp:cNvSpPr/>
      </dsp:nvSpPr>
      <dsp:spPr>
        <a:xfrm>
          <a:off x="0" y="3155700"/>
          <a:ext cx="8219256" cy="795600"/>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a:noFill/>
            </a:rPr>
            <a:t> </a:t>
          </a:r>
        </a:p>
      </dsp:txBody>
      <dsp:txXfrm>
        <a:off x="0" y="3155700"/>
        <a:ext cx="8219256" cy="795600"/>
      </dsp:txXfrm>
    </dsp:sp>
    <dsp:sp modelId="{830645E9-5880-4007-BC17-A5B7ECA7DA77}">
      <dsp:nvSpPr>
        <dsp:cNvPr id="0" name=""/>
        <dsp:cNvSpPr/>
      </dsp:nvSpPr>
      <dsp:spPr>
        <a:xfrm>
          <a:off x="0" y="4008900"/>
          <a:ext cx="8219256" cy="795600"/>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a:noFill/>
            </a:rPr>
            <a:t> </a:t>
          </a:r>
        </a:p>
      </dsp:txBody>
      <dsp:txXfrm>
        <a:off x="0" y="4008900"/>
        <a:ext cx="8219256" cy="7956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DB184D-A681-4231-A2FF-740B5A09DCF7}">
      <dsp:nvSpPr>
        <dsp:cNvPr id="0" name=""/>
        <dsp:cNvSpPr/>
      </dsp:nvSpPr>
      <dsp:spPr>
        <a:xfrm>
          <a:off x="0" y="49341"/>
          <a:ext cx="8229599" cy="44272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just" defTabSz="1911350" rtl="0">
            <a:lnSpc>
              <a:spcPct val="90000"/>
            </a:lnSpc>
            <a:spcBef>
              <a:spcPct val="0"/>
            </a:spcBef>
            <a:spcAft>
              <a:spcPct val="35000"/>
            </a:spcAft>
          </a:pPr>
          <a:r>
            <a:rPr lang="es-MX" sz="4300" kern="1200" dirty="0" smtClean="0"/>
            <a:t>La sectorización de una célula omnidireccional, es la primera fase que se cumple, posteriormente  para aumentar la capacidad se divide cada fase celular por mitades. </a:t>
          </a:r>
          <a:endParaRPr lang="es-EC" sz="4300" kern="1200" dirty="0"/>
        </a:p>
      </dsp:txBody>
      <dsp:txXfrm>
        <a:off x="0" y="49341"/>
        <a:ext cx="8229599" cy="442727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FB9386-312A-45F6-A187-806FA57428B2}">
      <dsp:nvSpPr>
        <dsp:cNvPr id="0" name=""/>
        <dsp:cNvSpPr/>
      </dsp:nvSpPr>
      <dsp:spPr>
        <a:xfrm>
          <a:off x="0" y="89152"/>
          <a:ext cx="8229599" cy="16639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C" sz="2000" kern="1200" dirty="0" smtClean="0"/>
            <a:t>Un aumento progresivo de la demanda se cubre con un aumento progresivo de estaciones base. De manera simplificada, podría decirse que, para unos valores del área de cobertura de una célula debería ser calculada con la ecuación.</a:t>
          </a:r>
          <a:endParaRPr lang="es-EC" sz="2000" kern="1200" dirty="0"/>
        </a:p>
      </dsp:txBody>
      <dsp:txXfrm>
        <a:off x="0" y="89152"/>
        <a:ext cx="8229599" cy="1663959"/>
      </dsp:txXfrm>
    </dsp:sp>
    <dsp:sp modelId="{ACB3CE32-37B4-4E52-8096-3BCE9C318B9D}">
      <dsp:nvSpPr>
        <dsp:cNvPr id="0" name=""/>
        <dsp:cNvSpPr/>
      </dsp:nvSpPr>
      <dsp:spPr>
        <a:xfrm>
          <a:off x="0" y="1796312"/>
          <a:ext cx="8229599" cy="1663959"/>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a:noFill/>
            </a:rPr>
            <a:t> </a:t>
          </a:r>
        </a:p>
      </dsp:txBody>
      <dsp:txXfrm>
        <a:off x="0" y="1796312"/>
        <a:ext cx="8229599" cy="1663959"/>
      </dsp:txXfrm>
    </dsp:sp>
    <dsp:sp modelId="{8BFE0268-7F1C-4546-B381-91D792DEE189}">
      <dsp:nvSpPr>
        <dsp:cNvPr id="0" name=""/>
        <dsp:cNvSpPr/>
      </dsp:nvSpPr>
      <dsp:spPr>
        <a:xfrm>
          <a:off x="0" y="3503471"/>
          <a:ext cx="8229599" cy="166395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C" sz="1500" b="1" kern="1200" dirty="0" smtClean="0"/>
            <a:t>B</a:t>
          </a:r>
          <a:r>
            <a:rPr lang="es-EC" sz="1500" kern="1200" dirty="0" smtClean="0"/>
            <a:t> = Ancho de banda [Hz].</a:t>
          </a:r>
        </a:p>
        <a:p>
          <a:pPr lvl="0" algn="l" defTabSz="666750" rtl="0">
            <a:lnSpc>
              <a:spcPct val="90000"/>
            </a:lnSpc>
            <a:spcBef>
              <a:spcPct val="0"/>
            </a:spcBef>
            <a:spcAft>
              <a:spcPct val="35000"/>
            </a:spcAft>
          </a:pPr>
          <a:r>
            <a:rPr lang="es-EC" sz="1500" b="1" kern="1200" dirty="0" smtClean="0"/>
            <a:t>E</a:t>
          </a:r>
          <a:r>
            <a:rPr lang="es-EC" sz="1500" kern="1200" dirty="0" smtClean="0"/>
            <a:t> = Eficiencia espectral [bits/s/Hz]. </a:t>
          </a:r>
        </a:p>
        <a:p>
          <a:pPr lvl="0" algn="l" defTabSz="666750" rtl="0">
            <a:lnSpc>
              <a:spcPct val="90000"/>
            </a:lnSpc>
            <a:spcBef>
              <a:spcPct val="0"/>
            </a:spcBef>
            <a:spcAft>
              <a:spcPct val="35000"/>
            </a:spcAft>
          </a:pPr>
          <a:r>
            <a:rPr lang="es-EC" sz="1500" b="1" kern="1200" dirty="0" smtClean="0"/>
            <a:t>S</a:t>
          </a:r>
          <a:r>
            <a:rPr lang="es-EC" sz="1500" kern="1200" dirty="0" smtClean="0"/>
            <a:t>= Estación base cubre una superficie [Km2]</a:t>
          </a:r>
          <a:endParaRPr lang="es-EC" sz="1500" b="1" kern="1200" dirty="0" smtClean="0"/>
        </a:p>
        <a:p>
          <a:pPr lvl="0" algn="l" defTabSz="666750" rtl="0">
            <a:lnSpc>
              <a:spcPct val="90000"/>
            </a:lnSpc>
            <a:spcBef>
              <a:spcPct val="0"/>
            </a:spcBef>
            <a:spcAft>
              <a:spcPct val="35000"/>
            </a:spcAft>
          </a:pPr>
          <a:r>
            <a:rPr lang="es-EC" sz="1500" b="1" kern="1200" dirty="0" smtClean="0"/>
            <a:t>U</a:t>
          </a:r>
          <a:r>
            <a:rPr lang="es-EC" sz="1500" kern="1200" dirty="0" smtClean="0"/>
            <a:t> = Densidad por usuarios [usuarios/Km2].</a:t>
          </a:r>
        </a:p>
        <a:p>
          <a:pPr lvl="0" algn="l" defTabSz="666750" rtl="0">
            <a:lnSpc>
              <a:spcPct val="90000"/>
            </a:lnSpc>
            <a:spcBef>
              <a:spcPct val="0"/>
            </a:spcBef>
            <a:spcAft>
              <a:spcPct val="35000"/>
            </a:spcAft>
          </a:pPr>
          <a:r>
            <a:rPr lang="es-EC" sz="1500" kern="1200" dirty="0" smtClean="0"/>
            <a:t> </a:t>
          </a:r>
          <a:r>
            <a:rPr lang="es-EC" sz="1500" b="1" kern="1200" dirty="0" smtClean="0"/>
            <a:t>T</a:t>
          </a:r>
          <a:r>
            <a:rPr lang="es-EC" sz="1500" kern="1200" dirty="0" smtClean="0"/>
            <a:t> = Tráfico promedio por usuario [bits/s/usuario].</a:t>
          </a:r>
        </a:p>
      </dsp:txBody>
      <dsp:txXfrm>
        <a:off x="0" y="3503471"/>
        <a:ext cx="8229599" cy="166395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5BE9DA-1281-4A50-AA6C-F5A199F2926E}">
      <dsp:nvSpPr>
        <dsp:cNvPr id="0" name=""/>
        <dsp:cNvSpPr/>
      </dsp:nvSpPr>
      <dsp:spPr>
        <a:xfrm>
          <a:off x="3407248" y="0"/>
          <a:ext cx="2130041" cy="2130365"/>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37A8B7-6226-4269-B889-4DCF0A5224D7}">
      <dsp:nvSpPr>
        <dsp:cNvPr id="0" name=""/>
        <dsp:cNvSpPr/>
      </dsp:nvSpPr>
      <dsp:spPr>
        <a:xfrm>
          <a:off x="3878058" y="769126"/>
          <a:ext cx="1183623" cy="59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err="1" smtClean="0"/>
            <a:t>Ancho</a:t>
          </a:r>
          <a:r>
            <a:rPr lang="en-US" sz="1800" b="1" kern="1200" dirty="0" smtClean="0"/>
            <a:t> de Banda</a:t>
          </a:r>
          <a:endParaRPr lang="es-EC" sz="1800" b="1" kern="1200" dirty="0"/>
        </a:p>
      </dsp:txBody>
      <dsp:txXfrm>
        <a:off x="3878058" y="769126"/>
        <a:ext cx="1183623" cy="591669"/>
      </dsp:txXfrm>
    </dsp:sp>
    <dsp:sp modelId="{74FC1210-879D-4BA5-B38A-2B3D28014F8F}">
      <dsp:nvSpPr>
        <dsp:cNvPr id="0" name=""/>
        <dsp:cNvSpPr/>
      </dsp:nvSpPr>
      <dsp:spPr>
        <a:xfrm>
          <a:off x="2815637" y="1224053"/>
          <a:ext cx="2130041" cy="2130365"/>
        </a:xfrm>
        <a:prstGeom prst="leftCircularArrow">
          <a:avLst>
            <a:gd name="adj1" fmla="val 10980"/>
            <a:gd name="adj2" fmla="val 1142322"/>
            <a:gd name="adj3" fmla="val 6300000"/>
            <a:gd name="adj4" fmla="val 18900000"/>
            <a:gd name="adj5" fmla="val 125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AF6FE2-F767-4298-BF25-CC8472B9AD1E}">
      <dsp:nvSpPr>
        <dsp:cNvPr id="0" name=""/>
        <dsp:cNvSpPr/>
      </dsp:nvSpPr>
      <dsp:spPr>
        <a:xfrm>
          <a:off x="3288846" y="2000260"/>
          <a:ext cx="1183623" cy="59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err="1" smtClean="0"/>
            <a:t>Eficiencia</a:t>
          </a:r>
          <a:r>
            <a:rPr lang="en-US" sz="1800" b="1" kern="1200" dirty="0" smtClean="0"/>
            <a:t> </a:t>
          </a:r>
          <a:r>
            <a:rPr lang="en-US" sz="1800" b="1" kern="1200" dirty="0" err="1" smtClean="0"/>
            <a:t>espectral</a:t>
          </a:r>
          <a:endParaRPr lang="es-EC" sz="1800" b="1" kern="1200" dirty="0"/>
        </a:p>
      </dsp:txBody>
      <dsp:txXfrm>
        <a:off x="3288846" y="2000260"/>
        <a:ext cx="1183623" cy="591669"/>
      </dsp:txXfrm>
    </dsp:sp>
    <dsp:sp modelId="{07B44D86-E044-465E-BBD6-516D8AEE482A}">
      <dsp:nvSpPr>
        <dsp:cNvPr id="0" name=""/>
        <dsp:cNvSpPr/>
      </dsp:nvSpPr>
      <dsp:spPr>
        <a:xfrm>
          <a:off x="3558851" y="2594585"/>
          <a:ext cx="1830035" cy="1830769"/>
        </a:xfrm>
        <a:prstGeom prst="blockArc">
          <a:avLst>
            <a:gd name="adj1" fmla="val 13500000"/>
            <a:gd name="adj2" fmla="val 10800000"/>
            <a:gd name="adj3" fmla="val 1274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5378F6-3A15-40AD-8B81-1BD4093438E4}">
      <dsp:nvSpPr>
        <dsp:cNvPr id="0" name=""/>
        <dsp:cNvSpPr/>
      </dsp:nvSpPr>
      <dsp:spPr>
        <a:xfrm>
          <a:off x="3880858" y="3233164"/>
          <a:ext cx="1183623" cy="59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err="1" smtClean="0"/>
            <a:t>Superficie</a:t>
          </a:r>
          <a:r>
            <a:rPr lang="en-US" sz="1800" b="1" kern="1200" dirty="0" smtClean="0"/>
            <a:t> de </a:t>
          </a:r>
          <a:r>
            <a:rPr lang="en-US" sz="1800" b="1" kern="1200" dirty="0" err="1" smtClean="0"/>
            <a:t>cobertura</a:t>
          </a:r>
          <a:endParaRPr lang="es-EC" sz="1800" b="1" kern="1200" dirty="0"/>
        </a:p>
      </dsp:txBody>
      <dsp:txXfrm>
        <a:off x="3880858" y="3233164"/>
        <a:ext cx="1183623" cy="591669"/>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41048F-D752-4AF9-9CA5-6F63DD109C29}">
      <dsp:nvSpPr>
        <dsp:cNvPr id="0" name=""/>
        <dsp:cNvSpPr/>
      </dsp:nvSpPr>
      <dsp:spPr>
        <a:xfrm>
          <a:off x="0" y="592109"/>
          <a:ext cx="8229599" cy="10313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La </a:t>
          </a:r>
          <a:r>
            <a:rPr lang="en-US" sz="4300" kern="1200" dirty="0" err="1" smtClean="0"/>
            <a:t>capacidad</a:t>
          </a:r>
          <a:r>
            <a:rPr lang="en-US" sz="4300" kern="1200" dirty="0" smtClean="0"/>
            <a:t> </a:t>
          </a:r>
          <a:r>
            <a:rPr lang="en-US" sz="4300" kern="1200" dirty="0" err="1" smtClean="0"/>
            <a:t>por</a:t>
          </a:r>
          <a:r>
            <a:rPr lang="en-US" sz="4300" kern="1200" dirty="0" smtClean="0"/>
            <a:t> </a:t>
          </a:r>
          <a:r>
            <a:rPr lang="en-US" sz="4300" kern="1200" dirty="0" err="1" smtClean="0"/>
            <a:t>usuario</a:t>
          </a:r>
          <a:r>
            <a:rPr lang="en-US" sz="4300" kern="1200" dirty="0" smtClean="0"/>
            <a:t> se </a:t>
          </a:r>
          <a:r>
            <a:rPr lang="en-US" sz="4300" kern="1200" dirty="0" err="1" smtClean="0"/>
            <a:t>cubre</a:t>
          </a:r>
          <a:r>
            <a:rPr lang="en-US" sz="4300" kern="1200" dirty="0" smtClean="0"/>
            <a:t>:</a:t>
          </a:r>
          <a:endParaRPr lang="es-EC" sz="4300" kern="1200" dirty="0"/>
        </a:p>
      </dsp:txBody>
      <dsp:txXfrm>
        <a:off x="0" y="592109"/>
        <a:ext cx="8229599" cy="1031354"/>
      </dsp:txXfrm>
    </dsp:sp>
    <dsp:sp modelId="{C266DBFB-789F-4270-8ECF-DAE18C290230}">
      <dsp:nvSpPr>
        <dsp:cNvPr id="0" name=""/>
        <dsp:cNvSpPr/>
      </dsp:nvSpPr>
      <dsp:spPr>
        <a:xfrm>
          <a:off x="0" y="1747304"/>
          <a:ext cx="8229599" cy="1031354"/>
        </a:xfrm>
        <a:prstGeom prst="roundRect">
          <a:avLst/>
        </a:prstGeom>
        <a:blipFill rotWithShape="1">
          <a:blip xmlns:r="http://schemas.openxmlformats.org/officeDocument/2006/relationships" r:embed="rId1"/>
          <a:stretch>
            <a:fillRect l="-517" b="-253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s-EC" sz="4300" kern="1200">
              <a:noFill/>
            </a:rPr>
            <a:t> </a:t>
          </a:r>
        </a:p>
      </dsp:txBody>
      <dsp:txXfrm>
        <a:off x="0" y="1747304"/>
        <a:ext cx="8229599" cy="1031354"/>
      </dsp:txXfrm>
    </dsp:sp>
    <dsp:sp modelId="{7C1B9F01-04D2-4A76-98F2-F05F0FB8131C}">
      <dsp:nvSpPr>
        <dsp:cNvPr id="0" name=""/>
        <dsp:cNvSpPr/>
      </dsp:nvSpPr>
      <dsp:spPr>
        <a:xfrm>
          <a:off x="0" y="2902499"/>
          <a:ext cx="8229599" cy="1031354"/>
        </a:xfrm>
        <a:prstGeom prst="roundRect">
          <a:avLst/>
        </a:prstGeom>
        <a:blipFill rotWithShape="1">
          <a:blip xmlns:r="http://schemas.openxmlformats.org/officeDocument/2006/relationships" r:embed="rId2"/>
          <a:stretch>
            <a:fillRect l="-517" b="-295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s-EC" sz="4300" kern="1200">
              <a:noFill/>
            </a:rPr>
            <a:t> </a:t>
          </a:r>
        </a:p>
      </dsp:txBody>
      <dsp:txXfrm>
        <a:off x="0" y="2902499"/>
        <a:ext cx="8229599" cy="103135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FED0D1-881A-4661-91E8-ADB3A512C647}">
      <dsp:nvSpPr>
        <dsp:cNvPr id="0" name=""/>
        <dsp:cNvSpPr/>
      </dsp:nvSpPr>
      <dsp:spPr>
        <a:xfrm rot="16200000">
          <a:off x="3543299" y="-3543299"/>
          <a:ext cx="1143000" cy="822959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0">
            <a:lnSpc>
              <a:spcPct val="90000"/>
            </a:lnSpc>
            <a:spcBef>
              <a:spcPct val="0"/>
            </a:spcBef>
            <a:spcAft>
              <a:spcPct val="35000"/>
            </a:spcAft>
          </a:pPr>
          <a:r>
            <a:rPr lang="es-EC" sz="4000" kern="1200" dirty="0" smtClean="0"/>
            <a:t>Simulación de la Red</a:t>
          </a:r>
          <a:endParaRPr lang="es-EC" sz="4000" kern="1200" dirty="0"/>
        </a:p>
      </dsp:txBody>
      <dsp:txXfrm rot="16200000">
        <a:off x="3543299" y="-3543299"/>
        <a:ext cx="1143000" cy="822959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B9A81-B109-4194-9712-4C4F59A77ABA}">
      <dsp:nvSpPr>
        <dsp:cNvPr id="0" name=""/>
        <dsp:cNvSpPr/>
      </dsp:nvSpPr>
      <dsp:spPr>
        <a:xfrm rot="16200000">
          <a:off x="3543299" y="-3543299"/>
          <a:ext cx="1143000" cy="8229599"/>
        </a:xfrm>
        <a:prstGeom prst="flowChartManualOperation">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1150" tIns="0" rIns="311547" bIns="0" numCol="1" spcCol="1270" anchor="ctr" anchorCtr="0">
          <a:noAutofit/>
        </a:bodyPr>
        <a:lstStyle/>
        <a:p>
          <a:pPr lvl="0" algn="ctr" defTabSz="2178050" rtl="0">
            <a:lnSpc>
              <a:spcPct val="90000"/>
            </a:lnSpc>
            <a:spcBef>
              <a:spcPct val="0"/>
            </a:spcBef>
            <a:spcAft>
              <a:spcPct val="35000"/>
            </a:spcAft>
          </a:pPr>
          <a:r>
            <a:rPr lang="en-US" sz="4900" kern="1200" smtClean="0"/>
            <a:t>QUALNET</a:t>
          </a:r>
          <a:endParaRPr lang="es-EC" sz="4900" kern="1200"/>
        </a:p>
      </dsp:txBody>
      <dsp:txXfrm rot="16200000">
        <a:off x="3543299" y="-3543299"/>
        <a:ext cx="1143000" cy="822959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598C93-8B4C-41DA-BE0C-CF8133B04CCC}">
      <dsp:nvSpPr>
        <dsp:cNvPr id="0" name=""/>
        <dsp:cNvSpPr/>
      </dsp:nvSpPr>
      <dsp:spPr>
        <a:xfrm>
          <a:off x="0" y="203781"/>
          <a:ext cx="8229599" cy="411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rtl="0">
            <a:lnSpc>
              <a:spcPct val="90000"/>
            </a:lnSpc>
            <a:spcBef>
              <a:spcPct val="0"/>
            </a:spcBef>
            <a:spcAft>
              <a:spcPct val="35000"/>
            </a:spcAft>
          </a:pPr>
          <a:r>
            <a:rPr lang="es-MX" sz="4000" kern="1200" dirty="0" smtClean="0"/>
            <a:t>Para esta simulación se tomará un enlace entre dos E-UTRAN y varios móviles a los cuales se inyectarán  tráfico, y así ver el comportamiento y  obtener resultados de funcionamiento de la red LTE.</a:t>
          </a:r>
          <a:endParaRPr lang="es-EC" sz="4000" kern="1200" dirty="0"/>
        </a:p>
      </dsp:txBody>
      <dsp:txXfrm>
        <a:off x="0" y="203781"/>
        <a:ext cx="8229599" cy="411840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2838C-1DC0-418C-B5B6-4B317389F6E1}">
      <dsp:nvSpPr>
        <dsp:cNvPr id="0" name=""/>
        <dsp:cNvSpPr/>
      </dsp:nvSpPr>
      <dsp:spPr>
        <a:xfrm>
          <a:off x="0" y="6146"/>
          <a:ext cx="8229599" cy="9954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err="1" smtClean="0"/>
            <a:t>Una</a:t>
          </a:r>
          <a:r>
            <a:rPr lang="en-US" sz="2400" kern="1200" dirty="0" smtClean="0"/>
            <a:t> </a:t>
          </a:r>
          <a:r>
            <a:rPr lang="en-US" sz="2400" kern="1200" dirty="0" err="1" smtClean="0"/>
            <a:t>vez</a:t>
          </a:r>
          <a:r>
            <a:rPr lang="en-US" sz="2400" kern="1200" dirty="0" smtClean="0"/>
            <a:t> </a:t>
          </a:r>
          <a:r>
            <a:rPr lang="en-US" sz="2400" kern="1200" dirty="0" err="1" smtClean="0"/>
            <a:t>terminada</a:t>
          </a:r>
          <a:r>
            <a:rPr lang="en-US" sz="2400" kern="1200" dirty="0" smtClean="0"/>
            <a:t> la </a:t>
          </a:r>
          <a:r>
            <a:rPr lang="en-US" sz="2400" kern="1200" dirty="0" err="1" smtClean="0"/>
            <a:t>simulación</a:t>
          </a:r>
          <a:r>
            <a:rPr lang="en-US" sz="2400" kern="1200" dirty="0" smtClean="0"/>
            <a:t> se </a:t>
          </a:r>
          <a:r>
            <a:rPr lang="en-US" sz="2400" kern="1200" dirty="0" err="1" smtClean="0"/>
            <a:t>obtine</a:t>
          </a:r>
          <a:r>
            <a:rPr lang="en-US" sz="2400" kern="1200" dirty="0" smtClean="0"/>
            <a:t> el </a:t>
          </a:r>
          <a:r>
            <a:rPr lang="es-MX" sz="2400" kern="1200" dirty="0" err="1" smtClean="0"/>
            <a:t>throughput</a:t>
          </a:r>
          <a:r>
            <a:rPr lang="es-MX" sz="2400" kern="1200" dirty="0" smtClean="0"/>
            <a:t> con el número de paquete que llegan con la siguiente formula.</a:t>
          </a:r>
          <a:endParaRPr lang="es-EC" sz="2400" kern="1200" dirty="0"/>
        </a:p>
      </dsp:txBody>
      <dsp:txXfrm>
        <a:off x="0" y="6146"/>
        <a:ext cx="8229599" cy="995414"/>
      </dsp:txXfrm>
    </dsp:sp>
    <dsp:sp modelId="{E9E7686E-EBBC-4664-A4F9-EDBD6D43A57D}">
      <dsp:nvSpPr>
        <dsp:cNvPr id="0" name=""/>
        <dsp:cNvSpPr/>
      </dsp:nvSpPr>
      <dsp:spPr>
        <a:xfrm>
          <a:off x="0" y="1073560"/>
          <a:ext cx="8229599" cy="995414"/>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noFill/>
            </a:rPr>
            <a:t> </a:t>
          </a:r>
        </a:p>
      </dsp:txBody>
      <dsp:txXfrm>
        <a:off x="0" y="1073560"/>
        <a:ext cx="8229599" cy="995414"/>
      </dsp:txXfrm>
    </dsp:sp>
    <dsp:sp modelId="{D6061673-F490-49EE-B678-A7D4BC4B9699}">
      <dsp:nvSpPr>
        <dsp:cNvPr id="0" name=""/>
        <dsp:cNvSpPr/>
      </dsp:nvSpPr>
      <dsp:spPr>
        <a:xfrm>
          <a:off x="0" y="2140974"/>
          <a:ext cx="8229599" cy="444143"/>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t>Donde :</a:t>
          </a:r>
          <a:endParaRPr lang="es-EC" sz="1800" kern="1200" dirty="0"/>
        </a:p>
      </dsp:txBody>
      <dsp:txXfrm>
        <a:off x="0" y="2140974"/>
        <a:ext cx="8229599" cy="444143"/>
      </dsp:txXfrm>
    </dsp:sp>
    <dsp:sp modelId="{00D68C8F-9C80-415C-A91C-B90B6961E182}">
      <dsp:nvSpPr>
        <dsp:cNvPr id="0" name=""/>
        <dsp:cNvSpPr/>
      </dsp:nvSpPr>
      <dsp:spPr>
        <a:xfrm>
          <a:off x="0" y="2657118"/>
          <a:ext cx="8229599" cy="995414"/>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i="1" kern="1200" dirty="0" smtClean="0"/>
            <a:t>η</a:t>
          </a:r>
          <a:r>
            <a:rPr lang="es-MX" sz="1800" kern="1200" dirty="0" smtClean="0"/>
            <a:t> =representa </a:t>
          </a:r>
          <a:r>
            <a:rPr lang="es-MX" sz="1800" kern="1200" dirty="0" err="1" smtClean="0"/>
            <a:t>throughput</a:t>
          </a:r>
          <a:r>
            <a:rPr lang="es-MX" sz="1800" kern="1200" dirty="0" smtClean="0"/>
            <a:t> generado por la red.</a:t>
          </a:r>
          <a:endParaRPr lang="es-EC" sz="1800" kern="1200" dirty="0"/>
        </a:p>
      </dsp:txBody>
      <dsp:txXfrm>
        <a:off x="0" y="2657118"/>
        <a:ext cx="8229599" cy="995414"/>
      </dsp:txXfrm>
    </dsp:sp>
    <dsp:sp modelId="{6DAA1820-22B2-4529-950C-71A20CF85F1F}">
      <dsp:nvSpPr>
        <dsp:cNvPr id="0" name=""/>
        <dsp:cNvSpPr/>
      </dsp:nvSpPr>
      <dsp:spPr>
        <a:xfrm>
          <a:off x="0" y="3724532"/>
          <a:ext cx="8229599" cy="995414"/>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i="1" kern="1200" dirty="0" smtClean="0"/>
            <a:t>p</a:t>
          </a:r>
          <a:r>
            <a:rPr lang="es-MX" sz="1800" kern="1200" dirty="0" smtClean="0"/>
            <a:t> =constituye el número de paquetes recibidos.</a:t>
          </a:r>
          <a:endParaRPr lang="es-EC" sz="1800" kern="1200" dirty="0"/>
        </a:p>
      </dsp:txBody>
      <dsp:txXfrm>
        <a:off x="0" y="3724532"/>
        <a:ext cx="8229599" cy="995414"/>
      </dsp:txXfrm>
    </dsp:sp>
    <dsp:sp modelId="{D84FB6F7-CA46-4D3C-BD0F-4DBB77C05B6D}">
      <dsp:nvSpPr>
        <dsp:cNvPr id="0" name=""/>
        <dsp:cNvSpPr/>
      </dsp:nvSpPr>
      <dsp:spPr>
        <a:xfrm>
          <a:off x="0" y="4791946"/>
          <a:ext cx="8229599" cy="99541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i="1" kern="1200" dirty="0" err="1" smtClean="0"/>
            <a:t>Δt</a:t>
          </a:r>
          <a:r>
            <a:rPr lang="es-MX" sz="1800" i="1" kern="1200" dirty="0" smtClean="0"/>
            <a:t> =</a:t>
          </a:r>
          <a:r>
            <a:rPr lang="es-MX" sz="1800" kern="1200" dirty="0" smtClean="0"/>
            <a:t>representa la diferencia del tiempo de inicio con el tiempo de la simulación.</a:t>
          </a:r>
          <a:endParaRPr lang="es-EC" sz="1800" kern="1200" dirty="0"/>
        </a:p>
      </dsp:txBody>
      <dsp:txXfrm>
        <a:off x="0" y="4791946"/>
        <a:ext cx="8229599" cy="99541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19D4A8-B2A0-4194-B9A0-4070625D8B4E}">
      <dsp:nvSpPr>
        <dsp:cNvPr id="0" name=""/>
        <dsp:cNvSpPr/>
      </dsp:nvSpPr>
      <dsp:spPr>
        <a:xfrm rot="16200000">
          <a:off x="3543299" y="-3543299"/>
          <a:ext cx="1143000" cy="822959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0" tIns="0" rIns="311547" bIns="0" numCol="1" spcCol="1270" anchor="ctr" anchorCtr="0">
          <a:noAutofit/>
        </a:bodyPr>
        <a:lstStyle/>
        <a:p>
          <a:pPr lvl="0" algn="ctr" defTabSz="2178050" rtl="0">
            <a:lnSpc>
              <a:spcPct val="90000"/>
            </a:lnSpc>
            <a:spcBef>
              <a:spcPct val="0"/>
            </a:spcBef>
            <a:spcAft>
              <a:spcPct val="35000"/>
            </a:spcAft>
          </a:pPr>
          <a:r>
            <a:rPr lang="en-US" sz="4900" kern="1200" smtClean="0"/>
            <a:t>CONCLUSIONES</a:t>
          </a:r>
          <a:endParaRPr lang="es-EC" sz="4900" kern="1200"/>
        </a:p>
      </dsp:txBody>
      <dsp:txXfrm rot="16200000">
        <a:off x="3543299" y="-3543299"/>
        <a:ext cx="1143000" cy="82295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CCD695-0D2E-405D-A116-D75D821DA72B}">
      <dsp:nvSpPr>
        <dsp:cNvPr id="0" name=""/>
        <dsp:cNvSpPr/>
      </dsp:nvSpPr>
      <dsp:spPr>
        <a:xfrm rot="16200000">
          <a:off x="3543299" y="-3543299"/>
          <a:ext cx="1143000" cy="822959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0" tIns="0" rIns="311547" bIns="0" numCol="1" spcCol="1270" anchor="ctr" anchorCtr="0">
          <a:noAutofit/>
        </a:bodyPr>
        <a:lstStyle/>
        <a:p>
          <a:pPr lvl="0" algn="ctr" defTabSz="2178050" rtl="0">
            <a:lnSpc>
              <a:spcPct val="90000"/>
            </a:lnSpc>
            <a:spcBef>
              <a:spcPct val="0"/>
            </a:spcBef>
            <a:spcAft>
              <a:spcPct val="35000"/>
            </a:spcAft>
          </a:pPr>
          <a:r>
            <a:rPr lang="es-EC" sz="4900" kern="1200" dirty="0" smtClean="0"/>
            <a:t>AGENDA</a:t>
          </a:r>
          <a:endParaRPr lang="es-EC" sz="4900" kern="1200" dirty="0"/>
        </a:p>
      </dsp:txBody>
      <dsp:txXfrm rot="16200000">
        <a:off x="3543299" y="-3543299"/>
        <a:ext cx="1143000" cy="8229599"/>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34ACAA-C751-408C-99C3-2E763202C76A}">
      <dsp:nvSpPr>
        <dsp:cNvPr id="0" name=""/>
        <dsp:cNvSpPr/>
      </dsp:nvSpPr>
      <dsp:spPr>
        <a:xfrm>
          <a:off x="0" y="3"/>
          <a:ext cx="8229599" cy="4525956"/>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MX" sz="2700" kern="1200" dirty="0" smtClean="0"/>
            <a:t>La tecnología LTE es viable, y de hecho las exigencias del usuario orientado cada vez a mayores velocidades y nuevos servicios, obligará de cierta forma a las operadoras a migrar a esta tecnología, y por esto es necesario que se realice un estudio a nivel de las entidades encargadas de la regulación de telecomunicaciones en el País, como SENATEL, para que se asigne la banda de frecuencias en la que las operadoras podrían desarrollar redes basadas en tecnología LTE.</a:t>
          </a:r>
          <a:endParaRPr lang="es-EC" sz="2700" kern="1200" dirty="0"/>
        </a:p>
      </dsp:txBody>
      <dsp:txXfrm>
        <a:off x="0" y="3"/>
        <a:ext cx="8229599" cy="4525956"/>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F51DAD-0677-45A2-AAE2-AAA31073A7E9}">
      <dsp:nvSpPr>
        <dsp:cNvPr id="0" name=""/>
        <dsp:cNvSpPr/>
      </dsp:nvSpPr>
      <dsp:spPr>
        <a:xfrm>
          <a:off x="0" y="124422"/>
          <a:ext cx="8229599" cy="440154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a:lnSpc>
              <a:spcPct val="90000"/>
            </a:lnSpc>
            <a:spcBef>
              <a:spcPct val="0"/>
            </a:spcBef>
            <a:spcAft>
              <a:spcPct val="35000"/>
            </a:spcAft>
          </a:pPr>
          <a:r>
            <a:rPr lang="es-MX" sz="3300" kern="1200" dirty="0" smtClean="0"/>
            <a:t>Fue necesario realizar un monitoreo de las UTRAN existente en los valles de Tumbaco y los Chillos para evaluar la velocidad de carga y descarga, la latencia y el tipo de red que para estos sectores es UMTS con sus canales de alta velocidad que es HSPA, utilizando un software conocido como Speed.Test.net certificado por la FCC.</a:t>
          </a:r>
          <a:endParaRPr lang="es-EC" sz="3300" kern="1200" dirty="0"/>
        </a:p>
      </dsp:txBody>
      <dsp:txXfrm>
        <a:off x="0" y="124422"/>
        <a:ext cx="8229599" cy="440154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38071B-E1E3-4B0A-944F-3801969D06DC}">
      <dsp:nvSpPr>
        <dsp:cNvPr id="0" name=""/>
        <dsp:cNvSpPr/>
      </dsp:nvSpPr>
      <dsp:spPr>
        <a:xfrm>
          <a:off x="0" y="0"/>
          <a:ext cx="8229599" cy="4468776"/>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MX" sz="2700" kern="1200" dirty="0" smtClean="0"/>
            <a:t>El software para simulaciones de redes radioeléctricas SIRENET Profesional, fue utilizado para evaluar sobre un modelo de propagación parámetros como la cobertura y solapamiento de la señal, utilizando mapas digitales que permiten visualizar el relieve y este a su vez facilita encontrar los puntos muertos de la señal producida con valores de sensibilidad ≤ -112 dBm, por las características propias del terreno en los Valles de Tumbaco y los Chillos.</a:t>
          </a:r>
          <a:endParaRPr lang="es-EC" sz="2700" kern="1200" dirty="0"/>
        </a:p>
      </dsp:txBody>
      <dsp:txXfrm>
        <a:off x="0" y="0"/>
        <a:ext cx="8229599" cy="4468776"/>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08DDC-4A10-44AD-B708-58065CB0C668}">
      <dsp:nvSpPr>
        <dsp:cNvPr id="0" name=""/>
        <dsp:cNvSpPr/>
      </dsp:nvSpPr>
      <dsp:spPr>
        <a:xfrm>
          <a:off x="0" y="388659"/>
          <a:ext cx="8229599" cy="38610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a:lnSpc>
              <a:spcPct val="90000"/>
            </a:lnSpc>
            <a:spcBef>
              <a:spcPct val="0"/>
            </a:spcBef>
            <a:spcAft>
              <a:spcPct val="35000"/>
            </a:spcAft>
          </a:pPr>
          <a:r>
            <a:rPr lang="es-MX" sz="3300" kern="1200" dirty="0" smtClean="0"/>
            <a:t>Los resultados de SIRENET profesional permitieron tomar decisiones en cuanto a los puntos geográficos, y en qué lugar se debería colocar  las EUTRAN para evitar que una EUTRAN brinde cobertura sobre una zona que ya se encuentra considerada por otras zonas que no estén consideradas.</a:t>
          </a:r>
          <a:endParaRPr lang="es-EC" sz="3300" kern="1200" dirty="0"/>
        </a:p>
      </dsp:txBody>
      <dsp:txXfrm>
        <a:off x="0" y="388659"/>
        <a:ext cx="8229599" cy="386100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8B0175-2A36-42DB-AEDE-7F9AC7E45CCC}">
      <dsp:nvSpPr>
        <dsp:cNvPr id="0" name=""/>
        <dsp:cNvSpPr/>
      </dsp:nvSpPr>
      <dsp:spPr>
        <a:xfrm>
          <a:off x="0" y="62211"/>
          <a:ext cx="8229599" cy="440154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a:lnSpc>
              <a:spcPct val="90000"/>
            </a:lnSpc>
            <a:spcBef>
              <a:spcPct val="0"/>
            </a:spcBef>
            <a:spcAft>
              <a:spcPct val="35000"/>
            </a:spcAft>
          </a:pPr>
          <a:r>
            <a:rPr lang="es-MX" sz="3300" kern="1200" dirty="0" smtClean="0"/>
            <a:t>El segundo software utilizado fue </a:t>
          </a:r>
          <a:r>
            <a:rPr lang="es-MX" sz="3300" kern="1200" dirty="0" err="1" smtClean="0"/>
            <a:t>QualNet</a:t>
          </a:r>
          <a:r>
            <a:rPr lang="es-MX" sz="3300" kern="1200" dirty="0" smtClean="0"/>
            <a:t>, el propósito de emplearlo fue el de poder ampliar el aspecto de la simulación y enfocarlo hacía otro punto importante como la evaluación del desempeño de la red al inyectar distintos tipos de Tráfico, permitiendo ingresar las especificaciones técnicas establecidas por la 3GPP.</a:t>
          </a:r>
          <a:endParaRPr lang="es-EC" sz="3300" kern="1200" dirty="0"/>
        </a:p>
      </dsp:txBody>
      <dsp:txXfrm>
        <a:off x="0" y="62211"/>
        <a:ext cx="8229599" cy="440154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03C2F7-F912-4E6B-983E-C83324EC8300}">
      <dsp:nvSpPr>
        <dsp:cNvPr id="0" name=""/>
        <dsp:cNvSpPr/>
      </dsp:nvSpPr>
      <dsp:spPr>
        <a:xfrm>
          <a:off x="0" y="51681"/>
          <a:ext cx="8229599" cy="44226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MX" sz="2700" kern="1200" dirty="0" smtClean="0"/>
            <a:t>Los resultados obtenidos en </a:t>
          </a:r>
          <a:r>
            <a:rPr lang="es-MX" sz="2700" kern="1200" dirty="0" err="1" smtClean="0"/>
            <a:t>QualNet</a:t>
          </a:r>
          <a:r>
            <a:rPr lang="es-MX" sz="2700" kern="1200" dirty="0" smtClean="0"/>
            <a:t>, permite comparar la velocidad de carga y descarga teórica y estos resultados a la vez con las redes  HSPA instalada en los valles de Tumbaco y los Chillos, permitiendo contrastar con el desempeño de la red LTE simulada, obteniendo altas velocidades en la transferencia de datos,  utilizando varios usuarios con diferentes protocolos de transportes al mismo tiempo como son el CBR con velocidad de 18,3 Mbps hasta 40,9 Mbps, VBR, Telnet con velocidad de 5 hasta 8 bps.</a:t>
          </a:r>
          <a:endParaRPr lang="es-EC" sz="2700" kern="1200" dirty="0"/>
        </a:p>
      </dsp:txBody>
      <dsp:txXfrm>
        <a:off x="0" y="51681"/>
        <a:ext cx="8229599" cy="4422600"/>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C93E33-F24E-4C9E-A79D-15595C2D1812}">
      <dsp:nvSpPr>
        <dsp:cNvPr id="0" name=""/>
        <dsp:cNvSpPr/>
      </dsp:nvSpPr>
      <dsp:spPr>
        <a:xfrm>
          <a:off x="0" y="91461"/>
          <a:ext cx="8229599" cy="434304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es-MX" sz="2900" kern="1200" dirty="0" smtClean="0"/>
            <a:t>La posibilidad de migrar el sistema actual de telefonía celular a cuarta generación en los Valles de Tumbaco y Los Chillos, es viable, aunque este implica retos que abarcan aspectos tanto tecnológicos como económicos para las operadoras de telefonía celular; mejorando la calidad de servicio, calidad de experiencia, que implica utilizar dispositivos móviles que permitirán potencializar todos los servicios de la red LTE.</a:t>
          </a:r>
          <a:endParaRPr lang="es-EC" sz="2900" kern="1200" dirty="0"/>
        </a:p>
      </dsp:txBody>
      <dsp:txXfrm>
        <a:off x="0" y="91461"/>
        <a:ext cx="8229599" cy="434304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B606EC-7759-4426-BD4D-D5E859ACFC31}">
      <dsp:nvSpPr>
        <dsp:cNvPr id="0" name=""/>
        <dsp:cNvSpPr/>
      </dsp:nvSpPr>
      <dsp:spPr>
        <a:xfrm>
          <a:off x="0" y="16581"/>
          <a:ext cx="8424936" cy="44928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es-MX" sz="3000" kern="1200" dirty="0" smtClean="0"/>
            <a:t>El estudio del tráfico procura tomar en cuenta las consideraciones sobre las necesidades tanto en capacidad como velocidad que en corto plazo demandará la red móvil. Por este motivo se tomó en cuenta parámetros como la densidad de usuario, que toma en cuenta el aumento de E-</a:t>
          </a:r>
          <a:r>
            <a:rPr lang="es-MX" sz="3000" kern="1200" dirty="0" err="1" smtClean="0"/>
            <a:t>UTRAN’s</a:t>
          </a:r>
          <a:r>
            <a:rPr lang="es-MX" sz="3000" kern="1200" dirty="0" smtClean="0"/>
            <a:t> necesarias para cubrir los requerimientos y expectativas de la red diseñada, eficiencia espectral y demanda de tráfico.</a:t>
          </a:r>
          <a:endParaRPr lang="es-EC" sz="3000" kern="1200" dirty="0"/>
        </a:p>
      </dsp:txBody>
      <dsp:txXfrm>
        <a:off x="0" y="16581"/>
        <a:ext cx="8424936" cy="4492800"/>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3B107-66CE-42D5-8D2F-09F385A7EAB8}">
      <dsp:nvSpPr>
        <dsp:cNvPr id="0" name=""/>
        <dsp:cNvSpPr/>
      </dsp:nvSpPr>
      <dsp:spPr>
        <a:xfrm rot="16200000">
          <a:off x="3543299" y="-3543299"/>
          <a:ext cx="1143000" cy="8229599"/>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150" tIns="0" rIns="311547" bIns="0" numCol="1" spcCol="1270" anchor="ctr" anchorCtr="0">
          <a:noAutofit/>
        </a:bodyPr>
        <a:lstStyle/>
        <a:p>
          <a:pPr lvl="0" algn="ctr" defTabSz="2178050" rtl="0">
            <a:lnSpc>
              <a:spcPct val="90000"/>
            </a:lnSpc>
            <a:spcBef>
              <a:spcPct val="0"/>
            </a:spcBef>
            <a:spcAft>
              <a:spcPct val="35000"/>
            </a:spcAft>
          </a:pPr>
          <a:r>
            <a:rPr lang="en-US" sz="4900" kern="1200" smtClean="0"/>
            <a:t>RECOMENDACIONES</a:t>
          </a:r>
          <a:endParaRPr lang="es-EC" sz="4900" kern="1200"/>
        </a:p>
      </dsp:txBody>
      <dsp:txXfrm rot="16200000">
        <a:off x="3543299" y="-3543299"/>
        <a:ext cx="1143000" cy="8229599"/>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AB783C-CBAE-45F1-88DF-B1DDC333EC11}">
      <dsp:nvSpPr>
        <dsp:cNvPr id="0" name=""/>
        <dsp:cNvSpPr/>
      </dsp:nvSpPr>
      <dsp:spPr>
        <a:xfrm>
          <a:off x="0" y="16581"/>
          <a:ext cx="8229599" cy="449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es-MX" sz="3000" kern="1200" dirty="0" smtClean="0"/>
            <a:t>Se recomienda que los entes de control y regulación como son la SENATEL, SUPERTEL, realicen un estudio para asignar un mayor ancho de banda, ya que LTE para su explotación total debe ser de 20 MHz, debido al</a:t>
          </a:r>
          <a:r>
            <a:rPr lang="es-ES" sz="3000" kern="1200" dirty="0" smtClean="0"/>
            <a:t> rápido crecimiento de datos móviles y el tráfico se ha creado la necesidad de espectro adicional, tomando en cuenta que LTE-</a:t>
          </a:r>
          <a:r>
            <a:rPr lang="es-ES" sz="3000" kern="1200" dirty="0" err="1" smtClean="0"/>
            <a:t>Advanced</a:t>
          </a:r>
          <a:r>
            <a:rPr lang="es-ES" sz="3000" kern="1200" dirty="0" smtClean="0"/>
            <a:t> necesita un ancho de banda de 100MHz.</a:t>
          </a:r>
          <a:endParaRPr lang="es-EC" sz="3000" kern="1200" dirty="0"/>
        </a:p>
      </dsp:txBody>
      <dsp:txXfrm>
        <a:off x="0" y="16581"/>
        <a:ext cx="8229599" cy="4492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8C3257-2119-4224-98E9-9D04FD5225C5}">
      <dsp:nvSpPr>
        <dsp:cNvPr id="0" name=""/>
        <dsp:cNvSpPr/>
      </dsp:nvSpPr>
      <dsp:spPr>
        <a:xfrm>
          <a:off x="0" y="0"/>
          <a:ext cx="6583679" cy="9418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dirty="0" smtClean="0"/>
            <a:t>QUE ES LTE Y SU EVOLUCIÓN.</a:t>
          </a:r>
          <a:endParaRPr lang="es-EC" sz="2400" kern="1200" dirty="0"/>
        </a:p>
      </dsp:txBody>
      <dsp:txXfrm>
        <a:off x="0" y="0"/>
        <a:ext cx="5542886" cy="941894"/>
      </dsp:txXfrm>
    </dsp:sp>
    <dsp:sp modelId="{2FA5644C-6D76-42CB-B4C5-18112CCE6306}">
      <dsp:nvSpPr>
        <dsp:cNvPr id="0" name=""/>
        <dsp:cNvSpPr/>
      </dsp:nvSpPr>
      <dsp:spPr>
        <a:xfrm>
          <a:off x="551383" y="1113148"/>
          <a:ext cx="6583679" cy="9418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dirty="0" smtClean="0"/>
            <a:t>UBICACIÓN DEL DISEÑO.</a:t>
          </a:r>
          <a:endParaRPr lang="es-EC" sz="2400" kern="1200" dirty="0"/>
        </a:p>
      </dsp:txBody>
      <dsp:txXfrm>
        <a:off x="551383" y="1113148"/>
        <a:ext cx="5420065" cy="941894"/>
      </dsp:txXfrm>
    </dsp:sp>
    <dsp:sp modelId="{F6AB39AD-A04A-4CE1-AA35-82DF5A1B5463}">
      <dsp:nvSpPr>
        <dsp:cNvPr id="0" name=""/>
        <dsp:cNvSpPr/>
      </dsp:nvSpPr>
      <dsp:spPr>
        <a:xfrm>
          <a:off x="1094536" y="2226296"/>
          <a:ext cx="6583679" cy="9418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smtClean="0"/>
            <a:t>SITUACIÓN ACTUAL DE LA TELEFONÍA CELULAR.</a:t>
          </a:r>
          <a:endParaRPr lang="es-EC" sz="2400" kern="1200"/>
        </a:p>
      </dsp:txBody>
      <dsp:txXfrm>
        <a:off x="1094536" y="2226296"/>
        <a:ext cx="5428294" cy="941894"/>
      </dsp:txXfrm>
    </dsp:sp>
    <dsp:sp modelId="{77A9C578-EBDF-40B6-BB66-682601061B4D}">
      <dsp:nvSpPr>
        <dsp:cNvPr id="0" name=""/>
        <dsp:cNvSpPr/>
      </dsp:nvSpPr>
      <dsp:spPr>
        <a:xfrm>
          <a:off x="1645919" y="3339444"/>
          <a:ext cx="6583679" cy="9418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C" sz="2400" kern="1200" smtClean="0"/>
            <a:t>DISEÑO DE LA RED LTE.</a:t>
          </a:r>
          <a:endParaRPr lang="es-EC" sz="2400" kern="1200"/>
        </a:p>
      </dsp:txBody>
      <dsp:txXfrm>
        <a:off x="1645919" y="3339444"/>
        <a:ext cx="5420065" cy="941894"/>
      </dsp:txXfrm>
    </dsp:sp>
    <dsp:sp modelId="{5107A900-CDA9-4389-BBB6-0B39F2ED12B3}">
      <dsp:nvSpPr>
        <dsp:cNvPr id="0" name=""/>
        <dsp:cNvSpPr/>
      </dsp:nvSpPr>
      <dsp:spPr>
        <a:xfrm>
          <a:off x="5971448" y="721405"/>
          <a:ext cx="612231" cy="61223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5971448" y="721405"/>
        <a:ext cx="612231" cy="612231"/>
      </dsp:txXfrm>
    </dsp:sp>
    <dsp:sp modelId="{95F5E525-A687-44FE-B8CA-3041F209F67E}">
      <dsp:nvSpPr>
        <dsp:cNvPr id="0" name=""/>
        <dsp:cNvSpPr/>
      </dsp:nvSpPr>
      <dsp:spPr>
        <a:xfrm>
          <a:off x="6522831" y="1834553"/>
          <a:ext cx="612231" cy="61223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6522831" y="1834553"/>
        <a:ext cx="612231" cy="612231"/>
      </dsp:txXfrm>
    </dsp:sp>
    <dsp:sp modelId="{2A57AB26-EA31-4026-BD80-0B65F94BA434}">
      <dsp:nvSpPr>
        <dsp:cNvPr id="0" name=""/>
        <dsp:cNvSpPr/>
      </dsp:nvSpPr>
      <dsp:spPr>
        <a:xfrm>
          <a:off x="7065985" y="2947701"/>
          <a:ext cx="612231" cy="61223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C" sz="2700" kern="1200"/>
        </a:p>
      </dsp:txBody>
      <dsp:txXfrm>
        <a:off x="7065985" y="2947701"/>
        <a:ext cx="612231" cy="612231"/>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436A46-97C3-4CAB-BEB6-559E3350EE24}">
      <dsp:nvSpPr>
        <dsp:cNvPr id="0" name=""/>
        <dsp:cNvSpPr/>
      </dsp:nvSpPr>
      <dsp:spPr>
        <a:xfrm>
          <a:off x="0" y="0"/>
          <a:ext cx="8229599" cy="4427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just" defTabSz="1911350">
            <a:lnSpc>
              <a:spcPct val="90000"/>
            </a:lnSpc>
            <a:spcBef>
              <a:spcPct val="0"/>
            </a:spcBef>
            <a:spcAft>
              <a:spcPct val="35000"/>
            </a:spcAft>
          </a:pPr>
          <a:r>
            <a:rPr lang="es-MX" sz="4300" kern="1200" dirty="0" smtClean="0"/>
            <a:t>Se recomienda que se realicen estudios sobre la gestión de traspaso de llamada de voz a redes 2G, 3G y la calidad de servicio de la llamada al salir de la cobertura de la red LTE.</a:t>
          </a:r>
          <a:endParaRPr lang="es-EC" sz="4300" kern="1200" dirty="0"/>
        </a:p>
      </dsp:txBody>
      <dsp:txXfrm>
        <a:off x="0" y="0"/>
        <a:ext cx="8229599" cy="4427279"/>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D43515-B95B-4F96-9BE3-63636340122E}">
      <dsp:nvSpPr>
        <dsp:cNvPr id="0" name=""/>
        <dsp:cNvSpPr/>
      </dsp:nvSpPr>
      <dsp:spPr>
        <a:xfrm>
          <a:off x="0" y="320891"/>
          <a:ext cx="8229599" cy="3884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just" defTabSz="1911350">
            <a:lnSpc>
              <a:spcPct val="90000"/>
            </a:lnSpc>
            <a:spcBef>
              <a:spcPct val="0"/>
            </a:spcBef>
            <a:spcAft>
              <a:spcPct val="35000"/>
            </a:spcAft>
          </a:pPr>
          <a:r>
            <a:rPr lang="es-MX" sz="4300" kern="1200" dirty="0" smtClean="0"/>
            <a:t>Se recomienda realizar un estudio sobre el impacto que tendría el uso de antenas inteligentes, que utiliza LTE, con respecto a las radiaciones no ionizantes. </a:t>
          </a:r>
          <a:endParaRPr lang="es-EC" sz="4300" kern="1200" dirty="0"/>
        </a:p>
      </dsp:txBody>
      <dsp:txXfrm>
        <a:off x="0" y="320891"/>
        <a:ext cx="8229599" cy="3884180"/>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90461B-7BCF-4FC8-AE8D-E7D2C1CDDF8F}">
      <dsp:nvSpPr>
        <dsp:cNvPr id="0" name=""/>
        <dsp:cNvSpPr/>
      </dsp:nvSpPr>
      <dsp:spPr>
        <a:xfrm>
          <a:off x="0" y="13129"/>
          <a:ext cx="8435279" cy="533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es-EC" sz="4000" kern="1200" dirty="0" smtClean="0"/>
            <a:t>Es recomendable que las Fuerzas Armadas tomando como referencia los resultados obtenidos en el presente proyecto, planifique la actualización del </a:t>
          </a:r>
          <a:r>
            <a:rPr lang="es-EC" sz="4000" kern="1200" dirty="0" err="1" smtClean="0"/>
            <a:t>backbone</a:t>
          </a:r>
          <a:r>
            <a:rPr lang="es-EC" sz="4000" kern="1200" dirty="0" smtClean="0"/>
            <a:t> de la red hacia MPLS-IP, con el propósito de potencializarla en aspectos como la capacidad, velocidad y servicios.</a:t>
          </a:r>
          <a:endParaRPr lang="es-EC" sz="4000" kern="1200" dirty="0"/>
        </a:p>
      </dsp:txBody>
      <dsp:txXfrm>
        <a:off x="0" y="13129"/>
        <a:ext cx="8435279" cy="5335200"/>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B7290F-23A7-4CAA-8997-311993DFF3DF}">
      <dsp:nvSpPr>
        <dsp:cNvPr id="0" name=""/>
        <dsp:cNvSpPr/>
      </dsp:nvSpPr>
      <dsp:spPr>
        <a:xfrm>
          <a:off x="345578" y="1448"/>
          <a:ext cx="7538442" cy="452306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GRACIAS POR SU ATENCIÓN.</a:t>
          </a:r>
          <a:endParaRPr lang="es-EC" sz="6500" kern="1200" dirty="0"/>
        </a:p>
      </dsp:txBody>
      <dsp:txXfrm>
        <a:off x="345578" y="1448"/>
        <a:ext cx="7538442" cy="45230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0FFE4-5D5E-4E6D-AC58-BF2CAFAD69EA}">
      <dsp:nvSpPr>
        <dsp:cNvPr id="0" name=""/>
        <dsp:cNvSpPr/>
      </dsp:nvSpPr>
      <dsp:spPr>
        <a:xfrm rot="16200000">
          <a:off x="3539281" y="-3539281"/>
          <a:ext cx="1143000" cy="822156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4800" bIns="0" numCol="1" spcCol="1270" anchor="ctr" anchorCtr="0">
          <a:noAutofit/>
        </a:bodyPr>
        <a:lstStyle/>
        <a:p>
          <a:pPr lvl="0" algn="ctr" defTabSz="2133600" rtl="0">
            <a:lnSpc>
              <a:spcPct val="90000"/>
            </a:lnSpc>
            <a:spcBef>
              <a:spcPct val="0"/>
            </a:spcBef>
            <a:spcAft>
              <a:spcPct val="35000"/>
            </a:spcAft>
          </a:pPr>
          <a:r>
            <a:rPr lang="es-EC" sz="4800" kern="1200" dirty="0" smtClean="0"/>
            <a:t>AGENDA</a:t>
          </a:r>
          <a:r>
            <a:rPr lang="es-EC" sz="2400" kern="1200" dirty="0" smtClean="0"/>
            <a:t/>
          </a:r>
          <a:br>
            <a:rPr lang="es-EC" sz="2400" kern="1200" dirty="0" smtClean="0"/>
          </a:br>
          <a:endParaRPr lang="es-EC" sz="2400" kern="1200" dirty="0"/>
        </a:p>
      </dsp:txBody>
      <dsp:txXfrm rot="16200000">
        <a:off x="3539281" y="-3539281"/>
        <a:ext cx="1143000" cy="822156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CEA9D3-5AAE-4A05-8764-4FB7CE545932}">
      <dsp:nvSpPr>
        <dsp:cNvPr id="0" name=""/>
        <dsp:cNvSpPr/>
      </dsp:nvSpPr>
      <dsp:spPr>
        <a:xfrm>
          <a:off x="0" y="0"/>
          <a:ext cx="6995160" cy="13109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C" sz="3400" kern="1200" dirty="0" smtClean="0"/>
            <a:t>SIMULACIÓN DE LA RED.</a:t>
          </a:r>
          <a:endParaRPr lang="es-EC" sz="3400" kern="1200" dirty="0"/>
        </a:p>
      </dsp:txBody>
      <dsp:txXfrm>
        <a:off x="0" y="0"/>
        <a:ext cx="5716999" cy="1310934"/>
      </dsp:txXfrm>
    </dsp:sp>
    <dsp:sp modelId="{56F4AF0A-F3F6-4EDC-B3CE-AA84557F70FB}">
      <dsp:nvSpPr>
        <dsp:cNvPr id="0" name=""/>
        <dsp:cNvSpPr/>
      </dsp:nvSpPr>
      <dsp:spPr>
        <a:xfrm>
          <a:off x="1234439" y="1602252"/>
          <a:ext cx="6995160" cy="13109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s-EC" sz="3400" kern="1200" dirty="0" smtClean="0"/>
            <a:t>CONCLUSIONES Y RECOMENDACIONES.</a:t>
          </a:r>
          <a:endParaRPr lang="es-EC" sz="3400" kern="1200" dirty="0"/>
        </a:p>
      </dsp:txBody>
      <dsp:txXfrm>
        <a:off x="1234439" y="1602252"/>
        <a:ext cx="4908612" cy="1310934"/>
      </dsp:txXfrm>
    </dsp:sp>
    <dsp:sp modelId="{51BE2CDA-87B9-4FDA-8F34-A8D6C752D1D1}">
      <dsp:nvSpPr>
        <dsp:cNvPr id="0" name=""/>
        <dsp:cNvSpPr/>
      </dsp:nvSpPr>
      <dsp:spPr>
        <a:xfrm>
          <a:off x="6143052" y="1030539"/>
          <a:ext cx="852107" cy="85210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143052" y="1030539"/>
        <a:ext cx="852107" cy="85210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2DAA84-0489-4D40-9219-B82636E9AB57}">
      <dsp:nvSpPr>
        <dsp:cNvPr id="0" name=""/>
        <dsp:cNvSpPr/>
      </dsp:nvSpPr>
      <dsp:spPr>
        <a:xfrm rot="16200000">
          <a:off x="3543299" y="-3543299"/>
          <a:ext cx="1143000" cy="8229599"/>
        </a:xfrm>
        <a:prstGeom prst="flowChartManualOperati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1150" tIns="0" rIns="311547" bIns="0" numCol="1" spcCol="1270" anchor="ctr" anchorCtr="0">
          <a:noAutofit/>
        </a:bodyPr>
        <a:lstStyle/>
        <a:p>
          <a:pPr lvl="0" algn="ctr" defTabSz="2178050" rtl="0">
            <a:lnSpc>
              <a:spcPct val="90000"/>
            </a:lnSpc>
            <a:spcBef>
              <a:spcPct val="0"/>
            </a:spcBef>
            <a:spcAft>
              <a:spcPct val="35000"/>
            </a:spcAft>
          </a:pPr>
          <a:r>
            <a:rPr lang="es-EC" sz="4900" b="1" kern="1200" dirty="0" smtClean="0"/>
            <a:t>DEFINICIONES</a:t>
          </a:r>
          <a:endParaRPr lang="es-EC" sz="4900" b="1" kern="1200" dirty="0"/>
        </a:p>
      </dsp:txBody>
      <dsp:txXfrm rot="16200000">
        <a:off x="3543299" y="-3543299"/>
        <a:ext cx="1143000" cy="82295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04641-C393-453E-AF27-729CA27583E0}">
      <dsp:nvSpPr>
        <dsp:cNvPr id="0" name=""/>
        <dsp:cNvSpPr/>
      </dsp:nvSpPr>
      <dsp:spPr>
        <a:xfrm>
          <a:off x="0" y="21730"/>
          <a:ext cx="8229599" cy="24365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b="1" kern="1200" dirty="0" smtClean="0"/>
            <a:t>UMTS (Universal </a:t>
          </a:r>
          <a:r>
            <a:rPr lang="es-MX" sz="2800" b="1" kern="1200" dirty="0" err="1" smtClean="0"/>
            <a:t>Mobil</a:t>
          </a:r>
          <a:r>
            <a:rPr lang="es-MX" sz="2800" b="1" kern="1200" dirty="0" smtClean="0"/>
            <a:t> </a:t>
          </a:r>
          <a:r>
            <a:rPr lang="es-MX" sz="2800" b="1" kern="1200" dirty="0" err="1" smtClean="0"/>
            <a:t>Telecomunications</a:t>
          </a:r>
          <a:r>
            <a:rPr lang="es-MX" sz="2800" b="1" kern="1200" dirty="0" smtClean="0"/>
            <a:t> </a:t>
          </a:r>
          <a:r>
            <a:rPr lang="es-MX" sz="2800" b="1" kern="1200" dirty="0" err="1" smtClean="0"/>
            <a:t>System</a:t>
          </a:r>
          <a:r>
            <a:rPr lang="es-MX" sz="2800" b="1" kern="1200" dirty="0" smtClean="0"/>
            <a:t>) </a:t>
          </a:r>
          <a:r>
            <a:rPr lang="es-MX" sz="2800" b="0" kern="1200" dirty="0" smtClean="0"/>
            <a:t>Sistema Universal de Telecomunicaciones Móviles</a:t>
          </a:r>
          <a:endParaRPr lang="es-EC" sz="2800" kern="1200" dirty="0"/>
        </a:p>
      </dsp:txBody>
      <dsp:txXfrm>
        <a:off x="0" y="21730"/>
        <a:ext cx="8229599" cy="2436525"/>
      </dsp:txXfrm>
    </dsp:sp>
    <dsp:sp modelId="{EFB93B6A-484E-477C-9FA0-E8267120102E}">
      <dsp:nvSpPr>
        <dsp:cNvPr id="0" name=""/>
        <dsp:cNvSpPr/>
      </dsp:nvSpPr>
      <dsp:spPr>
        <a:xfrm>
          <a:off x="0" y="2538895"/>
          <a:ext cx="8229599" cy="243652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t>LTE (Long </a:t>
          </a:r>
          <a:r>
            <a:rPr lang="es-ES" sz="2800" b="1" kern="1200" dirty="0" err="1" smtClean="0"/>
            <a:t>Term</a:t>
          </a:r>
          <a:r>
            <a:rPr lang="es-ES" sz="2800" b="1" kern="1200" dirty="0" smtClean="0"/>
            <a:t> </a:t>
          </a:r>
          <a:r>
            <a:rPr lang="es-ES" sz="2800" b="1" kern="1200" dirty="0" err="1" smtClean="0"/>
            <a:t>Evolution</a:t>
          </a:r>
          <a:r>
            <a:rPr lang="es-ES" sz="2800" b="1" kern="1200" dirty="0" smtClean="0"/>
            <a:t>)</a:t>
          </a:r>
          <a:r>
            <a:rPr lang="es-ES" sz="2800" kern="1200" dirty="0" smtClean="0"/>
            <a:t> evolución a largo plazo, es un nuevo estándar de la norma 3GPP. </a:t>
          </a:r>
          <a:r>
            <a:rPr lang="es-MX" sz="2800" kern="1200" dirty="0" smtClean="0"/>
            <a:t>El termino LTE se propuso para identificar una línea interna de estudio sobre la evolución de la red de acceso de UMTS.</a:t>
          </a:r>
          <a:endParaRPr lang="es-EC" sz="2800" kern="1200" dirty="0"/>
        </a:p>
      </dsp:txBody>
      <dsp:txXfrm>
        <a:off x="0" y="2538895"/>
        <a:ext cx="8229599" cy="243652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222ACC-B69B-424C-8A99-DAEA3A3B2E6B}">
      <dsp:nvSpPr>
        <dsp:cNvPr id="0" name=""/>
        <dsp:cNvSpPr/>
      </dsp:nvSpPr>
      <dsp:spPr>
        <a:xfrm>
          <a:off x="7531" y="863507"/>
          <a:ext cx="2251023" cy="28423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Asombroso incremento del uso de internet</a:t>
          </a:r>
          <a:endParaRPr lang="es-EC" sz="2400" kern="1200" dirty="0"/>
        </a:p>
      </dsp:txBody>
      <dsp:txXfrm>
        <a:off x="7531" y="863507"/>
        <a:ext cx="2251023" cy="2842356"/>
      </dsp:txXfrm>
    </dsp:sp>
    <dsp:sp modelId="{0F587C18-8197-4E5C-A5C0-ED422ED7FCDB}">
      <dsp:nvSpPr>
        <dsp:cNvPr id="0" name=""/>
        <dsp:cNvSpPr/>
      </dsp:nvSpPr>
      <dsp:spPr>
        <a:xfrm>
          <a:off x="2483657" y="2005558"/>
          <a:ext cx="477216" cy="558253"/>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2483657" y="2005558"/>
        <a:ext cx="477216" cy="558253"/>
      </dsp:txXfrm>
    </dsp:sp>
    <dsp:sp modelId="{2802175D-F2DD-4532-B3F8-6A0EB64A3A02}">
      <dsp:nvSpPr>
        <dsp:cNvPr id="0" name=""/>
        <dsp:cNvSpPr/>
      </dsp:nvSpPr>
      <dsp:spPr>
        <a:xfrm>
          <a:off x="3158964" y="863507"/>
          <a:ext cx="2251023" cy="28423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Proliferación de las redes de datos inalámbricas</a:t>
          </a:r>
          <a:endParaRPr lang="es-EC" sz="2400" kern="1200" dirty="0"/>
        </a:p>
      </dsp:txBody>
      <dsp:txXfrm>
        <a:off x="3158964" y="863507"/>
        <a:ext cx="2251023" cy="2842356"/>
      </dsp:txXfrm>
    </dsp:sp>
    <dsp:sp modelId="{253ADEA2-3781-4357-A768-F24049344878}">
      <dsp:nvSpPr>
        <dsp:cNvPr id="0" name=""/>
        <dsp:cNvSpPr/>
      </dsp:nvSpPr>
      <dsp:spPr>
        <a:xfrm>
          <a:off x="5635090" y="2005558"/>
          <a:ext cx="477216" cy="558253"/>
        </a:xfrm>
        <a:prstGeom prst="mathEqual">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5635090" y="2005558"/>
        <a:ext cx="477216" cy="558253"/>
      </dsp:txXfrm>
    </dsp:sp>
    <dsp:sp modelId="{AA9AFECE-10E9-4F87-A837-B6B7ADD902CA}">
      <dsp:nvSpPr>
        <dsp:cNvPr id="0" name=""/>
        <dsp:cNvSpPr/>
      </dsp:nvSpPr>
      <dsp:spPr>
        <a:xfrm>
          <a:off x="6310397" y="863507"/>
          <a:ext cx="2251023" cy="28423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Incremento exponencial del tráfico de datos que demanda cada vez capacidades superiores a las que ofrecen las redes móviles actuales.</a:t>
          </a:r>
          <a:endParaRPr lang="es-EC" sz="2000" kern="1200" dirty="0"/>
        </a:p>
      </dsp:txBody>
      <dsp:txXfrm>
        <a:off x="6310397" y="863507"/>
        <a:ext cx="2251023" cy="28423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0.0125</cdr:x>
      <cdr:y>0.28299</cdr:y>
    </cdr:from>
    <cdr:to>
      <cdr:x>0.06875</cdr:x>
      <cdr:y>0.70312</cdr:y>
    </cdr:to>
    <cdr:sp macro="" textlink="">
      <cdr:nvSpPr>
        <cdr:cNvPr id="3" name="2 CuadroTexto"/>
        <cdr:cNvSpPr txBox="1"/>
      </cdr:nvSpPr>
      <cdr:spPr>
        <a:xfrm xmlns:a="http://schemas.openxmlformats.org/drawingml/2006/main" rot="16200000">
          <a:off x="-390526" y="1223962"/>
          <a:ext cx="1152525"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C" sz="1000" b="1"/>
            <a:t>Pérdidas en dBm.</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133535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64323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198769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13855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72758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395442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416277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2716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207813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269881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35BAC5-8B53-472E-B77C-BE6D73D951F0}" type="datetimeFigureOut">
              <a:rPr lang="es-EC" smtClean="0"/>
              <a:pPr/>
              <a:t>25/07/2012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177491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5BAC5-8B53-472E-B77C-BE6D73D951F0}" type="datetimeFigureOut">
              <a:rPr lang="es-EC" smtClean="0"/>
              <a:pPr/>
              <a:t>25/07/2012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7FA56-7203-4F9D-826F-D4166A9A9B4A}" type="slidenum">
              <a:rPr lang="es-EC" smtClean="0"/>
              <a:pPr/>
              <a:t>‹Nº›</a:t>
            </a:fld>
            <a:endParaRPr lang="es-EC"/>
          </a:p>
        </p:txBody>
      </p:sp>
    </p:spTree>
    <p:extLst>
      <p:ext uri="{BB962C8B-B14F-4D97-AF65-F5344CB8AC3E}">
        <p14:creationId xmlns="" xmlns:p14="http://schemas.microsoft.com/office/powerpoint/2010/main" val="312664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microsoft.com/office/2007/relationships/diagramDrawing" Target="../diagrams/drawing12.xml"/><Relationship Id="rId5" Type="http://schemas.openxmlformats.org/officeDocument/2006/relationships/diagramColors" Target="../diagrams/colors11.xml"/><Relationship Id="rId10" Type="http://schemas.microsoft.com/office/2007/relationships/diagramDrawing" Target="../diagrams/drawing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microsoft.com/office/2007/relationships/diagramDrawing" Target="../diagrams/drawing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microsoft.com/office/2007/relationships/diagramDrawing" Target="../diagrams/drawing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diagramData" Target="../diagrams/data1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Data" Target="../diagrams/data1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Data" Target="../diagrams/data1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diagramLayout" Target="../diagrams/layout20.xml"/><Relationship Id="rId7" Type="http://schemas.openxmlformats.org/officeDocument/2006/relationships/diagramLayout" Target="../diagrams/layout20.xml"/><Relationship Id="rId2" Type="http://schemas.openxmlformats.org/officeDocument/2006/relationships/diagramData" Target="../diagrams/data201.xml"/><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openxmlformats.org/officeDocument/2006/relationships/diagramColors" Target="../diagrams/colors20.xml"/><Relationship Id="rId10" Type="http://schemas.microsoft.com/office/2007/relationships/diagramDrawing" Target="../diagrams/drawing20.xml"/><Relationship Id="rId4" Type="http://schemas.openxmlformats.org/officeDocument/2006/relationships/diagramQuickStyle" Target="../diagrams/quickStyle20.xml"/><Relationship Id="rId9" Type="http://schemas.openxmlformats.org/officeDocument/2006/relationships/diagramColors" Target="../diagrams/colors2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diagramLayout" Target="../diagrams/layout22.xml"/><Relationship Id="rId7" Type="http://schemas.openxmlformats.org/officeDocument/2006/relationships/diagramLayout" Target="../diagrams/layout22.xml"/><Relationship Id="rId2" Type="http://schemas.openxmlformats.org/officeDocument/2006/relationships/diagramData" Target="../diagrams/data221.xml"/><Relationship Id="rId1" Type="http://schemas.openxmlformats.org/officeDocument/2006/relationships/slideLayout" Target="../slideLayouts/slideLayout2.xml"/><Relationship Id="rId6" Type="http://schemas.openxmlformats.org/officeDocument/2006/relationships/diagramData" Target="../diagrams/data22.xml"/><Relationship Id="rId5" Type="http://schemas.openxmlformats.org/officeDocument/2006/relationships/diagramColors" Target="../diagrams/colors22.xml"/><Relationship Id="rId10" Type="http://schemas.microsoft.com/office/2007/relationships/diagramDrawing" Target="../diagrams/drawing22.xml"/><Relationship Id="rId4" Type="http://schemas.openxmlformats.org/officeDocument/2006/relationships/diagramQuickStyle" Target="../diagrams/quickStyle22.xml"/><Relationship Id="rId9" Type="http://schemas.openxmlformats.org/officeDocument/2006/relationships/diagramColors" Target="../diagrams/colors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diagramLayout" Target="../diagrams/layout24.xml"/><Relationship Id="rId7" Type="http://schemas.openxmlformats.org/officeDocument/2006/relationships/diagramLayout" Target="../diagrams/layout24.xml"/><Relationship Id="rId2" Type="http://schemas.openxmlformats.org/officeDocument/2006/relationships/diagramData" Target="../diagrams/data241.xml"/><Relationship Id="rId1" Type="http://schemas.openxmlformats.org/officeDocument/2006/relationships/slideLayout" Target="../slideLayouts/slideLayout2.xml"/><Relationship Id="rId6" Type="http://schemas.openxmlformats.org/officeDocument/2006/relationships/diagramData" Target="../diagrams/data24.xml"/><Relationship Id="rId5" Type="http://schemas.openxmlformats.org/officeDocument/2006/relationships/diagramColors" Target="../diagrams/colors24.xml"/><Relationship Id="rId10" Type="http://schemas.microsoft.com/office/2007/relationships/diagramDrawing" Target="../diagrams/drawing24.xml"/><Relationship Id="rId4" Type="http://schemas.openxmlformats.org/officeDocument/2006/relationships/diagramQuickStyle" Target="../diagrams/quickStyle24.xml"/><Relationship Id="rId9" Type="http://schemas.openxmlformats.org/officeDocument/2006/relationships/diagramColors" Target="../diagrams/colors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diagramLayout" Target="../diagrams/layout26.xml"/><Relationship Id="rId7" Type="http://schemas.openxmlformats.org/officeDocument/2006/relationships/diagramLayout" Target="../diagrams/layout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diagramData" Target="../diagrams/data27.xml"/><Relationship Id="rId11" Type="http://schemas.microsoft.com/office/2007/relationships/diagramDrawing" Target="../diagrams/drawing27.xml"/><Relationship Id="rId5" Type="http://schemas.openxmlformats.org/officeDocument/2006/relationships/diagramColors" Target="../diagrams/colors26.xml"/><Relationship Id="rId10" Type="http://schemas.microsoft.com/office/2007/relationships/diagramDrawing" Target="../diagrams/drawing26.xml"/><Relationship Id="rId4" Type="http://schemas.openxmlformats.org/officeDocument/2006/relationships/diagramQuickStyle" Target="../diagrams/quickStyle26.xml"/><Relationship Id="rId9" Type="http://schemas.openxmlformats.org/officeDocument/2006/relationships/diagramColors" Target="../diagrams/colors2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diagramLayout" Target="../diagrams/layout281.xml"/><Relationship Id="rId7" Type="http://schemas.openxmlformats.org/officeDocument/2006/relationships/diagramLayout" Target="../diagrams/layout28.xml"/><Relationship Id="rId2" Type="http://schemas.openxmlformats.org/officeDocument/2006/relationships/diagramData" Target="../diagrams/data281.xml"/><Relationship Id="rId1" Type="http://schemas.openxmlformats.org/officeDocument/2006/relationships/slideLayout" Target="../slideLayouts/slideLayout2.xml"/><Relationship Id="rId6" Type="http://schemas.openxmlformats.org/officeDocument/2006/relationships/diagramData" Target="../diagrams/data28.xml"/><Relationship Id="rId5" Type="http://schemas.openxmlformats.org/officeDocument/2006/relationships/diagramColors" Target="../diagrams/colors281.xml"/><Relationship Id="rId10" Type="http://schemas.microsoft.com/office/2007/relationships/diagramDrawing" Target="../diagrams/drawing28.xml"/><Relationship Id="rId4" Type="http://schemas.openxmlformats.org/officeDocument/2006/relationships/diagramQuickStyle" Target="../diagrams/quickStyle281.xml"/><Relationship Id="rId9" Type="http://schemas.openxmlformats.org/officeDocument/2006/relationships/diagramColors" Target="../diagrams/colors28.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diagramLayout" Target="../diagrams/layout29.xml"/><Relationship Id="rId7" Type="http://schemas.openxmlformats.org/officeDocument/2006/relationships/diagramLayout" Target="../diagrams/layout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diagramData" Target="../diagrams/data30.xml"/><Relationship Id="rId11" Type="http://schemas.microsoft.com/office/2007/relationships/diagramDrawing" Target="../diagrams/drawing30.xml"/><Relationship Id="rId5" Type="http://schemas.openxmlformats.org/officeDocument/2006/relationships/diagramColors" Target="../diagrams/colors29.xml"/><Relationship Id="rId10" Type="http://schemas.microsoft.com/office/2007/relationships/diagramDrawing" Target="../diagrams/drawing29.xml"/><Relationship Id="rId4" Type="http://schemas.openxmlformats.org/officeDocument/2006/relationships/diagramQuickStyle" Target="../diagrams/quickStyle29.xml"/><Relationship Id="rId9" Type="http://schemas.openxmlformats.org/officeDocument/2006/relationships/diagramColors" Target="../diagrams/colors3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diagramLayout" Target="../diagrams/layout38.xml"/><Relationship Id="rId7" Type="http://schemas.openxmlformats.org/officeDocument/2006/relationships/diagramLayout" Target="../diagrams/layout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diagramData" Target="../diagrams/data39.xml"/><Relationship Id="rId11" Type="http://schemas.microsoft.com/office/2007/relationships/diagramDrawing" Target="../diagrams/drawing39.xml"/><Relationship Id="rId5" Type="http://schemas.openxmlformats.org/officeDocument/2006/relationships/diagramColors" Target="../diagrams/colors38.xml"/><Relationship Id="rId10" Type="http://schemas.microsoft.com/office/2007/relationships/diagramDrawing" Target="../diagrams/drawing38.xml"/><Relationship Id="rId4" Type="http://schemas.openxmlformats.org/officeDocument/2006/relationships/diagramQuickStyle" Target="../diagrams/quickStyle38.xml"/><Relationship Id="rId9" Type="http://schemas.openxmlformats.org/officeDocument/2006/relationships/diagramColors" Target="../diagrams/colors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182652184"/>
              </p:ext>
            </p:extLst>
          </p:nvPr>
        </p:nvGraphicFramePr>
        <p:xfrm>
          <a:off x="323528" y="2420888"/>
          <a:ext cx="8280920" cy="1902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67544" y="404664"/>
            <a:ext cx="1224136" cy="1224136"/>
          </a:xfrm>
          <a:prstGeom prst="rect">
            <a:avLst/>
          </a:prstGeom>
        </p:spPr>
      </p:pic>
    </p:spTree>
    <p:extLst>
      <p:ext uri="{BB962C8B-B14F-4D97-AF65-F5344CB8AC3E}">
        <p14:creationId xmlns="" xmlns:p14="http://schemas.microsoft.com/office/powerpoint/2010/main" val="283459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1400"/>
            <a:ext cx="8229600" cy="1143000"/>
          </a:xfrm>
        </p:spPr>
        <p:txBody>
          <a:bodyPr>
            <a:normAutofit/>
          </a:bodyPr>
          <a:lstStyle/>
          <a:p>
            <a:r>
              <a:rPr lang="es-EC" sz="4000" dirty="0" smtClean="0"/>
              <a:t>Arquitectura</a:t>
            </a:r>
            <a:endParaRPr lang="es-EC" sz="4000" dirty="0"/>
          </a:p>
        </p:txBody>
      </p:sp>
      <p:pic>
        <p:nvPicPr>
          <p:cNvPr id="17410" name="Picture 2"/>
          <p:cNvPicPr>
            <a:picLocks noChangeAspect="1" noChangeArrowheads="1"/>
          </p:cNvPicPr>
          <p:nvPr/>
        </p:nvPicPr>
        <p:blipFill>
          <a:blip r:embed="rId2" cstate="print"/>
          <a:srcRect/>
          <a:stretch>
            <a:fillRect/>
          </a:stretch>
        </p:blipFill>
        <p:spPr bwMode="auto">
          <a:xfrm>
            <a:off x="1475656" y="836712"/>
            <a:ext cx="6624736" cy="295859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1467137" y="3933056"/>
            <a:ext cx="669674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351631472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extLst>
              <p:ext uri="{D42A27DB-BD31-4B8C-83A1-F6EECF244321}">
                <p14:modId xmlns="" xmlns:p14="http://schemas.microsoft.com/office/powerpoint/2010/main" val="3697413740"/>
              </p:ext>
            </p:extLst>
          </p:nvPr>
        </p:nvGraphicFramePr>
        <p:xfrm>
          <a:off x="467544" y="1844824"/>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1191434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4411950" y="764704"/>
            <a:ext cx="3816424" cy="4968552"/>
          </a:xfrm>
          <a:prstGeom prst="rect">
            <a:avLst/>
          </a:prstGeom>
          <a:noFill/>
          <a:ln w="9525">
            <a:noFill/>
            <a:miter lim="800000"/>
            <a:headEnd/>
            <a:tailEnd/>
          </a:ln>
        </p:spPr>
      </p:pic>
      <p:sp>
        <p:nvSpPr>
          <p:cNvPr id="5" name="Text Box 2"/>
          <p:cNvSpPr txBox="1">
            <a:spLocks noChangeArrowheads="1"/>
          </p:cNvSpPr>
          <p:nvPr/>
        </p:nvSpPr>
        <p:spPr bwMode="auto">
          <a:xfrm>
            <a:off x="6804248" y="3501008"/>
            <a:ext cx="1028700" cy="257175"/>
          </a:xfrm>
          <a:prstGeom prst="rect">
            <a:avLst/>
          </a:prstGeom>
          <a:solidFill>
            <a:srgbClr val="00B0F0"/>
          </a:solidFill>
          <a:ln w="12700">
            <a:solidFill>
              <a:srgbClr val="0070C0"/>
            </a:solidFill>
            <a:prstDash val="dash"/>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err="1" smtClean="0">
                <a:ln>
                  <a:noFill/>
                </a:ln>
                <a:solidFill>
                  <a:srgbClr val="FFFF00"/>
                </a:solidFill>
                <a:effectLst/>
                <a:latin typeface="Calibri" pitchFamily="34" charset="0"/>
                <a:cs typeface="Arial" pitchFamily="34" charset="0"/>
              </a:rPr>
              <a:t>Semi</a:t>
            </a:r>
            <a:r>
              <a:rPr kumimoji="0" lang="es-EC" sz="1100" b="0" i="0" u="none" strike="noStrike" cap="none" normalizeH="0" baseline="0" dirty="0" smtClean="0">
                <a:ln>
                  <a:noFill/>
                </a:ln>
                <a:solidFill>
                  <a:srgbClr val="FFFF00"/>
                </a:solidFill>
                <a:effectLst/>
                <a:latin typeface="Calibri" pitchFamily="34" charset="0"/>
                <a:cs typeface="Arial" pitchFamily="34" charset="0"/>
              </a:rPr>
              <a:t>-mallada.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3"/>
          <p:cNvSpPr>
            <a:spLocks noChangeArrowheads="1"/>
          </p:cNvSpPr>
          <p:nvPr/>
        </p:nvSpPr>
        <p:spPr bwMode="auto">
          <a:xfrm>
            <a:off x="4645920" y="3861047"/>
            <a:ext cx="3151237" cy="1353691"/>
          </a:xfrm>
          <a:prstGeom prst="ellipse">
            <a:avLst/>
          </a:prstGeom>
          <a:solidFill>
            <a:srgbClr val="FFFFFF">
              <a:alpha val="25999"/>
            </a:srgbClr>
          </a:solidFill>
          <a:ln w="12700">
            <a:solidFill>
              <a:srgbClr val="4F81BD"/>
            </a:solidFill>
            <a:prstDash val="dash"/>
            <a:round/>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pic>
        <p:nvPicPr>
          <p:cNvPr id="39938" name="Picture 2"/>
          <p:cNvPicPr>
            <a:picLocks noChangeAspect="1" noChangeArrowheads="1"/>
          </p:cNvPicPr>
          <p:nvPr/>
        </p:nvPicPr>
        <p:blipFill>
          <a:blip r:embed="rId3" cstate="print"/>
          <a:srcRect/>
          <a:stretch>
            <a:fillRect/>
          </a:stretch>
        </p:blipFill>
        <p:spPr bwMode="auto">
          <a:xfrm>
            <a:off x="323528" y="620688"/>
            <a:ext cx="4063906" cy="5422379"/>
          </a:xfrm>
          <a:prstGeom prst="rect">
            <a:avLst/>
          </a:prstGeom>
          <a:noFill/>
          <a:ln w="9525">
            <a:noFill/>
            <a:miter lim="800000"/>
            <a:headEnd/>
            <a:tailEnd/>
          </a:ln>
        </p:spPr>
      </p:pic>
    </p:spTree>
    <p:extLst>
      <p:ext uri="{BB962C8B-B14F-4D97-AF65-F5344CB8AC3E}">
        <p14:creationId xmlns="" xmlns:p14="http://schemas.microsoft.com/office/powerpoint/2010/main" val="1914166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s-EC" sz="4000" dirty="0" smtClean="0"/>
              <a:t>Equipo de Usuario </a:t>
            </a:r>
            <a:r>
              <a:rPr lang="es-EC" sz="4000" b="1" dirty="0" smtClean="0"/>
              <a:t>UE</a:t>
            </a:r>
            <a:endParaRPr lang="es-EC" sz="4000" b="1"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462116785"/>
              </p:ext>
            </p:extLst>
          </p:nvPr>
        </p:nvGraphicFramePr>
        <p:xfrm>
          <a:off x="251520" y="1268760"/>
          <a:ext cx="8712968"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cibergeek.com/wp-content/uploads/2007/04/rastrear-celular.jpg"/>
          <p:cNvPicPr>
            <a:picLocks noChangeAspect="1" noChangeArrowheads="1"/>
          </p:cNvPicPr>
          <p:nvPr/>
        </p:nvPicPr>
        <p:blipFill>
          <a:blip r:embed="rId6" cstate="print"/>
          <a:srcRect/>
          <a:stretch>
            <a:fillRect/>
          </a:stretch>
        </p:blipFill>
        <p:spPr bwMode="auto">
          <a:xfrm>
            <a:off x="6876256" y="260648"/>
            <a:ext cx="864096" cy="864096"/>
          </a:xfrm>
          <a:prstGeom prst="rect">
            <a:avLst/>
          </a:prstGeom>
          <a:noFill/>
        </p:spPr>
      </p:pic>
    </p:spTree>
    <p:extLst>
      <p:ext uri="{BB962C8B-B14F-4D97-AF65-F5344CB8AC3E}">
        <p14:creationId xmlns="" xmlns:p14="http://schemas.microsoft.com/office/powerpoint/2010/main" val="3642659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229600" cy="1143000"/>
          </a:xfrm>
        </p:spPr>
        <p:txBody>
          <a:bodyPr>
            <a:normAutofit/>
          </a:bodyPr>
          <a:lstStyle/>
          <a:p>
            <a:r>
              <a:rPr lang="es-EC" sz="3600" b="1" dirty="0" smtClean="0"/>
              <a:t>E-UTRAN</a:t>
            </a:r>
            <a:endParaRPr lang="es-EC" sz="3600" dirty="0" smtClean="0"/>
          </a:p>
        </p:txBody>
      </p:sp>
      <p:sp>
        <p:nvSpPr>
          <p:cNvPr id="6" name="5 Marcador de contenido"/>
          <p:cNvSpPr>
            <a:spLocks noGrp="1"/>
          </p:cNvSpPr>
          <p:nvPr>
            <p:ph idx="1"/>
          </p:nvPr>
        </p:nvSpPr>
        <p:spPr>
          <a:xfrm>
            <a:off x="539552" y="1628800"/>
            <a:ext cx="8229600" cy="4525963"/>
          </a:xfrm>
        </p:spPr>
        <p:txBody>
          <a:bodyPr>
            <a:normAutofit lnSpcReduction="10000"/>
          </a:bodyPr>
          <a:lstStyle/>
          <a:p>
            <a:pPr algn="just"/>
            <a:r>
              <a:rPr lang="es-EC" dirty="0" smtClean="0"/>
              <a:t>La red de acceso se compone de un único elemento, el llamado eNB que constituye la estación base de E-UTRAN.</a:t>
            </a:r>
          </a:p>
          <a:p>
            <a:pPr algn="just"/>
            <a:r>
              <a:rPr lang="es-EC" dirty="0" smtClean="0"/>
              <a:t>Este nodo evolucionado incorpora las funciones del RNC (</a:t>
            </a:r>
            <a:r>
              <a:rPr lang="es-EC" i="1" dirty="0" smtClean="0"/>
              <a:t>Radio Network </a:t>
            </a:r>
            <a:r>
              <a:rPr lang="es-EC" i="1" dirty="0" err="1" smtClean="0"/>
              <a:t>Controller</a:t>
            </a:r>
            <a:r>
              <a:rPr lang="es-EC" dirty="0" smtClean="0"/>
              <a:t>) Controlador de la Red Radio.</a:t>
            </a:r>
          </a:p>
          <a:p>
            <a:pPr algn="just"/>
            <a:r>
              <a:rPr lang="es-EC" dirty="0" smtClean="0"/>
              <a:t>Permite total autonomía de los </a:t>
            </a:r>
            <a:r>
              <a:rPr lang="es-EC" dirty="0" err="1" smtClean="0"/>
              <a:t>eNB’s</a:t>
            </a:r>
            <a:r>
              <a:rPr lang="es-EC" dirty="0" smtClean="0"/>
              <a:t> lo que se traduce en una mayor eficiencia para la movilidad.</a:t>
            </a:r>
            <a:endParaRPr lang="es-EC" dirty="0"/>
          </a:p>
        </p:txBody>
      </p:sp>
      <p:pic>
        <p:nvPicPr>
          <p:cNvPr id="23555" name="Picture 3"/>
          <p:cNvPicPr>
            <a:picLocks noChangeAspect="1" noChangeArrowheads="1"/>
          </p:cNvPicPr>
          <p:nvPr/>
        </p:nvPicPr>
        <p:blipFill>
          <a:blip r:embed="rId2" cstate="print"/>
          <a:srcRect/>
          <a:stretch>
            <a:fillRect/>
          </a:stretch>
        </p:blipFill>
        <p:spPr bwMode="auto">
          <a:xfrm>
            <a:off x="6516216" y="188640"/>
            <a:ext cx="196506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229600" cy="1143000"/>
          </a:xfrm>
        </p:spPr>
        <p:txBody>
          <a:bodyPr>
            <a:normAutofit/>
          </a:bodyPr>
          <a:lstStyle/>
          <a:p>
            <a:r>
              <a:rPr lang="es-EC" sz="4000" dirty="0" smtClean="0"/>
              <a:t>EPC (Evolved </a:t>
            </a:r>
            <a:r>
              <a:rPr lang="es-EC" sz="4000" dirty="0" err="1" smtClean="0"/>
              <a:t>Packet</a:t>
            </a:r>
            <a:r>
              <a:rPr lang="es-EC" sz="4000" dirty="0" smtClean="0"/>
              <a:t> </a:t>
            </a:r>
            <a:r>
              <a:rPr lang="es-EC" sz="4000" dirty="0" err="1" smtClean="0"/>
              <a:t>Core</a:t>
            </a:r>
            <a:r>
              <a:rPr lang="es-EC" sz="4000" dirty="0" smtClean="0"/>
              <a:t>)</a:t>
            </a:r>
            <a:endParaRPr lang="es-EC" sz="4000" dirty="0"/>
          </a:p>
        </p:txBody>
      </p:sp>
      <p:sp>
        <p:nvSpPr>
          <p:cNvPr id="3" name="2 Marcador de contenido"/>
          <p:cNvSpPr>
            <a:spLocks noGrp="1"/>
          </p:cNvSpPr>
          <p:nvPr>
            <p:ph idx="1"/>
          </p:nvPr>
        </p:nvSpPr>
        <p:spPr>
          <a:xfrm>
            <a:off x="539552" y="1844824"/>
            <a:ext cx="8229600" cy="4525963"/>
          </a:xfrm>
        </p:spPr>
        <p:txBody>
          <a:bodyPr>
            <a:normAutofit lnSpcReduction="10000"/>
          </a:bodyPr>
          <a:lstStyle/>
          <a:p>
            <a:pPr algn="just"/>
            <a:r>
              <a:rPr lang="es-EC" dirty="0" smtClean="0"/>
              <a:t>Proporciona un servicio de conectividad IP que permite explotar las nuevas capacidades que ofrece la red de </a:t>
            </a:r>
            <a:r>
              <a:rPr lang="es-EC" smtClean="0"/>
              <a:t>acceso E-UTRAN</a:t>
            </a:r>
            <a:r>
              <a:rPr lang="es-EC" dirty="0" smtClean="0"/>
              <a:t>.</a:t>
            </a:r>
          </a:p>
          <a:p>
            <a:pPr algn="just">
              <a:buNone/>
            </a:pPr>
            <a:endParaRPr lang="es-EC" dirty="0" smtClean="0"/>
          </a:p>
          <a:p>
            <a:pPr algn="just"/>
            <a:r>
              <a:rPr lang="es-EC" dirty="0" smtClean="0"/>
              <a:t>En su conjunto provee del servicio de  conectividad IP entre los equipos de usuario conectados a través de E-UTRAN y redes externas a las que se conecta la red troncal EPC</a:t>
            </a:r>
          </a:p>
          <a:p>
            <a:pPr algn="just"/>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88024" y="404664"/>
            <a:ext cx="4533613" cy="1200329"/>
          </a:xfrm>
          <a:prstGeom prst="rect">
            <a:avLst/>
          </a:prstGeom>
          <a:noFill/>
        </p:spPr>
        <p:txBody>
          <a:bodyPr wrap="none" rtlCol="0">
            <a:spAutoFit/>
          </a:bodyPr>
          <a:lstStyle/>
          <a:p>
            <a:pPr>
              <a:buFont typeface="Arial" pitchFamily="34" charset="0"/>
              <a:buChar char="•"/>
            </a:pPr>
            <a:r>
              <a:rPr lang="es-EC" dirty="0" smtClean="0"/>
              <a:t>Asignación de direcciones IP al UE.</a:t>
            </a:r>
          </a:p>
          <a:p>
            <a:pPr>
              <a:buFont typeface="Arial" pitchFamily="34" charset="0"/>
              <a:buChar char="•"/>
            </a:pPr>
            <a:r>
              <a:rPr lang="es-EC" dirty="0" smtClean="0"/>
              <a:t>Proporciona conectividad con redes externas.</a:t>
            </a:r>
          </a:p>
          <a:p>
            <a:pPr>
              <a:buFont typeface="Arial" pitchFamily="34" charset="0"/>
              <a:buChar char="•"/>
            </a:pPr>
            <a:r>
              <a:rPr lang="es-EC" dirty="0" smtClean="0"/>
              <a:t>Enrutamiento de paquetes</a:t>
            </a:r>
          </a:p>
          <a:p>
            <a:endParaRPr lang="es-EC" dirty="0"/>
          </a:p>
        </p:txBody>
      </p:sp>
      <p:sp>
        <p:nvSpPr>
          <p:cNvPr id="7" name="6 Abrir llave"/>
          <p:cNvSpPr/>
          <p:nvPr/>
        </p:nvSpPr>
        <p:spPr>
          <a:xfrm>
            <a:off x="4716016" y="404664"/>
            <a:ext cx="216024" cy="10527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7 CuadroTexto"/>
          <p:cNvSpPr txBox="1"/>
          <p:nvPr/>
        </p:nvSpPr>
        <p:spPr>
          <a:xfrm>
            <a:off x="4644008" y="1772816"/>
            <a:ext cx="4337716" cy="1477328"/>
          </a:xfrm>
          <a:prstGeom prst="rect">
            <a:avLst/>
          </a:prstGeom>
          <a:noFill/>
        </p:spPr>
        <p:txBody>
          <a:bodyPr wrap="square" rtlCol="0">
            <a:spAutoFit/>
          </a:bodyPr>
          <a:lstStyle/>
          <a:p>
            <a:pPr algn="just">
              <a:buFont typeface="Arial" pitchFamily="34" charset="0"/>
              <a:buChar char="•"/>
            </a:pPr>
            <a:r>
              <a:rPr lang="es-EC" dirty="0" smtClean="0"/>
              <a:t>Enrutamiento y envío de paquetes de datos al eNB.</a:t>
            </a:r>
          </a:p>
          <a:p>
            <a:pPr algn="just">
              <a:buFont typeface="Arial" pitchFamily="34" charset="0"/>
              <a:buChar char="•"/>
            </a:pPr>
            <a:r>
              <a:rPr lang="es-EC" dirty="0" smtClean="0"/>
              <a:t>Encamina el tráfico de usuarios.</a:t>
            </a:r>
          </a:p>
          <a:p>
            <a:pPr algn="just">
              <a:buFont typeface="Arial" pitchFamily="34" charset="0"/>
              <a:buChar char="•"/>
            </a:pPr>
            <a:r>
              <a:rPr lang="es-EC" dirty="0" smtClean="0"/>
              <a:t>Transporte y contabilidad de información de UE conectado.</a:t>
            </a:r>
          </a:p>
        </p:txBody>
      </p:sp>
      <p:sp>
        <p:nvSpPr>
          <p:cNvPr id="10" name="9 CuadroTexto"/>
          <p:cNvSpPr txBox="1"/>
          <p:nvPr/>
        </p:nvSpPr>
        <p:spPr>
          <a:xfrm>
            <a:off x="323528" y="5733256"/>
            <a:ext cx="3918765" cy="984885"/>
          </a:xfrm>
          <a:prstGeom prst="rect">
            <a:avLst/>
          </a:prstGeom>
          <a:noFill/>
        </p:spPr>
        <p:txBody>
          <a:bodyPr wrap="none" rtlCol="0">
            <a:spAutoFit/>
          </a:bodyPr>
          <a:lstStyle/>
          <a:p>
            <a:pPr algn="just">
              <a:buFont typeface="Arial" pitchFamily="34" charset="0"/>
              <a:buChar char="•"/>
            </a:pPr>
            <a:r>
              <a:rPr lang="es-EC" sz="2000" dirty="0" smtClean="0"/>
              <a:t>Base de datos principal del sistema</a:t>
            </a:r>
          </a:p>
          <a:p>
            <a:pPr algn="just">
              <a:buFont typeface="Arial" pitchFamily="34" charset="0"/>
              <a:buChar char="•"/>
            </a:pPr>
            <a:r>
              <a:rPr lang="es-EC" sz="2000" dirty="0" smtClean="0"/>
              <a:t>Almacena información del usuario</a:t>
            </a:r>
            <a:r>
              <a:rPr lang="es-EC" sz="1600" dirty="0" smtClean="0"/>
              <a:t>.</a:t>
            </a:r>
          </a:p>
          <a:p>
            <a:endParaRPr lang="es-EC" dirty="0"/>
          </a:p>
        </p:txBody>
      </p:sp>
      <p:pic>
        <p:nvPicPr>
          <p:cNvPr id="25603" name="Picture 3"/>
          <p:cNvPicPr>
            <a:picLocks noChangeAspect="1" noChangeArrowheads="1"/>
          </p:cNvPicPr>
          <p:nvPr/>
        </p:nvPicPr>
        <p:blipFill>
          <a:blip r:embed="rId2" cstate="print"/>
          <a:srcRect/>
          <a:stretch>
            <a:fillRect/>
          </a:stretch>
        </p:blipFill>
        <p:spPr bwMode="auto">
          <a:xfrm>
            <a:off x="827584" y="404664"/>
            <a:ext cx="3181350" cy="4000500"/>
          </a:xfrm>
          <a:prstGeom prst="rect">
            <a:avLst/>
          </a:prstGeom>
          <a:noFill/>
          <a:ln w="9525">
            <a:noFill/>
            <a:miter lim="800000"/>
            <a:headEnd/>
            <a:tailEnd/>
          </a:ln>
        </p:spPr>
      </p:pic>
      <p:sp>
        <p:nvSpPr>
          <p:cNvPr id="9" name="8 CuadroTexto"/>
          <p:cNvSpPr txBox="1"/>
          <p:nvPr/>
        </p:nvSpPr>
        <p:spPr>
          <a:xfrm>
            <a:off x="3404039" y="3645024"/>
            <a:ext cx="5566139" cy="1477328"/>
          </a:xfrm>
          <a:prstGeom prst="rect">
            <a:avLst/>
          </a:prstGeom>
          <a:noFill/>
        </p:spPr>
        <p:txBody>
          <a:bodyPr wrap="none" rtlCol="0">
            <a:spAutoFit/>
          </a:bodyPr>
          <a:lstStyle/>
          <a:p>
            <a:pPr algn="just">
              <a:buFont typeface="Arial" pitchFamily="34" charset="0"/>
              <a:buChar char="•"/>
            </a:pPr>
            <a:r>
              <a:rPr lang="es-EC" dirty="0" smtClean="0"/>
              <a:t>Permite el control de los nodos en la red LTE.</a:t>
            </a:r>
          </a:p>
          <a:p>
            <a:pPr algn="just">
              <a:buFont typeface="Arial" pitchFamily="34" charset="0"/>
              <a:buChar char="•"/>
            </a:pPr>
            <a:r>
              <a:rPr lang="es-EC" dirty="0" smtClean="0"/>
              <a:t>Es una entidad de señalización.</a:t>
            </a:r>
          </a:p>
          <a:p>
            <a:pPr algn="just">
              <a:buFont typeface="Arial" pitchFamily="34" charset="0"/>
              <a:buChar char="•"/>
            </a:pPr>
            <a:r>
              <a:rPr lang="es-EC" dirty="0" smtClean="0"/>
              <a:t>Localización de los usuarios en modo idle.</a:t>
            </a:r>
          </a:p>
          <a:p>
            <a:pPr algn="just">
              <a:buFont typeface="Arial" pitchFamily="34" charset="0"/>
              <a:buChar char="•"/>
            </a:pPr>
            <a:r>
              <a:rPr lang="es-EC" dirty="0" smtClean="0"/>
              <a:t>Autenticación y autorización del acceso de los usuarios a</a:t>
            </a:r>
          </a:p>
          <a:p>
            <a:pPr algn="just">
              <a:buFont typeface="Arial" pitchFamily="34" charset="0"/>
              <a:buChar char="•"/>
            </a:pPr>
            <a:r>
              <a:rPr lang="es-EC" dirty="0" smtClean="0"/>
              <a:t>la red</a:t>
            </a:r>
          </a:p>
        </p:txBody>
      </p:sp>
      <p:sp>
        <p:nvSpPr>
          <p:cNvPr id="12" name="11 Flecha derecha"/>
          <p:cNvSpPr/>
          <p:nvPr/>
        </p:nvSpPr>
        <p:spPr>
          <a:xfrm flipV="1">
            <a:off x="3707904" y="836712"/>
            <a:ext cx="1008112" cy="9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Abrir llave"/>
          <p:cNvSpPr/>
          <p:nvPr/>
        </p:nvSpPr>
        <p:spPr>
          <a:xfrm>
            <a:off x="4572000" y="1772816"/>
            <a:ext cx="144016"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13 Abrir llave"/>
          <p:cNvSpPr/>
          <p:nvPr/>
        </p:nvSpPr>
        <p:spPr>
          <a:xfrm>
            <a:off x="3275856" y="3717032"/>
            <a:ext cx="216024"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Abrir llave"/>
          <p:cNvSpPr/>
          <p:nvPr/>
        </p:nvSpPr>
        <p:spPr>
          <a:xfrm>
            <a:off x="179512" y="5733256"/>
            <a:ext cx="297239"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15 Flecha derecha"/>
          <p:cNvSpPr/>
          <p:nvPr/>
        </p:nvSpPr>
        <p:spPr>
          <a:xfrm>
            <a:off x="3707904" y="2348880"/>
            <a:ext cx="792088"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2" name="31 Conector angular"/>
          <p:cNvCxnSpPr/>
          <p:nvPr/>
        </p:nvCxnSpPr>
        <p:spPr>
          <a:xfrm rot="16200000" flipH="1">
            <a:off x="825762" y="4726967"/>
            <a:ext cx="1512166" cy="500409"/>
          </a:xfrm>
          <a:prstGeom prst="bentConnector3">
            <a:avLst>
              <a:gd name="adj1" fmla="val 50000"/>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40" name="39 Forma"/>
          <p:cNvCxnSpPr>
            <a:endCxn id="14" idx="1"/>
          </p:cNvCxnSpPr>
          <p:nvPr/>
        </p:nvCxnSpPr>
        <p:spPr>
          <a:xfrm rot="16200000" flipH="1">
            <a:off x="1907704" y="2996952"/>
            <a:ext cx="1656184" cy="1080120"/>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sz="4000" b="1" dirty="0" smtClean="0"/>
              <a:t>Modulación</a:t>
            </a:r>
            <a:endParaRPr lang="es-EC" sz="4000" b="1" dirty="0"/>
          </a:p>
        </p:txBody>
      </p:sp>
      <p:sp>
        <p:nvSpPr>
          <p:cNvPr id="6" name="5 Marcador de contenido"/>
          <p:cNvSpPr>
            <a:spLocks noGrp="1"/>
          </p:cNvSpPr>
          <p:nvPr>
            <p:ph idx="1"/>
          </p:nvPr>
        </p:nvSpPr>
        <p:spPr>
          <a:xfrm>
            <a:off x="395536" y="980728"/>
            <a:ext cx="8229600" cy="4680520"/>
          </a:xfrm>
        </p:spPr>
        <p:txBody>
          <a:bodyPr>
            <a:normAutofit/>
          </a:bodyPr>
          <a:lstStyle/>
          <a:p>
            <a:pPr algn="just"/>
            <a:r>
              <a:rPr lang="es-EC" dirty="0" smtClean="0"/>
              <a:t>LTE utiliza los siguientes sistemas de modulación</a:t>
            </a:r>
            <a:endParaRPr lang="es-EC" dirty="0"/>
          </a:p>
        </p:txBody>
      </p:sp>
      <p:graphicFrame>
        <p:nvGraphicFramePr>
          <p:cNvPr id="7" name="6 Diagrama"/>
          <p:cNvGraphicFramePr/>
          <p:nvPr/>
        </p:nvGraphicFramePr>
        <p:xfrm>
          <a:off x="251520" y="1988840"/>
          <a:ext cx="849694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inta perforada"/>
          <p:cNvSpPr/>
          <p:nvPr/>
        </p:nvSpPr>
        <p:spPr>
          <a:xfrm>
            <a:off x="827584" y="3933056"/>
            <a:ext cx="1728192" cy="936104"/>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2 bits por símbolos</a:t>
            </a:r>
            <a:endParaRPr lang="es-EC" dirty="0"/>
          </a:p>
        </p:txBody>
      </p:sp>
      <p:sp>
        <p:nvSpPr>
          <p:cNvPr id="13" name="12 Cinta perforada"/>
          <p:cNvSpPr/>
          <p:nvPr/>
        </p:nvSpPr>
        <p:spPr>
          <a:xfrm>
            <a:off x="3923928" y="4509120"/>
            <a:ext cx="1728192" cy="936104"/>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4 bits por símbolos</a:t>
            </a:r>
            <a:endParaRPr lang="es-EC" dirty="0"/>
          </a:p>
        </p:txBody>
      </p:sp>
      <p:sp>
        <p:nvSpPr>
          <p:cNvPr id="14" name="13 Cinta perforada"/>
          <p:cNvSpPr/>
          <p:nvPr/>
        </p:nvSpPr>
        <p:spPr>
          <a:xfrm>
            <a:off x="7020272" y="5517232"/>
            <a:ext cx="1728192" cy="936104"/>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6 bits por símbolos</a:t>
            </a:r>
            <a:endParaRPr lang="es-EC" dirty="0"/>
          </a:p>
        </p:txBody>
      </p:sp>
      <p:sp>
        <p:nvSpPr>
          <p:cNvPr id="15" name="14 Flecha abajo"/>
          <p:cNvSpPr/>
          <p:nvPr/>
        </p:nvSpPr>
        <p:spPr>
          <a:xfrm>
            <a:off x="1619672" y="2564904"/>
            <a:ext cx="45719" cy="144016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6" name="15 Flecha abajo"/>
          <p:cNvSpPr/>
          <p:nvPr/>
        </p:nvSpPr>
        <p:spPr>
          <a:xfrm>
            <a:off x="4788024" y="3429000"/>
            <a:ext cx="72008" cy="11521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7" name="16 Flecha abajo"/>
          <p:cNvSpPr/>
          <p:nvPr/>
        </p:nvSpPr>
        <p:spPr>
          <a:xfrm>
            <a:off x="7740352" y="4293096"/>
            <a:ext cx="144016" cy="12961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971600" y="836712"/>
            <a:ext cx="2592288"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UPLINK</a:t>
            </a:r>
            <a:endParaRPr lang="es-EC" dirty="0"/>
          </a:p>
        </p:txBody>
      </p:sp>
      <p:sp>
        <p:nvSpPr>
          <p:cNvPr id="5" name="4 Rectángulo redondeado"/>
          <p:cNvSpPr/>
          <p:nvPr/>
        </p:nvSpPr>
        <p:spPr>
          <a:xfrm>
            <a:off x="5292080" y="836712"/>
            <a:ext cx="2592288"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DOWNLINK</a:t>
            </a:r>
            <a:endParaRPr lang="es-EC" dirty="0"/>
          </a:p>
        </p:txBody>
      </p:sp>
      <p:sp>
        <p:nvSpPr>
          <p:cNvPr id="6" name="5 Rectángulo"/>
          <p:cNvSpPr/>
          <p:nvPr/>
        </p:nvSpPr>
        <p:spPr>
          <a:xfrm>
            <a:off x="827584" y="2564904"/>
            <a:ext cx="295232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smtClean="0"/>
              <a:t>Acceso Múltiple por División de Frecuencia con una Sola Portadora</a:t>
            </a:r>
          </a:p>
          <a:p>
            <a:pPr algn="ctr"/>
            <a:r>
              <a:rPr lang="es-EC" i="1" dirty="0" smtClean="0"/>
              <a:t>SC-FDMA</a:t>
            </a:r>
            <a:endParaRPr lang="es-EC" dirty="0"/>
          </a:p>
        </p:txBody>
      </p:sp>
      <p:sp>
        <p:nvSpPr>
          <p:cNvPr id="7" name="6 Rectángulo"/>
          <p:cNvSpPr/>
          <p:nvPr/>
        </p:nvSpPr>
        <p:spPr>
          <a:xfrm>
            <a:off x="5148064" y="2564904"/>
            <a:ext cx="295232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i="1" dirty="0" smtClean="0"/>
              <a:t>Acceso Múltiple por División de Frecuencias Ortogonales</a:t>
            </a:r>
          </a:p>
          <a:p>
            <a:pPr algn="ctr"/>
            <a:r>
              <a:rPr lang="es-EC" i="1" dirty="0" smtClean="0"/>
              <a:t>OFDMA</a:t>
            </a:r>
            <a:endParaRPr lang="es-EC" dirty="0"/>
          </a:p>
        </p:txBody>
      </p:sp>
      <p:sp>
        <p:nvSpPr>
          <p:cNvPr id="24" name="23 Flecha abajo"/>
          <p:cNvSpPr/>
          <p:nvPr/>
        </p:nvSpPr>
        <p:spPr>
          <a:xfrm>
            <a:off x="2294032" y="2024844"/>
            <a:ext cx="45719" cy="468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Flecha abajo"/>
          <p:cNvSpPr/>
          <p:nvPr/>
        </p:nvSpPr>
        <p:spPr>
          <a:xfrm>
            <a:off x="6758528" y="1988840"/>
            <a:ext cx="45719"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CuadroTexto"/>
          <p:cNvSpPr txBox="1"/>
          <p:nvPr/>
        </p:nvSpPr>
        <p:spPr>
          <a:xfrm>
            <a:off x="827584" y="4919008"/>
            <a:ext cx="7904793" cy="1569660"/>
          </a:xfrm>
          <a:prstGeom prst="rect">
            <a:avLst/>
          </a:prstGeom>
          <a:noFill/>
        </p:spPr>
        <p:txBody>
          <a:bodyPr wrap="square" rtlCol="0">
            <a:spAutoFit/>
          </a:bodyPr>
          <a:lstStyle/>
          <a:p>
            <a:pPr algn="just"/>
            <a:r>
              <a:rPr lang="es-EC" sz="2400" dirty="0" smtClean="0"/>
              <a:t>La razón por la que no tienen el mismo esquema es que, para el enlace ascendente se necesita un acceso que genere bajos niveles de </a:t>
            </a:r>
            <a:r>
              <a:rPr lang="es-EC" sz="2400" i="1" dirty="0" err="1" smtClean="0"/>
              <a:t>Peak-to-Average</a:t>
            </a:r>
            <a:r>
              <a:rPr lang="es-EC" sz="2400" i="1" dirty="0" smtClean="0"/>
              <a:t> (</a:t>
            </a:r>
            <a:r>
              <a:rPr lang="es-EC" sz="2400" dirty="0" smtClean="0"/>
              <a:t>relación de potencia que existe entre el valor pico y el promedio de una señal)</a:t>
            </a:r>
            <a:endParaRPr lang="es-EC" sz="2400" dirty="0"/>
          </a:p>
        </p:txBody>
      </p:sp>
      <p:cxnSp>
        <p:nvCxnSpPr>
          <p:cNvPr id="29" name="28 Conector angular"/>
          <p:cNvCxnSpPr/>
          <p:nvPr/>
        </p:nvCxnSpPr>
        <p:spPr>
          <a:xfrm rot="16200000" flipH="1">
            <a:off x="3109817" y="3235001"/>
            <a:ext cx="936104" cy="247623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Forma"/>
          <p:cNvCxnSpPr>
            <a:stCxn id="7" idx="2"/>
          </p:cNvCxnSpPr>
          <p:nvPr/>
        </p:nvCxnSpPr>
        <p:spPr>
          <a:xfrm rot="5400000">
            <a:off x="5454098" y="3338990"/>
            <a:ext cx="576064" cy="176419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3181139" y="78263"/>
            <a:ext cx="3674404" cy="769441"/>
          </a:xfrm>
          <a:prstGeom prst="rect">
            <a:avLst/>
          </a:prstGeom>
        </p:spPr>
        <p:txBody>
          <a:bodyPr wrap="none">
            <a:spAutoFit/>
          </a:bodyPr>
          <a:lstStyle/>
          <a:p>
            <a:r>
              <a:rPr lang="es-EC" sz="4400" b="1" dirty="0"/>
              <a:t>Tipo de Acceso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1662374603"/>
              </p:ext>
            </p:extLst>
          </p:nvPr>
        </p:nvGraphicFramePr>
        <p:xfrm>
          <a:off x="467544" y="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l_fi" descr="http://www.gridcon.com/avaluo/imgQuito/tumbaco.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05147" y="2276872"/>
            <a:ext cx="4104456" cy="3983573"/>
          </a:xfrm>
          <a:prstGeom prst="rect">
            <a:avLst/>
          </a:prstGeom>
          <a:noFill/>
          <a:ln>
            <a:noFill/>
          </a:ln>
        </p:spPr>
      </p:pic>
      <p:sp>
        <p:nvSpPr>
          <p:cNvPr id="6" name="5 CuadroTexto"/>
          <p:cNvSpPr txBox="1"/>
          <p:nvPr/>
        </p:nvSpPr>
        <p:spPr>
          <a:xfrm>
            <a:off x="395536" y="4653136"/>
            <a:ext cx="184731" cy="369332"/>
          </a:xfrm>
          <a:prstGeom prst="rect">
            <a:avLst/>
          </a:prstGeom>
          <a:noFill/>
        </p:spPr>
        <p:txBody>
          <a:bodyPr wrap="none" rtlCol="0">
            <a:spAutoFit/>
          </a:bodyPr>
          <a:lstStyle/>
          <a:p>
            <a:endParaRPr lang="es-EC" dirty="0"/>
          </a:p>
        </p:txBody>
      </p:sp>
      <p:sp>
        <p:nvSpPr>
          <p:cNvPr id="8" name="7 CuadroTexto"/>
          <p:cNvSpPr txBox="1"/>
          <p:nvPr/>
        </p:nvSpPr>
        <p:spPr>
          <a:xfrm>
            <a:off x="6804248" y="2960076"/>
            <a:ext cx="1512168" cy="923330"/>
          </a:xfrm>
          <a:prstGeom prst="rect">
            <a:avLst/>
          </a:prstGeom>
          <a:noFill/>
        </p:spPr>
        <p:txBody>
          <a:bodyPr wrap="square" rtlCol="0">
            <a:spAutoFit/>
          </a:bodyPr>
          <a:lstStyle/>
          <a:p>
            <a:pPr algn="ctr"/>
            <a:r>
              <a:rPr lang="en-US" dirty="0" smtClean="0">
                <a:solidFill>
                  <a:srgbClr val="FF0000"/>
                </a:solidFill>
              </a:rPr>
              <a:t>Norte</a:t>
            </a:r>
          </a:p>
          <a:p>
            <a:r>
              <a:rPr lang="en-US" dirty="0" smtClean="0"/>
              <a:t>Río </a:t>
            </a:r>
            <a:r>
              <a:rPr lang="en-US" dirty="0" err="1" smtClean="0"/>
              <a:t>Machángara</a:t>
            </a:r>
            <a:r>
              <a:rPr lang="en-US" dirty="0" smtClean="0"/>
              <a:t>.</a:t>
            </a:r>
            <a:endParaRPr lang="es-EC" dirty="0"/>
          </a:p>
        </p:txBody>
      </p:sp>
      <p:sp>
        <p:nvSpPr>
          <p:cNvPr id="9" name="8 CuadroTexto"/>
          <p:cNvSpPr txBox="1"/>
          <p:nvPr/>
        </p:nvSpPr>
        <p:spPr>
          <a:xfrm>
            <a:off x="3563888" y="5937279"/>
            <a:ext cx="2592288" cy="646331"/>
          </a:xfrm>
          <a:prstGeom prst="rect">
            <a:avLst/>
          </a:prstGeom>
          <a:noFill/>
        </p:spPr>
        <p:txBody>
          <a:bodyPr wrap="square" rtlCol="0">
            <a:spAutoFit/>
          </a:bodyPr>
          <a:lstStyle/>
          <a:p>
            <a:pPr algn="ctr"/>
            <a:r>
              <a:rPr lang="en-US" dirty="0" smtClean="0">
                <a:solidFill>
                  <a:srgbClr val="FF0000"/>
                </a:solidFill>
              </a:rPr>
              <a:t>Este</a:t>
            </a:r>
            <a:r>
              <a:rPr lang="en-US" dirty="0" smtClean="0"/>
              <a:t> </a:t>
            </a:r>
          </a:p>
          <a:p>
            <a:pPr algn="ctr"/>
            <a:r>
              <a:rPr lang="en-US" dirty="0" smtClean="0"/>
              <a:t>Río </a:t>
            </a:r>
            <a:r>
              <a:rPr lang="en-US" dirty="0" err="1" smtClean="0"/>
              <a:t>Chiche</a:t>
            </a:r>
            <a:endParaRPr lang="es-EC" dirty="0"/>
          </a:p>
        </p:txBody>
      </p:sp>
      <p:sp>
        <p:nvSpPr>
          <p:cNvPr id="10" name="9 CuadroTexto"/>
          <p:cNvSpPr txBox="1"/>
          <p:nvPr/>
        </p:nvSpPr>
        <p:spPr>
          <a:xfrm>
            <a:off x="1187624" y="3218987"/>
            <a:ext cx="1296144" cy="646331"/>
          </a:xfrm>
          <a:prstGeom prst="rect">
            <a:avLst/>
          </a:prstGeom>
          <a:noFill/>
        </p:spPr>
        <p:txBody>
          <a:bodyPr wrap="square" rtlCol="0">
            <a:spAutoFit/>
          </a:bodyPr>
          <a:lstStyle/>
          <a:p>
            <a:pPr algn="ctr"/>
            <a:r>
              <a:rPr lang="en-US" dirty="0" smtClean="0">
                <a:solidFill>
                  <a:srgbClr val="FF0000"/>
                </a:solidFill>
              </a:rPr>
              <a:t>Sur</a:t>
            </a:r>
          </a:p>
          <a:p>
            <a:r>
              <a:rPr lang="en-US" dirty="0" smtClean="0"/>
              <a:t>Loma </a:t>
            </a:r>
            <a:r>
              <a:rPr lang="en-US" dirty="0" err="1"/>
              <a:t>I</a:t>
            </a:r>
            <a:r>
              <a:rPr lang="en-US" dirty="0" err="1" smtClean="0"/>
              <a:t>laló</a:t>
            </a:r>
            <a:endParaRPr lang="es-EC" dirty="0"/>
          </a:p>
        </p:txBody>
      </p:sp>
      <p:sp>
        <p:nvSpPr>
          <p:cNvPr id="11" name="10 CuadroTexto"/>
          <p:cNvSpPr txBox="1"/>
          <p:nvPr/>
        </p:nvSpPr>
        <p:spPr>
          <a:xfrm>
            <a:off x="3743908" y="1611183"/>
            <a:ext cx="2232248" cy="646331"/>
          </a:xfrm>
          <a:prstGeom prst="rect">
            <a:avLst/>
          </a:prstGeom>
          <a:noFill/>
        </p:spPr>
        <p:txBody>
          <a:bodyPr wrap="square" rtlCol="0">
            <a:spAutoFit/>
          </a:bodyPr>
          <a:lstStyle/>
          <a:p>
            <a:pPr algn="ctr"/>
            <a:r>
              <a:rPr lang="en-US" dirty="0" err="1" smtClean="0">
                <a:solidFill>
                  <a:srgbClr val="FF0000"/>
                </a:solidFill>
              </a:rPr>
              <a:t>Oeste</a:t>
            </a:r>
            <a:endParaRPr lang="en-US" dirty="0" smtClean="0">
              <a:solidFill>
                <a:srgbClr val="FF0000"/>
              </a:solidFill>
            </a:endParaRPr>
          </a:p>
          <a:p>
            <a:r>
              <a:rPr lang="en-US" dirty="0" smtClean="0"/>
              <a:t>Av. </a:t>
            </a:r>
            <a:r>
              <a:rPr lang="en-US" dirty="0" err="1" smtClean="0"/>
              <a:t>Simón</a:t>
            </a:r>
            <a:r>
              <a:rPr lang="en-US" dirty="0" smtClean="0"/>
              <a:t> Bolivar.</a:t>
            </a:r>
            <a:endParaRPr lang="es-EC" dirty="0"/>
          </a:p>
        </p:txBody>
      </p:sp>
      <p:sp>
        <p:nvSpPr>
          <p:cNvPr id="5" name="4 CuadroTexto"/>
          <p:cNvSpPr txBox="1"/>
          <p:nvPr/>
        </p:nvSpPr>
        <p:spPr>
          <a:xfrm>
            <a:off x="3137216" y="1035053"/>
            <a:ext cx="3518006" cy="646331"/>
          </a:xfrm>
          <a:prstGeom prst="rect">
            <a:avLst/>
          </a:prstGeom>
          <a:noFill/>
        </p:spPr>
        <p:txBody>
          <a:bodyPr wrap="square" rtlCol="0">
            <a:spAutoFit/>
          </a:bodyPr>
          <a:lstStyle/>
          <a:p>
            <a:r>
              <a:rPr lang="es-EC" sz="3600" dirty="0"/>
              <a:t>Valle de Tumbaco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7415524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78634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normAutofit/>
          </a:bodyPr>
          <a:lstStyle/>
          <a:p>
            <a:r>
              <a:rPr lang="es-EC" sz="4000" dirty="0" smtClean="0"/>
              <a:t>Valle de Los Chillos</a:t>
            </a:r>
            <a:endParaRPr lang="es-EC" sz="4000" dirty="0"/>
          </a:p>
        </p:txBody>
      </p:sp>
      <p:pic>
        <p:nvPicPr>
          <p:cNvPr id="4" name="3 Imagen" descr="http://4.bp.blogspot.com/-cChfww5Ibvc/TVsM6XYittI/AAAAAAAAAAQ/VmaL2CM1dAo/s1600/mapa.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1700808"/>
            <a:ext cx="5635731" cy="4464496"/>
          </a:xfrm>
          <a:prstGeom prst="rect">
            <a:avLst/>
          </a:prstGeom>
          <a:noFill/>
          <a:ln>
            <a:noFill/>
          </a:ln>
        </p:spPr>
      </p:pic>
      <p:sp>
        <p:nvSpPr>
          <p:cNvPr id="3" name="2 CuadroTexto"/>
          <p:cNvSpPr txBox="1"/>
          <p:nvPr/>
        </p:nvSpPr>
        <p:spPr>
          <a:xfrm>
            <a:off x="5503825" y="1689527"/>
            <a:ext cx="2411760" cy="923330"/>
          </a:xfrm>
          <a:prstGeom prst="rect">
            <a:avLst/>
          </a:prstGeom>
          <a:noFill/>
        </p:spPr>
        <p:txBody>
          <a:bodyPr wrap="square" rtlCol="0">
            <a:spAutoFit/>
          </a:bodyPr>
          <a:lstStyle/>
          <a:p>
            <a:r>
              <a:rPr lang="en-US" dirty="0" smtClean="0"/>
              <a:t>Sangolqui.</a:t>
            </a:r>
          </a:p>
          <a:p>
            <a:r>
              <a:rPr lang="en-US" dirty="0" smtClean="0"/>
              <a:t>San Rafael.</a:t>
            </a:r>
          </a:p>
          <a:p>
            <a:r>
              <a:rPr lang="es-MX" dirty="0"/>
              <a:t>San Pedro de Taboada .</a:t>
            </a:r>
            <a:endParaRPr lang="en-US" dirty="0" smtClean="0"/>
          </a:p>
        </p:txBody>
      </p:sp>
      <p:sp>
        <p:nvSpPr>
          <p:cNvPr id="5" name="4 CuadroTexto"/>
          <p:cNvSpPr txBox="1"/>
          <p:nvPr/>
        </p:nvSpPr>
        <p:spPr>
          <a:xfrm>
            <a:off x="3131839" y="5518973"/>
            <a:ext cx="1593729" cy="646331"/>
          </a:xfrm>
          <a:prstGeom prst="rect">
            <a:avLst/>
          </a:prstGeom>
          <a:noFill/>
        </p:spPr>
        <p:txBody>
          <a:bodyPr wrap="square" rtlCol="0">
            <a:spAutoFit/>
          </a:bodyPr>
          <a:lstStyle/>
          <a:p>
            <a:pPr algn="ctr"/>
            <a:r>
              <a:rPr lang="en-US" dirty="0" smtClean="0">
                <a:solidFill>
                  <a:srgbClr val="FF0000"/>
                </a:solidFill>
              </a:rPr>
              <a:t>Sur</a:t>
            </a:r>
          </a:p>
          <a:p>
            <a:r>
              <a:rPr lang="en-US" dirty="0" err="1" smtClean="0"/>
              <a:t>Cantón</a:t>
            </a:r>
            <a:r>
              <a:rPr lang="en-US" dirty="0" smtClean="0"/>
              <a:t> </a:t>
            </a:r>
            <a:r>
              <a:rPr lang="en-US" dirty="0" err="1" smtClean="0"/>
              <a:t>Mejía</a:t>
            </a:r>
            <a:endParaRPr lang="es-EC" dirty="0"/>
          </a:p>
        </p:txBody>
      </p:sp>
      <p:sp>
        <p:nvSpPr>
          <p:cNvPr id="6" name="5 CuadroTexto"/>
          <p:cNvSpPr txBox="1"/>
          <p:nvPr/>
        </p:nvSpPr>
        <p:spPr>
          <a:xfrm>
            <a:off x="1547664" y="2895821"/>
            <a:ext cx="1611153" cy="646331"/>
          </a:xfrm>
          <a:prstGeom prst="rect">
            <a:avLst/>
          </a:prstGeom>
          <a:noFill/>
        </p:spPr>
        <p:txBody>
          <a:bodyPr wrap="square" rtlCol="0">
            <a:spAutoFit/>
          </a:bodyPr>
          <a:lstStyle/>
          <a:p>
            <a:pPr algn="ctr"/>
            <a:r>
              <a:rPr lang="en-US" dirty="0" err="1" smtClean="0">
                <a:solidFill>
                  <a:srgbClr val="FF0000"/>
                </a:solidFill>
              </a:rPr>
              <a:t>Oeste</a:t>
            </a:r>
            <a:endParaRPr lang="en-US" dirty="0" smtClean="0">
              <a:solidFill>
                <a:srgbClr val="FF0000"/>
              </a:solidFill>
            </a:endParaRPr>
          </a:p>
          <a:p>
            <a:r>
              <a:rPr lang="en-US" dirty="0" smtClean="0"/>
              <a:t>     DM. Quito</a:t>
            </a:r>
            <a:endParaRPr lang="es-EC" dirty="0"/>
          </a:p>
        </p:txBody>
      </p:sp>
      <p:sp>
        <p:nvSpPr>
          <p:cNvPr id="7" name="6 CuadroTexto"/>
          <p:cNvSpPr txBox="1"/>
          <p:nvPr/>
        </p:nvSpPr>
        <p:spPr>
          <a:xfrm>
            <a:off x="5904129" y="2901344"/>
            <a:ext cx="1611153" cy="646331"/>
          </a:xfrm>
          <a:prstGeom prst="rect">
            <a:avLst/>
          </a:prstGeom>
          <a:noFill/>
        </p:spPr>
        <p:txBody>
          <a:bodyPr wrap="square" rtlCol="0">
            <a:spAutoFit/>
          </a:bodyPr>
          <a:lstStyle/>
          <a:p>
            <a:pPr algn="ctr"/>
            <a:r>
              <a:rPr lang="en-US" dirty="0" smtClean="0">
                <a:solidFill>
                  <a:srgbClr val="FF0000"/>
                </a:solidFill>
              </a:rPr>
              <a:t>Este</a:t>
            </a:r>
          </a:p>
          <a:p>
            <a:r>
              <a:rPr lang="en-US" dirty="0" smtClean="0"/>
              <a:t>     DM. Quito</a:t>
            </a:r>
            <a:endParaRPr lang="es-EC" dirty="0"/>
          </a:p>
        </p:txBody>
      </p:sp>
      <p:sp>
        <p:nvSpPr>
          <p:cNvPr id="8" name="7 CuadroTexto"/>
          <p:cNvSpPr txBox="1"/>
          <p:nvPr/>
        </p:nvSpPr>
        <p:spPr>
          <a:xfrm>
            <a:off x="2843808" y="1054477"/>
            <a:ext cx="1611153" cy="646331"/>
          </a:xfrm>
          <a:prstGeom prst="rect">
            <a:avLst/>
          </a:prstGeom>
          <a:noFill/>
        </p:spPr>
        <p:txBody>
          <a:bodyPr wrap="square" rtlCol="0">
            <a:spAutoFit/>
          </a:bodyPr>
          <a:lstStyle/>
          <a:p>
            <a:pPr algn="ctr"/>
            <a:r>
              <a:rPr lang="en-US" dirty="0" smtClean="0">
                <a:solidFill>
                  <a:srgbClr val="FF0000"/>
                </a:solidFill>
              </a:rPr>
              <a:t>Norte</a:t>
            </a:r>
          </a:p>
          <a:p>
            <a:r>
              <a:rPr lang="en-US" dirty="0" smtClean="0"/>
              <a:t>     DM. Quito</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741748775"/>
              </p:ext>
            </p:extLst>
          </p:nvPr>
        </p:nvGraphicFramePr>
        <p:xfrm>
          <a:off x="611560" y="26064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contenido"/>
          <p:cNvSpPr>
            <a:spLocks noGrp="1"/>
          </p:cNvSpPr>
          <p:nvPr>
            <p:ph idx="1"/>
          </p:nvPr>
        </p:nvSpPr>
        <p:spPr>
          <a:xfrm>
            <a:off x="457200" y="1607983"/>
            <a:ext cx="8229600" cy="4525963"/>
          </a:xfrm>
        </p:spPr>
        <p:txBody>
          <a:bodyPr>
            <a:normAutofit/>
          </a:bodyPr>
          <a:lstStyle/>
          <a:p>
            <a:pPr algn="just"/>
            <a:r>
              <a:rPr lang="es-EC" dirty="0" smtClean="0"/>
              <a:t>Para la toma de datos se utilizo el programa </a:t>
            </a:r>
            <a:r>
              <a:rPr lang="es-EC" dirty="0" err="1" smtClean="0"/>
              <a:t>SpeedTest.Net</a:t>
            </a:r>
            <a:r>
              <a:rPr lang="es-EC" dirty="0" smtClean="0"/>
              <a:t> de </a:t>
            </a:r>
            <a:r>
              <a:rPr lang="es-EC" dirty="0" err="1" smtClean="0"/>
              <a:t>Ookla</a:t>
            </a:r>
            <a:r>
              <a:rPr lang="es-EC" dirty="0" smtClean="0"/>
              <a:t>. Avalado por la FCC (Comisión General de Comunicaciones) de los EEUU.</a:t>
            </a:r>
            <a:endParaRPr lang="es-EC"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8673" name="Object 1"/>
          <p:cNvGraphicFramePr>
            <a:graphicFrameLocks noChangeAspect="1"/>
          </p:cNvGraphicFramePr>
          <p:nvPr>
            <p:extLst>
              <p:ext uri="{D42A27DB-BD31-4B8C-83A1-F6EECF244321}">
                <p14:modId xmlns="" xmlns:p14="http://schemas.microsoft.com/office/powerpoint/2010/main" val="2342138347"/>
              </p:ext>
            </p:extLst>
          </p:nvPr>
        </p:nvGraphicFramePr>
        <p:xfrm>
          <a:off x="2625922" y="3591637"/>
          <a:ext cx="3892156" cy="2376264"/>
        </p:xfrm>
        <a:graphic>
          <a:graphicData uri="http://schemas.openxmlformats.org/presentationml/2006/ole">
            <p:oleObj spid="_x0000_s28766" name="Visio" r:id="rId7" imgW="4489461" imgH="2755630" progId="Visio.Drawing.11">
              <p:embed/>
            </p:oleObj>
          </a:graphicData>
        </a:graphic>
      </p:graphicFrame>
      <p:sp>
        <p:nvSpPr>
          <p:cNvPr id="6" name="5 CuadroTexto"/>
          <p:cNvSpPr txBox="1"/>
          <p:nvPr/>
        </p:nvSpPr>
        <p:spPr>
          <a:xfrm>
            <a:off x="3131840" y="5949280"/>
            <a:ext cx="2542043" cy="369332"/>
          </a:xfrm>
          <a:prstGeom prst="rect">
            <a:avLst/>
          </a:prstGeom>
          <a:noFill/>
        </p:spPr>
        <p:txBody>
          <a:bodyPr wrap="none" rtlCol="0">
            <a:spAutoFit/>
          </a:bodyPr>
          <a:lstStyle/>
          <a:p>
            <a:r>
              <a:rPr lang="es-EC" b="1" dirty="0" smtClean="0"/>
              <a:t>ESQUEMA DE MEDICIÓN</a:t>
            </a:r>
            <a:endParaRPr lang="es-EC"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Autofit/>
          </a:bodyPr>
          <a:lstStyle/>
          <a:p>
            <a:r>
              <a:rPr lang="es-EC" sz="3200" dirty="0" smtClean="0"/>
              <a:t>Resultados</a:t>
            </a:r>
            <a:br>
              <a:rPr lang="es-EC" sz="3200" dirty="0" smtClean="0"/>
            </a:br>
            <a:r>
              <a:rPr lang="es-EC" sz="3200" dirty="0" smtClean="0"/>
              <a:t>(Valle de Tumbaco)</a:t>
            </a:r>
            <a:endParaRPr lang="es-EC" sz="3200" dirty="0"/>
          </a:p>
        </p:txBody>
      </p:sp>
      <p:graphicFrame>
        <p:nvGraphicFramePr>
          <p:cNvPr id="5" name="4 Tabla"/>
          <p:cNvGraphicFramePr>
            <a:graphicFrameLocks noGrp="1"/>
          </p:cNvGraphicFramePr>
          <p:nvPr>
            <p:extLst>
              <p:ext uri="{D42A27DB-BD31-4B8C-83A1-F6EECF244321}">
                <p14:modId xmlns="" xmlns:p14="http://schemas.microsoft.com/office/powerpoint/2010/main" val="678233977"/>
              </p:ext>
            </p:extLst>
          </p:nvPr>
        </p:nvGraphicFramePr>
        <p:xfrm>
          <a:off x="1403648" y="1268760"/>
          <a:ext cx="6480722" cy="4953748"/>
        </p:xfrm>
        <a:graphic>
          <a:graphicData uri="http://schemas.openxmlformats.org/drawingml/2006/table">
            <a:tbl>
              <a:tblPr>
                <a:tableStyleId>{35758FB7-9AC5-4552-8A53-C91805E547FA}</a:tableStyleId>
              </a:tblPr>
              <a:tblGrid>
                <a:gridCol w="1131083"/>
                <a:gridCol w="594066"/>
                <a:gridCol w="970588"/>
                <a:gridCol w="1016226"/>
                <a:gridCol w="959177"/>
                <a:gridCol w="959177"/>
                <a:gridCol w="850405"/>
              </a:tblGrid>
              <a:tr h="309610">
                <a:tc gridSpan="7">
                  <a:txBody>
                    <a:bodyPr/>
                    <a:lstStyle/>
                    <a:p>
                      <a:pPr algn="ctr">
                        <a:lnSpc>
                          <a:spcPct val="150000"/>
                        </a:lnSpc>
                        <a:spcAft>
                          <a:spcPts val="0"/>
                        </a:spcAft>
                        <a:tabLst>
                          <a:tab pos="2700020" algn="ctr"/>
                          <a:tab pos="5400040" algn="r"/>
                          <a:tab pos="1257300" algn="l"/>
                        </a:tabLst>
                      </a:pPr>
                      <a:r>
                        <a:rPr lang="es-MX" sz="1000" b="1" dirty="0"/>
                        <a:t>VALLE DE TUMBACO</a:t>
                      </a:r>
                      <a:endParaRPr lang="es-EC" sz="1200" b="1" dirty="0">
                        <a:solidFill>
                          <a:srgbClr val="000000"/>
                        </a:solidFill>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38436">
                <a:tc>
                  <a:txBody>
                    <a:bodyPr/>
                    <a:lstStyle/>
                    <a:p>
                      <a:pPr algn="ctr">
                        <a:lnSpc>
                          <a:spcPct val="150000"/>
                        </a:lnSpc>
                        <a:spcAft>
                          <a:spcPts val="0"/>
                        </a:spcAft>
                        <a:tabLst>
                          <a:tab pos="2700020" algn="ctr"/>
                          <a:tab pos="5400040" algn="r"/>
                          <a:tab pos="1257300" algn="l"/>
                        </a:tabLst>
                      </a:pPr>
                      <a:r>
                        <a:rPr lang="es-MX" sz="1000" b="1" dirty="0"/>
                        <a:t>LUGAR</a:t>
                      </a:r>
                      <a:endParaRPr lang="es-EC" sz="1200" b="1"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TIPO DE RED</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CANALES DE ALTA VELOCIDAD</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SENSIBILIDAD</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dirty="0"/>
                        <a:t>VELOCIDAD AL BAJAR DATOS</a:t>
                      </a:r>
                      <a:endParaRPr lang="es-EC" sz="1200" b="1"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VELOCIDAD AL SUBIR DATOS</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dirty="0"/>
                        <a:t>LATENCIA</a:t>
                      </a:r>
                      <a:endParaRPr lang="es-EC" sz="1200" b="1" dirty="0">
                        <a:solidFill>
                          <a:srgbClr val="000000"/>
                        </a:solidFill>
                        <a:latin typeface="Times New Roman"/>
                        <a:ea typeface="Times New Roman"/>
                        <a:cs typeface="Arial"/>
                      </a:endParaRPr>
                    </a:p>
                  </a:txBody>
                  <a:tcPr marL="68580" marR="68580" marT="0" marB="0"/>
                </a:tc>
              </a:tr>
              <a:tr h="309610">
                <a:tc>
                  <a:txBody>
                    <a:bodyPr/>
                    <a:lstStyle/>
                    <a:p>
                      <a:pPr algn="just">
                        <a:lnSpc>
                          <a:spcPct val="150000"/>
                        </a:lnSpc>
                        <a:spcAft>
                          <a:spcPts val="0"/>
                        </a:spcAft>
                        <a:tabLst>
                          <a:tab pos="2700020" algn="ctr"/>
                          <a:tab pos="5400040" algn="r"/>
                          <a:tab pos="1257300" algn="l"/>
                        </a:tabLst>
                      </a:pPr>
                      <a:r>
                        <a:rPr lang="es-MX" sz="1000" dirty="0"/>
                        <a:t>PRIMAVERA</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-50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1,90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0,28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281 ms</a:t>
                      </a:r>
                      <a:endParaRPr lang="es-EC" sz="1200">
                        <a:solidFill>
                          <a:srgbClr val="000000"/>
                        </a:solidFill>
                        <a:latin typeface="Times New Roman"/>
                        <a:ea typeface="Times New Roman"/>
                        <a:cs typeface="Arial"/>
                      </a:endParaRPr>
                    </a:p>
                  </a:txBody>
                  <a:tcPr marL="68580" marR="68580" marT="0" marB="0"/>
                </a:tc>
              </a:tr>
              <a:tr h="309610">
                <a:tc>
                  <a:txBody>
                    <a:bodyPr/>
                    <a:lstStyle/>
                    <a:p>
                      <a:pPr algn="just">
                        <a:lnSpc>
                          <a:spcPct val="150000"/>
                        </a:lnSpc>
                        <a:spcAft>
                          <a:spcPts val="0"/>
                        </a:spcAft>
                        <a:tabLst>
                          <a:tab pos="2700020" algn="ctr"/>
                          <a:tab pos="5400040" algn="r"/>
                          <a:tab pos="1257300" algn="l"/>
                        </a:tabLst>
                      </a:pPr>
                      <a:r>
                        <a:rPr lang="es-MX" sz="1000"/>
                        <a:t>TUMBACO</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-73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1,25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0,81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291 ms</a:t>
                      </a:r>
                      <a:endParaRPr lang="es-EC" sz="1200">
                        <a:solidFill>
                          <a:srgbClr val="000000"/>
                        </a:solidFill>
                        <a:latin typeface="Times New Roman"/>
                        <a:ea typeface="Times New Roman"/>
                        <a:cs typeface="Arial"/>
                      </a:endParaRPr>
                    </a:p>
                  </a:txBody>
                  <a:tcPr marL="68580" marR="68580" marT="0" marB="0"/>
                </a:tc>
              </a:tr>
              <a:tr h="619218">
                <a:tc>
                  <a:txBody>
                    <a:bodyPr/>
                    <a:lstStyle/>
                    <a:p>
                      <a:pPr algn="just">
                        <a:lnSpc>
                          <a:spcPct val="150000"/>
                        </a:lnSpc>
                        <a:spcAft>
                          <a:spcPts val="0"/>
                        </a:spcAft>
                        <a:tabLst>
                          <a:tab pos="2700020" algn="ctr"/>
                          <a:tab pos="5400040" algn="r"/>
                          <a:tab pos="1257300" algn="l"/>
                        </a:tabLst>
                      </a:pPr>
                      <a:r>
                        <a:rPr lang="es-MX" sz="1000"/>
                        <a:t>HOSPITAL VALLES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-83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1,65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0,28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278 ms</a:t>
                      </a:r>
                      <a:endParaRPr lang="es-EC" sz="1200">
                        <a:solidFill>
                          <a:srgbClr val="000000"/>
                        </a:solidFill>
                        <a:latin typeface="Times New Roman"/>
                        <a:ea typeface="Times New Roman"/>
                        <a:cs typeface="Arial"/>
                      </a:endParaRPr>
                    </a:p>
                  </a:txBody>
                  <a:tcPr marL="68580" marR="68580" marT="0" marB="0"/>
                </a:tc>
              </a:tr>
              <a:tr h="309610">
                <a:tc>
                  <a:txBody>
                    <a:bodyPr/>
                    <a:lstStyle/>
                    <a:p>
                      <a:pPr algn="just">
                        <a:lnSpc>
                          <a:spcPct val="150000"/>
                        </a:lnSpc>
                        <a:spcAft>
                          <a:spcPts val="0"/>
                        </a:spcAft>
                        <a:tabLst>
                          <a:tab pos="2700020" algn="ctr"/>
                          <a:tab pos="5400040" algn="r"/>
                          <a:tab pos="1257300" algn="l"/>
                        </a:tabLst>
                      </a:pPr>
                      <a:r>
                        <a:rPr lang="es-MX" sz="1000"/>
                        <a:t>MORITA II</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-63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1,37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0,30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175 ms</a:t>
                      </a:r>
                      <a:endParaRPr lang="es-EC" sz="1200">
                        <a:solidFill>
                          <a:srgbClr val="000000"/>
                        </a:solidFill>
                        <a:latin typeface="Times New Roman"/>
                        <a:ea typeface="Times New Roman"/>
                        <a:cs typeface="Arial"/>
                      </a:endParaRPr>
                    </a:p>
                  </a:txBody>
                  <a:tcPr marL="68580" marR="68580" marT="0" marB="0"/>
                </a:tc>
              </a:tr>
              <a:tr h="1238436">
                <a:tc>
                  <a:txBody>
                    <a:bodyPr/>
                    <a:lstStyle/>
                    <a:p>
                      <a:pPr algn="just">
                        <a:lnSpc>
                          <a:spcPct val="150000"/>
                        </a:lnSpc>
                        <a:spcAft>
                          <a:spcPts val="0"/>
                        </a:spcAft>
                        <a:tabLst>
                          <a:tab pos="2700020" algn="ctr"/>
                          <a:tab pos="5400040" algn="r"/>
                          <a:tab pos="1257300" algn="l"/>
                        </a:tabLst>
                      </a:pPr>
                      <a:r>
                        <a:rPr lang="es-MX" sz="1000"/>
                        <a:t>CENTRO COMERCIAL DE TUMBACO</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-75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1,38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0,32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187 ms</a:t>
                      </a:r>
                      <a:endParaRPr lang="es-EC" sz="1200">
                        <a:solidFill>
                          <a:srgbClr val="000000"/>
                        </a:solidFill>
                        <a:latin typeface="Times New Roman"/>
                        <a:ea typeface="Times New Roman"/>
                        <a:cs typeface="Arial"/>
                      </a:endParaRPr>
                    </a:p>
                  </a:txBody>
                  <a:tcPr marL="68580" marR="68580" marT="0" marB="0"/>
                </a:tc>
              </a:tr>
              <a:tr h="619218">
                <a:tc>
                  <a:txBody>
                    <a:bodyPr/>
                    <a:lstStyle/>
                    <a:p>
                      <a:pPr algn="just">
                        <a:lnSpc>
                          <a:spcPct val="150000"/>
                        </a:lnSpc>
                        <a:spcAft>
                          <a:spcPts val="0"/>
                        </a:spcAft>
                        <a:tabLst>
                          <a:tab pos="2700020" algn="ctr"/>
                          <a:tab pos="5400040" algn="r"/>
                          <a:tab pos="1257300" algn="l"/>
                        </a:tabLst>
                      </a:pPr>
                      <a:r>
                        <a:rPr lang="es-MX" sz="1000"/>
                        <a:t>PARQUE DE TUMBACO</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UMTS</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HSPA</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-78 dBm</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1,68 Mbps</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0,19 Mbps</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247 ms</a:t>
                      </a:r>
                      <a:endParaRPr lang="es-EC" sz="1200" dirty="0">
                        <a:solidFill>
                          <a:srgbClr val="000000"/>
                        </a:solidFill>
                        <a:latin typeface="Times New Roman"/>
                        <a:ea typeface="Times New Roman"/>
                        <a:cs typeface="Arial"/>
                      </a:endParaRPr>
                    </a:p>
                  </a:txBody>
                  <a:tcPr marL="68580" marR="68580" marT="0" marB="0"/>
                </a:tc>
              </a:tr>
            </a:tbl>
          </a:graphicData>
        </a:graphic>
      </p:graphicFrame>
      <p:sp>
        <p:nvSpPr>
          <p:cNvPr id="3" name="2 CuadroTexto"/>
          <p:cNvSpPr txBox="1"/>
          <p:nvPr/>
        </p:nvSpPr>
        <p:spPr>
          <a:xfrm>
            <a:off x="3419872" y="6340678"/>
            <a:ext cx="2632003" cy="369332"/>
          </a:xfrm>
          <a:prstGeom prst="rect">
            <a:avLst/>
          </a:prstGeom>
          <a:noFill/>
        </p:spPr>
        <p:txBody>
          <a:bodyPr wrap="none" rtlCol="0">
            <a:spAutoFit/>
          </a:bodyPr>
          <a:lstStyle/>
          <a:p>
            <a:r>
              <a:rPr lang="en-US" dirty="0" err="1" smtClean="0"/>
              <a:t>Resultados</a:t>
            </a:r>
            <a:r>
              <a:rPr lang="en-US" dirty="0" smtClean="0"/>
              <a:t> de la </a:t>
            </a:r>
            <a:r>
              <a:rPr lang="en-US" dirty="0" err="1" smtClean="0"/>
              <a:t>medición</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sz="3600" dirty="0" smtClean="0"/>
              <a:t>Valle de Los Chillos</a:t>
            </a:r>
            <a:endParaRPr lang="es-EC" sz="3600" dirty="0"/>
          </a:p>
        </p:txBody>
      </p:sp>
      <p:graphicFrame>
        <p:nvGraphicFramePr>
          <p:cNvPr id="4" name="3 Tabla"/>
          <p:cNvGraphicFramePr>
            <a:graphicFrameLocks noGrp="1"/>
          </p:cNvGraphicFramePr>
          <p:nvPr>
            <p:extLst>
              <p:ext uri="{D42A27DB-BD31-4B8C-83A1-F6EECF244321}">
                <p14:modId xmlns="" xmlns:p14="http://schemas.microsoft.com/office/powerpoint/2010/main" val="2224813278"/>
              </p:ext>
            </p:extLst>
          </p:nvPr>
        </p:nvGraphicFramePr>
        <p:xfrm>
          <a:off x="1187624" y="1340768"/>
          <a:ext cx="7128792" cy="4726263"/>
        </p:xfrm>
        <a:graphic>
          <a:graphicData uri="http://schemas.openxmlformats.org/drawingml/2006/table">
            <a:tbl>
              <a:tblPr>
                <a:tableStyleId>{35758FB7-9AC5-4552-8A53-C91805E547FA}</a:tableStyleId>
              </a:tblPr>
              <a:tblGrid>
                <a:gridCol w="1235824"/>
                <a:gridCol w="661840"/>
                <a:gridCol w="1067646"/>
                <a:gridCol w="1112828"/>
                <a:gridCol w="1056768"/>
                <a:gridCol w="1056768"/>
                <a:gridCol w="937118"/>
              </a:tblGrid>
              <a:tr h="363559">
                <a:tc gridSpan="7">
                  <a:txBody>
                    <a:bodyPr/>
                    <a:lstStyle/>
                    <a:p>
                      <a:pPr algn="ctr">
                        <a:lnSpc>
                          <a:spcPct val="150000"/>
                        </a:lnSpc>
                        <a:spcAft>
                          <a:spcPts val="0"/>
                        </a:spcAft>
                        <a:tabLst>
                          <a:tab pos="2700020" algn="ctr"/>
                          <a:tab pos="5400040" algn="r"/>
                          <a:tab pos="1257300" algn="l"/>
                        </a:tabLst>
                      </a:pPr>
                      <a:r>
                        <a:rPr lang="es-MX" sz="1000" b="1" dirty="0"/>
                        <a:t>VALLE DE LOS CHILLOS</a:t>
                      </a:r>
                      <a:endParaRPr lang="es-EC" sz="1200" b="1" dirty="0">
                        <a:solidFill>
                          <a:srgbClr val="000000"/>
                        </a:solidFill>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54234">
                <a:tc>
                  <a:txBody>
                    <a:bodyPr/>
                    <a:lstStyle/>
                    <a:p>
                      <a:pPr algn="ctr">
                        <a:lnSpc>
                          <a:spcPct val="150000"/>
                        </a:lnSpc>
                        <a:spcAft>
                          <a:spcPts val="0"/>
                        </a:spcAft>
                        <a:tabLst>
                          <a:tab pos="2700020" algn="ctr"/>
                          <a:tab pos="5400040" algn="r"/>
                          <a:tab pos="1257300" algn="l"/>
                        </a:tabLst>
                      </a:pPr>
                      <a:r>
                        <a:rPr lang="es-MX" sz="1000" b="1" dirty="0"/>
                        <a:t>LUGAR</a:t>
                      </a:r>
                      <a:endParaRPr lang="es-EC" sz="1200" b="1"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TIPO DE RED </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CANALES DE ALTA VELOCIDAD</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SENSIBILIDAD</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VELOCIDAD AL BAJAR DATOS</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a:t>VELOCIDAD AL SUBIR DATOS</a:t>
                      </a:r>
                      <a:endParaRPr lang="es-EC" sz="1200" b="1">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b="1" dirty="0"/>
                        <a:t>LATENCIA</a:t>
                      </a:r>
                      <a:endParaRPr lang="es-EC" sz="1200" b="1" dirty="0">
                        <a:solidFill>
                          <a:srgbClr val="000000"/>
                        </a:solidFill>
                        <a:latin typeface="Times New Roman"/>
                        <a:ea typeface="Times New Roman"/>
                        <a:cs typeface="Arial"/>
                      </a:endParaRPr>
                    </a:p>
                  </a:txBody>
                  <a:tcPr marL="68580" marR="68580" marT="0" marB="0"/>
                </a:tc>
              </a:tr>
              <a:tr h="363559">
                <a:tc>
                  <a:txBody>
                    <a:bodyPr/>
                    <a:lstStyle/>
                    <a:p>
                      <a:pPr algn="just">
                        <a:lnSpc>
                          <a:spcPct val="150000"/>
                        </a:lnSpc>
                        <a:spcAft>
                          <a:spcPts val="0"/>
                        </a:spcAft>
                        <a:tabLst>
                          <a:tab pos="2700020" algn="ctr"/>
                          <a:tab pos="5400040" algn="r"/>
                          <a:tab pos="1257300" algn="l"/>
                        </a:tabLst>
                      </a:pPr>
                      <a:r>
                        <a:rPr lang="es-MX" sz="1000" dirty="0" smtClean="0"/>
                        <a:t>TRIÁNGULO</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-53 dBm</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1,89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0,21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381 ms</a:t>
                      </a:r>
                      <a:endParaRPr lang="es-EC" sz="1200">
                        <a:solidFill>
                          <a:srgbClr val="000000"/>
                        </a:solidFill>
                        <a:latin typeface="Times New Roman"/>
                        <a:ea typeface="Times New Roman"/>
                        <a:cs typeface="Arial"/>
                      </a:endParaRPr>
                    </a:p>
                  </a:txBody>
                  <a:tcPr marL="68580" marR="68580" marT="0" marB="0"/>
                </a:tc>
              </a:tr>
              <a:tr h="727117">
                <a:tc>
                  <a:txBody>
                    <a:bodyPr/>
                    <a:lstStyle/>
                    <a:p>
                      <a:pPr algn="just">
                        <a:lnSpc>
                          <a:spcPct val="150000"/>
                        </a:lnSpc>
                        <a:spcAft>
                          <a:spcPts val="0"/>
                        </a:spcAft>
                        <a:tabLst>
                          <a:tab pos="2700020" algn="ctr"/>
                          <a:tab pos="5400040" algn="r"/>
                          <a:tab pos="1257300" algn="l"/>
                        </a:tabLst>
                      </a:pPr>
                      <a:r>
                        <a:rPr lang="es-MX" sz="1000"/>
                        <a:t>PARQUE DE SANGOLQUI</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-63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1,87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0,28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191 ms</a:t>
                      </a:r>
                      <a:endParaRPr lang="es-EC" sz="1200">
                        <a:solidFill>
                          <a:srgbClr val="000000"/>
                        </a:solidFill>
                        <a:latin typeface="Times New Roman"/>
                        <a:ea typeface="Times New Roman"/>
                        <a:cs typeface="Arial"/>
                      </a:endParaRPr>
                    </a:p>
                  </a:txBody>
                  <a:tcPr marL="68580" marR="68580" marT="0" marB="0"/>
                </a:tc>
              </a:tr>
              <a:tr h="363559">
                <a:tc>
                  <a:txBody>
                    <a:bodyPr/>
                    <a:lstStyle/>
                    <a:p>
                      <a:pPr algn="just">
                        <a:lnSpc>
                          <a:spcPct val="150000"/>
                        </a:lnSpc>
                        <a:spcAft>
                          <a:spcPts val="0"/>
                        </a:spcAft>
                        <a:tabLst>
                          <a:tab pos="2700020" algn="ctr"/>
                          <a:tab pos="5400040" algn="r"/>
                          <a:tab pos="1257300" algn="l"/>
                        </a:tabLst>
                      </a:pPr>
                      <a:r>
                        <a:rPr lang="es-MX" sz="1000"/>
                        <a:t>SAN LUIS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-79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1,93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0,23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198 ms</a:t>
                      </a:r>
                      <a:endParaRPr lang="es-EC" sz="1200">
                        <a:solidFill>
                          <a:srgbClr val="000000"/>
                        </a:solidFill>
                        <a:latin typeface="Times New Roman"/>
                        <a:ea typeface="Times New Roman"/>
                        <a:cs typeface="Arial"/>
                      </a:endParaRPr>
                    </a:p>
                  </a:txBody>
                  <a:tcPr marL="68580" marR="68580" marT="0" marB="0"/>
                </a:tc>
              </a:tr>
              <a:tr h="363559">
                <a:tc>
                  <a:txBody>
                    <a:bodyPr/>
                    <a:lstStyle/>
                    <a:p>
                      <a:pPr algn="just">
                        <a:lnSpc>
                          <a:spcPct val="150000"/>
                        </a:lnSpc>
                        <a:spcAft>
                          <a:spcPts val="0"/>
                        </a:spcAft>
                        <a:tabLst>
                          <a:tab pos="2700020" algn="ctr"/>
                          <a:tab pos="5400040" algn="r"/>
                          <a:tab pos="1257300" algn="l"/>
                        </a:tabLst>
                      </a:pPr>
                      <a:r>
                        <a:rPr lang="es-MX" sz="1000"/>
                        <a:t>RIVER MALL</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-83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1,87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0,35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165 ms</a:t>
                      </a:r>
                      <a:endParaRPr lang="es-EC" sz="1200">
                        <a:solidFill>
                          <a:srgbClr val="000000"/>
                        </a:solidFill>
                        <a:latin typeface="Times New Roman"/>
                        <a:ea typeface="Times New Roman"/>
                        <a:cs typeface="Arial"/>
                      </a:endParaRPr>
                    </a:p>
                  </a:txBody>
                  <a:tcPr marL="68580" marR="68580" marT="0" marB="0"/>
                </a:tc>
              </a:tr>
              <a:tr h="363559">
                <a:tc>
                  <a:txBody>
                    <a:bodyPr/>
                    <a:lstStyle/>
                    <a:p>
                      <a:pPr algn="just">
                        <a:lnSpc>
                          <a:spcPct val="150000"/>
                        </a:lnSpc>
                        <a:spcAft>
                          <a:spcPts val="0"/>
                        </a:spcAft>
                        <a:tabLst>
                          <a:tab pos="2700020" algn="ctr"/>
                          <a:tab pos="5400040" algn="r"/>
                          <a:tab pos="1257300" algn="l"/>
                        </a:tabLst>
                      </a:pPr>
                      <a:r>
                        <a:rPr lang="es-MX" sz="1000"/>
                        <a:t>ESPE</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UMTS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HSPA</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-79 dBm</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1,87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0,38 Mbps</a:t>
                      </a:r>
                      <a:endParaRPr lang="es-EC" sz="120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a:t>138 ms</a:t>
                      </a:r>
                      <a:endParaRPr lang="es-EC" sz="1200">
                        <a:solidFill>
                          <a:srgbClr val="000000"/>
                        </a:solidFill>
                        <a:latin typeface="Times New Roman"/>
                        <a:ea typeface="Times New Roman"/>
                        <a:cs typeface="Arial"/>
                      </a:endParaRPr>
                    </a:p>
                  </a:txBody>
                  <a:tcPr marL="68580" marR="68580" marT="0" marB="0"/>
                </a:tc>
              </a:tr>
              <a:tr h="727117">
                <a:tc>
                  <a:txBody>
                    <a:bodyPr/>
                    <a:lstStyle/>
                    <a:p>
                      <a:pPr algn="just">
                        <a:lnSpc>
                          <a:spcPct val="150000"/>
                        </a:lnSpc>
                        <a:spcAft>
                          <a:spcPts val="0"/>
                        </a:spcAft>
                        <a:tabLst>
                          <a:tab pos="2700020" algn="ctr"/>
                          <a:tab pos="5400040" algn="r"/>
                          <a:tab pos="1257300" algn="l"/>
                        </a:tabLst>
                      </a:pPr>
                      <a:r>
                        <a:rPr lang="es-MX" sz="1000" dirty="0" smtClean="0"/>
                        <a:t>VÍA </a:t>
                      </a:r>
                      <a:r>
                        <a:rPr lang="es-MX" sz="1000" dirty="0"/>
                        <a:t>AL TINGO</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UMTS</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HSPA</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-76 dBm</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1,78 Mbps</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0,29 Mbps</a:t>
                      </a:r>
                      <a:endParaRPr lang="es-EC" sz="1200" dirty="0">
                        <a:solidFill>
                          <a:srgbClr val="000000"/>
                        </a:solidFill>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000" dirty="0"/>
                        <a:t>247 ms</a:t>
                      </a:r>
                      <a:endParaRPr lang="es-EC" sz="1200" dirty="0">
                        <a:solidFill>
                          <a:srgbClr val="000000"/>
                        </a:solidFill>
                        <a:latin typeface="Times New Roman"/>
                        <a:ea typeface="Times New Roman"/>
                        <a:cs typeface="Arial"/>
                      </a:endParaRPr>
                    </a:p>
                  </a:txBody>
                  <a:tcPr marL="68580" marR="68580" marT="0" marB="0"/>
                </a:tc>
              </a:tr>
            </a:tbl>
          </a:graphicData>
        </a:graphic>
      </p:graphicFrame>
      <p:sp>
        <p:nvSpPr>
          <p:cNvPr id="5" name="4 CuadroTexto"/>
          <p:cNvSpPr txBox="1"/>
          <p:nvPr/>
        </p:nvSpPr>
        <p:spPr>
          <a:xfrm>
            <a:off x="3421170" y="6340678"/>
            <a:ext cx="2632003" cy="369332"/>
          </a:xfrm>
          <a:prstGeom prst="rect">
            <a:avLst/>
          </a:prstGeom>
          <a:noFill/>
        </p:spPr>
        <p:txBody>
          <a:bodyPr wrap="none" rtlCol="0">
            <a:spAutoFit/>
          </a:bodyPr>
          <a:lstStyle/>
          <a:p>
            <a:r>
              <a:rPr lang="en-US" dirty="0" err="1" smtClean="0"/>
              <a:t>Resultados</a:t>
            </a:r>
            <a:r>
              <a:rPr lang="en-US" dirty="0" smtClean="0"/>
              <a:t> de la </a:t>
            </a:r>
            <a:r>
              <a:rPr lang="en-US" dirty="0" err="1" smtClean="0"/>
              <a:t>medición</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88628612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 xmlns:p14="http://schemas.microsoft.com/office/powerpoint/2010/main" val="2752385507"/>
              </p:ext>
            </p:extLst>
          </p:nvPr>
        </p:nvGraphicFramePr>
        <p:xfrm>
          <a:off x="1691680" y="1412776"/>
          <a:ext cx="5934685" cy="5184576"/>
        </p:xfrm>
        <a:graphic>
          <a:graphicData uri="http://schemas.openxmlformats.org/presentationml/2006/ole">
            <p:oleObj spid="_x0000_s36960" name="Visio" r:id="rId7" imgW="5124956" imgH="4476885" progId="Visio.Drawing.11">
              <p:embed/>
            </p:oleObj>
          </a:graphicData>
        </a:graphic>
      </p:graphicFrame>
    </p:spTree>
    <p:extLst>
      <p:ext uri="{BB962C8B-B14F-4D97-AF65-F5344CB8AC3E}">
        <p14:creationId xmlns="" xmlns:p14="http://schemas.microsoft.com/office/powerpoint/2010/main" val="3761593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r>
              <a:rPr lang="en-US" sz="3600" dirty="0" smtClean="0"/>
              <a:t>GEOMETRÍA CELULAR</a:t>
            </a:r>
            <a:endParaRPr lang="es-EC" sz="3600" dirty="0"/>
          </a:p>
        </p:txBody>
      </p:sp>
      <p:graphicFrame>
        <p:nvGraphicFramePr>
          <p:cNvPr id="9" name="8 Marcador de contenido"/>
          <p:cNvGraphicFramePr>
            <a:graphicFrameLocks noGrp="1"/>
          </p:cNvGraphicFramePr>
          <p:nvPr>
            <p:ph idx="1"/>
            <p:extLst>
              <p:ext uri="{D42A27DB-BD31-4B8C-83A1-F6EECF244321}">
                <p14:modId xmlns="" xmlns:p14="http://schemas.microsoft.com/office/powerpoint/2010/main" val="281628367"/>
              </p:ext>
            </p:extLst>
          </p:nvPr>
        </p:nvGraphicFramePr>
        <p:xfrm>
          <a:off x="323528" y="1196752"/>
          <a:ext cx="836327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 xmlns:p14="http://schemas.microsoft.com/office/powerpoint/2010/main" val="206969693"/>
              </p:ext>
            </p:extLst>
          </p:nvPr>
        </p:nvGraphicFramePr>
        <p:xfrm>
          <a:off x="2915816" y="1984552"/>
          <a:ext cx="3034829" cy="3028624"/>
        </p:xfrm>
        <a:graphic>
          <a:graphicData uri="http://schemas.openxmlformats.org/presentationml/2006/ole">
            <p:oleObj spid="_x0000_s37983" name="Visio" r:id="rId7" imgW="3349293" imgH="4355019" progId="Visio.Drawing.11">
              <p:embed/>
            </p:oleObj>
          </a:graphicData>
        </a:graphic>
      </p:graphicFrame>
      <p:sp>
        <p:nvSpPr>
          <p:cNvPr id="6" name="5 Elipse"/>
          <p:cNvSpPr/>
          <p:nvPr/>
        </p:nvSpPr>
        <p:spPr>
          <a:xfrm>
            <a:off x="3779912" y="3284984"/>
            <a:ext cx="1368152" cy="108012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Elipse"/>
          <p:cNvSpPr/>
          <p:nvPr/>
        </p:nvSpPr>
        <p:spPr>
          <a:xfrm>
            <a:off x="2879224" y="2672916"/>
            <a:ext cx="3096344" cy="230425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 xmlns:p14="http://schemas.microsoft.com/office/powerpoint/2010/main" val="597327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2298490499"/>
              </p:ext>
            </p:extLst>
          </p:nvPr>
        </p:nvGraphicFramePr>
        <p:xfrm>
          <a:off x="467544" y="980728"/>
          <a:ext cx="82089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57573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n-US" sz="3600" dirty="0" smtClean="0"/>
              <a:t>DIVISIÓN CELULAR</a:t>
            </a:r>
            <a:endParaRPr lang="es-EC" sz="3600" dirty="0"/>
          </a:p>
        </p:txBody>
      </p:sp>
      <mc:AlternateContent xmlns:mc="http://schemas.openxmlformats.org/markup-compatibility/2006">
        <mc:Choice xmlns="" xmlns:a14="http://schemas.microsoft.com/office/drawing/2010/main" Requires="a14">
          <p:graphicFrame>
            <p:nvGraphicFramePr>
              <p:cNvPr id="5" name="4 Marcador de contenido"/>
              <p:cNvGraphicFramePr>
                <a:graphicFrameLocks noGrp="1"/>
              </p:cNvGraphicFramePr>
              <p:nvPr>
                <p:ph idx="1"/>
                <p:extLst>
                  <p:ext uri="{D42A27DB-BD31-4B8C-83A1-F6EECF244321}">
                    <p14:modId xmlns:p14="http://schemas.microsoft.com/office/powerpoint/2010/main" val="3225643185"/>
                  </p:ext>
                </p:extLst>
              </p:nvPr>
            </p:nvGraphicFramePr>
            <p:xfrm>
              <a:off x="457200" y="1124744"/>
              <a:ext cx="82192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4 Marcador de contenido"/>
              <p:cNvGraphicFramePr>
                <a:graphicFrameLocks noGrp="1"/>
              </p:cNvGraphicFramePr>
              <p:nvPr>
                <p:ph idx="1"/>
                <p:extLst>
                  <p:ext uri="{D42A27DB-BD31-4B8C-83A1-F6EECF244321}">
                    <p14:modId xmlns:a14="http://schemas.microsoft.com/office/drawing/2010/main" xmlns:p14="http://schemas.microsoft.com/office/powerpoint/2010/main" xmlns="" val="3225643185"/>
                  </p:ext>
                </p:extLst>
              </p:nvPr>
            </p:nvGraphicFramePr>
            <p:xfrm>
              <a:off x="457200" y="1124744"/>
              <a:ext cx="8219256" cy="54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Tree>
    <p:extLst>
      <p:ext uri="{BB962C8B-B14F-4D97-AF65-F5344CB8AC3E}">
        <p14:creationId xmlns="" xmlns:p14="http://schemas.microsoft.com/office/powerpoint/2010/main" val="2713670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Valle de los </a:t>
            </a:r>
            <a:r>
              <a:rPr lang="en-US" dirty="0" err="1" smtClean="0"/>
              <a:t>Chillos</a:t>
            </a:r>
            <a:r>
              <a:rPr lang="en-US" dirty="0" smtClean="0"/>
              <a:t>.</a:t>
            </a:r>
            <a:endParaRPr lang="es-EC" dirty="0"/>
          </a:p>
        </p:txBody>
      </p:sp>
      <mc:AlternateContent xmlns:mc="http://schemas.openxmlformats.org/markup-compatibility/2006">
        <mc:Choice xmlns=""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3358737829"/>
                  </p:ext>
                </p:extLst>
              </p:nvPr>
            </p:nvGraphicFramePr>
            <p:xfrm>
              <a:off x="467544" y="1412776"/>
              <a:ext cx="8229600" cy="4464491"/>
            </p:xfrm>
            <a:graphic>
              <a:graphicData uri="http://schemas.openxmlformats.org/drawingml/2006/table">
                <a:tbl>
                  <a:tblPr firstRow="1" firstCol="1" bandRow="1">
                    <a:tableStyleId>{5C22544A-7EE6-4342-B048-85BDC9FD1C3A}</a:tableStyleId>
                  </a:tblPr>
                  <a:tblGrid>
                    <a:gridCol w="2743200"/>
                    <a:gridCol w="2743200"/>
                    <a:gridCol w="2743200"/>
                  </a:tblGrid>
                  <a:tr h="369727">
                    <a:tc>
                      <a:txBody>
                        <a:bodyPr/>
                        <a:lstStyle/>
                        <a:p>
                          <a:pPr algn="ctr">
                            <a:lnSpc>
                              <a:spcPct val="150000"/>
                            </a:lnSpc>
                            <a:spcAft>
                              <a:spcPts val="0"/>
                            </a:spcAft>
                            <a:tabLst>
                              <a:tab pos="2700020" algn="ctr"/>
                              <a:tab pos="5400040" algn="r"/>
                              <a:tab pos="1257300" algn="l"/>
                            </a:tabLst>
                          </a:pPr>
                          <a:r>
                            <a:rPr lang="es-MX" sz="1200" dirty="0">
                              <a:effectLst/>
                            </a:rPr>
                            <a:t>LUGAR.</a:t>
                          </a:r>
                          <a:endParaRPr lang="es-EC" sz="1200" dirty="0">
                            <a:solidFill>
                              <a:srgbClr val="000000"/>
                            </a:solidFill>
                            <a:effectLst/>
                            <a:latin typeface="Times New Roman"/>
                            <a:ea typeface="Times New Roman"/>
                            <a:cs typeface="Arial"/>
                          </a:endParaRPr>
                        </a:p>
                      </a:txBody>
                      <a:tcPr marL="68580" marR="68580" marT="0" marB="0"/>
                    </a:tc>
                    <a:tc gridSpan="2">
                      <a:txBody>
                        <a:bodyPr/>
                        <a:lstStyle/>
                        <a:p>
                          <a:pPr algn="ctr">
                            <a:lnSpc>
                              <a:spcPct val="150000"/>
                            </a:lnSpc>
                            <a:spcAft>
                              <a:spcPts val="0"/>
                            </a:spcAft>
                            <a:tabLst>
                              <a:tab pos="2700020" algn="ctr"/>
                              <a:tab pos="5400040" algn="r"/>
                              <a:tab pos="1257300" algn="l"/>
                            </a:tabLst>
                          </a:pPr>
                          <a:r>
                            <a:rPr lang="es-MX" sz="1200">
                              <a:effectLst/>
                            </a:rPr>
                            <a:t>COORDENADAS.</a:t>
                          </a:r>
                          <a:endParaRPr lang="es-EC" sz="12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783620">
                    <a:tc>
                      <a:txBody>
                        <a:bodyPr/>
                        <a:lstStyle/>
                        <a:p>
                          <a:pPr algn="just">
                            <a:lnSpc>
                              <a:spcPct val="150000"/>
                            </a:lnSpc>
                            <a:spcAft>
                              <a:spcPts val="0"/>
                            </a:spcAft>
                            <a:tabLst>
                              <a:tab pos="2700020" algn="ctr"/>
                              <a:tab pos="5400040" algn="r"/>
                              <a:tab pos="1257300" algn="l"/>
                            </a:tabLst>
                          </a:pPr>
                          <a:r>
                            <a:rPr lang="es-MX" sz="1200" dirty="0">
                              <a:effectLst/>
                            </a:rPr>
                            <a:t>San </a:t>
                          </a:r>
                          <a:r>
                            <a:rPr lang="es-MX" sz="1200" dirty="0" smtClean="0">
                              <a:effectLst/>
                            </a:rPr>
                            <a:t>Rafael</a:t>
                          </a:r>
                          <a:endParaRPr lang="es-EC" sz="1200" dirty="0">
                            <a:effectLst/>
                          </a:endParaRPr>
                        </a:p>
                        <a:p>
                          <a:pPr algn="just">
                            <a:lnSpc>
                              <a:spcPct val="150000"/>
                            </a:lnSpc>
                            <a:spcAft>
                              <a:spcPts val="0"/>
                            </a:spcAft>
                            <a:tabLst>
                              <a:tab pos="2700020" algn="ctr"/>
                              <a:tab pos="5400040" algn="r"/>
                              <a:tab pos="1257300" algn="l"/>
                            </a:tabLst>
                          </a:pPr>
                          <a:r>
                            <a:rPr lang="es-MX" sz="1200" dirty="0">
                              <a:effectLst/>
                            </a:rPr>
                            <a:t>Frente a condominio.</a:t>
                          </a:r>
                          <a:endParaRPr lang="es-EC" sz="1200"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0°18′34.86"</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78°28′26.29"</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San Rafael terreno.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0°19′21.89"</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78°29′14.81"</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San Rafael.</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0°20′37.95"</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78°28′54.54"</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San Rafael.</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0°19′34.06"</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78°28′01.45"</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Triángulo.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0°17′58.83"</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78°27′26.35"</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DANEC</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0°20′40.74"</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78°27′19.89"</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El Choclo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0°20′6.10"</m:t>
                                </m:r>
                                <m:r>
                                  <a:rPr lang="es-AR" sz="1200">
                                    <a:effectLst/>
                                    <a:latin typeface="Cambria Math"/>
                                  </a:rPr>
                                  <m:t>𝑆</m:t>
                                </m:r>
                              </m:oMath>
                            </m:oMathPara>
                          </a14:m>
                          <a:endParaRPr lang="es-EC" sz="1200"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78°26′28.55"</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Sangolquí</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0°19′31.32"</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78°26′57.78"</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413893">
                    <a:tc>
                      <a:txBody>
                        <a:bodyPr/>
                        <a:lstStyle/>
                        <a:p>
                          <a:pPr algn="just">
                            <a:lnSpc>
                              <a:spcPct val="150000"/>
                            </a:lnSpc>
                            <a:spcAft>
                              <a:spcPts val="0"/>
                            </a:spcAft>
                            <a:tabLst>
                              <a:tab pos="2700020" algn="ctr"/>
                              <a:tab pos="5400040" algn="r"/>
                              <a:tab pos="1257300" algn="l"/>
                            </a:tabLst>
                          </a:pPr>
                          <a:r>
                            <a:rPr lang="es-MX" sz="1200">
                              <a:effectLst/>
                            </a:rPr>
                            <a:t>ESPE</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0°18′50.93"</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78°26′31.50"</m:t>
                                </m:r>
                                <m:r>
                                  <a:rPr lang="es-AR" sz="1200">
                                    <a:effectLst/>
                                    <a:latin typeface="Cambria Math"/>
                                  </a:rPr>
                                  <m:t>𝑂</m:t>
                                </m:r>
                              </m:oMath>
                            </m:oMathPara>
                          </a14:m>
                          <a:endParaRPr lang="es-EC" sz="1200" dirty="0">
                            <a:solidFill>
                              <a:srgbClr val="000000"/>
                            </a:solidFill>
                            <a:effectLst/>
                            <a:latin typeface="Times New Roman"/>
                            <a:ea typeface="Times New Roman"/>
                            <a:cs typeface="Arial"/>
                          </a:endParaRPr>
                        </a:p>
                      </a:txBody>
                      <a:tcPr marL="68580" marR="68580" marT="0" marB="0"/>
                    </a:tc>
                  </a:tr>
                </a:tbl>
              </a:graphicData>
            </a:graphic>
          </p:graphicFrame>
        </mc:Choice>
        <mc:Fallback>
          <p:graphicFrame>
            <p:nvGraphicFramePr>
              <p:cNvPr id="4" name="3 Marcador de contenido"/>
              <p:cNvGraphicFramePr>
                <a:graphicFrameLocks noGrp="1"/>
              </p:cNvGraphicFramePr>
              <p:nvPr>
                <p:ph idx="1"/>
                <p:extLst>
                  <p:ext uri="{D42A27DB-BD31-4B8C-83A1-F6EECF244321}">
                    <p14:modId xmlns:a14="http://schemas.microsoft.com/office/drawing/2010/main" xmlns:p14="http://schemas.microsoft.com/office/powerpoint/2010/main" xmlns="" val="3358737829"/>
                  </p:ext>
                </p:extLst>
              </p:nvPr>
            </p:nvGraphicFramePr>
            <p:xfrm>
              <a:off x="467544" y="1412776"/>
              <a:ext cx="8229600" cy="4464491"/>
            </p:xfrm>
            <a:graphic>
              <a:graphicData uri="http://schemas.openxmlformats.org/drawingml/2006/table">
                <a:tbl>
                  <a:tblPr firstRow="1" firstCol="1" bandRow="1">
                    <a:tableStyleId>{5C22544A-7EE6-4342-B048-85BDC9FD1C3A}</a:tableStyleId>
                  </a:tblPr>
                  <a:tblGrid>
                    <a:gridCol w="2743200"/>
                    <a:gridCol w="2743200"/>
                    <a:gridCol w="2743200"/>
                  </a:tblGrid>
                  <a:tr h="369727">
                    <a:tc>
                      <a:txBody>
                        <a:bodyPr/>
                        <a:lstStyle/>
                        <a:p>
                          <a:pPr algn="ctr">
                            <a:lnSpc>
                              <a:spcPct val="150000"/>
                            </a:lnSpc>
                            <a:spcAft>
                              <a:spcPts val="0"/>
                            </a:spcAft>
                            <a:tabLst>
                              <a:tab pos="2700020" algn="ctr"/>
                              <a:tab pos="5400040" algn="r"/>
                              <a:tab pos="1257300" algn="l"/>
                            </a:tabLst>
                          </a:pPr>
                          <a:r>
                            <a:rPr lang="es-MX" sz="1200" dirty="0">
                              <a:effectLst/>
                            </a:rPr>
                            <a:t>LUGAR.</a:t>
                          </a:r>
                          <a:endParaRPr lang="es-EC" sz="1200" dirty="0">
                            <a:solidFill>
                              <a:srgbClr val="000000"/>
                            </a:solidFill>
                            <a:effectLst/>
                            <a:latin typeface="Times New Roman"/>
                            <a:ea typeface="Times New Roman"/>
                            <a:cs typeface="Arial"/>
                          </a:endParaRPr>
                        </a:p>
                      </a:txBody>
                      <a:tcPr marL="68580" marR="68580" marT="0" marB="0"/>
                    </a:tc>
                    <a:tc gridSpan="2">
                      <a:txBody>
                        <a:bodyPr/>
                        <a:lstStyle/>
                        <a:p>
                          <a:pPr algn="ctr">
                            <a:lnSpc>
                              <a:spcPct val="150000"/>
                            </a:lnSpc>
                            <a:spcAft>
                              <a:spcPts val="0"/>
                            </a:spcAft>
                            <a:tabLst>
                              <a:tab pos="2700020" algn="ctr"/>
                              <a:tab pos="5400040" algn="r"/>
                              <a:tab pos="1257300" algn="l"/>
                            </a:tabLst>
                          </a:pPr>
                          <a:r>
                            <a:rPr lang="es-MX" sz="1200">
                              <a:effectLst/>
                            </a:rPr>
                            <a:t>COORDENADAS.</a:t>
                          </a:r>
                          <a:endParaRPr lang="es-EC" sz="12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783620">
                    <a:tc>
                      <a:txBody>
                        <a:bodyPr/>
                        <a:lstStyle/>
                        <a:p>
                          <a:pPr algn="just">
                            <a:lnSpc>
                              <a:spcPct val="150000"/>
                            </a:lnSpc>
                            <a:spcAft>
                              <a:spcPts val="0"/>
                            </a:spcAft>
                            <a:tabLst>
                              <a:tab pos="2700020" algn="ctr"/>
                              <a:tab pos="5400040" algn="r"/>
                              <a:tab pos="1257300" algn="l"/>
                            </a:tabLst>
                          </a:pPr>
                          <a:r>
                            <a:rPr lang="es-MX" sz="1200" dirty="0">
                              <a:effectLst/>
                            </a:rPr>
                            <a:t>San </a:t>
                          </a:r>
                          <a:r>
                            <a:rPr lang="es-MX" sz="1200" dirty="0" smtClean="0">
                              <a:effectLst/>
                            </a:rPr>
                            <a:t>Rafael</a:t>
                          </a:r>
                          <a:endParaRPr lang="es-EC" sz="1200" dirty="0">
                            <a:effectLst/>
                          </a:endParaRPr>
                        </a:p>
                        <a:p>
                          <a:pPr algn="just">
                            <a:lnSpc>
                              <a:spcPct val="150000"/>
                            </a:lnSpc>
                            <a:spcAft>
                              <a:spcPts val="0"/>
                            </a:spcAft>
                            <a:tabLst>
                              <a:tab pos="2700020" algn="ctr"/>
                              <a:tab pos="5400040" algn="r"/>
                              <a:tab pos="1257300" algn="l"/>
                            </a:tabLst>
                          </a:pPr>
                          <a:r>
                            <a:rPr lang="es-MX" sz="1200" dirty="0">
                              <a:effectLst/>
                            </a:rPr>
                            <a:t>Frente a condominio.</a:t>
                          </a:r>
                          <a:endParaRPr lang="es-EC" sz="1200" dirty="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48438" r="-100000" b="-425000"/>
                          </a:stretch>
                        </a:blipFill>
                      </a:tcPr>
                    </a:tc>
                    <a:tc>
                      <a:txBody>
                        <a:bodyPr/>
                        <a:lstStyle/>
                        <a:p>
                          <a:endParaRPr lang="es-EC"/>
                        </a:p>
                      </a:txBody>
                      <a:tcPr marL="68580" marR="68580" marT="0" marB="0">
                        <a:blipFill rotWithShape="1">
                          <a:blip r:embed="rId2"/>
                          <a:stretch>
                            <a:fillRect l="-200222" t="-48438" b="-425000"/>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San Rafael terreno.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279412" r="-100000" b="-700000"/>
                          </a:stretch>
                        </a:blipFill>
                      </a:tcPr>
                    </a:tc>
                    <a:tc>
                      <a:txBody>
                        <a:bodyPr/>
                        <a:lstStyle/>
                        <a:p>
                          <a:endParaRPr lang="es-EC"/>
                        </a:p>
                      </a:txBody>
                      <a:tcPr marL="68580" marR="68580" marT="0" marB="0">
                        <a:blipFill rotWithShape="1">
                          <a:blip r:embed="rId2"/>
                          <a:stretch>
                            <a:fillRect l="-200222" t="-279412" b="-700000"/>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San Rafael.</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379412" r="-100000" b="-600000"/>
                          </a:stretch>
                        </a:blipFill>
                      </a:tcPr>
                    </a:tc>
                    <a:tc>
                      <a:txBody>
                        <a:bodyPr/>
                        <a:lstStyle/>
                        <a:p>
                          <a:endParaRPr lang="es-EC"/>
                        </a:p>
                      </a:txBody>
                      <a:tcPr marL="68580" marR="68580" marT="0" marB="0">
                        <a:blipFill rotWithShape="1">
                          <a:blip r:embed="rId2"/>
                          <a:stretch>
                            <a:fillRect l="-200222" t="-379412" b="-600000"/>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San Rafael.</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479412" r="-100000" b="-500000"/>
                          </a:stretch>
                        </a:blipFill>
                      </a:tcPr>
                    </a:tc>
                    <a:tc>
                      <a:txBody>
                        <a:bodyPr/>
                        <a:lstStyle/>
                        <a:p>
                          <a:endParaRPr lang="es-EC"/>
                        </a:p>
                      </a:txBody>
                      <a:tcPr marL="68580" marR="68580" marT="0" marB="0">
                        <a:blipFill rotWithShape="1">
                          <a:blip r:embed="rId2"/>
                          <a:stretch>
                            <a:fillRect l="-200222" t="-479412" b="-500000"/>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Triángulo.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579412" r="-100000" b="-400000"/>
                          </a:stretch>
                        </a:blipFill>
                      </a:tcPr>
                    </a:tc>
                    <a:tc>
                      <a:txBody>
                        <a:bodyPr/>
                        <a:lstStyle/>
                        <a:p>
                          <a:endParaRPr lang="es-EC"/>
                        </a:p>
                      </a:txBody>
                      <a:tcPr marL="68580" marR="68580" marT="0" marB="0">
                        <a:blipFill rotWithShape="1">
                          <a:blip r:embed="rId2"/>
                          <a:stretch>
                            <a:fillRect l="-200222" t="-579412" b="-400000"/>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DANEC</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689552" r="-100000" b="-305970"/>
                          </a:stretch>
                        </a:blipFill>
                      </a:tcPr>
                    </a:tc>
                    <a:tc>
                      <a:txBody>
                        <a:bodyPr/>
                        <a:lstStyle/>
                        <a:p>
                          <a:endParaRPr lang="es-EC"/>
                        </a:p>
                      </a:txBody>
                      <a:tcPr marL="68580" marR="68580" marT="0" marB="0">
                        <a:blipFill rotWithShape="1">
                          <a:blip r:embed="rId2"/>
                          <a:stretch>
                            <a:fillRect l="-200222" t="-689552" b="-305970"/>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El Choclo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777941" r="-100000" b="-201471"/>
                          </a:stretch>
                        </a:blipFill>
                      </a:tcPr>
                    </a:tc>
                    <a:tc>
                      <a:txBody>
                        <a:bodyPr/>
                        <a:lstStyle/>
                        <a:p>
                          <a:endParaRPr lang="es-EC"/>
                        </a:p>
                      </a:txBody>
                      <a:tcPr marL="68580" marR="68580" marT="0" marB="0">
                        <a:blipFill rotWithShape="1">
                          <a:blip r:embed="rId2"/>
                          <a:stretch>
                            <a:fillRect l="-200222" t="-777941" b="-201471"/>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Sangolquí</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877941" r="-100000" b="-101471"/>
                          </a:stretch>
                        </a:blipFill>
                      </a:tcPr>
                    </a:tc>
                    <a:tc>
                      <a:txBody>
                        <a:bodyPr/>
                        <a:lstStyle/>
                        <a:p>
                          <a:endParaRPr lang="es-EC"/>
                        </a:p>
                      </a:txBody>
                      <a:tcPr marL="68580" marR="68580" marT="0" marB="0">
                        <a:blipFill rotWithShape="1">
                          <a:blip r:embed="rId2"/>
                          <a:stretch>
                            <a:fillRect l="-200222" t="-877941" b="-101471"/>
                          </a:stretch>
                        </a:blipFill>
                      </a:tcPr>
                    </a:tc>
                  </a:tr>
                  <a:tr h="413893">
                    <a:tc>
                      <a:txBody>
                        <a:bodyPr/>
                        <a:lstStyle/>
                        <a:p>
                          <a:pPr algn="just">
                            <a:lnSpc>
                              <a:spcPct val="150000"/>
                            </a:lnSpc>
                            <a:spcAft>
                              <a:spcPts val="0"/>
                            </a:spcAft>
                            <a:tabLst>
                              <a:tab pos="2700020" algn="ctr"/>
                              <a:tab pos="5400040" algn="r"/>
                              <a:tab pos="1257300" algn="l"/>
                            </a:tabLst>
                          </a:pPr>
                          <a:r>
                            <a:rPr lang="es-MX" sz="1200">
                              <a:effectLst/>
                            </a:rPr>
                            <a:t>ESPE</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222" t="-977941" r="-100000" b="-1471"/>
                          </a:stretch>
                        </a:blipFill>
                      </a:tcPr>
                    </a:tc>
                    <a:tc>
                      <a:txBody>
                        <a:bodyPr/>
                        <a:lstStyle/>
                        <a:p>
                          <a:endParaRPr lang="es-EC"/>
                        </a:p>
                      </a:txBody>
                      <a:tcPr marL="68580" marR="68580" marT="0" marB="0">
                        <a:blipFill rotWithShape="1">
                          <a:blip r:embed="rId2"/>
                          <a:stretch>
                            <a:fillRect l="-200222" t="-977941" b="-1471"/>
                          </a:stretch>
                        </a:blipFill>
                      </a:tcPr>
                    </a:tc>
                  </a:tr>
                </a:tbl>
              </a:graphicData>
            </a:graphic>
          </p:graphicFrame>
        </mc:Fallback>
      </mc:AlternateContent>
      <p:sp>
        <p:nvSpPr>
          <p:cNvPr id="3" name="2 CuadroTexto"/>
          <p:cNvSpPr txBox="1"/>
          <p:nvPr/>
        </p:nvSpPr>
        <p:spPr>
          <a:xfrm>
            <a:off x="3707904" y="5980638"/>
            <a:ext cx="2548775" cy="369332"/>
          </a:xfrm>
          <a:prstGeom prst="rect">
            <a:avLst/>
          </a:prstGeom>
          <a:noFill/>
        </p:spPr>
        <p:txBody>
          <a:bodyPr wrap="none" rtlCol="0">
            <a:spAutoFit/>
          </a:bodyPr>
          <a:lstStyle/>
          <a:p>
            <a:r>
              <a:rPr lang="en-US" dirty="0" err="1" smtClean="0"/>
              <a:t>Ubicación</a:t>
            </a:r>
            <a:r>
              <a:rPr lang="en-US" dirty="0" smtClean="0"/>
              <a:t> </a:t>
            </a:r>
            <a:r>
              <a:rPr lang="en-US" dirty="0" err="1" smtClean="0"/>
              <a:t>celdas</a:t>
            </a:r>
            <a:r>
              <a:rPr lang="en-US" dirty="0" smtClean="0"/>
              <a:t> </a:t>
            </a:r>
            <a:r>
              <a:rPr lang="en-US" dirty="0" err="1" smtClean="0"/>
              <a:t>iniciales</a:t>
            </a:r>
            <a:endParaRPr lang="es-EC" dirty="0"/>
          </a:p>
        </p:txBody>
      </p:sp>
    </p:spTree>
    <p:extLst>
      <p:ext uri="{BB962C8B-B14F-4D97-AF65-F5344CB8AC3E}">
        <p14:creationId xmlns="" xmlns:p14="http://schemas.microsoft.com/office/powerpoint/2010/main" val="141361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Valle de </a:t>
            </a:r>
            <a:r>
              <a:rPr lang="en-US" dirty="0" err="1" smtClean="0"/>
              <a:t>Tumbaco</a:t>
            </a:r>
            <a:endParaRPr lang="es-EC" dirty="0"/>
          </a:p>
        </p:txBody>
      </p:sp>
      <mc:AlternateContent xmlns:mc="http://schemas.openxmlformats.org/markup-compatibility/2006">
        <mc:Choice xmlns=""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3018687446"/>
                  </p:ext>
                </p:extLst>
              </p:nvPr>
            </p:nvGraphicFramePr>
            <p:xfrm>
              <a:off x="323528" y="1628800"/>
              <a:ext cx="8301609" cy="3960442"/>
            </p:xfrm>
            <a:graphic>
              <a:graphicData uri="http://schemas.openxmlformats.org/drawingml/2006/table">
                <a:tbl>
                  <a:tblPr firstRow="1" firstCol="1" bandRow="1">
                    <a:tableStyleId>{5C22544A-7EE6-4342-B048-85BDC9FD1C3A}</a:tableStyleId>
                  </a:tblPr>
                  <a:tblGrid>
                    <a:gridCol w="2767203"/>
                    <a:gridCol w="2767203"/>
                    <a:gridCol w="2767203"/>
                  </a:tblGrid>
                  <a:tr h="448206">
                    <a:tc>
                      <a:txBody>
                        <a:bodyPr/>
                        <a:lstStyle/>
                        <a:p>
                          <a:pPr algn="ctr">
                            <a:lnSpc>
                              <a:spcPct val="150000"/>
                            </a:lnSpc>
                            <a:spcAft>
                              <a:spcPts val="0"/>
                            </a:spcAft>
                            <a:tabLst>
                              <a:tab pos="2700020" algn="ctr"/>
                              <a:tab pos="5400040" algn="r"/>
                              <a:tab pos="1257300" algn="l"/>
                            </a:tabLst>
                          </a:pPr>
                          <a:r>
                            <a:rPr lang="es-MX" sz="1200" dirty="0">
                              <a:effectLst/>
                            </a:rPr>
                            <a:t>LUGAR.</a:t>
                          </a:r>
                          <a:endParaRPr lang="es-EC" sz="1200" dirty="0">
                            <a:solidFill>
                              <a:srgbClr val="000000"/>
                            </a:solidFill>
                            <a:effectLst/>
                            <a:latin typeface="Times New Roman"/>
                            <a:ea typeface="Times New Roman"/>
                            <a:cs typeface="Arial"/>
                          </a:endParaRPr>
                        </a:p>
                      </a:txBody>
                      <a:tcPr marL="68580" marR="68580" marT="0" marB="0"/>
                    </a:tc>
                    <a:tc gridSpan="2">
                      <a:txBody>
                        <a:bodyPr/>
                        <a:lstStyle/>
                        <a:p>
                          <a:pPr algn="ctr">
                            <a:lnSpc>
                              <a:spcPct val="150000"/>
                            </a:lnSpc>
                            <a:spcAft>
                              <a:spcPts val="0"/>
                            </a:spcAft>
                            <a:tabLst>
                              <a:tab pos="2700020" algn="ctr"/>
                              <a:tab pos="5400040" algn="r"/>
                              <a:tab pos="1257300" algn="l"/>
                            </a:tabLst>
                          </a:pPr>
                          <a:r>
                            <a:rPr lang="es-MX" sz="1200">
                              <a:effectLst/>
                            </a:rPr>
                            <a:t>COORDENADAS.</a:t>
                          </a:r>
                          <a:endParaRPr lang="es-EC" sz="12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501748">
                    <a:tc>
                      <a:txBody>
                        <a:bodyPr/>
                        <a:lstStyle/>
                        <a:p>
                          <a:pPr algn="just">
                            <a:lnSpc>
                              <a:spcPct val="150000"/>
                            </a:lnSpc>
                            <a:spcAft>
                              <a:spcPts val="0"/>
                            </a:spcAft>
                            <a:tabLst>
                              <a:tab pos="2700020" algn="ctr"/>
                              <a:tab pos="5400040" algn="r"/>
                              <a:tab pos="1257300" algn="l"/>
                            </a:tabLst>
                          </a:pPr>
                          <a:r>
                            <a:rPr lang="es-MX" sz="1200">
                              <a:effectLst/>
                            </a:rPr>
                            <a:t>Reservorio.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0°11′46.26"</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78°25′57.20"</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501748">
                    <a:tc>
                      <a:txBody>
                        <a:bodyPr/>
                        <a:lstStyle/>
                        <a:p>
                          <a:pPr algn="just">
                            <a:lnSpc>
                              <a:spcPct val="150000"/>
                            </a:lnSpc>
                            <a:spcAft>
                              <a:spcPts val="0"/>
                            </a:spcAft>
                            <a:tabLst>
                              <a:tab pos="2700020" algn="ctr"/>
                              <a:tab pos="5400040" algn="r"/>
                              <a:tab pos="1257300" algn="l"/>
                            </a:tabLst>
                          </a:pPr>
                          <a:r>
                            <a:rPr lang="es-MX" sz="1200">
                              <a:effectLst/>
                            </a:rPr>
                            <a:t>Cumbaya.</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0°12′52.52"</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78°25′54.64"</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501748">
                    <a:tc>
                      <a:txBody>
                        <a:bodyPr/>
                        <a:lstStyle/>
                        <a:p>
                          <a:pPr algn="just">
                            <a:lnSpc>
                              <a:spcPct val="150000"/>
                            </a:lnSpc>
                            <a:spcAft>
                              <a:spcPts val="0"/>
                            </a:spcAft>
                            <a:tabLst>
                              <a:tab pos="2700020" algn="ctr"/>
                              <a:tab pos="5400040" algn="r"/>
                              <a:tab pos="1257300" algn="l"/>
                            </a:tabLst>
                          </a:pPr>
                          <a:r>
                            <a:rPr lang="es-MX" sz="1200">
                              <a:effectLst/>
                            </a:rPr>
                            <a:t>Vía a Cunuyácu.</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0°13′4.96"</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78°24′50.52"</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501748">
                    <a:tc>
                      <a:txBody>
                        <a:bodyPr/>
                        <a:lstStyle/>
                        <a:p>
                          <a:pPr algn="just">
                            <a:lnSpc>
                              <a:spcPct val="150000"/>
                            </a:lnSpc>
                            <a:spcAft>
                              <a:spcPts val="0"/>
                            </a:spcAft>
                            <a:tabLst>
                              <a:tab pos="2700020" algn="ctr"/>
                              <a:tab pos="5400040" algn="r"/>
                              <a:tab pos="1257300" algn="l"/>
                            </a:tabLst>
                          </a:pPr>
                          <a:r>
                            <a:rPr lang="es-MX" sz="1200">
                              <a:effectLst/>
                            </a:rPr>
                            <a:t>El Nacional.</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0°12′20.99"</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78°24′54.11"</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501748">
                    <a:tc>
                      <a:txBody>
                        <a:bodyPr/>
                        <a:lstStyle/>
                        <a:p>
                          <a:pPr algn="just">
                            <a:lnSpc>
                              <a:spcPct val="150000"/>
                            </a:lnSpc>
                            <a:spcAft>
                              <a:spcPts val="0"/>
                            </a:spcAft>
                            <a:tabLst>
                              <a:tab pos="2700020" algn="ctr"/>
                              <a:tab pos="5400040" algn="r"/>
                              <a:tab pos="1257300" algn="l"/>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0°11′48.58"</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78°24′14.11"</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501748">
                    <a:tc>
                      <a:txBody>
                        <a:bodyPr/>
                        <a:lstStyle/>
                        <a:p>
                          <a:pPr algn="just">
                            <a:lnSpc>
                              <a:spcPct val="150000"/>
                            </a:lnSpc>
                            <a:spcAft>
                              <a:spcPts val="0"/>
                            </a:spcAft>
                            <a:tabLst>
                              <a:tab pos="2700020" algn="ctr"/>
                              <a:tab pos="5400040" algn="r"/>
                              <a:tab pos="1257300" algn="l"/>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0°11′27.77"</m:t>
                                </m:r>
                                <m:r>
                                  <a:rPr lang="es-AR" sz="1200">
                                    <a:effectLst/>
                                    <a:latin typeface="Cambria Math"/>
                                  </a:rPr>
                                  <m:t>𝑆</m:t>
                                </m:r>
                              </m:oMath>
                            </m:oMathPara>
                          </a14:m>
                          <a:endParaRPr lang="es-EC" sz="1200"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78°23′11.55"</m:t>
                                </m:r>
                                <m:r>
                                  <a:rPr lang="es-EC" sz="1200">
                                    <a:effectLst/>
                                    <a:latin typeface="Cambria Math"/>
                                  </a:rPr>
                                  <m:t>𝑂</m:t>
                                </m:r>
                              </m:oMath>
                            </m:oMathPara>
                          </a14:m>
                          <a:endParaRPr lang="es-EC" sz="1200">
                            <a:solidFill>
                              <a:srgbClr val="000000"/>
                            </a:solidFill>
                            <a:effectLst/>
                            <a:latin typeface="Times New Roman"/>
                            <a:ea typeface="Times New Roman"/>
                            <a:cs typeface="Arial"/>
                          </a:endParaRPr>
                        </a:p>
                      </a:txBody>
                      <a:tcPr marL="68580" marR="68580" marT="0" marB="0"/>
                    </a:tc>
                  </a:tr>
                  <a:tr h="501748">
                    <a:tc>
                      <a:txBody>
                        <a:bodyPr/>
                        <a:lstStyle/>
                        <a:p>
                          <a:pPr algn="just">
                            <a:lnSpc>
                              <a:spcPct val="150000"/>
                            </a:lnSpc>
                            <a:spcAft>
                              <a:spcPts val="0"/>
                            </a:spcAft>
                            <a:tabLst>
                              <a:tab pos="2700020" algn="ctr"/>
                              <a:tab pos="5400040" algn="r"/>
                              <a:tab pos="1257300" algn="l"/>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AR" sz="1200">
                                    <a:effectLst/>
                                    <a:latin typeface="Cambria Math"/>
                                  </a:rPr>
                                  <m:t>  0°12′53.45"</m:t>
                                </m:r>
                                <m:r>
                                  <a:rPr lang="es-AR" sz="1200">
                                    <a:effectLst/>
                                    <a:latin typeface="Cambria Math"/>
                                  </a:rPr>
                                  <m:t>𝑆</m:t>
                                </m:r>
                              </m:oMath>
                            </m:oMathPara>
                          </a14:m>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Lst>
                          </a:pPr>
                          <a14:m>
                            <m:oMathPara xmlns:m="http://schemas.openxmlformats.org/officeDocument/2006/math">
                              <m:oMathParaPr>
                                <m:jc m:val="centerGroup"/>
                              </m:oMathParaPr>
                              <m:oMath xmlns:m="http://schemas.openxmlformats.org/officeDocument/2006/math">
                                <m:r>
                                  <a:rPr lang="es-EC" sz="1200">
                                    <a:effectLst/>
                                    <a:latin typeface="Cambria Math"/>
                                  </a:rPr>
                                  <m:t> 78°23′19.92"</m:t>
                                </m:r>
                                <m:r>
                                  <a:rPr lang="es-EC" sz="1200">
                                    <a:effectLst/>
                                    <a:latin typeface="Cambria Math"/>
                                  </a:rPr>
                                  <m:t>𝑂</m:t>
                                </m:r>
                              </m:oMath>
                            </m:oMathPara>
                          </a14:m>
                          <a:endParaRPr lang="es-EC" sz="1200" dirty="0">
                            <a:solidFill>
                              <a:srgbClr val="000000"/>
                            </a:solidFill>
                            <a:effectLst/>
                            <a:latin typeface="Times New Roman"/>
                            <a:ea typeface="Times New Roman"/>
                            <a:cs typeface="Arial"/>
                          </a:endParaRPr>
                        </a:p>
                      </a:txBody>
                      <a:tcPr marL="68580" marR="68580" marT="0" marB="0"/>
                    </a:tc>
                  </a:tr>
                </a:tbl>
              </a:graphicData>
            </a:graphic>
          </p:graphicFrame>
        </mc:Choice>
        <mc:Fallback>
          <p:graphicFrame>
            <p:nvGraphicFramePr>
              <p:cNvPr id="4" name="3 Marcador de contenido"/>
              <p:cNvGraphicFramePr>
                <a:graphicFrameLocks noGrp="1"/>
              </p:cNvGraphicFramePr>
              <p:nvPr>
                <p:ph idx="1"/>
                <p:extLst>
                  <p:ext uri="{D42A27DB-BD31-4B8C-83A1-F6EECF244321}">
                    <p14:modId xmlns:a14="http://schemas.microsoft.com/office/drawing/2010/main" xmlns:p14="http://schemas.microsoft.com/office/powerpoint/2010/main" xmlns="" val="3018687446"/>
                  </p:ext>
                </p:extLst>
              </p:nvPr>
            </p:nvGraphicFramePr>
            <p:xfrm>
              <a:off x="323528" y="1628800"/>
              <a:ext cx="8301609" cy="3960442"/>
            </p:xfrm>
            <a:graphic>
              <a:graphicData uri="http://schemas.openxmlformats.org/drawingml/2006/table">
                <a:tbl>
                  <a:tblPr firstRow="1" firstCol="1" bandRow="1">
                    <a:tableStyleId>{5C22544A-7EE6-4342-B048-85BDC9FD1C3A}</a:tableStyleId>
                  </a:tblPr>
                  <a:tblGrid>
                    <a:gridCol w="2767203"/>
                    <a:gridCol w="2767203"/>
                    <a:gridCol w="2767203"/>
                  </a:tblGrid>
                  <a:tr h="448206">
                    <a:tc>
                      <a:txBody>
                        <a:bodyPr/>
                        <a:lstStyle/>
                        <a:p>
                          <a:pPr algn="ctr">
                            <a:lnSpc>
                              <a:spcPct val="150000"/>
                            </a:lnSpc>
                            <a:spcAft>
                              <a:spcPts val="0"/>
                            </a:spcAft>
                            <a:tabLst>
                              <a:tab pos="2700020" algn="ctr"/>
                              <a:tab pos="5400040" algn="r"/>
                              <a:tab pos="1257300" algn="l"/>
                            </a:tabLst>
                          </a:pPr>
                          <a:r>
                            <a:rPr lang="es-MX" sz="1200" dirty="0">
                              <a:effectLst/>
                            </a:rPr>
                            <a:t>LUGAR.</a:t>
                          </a:r>
                          <a:endParaRPr lang="es-EC" sz="1200" dirty="0">
                            <a:solidFill>
                              <a:srgbClr val="000000"/>
                            </a:solidFill>
                            <a:effectLst/>
                            <a:latin typeface="Times New Roman"/>
                            <a:ea typeface="Times New Roman"/>
                            <a:cs typeface="Arial"/>
                          </a:endParaRPr>
                        </a:p>
                      </a:txBody>
                      <a:tcPr marL="68580" marR="68580" marT="0" marB="0"/>
                    </a:tc>
                    <a:tc gridSpan="2">
                      <a:txBody>
                        <a:bodyPr/>
                        <a:lstStyle/>
                        <a:p>
                          <a:pPr algn="ctr">
                            <a:lnSpc>
                              <a:spcPct val="150000"/>
                            </a:lnSpc>
                            <a:spcAft>
                              <a:spcPts val="0"/>
                            </a:spcAft>
                            <a:tabLst>
                              <a:tab pos="2700020" algn="ctr"/>
                              <a:tab pos="5400040" algn="r"/>
                              <a:tab pos="1257300" algn="l"/>
                            </a:tabLst>
                          </a:pPr>
                          <a:r>
                            <a:rPr lang="es-MX" sz="1200">
                              <a:effectLst/>
                            </a:rPr>
                            <a:t>COORDENADAS.</a:t>
                          </a:r>
                          <a:endParaRPr lang="es-EC" sz="12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501748">
                    <a:tc>
                      <a:txBody>
                        <a:bodyPr/>
                        <a:lstStyle/>
                        <a:p>
                          <a:pPr algn="just">
                            <a:lnSpc>
                              <a:spcPct val="150000"/>
                            </a:lnSpc>
                            <a:spcAft>
                              <a:spcPts val="0"/>
                            </a:spcAft>
                            <a:tabLst>
                              <a:tab pos="2700020" algn="ctr"/>
                              <a:tab pos="5400040" algn="r"/>
                              <a:tab pos="1257300" algn="l"/>
                            </a:tabLst>
                          </a:pPr>
                          <a:r>
                            <a:rPr lang="es-MX" sz="1200">
                              <a:effectLst/>
                            </a:rPr>
                            <a:t>Reservorio.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90244" r="-100000" b="-602439"/>
                          </a:stretch>
                        </a:blipFill>
                      </a:tcPr>
                    </a:tc>
                    <a:tc>
                      <a:txBody>
                        <a:bodyPr/>
                        <a:lstStyle/>
                        <a:p>
                          <a:endParaRPr lang="es-EC"/>
                        </a:p>
                      </a:txBody>
                      <a:tcPr marL="68580" marR="68580" marT="0" marB="0">
                        <a:blipFill rotWithShape="1">
                          <a:blip r:embed="rId2"/>
                          <a:stretch>
                            <a:fillRect l="-200000" t="-90244" b="-602439"/>
                          </a:stretch>
                        </a:blipFill>
                      </a:tcPr>
                    </a:tc>
                  </a:tr>
                  <a:tr h="501748">
                    <a:tc>
                      <a:txBody>
                        <a:bodyPr/>
                        <a:lstStyle/>
                        <a:p>
                          <a:pPr algn="just">
                            <a:lnSpc>
                              <a:spcPct val="150000"/>
                            </a:lnSpc>
                            <a:spcAft>
                              <a:spcPts val="0"/>
                            </a:spcAft>
                            <a:tabLst>
                              <a:tab pos="2700020" algn="ctr"/>
                              <a:tab pos="5400040" algn="r"/>
                              <a:tab pos="1257300" algn="l"/>
                            </a:tabLst>
                          </a:pPr>
                          <a:r>
                            <a:rPr lang="es-MX" sz="1200">
                              <a:effectLst/>
                            </a:rPr>
                            <a:t>Cumbaya.</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190244" r="-100000" b="-502439"/>
                          </a:stretch>
                        </a:blipFill>
                      </a:tcPr>
                    </a:tc>
                    <a:tc>
                      <a:txBody>
                        <a:bodyPr/>
                        <a:lstStyle/>
                        <a:p>
                          <a:endParaRPr lang="es-EC"/>
                        </a:p>
                      </a:txBody>
                      <a:tcPr marL="68580" marR="68580" marT="0" marB="0">
                        <a:blipFill rotWithShape="1">
                          <a:blip r:embed="rId2"/>
                          <a:stretch>
                            <a:fillRect l="-200000" t="-190244" b="-502439"/>
                          </a:stretch>
                        </a:blipFill>
                      </a:tcPr>
                    </a:tc>
                  </a:tr>
                  <a:tr h="501748">
                    <a:tc>
                      <a:txBody>
                        <a:bodyPr/>
                        <a:lstStyle/>
                        <a:p>
                          <a:pPr algn="just">
                            <a:lnSpc>
                              <a:spcPct val="150000"/>
                            </a:lnSpc>
                            <a:spcAft>
                              <a:spcPts val="0"/>
                            </a:spcAft>
                            <a:tabLst>
                              <a:tab pos="2700020" algn="ctr"/>
                              <a:tab pos="5400040" algn="r"/>
                              <a:tab pos="1257300" algn="l"/>
                            </a:tabLst>
                          </a:pPr>
                          <a:r>
                            <a:rPr lang="es-MX" sz="1200">
                              <a:effectLst/>
                            </a:rPr>
                            <a:t>Vía a Cunuyácu.</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286747" r="-100000" b="-396386"/>
                          </a:stretch>
                        </a:blipFill>
                      </a:tcPr>
                    </a:tc>
                    <a:tc>
                      <a:txBody>
                        <a:bodyPr/>
                        <a:lstStyle/>
                        <a:p>
                          <a:endParaRPr lang="es-EC"/>
                        </a:p>
                      </a:txBody>
                      <a:tcPr marL="68580" marR="68580" marT="0" marB="0">
                        <a:blipFill rotWithShape="1">
                          <a:blip r:embed="rId2"/>
                          <a:stretch>
                            <a:fillRect l="-200000" t="-286747" b="-396386"/>
                          </a:stretch>
                        </a:blipFill>
                      </a:tcPr>
                    </a:tc>
                  </a:tr>
                  <a:tr h="501748">
                    <a:tc>
                      <a:txBody>
                        <a:bodyPr/>
                        <a:lstStyle/>
                        <a:p>
                          <a:pPr algn="just">
                            <a:lnSpc>
                              <a:spcPct val="150000"/>
                            </a:lnSpc>
                            <a:spcAft>
                              <a:spcPts val="0"/>
                            </a:spcAft>
                            <a:tabLst>
                              <a:tab pos="2700020" algn="ctr"/>
                              <a:tab pos="5400040" algn="r"/>
                              <a:tab pos="1257300" algn="l"/>
                            </a:tabLst>
                          </a:pPr>
                          <a:r>
                            <a:rPr lang="es-MX" sz="1200">
                              <a:effectLst/>
                            </a:rPr>
                            <a:t>El Nacional.</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391463" r="-100000" b="-301220"/>
                          </a:stretch>
                        </a:blipFill>
                      </a:tcPr>
                    </a:tc>
                    <a:tc>
                      <a:txBody>
                        <a:bodyPr/>
                        <a:lstStyle/>
                        <a:p>
                          <a:endParaRPr lang="es-EC"/>
                        </a:p>
                      </a:txBody>
                      <a:tcPr marL="68580" marR="68580" marT="0" marB="0">
                        <a:blipFill rotWithShape="1">
                          <a:blip r:embed="rId2"/>
                          <a:stretch>
                            <a:fillRect l="-200000" t="-391463" b="-301220"/>
                          </a:stretch>
                        </a:blipFill>
                      </a:tcPr>
                    </a:tc>
                  </a:tr>
                  <a:tr h="501748">
                    <a:tc>
                      <a:txBody>
                        <a:bodyPr/>
                        <a:lstStyle/>
                        <a:p>
                          <a:pPr algn="just">
                            <a:lnSpc>
                              <a:spcPct val="150000"/>
                            </a:lnSpc>
                            <a:spcAft>
                              <a:spcPts val="0"/>
                            </a:spcAft>
                            <a:tabLst>
                              <a:tab pos="2700020" algn="ctr"/>
                              <a:tab pos="5400040" algn="r"/>
                              <a:tab pos="1257300" algn="l"/>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491463" r="-100000" b="-201220"/>
                          </a:stretch>
                        </a:blipFill>
                      </a:tcPr>
                    </a:tc>
                    <a:tc>
                      <a:txBody>
                        <a:bodyPr/>
                        <a:lstStyle/>
                        <a:p>
                          <a:endParaRPr lang="es-EC"/>
                        </a:p>
                      </a:txBody>
                      <a:tcPr marL="68580" marR="68580" marT="0" marB="0">
                        <a:blipFill rotWithShape="1">
                          <a:blip r:embed="rId2"/>
                          <a:stretch>
                            <a:fillRect l="-200000" t="-491463" b="-201220"/>
                          </a:stretch>
                        </a:blipFill>
                      </a:tcPr>
                    </a:tc>
                  </a:tr>
                  <a:tr h="501748">
                    <a:tc>
                      <a:txBody>
                        <a:bodyPr/>
                        <a:lstStyle/>
                        <a:p>
                          <a:pPr algn="just">
                            <a:lnSpc>
                              <a:spcPct val="150000"/>
                            </a:lnSpc>
                            <a:spcAft>
                              <a:spcPts val="0"/>
                            </a:spcAft>
                            <a:tabLst>
                              <a:tab pos="2700020" algn="ctr"/>
                              <a:tab pos="5400040" algn="r"/>
                              <a:tab pos="1257300" algn="l"/>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584337" r="-100000" b="-98795"/>
                          </a:stretch>
                        </a:blipFill>
                      </a:tcPr>
                    </a:tc>
                    <a:tc>
                      <a:txBody>
                        <a:bodyPr/>
                        <a:lstStyle/>
                        <a:p>
                          <a:endParaRPr lang="es-EC"/>
                        </a:p>
                      </a:txBody>
                      <a:tcPr marL="68580" marR="68580" marT="0" marB="0">
                        <a:blipFill rotWithShape="1">
                          <a:blip r:embed="rId2"/>
                          <a:stretch>
                            <a:fillRect l="-200000" t="-584337" b="-98795"/>
                          </a:stretch>
                        </a:blipFill>
                      </a:tcPr>
                    </a:tc>
                  </a:tr>
                  <a:tr h="501748">
                    <a:tc>
                      <a:txBody>
                        <a:bodyPr/>
                        <a:lstStyle/>
                        <a:p>
                          <a:pPr algn="just">
                            <a:lnSpc>
                              <a:spcPct val="150000"/>
                            </a:lnSpc>
                            <a:spcAft>
                              <a:spcPts val="0"/>
                            </a:spcAft>
                            <a:tabLst>
                              <a:tab pos="2700020" algn="ctr"/>
                              <a:tab pos="5400040" algn="r"/>
                              <a:tab pos="1257300" algn="l"/>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endParaRPr lang="es-EC"/>
                        </a:p>
                      </a:txBody>
                      <a:tcPr marL="68580" marR="68580" marT="0" marB="0">
                        <a:blipFill rotWithShape="1">
                          <a:blip r:embed="rId2"/>
                          <a:stretch>
                            <a:fillRect l="-100000" t="-692683" r="-100000"/>
                          </a:stretch>
                        </a:blipFill>
                      </a:tcPr>
                    </a:tc>
                    <a:tc>
                      <a:txBody>
                        <a:bodyPr/>
                        <a:lstStyle/>
                        <a:p>
                          <a:endParaRPr lang="es-EC"/>
                        </a:p>
                      </a:txBody>
                      <a:tcPr marL="68580" marR="68580" marT="0" marB="0">
                        <a:blipFill rotWithShape="1">
                          <a:blip r:embed="rId2"/>
                          <a:stretch>
                            <a:fillRect l="-200000" t="-692683"/>
                          </a:stretch>
                        </a:blipFill>
                      </a:tcPr>
                    </a:tc>
                  </a:tr>
                </a:tbl>
              </a:graphicData>
            </a:graphic>
          </p:graphicFrame>
        </mc:Fallback>
      </mc:AlternateContent>
      <p:sp>
        <p:nvSpPr>
          <p:cNvPr id="5" name="4 CuadroTexto"/>
          <p:cNvSpPr txBox="1"/>
          <p:nvPr/>
        </p:nvSpPr>
        <p:spPr>
          <a:xfrm>
            <a:off x="3419872" y="5978487"/>
            <a:ext cx="2548775" cy="369332"/>
          </a:xfrm>
          <a:prstGeom prst="rect">
            <a:avLst/>
          </a:prstGeom>
          <a:noFill/>
        </p:spPr>
        <p:txBody>
          <a:bodyPr wrap="none" rtlCol="0">
            <a:spAutoFit/>
          </a:bodyPr>
          <a:lstStyle/>
          <a:p>
            <a:r>
              <a:rPr lang="en-US" dirty="0" err="1" smtClean="0"/>
              <a:t>Ubicación</a:t>
            </a:r>
            <a:r>
              <a:rPr lang="en-US" dirty="0" smtClean="0"/>
              <a:t> </a:t>
            </a:r>
            <a:r>
              <a:rPr lang="en-US" dirty="0" err="1" smtClean="0"/>
              <a:t>celdas</a:t>
            </a:r>
            <a:r>
              <a:rPr lang="en-US" dirty="0" smtClean="0"/>
              <a:t> </a:t>
            </a:r>
            <a:r>
              <a:rPr lang="en-US" dirty="0" err="1" smtClean="0"/>
              <a:t>iniciales</a:t>
            </a:r>
            <a:endParaRPr lang="es-EC" dirty="0"/>
          </a:p>
        </p:txBody>
      </p:sp>
    </p:spTree>
    <p:extLst>
      <p:ext uri="{BB962C8B-B14F-4D97-AF65-F5344CB8AC3E}">
        <p14:creationId xmlns="" xmlns:p14="http://schemas.microsoft.com/office/powerpoint/2010/main" val="231515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extLst>
              <p:ext uri="{D42A27DB-BD31-4B8C-83A1-F6EECF244321}">
                <p14:modId xmlns="" xmlns:p14="http://schemas.microsoft.com/office/powerpoint/2010/main" val="19779109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Marcador de contenido"/>
          <p:cNvGraphicFramePr>
            <a:graphicFrameLocks noGrp="1"/>
          </p:cNvGraphicFramePr>
          <p:nvPr>
            <p:ph idx="1"/>
            <p:extLst>
              <p:ext uri="{D42A27DB-BD31-4B8C-83A1-F6EECF244321}">
                <p14:modId xmlns="" xmlns:p14="http://schemas.microsoft.com/office/powerpoint/2010/main" val="3943529602"/>
              </p:ext>
            </p:extLst>
          </p:nvPr>
        </p:nvGraphicFramePr>
        <p:xfrm>
          <a:off x="457200" y="1844824"/>
          <a:ext cx="8229600" cy="42813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043855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8116500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56829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graphicFrame>
            <p:nvGraphicFramePr>
              <p:cNvPr id="5" name="4 Marcador de contenido"/>
              <p:cNvGraphicFramePr>
                <a:graphicFrameLocks noGrp="1"/>
              </p:cNvGraphicFramePr>
              <p:nvPr>
                <p:ph idx="1"/>
                <p:extLst>
                  <p:ext uri="{D42A27DB-BD31-4B8C-83A1-F6EECF244321}">
                    <p14:modId xmlns:p14="http://schemas.microsoft.com/office/powerpoint/2010/main" val="1771033962"/>
                  </p:ext>
                </p:extLst>
              </p:nvPr>
            </p:nvGraphicFramePr>
            <p:xfrm>
              <a:off x="467544" y="1268760"/>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4 Marcador de contenido"/>
              <p:cNvGraphicFramePr>
                <a:graphicFrameLocks noGrp="1"/>
              </p:cNvGraphicFramePr>
              <p:nvPr>
                <p:ph idx="1"/>
                <p:extLst>
                  <p:ext uri="{D42A27DB-BD31-4B8C-83A1-F6EECF244321}">
                    <p14:modId xmlns:a14="http://schemas.microsoft.com/office/drawing/2010/main" xmlns:p14="http://schemas.microsoft.com/office/powerpoint/2010/main" xmlns="" val="1771033962"/>
                  </p:ext>
                </p:extLst>
              </p:nvPr>
            </p:nvGraphicFramePr>
            <p:xfrm>
              <a:off x="467544" y="1268760"/>
              <a:ext cx="8229600" cy="52565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
        <p:nvSpPr>
          <p:cNvPr id="7" name="1 Título"/>
          <p:cNvSpPr>
            <a:spLocks noGrp="1"/>
          </p:cNvSpPr>
          <p:nvPr>
            <p:ph type="title"/>
          </p:nvPr>
        </p:nvSpPr>
        <p:spPr>
          <a:xfrm>
            <a:off x="467544" y="188640"/>
            <a:ext cx="8229600" cy="1143000"/>
          </a:xfrm>
        </p:spPr>
        <p:txBody>
          <a:bodyPr>
            <a:normAutofit/>
          </a:bodyPr>
          <a:lstStyle/>
          <a:p>
            <a:r>
              <a:rPr lang="en-US" sz="4000" dirty="0" err="1" smtClean="0"/>
              <a:t>Cálculo</a:t>
            </a:r>
            <a:r>
              <a:rPr lang="en-US" sz="4000" dirty="0" smtClean="0"/>
              <a:t> del </a:t>
            </a:r>
            <a:r>
              <a:rPr lang="en-US" sz="4000" dirty="0" err="1" smtClean="0"/>
              <a:t>Tráfico</a:t>
            </a:r>
            <a:endParaRPr lang="es-EC" sz="4000" dirty="0"/>
          </a:p>
        </p:txBody>
      </p:sp>
    </p:spTree>
    <p:extLst>
      <p:ext uri="{BB962C8B-B14F-4D97-AF65-F5344CB8AC3E}">
        <p14:creationId xmlns="" xmlns:p14="http://schemas.microsoft.com/office/powerpoint/2010/main" val="3608757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Autofit/>
          </a:bodyPr>
          <a:lstStyle/>
          <a:p>
            <a:pPr lvl="0"/>
            <a:r>
              <a:rPr lang="en-US" sz="3200" dirty="0" smtClean="0"/>
              <a:t>Para </a:t>
            </a:r>
            <a:r>
              <a:rPr lang="en-US" sz="3200" dirty="0" err="1" smtClean="0"/>
              <a:t>satisfacer</a:t>
            </a:r>
            <a:r>
              <a:rPr lang="en-US" sz="3200" dirty="0" smtClean="0"/>
              <a:t> la </a:t>
            </a:r>
            <a:r>
              <a:rPr lang="en-US" sz="3200" dirty="0" err="1" smtClean="0"/>
              <a:t>ecuación</a:t>
            </a:r>
            <a:r>
              <a:rPr lang="en-US" sz="3200" dirty="0" smtClean="0"/>
              <a:t>, </a:t>
            </a:r>
            <a:r>
              <a:rPr lang="en-US" sz="3200" dirty="0" err="1" smtClean="0"/>
              <a:t>cuando</a:t>
            </a:r>
            <a:r>
              <a:rPr lang="en-US" sz="3200" dirty="0" smtClean="0"/>
              <a:t> </a:t>
            </a:r>
            <a:r>
              <a:rPr lang="en-US" sz="3200" dirty="0" err="1" smtClean="0"/>
              <a:t>aumentan</a:t>
            </a:r>
            <a:r>
              <a:rPr lang="en-US" sz="3200" dirty="0" smtClean="0"/>
              <a:t> los </a:t>
            </a:r>
            <a:r>
              <a:rPr lang="en-US" sz="3200" dirty="0" err="1" smtClean="0"/>
              <a:t>usuarios</a:t>
            </a:r>
            <a:r>
              <a:rPr lang="en-US" sz="3200" dirty="0" smtClean="0"/>
              <a:t> y el </a:t>
            </a:r>
            <a:r>
              <a:rPr lang="en-US" sz="3200" dirty="0" err="1" smtClean="0"/>
              <a:t>tráfico</a:t>
            </a:r>
            <a:r>
              <a:rPr lang="en-US" sz="3200" dirty="0" smtClean="0"/>
              <a:t> se </a:t>
            </a:r>
            <a:r>
              <a:rPr lang="en-US" sz="3200" dirty="0" err="1" smtClean="0"/>
              <a:t>debe</a:t>
            </a:r>
            <a:r>
              <a:rPr lang="en-US" sz="3200" dirty="0" smtClean="0"/>
              <a:t> </a:t>
            </a:r>
            <a:r>
              <a:rPr lang="en-US" sz="3200" dirty="0" err="1" smtClean="0"/>
              <a:t>mejorar</a:t>
            </a:r>
            <a:r>
              <a:rPr lang="en-US" sz="3200" dirty="0" smtClean="0"/>
              <a:t>:</a:t>
            </a:r>
            <a:r>
              <a:rPr lang="es-EC" sz="3200" dirty="0" smtClean="0"/>
              <a:t/>
            </a:r>
            <a:br>
              <a:rPr lang="es-EC" sz="3200" dirty="0" smtClean="0"/>
            </a:br>
            <a:endParaRPr lang="es-EC" sz="3200"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917373619"/>
              </p:ext>
            </p:extLst>
          </p:nvPr>
        </p:nvGraphicFramePr>
        <p:xfrm>
          <a:off x="395536" y="1628800"/>
          <a:ext cx="8352928" cy="44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66830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 xmlns:p14="http://schemas.microsoft.com/office/powerpoint/2010/main" val="1347613355"/>
              </p:ext>
            </p:extLst>
          </p:nvPr>
        </p:nvGraphicFramePr>
        <p:xfrm>
          <a:off x="467544" y="1412779"/>
          <a:ext cx="8280920" cy="4844136"/>
        </p:xfrm>
        <a:graphic>
          <a:graphicData uri="http://schemas.openxmlformats.org/drawingml/2006/table">
            <a:tbl>
              <a:tblPr firstRow="1" firstCol="1" bandRow="1">
                <a:tableStyleId>{5C22544A-7EE6-4342-B048-85BDC9FD1C3A}</a:tableStyleId>
              </a:tblPr>
              <a:tblGrid>
                <a:gridCol w="807436"/>
                <a:gridCol w="4057595"/>
                <a:gridCol w="3415889"/>
              </a:tblGrid>
              <a:tr h="529037">
                <a:tc gridSpan="3">
                  <a:txBody>
                    <a:bodyPr/>
                    <a:lstStyle/>
                    <a:p>
                      <a:pPr algn="ctr">
                        <a:lnSpc>
                          <a:spcPct val="150000"/>
                        </a:lnSpc>
                        <a:spcAft>
                          <a:spcPts val="0"/>
                        </a:spcAft>
                        <a:tabLst>
                          <a:tab pos="2700020" algn="ctr"/>
                          <a:tab pos="5400040" algn="r"/>
                          <a:tab pos="1257300" algn="l"/>
                          <a:tab pos="2700020" algn="ctr"/>
                        </a:tabLst>
                      </a:pPr>
                      <a:r>
                        <a:rPr lang="es-MX" sz="2400" dirty="0" smtClean="0">
                          <a:effectLst/>
                        </a:rPr>
                        <a:t>Cálculo de usuario por celda</a:t>
                      </a:r>
                      <a:endParaRPr lang="es-EC" sz="2400" dirty="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c hMerge="1">
                  <a:txBody>
                    <a:bodyPr/>
                    <a:lstStyle/>
                    <a:p>
                      <a:endParaRPr lang="es-EC"/>
                    </a:p>
                  </a:txBody>
                  <a:tcPr/>
                </a:tc>
              </a:tr>
              <a:tr h="529037">
                <a:tc>
                  <a:txBody>
                    <a:bodyPr/>
                    <a:lstStyle/>
                    <a:p>
                      <a:pPr algn="ctr">
                        <a:lnSpc>
                          <a:spcPct val="150000"/>
                        </a:lnSpc>
                        <a:spcAft>
                          <a:spcPts val="0"/>
                        </a:spcAft>
                        <a:tabLst>
                          <a:tab pos="2700020" algn="ctr"/>
                          <a:tab pos="5400040" algn="r"/>
                          <a:tab pos="1257300" algn="l"/>
                          <a:tab pos="2700020" algn="ctr"/>
                        </a:tabLst>
                      </a:pPr>
                      <a:r>
                        <a:rPr lang="es-MX" sz="1200">
                          <a:effectLst/>
                        </a:rPr>
                        <a:t>a</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Capacidad promedio de la celda en el DL</a:t>
                      </a:r>
                      <a:endParaRPr lang="es-EC" sz="12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a:effectLst/>
                        </a:rPr>
                        <a:t>a=35,218 Mbps</a:t>
                      </a:r>
                      <a:endParaRPr lang="es-EC" sz="1200">
                        <a:solidFill>
                          <a:srgbClr val="000000"/>
                        </a:solidFill>
                        <a:effectLst/>
                        <a:latin typeface="Times New Roman"/>
                        <a:ea typeface="Times New Roman"/>
                        <a:cs typeface="Arial"/>
                      </a:endParaRPr>
                    </a:p>
                  </a:txBody>
                  <a:tcPr marL="68580" marR="68580" marT="0" marB="0"/>
                </a:tc>
              </a:tr>
              <a:tr h="529037">
                <a:tc>
                  <a:txBody>
                    <a:bodyPr/>
                    <a:lstStyle/>
                    <a:p>
                      <a:pPr algn="ctr">
                        <a:lnSpc>
                          <a:spcPct val="150000"/>
                        </a:lnSpc>
                        <a:spcAft>
                          <a:spcPts val="0"/>
                        </a:spcAft>
                        <a:tabLst>
                          <a:tab pos="2700020" algn="ctr"/>
                          <a:tab pos="5400040" algn="r"/>
                          <a:tab pos="1257300" algn="l"/>
                          <a:tab pos="2700020" algn="ctr"/>
                        </a:tabLst>
                      </a:pPr>
                      <a:r>
                        <a:rPr lang="es-MX" sz="1200">
                          <a:effectLst/>
                        </a:rPr>
                        <a:t>b</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Diseño de la celda en el DL con usuarios</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a:effectLst/>
                        </a:rPr>
                        <a:t>b=50%</a:t>
                      </a:r>
                      <a:endParaRPr lang="es-EC" sz="1200">
                        <a:solidFill>
                          <a:srgbClr val="000000"/>
                        </a:solidFill>
                        <a:effectLst/>
                        <a:latin typeface="Times New Roman"/>
                        <a:ea typeface="Times New Roman"/>
                        <a:cs typeface="Arial"/>
                      </a:endParaRPr>
                    </a:p>
                  </a:txBody>
                  <a:tcPr marL="68580" marR="68580" marT="0" marB="0"/>
                </a:tc>
              </a:tr>
              <a:tr h="529037">
                <a:tc>
                  <a:txBody>
                    <a:bodyPr/>
                    <a:lstStyle/>
                    <a:p>
                      <a:pPr algn="ctr">
                        <a:lnSpc>
                          <a:spcPct val="150000"/>
                        </a:lnSpc>
                        <a:spcAft>
                          <a:spcPts val="0"/>
                        </a:spcAft>
                        <a:tabLst>
                          <a:tab pos="2700020" algn="ctr"/>
                          <a:tab pos="5400040" algn="r"/>
                          <a:tab pos="1257300" algn="l"/>
                          <a:tab pos="2700020" algn="ctr"/>
                        </a:tabLst>
                      </a:pPr>
                      <a:r>
                        <a:rPr lang="es-MX" sz="1200">
                          <a:effectLst/>
                        </a:rPr>
                        <a:t>c</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Capacidad de la celda diseñada</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a:effectLst/>
                        </a:rPr>
                        <a:t>c=a * b=17,609 Mbps</a:t>
                      </a:r>
                      <a:endParaRPr lang="es-EC" sz="1200">
                        <a:solidFill>
                          <a:srgbClr val="000000"/>
                        </a:solidFill>
                        <a:effectLst/>
                        <a:latin typeface="Times New Roman"/>
                        <a:ea typeface="Times New Roman"/>
                        <a:cs typeface="Arial"/>
                      </a:endParaRPr>
                    </a:p>
                  </a:txBody>
                  <a:tcPr marL="68580" marR="68580" marT="0" marB="0"/>
                </a:tc>
              </a:tr>
              <a:tr h="529037">
                <a:tc>
                  <a:txBody>
                    <a:bodyPr/>
                    <a:lstStyle/>
                    <a:p>
                      <a:pPr algn="ctr">
                        <a:lnSpc>
                          <a:spcPct val="150000"/>
                        </a:lnSpc>
                        <a:spcAft>
                          <a:spcPts val="0"/>
                        </a:spcAft>
                        <a:tabLst>
                          <a:tab pos="2700020" algn="ctr"/>
                          <a:tab pos="5400040" algn="r"/>
                          <a:tab pos="1257300" algn="l"/>
                          <a:tab pos="2700020" algn="ctr"/>
                        </a:tabLst>
                      </a:pPr>
                      <a:r>
                        <a:rPr lang="es-MX" sz="1200">
                          <a:effectLst/>
                        </a:rPr>
                        <a:t>d</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Relación del pico promedio</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a:effectLst/>
                        </a:rPr>
                        <a:t>20%</a:t>
                      </a:r>
                      <a:endParaRPr lang="es-EC" sz="1200">
                        <a:solidFill>
                          <a:srgbClr val="000000"/>
                        </a:solidFill>
                        <a:effectLst/>
                        <a:latin typeface="Times New Roman"/>
                        <a:ea typeface="Times New Roman"/>
                        <a:cs typeface="Arial"/>
                      </a:endParaRPr>
                    </a:p>
                  </a:txBody>
                  <a:tcPr marL="68580" marR="68580" marT="0" marB="0"/>
                </a:tc>
              </a:tr>
              <a:tr h="529037">
                <a:tc>
                  <a:txBody>
                    <a:bodyPr/>
                    <a:lstStyle/>
                    <a:p>
                      <a:pPr algn="ctr">
                        <a:lnSpc>
                          <a:spcPct val="150000"/>
                        </a:lnSpc>
                        <a:spcAft>
                          <a:spcPts val="0"/>
                        </a:spcAft>
                        <a:tabLst>
                          <a:tab pos="2700020" algn="ctr"/>
                          <a:tab pos="5400040" algn="r"/>
                          <a:tab pos="1257300" algn="l"/>
                          <a:tab pos="2700020" algn="ctr"/>
                        </a:tabLst>
                      </a:pPr>
                      <a:r>
                        <a:rPr lang="es-MX" sz="1200">
                          <a:effectLst/>
                        </a:rPr>
                        <a:t>e</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Promedio del DL en B del Troughput/sub</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a:effectLst/>
                        </a:rPr>
                        <a:t>20 Kbps</a:t>
                      </a:r>
                      <a:endParaRPr lang="es-EC" sz="1200">
                        <a:solidFill>
                          <a:srgbClr val="000000"/>
                        </a:solidFill>
                        <a:effectLst/>
                        <a:latin typeface="Times New Roman"/>
                        <a:ea typeface="Times New Roman"/>
                        <a:cs typeface="Arial"/>
                      </a:endParaRPr>
                    </a:p>
                  </a:txBody>
                  <a:tcPr marL="68580" marR="68580" marT="0" marB="0"/>
                </a:tc>
              </a:tr>
              <a:tr h="529037">
                <a:tc>
                  <a:txBody>
                    <a:bodyPr/>
                    <a:lstStyle/>
                    <a:p>
                      <a:pPr algn="ctr">
                        <a:lnSpc>
                          <a:spcPct val="150000"/>
                        </a:lnSpc>
                        <a:spcAft>
                          <a:spcPts val="0"/>
                        </a:spcAft>
                        <a:tabLst>
                          <a:tab pos="2700020" algn="ctr"/>
                          <a:tab pos="5400040" algn="r"/>
                          <a:tab pos="1257300" algn="l"/>
                          <a:tab pos="2700020" algn="ctr"/>
                        </a:tabLst>
                      </a:pPr>
                      <a:r>
                        <a:rPr lang="es-MX" sz="1200">
                          <a:effectLst/>
                        </a:rPr>
                        <a:t>f</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Número de celdas por sitio</a:t>
                      </a:r>
                      <a:endParaRPr lang="es-EC" sz="12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a:effectLst/>
                        </a:rPr>
                        <a:t>3 sectores</a:t>
                      </a:r>
                      <a:endParaRPr lang="es-EC" sz="1200">
                        <a:solidFill>
                          <a:srgbClr val="000000"/>
                        </a:solidFill>
                        <a:effectLst/>
                        <a:latin typeface="Times New Roman"/>
                        <a:ea typeface="Times New Roman"/>
                        <a:cs typeface="Arial"/>
                      </a:endParaRPr>
                    </a:p>
                  </a:txBody>
                  <a:tcPr marL="68580" marR="68580" marT="0" marB="0"/>
                </a:tc>
              </a:tr>
              <a:tr h="1121274">
                <a:tc>
                  <a:txBody>
                    <a:bodyPr/>
                    <a:lstStyle/>
                    <a:p>
                      <a:pPr algn="ctr">
                        <a:lnSpc>
                          <a:spcPct val="150000"/>
                        </a:lnSpc>
                        <a:spcAft>
                          <a:spcPts val="0"/>
                        </a:spcAft>
                        <a:tabLst>
                          <a:tab pos="2700020" algn="ctr"/>
                          <a:tab pos="5400040" algn="r"/>
                          <a:tab pos="1257300" algn="l"/>
                          <a:tab pos="2700020" algn="ctr"/>
                        </a:tabLst>
                      </a:pPr>
                      <a:r>
                        <a:rPr lang="es-MX" sz="1200" b="1" dirty="0">
                          <a:effectLst/>
                        </a:rPr>
                        <a:t>g</a:t>
                      </a:r>
                      <a:endParaRPr lang="es-EC" sz="1200" b="1"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b="1">
                          <a:effectLst/>
                        </a:rPr>
                        <a:t>Suscriptores que soporta la celda</a:t>
                      </a:r>
                      <a:endParaRPr lang="es-EC" sz="1200" b="1">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 pos="2700020" algn="ctr"/>
                        </a:tabLst>
                      </a:pPr>
                      <a:r>
                        <a:rPr lang="es-MX" sz="1200" b="1" dirty="0">
                          <a:effectLst/>
                        </a:rPr>
                        <a:t>g=(c*f)/(1+d)/e</a:t>
                      </a:r>
                      <a:endParaRPr lang="es-EC" sz="1200" b="1" dirty="0">
                        <a:effectLst/>
                      </a:endParaRPr>
                    </a:p>
                    <a:p>
                      <a:pPr algn="ctr">
                        <a:lnSpc>
                          <a:spcPct val="150000"/>
                        </a:lnSpc>
                        <a:spcAft>
                          <a:spcPts val="0"/>
                        </a:spcAft>
                        <a:tabLst>
                          <a:tab pos="2700020" algn="ctr"/>
                          <a:tab pos="5400040" algn="r"/>
                          <a:tab pos="1257300" algn="l"/>
                          <a:tab pos="2700020" algn="ctr"/>
                        </a:tabLst>
                      </a:pPr>
                      <a:r>
                        <a:rPr lang="es-MX" sz="1800" b="1" dirty="0">
                          <a:solidFill>
                            <a:srgbClr val="FF0000"/>
                          </a:solidFill>
                          <a:effectLst/>
                        </a:rPr>
                        <a:t>g=2201</a:t>
                      </a:r>
                      <a:endParaRPr lang="es-EC" sz="1800" b="1" dirty="0">
                        <a:solidFill>
                          <a:srgbClr val="FF0000"/>
                        </a:solidFill>
                        <a:effectLst/>
                        <a:latin typeface="Times New Roman"/>
                        <a:ea typeface="Times New Roman"/>
                        <a:cs typeface="Arial"/>
                      </a:endParaRPr>
                    </a:p>
                  </a:txBody>
                  <a:tcPr marL="68580" marR="68580" marT="0" marB="0"/>
                </a:tc>
              </a:tr>
            </a:tbl>
          </a:graphicData>
        </a:graphic>
      </p:graphicFrame>
      <p:sp>
        <p:nvSpPr>
          <p:cNvPr id="6" name="1 Título"/>
          <p:cNvSpPr>
            <a:spLocks noGrp="1"/>
          </p:cNvSpPr>
          <p:nvPr>
            <p:ph type="title"/>
          </p:nvPr>
        </p:nvSpPr>
        <p:spPr>
          <a:xfrm>
            <a:off x="467544" y="260648"/>
            <a:ext cx="8229600" cy="1143000"/>
          </a:xfrm>
        </p:spPr>
        <p:txBody>
          <a:bodyPr>
            <a:normAutofit/>
          </a:bodyPr>
          <a:lstStyle/>
          <a:p>
            <a:r>
              <a:rPr lang="en-US" sz="4000" dirty="0" err="1" smtClean="0"/>
              <a:t>Capacidad</a:t>
            </a:r>
            <a:r>
              <a:rPr lang="en-US" sz="4000" dirty="0" smtClean="0"/>
              <a:t> de la </a:t>
            </a:r>
            <a:r>
              <a:rPr lang="en-US" sz="4000" dirty="0" err="1" smtClean="0"/>
              <a:t>celda</a:t>
            </a:r>
            <a:endParaRPr lang="es-EC" sz="4000" dirty="0"/>
          </a:p>
        </p:txBody>
      </p:sp>
    </p:spTree>
    <p:extLst>
      <p:ext uri="{BB962C8B-B14F-4D97-AF65-F5344CB8AC3E}">
        <p14:creationId xmlns="" xmlns:p14="http://schemas.microsoft.com/office/powerpoint/2010/main" val="2599803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3367402106"/>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3 Marcador de contenido"/>
              <p:cNvGraphicFramePr>
                <a:graphicFrameLocks noGrp="1"/>
              </p:cNvGraphicFramePr>
              <p:nvPr>
                <p:ph idx="1"/>
                <p:extLst>
                  <p:ext uri="{D42A27DB-BD31-4B8C-83A1-F6EECF244321}">
                    <p14:modId xmlns:a14="http://schemas.microsoft.com/office/drawing/2010/main" xmlns="" xmlns:p14="http://schemas.microsoft.com/office/powerpoint/2010/main" val="3367402106"/>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Tree>
    <p:extLst>
      <p:ext uri="{BB962C8B-B14F-4D97-AF65-F5344CB8AC3E}">
        <p14:creationId xmlns="" xmlns:p14="http://schemas.microsoft.com/office/powerpoint/2010/main" val="6705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Valle de </a:t>
            </a:r>
            <a:r>
              <a:rPr lang="en-US" dirty="0" err="1" smtClean="0"/>
              <a:t>Tumbaco</a:t>
            </a:r>
            <a:r>
              <a:rPr lang="en-US" dirty="0" smtClean="0"/>
              <a:t>.</a:t>
            </a:r>
            <a:endParaRPr lang="es-EC"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3843180481"/>
              </p:ext>
            </p:extLst>
          </p:nvPr>
        </p:nvGraphicFramePr>
        <p:xfrm>
          <a:off x="467544" y="1340768"/>
          <a:ext cx="8229600" cy="4536504"/>
        </p:xfrm>
        <a:graphic>
          <a:graphicData uri="http://schemas.openxmlformats.org/drawingml/2006/table">
            <a:tbl>
              <a:tblPr firstRow="1" firstCol="1" bandRow="1">
                <a:tableStyleId>{5C22544A-7EE6-4342-B048-85BDC9FD1C3A}</a:tableStyleId>
              </a:tblPr>
              <a:tblGrid>
                <a:gridCol w="2743200"/>
                <a:gridCol w="2743200"/>
                <a:gridCol w="2743200"/>
              </a:tblGrid>
              <a:tr h="378042">
                <a:tc>
                  <a:txBody>
                    <a:bodyPr/>
                    <a:lstStyle/>
                    <a:p>
                      <a:pPr algn="ctr">
                        <a:lnSpc>
                          <a:spcPct val="150000"/>
                        </a:lnSpc>
                        <a:spcAft>
                          <a:spcPts val="0"/>
                        </a:spcAft>
                        <a:tabLst>
                          <a:tab pos="2700020" algn="ctr"/>
                          <a:tab pos="5400040" algn="r"/>
                          <a:tab pos="1257300" algn="l"/>
                          <a:tab pos="2700020" algn="ctr"/>
                        </a:tabLst>
                      </a:pPr>
                      <a:r>
                        <a:rPr lang="es-MX" sz="1200" dirty="0">
                          <a:effectLst/>
                        </a:rPr>
                        <a:t>LUGAR.</a:t>
                      </a:r>
                      <a:endParaRPr lang="es-EC" sz="1200" dirty="0">
                        <a:solidFill>
                          <a:srgbClr val="000000"/>
                        </a:solidFill>
                        <a:effectLst/>
                        <a:latin typeface="Times New Roman"/>
                        <a:ea typeface="Times New Roman"/>
                        <a:cs typeface="Arial"/>
                      </a:endParaRPr>
                    </a:p>
                  </a:txBody>
                  <a:tcPr marL="68580" marR="68580" marT="0" marB="0"/>
                </a:tc>
                <a:tc gridSpan="2">
                  <a:txBody>
                    <a:bodyPr/>
                    <a:lstStyle/>
                    <a:p>
                      <a:pPr algn="ctr">
                        <a:lnSpc>
                          <a:spcPct val="150000"/>
                        </a:lnSpc>
                        <a:spcAft>
                          <a:spcPts val="0"/>
                        </a:spcAft>
                        <a:tabLst>
                          <a:tab pos="2700020" algn="ctr"/>
                          <a:tab pos="5400040" algn="r"/>
                          <a:tab pos="1257300" algn="l"/>
                          <a:tab pos="2700020" algn="ctr"/>
                        </a:tabLst>
                      </a:pPr>
                      <a:r>
                        <a:rPr lang="es-MX" sz="1200">
                          <a:effectLst/>
                        </a:rPr>
                        <a:t>COORDENADAS.</a:t>
                      </a:r>
                      <a:endParaRPr lang="es-EC" sz="1200">
                        <a:solidFill>
                          <a:srgbClr val="000000"/>
                        </a:solidFill>
                        <a:effectLst/>
                        <a:latin typeface="Times New Roman"/>
                        <a:ea typeface="Times New Roman"/>
                        <a:cs typeface="Arial"/>
                      </a:endParaRPr>
                    </a:p>
                  </a:txBody>
                  <a:tcPr marL="68580" marR="68580" marT="0" marB="0"/>
                </a:tc>
                <a:tc hMerge="1">
                  <a:txBody>
                    <a:bodyPr/>
                    <a:lstStyle/>
                    <a:p>
                      <a:endParaRPr lang="es-EC"/>
                    </a:p>
                  </a:txBody>
                  <a:tcPr/>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Cumbaya</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0°12'22.45"S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78°25'41.79"O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Santa Inés de Cumbaya.</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0°11'43.13"S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78°24'59.59"O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U. San Francisco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0°12'32.63"S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78°26'25.66"O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San Isidro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0°11'2.39"S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78°26'43.41"O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  0°12'34.75"S</a:t>
                      </a:r>
                      <a:endParaRPr lang="es-EC" sz="1200"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78°24'17.52"O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0°12'48.88"S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78°23'53.86"O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0°12'10.24"S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78°23'43.18"O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0°11'14.53"S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78°23'56.17"O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0°11'20.50"S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78°23'04.25"O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 Tola Chica</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0°12'35.41"S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78°22'25.34"O</a:t>
                      </a:r>
                      <a:endParaRPr lang="es-EC" sz="1200">
                        <a:solidFill>
                          <a:srgbClr val="000000"/>
                        </a:solidFill>
                        <a:effectLst/>
                        <a:latin typeface="Times New Roman"/>
                        <a:ea typeface="Times New Roman"/>
                        <a:cs typeface="Arial"/>
                      </a:endParaRPr>
                    </a:p>
                  </a:txBody>
                  <a:tcPr marL="68580" marR="68580" marT="0" marB="0"/>
                </a:tc>
              </a:tr>
              <a:tr h="378042">
                <a:tc>
                  <a:txBody>
                    <a:bodyPr/>
                    <a:lstStyle/>
                    <a:p>
                      <a:pPr algn="just">
                        <a:lnSpc>
                          <a:spcPct val="150000"/>
                        </a:lnSpc>
                        <a:spcAft>
                          <a:spcPts val="0"/>
                        </a:spcAft>
                        <a:tabLst>
                          <a:tab pos="2700020" algn="ctr"/>
                          <a:tab pos="5400040" algn="r"/>
                          <a:tab pos="1257300" algn="l"/>
                          <a:tab pos="2700020" algn="ctr"/>
                        </a:tabLst>
                      </a:pPr>
                      <a:r>
                        <a:rPr lang="es-MX" sz="1200">
                          <a:effectLst/>
                        </a:rPr>
                        <a:t>Tumbaco</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0°12'00.64"S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78°22'37.39"O</a:t>
                      </a:r>
                      <a:endParaRPr lang="es-EC" sz="1200" dirty="0">
                        <a:solidFill>
                          <a:srgbClr val="000000"/>
                        </a:solidFill>
                        <a:effectLst/>
                        <a:latin typeface="Times New Roman"/>
                        <a:ea typeface="Times New Roman"/>
                        <a:cs typeface="Arial"/>
                      </a:endParaRPr>
                    </a:p>
                  </a:txBody>
                  <a:tcPr marL="68580" marR="68580" marT="0" marB="0"/>
                </a:tc>
              </a:tr>
            </a:tbl>
          </a:graphicData>
        </a:graphic>
      </p:graphicFrame>
      <p:sp>
        <p:nvSpPr>
          <p:cNvPr id="5" name="4 CuadroTexto"/>
          <p:cNvSpPr txBox="1"/>
          <p:nvPr/>
        </p:nvSpPr>
        <p:spPr>
          <a:xfrm>
            <a:off x="3347864" y="6058975"/>
            <a:ext cx="2370842" cy="369332"/>
          </a:xfrm>
          <a:prstGeom prst="rect">
            <a:avLst/>
          </a:prstGeom>
          <a:noFill/>
        </p:spPr>
        <p:txBody>
          <a:bodyPr wrap="none" rtlCol="0">
            <a:spAutoFit/>
          </a:bodyPr>
          <a:lstStyle/>
          <a:p>
            <a:r>
              <a:rPr lang="en-US" dirty="0" err="1" smtClean="0"/>
              <a:t>Ubicación</a:t>
            </a:r>
            <a:r>
              <a:rPr lang="en-US" dirty="0" smtClean="0"/>
              <a:t> de </a:t>
            </a:r>
            <a:r>
              <a:rPr lang="en-US" dirty="0" err="1" smtClean="0"/>
              <a:t>las</a:t>
            </a:r>
            <a:r>
              <a:rPr lang="en-US" dirty="0" smtClean="0"/>
              <a:t> </a:t>
            </a:r>
            <a:r>
              <a:rPr lang="en-US" dirty="0" err="1" smtClean="0"/>
              <a:t>Celdas</a:t>
            </a:r>
            <a:endParaRPr lang="es-EC" dirty="0"/>
          </a:p>
        </p:txBody>
      </p:sp>
    </p:spTree>
    <p:extLst>
      <p:ext uri="{BB962C8B-B14F-4D97-AF65-F5344CB8AC3E}">
        <p14:creationId xmlns="" xmlns:p14="http://schemas.microsoft.com/office/powerpoint/2010/main" val="2473682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Valle de Los </a:t>
            </a:r>
            <a:r>
              <a:rPr lang="en-US" dirty="0" err="1" smtClean="0"/>
              <a:t>Chillos</a:t>
            </a:r>
            <a:endParaRPr lang="es-EC"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149799941"/>
              </p:ext>
            </p:extLst>
          </p:nvPr>
        </p:nvGraphicFramePr>
        <p:xfrm>
          <a:off x="611560" y="1268760"/>
          <a:ext cx="7986993" cy="4663440"/>
        </p:xfrm>
        <a:graphic>
          <a:graphicData uri="http://schemas.openxmlformats.org/drawingml/2006/table">
            <a:tbl>
              <a:tblPr firstRow="1" firstCol="1" bandRow="1">
                <a:tableStyleId>{5C22544A-7EE6-4342-B048-85BDC9FD1C3A}</a:tableStyleId>
              </a:tblPr>
              <a:tblGrid>
                <a:gridCol w="2662331"/>
                <a:gridCol w="2662331"/>
                <a:gridCol w="2662331"/>
              </a:tblGrid>
              <a:tr h="266233">
                <a:tc>
                  <a:txBody>
                    <a:bodyPr/>
                    <a:lstStyle/>
                    <a:p>
                      <a:pPr algn="ctr">
                        <a:lnSpc>
                          <a:spcPct val="150000"/>
                        </a:lnSpc>
                        <a:spcAft>
                          <a:spcPts val="0"/>
                        </a:spcAft>
                        <a:tabLst>
                          <a:tab pos="2700020" algn="ctr"/>
                          <a:tab pos="5400040" algn="r"/>
                          <a:tab pos="1257300" algn="l"/>
                          <a:tab pos="2700020" algn="ctr"/>
                        </a:tabLst>
                      </a:pPr>
                      <a:r>
                        <a:rPr lang="es-MX" sz="1200" dirty="0">
                          <a:effectLst/>
                        </a:rPr>
                        <a:t>LUGAR.</a:t>
                      </a:r>
                      <a:endParaRPr lang="es-EC" sz="1200" dirty="0">
                        <a:solidFill>
                          <a:srgbClr val="000000"/>
                        </a:solidFill>
                        <a:effectLst/>
                        <a:latin typeface="Times New Roman"/>
                        <a:ea typeface="Times New Roman"/>
                        <a:cs typeface="Arial"/>
                      </a:endParaRPr>
                    </a:p>
                  </a:txBody>
                  <a:tcPr marL="66558" marR="66558" marT="0" marB="0"/>
                </a:tc>
                <a:tc gridSpan="2">
                  <a:txBody>
                    <a:bodyPr/>
                    <a:lstStyle/>
                    <a:p>
                      <a:pPr algn="ctr">
                        <a:lnSpc>
                          <a:spcPct val="150000"/>
                        </a:lnSpc>
                        <a:spcAft>
                          <a:spcPts val="0"/>
                        </a:spcAft>
                        <a:tabLst>
                          <a:tab pos="2700020" algn="ctr"/>
                          <a:tab pos="5400040" algn="r"/>
                          <a:tab pos="1257300" algn="l"/>
                          <a:tab pos="2700020" algn="ctr"/>
                        </a:tabLst>
                      </a:pPr>
                      <a:r>
                        <a:rPr lang="es-MX" sz="1200" dirty="0">
                          <a:effectLst/>
                        </a:rPr>
                        <a:t>COORDENADAS.</a:t>
                      </a:r>
                      <a:endParaRPr lang="es-EC" sz="1200" dirty="0">
                        <a:solidFill>
                          <a:srgbClr val="000000"/>
                        </a:solidFill>
                        <a:effectLst/>
                        <a:latin typeface="Times New Roman"/>
                        <a:ea typeface="Times New Roman"/>
                        <a:cs typeface="Arial"/>
                      </a:endParaRPr>
                    </a:p>
                  </a:txBody>
                  <a:tcPr marL="66558" marR="66558" marT="0" marB="0"/>
                </a:tc>
                <a:tc hMerge="1">
                  <a:txBody>
                    <a:bodyPr/>
                    <a:lstStyle/>
                    <a:p>
                      <a:endParaRPr lang="es-EC"/>
                    </a:p>
                  </a:txBody>
                  <a:tcPr/>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 Rafael</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0°20'27.19"S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78°29'11.66"O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 Rafael</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0°18'12.28"S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78°28'06.65"O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 Rafael Col. Gutenberg</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0°19'35.95"S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78°28'34.03"O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0°20'07.83"S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78°27'08.19"O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0°19'47.33"S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78°27'06.65"O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River Mall</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0°19'29.09"S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78°26'57.51"O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Sangolquí-Estadio</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0°19'57.64"S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78°26'51.09"O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 Cabañas del Sauce</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0°20'36.08"S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78°26'27.86"O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 Selva Alegre</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0°20'40.09"S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78°25'59.40"O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Colibrí</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0°19'33.18"S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78°25'51.74"O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La Colina</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0°19'08.37"S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78°26'14.79"O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 Luis Shopping</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0°18'21.59"S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78°26'56.22"O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 Rafael</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0°18'44.24"S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78°27'33.87"O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0°18'09.29"S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78°26'15.56"O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 Iglesia alianza Chillos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0°17'54.61"S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78°27'04.13"O</a:t>
                      </a:r>
                      <a:endParaRPr lang="es-EC" sz="1200">
                        <a:solidFill>
                          <a:srgbClr val="000000"/>
                        </a:solidFill>
                        <a:effectLst/>
                        <a:latin typeface="Times New Roman"/>
                        <a:ea typeface="Times New Roman"/>
                        <a:cs typeface="Arial"/>
                      </a:endParaRPr>
                    </a:p>
                  </a:txBody>
                  <a:tcPr marL="66558" marR="66558" marT="0" marB="0"/>
                </a:tc>
              </a:tr>
              <a:tr h="266233">
                <a:tc>
                  <a:txBody>
                    <a:bodyPr/>
                    <a:lstStyle/>
                    <a:p>
                      <a:pPr algn="just">
                        <a:lnSpc>
                          <a:spcPct val="150000"/>
                        </a:lnSpc>
                        <a:spcAft>
                          <a:spcPts val="0"/>
                        </a:spcAft>
                        <a:tabLst>
                          <a:tab pos="2700020" algn="ctr"/>
                          <a:tab pos="5400040" algn="r"/>
                          <a:tab pos="1257300" algn="l"/>
                          <a:tab pos="2700020" algn="ctr"/>
                        </a:tabLst>
                      </a:pPr>
                      <a:r>
                        <a:rPr lang="es-MX" sz="1200">
                          <a:effectLst/>
                        </a:rPr>
                        <a:t>Sangolquí</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  0°20'17.14"S</a:t>
                      </a:r>
                      <a:endParaRPr lang="es-EC" sz="1200">
                        <a:solidFill>
                          <a:srgbClr val="000000"/>
                        </a:solidFill>
                        <a:effectLst/>
                        <a:latin typeface="Times New Roman"/>
                        <a:ea typeface="Times New Roman"/>
                        <a:cs typeface="Arial"/>
                      </a:endParaRPr>
                    </a:p>
                  </a:txBody>
                  <a:tcPr marL="66558" marR="66558"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78°26'54.30"O</a:t>
                      </a:r>
                      <a:endParaRPr lang="es-EC" sz="1200" dirty="0">
                        <a:solidFill>
                          <a:srgbClr val="000000"/>
                        </a:solidFill>
                        <a:effectLst/>
                        <a:latin typeface="Times New Roman"/>
                        <a:ea typeface="Times New Roman"/>
                        <a:cs typeface="Arial"/>
                      </a:endParaRPr>
                    </a:p>
                  </a:txBody>
                  <a:tcPr marL="66558" marR="66558" marT="0" marB="0"/>
                </a:tc>
              </a:tr>
            </a:tbl>
          </a:graphicData>
        </a:graphic>
      </p:graphicFrame>
      <p:sp>
        <p:nvSpPr>
          <p:cNvPr id="3" name="2 CuadroTexto"/>
          <p:cNvSpPr txBox="1"/>
          <p:nvPr/>
        </p:nvSpPr>
        <p:spPr>
          <a:xfrm>
            <a:off x="3347864" y="6058975"/>
            <a:ext cx="2370842" cy="369332"/>
          </a:xfrm>
          <a:prstGeom prst="rect">
            <a:avLst/>
          </a:prstGeom>
          <a:noFill/>
        </p:spPr>
        <p:txBody>
          <a:bodyPr wrap="none" rtlCol="0">
            <a:spAutoFit/>
          </a:bodyPr>
          <a:lstStyle/>
          <a:p>
            <a:r>
              <a:rPr lang="en-US" dirty="0" err="1" smtClean="0"/>
              <a:t>Ubicación</a:t>
            </a:r>
            <a:r>
              <a:rPr lang="en-US" dirty="0" smtClean="0"/>
              <a:t> de </a:t>
            </a:r>
            <a:r>
              <a:rPr lang="en-US" dirty="0" err="1" smtClean="0"/>
              <a:t>las</a:t>
            </a:r>
            <a:r>
              <a:rPr lang="en-US" dirty="0" smtClean="0"/>
              <a:t> </a:t>
            </a:r>
            <a:r>
              <a:rPr lang="en-US" dirty="0" err="1" smtClean="0"/>
              <a:t>Celdas</a:t>
            </a:r>
            <a:endParaRPr lang="es-EC" dirty="0"/>
          </a:p>
        </p:txBody>
      </p:sp>
    </p:spTree>
    <p:extLst>
      <p:ext uri="{BB962C8B-B14F-4D97-AF65-F5344CB8AC3E}">
        <p14:creationId xmlns="" xmlns:p14="http://schemas.microsoft.com/office/powerpoint/2010/main" val="3884837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a:t>M</a:t>
            </a:r>
            <a:r>
              <a:rPr lang="en-US" dirty="0" err="1" smtClean="0"/>
              <a:t>odelos</a:t>
            </a:r>
            <a:r>
              <a:rPr lang="en-US" dirty="0" smtClean="0"/>
              <a:t> de </a:t>
            </a:r>
            <a:r>
              <a:rPr lang="en-US" dirty="0" err="1" smtClean="0"/>
              <a:t>propagación</a:t>
            </a:r>
            <a:endParaRPr lang="es-EC" dirty="0"/>
          </a:p>
        </p:txBody>
      </p:sp>
      <p:graphicFrame>
        <p:nvGraphicFramePr>
          <p:cNvPr id="4" name="3 Gráfico"/>
          <p:cNvGraphicFramePr/>
          <p:nvPr>
            <p:extLst>
              <p:ext uri="{D42A27DB-BD31-4B8C-83A1-F6EECF244321}">
                <p14:modId xmlns="" xmlns:p14="http://schemas.microsoft.com/office/powerpoint/2010/main" val="831731501"/>
              </p:ext>
            </p:extLst>
          </p:nvPr>
        </p:nvGraphicFramePr>
        <p:xfrm>
          <a:off x="1259632" y="1556792"/>
          <a:ext cx="667848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763688" y="5517232"/>
            <a:ext cx="5976444" cy="369332"/>
          </a:xfrm>
          <a:prstGeom prst="rect">
            <a:avLst/>
          </a:prstGeom>
          <a:noFill/>
        </p:spPr>
        <p:txBody>
          <a:bodyPr wrap="none" rtlCol="0">
            <a:spAutoFit/>
          </a:bodyPr>
          <a:lstStyle/>
          <a:p>
            <a:r>
              <a:rPr lang="en-US" dirty="0" err="1" smtClean="0"/>
              <a:t>Cálculo</a:t>
            </a:r>
            <a:r>
              <a:rPr lang="en-US" dirty="0" smtClean="0"/>
              <a:t> de </a:t>
            </a:r>
            <a:r>
              <a:rPr lang="en-US" dirty="0" err="1" smtClean="0"/>
              <a:t>pérdidas</a:t>
            </a:r>
            <a:r>
              <a:rPr lang="en-US" dirty="0" smtClean="0"/>
              <a:t> de </a:t>
            </a:r>
            <a:r>
              <a:rPr lang="en-US" dirty="0" err="1" smtClean="0"/>
              <a:t>acuerdo</a:t>
            </a:r>
            <a:r>
              <a:rPr lang="en-US" dirty="0" smtClean="0"/>
              <a:t> a los </a:t>
            </a:r>
            <a:r>
              <a:rPr lang="en-US" dirty="0" err="1" smtClean="0"/>
              <a:t>modelos</a:t>
            </a:r>
            <a:r>
              <a:rPr lang="en-US" dirty="0" smtClean="0"/>
              <a:t> de </a:t>
            </a:r>
            <a:r>
              <a:rPr lang="en-US" dirty="0" err="1" smtClean="0"/>
              <a:t>propagación</a:t>
            </a:r>
            <a:endParaRPr lang="es-EC" dirty="0"/>
          </a:p>
        </p:txBody>
      </p:sp>
    </p:spTree>
    <p:extLst>
      <p:ext uri="{BB962C8B-B14F-4D97-AF65-F5344CB8AC3E}">
        <p14:creationId xmlns="" xmlns:p14="http://schemas.microsoft.com/office/powerpoint/2010/main" val="1817371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3619478351"/>
              </p:ext>
            </p:extLst>
          </p:nvPr>
        </p:nvGraphicFramePr>
        <p:xfrm>
          <a:off x="539552" y="-1714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Elipse"/>
          <p:cNvSpPr/>
          <p:nvPr/>
        </p:nvSpPr>
        <p:spPr>
          <a:xfrm>
            <a:off x="3131840" y="810375"/>
            <a:ext cx="2880320" cy="1080120"/>
          </a:xfrm>
          <a:prstGeom prst="ellipse">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SIMULACIÓN</a:t>
            </a: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Elipse"/>
          <p:cNvSpPr/>
          <p:nvPr/>
        </p:nvSpPr>
        <p:spPr>
          <a:xfrm>
            <a:off x="539552" y="1556792"/>
            <a:ext cx="2160240" cy="1728192"/>
          </a:xfrm>
          <a:prstGeom prst="ellipse">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SIRENET</a:t>
            </a:r>
            <a:endParaRPr lang="es-EC" sz="2800" dirty="0"/>
          </a:p>
        </p:txBody>
      </p:sp>
      <p:sp>
        <p:nvSpPr>
          <p:cNvPr id="6" name="5 Elipse"/>
          <p:cNvSpPr/>
          <p:nvPr/>
        </p:nvSpPr>
        <p:spPr>
          <a:xfrm>
            <a:off x="6444208" y="1700808"/>
            <a:ext cx="2160240" cy="1728192"/>
          </a:xfrm>
          <a:prstGeom prst="ellipse">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err="1" smtClean="0"/>
              <a:t>QualNet</a:t>
            </a:r>
            <a:endParaRPr lang="es-EC" sz="2800" dirty="0"/>
          </a:p>
        </p:txBody>
      </p:sp>
      <p:sp>
        <p:nvSpPr>
          <p:cNvPr id="7" name="6 Rectángulo"/>
          <p:cNvSpPr/>
          <p:nvPr/>
        </p:nvSpPr>
        <p:spPr>
          <a:xfrm>
            <a:off x="251520" y="3789040"/>
            <a:ext cx="2736304" cy="1224136"/>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dirty="0" smtClean="0"/>
              <a:t>Cobertura de la Red</a:t>
            </a:r>
            <a:endParaRPr lang="es-EC" sz="2400" dirty="0"/>
          </a:p>
        </p:txBody>
      </p:sp>
      <p:sp>
        <p:nvSpPr>
          <p:cNvPr id="8" name="7 Rectángulo"/>
          <p:cNvSpPr/>
          <p:nvPr/>
        </p:nvSpPr>
        <p:spPr>
          <a:xfrm>
            <a:off x="6156176" y="4005064"/>
            <a:ext cx="2808312" cy="1296144"/>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s-EC" sz="2400" dirty="0" smtClean="0"/>
              <a:t>Comportamiento en tráfico de la red</a:t>
            </a:r>
            <a:endParaRPr lang="es-EC" sz="2400" dirty="0"/>
          </a:p>
        </p:txBody>
      </p:sp>
      <p:cxnSp>
        <p:nvCxnSpPr>
          <p:cNvPr id="14" name="13 Conector recto de flecha"/>
          <p:cNvCxnSpPr>
            <a:stCxn id="4" idx="4"/>
            <a:endCxn id="6" idx="1"/>
          </p:cNvCxnSpPr>
          <p:nvPr/>
        </p:nvCxnSpPr>
        <p:spPr>
          <a:xfrm>
            <a:off x="4572000" y="1890495"/>
            <a:ext cx="2188568" cy="6340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15 Conector recto de flecha"/>
          <p:cNvCxnSpPr>
            <a:stCxn id="4" idx="4"/>
            <a:endCxn id="5" idx="7"/>
          </p:cNvCxnSpPr>
          <p:nvPr/>
        </p:nvCxnSpPr>
        <p:spPr>
          <a:xfrm flipH="1" flipV="1">
            <a:off x="2383432" y="1809880"/>
            <a:ext cx="2188568" cy="806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17 Conector recto de flecha"/>
          <p:cNvCxnSpPr>
            <a:stCxn id="5" idx="4"/>
            <a:endCxn id="7" idx="0"/>
          </p:cNvCxnSpPr>
          <p:nvPr/>
        </p:nvCxnSpPr>
        <p:spPr>
          <a:xfrm>
            <a:off x="1619672" y="3284984"/>
            <a:ext cx="0"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20 Conector recto de flecha"/>
          <p:cNvCxnSpPr>
            <a:stCxn id="6" idx="4"/>
            <a:endCxn id="8" idx="0"/>
          </p:cNvCxnSpPr>
          <p:nvPr/>
        </p:nvCxnSpPr>
        <p:spPr>
          <a:xfrm>
            <a:off x="7524328" y="3429000"/>
            <a:ext cx="36004"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37 Rectángulo"/>
          <p:cNvSpPr/>
          <p:nvPr/>
        </p:nvSpPr>
        <p:spPr>
          <a:xfrm>
            <a:off x="3779912" y="4581128"/>
            <a:ext cx="18002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Valle de Tumbaco</a:t>
            </a:r>
            <a:endParaRPr lang="es-EC" dirty="0"/>
          </a:p>
        </p:txBody>
      </p:sp>
      <p:sp>
        <p:nvSpPr>
          <p:cNvPr id="39" name="38 Rectángulo"/>
          <p:cNvSpPr/>
          <p:nvPr/>
        </p:nvSpPr>
        <p:spPr>
          <a:xfrm>
            <a:off x="3779912" y="2708920"/>
            <a:ext cx="1800200" cy="64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Valle de Los Chillos</a:t>
            </a:r>
            <a:endParaRPr lang="es-EC" dirty="0"/>
          </a:p>
        </p:txBody>
      </p:sp>
      <p:cxnSp>
        <p:nvCxnSpPr>
          <p:cNvPr id="41" name="40 Conector recto de flecha"/>
          <p:cNvCxnSpPr>
            <a:stCxn id="7" idx="3"/>
            <a:endCxn id="39" idx="1"/>
          </p:cNvCxnSpPr>
          <p:nvPr/>
        </p:nvCxnSpPr>
        <p:spPr>
          <a:xfrm flipV="1">
            <a:off x="2987824" y="3032956"/>
            <a:ext cx="792088" cy="136815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3" name="42 Conector recto de flecha"/>
          <p:cNvCxnSpPr>
            <a:stCxn id="7" idx="3"/>
            <a:endCxn id="38" idx="1"/>
          </p:cNvCxnSpPr>
          <p:nvPr/>
        </p:nvCxnSpPr>
        <p:spPr>
          <a:xfrm>
            <a:off x="2987824" y="4401108"/>
            <a:ext cx="792088" cy="5040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4" name="43 CuadroTexto"/>
          <p:cNvSpPr txBox="1"/>
          <p:nvPr/>
        </p:nvSpPr>
        <p:spPr>
          <a:xfrm>
            <a:off x="4139952" y="3573016"/>
            <a:ext cx="1138453" cy="923330"/>
          </a:xfrm>
          <a:prstGeom prst="rect">
            <a:avLst/>
          </a:prstGeom>
          <a:noFill/>
        </p:spPr>
        <p:txBody>
          <a:bodyPr wrap="none" rtlCol="0">
            <a:spAutoFit/>
          </a:bodyPr>
          <a:lstStyle/>
          <a:p>
            <a:r>
              <a:rPr lang="es-EC" dirty="0" smtClean="0"/>
              <a:t>1900 MHz</a:t>
            </a:r>
          </a:p>
          <a:p>
            <a:r>
              <a:rPr lang="es-EC" dirty="0" smtClean="0"/>
              <a:t>900 MHz</a:t>
            </a:r>
          </a:p>
          <a:p>
            <a:r>
              <a:rPr lang="es-EC" dirty="0" smtClean="0"/>
              <a:t>850 MHz</a:t>
            </a:r>
            <a:endParaRPr lang="es-EC" dirty="0"/>
          </a:p>
        </p:txBody>
      </p:sp>
      <p:sp>
        <p:nvSpPr>
          <p:cNvPr id="45" name="44 CuadroTexto"/>
          <p:cNvSpPr txBox="1"/>
          <p:nvPr/>
        </p:nvSpPr>
        <p:spPr>
          <a:xfrm>
            <a:off x="4139952" y="5517232"/>
            <a:ext cx="1138453" cy="923330"/>
          </a:xfrm>
          <a:prstGeom prst="rect">
            <a:avLst/>
          </a:prstGeom>
          <a:noFill/>
        </p:spPr>
        <p:txBody>
          <a:bodyPr wrap="none" rtlCol="0">
            <a:spAutoFit/>
          </a:bodyPr>
          <a:lstStyle/>
          <a:p>
            <a:r>
              <a:rPr lang="es-EC" dirty="0" smtClean="0"/>
              <a:t>1900 MHz</a:t>
            </a:r>
          </a:p>
          <a:p>
            <a:r>
              <a:rPr lang="es-EC" dirty="0" smtClean="0"/>
              <a:t>900 MHz</a:t>
            </a:r>
          </a:p>
          <a:p>
            <a:r>
              <a:rPr lang="es-EC" dirty="0" smtClean="0"/>
              <a:t>850 MHz</a:t>
            </a:r>
            <a:endParaRPr lang="es-EC" dirty="0"/>
          </a:p>
        </p:txBody>
      </p:sp>
      <p:cxnSp>
        <p:nvCxnSpPr>
          <p:cNvPr id="49" name="48 Conector recto de flecha"/>
          <p:cNvCxnSpPr>
            <a:stCxn id="39" idx="2"/>
            <a:endCxn id="44" idx="0"/>
          </p:cNvCxnSpPr>
          <p:nvPr/>
        </p:nvCxnSpPr>
        <p:spPr>
          <a:xfrm>
            <a:off x="4680012" y="3356992"/>
            <a:ext cx="29167"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2" name="51 Conector recto de flecha"/>
          <p:cNvCxnSpPr>
            <a:stCxn id="38" idx="2"/>
            <a:endCxn id="45" idx="0"/>
          </p:cNvCxnSpPr>
          <p:nvPr/>
        </p:nvCxnSpPr>
        <p:spPr>
          <a:xfrm>
            <a:off x="4680012" y="5229200"/>
            <a:ext cx="29167" cy="2880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1556792"/>
            <a:ext cx="2232248" cy="1584176"/>
          </a:xfrm>
          <a:prstGeom prst="rect">
            <a:avLst/>
          </a:prstGeom>
          <a:solidFill>
            <a:srgbClr val="E923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lumMod val="95000"/>
                    <a:lumOff val="5000"/>
                  </a:schemeClr>
                </a:solidFill>
              </a:rPr>
              <a:t> </a:t>
            </a:r>
            <a:r>
              <a:rPr lang="es-MX" dirty="0">
                <a:solidFill>
                  <a:schemeClr val="tx1">
                    <a:lumMod val="95000"/>
                    <a:lumOff val="5000"/>
                  </a:schemeClr>
                </a:solidFill>
              </a:rPr>
              <a:t>Nivel Excelente de cobertura</a:t>
            </a:r>
            <a:endParaRPr lang="es-EC" dirty="0">
              <a:solidFill>
                <a:schemeClr val="tx1">
                  <a:lumMod val="95000"/>
                  <a:lumOff val="5000"/>
                </a:schemeClr>
              </a:solidFill>
            </a:endParaRPr>
          </a:p>
        </p:txBody>
      </p:sp>
      <p:sp>
        <p:nvSpPr>
          <p:cNvPr id="4" name="3 Rectángulo"/>
          <p:cNvSpPr/>
          <p:nvPr/>
        </p:nvSpPr>
        <p:spPr>
          <a:xfrm>
            <a:off x="3366322" y="1557157"/>
            <a:ext cx="2160240" cy="15841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95000"/>
                    <a:lumOff val="5000"/>
                  </a:schemeClr>
                </a:solidFill>
              </a:rPr>
              <a:t>N</a:t>
            </a:r>
            <a:r>
              <a:rPr lang="es-MX" dirty="0" smtClean="0">
                <a:solidFill>
                  <a:schemeClr val="tx1">
                    <a:lumMod val="95000"/>
                    <a:lumOff val="5000"/>
                  </a:schemeClr>
                </a:solidFill>
              </a:rPr>
              <a:t>ivel </a:t>
            </a:r>
            <a:r>
              <a:rPr lang="es-MX" dirty="0">
                <a:solidFill>
                  <a:schemeClr val="tx1">
                    <a:lumMod val="95000"/>
                    <a:lumOff val="5000"/>
                  </a:schemeClr>
                </a:solidFill>
              </a:rPr>
              <a:t>aceptable de cobertura</a:t>
            </a:r>
            <a:endParaRPr lang="es-EC" dirty="0">
              <a:solidFill>
                <a:schemeClr val="tx1">
                  <a:lumMod val="95000"/>
                  <a:lumOff val="5000"/>
                </a:schemeClr>
              </a:solidFill>
            </a:endParaRPr>
          </a:p>
        </p:txBody>
      </p:sp>
      <p:sp>
        <p:nvSpPr>
          <p:cNvPr id="6" name="5 Rectángulo"/>
          <p:cNvSpPr/>
          <p:nvPr/>
        </p:nvSpPr>
        <p:spPr>
          <a:xfrm>
            <a:off x="6300192" y="1557157"/>
            <a:ext cx="1944216" cy="1440160"/>
          </a:xfrm>
          <a:prstGeom prst="rect">
            <a:avLst/>
          </a:prstGeom>
          <a:solidFill>
            <a:srgbClr val="21EB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95000"/>
                    <a:lumOff val="5000"/>
                  </a:schemeClr>
                </a:solidFill>
              </a:rPr>
              <a:t>Nivel</a:t>
            </a:r>
            <a:r>
              <a:rPr lang="en-US" dirty="0" smtClean="0">
                <a:solidFill>
                  <a:schemeClr val="tx1">
                    <a:lumMod val="95000"/>
                    <a:lumOff val="5000"/>
                  </a:schemeClr>
                </a:solidFill>
              </a:rPr>
              <a:t>  </a:t>
            </a:r>
            <a:r>
              <a:rPr lang="en-US" dirty="0" err="1" smtClean="0">
                <a:solidFill>
                  <a:schemeClr val="tx1">
                    <a:lumMod val="95000"/>
                    <a:lumOff val="5000"/>
                  </a:schemeClr>
                </a:solidFill>
              </a:rPr>
              <a:t>Bajo</a:t>
            </a:r>
            <a:r>
              <a:rPr lang="en-US" dirty="0" smtClean="0">
                <a:solidFill>
                  <a:schemeClr val="tx1">
                    <a:lumMod val="95000"/>
                    <a:lumOff val="5000"/>
                  </a:schemeClr>
                </a:solidFill>
              </a:rPr>
              <a:t> de </a:t>
            </a:r>
            <a:r>
              <a:rPr lang="en-US" dirty="0" err="1" smtClean="0">
                <a:solidFill>
                  <a:schemeClr val="tx1">
                    <a:lumMod val="95000"/>
                    <a:lumOff val="5000"/>
                  </a:schemeClr>
                </a:solidFill>
              </a:rPr>
              <a:t>cobertura</a:t>
            </a:r>
            <a:endParaRPr lang="es-EC" dirty="0">
              <a:solidFill>
                <a:schemeClr val="tx1">
                  <a:lumMod val="95000"/>
                  <a:lumOff val="5000"/>
                </a:schemeClr>
              </a:solidFill>
            </a:endParaRPr>
          </a:p>
        </p:txBody>
      </p:sp>
      <p:sp>
        <p:nvSpPr>
          <p:cNvPr id="8" name="7 Rectángulo"/>
          <p:cNvSpPr/>
          <p:nvPr/>
        </p:nvSpPr>
        <p:spPr>
          <a:xfrm>
            <a:off x="3419872" y="3429000"/>
            <a:ext cx="2160240" cy="12241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No </a:t>
            </a:r>
            <a:r>
              <a:rPr lang="en-US" dirty="0" err="1" smtClean="0">
                <a:solidFill>
                  <a:schemeClr val="tx1">
                    <a:lumMod val="95000"/>
                    <a:lumOff val="5000"/>
                  </a:schemeClr>
                </a:solidFill>
              </a:rPr>
              <a:t>existe</a:t>
            </a:r>
            <a:r>
              <a:rPr lang="en-US" dirty="0" smtClean="0">
                <a:solidFill>
                  <a:schemeClr val="tx1">
                    <a:lumMod val="95000"/>
                    <a:lumOff val="5000"/>
                  </a:schemeClr>
                </a:solidFill>
              </a:rPr>
              <a:t> </a:t>
            </a:r>
            <a:r>
              <a:rPr lang="en-US" dirty="0" err="1" smtClean="0">
                <a:solidFill>
                  <a:schemeClr val="tx1">
                    <a:lumMod val="95000"/>
                    <a:lumOff val="5000"/>
                  </a:schemeClr>
                </a:solidFill>
              </a:rPr>
              <a:t>cobertura</a:t>
            </a:r>
            <a:endParaRPr lang="es-EC" dirty="0">
              <a:solidFill>
                <a:schemeClr val="tx1">
                  <a:lumMod val="95000"/>
                  <a:lumOff val="5000"/>
                </a:schemeClr>
              </a:solidFill>
            </a:endParaRPr>
          </a:p>
        </p:txBody>
      </p:sp>
      <p:sp>
        <p:nvSpPr>
          <p:cNvPr id="10" name="1 Título"/>
          <p:cNvSpPr>
            <a:spLocks noGrp="1"/>
          </p:cNvSpPr>
          <p:nvPr>
            <p:ph type="title"/>
          </p:nvPr>
        </p:nvSpPr>
        <p:spPr>
          <a:xfrm>
            <a:off x="467544" y="31237"/>
            <a:ext cx="8229600" cy="1143000"/>
          </a:xfrm>
        </p:spPr>
        <p:txBody>
          <a:bodyPr>
            <a:noAutofit/>
          </a:bodyPr>
          <a:lstStyle/>
          <a:p>
            <a:r>
              <a:rPr lang="es-EC" sz="2800" dirty="0" smtClean="0"/>
              <a:t>Simbología Cobertura SIRENET</a:t>
            </a:r>
            <a:endParaRPr lang="es-EC"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184990584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Marcador de contenido"/>
          <p:cNvGraphicFramePr>
            <a:graphicFrameLocks noGrp="1"/>
          </p:cNvGraphicFramePr>
          <p:nvPr>
            <p:ph idx="1"/>
            <p:extLst>
              <p:ext uri="{D42A27DB-BD31-4B8C-83A1-F6EECF244321}">
                <p14:modId xmlns="" xmlns:p14="http://schemas.microsoft.com/office/powerpoint/2010/main" val="2142412481"/>
              </p:ext>
            </p:extLst>
          </p:nvPr>
        </p:nvGraphicFramePr>
        <p:xfrm>
          <a:off x="467544" y="2132856"/>
          <a:ext cx="8229600" cy="29131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192321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s-EC" sz="3200" dirty="0" smtClean="0"/>
              <a:t>Valle de Los Chillos</a:t>
            </a:r>
            <a:br>
              <a:rPr lang="es-EC" sz="3200" dirty="0" smtClean="0"/>
            </a:br>
            <a:r>
              <a:rPr lang="es-EC" sz="3200" dirty="0" smtClean="0"/>
              <a:t>f=1900 MHz</a:t>
            </a:r>
            <a:endParaRPr lang="es-EC" sz="3200" dirty="0"/>
          </a:p>
        </p:txBody>
      </p:sp>
      <p:pic>
        <p:nvPicPr>
          <p:cNvPr id="4" name="3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636685"/>
            <a:ext cx="3672408" cy="3581772"/>
          </a:xfrm>
          <a:prstGeom prst="rect">
            <a:avLst/>
          </a:prstGeom>
          <a:noFill/>
          <a:ln>
            <a:noFill/>
          </a:ln>
        </p:spPr>
      </p:pic>
      <p:pic>
        <p:nvPicPr>
          <p:cNvPr id="5" name="4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61585" y="1636685"/>
            <a:ext cx="3768380" cy="3609975"/>
          </a:xfrm>
          <a:prstGeom prst="rect">
            <a:avLst/>
          </a:prstGeom>
          <a:noFill/>
          <a:ln>
            <a:noFill/>
          </a:ln>
        </p:spPr>
      </p:pic>
      <p:sp>
        <p:nvSpPr>
          <p:cNvPr id="6" name="5 CuadroTexto"/>
          <p:cNvSpPr txBox="1"/>
          <p:nvPr/>
        </p:nvSpPr>
        <p:spPr>
          <a:xfrm>
            <a:off x="1592183" y="1267353"/>
            <a:ext cx="958917" cy="369332"/>
          </a:xfrm>
          <a:prstGeom prst="rect">
            <a:avLst/>
          </a:prstGeom>
          <a:noFill/>
        </p:spPr>
        <p:txBody>
          <a:bodyPr wrap="none" rtlCol="0">
            <a:spAutoFit/>
          </a:bodyPr>
          <a:lstStyle/>
          <a:p>
            <a:r>
              <a:rPr lang="es-EC" dirty="0" smtClean="0"/>
              <a:t>SIRENET</a:t>
            </a:r>
            <a:endParaRPr lang="es-EC" dirty="0"/>
          </a:p>
        </p:txBody>
      </p:sp>
      <p:sp>
        <p:nvSpPr>
          <p:cNvPr id="7" name="6 CuadroTexto"/>
          <p:cNvSpPr txBox="1"/>
          <p:nvPr/>
        </p:nvSpPr>
        <p:spPr>
          <a:xfrm>
            <a:off x="5724128" y="1267353"/>
            <a:ext cx="1402307" cy="369332"/>
          </a:xfrm>
          <a:prstGeom prst="rect">
            <a:avLst/>
          </a:prstGeom>
          <a:noFill/>
        </p:spPr>
        <p:txBody>
          <a:bodyPr wrap="none" rtlCol="0">
            <a:spAutoFit/>
          </a:bodyPr>
          <a:lstStyle/>
          <a:p>
            <a:r>
              <a:rPr lang="es-EC" dirty="0" smtClean="0"/>
              <a:t>Google Earth</a:t>
            </a:r>
            <a:endParaRPr lang="es-EC" dirty="0"/>
          </a:p>
        </p:txBody>
      </p:sp>
      <p:pic>
        <p:nvPicPr>
          <p:cNvPr id="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71642" y="5146841"/>
            <a:ext cx="4806417" cy="1697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r>
              <a:rPr lang="es-EC" sz="3200" dirty="0" smtClean="0"/>
              <a:t>Valle de Los Chillos</a:t>
            </a:r>
            <a:br>
              <a:rPr lang="es-EC" sz="3200" dirty="0" smtClean="0"/>
            </a:br>
            <a:r>
              <a:rPr lang="es-EC" sz="3200" dirty="0" smtClean="0"/>
              <a:t>f=900 MHz</a:t>
            </a:r>
            <a:endParaRPr lang="es-EC" sz="3200" dirty="0"/>
          </a:p>
        </p:txBody>
      </p:sp>
      <p:pic>
        <p:nvPicPr>
          <p:cNvPr id="4" name="3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5191" y="1358943"/>
            <a:ext cx="4608512" cy="4248472"/>
          </a:xfrm>
          <a:prstGeom prst="rect">
            <a:avLst/>
          </a:prstGeom>
          <a:noFill/>
          <a:ln>
            <a:noFill/>
          </a:ln>
        </p:spPr>
      </p:pic>
      <p:pic>
        <p:nvPicPr>
          <p:cNvPr id="399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2792617"/>
            <a:ext cx="3971925" cy="1381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a:bodyPr>
          <a:lstStyle/>
          <a:p>
            <a:r>
              <a:rPr lang="es-EC" sz="3200" dirty="0" smtClean="0"/>
              <a:t>Valle de Los Chillos</a:t>
            </a:r>
            <a:br>
              <a:rPr lang="es-EC" sz="3200" dirty="0" smtClean="0"/>
            </a:br>
            <a:r>
              <a:rPr lang="es-EC" sz="3200" dirty="0" smtClean="0"/>
              <a:t>f=850 MHz</a:t>
            </a:r>
            <a:endParaRPr lang="es-EC" sz="3200" dirty="0"/>
          </a:p>
        </p:txBody>
      </p:sp>
      <p:pic>
        <p:nvPicPr>
          <p:cNvPr id="4" name="3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628800"/>
            <a:ext cx="4536504" cy="4385725"/>
          </a:xfrm>
          <a:prstGeom prst="rect">
            <a:avLst/>
          </a:prstGeom>
          <a:noFill/>
          <a:ln>
            <a:noFill/>
          </a:ln>
        </p:spPr>
      </p:pic>
      <p:pic>
        <p:nvPicPr>
          <p:cNvPr id="409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51879" y="2924944"/>
            <a:ext cx="3816424" cy="132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dirty="0" smtClean="0"/>
              <a:t>Valle de Tumbaco</a:t>
            </a:r>
            <a:br>
              <a:rPr lang="es-EC" sz="3600" dirty="0" smtClean="0"/>
            </a:br>
            <a:r>
              <a:rPr lang="es-EC" sz="3600" dirty="0" smtClean="0"/>
              <a:t>f=1900 MHz</a:t>
            </a:r>
            <a:endParaRPr lang="es-EC" sz="3600" dirty="0"/>
          </a:p>
        </p:txBody>
      </p:sp>
      <p:pic>
        <p:nvPicPr>
          <p:cNvPr id="4" name="3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814" y="1999939"/>
            <a:ext cx="4176464" cy="3196980"/>
          </a:xfrm>
          <a:prstGeom prst="rect">
            <a:avLst/>
          </a:prstGeom>
          <a:noFill/>
          <a:ln>
            <a:noFill/>
          </a:ln>
        </p:spPr>
      </p:pic>
      <p:pic>
        <p:nvPicPr>
          <p:cNvPr id="5" name="4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2751" y="1949786"/>
            <a:ext cx="4320480" cy="3297286"/>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7784" y="5229200"/>
            <a:ext cx="4203544" cy="14847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975587" y="1465338"/>
            <a:ext cx="958917" cy="369332"/>
          </a:xfrm>
          <a:prstGeom prst="rect">
            <a:avLst/>
          </a:prstGeom>
          <a:noFill/>
        </p:spPr>
        <p:txBody>
          <a:bodyPr wrap="none" rtlCol="0">
            <a:spAutoFit/>
          </a:bodyPr>
          <a:lstStyle/>
          <a:p>
            <a:r>
              <a:rPr lang="es-EC" dirty="0" smtClean="0"/>
              <a:t>SIRENET</a:t>
            </a:r>
            <a:endParaRPr lang="es-EC" dirty="0"/>
          </a:p>
        </p:txBody>
      </p:sp>
      <p:sp>
        <p:nvSpPr>
          <p:cNvPr id="8" name="7 CuadroTexto"/>
          <p:cNvSpPr txBox="1"/>
          <p:nvPr/>
        </p:nvSpPr>
        <p:spPr>
          <a:xfrm>
            <a:off x="6130174" y="1452019"/>
            <a:ext cx="1402307" cy="369332"/>
          </a:xfrm>
          <a:prstGeom prst="rect">
            <a:avLst/>
          </a:prstGeom>
          <a:noFill/>
        </p:spPr>
        <p:txBody>
          <a:bodyPr wrap="none" rtlCol="0">
            <a:spAutoFit/>
          </a:bodyPr>
          <a:lstStyle/>
          <a:p>
            <a:r>
              <a:rPr lang="es-EC" dirty="0" smtClean="0"/>
              <a:t>Google Earth</a:t>
            </a: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Autofit/>
          </a:bodyPr>
          <a:lstStyle/>
          <a:p>
            <a:r>
              <a:rPr lang="es-EC" sz="3200" dirty="0" smtClean="0"/>
              <a:t>Valle de Tumbaco</a:t>
            </a:r>
            <a:br>
              <a:rPr lang="es-EC" sz="3200" dirty="0" smtClean="0"/>
            </a:br>
            <a:r>
              <a:rPr lang="es-EC" sz="3200" dirty="0" smtClean="0"/>
              <a:t>f=900 MHz</a:t>
            </a:r>
            <a:endParaRPr lang="es-EC" sz="3200" dirty="0"/>
          </a:p>
        </p:txBody>
      </p:sp>
      <p:pic>
        <p:nvPicPr>
          <p:cNvPr id="5" name="4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556791"/>
            <a:ext cx="4608512" cy="3859907"/>
          </a:xfrm>
          <a:prstGeom prst="rect">
            <a:avLst/>
          </a:prstGeom>
          <a:noFill/>
          <a:ln>
            <a:noFill/>
          </a:ln>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27456" y="3068960"/>
            <a:ext cx="3971925" cy="1381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a:bodyPr>
          <a:lstStyle/>
          <a:p>
            <a:r>
              <a:rPr lang="es-EC" sz="3200" dirty="0" smtClean="0"/>
              <a:t>Valle de Tumbaco</a:t>
            </a:r>
            <a:br>
              <a:rPr lang="es-EC" sz="3200" dirty="0" smtClean="0"/>
            </a:br>
            <a:r>
              <a:rPr lang="es-EC" sz="3200" dirty="0" smtClean="0"/>
              <a:t>f=850 MHz</a:t>
            </a:r>
            <a:endParaRPr lang="es-EC" sz="3200" dirty="0"/>
          </a:p>
        </p:txBody>
      </p:sp>
      <p:pic>
        <p:nvPicPr>
          <p:cNvPr id="5" name="4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327" y="1412776"/>
            <a:ext cx="4968552" cy="4502154"/>
          </a:xfrm>
          <a:prstGeom prst="rect">
            <a:avLst/>
          </a:prstGeom>
          <a:noFill/>
          <a:ln>
            <a:noFill/>
          </a:ln>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51879" y="3212976"/>
            <a:ext cx="3816424" cy="132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62190927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Marcador de contenido"/>
          <p:cNvGraphicFramePr>
            <a:graphicFrameLocks noGrp="1"/>
          </p:cNvGraphicFramePr>
          <p:nvPr>
            <p:ph idx="1"/>
            <p:extLst>
              <p:ext uri="{D42A27DB-BD31-4B8C-83A1-F6EECF244321}">
                <p14:modId xmlns="" xmlns:p14="http://schemas.microsoft.com/office/powerpoint/2010/main" val="41958683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4116253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764704"/>
            <a:ext cx="8363272" cy="5553193"/>
          </a:xfrm>
          <a:prstGeom prst="rect">
            <a:avLst/>
          </a:prstGeom>
          <a:noFill/>
          <a:ln>
            <a:noFill/>
          </a:ln>
        </p:spPr>
      </p:pic>
    </p:spTree>
    <p:extLst>
      <p:ext uri="{BB962C8B-B14F-4D97-AF65-F5344CB8AC3E}">
        <p14:creationId xmlns="" xmlns:p14="http://schemas.microsoft.com/office/powerpoint/2010/main" val="3512037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507328838"/>
              </p:ext>
            </p:extLst>
          </p:nvPr>
        </p:nvGraphicFramePr>
        <p:xfrm>
          <a:off x="467544" y="1196752"/>
          <a:ext cx="8301609" cy="3816421"/>
        </p:xfrm>
        <a:graphic>
          <a:graphicData uri="http://schemas.openxmlformats.org/drawingml/2006/table">
            <a:tbl>
              <a:tblPr firstRow="1" firstCol="1" bandRow="1">
                <a:tableStyleId>{5C22544A-7EE6-4342-B048-85BDC9FD1C3A}</a:tableStyleId>
              </a:tblPr>
              <a:tblGrid>
                <a:gridCol w="2767203"/>
                <a:gridCol w="2767203"/>
                <a:gridCol w="2767203"/>
              </a:tblGrid>
              <a:tr h="545203">
                <a:tc>
                  <a:txBody>
                    <a:bodyPr/>
                    <a:lstStyle/>
                    <a:p>
                      <a:pPr algn="ctr">
                        <a:lnSpc>
                          <a:spcPct val="150000"/>
                        </a:lnSpc>
                        <a:spcAft>
                          <a:spcPts val="0"/>
                        </a:spcAft>
                        <a:tabLst>
                          <a:tab pos="2700020" algn="ctr"/>
                          <a:tab pos="5400040" algn="r"/>
                          <a:tab pos="1257300" algn="l"/>
                        </a:tabLst>
                      </a:pPr>
                      <a:r>
                        <a:rPr lang="es-MX" sz="1800" b="1" dirty="0">
                          <a:effectLst/>
                        </a:rPr>
                        <a:t>TIPO DE TRÁFICO</a:t>
                      </a:r>
                      <a:endParaRPr lang="es-EC" sz="18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600" b="1" dirty="0">
                          <a:effectLst/>
                        </a:rPr>
                        <a:t>USUARIO INICIAL</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600" b="1" dirty="0">
                          <a:effectLst/>
                        </a:rPr>
                        <a:t>USUARIO FINAL</a:t>
                      </a:r>
                      <a:endParaRPr lang="es-EC" sz="1600" b="1" dirty="0">
                        <a:solidFill>
                          <a:srgbClr val="000000"/>
                        </a:solidFill>
                        <a:effectLst/>
                        <a:latin typeface="Times New Roman"/>
                        <a:ea typeface="Times New Roman"/>
                        <a:cs typeface="Arial"/>
                      </a:endParaRPr>
                    </a:p>
                  </a:txBody>
                  <a:tcPr marL="68580" marR="68580" marT="0" marB="0"/>
                </a:tc>
              </a:tr>
              <a:tr h="545203">
                <a:tc>
                  <a:txBody>
                    <a:bodyPr/>
                    <a:lstStyle/>
                    <a:p>
                      <a:pPr algn="ctr">
                        <a:lnSpc>
                          <a:spcPct val="150000"/>
                        </a:lnSpc>
                        <a:spcAft>
                          <a:spcPts val="0"/>
                        </a:spcAft>
                        <a:tabLst>
                          <a:tab pos="2700020" algn="ctr"/>
                          <a:tab pos="5400040" algn="r"/>
                          <a:tab pos="1257300" algn="l"/>
                        </a:tabLst>
                      </a:pPr>
                      <a:r>
                        <a:rPr lang="es-MX" sz="1600" b="1" dirty="0">
                          <a:effectLst/>
                        </a:rPr>
                        <a:t>CBR</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3</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a:effectLst/>
                        </a:rPr>
                        <a:t>4</a:t>
                      </a:r>
                      <a:endParaRPr lang="es-EC" sz="1400">
                        <a:solidFill>
                          <a:srgbClr val="000000"/>
                        </a:solidFill>
                        <a:effectLst/>
                        <a:latin typeface="Times New Roman"/>
                        <a:ea typeface="Times New Roman"/>
                        <a:cs typeface="Arial"/>
                      </a:endParaRPr>
                    </a:p>
                  </a:txBody>
                  <a:tcPr marL="68580" marR="68580" marT="0" marB="0"/>
                </a:tc>
              </a:tr>
              <a:tr h="545203">
                <a:tc>
                  <a:txBody>
                    <a:bodyPr/>
                    <a:lstStyle/>
                    <a:p>
                      <a:pPr algn="ctr">
                        <a:lnSpc>
                          <a:spcPct val="150000"/>
                        </a:lnSpc>
                        <a:spcAft>
                          <a:spcPts val="0"/>
                        </a:spcAft>
                        <a:tabLst>
                          <a:tab pos="2700020" algn="ctr"/>
                          <a:tab pos="5400040" algn="r"/>
                          <a:tab pos="1257300" algn="l"/>
                        </a:tabLst>
                      </a:pPr>
                      <a:r>
                        <a:rPr lang="es-MX" sz="1600" b="1" dirty="0">
                          <a:effectLst/>
                        </a:rPr>
                        <a:t>CBR</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5</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6</a:t>
                      </a:r>
                      <a:endParaRPr lang="es-EC" sz="1400" dirty="0">
                        <a:solidFill>
                          <a:srgbClr val="000000"/>
                        </a:solidFill>
                        <a:effectLst/>
                        <a:latin typeface="Times New Roman"/>
                        <a:ea typeface="Times New Roman"/>
                        <a:cs typeface="Arial"/>
                      </a:endParaRPr>
                    </a:p>
                  </a:txBody>
                  <a:tcPr marL="68580" marR="68580" marT="0" marB="0"/>
                </a:tc>
              </a:tr>
              <a:tr h="545203">
                <a:tc>
                  <a:txBody>
                    <a:bodyPr/>
                    <a:lstStyle/>
                    <a:p>
                      <a:pPr algn="ctr">
                        <a:lnSpc>
                          <a:spcPct val="150000"/>
                        </a:lnSpc>
                        <a:spcAft>
                          <a:spcPts val="0"/>
                        </a:spcAft>
                        <a:tabLst>
                          <a:tab pos="2700020" algn="ctr"/>
                          <a:tab pos="5400040" algn="r"/>
                          <a:tab pos="1257300" algn="l"/>
                        </a:tabLst>
                      </a:pPr>
                      <a:r>
                        <a:rPr lang="es-MX" sz="1600" b="1" dirty="0">
                          <a:effectLst/>
                        </a:rPr>
                        <a:t>CBR</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7</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8</a:t>
                      </a:r>
                      <a:endParaRPr lang="es-EC" sz="1400" dirty="0">
                        <a:solidFill>
                          <a:srgbClr val="000000"/>
                        </a:solidFill>
                        <a:effectLst/>
                        <a:latin typeface="Times New Roman"/>
                        <a:ea typeface="Times New Roman"/>
                        <a:cs typeface="Arial"/>
                      </a:endParaRPr>
                    </a:p>
                  </a:txBody>
                  <a:tcPr marL="68580" marR="68580" marT="0" marB="0"/>
                </a:tc>
              </a:tr>
              <a:tr h="545203">
                <a:tc>
                  <a:txBody>
                    <a:bodyPr/>
                    <a:lstStyle/>
                    <a:p>
                      <a:pPr algn="ctr">
                        <a:lnSpc>
                          <a:spcPct val="150000"/>
                        </a:lnSpc>
                        <a:spcAft>
                          <a:spcPts val="0"/>
                        </a:spcAft>
                        <a:tabLst>
                          <a:tab pos="2700020" algn="ctr"/>
                          <a:tab pos="5400040" algn="r"/>
                          <a:tab pos="1257300" algn="l"/>
                        </a:tabLst>
                      </a:pPr>
                      <a:r>
                        <a:rPr lang="es-MX" sz="1600" b="1" dirty="0" smtClean="0">
                          <a:effectLst/>
                        </a:rPr>
                        <a:t>VBR</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a:effectLst/>
                        </a:rPr>
                        <a:t>9</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10</a:t>
                      </a:r>
                      <a:endParaRPr lang="es-EC" sz="1400" dirty="0">
                        <a:solidFill>
                          <a:srgbClr val="000000"/>
                        </a:solidFill>
                        <a:effectLst/>
                        <a:latin typeface="Times New Roman"/>
                        <a:ea typeface="Times New Roman"/>
                        <a:cs typeface="Arial"/>
                      </a:endParaRPr>
                    </a:p>
                  </a:txBody>
                  <a:tcPr marL="68580" marR="68580" marT="0" marB="0"/>
                </a:tc>
              </a:tr>
              <a:tr h="545203">
                <a:tc>
                  <a:txBody>
                    <a:bodyPr/>
                    <a:lstStyle/>
                    <a:p>
                      <a:pPr algn="ctr">
                        <a:lnSpc>
                          <a:spcPct val="150000"/>
                        </a:lnSpc>
                        <a:spcAft>
                          <a:spcPts val="0"/>
                        </a:spcAft>
                        <a:tabLst>
                          <a:tab pos="2700020" algn="ctr"/>
                          <a:tab pos="5400040" algn="r"/>
                          <a:tab pos="1257300" algn="l"/>
                        </a:tabLst>
                      </a:pPr>
                      <a:r>
                        <a:rPr lang="es-MX" sz="1600" b="1" dirty="0" smtClean="0">
                          <a:effectLst/>
                        </a:rPr>
                        <a:t>VBR</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a:effectLst/>
                        </a:rPr>
                        <a:t>11</a:t>
                      </a:r>
                      <a:endParaRPr lang="es-EC" sz="140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12</a:t>
                      </a:r>
                      <a:endParaRPr lang="es-EC" sz="1400" dirty="0">
                        <a:solidFill>
                          <a:srgbClr val="000000"/>
                        </a:solidFill>
                        <a:effectLst/>
                        <a:latin typeface="Times New Roman"/>
                        <a:ea typeface="Times New Roman"/>
                        <a:cs typeface="Arial"/>
                      </a:endParaRPr>
                    </a:p>
                  </a:txBody>
                  <a:tcPr marL="68580" marR="68580" marT="0" marB="0"/>
                </a:tc>
              </a:tr>
              <a:tr h="545203">
                <a:tc>
                  <a:txBody>
                    <a:bodyPr/>
                    <a:lstStyle/>
                    <a:p>
                      <a:pPr algn="ctr">
                        <a:lnSpc>
                          <a:spcPct val="150000"/>
                        </a:lnSpc>
                        <a:spcAft>
                          <a:spcPts val="0"/>
                        </a:spcAft>
                        <a:tabLst>
                          <a:tab pos="2700020" algn="ctr"/>
                          <a:tab pos="5400040" algn="r"/>
                          <a:tab pos="1257300" algn="l"/>
                        </a:tabLst>
                      </a:pPr>
                      <a:r>
                        <a:rPr lang="es-MX" sz="1600" b="1" dirty="0">
                          <a:effectLst/>
                        </a:rPr>
                        <a:t>TELNET</a:t>
                      </a:r>
                      <a:endParaRPr lang="es-EC" sz="1600" b="1"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13</a:t>
                      </a:r>
                      <a:endParaRPr lang="es-EC" sz="1400" dirty="0">
                        <a:solidFill>
                          <a:srgbClr val="000000"/>
                        </a:solidFill>
                        <a:effectLst/>
                        <a:latin typeface="Times New Roman"/>
                        <a:ea typeface="Times New Roman"/>
                        <a:cs typeface="Arial"/>
                      </a:endParaRPr>
                    </a:p>
                  </a:txBody>
                  <a:tcPr marL="68580" marR="68580" marT="0" marB="0"/>
                </a:tc>
                <a:tc>
                  <a:txBody>
                    <a:bodyPr/>
                    <a:lstStyle/>
                    <a:p>
                      <a:pPr algn="ctr">
                        <a:lnSpc>
                          <a:spcPct val="150000"/>
                        </a:lnSpc>
                        <a:spcAft>
                          <a:spcPts val="0"/>
                        </a:spcAft>
                        <a:tabLst>
                          <a:tab pos="2700020" algn="ctr"/>
                          <a:tab pos="5400040" algn="r"/>
                          <a:tab pos="1257300" algn="l"/>
                        </a:tabLst>
                      </a:pPr>
                      <a:r>
                        <a:rPr lang="es-MX" sz="1400" dirty="0">
                          <a:effectLst/>
                        </a:rPr>
                        <a:t>14</a:t>
                      </a:r>
                      <a:endParaRPr lang="es-EC" sz="1400" dirty="0">
                        <a:solidFill>
                          <a:srgbClr val="000000"/>
                        </a:solidFill>
                        <a:effectLst/>
                        <a:latin typeface="Times New Roman"/>
                        <a:ea typeface="Times New Roman"/>
                        <a:cs typeface="Arial"/>
                      </a:endParaRPr>
                    </a:p>
                  </a:txBody>
                  <a:tcPr marL="68580" marR="68580" marT="0" marB="0"/>
                </a:tc>
              </a:tr>
            </a:tbl>
          </a:graphicData>
        </a:graphic>
      </p:graphicFrame>
      <p:sp>
        <p:nvSpPr>
          <p:cNvPr id="3" name="2 CuadroTexto"/>
          <p:cNvSpPr txBox="1"/>
          <p:nvPr/>
        </p:nvSpPr>
        <p:spPr>
          <a:xfrm>
            <a:off x="2771800" y="5178732"/>
            <a:ext cx="3689536" cy="369332"/>
          </a:xfrm>
          <a:prstGeom prst="rect">
            <a:avLst/>
          </a:prstGeom>
          <a:noFill/>
        </p:spPr>
        <p:txBody>
          <a:bodyPr wrap="none" rtlCol="0">
            <a:spAutoFit/>
          </a:bodyPr>
          <a:lstStyle/>
          <a:p>
            <a:r>
              <a:rPr lang="es-EC" dirty="0"/>
              <a:t>Tipo de Tráfico inyectado a la red </a:t>
            </a:r>
            <a:r>
              <a:rPr lang="es-EC" dirty="0" smtClean="0"/>
              <a:t>LTE</a:t>
            </a:r>
            <a:endParaRPr lang="es-EC" dirty="0"/>
          </a:p>
        </p:txBody>
      </p:sp>
    </p:spTree>
    <p:extLst>
      <p:ext uri="{BB962C8B-B14F-4D97-AF65-F5344CB8AC3E}">
        <p14:creationId xmlns="" xmlns:p14="http://schemas.microsoft.com/office/powerpoint/2010/main" val="1762102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mc:AlternateContent xmlns:mc="http://schemas.openxmlformats.org/markup-compatibility/2006">
        <mc:Choice xmlns="" xmlns:a14="http://schemas.microsoft.com/office/drawing/2010/main"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51013826"/>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3 Marcador de contenido"/>
              <p:cNvGraphicFramePr>
                <a:graphicFrameLocks noGrp="1"/>
              </p:cNvGraphicFramePr>
              <p:nvPr>
                <p:ph idx="1"/>
                <p:extLst>
                  <p:ext uri="{D42A27DB-BD31-4B8C-83A1-F6EECF244321}">
                    <p14:modId xmlns:a14="http://schemas.microsoft.com/office/drawing/2010/main" xmlns="" xmlns:p14="http://schemas.microsoft.com/office/powerpoint/2010/main" val="4095884028"/>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Tree>
    <p:extLst>
      <p:ext uri="{BB962C8B-B14F-4D97-AF65-F5344CB8AC3E}">
        <p14:creationId xmlns="" xmlns:p14="http://schemas.microsoft.com/office/powerpoint/2010/main" val="230126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Marcador de contenido"/>
          <p:cNvGraphicFramePr>
            <a:graphicFrameLocks noGrp="1"/>
          </p:cNvGraphicFramePr>
          <p:nvPr>
            <p:ph idx="1"/>
            <p:extLst>
              <p:ext uri="{D42A27DB-BD31-4B8C-83A1-F6EECF244321}">
                <p14:modId xmlns="" xmlns:p14="http://schemas.microsoft.com/office/powerpoint/2010/main" val="3328561201"/>
              </p:ext>
            </p:extLst>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7475" y="116632"/>
            <a:ext cx="8229600" cy="1143000"/>
          </a:xfrm>
        </p:spPr>
        <p:txBody>
          <a:bodyPr>
            <a:normAutofit/>
          </a:bodyPr>
          <a:lstStyle/>
          <a:p>
            <a:r>
              <a:rPr lang="en-US" sz="4000" dirty="0" err="1" smtClean="0"/>
              <a:t>Resultados</a:t>
            </a:r>
            <a:endParaRPr lang="es-EC" sz="4000"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3597585534"/>
              </p:ext>
            </p:extLst>
          </p:nvPr>
        </p:nvGraphicFramePr>
        <p:xfrm>
          <a:off x="1229866" y="1484784"/>
          <a:ext cx="6768750" cy="2809944"/>
        </p:xfrm>
        <a:graphic>
          <a:graphicData uri="http://schemas.openxmlformats.org/drawingml/2006/table">
            <a:tbl>
              <a:tblPr firstRow="1" firstCol="1" bandRow="1">
                <a:tableStyleId>{5C22544A-7EE6-4342-B048-85BDC9FD1C3A}</a:tableStyleId>
              </a:tblPr>
              <a:tblGrid>
                <a:gridCol w="2256250"/>
                <a:gridCol w="2256250"/>
                <a:gridCol w="2256250"/>
              </a:tblGrid>
              <a:tr h="702486">
                <a:tc>
                  <a:txBody>
                    <a:bodyPr/>
                    <a:lstStyle/>
                    <a:p>
                      <a:pPr algn="just">
                        <a:lnSpc>
                          <a:spcPct val="150000"/>
                        </a:lnSpc>
                        <a:spcAft>
                          <a:spcPts val="0"/>
                        </a:spcAft>
                        <a:tabLst>
                          <a:tab pos="2700020" algn="ctr"/>
                          <a:tab pos="5400040" algn="r"/>
                          <a:tab pos="1257300" algn="l"/>
                          <a:tab pos="2700020" algn="ctr"/>
                        </a:tabLst>
                      </a:pPr>
                      <a:r>
                        <a:rPr lang="es-MX" sz="1200" dirty="0">
                          <a:effectLst/>
                        </a:rPr>
                        <a:t>Usuario</a:t>
                      </a:r>
                      <a:endParaRPr lang="es-EC" sz="1200"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Paquetes recibidos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Throughput (bits/s)</a:t>
                      </a:r>
                      <a:endParaRPr lang="es-EC" sz="1200">
                        <a:solidFill>
                          <a:srgbClr val="000000"/>
                        </a:solidFill>
                        <a:effectLst/>
                        <a:latin typeface="Times New Roman"/>
                        <a:ea typeface="Times New Roman"/>
                        <a:cs typeface="Arial"/>
                      </a:endParaRPr>
                    </a:p>
                  </a:txBody>
                  <a:tcPr marL="68580" marR="68580" marT="0" marB="0"/>
                </a:tc>
              </a:tr>
              <a:tr h="702486">
                <a:tc>
                  <a:txBody>
                    <a:bodyPr/>
                    <a:lstStyle/>
                    <a:p>
                      <a:pPr algn="just">
                        <a:lnSpc>
                          <a:spcPct val="150000"/>
                        </a:lnSpc>
                        <a:spcAft>
                          <a:spcPts val="0"/>
                        </a:spcAft>
                        <a:tabLst>
                          <a:tab pos="2700020" algn="ctr"/>
                          <a:tab pos="5400040" algn="r"/>
                          <a:tab pos="1257300" algn="l"/>
                          <a:tab pos="2700020" algn="ctr"/>
                        </a:tabLst>
                      </a:pPr>
                      <a:r>
                        <a:rPr lang="es-MX" sz="1200">
                          <a:effectLst/>
                        </a:rPr>
                        <a:t>4</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90000 bytes</a:t>
                      </a:r>
                      <a:endParaRPr lang="es-EC" sz="1200" dirty="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40960000,00</a:t>
                      </a:r>
                      <a:endParaRPr lang="es-EC" sz="1200" dirty="0">
                        <a:solidFill>
                          <a:srgbClr val="000000"/>
                        </a:solidFill>
                        <a:effectLst/>
                        <a:latin typeface="Times New Roman"/>
                        <a:ea typeface="Times New Roman"/>
                        <a:cs typeface="Arial"/>
                      </a:endParaRPr>
                    </a:p>
                  </a:txBody>
                  <a:tcPr marL="68580" marR="68580" marT="0" marB="0"/>
                </a:tc>
              </a:tr>
              <a:tr h="702486">
                <a:tc>
                  <a:txBody>
                    <a:bodyPr/>
                    <a:lstStyle/>
                    <a:p>
                      <a:pPr algn="just">
                        <a:lnSpc>
                          <a:spcPct val="150000"/>
                        </a:lnSpc>
                        <a:spcAft>
                          <a:spcPts val="0"/>
                        </a:spcAft>
                        <a:tabLst>
                          <a:tab pos="2700020" algn="ctr"/>
                          <a:tab pos="5400040" algn="r"/>
                          <a:tab pos="1257300" algn="l"/>
                          <a:tab pos="2700020" algn="ctr"/>
                        </a:tabLst>
                      </a:pPr>
                      <a:r>
                        <a:rPr lang="es-MX" sz="1200">
                          <a:effectLst/>
                        </a:rPr>
                        <a:t>6</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40000 bytes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18204444,44</a:t>
                      </a:r>
                      <a:endParaRPr lang="es-EC" sz="1200" dirty="0">
                        <a:solidFill>
                          <a:srgbClr val="000000"/>
                        </a:solidFill>
                        <a:effectLst/>
                        <a:latin typeface="Times New Roman"/>
                        <a:ea typeface="Times New Roman"/>
                        <a:cs typeface="Arial"/>
                      </a:endParaRPr>
                    </a:p>
                  </a:txBody>
                  <a:tcPr marL="68580" marR="68580" marT="0" marB="0"/>
                </a:tc>
              </a:tr>
              <a:tr h="702486">
                <a:tc>
                  <a:txBody>
                    <a:bodyPr/>
                    <a:lstStyle/>
                    <a:p>
                      <a:pPr algn="just">
                        <a:lnSpc>
                          <a:spcPct val="150000"/>
                        </a:lnSpc>
                        <a:spcAft>
                          <a:spcPts val="0"/>
                        </a:spcAft>
                        <a:tabLst>
                          <a:tab pos="2700020" algn="ctr"/>
                          <a:tab pos="5400040" algn="r"/>
                          <a:tab pos="1257300" algn="l"/>
                          <a:tab pos="2700020" algn="ctr"/>
                        </a:tabLst>
                      </a:pPr>
                      <a:r>
                        <a:rPr lang="es-MX" sz="1200">
                          <a:effectLst/>
                        </a:rPr>
                        <a:t>8</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a:effectLst/>
                        </a:rPr>
                        <a:t>40000 bytes</a:t>
                      </a:r>
                      <a:endParaRPr lang="es-EC" sz="1200">
                        <a:solidFill>
                          <a:srgbClr val="000000"/>
                        </a:solidFill>
                        <a:effectLst/>
                        <a:latin typeface="Times New Roman"/>
                        <a:ea typeface="Times New Roman"/>
                        <a:cs typeface="Arial"/>
                      </a:endParaRPr>
                    </a:p>
                  </a:txBody>
                  <a:tcPr marL="68580" marR="68580" marT="0" marB="0"/>
                </a:tc>
                <a:tc>
                  <a:txBody>
                    <a:bodyPr/>
                    <a:lstStyle/>
                    <a:p>
                      <a:pPr algn="just">
                        <a:lnSpc>
                          <a:spcPct val="150000"/>
                        </a:lnSpc>
                        <a:spcAft>
                          <a:spcPts val="0"/>
                        </a:spcAft>
                        <a:tabLst>
                          <a:tab pos="2700020" algn="ctr"/>
                          <a:tab pos="5400040" algn="r"/>
                          <a:tab pos="1257300" algn="l"/>
                          <a:tab pos="2700020" algn="ctr"/>
                        </a:tabLst>
                      </a:pPr>
                      <a:r>
                        <a:rPr lang="es-MX" sz="1200" dirty="0">
                          <a:effectLst/>
                        </a:rPr>
                        <a:t>18204444,44</a:t>
                      </a:r>
                      <a:endParaRPr lang="es-EC" sz="1200" dirty="0">
                        <a:solidFill>
                          <a:srgbClr val="000000"/>
                        </a:solidFill>
                        <a:effectLst/>
                        <a:latin typeface="Times New Roman"/>
                        <a:ea typeface="Times New Roman"/>
                        <a:cs typeface="Arial"/>
                      </a:endParaRPr>
                    </a:p>
                  </a:txBody>
                  <a:tcPr marL="68580" marR="68580" marT="0" marB="0"/>
                </a:tc>
              </a:tr>
            </a:tbl>
          </a:graphicData>
        </a:graphic>
      </p:graphicFrame>
      <p:sp>
        <p:nvSpPr>
          <p:cNvPr id="5" name="4 CuadroTexto"/>
          <p:cNvSpPr txBox="1"/>
          <p:nvPr/>
        </p:nvSpPr>
        <p:spPr>
          <a:xfrm>
            <a:off x="217845" y="5088917"/>
            <a:ext cx="8792792" cy="646331"/>
          </a:xfrm>
          <a:prstGeom prst="rect">
            <a:avLst/>
          </a:prstGeom>
          <a:noFill/>
        </p:spPr>
        <p:txBody>
          <a:bodyPr wrap="none" rtlCol="0">
            <a:spAutoFit/>
          </a:bodyPr>
          <a:lstStyle/>
          <a:p>
            <a:pPr algn="just"/>
            <a:r>
              <a:rPr lang="en-US" b="1" dirty="0" smtClean="0"/>
              <a:t>De los </a:t>
            </a:r>
            <a:r>
              <a:rPr lang="en-US" b="1" dirty="0" err="1" smtClean="0"/>
              <a:t>resultados</a:t>
            </a:r>
            <a:r>
              <a:rPr lang="en-US" b="1" dirty="0" smtClean="0"/>
              <a:t> se </a:t>
            </a:r>
            <a:r>
              <a:rPr lang="en-US" b="1" dirty="0" err="1" smtClean="0"/>
              <a:t>obtiene</a:t>
            </a:r>
            <a:r>
              <a:rPr lang="en-US" b="1" dirty="0" smtClean="0"/>
              <a:t> </a:t>
            </a:r>
            <a:r>
              <a:rPr lang="en-US" b="1" dirty="0" err="1" smtClean="0"/>
              <a:t>que</a:t>
            </a:r>
            <a:r>
              <a:rPr lang="en-US" b="1" dirty="0" smtClean="0"/>
              <a:t>, se </a:t>
            </a:r>
            <a:r>
              <a:rPr lang="en-US" b="1" dirty="0" err="1" smtClean="0"/>
              <a:t>alcanzan</a:t>
            </a:r>
            <a:r>
              <a:rPr lang="en-US" b="1" dirty="0" smtClean="0"/>
              <a:t> </a:t>
            </a:r>
            <a:r>
              <a:rPr lang="en-US" b="1" dirty="0" err="1" smtClean="0"/>
              <a:t>velocidades</a:t>
            </a:r>
            <a:r>
              <a:rPr lang="en-US" b="1" dirty="0" smtClean="0"/>
              <a:t> de 40Mbps y de 18Mbps, </a:t>
            </a:r>
            <a:r>
              <a:rPr lang="en-US" b="1" dirty="0" err="1" smtClean="0"/>
              <a:t>siendo</a:t>
            </a:r>
            <a:r>
              <a:rPr lang="en-US" b="1" dirty="0" smtClean="0"/>
              <a:t> </a:t>
            </a:r>
          </a:p>
          <a:p>
            <a:pPr algn="just"/>
            <a:r>
              <a:rPr lang="en-US" b="1" dirty="0" err="1"/>
              <a:t>v</a:t>
            </a:r>
            <a:r>
              <a:rPr lang="en-US" b="1" dirty="0" err="1" smtClean="0"/>
              <a:t>alores</a:t>
            </a:r>
            <a:r>
              <a:rPr lang="en-US" b="1" dirty="0" smtClean="0"/>
              <a:t> mucho </a:t>
            </a:r>
            <a:r>
              <a:rPr lang="en-US" b="1" dirty="0" err="1" smtClean="0"/>
              <a:t>más</a:t>
            </a:r>
            <a:r>
              <a:rPr lang="en-US" b="1" dirty="0" smtClean="0"/>
              <a:t> altos </a:t>
            </a:r>
            <a:r>
              <a:rPr lang="en-US" b="1" dirty="0" err="1" smtClean="0"/>
              <a:t>que</a:t>
            </a:r>
            <a:r>
              <a:rPr lang="en-US" b="1" dirty="0" smtClean="0"/>
              <a:t> los </a:t>
            </a:r>
            <a:r>
              <a:rPr lang="en-US" b="1" dirty="0" err="1" smtClean="0"/>
              <a:t>que</a:t>
            </a:r>
            <a:r>
              <a:rPr lang="en-US" b="1" dirty="0" smtClean="0"/>
              <a:t> </a:t>
            </a:r>
            <a:r>
              <a:rPr lang="en-US" b="1" dirty="0" err="1" smtClean="0"/>
              <a:t>brinda</a:t>
            </a:r>
            <a:r>
              <a:rPr lang="en-US" b="1" dirty="0" smtClean="0"/>
              <a:t> HSPA.</a:t>
            </a:r>
            <a:endParaRPr lang="es-EC" b="1" dirty="0"/>
          </a:p>
        </p:txBody>
      </p:sp>
      <p:sp>
        <p:nvSpPr>
          <p:cNvPr id="3" name="2 CuadroTexto"/>
          <p:cNvSpPr txBox="1"/>
          <p:nvPr/>
        </p:nvSpPr>
        <p:spPr>
          <a:xfrm>
            <a:off x="3707904" y="4485429"/>
            <a:ext cx="2036904" cy="369332"/>
          </a:xfrm>
          <a:prstGeom prst="rect">
            <a:avLst/>
          </a:prstGeom>
          <a:noFill/>
        </p:spPr>
        <p:txBody>
          <a:bodyPr wrap="none" rtlCol="0">
            <a:spAutoFit/>
          </a:bodyPr>
          <a:lstStyle/>
          <a:p>
            <a:r>
              <a:rPr lang="en-US" dirty="0" err="1" smtClean="0"/>
              <a:t>Tabla</a:t>
            </a:r>
            <a:r>
              <a:rPr lang="en-US" dirty="0" smtClean="0"/>
              <a:t> de </a:t>
            </a:r>
            <a:r>
              <a:rPr lang="en-US" dirty="0" err="1" smtClean="0"/>
              <a:t>Resultados</a:t>
            </a:r>
            <a:endParaRPr lang="es-EC" dirty="0"/>
          </a:p>
        </p:txBody>
      </p:sp>
    </p:spTree>
    <p:extLst>
      <p:ext uri="{BB962C8B-B14F-4D97-AF65-F5344CB8AC3E}">
        <p14:creationId xmlns="" xmlns:p14="http://schemas.microsoft.com/office/powerpoint/2010/main" val="1764177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1329871954"/>
              </p:ext>
            </p:extLst>
          </p:nvPr>
        </p:nvGraphicFramePr>
        <p:xfrm>
          <a:off x="611560" y="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Marcador de contenido"/>
          <p:cNvGraphicFramePr>
            <a:graphicFrameLocks noGrp="1"/>
          </p:cNvGraphicFramePr>
          <p:nvPr>
            <p:ph idx="1"/>
            <p:extLst>
              <p:ext uri="{D42A27DB-BD31-4B8C-83A1-F6EECF244321}">
                <p14:modId xmlns="" xmlns:p14="http://schemas.microsoft.com/office/powerpoint/2010/main" val="374197312"/>
              </p:ext>
            </p:extLst>
          </p:nvPr>
        </p:nvGraphicFramePr>
        <p:xfrm>
          <a:off x="539552" y="16288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621724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9" name="8 Marcador de contenido"/>
          <p:cNvGraphicFramePr>
            <a:graphicFrameLocks noGrp="1"/>
          </p:cNvGraphicFramePr>
          <p:nvPr>
            <p:ph idx="1"/>
            <p:extLst>
              <p:ext uri="{D42A27DB-BD31-4B8C-83A1-F6EECF244321}">
                <p14:modId xmlns="" xmlns:p14="http://schemas.microsoft.com/office/powerpoint/2010/main" val="38642755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71569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940995239"/>
              </p:ext>
            </p:extLst>
          </p:nvPr>
        </p:nvGraphicFramePr>
        <p:xfrm>
          <a:off x="467544" y="8367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32555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355320056"/>
              </p:ext>
            </p:extLst>
          </p:nvPr>
        </p:nvGraphicFramePr>
        <p:xfrm>
          <a:off x="467544" y="69269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09623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775879248"/>
              </p:ext>
            </p:extLst>
          </p:nvPr>
        </p:nvGraphicFramePr>
        <p:xfrm>
          <a:off x="467544"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78566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564339174"/>
              </p:ext>
            </p:extLst>
          </p:nvPr>
        </p:nvGraphicFramePr>
        <p:xfrm>
          <a:off x="467544" y="8367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57678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2966523292"/>
              </p:ext>
            </p:extLst>
          </p:nvPr>
        </p:nvGraphicFramePr>
        <p:xfrm>
          <a:off x="467544" y="69269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29810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449057614"/>
              </p:ext>
            </p:extLst>
          </p:nvPr>
        </p:nvGraphicFramePr>
        <p:xfrm>
          <a:off x="467544" y="836712"/>
          <a:ext cx="84249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068195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5202359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Marcador de contenido"/>
          <p:cNvGraphicFramePr>
            <a:graphicFrameLocks noGrp="1"/>
          </p:cNvGraphicFramePr>
          <p:nvPr>
            <p:ph idx="1"/>
            <p:extLst>
              <p:ext uri="{D42A27DB-BD31-4B8C-83A1-F6EECF244321}">
                <p14:modId xmlns="" xmlns:p14="http://schemas.microsoft.com/office/powerpoint/2010/main" val="22490941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2922955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066130"/>
          </a:xfrm>
        </p:spPr>
        <p:txBody>
          <a:bodyPr>
            <a:normAutofit/>
          </a:bodyPr>
          <a:lstStyle/>
          <a:p>
            <a:r>
              <a:rPr lang="es-EC" sz="4000" dirty="0" smtClean="0"/>
              <a:t>Introducción</a:t>
            </a:r>
            <a:endParaRPr lang="es-EC" sz="4000" dirty="0"/>
          </a:p>
        </p:txBody>
      </p:sp>
      <p:graphicFrame>
        <p:nvGraphicFramePr>
          <p:cNvPr id="4" name="3 Marcador de contenido"/>
          <p:cNvGraphicFramePr>
            <a:graphicFrameLocks noGrp="1"/>
          </p:cNvGraphicFramePr>
          <p:nvPr>
            <p:ph idx="1"/>
          </p:nvPr>
        </p:nvGraphicFramePr>
        <p:xfrm>
          <a:off x="323528" y="1340768"/>
          <a:ext cx="8568952"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39552" y="1124744"/>
            <a:ext cx="7992888" cy="830997"/>
          </a:xfrm>
          <a:prstGeom prst="rect">
            <a:avLst/>
          </a:prstGeom>
          <a:noFill/>
        </p:spPr>
        <p:txBody>
          <a:bodyPr wrap="square" rtlCol="0">
            <a:spAutoFit/>
          </a:bodyPr>
          <a:lstStyle/>
          <a:p>
            <a:pPr algn="just"/>
            <a:r>
              <a:rPr lang="es-EC" sz="2400" dirty="0" smtClean="0">
                <a:solidFill>
                  <a:schemeClr val="accent6">
                    <a:lumMod val="50000"/>
                  </a:schemeClr>
                </a:solidFill>
              </a:rPr>
              <a:t>LA TENDENCIA QUE MARCA LA EVOLUCIÓN DE LAS TECNOLOGÍAS MÓVILES SON BASICAMENTE DOS ASPECTOS:</a:t>
            </a:r>
            <a:endParaRPr lang="es-EC" sz="2400" dirty="0">
              <a:solidFill>
                <a:schemeClr val="accent6">
                  <a:lumMod val="50000"/>
                </a:schemeClr>
              </a:solidFill>
            </a:endParaRPr>
          </a:p>
        </p:txBody>
      </p:sp>
      <p:sp>
        <p:nvSpPr>
          <p:cNvPr id="6" name="5 CuadroTexto"/>
          <p:cNvSpPr txBox="1"/>
          <p:nvPr/>
        </p:nvSpPr>
        <p:spPr>
          <a:xfrm>
            <a:off x="323528" y="5733256"/>
            <a:ext cx="8659935" cy="461665"/>
          </a:xfrm>
          <a:prstGeom prst="rect">
            <a:avLst/>
          </a:prstGeom>
          <a:noFill/>
        </p:spPr>
        <p:txBody>
          <a:bodyPr wrap="none" rtlCol="0">
            <a:spAutoFit/>
          </a:bodyPr>
          <a:lstStyle/>
          <a:p>
            <a:r>
              <a:rPr lang="es-MX" sz="2400" dirty="0" smtClean="0">
                <a:solidFill>
                  <a:schemeClr val="accent6">
                    <a:lumMod val="50000"/>
                  </a:schemeClr>
                </a:solidFill>
              </a:rPr>
              <a:t>Impulsada </a:t>
            </a:r>
            <a:r>
              <a:rPr lang="es-MX" sz="2400" dirty="0">
                <a:solidFill>
                  <a:schemeClr val="accent6">
                    <a:lumMod val="50000"/>
                  </a:schemeClr>
                </a:solidFill>
              </a:rPr>
              <a:t>por esta tendencia se origina lo que se conoce como LTE</a:t>
            </a:r>
            <a:endParaRPr lang="es-EC"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398611946"/>
              </p:ext>
            </p:extLst>
          </p:nvPr>
        </p:nvGraphicFramePr>
        <p:xfrm>
          <a:off x="467544"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2808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2650743576"/>
              </p:ext>
            </p:extLst>
          </p:nvPr>
        </p:nvGraphicFramePr>
        <p:xfrm>
          <a:off x="467544"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06541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4159099299"/>
              </p:ext>
            </p:extLst>
          </p:nvPr>
        </p:nvGraphicFramePr>
        <p:xfrm>
          <a:off x="457200" y="764704"/>
          <a:ext cx="843528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047580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2245088731"/>
              </p:ext>
            </p:extLst>
          </p:nvPr>
        </p:nvGraphicFramePr>
        <p:xfrm>
          <a:off x="467544" y="7647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40135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lstStyle/>
          <a:p>
            <a:r>
              <a:rPr lang="es-EC" dirty="0" smtClean="0"/>
              <a:t>	EVOLUCIÓN.</a:t>
            </a:r>
            <a:endParaRPr lang="es-EC"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5839" y="1484783"/>
            <a:ext cx="7179205" cy="45738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Elipse"/>
          <p:cNvSpPr/>
          <p:nvPr/>
        </p:nvSpPr>
        <p:spPr>
          <a:xfrm>
            <a:off x="107504" y="1844824"/>
            <a:ext cx="93610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GSM</a:t>
            </a:r>
            <a:endParaRPr lang="es-EC" dirty="0"/>
          </a:p>
        </p:txBody>
      </p:sp>
      <p:sp>
        <p:nvSpPr>
          <p:cNvPr id="9" name="8 Elipse"/>
          <p:cNvSpPr/>
          <p:nvPr/>
        </p:nvSpPr>
        <p:spPr>
          <a:xfrm>
            <a:off x="35496" y="2501280"/>
            <a:ext cx="1091897"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UMTS</a:t>
            </a:r>
            <a:endParaRPr lang="es-EC" dirty="0"/>
          </a:p>
        </p:txBody>
      </p:sp>
    </p:spTree>
    <p:extLst>
      <p:ext uri="{BB962C8B-B14F-4D97-AF65-F5344CB8AC3E}">
        <p14:creationId xmlns="" xmlns:p14="http://schemas.microsoft.com/office/powerpoint/2010/main" val="961196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4000" dirty="0" smtClean="0"/>
              <a:t>Características Generales</a:t>
            </a:r>
            <a:endParaRPr lang="es-EC" sz="4000"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030730882"/>
              </p:ext>
            </p:extLst>
          </p:nvPr>
        </p:nvGraphicFramePr>
        <p:xfrm>
          <a:off x="359532" y="1052736"/>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abajo"/>
          <p:cNvSpPr/>
          <p:nvPr/>
        </p:nvSpPr>
        <p:spPr>
          <a:xfrm>
            <a:off x="1691680" y="3645024"/>
            <a:ext cx="144016" cy="720080"/>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Flecha abajo"/>
          <p:cNvSpPr/>
          <p:nvPr/>
        </p:nvSpPr>
        <p:spPr>
          <a:xfrm>
            <a:off x="4572000" y="3645024"/>
            <a:ext cx="144016" cy="720080"/>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Flecha abajo"/>
          <p:cNvSpPr/>
          <p:nvPr/>
        </p:nvSpPr>
        <p:spPr>
          <a:xfrm flipH="1">
            <a:off x="7452320" y="3645024"/>
            <a:ext cx="144016" cy="720080"/>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EC" sz="4000" dirty="0" smtClean="0"/>
              <a:t>Especificaciones de LTE</a:t>
            </a:r>
            <a:endParaRPr lang="es-EC" sz="4000" dirty="0"/>
          </a:p>
        </p:txBody>
      </p:sp>
      <p:graphicFrame>
        <p:nvGraphicFramePr>
          <p:cNvPr id="8" name="7 Tabla"/>
          <p:cNvGraphicFramePr>
            <a:graphicFrameLocks noGrp="1"/>
          </p:cNvGraphicFramePr>
          <p:nvPr>
            <p:extLst>
              <p:ext uri="{D42A27DB-BD31-4B8C-83A1-F6EECF244321}">
                <p14:modId xmlns="" xmlns:p14="http://schemas.microsoft.com/office/powerpoint/2010/main" val="432141231"/>
              </p:ext>
            </p:extLst>
          </p:nvPr>
        </p:nvGraphicFramePr>
        <p:xfrm>
          <a:off x="1547664" y="1124744"/>
          <a:ext cx="6260799" cy="4714840"/>
        </p:xfrm>
        <a:graphic>
          <a:graphicData uri="http://schemas.openxmlformats.org/drawingml/2006/table">
            <a:tbl>
              <a:tblPr>
                <a:effectLst>
                  <a:outerShdw blurRad="76200" dir="13500000" sy="23000" kx="1200000" algn="br" rotWithShape="0">
                    <a:prstClr val="black">
                      <a:alpha val="20000"/>
                    </a:prstClr>
                  </a:outerShdw>
                </a:effectLst>
                <a:tableStyleId>{3C2FFA5D-87B4-456A-9821-1D502468CF0F}</a:tableStyleId>
              </a:tblPr>
              <a:tblGrid>
                <a:gridCol w="2086933"/>
                <a:gridCol w="2086933"/>
                <a:gridCol w="2086933"/>
              </a:tblGrid>
              <a:tr h="362680">
                <a:tc>
                  <a:txBody>
                    <a:bodyPr/>
                    <a:lstStyle/>
                    <a:p>
                      <a:pPr algn="ctr">
                        <a:lnSpc>
                          <a:spcPct val="115000"/>
                        </a:lnSpc>
                        <a:spcAft>
                          <a:spcPts val="0"/>
                        </a:spcAft>
                      </a:pPr>
                      <a:r>
                        <a:rPr lang="es-EC" sz="1800" b="1" dirty="0"/>
                        <a:t>Espectro</a:t>
                      </a:r>
                      <a:endParaRPr lang="es-EC" sz="1100" b="1" dirty="0">
                        <a:latin typeface="Calibri"/>
                        <a:ea typeface="Calibri"/>
                        <a:cs typeface="Times New Roman"/>
                      </a:endParaRPr>
                    </a:p>
                  </a:txBody>
                  <a:tcPr marL="67960" marR="67960" marT="0" marB="0"/>
                </a:tc>
                <a:tc rowSpan="3">
                  <a:txBody>
                    <a:bodyPr/>
                    <a:lstStyle/>
                    <a:p>
                      <a:pPr algn="ctr">
                        <a:lnSpc>
                          <a:spcPct val="115000"/>
                        </a:lnSpc>
                        <a:spcAft>
                          <a:spcPts val="0"/>
                        </a:spcAft>
                      </a:pPr>
                      <a:endParaRPr lang="es-EC" sz="1800" dirty="0">
                        <a:latin typeface="Calibri"/>
                        <a:ea typeface="Calibri"/>
                        <a:cs typeface="Times New Roman"/>
                      </a:endParaRPr>
                    </a:p>
                  </a:txBody>
                  <a:tcPr marL="67960" marR="67960" marT="0" marB="0"/>
                </a:tc>
                <a:tc>
                  <a:txBody>
                    <a:bodyPr/>
                    <a:lstStyle/>
                    <a:p>
                      <a:pPr algn="ctr">
                        <a:lnSpc>
                          <a:spcPct val="115000"/>
                        </a:lnSpc>
                        <a:spcAft>
                          <a:spcPts val="0"/>
                        </a:spcAft>
                      </a:pPr>
                      <a:r>
                        <a:rPr lang="es-EC" sz="1800"/>
                        <a:t>1.25-20 MHz</a:t>
                      </a:r>
                      <a:endParaRPr lang="es-EC" sz="1100">
                        <a:latin typeface="Calibri"/>
                        <a:ea typeface="Calibri"/>
                        <a:cs typeface="Times New Roman"/>
                      </a:endParaRPr>
                    </a:p>
                  </a:txBody>
                  <a:tcPr marL="67960" marR="67960" marT="0" marB="0"/>
                </a:tc>
              </a:tr>
              <a:tr h="725360">
                <a:tc>
                  <a:txBody>
                    <a:bodyPr/>
                    <a:lstStyle/>
                    <a:p>
                      <a:pPr algn="ctr">
                        <a:lnSpc>
                          <a:spcPct val="115000"/>
                        </a:lnSpc>
                        <a:spcAft>
                          <a:spcPts val="0"/>
                        </a:spcAft>
                      </a:pPr>
                      <a:r>
                        <a:rPr lang="es-EC" sz="1800" b="1" dirty="0"/>
                        <a:t>Modo de Transmisión</a:t>
                      </a:r>
                      <a:endParaRPr lang="es-EC" sz="1100" b="1" dirty="0">
                        <a:latin typeface="Calibri"/>
                        <a:ea typeface="Calibri"/>
                        <a:cs typeface="Times New Roman"/>
                      </a:endParaRPr>
                    </a:p>
                  </a:txBody>
                  <a:tcPr marL="67960" marR="67960" marT="0" marB="0"/>
                </a:tc>
                <a:tc vMerge="1">
                  <a:txBody>
                    <a:bodyPr/>
                    <a:lstStyle/>
                    <a:p>
                      <a:endParaRPr lang="es-EC"/>
                    </a:p>
                  </a:txBody>
                  <a:tcPr/>
                </a:tc>
                <a:tc>
                  <a:txBody>
                    <a:bodyPr/>
                    <a:lstStyle/>
                    <a:p>
                      <a:pPr algn="ctr">
                        <a:lnSpc>
                          <a:spcPct val="115000"/>
                        </a:lnSpc>
                        <a:spcAft>
                          <a:spcPts val="0"/>
                        </a:spcAft>
                      </a:pPr>
                      <a:r>
                        <a:rPr lang="es-EC" sz="1800"/>
                        <a:t>FDD, TDD, Half-duplex FDD</a:t>
                      </a:r>
                      <a:endParaRPr lang="es-EC" sz="1100">
                        <a:latin typeface="Calibri"/>
                        <a:ea typeface="Calibri"/>
                        <a:cs typeface="Times New Roman"/>
                      </a:endParaRPr>
                    </a:p>
                  </a:txBody>
                  <a:tcPr marL="67960" marR="67960" marT="0" marB="0"/>
                </a:tc>
              </a:tr>
              <a:tr h="362680">
                <a:tc>
                  <a:txBody>
                    <a:bodyPr/>
                    <a:lstStyle/>
                    <a:p>
                      <a:pPr algn="ctr">
                        <a:lnSpc>
                          <a:spcPct val="115000"/>
                        </a:lnSpc>
                        <a:spcAft>
                          <a:spcPts val="0"/>
                        </a:spcAft>
                      </a:pPr>
                      <a:r>
                        <a:rPr lang="es-EC" sz="1800" b="1"/>
                        <a:t>Movilidad</a:t>
                      </a:r>
                      <a:endParaRPr lang="es-EC" sz="1100" b="1">
                        <a:latin typeface="Calibri"/>
                        <a:ea typeface="Calibri"/>
                        <a:cs typeface="Times New Roman"/>
                      </a:endParaRPr>
                    </a:p>
                  </a:txBody>
                  <a:tcPr marL="67960" marR="67960" marT="0" marB="0"/>
                </a:tc>
                <a:tc vMerge="1">
                  <a:txBody>
                    <a:bodyPr/>
                    <a:lstStyle/>
                    <a:p>
                      <a:endParaRPr lang="es-EC"/>
                    </a:p>
                  </a:txBody>
                  <a:tcPr/>
                </a:tc>
                <a:tc>
                  <a:txBody>
                    <a:bodyPr/>
                    <a:lstStyle/>
                    <a:p>
                      <a:pPr algn="ctr">
                        <a:lnSpc>
                          <a:spcPct val="115000"/>
                        </a:lnSpc>
                        <a:spcAft>
                          <a:spcPts val="0"/>
                        </a:spcAft>
                      </a:pPr>
                      <a:r>
                        <a:rPr lang="es-EC" sz="1800" dirty="0"/>
                        <a:t>hasta </a:t>
                      </a:r>
                      <a:r>
                        <a:rPr lang="es-EC" sz="1800" dirty="0" smtClean="0"/>
                        <a:t>350 Km/h</a:t>
                      </a:r>
                      <a:endParaRPr lang="es-EC" sz="1100" dirty="0">
                        <a:latin typeface="Calibri"/>
                        <a:ea typeface="Calibri"/>
                        <a:cs typeface="Times New Roman"/>
                      </a:endParaRPr>
                    </a:p>
                  </a:txBody>
                  <a:tcPr marL="67960" marR="67960" marT="0" marB="0"/>
                </a:tc>
              </a:tr>
              <a:tr h="362680">
                <a:tc rowSpan="2">
                  <a:txBody>
                    <a:bodyPr/>
                    <a:lstStyle/>
                    <a:p>
                      <a:pPr algn="ctr">
                        <a:lnSpc>
                          <a:spcPct val="115000"/>
                        </a:lnSpc>
                        <a:spcAft>
                          <a:spcPts val="0"/>
                        </a:spcAft>
                      </a:pPr>
                      <a:r>
                        <a:rPr lang="es-EC" sz="1800" b="1"/>
                        <a:t>Acceso Radio</a:t>
                      </a:r>
                      <a:endParaRPr lang="es-EC" sz="1100" b="1">
                        <a:latin typeface="Calibri"/>
                        <a:ea typeface="Calibri"/>
                        <a:cs typeface="Times New Roman"/>
                      </a:endParaRPr>
                    </a:p>
                  </a:txBody>
                  <a:tcPr marL="67960" marR="67960" marT="0" marB="0"/>
                </a:tc>
                <a:tc>
                  <a:txBody>
                    <a:bodyPr/>
                    <a:lstStyle/>
                    <a:p>
                      <a:pPr algn="ctr">
                        <a:lnSpc>
                          <a:spcPct val="115000"/>
                        </a:lnSpc>
                        <a:spcAft>
                          <a:spcPts val="0"/>
                        </a:spcAft>
                      </a:pPr>
                      <a:r>
                        <a:rPr lang="es-EC" sz="1800"/>
                        <a:t>Downlink</a:t>
                      </a:r>
                      <a:endParaRPr lang="es-EC" sz="1100">
                        <a:latin typeface="Calibri"/>
                        <a:ea typeface="Calibri"/>
                        <a:cs typeface="Times New Roman"/>
                      </a:endParaRPr>
                    </a:p>
                  </a:txBody>
                  <a:tcPr marL="67960" marR="67960" marT="0" marB="0"/>
                </a:tc>
                <a:tc>
                  <a:txBody>
                    <a:bodyPr/>
                    <a:lstStyle/>
                    <a:p>
                      <a:pPr algn="ctr">
                        <a:lnSpc>
                          <a:spcPct val="115000"/>
                        </a:lnSpc>
                        <a:spcAft>
                          <a:spcPts val="0"/>
                        </a:spcAft>
                      </a:pPr>
                      <a:r>
                        <a:rPr lang="es-EC" sz="1800"/>
                        <a:t>OFDMA</a:t>
                      </a:r>
                      <a:endParaRPr lang="es-EC" sz="1100">
                        <a:latin typeface="Calibri"/>
                        <a:ea typeface="Calibri"/>
                        <a:cs typeface="Times New Roman"/>
                      </a:endParaRPr>
                    </a:p>
                  </a:txBody>
                  <a:tcPr marL="67960" marR="67960" marT="0" marB="0"/>
                </a:tc>
              </a:tr>
              <a:tr h="362680">
                <a:tc vMerge="1">
                  <a:txBody>
                    <a:bodyPr/>
                    <a:lstStyle/>
                    <a:p>
                      <a:endParaRPr lang="es-EC"/>
                    </a:p>
                  </a:txBody>
                  <a:tcPr/>
                </a:tc>
                <a:tc>
                  <a:txBody>
                    <a:bodyPr/>
                    <a:lstStyle/>
                    <a:p>
                      <a:pPr algn="ctr">
                        <a:lnSpc>
                          <a:spcPct val="115000"/>
                        </a:lnSpc>
                        <a:spcAft>
                          <a:spcPts val="0"/>
                        </a:spcAft>
                      </a:pPr>
                      <a:r>
                        <a:rPr lang="es-EC" sz="1800"/>
                        <a:t>Uplink</a:t>
                      </a:r>
                      <a:endParaRPr lang="es-EC" sz="1100">
                        <a:latin typeface="Calibri"/>
                        <a:ea typeface="Calibri"/>
                        <a:cs typeface="Times New Roman"/>
                      </a:endParaRPr>
                    </a:p>
                  </a:txBody>
                  <a:tcPr marL="67960" marR="67960" marT="0" marB="0"/>
                </a:tc>
                <a:tc>
                  <a:txBody>
                    <a:bodyPr/>
                    <a:lstStyle/>
                    <a:p>
                      <a:pPr algn="ctr">
                        <a:lnSpc>
                          <a:spcPct val="115000"/>
                        </a:lnSpc>
                        <a:spcAft>
                          <a:spcPts val="0"/>
                        </a:spcAft>
                      </a:pPr>
                      <a:r>
                        <a:rPr lang="es-EC" sz="1800"/>
                        <a:t>SC-FDMA</a:t>
                      </a:r>
                      <a:endParaRPr lang="es-EC" sz="1100">
                        <a:latin typeface="Calibri"/>
                        <a:ea typeface="Calibri"/>
                        <a:cs typeface="Times New Roman"/>
                      </a:endParaRPr>
                    </a:p>
                  </a:txBody>
                  <a:tcPr marL="67960" marR="67960" marT="0" marB="0"/>
                </a:tc>
              </a:tr>
              <a:tr h="362680">
                <a:tc rowSpan="2">
                  <a:txBody>
                    <a:bodyPr/>
                    <a:lstStyle/>
                    <a:p>
                      <a:pPr algn="ctr">
                        <a:lnSpc>
                          <a:spcPct val="115000"/>
                        </a:lnSpc>
                        <a:spcAft>
                          <a:spcPts val="0"/>
                        </a:spcAft>
                      </a:pPr>
                      <a:r>
                        <a:rPr lang="es-EC" sz="1800" b="1"/>
                        <a:t>MIMO</a:t>
                      </a:r>
                      <a:endParaRPr lang="es-EC" sz="1100" b="1">
                        <a:latin typeface="Calibri"/>
                        <a:ea typeface="Calibri"/>
                        <a:cs typeface="Times New Roman"/>
                      </a:endParaRPr>
                    </a:p>
                  </a:txBody>
                  <a:tcPr marL="67960" marR="67960" marT="0" marB="0"/>
                </a:tc>
                <a:tc>
                  <a:txBody>
                    <a:bodyPr/>
                    <a:lstStyle/>
                    <a:p>
                      <a:pPr algn="ctr">
                        <a:lnSpc>
                          <a:spcPct val="115000"/>
                        </a:lnSpc>
                        <a:spcAft>
                          <a:spcPts val="0"/>
                        </a:spcAft>
                      </a:pPr>
                      <a:r>
                        <a:rPr lang="es-EC" sz="1800"/>
                        <a:t>Downlink</a:t>
                      </a:r>
                      <a:endParaRPr lang="es-EC" sz="1100">
                        <a:latin typeface="Calibri"/>
                        <a:ea typeface="Calibri"/>
                        <a:cs typeface="Times New Roman"/>
                      </a:endParaRPr>
                    </a:p>
                  </a:txBody>
                  <a:tcPr marL="67960" marR="67960" marT="0" marB="0"/>
                </a:tc>
                <a:tc>
                  <a:txBody>
                    <a:bodyPr/>
                    <a:lstStyle/>
                    <a:p>
                      <a:pPr algn="ctr">
                        <a:lnSpc>
                          <a:spcPct val="115000"/>
                        </a:lnSpc>
                        <a:spcAft>
                          <a:spcPts val="0"/>
                        </a:spcAft>
                      </a:pPr>
                      <a:r>
                        <a:rPr lang="es-EC" sz="1800"/>
                        <a:t>2x2,4x2,4x4</a:t>
                      </a:r>
                      <a:endParaRPr lang="es-EC" sz="1100">
                        <a:latin typeface="Calibri"/>
                        <a:ea typeface="Calibri"/>
                        <a:cs typeface="Times New Roman"/>
                      </a:endParaRPr>
                    </a:p>
                  </a:txBody>
                  <a:tcPr marL="67960" marR="67960" marT="0" marB="0"/>
                </a:tc>
              </a:tr>
              <a:tr h="362680">
                <a:tc vMerge="1">
                  <a:txBody>
                    <a:bodyPr/>
                    <a:lstStyle/>
                    <a:p>
                      <a:endParaRPr lang="es-EC"/>
                    </a:p>
                  </a:txBody>
                  <a:tcPr/>
                </a:tc>
                <a:tc>
                  <a:txBody>
                    <a:bodyPr/>
                    <a:lstStyle/>
                    <a:p>
                      <a:pPr algn="ctr">
                        <a:lnSpc>
                          <a:spcPct val="115000"/>
                        </a:lnSpc>
                        <a:spcAft>
                          <a:spcPts val="0"/>
                        </a:spcAft>
                      </a:pPr>
                      <a:r>
                        <a:rPr lang="es-EC" sz="1800"/>
                        <a:t>Uplink</a:t>
                      </a:r>
                      <a:endParaRPr lang="es-EC" sz="1100">
                        <a:latin typeface="Calibri"/>
                        <a:ea typeface="Calibri"/>
                        <a:cs typeface="Times New Roman"/>
                      </a:endParaRPr>
                    </a:p>
                  </a:txBody>
                  <a:tcPr marL="67960" marR="67960" marT="0" marB="0"/>
                </a:tc>
                <a:tc>
                  <a:txBody>
                    <a:bodyPr/>
                    <a:lstStyle/>
                    <a:p>
                      <a:pPr algn="ctr">
                        <a:lnSpc>
                          <a:spcPct val="115000"/>
                        </a:lnSpc>
                        <a:spcAft>
                          <a:spcPts val="0"/>
                        </a:spcAft>
                      </a:pPr>
                      <a:r>
                        <a:rPr lang="es-EC" sz="1800"/>
                        <a:t>1x2,1x4</a:t>
                      </a:r>
                      <a:endParaRPr lang="es-EC" sz="1100">
                        <a:latin typeface="Calibri"/>
                        <a:ea typeface="Calibri"/>
                        <a:cs typeface="Times New Roman"/>
                      </a:endParaRPr>
                    </a:p>
                  </a:txBody>
                  <a:tcPr marL="67960" marR="67960" marT="0" marB="0"/>
                </a:tc>
              </a:tr>
              <a:tr h="725360">
                <a:tc rowSpan="2">
                  <a:txBody>
                    <a:bodyPr/>
                    <a:lstStyle/>
                    <a:p>
                      <a:pPr algn="ctr">
                        <a:lnSpc>
                          <a:spcPct val="115000"/>
                        </a:lnSpc>
                        <a:spcAft>
                          <a:spcPts val="0"/>
                        </a:spcAft>
                        <a:tabLst>
                          <a:tab pos="647700" algn="l"/>
                        </a:tabLst>
                      </a:pPr>
                      <a:r>
                        <a:rPr lang="es-EC" sz="1800" b="1" dirty="0"/>
                        <a:t>Velocidad </a:t>
                      </a:r>
                      <a:endParaRPr lang="es-EC" sz="1800" b="1" dirty="0" smtClean="0"/>
                    </a:p>
                    <a:p>
                      <a:pPr algn="ctr">
                        <a:lnSpc>
                          <a:spcPct val="115000"/>
                        </a:lnSpc>
                        <a:spcAft>
                          <a:spcPts val="0"/>
                        </a:spcAft>
                        <a:tabLst>
                          <a:tab pos="647700" algn="l"/>
                        </a:tabLst>
                      </a:pPr>
                      <a:r>
                        <a:rPr lang="es-EC" sz="1800" b="1" dirty="0" smtClean="0"/>
                        <a:t>(Ancho de Banda 20Mhz)</a:t>
                      </a:r>
                      <a:endParaRPr lang="es-EC" sz="1100" b="1" dirty="0">
                        <a:latin typeface="Calibri"/>
                        <a:ea typeface="Calibri"/>
                        <a:cs typeface="Times New Roman"/>
                      </a:endParaRPr>
                    </a:p>
                  </a:txBody>
                  <a:tcPr marL="67960" marR="67960" marT="0" marB="0"/>
                </a:tc>
                <a:tc>
                  <a:txBody>
                    <a:bodyPr/>
                    <a:lstStyle/>
                    <a:p>
                      <a:pPr algn="ctr">
                        <a:lnSpc>
                          <a:spcPct val="115000"/>
                        </a:lnSpc>
                        <a:spcAft>
                          <a:spcPts val="0"/>
                        </a:spcAft>
                      </a:pPr>
                      <a:r>
                        <a:rPr lang="es-EC" sz="1800"/>
                        <a:t>Downlink</a:t>
                      </a:r>
                      <a:endParaRPr lang="es-EC" sz="1100">
                        <a:latin typeface="Calibri"/>
                        <a:ea typeface="Calibri"/>
                        <a:cs typeface="Times New Roman"/>
                      </a:endParaRPr>
                    </a:p>
                  </a:txBody>
                  <a:tcPr marL="67960" marR="67960" marT="0" marB="0"/>
                </a:tc>
                <a:tc>
                  <a:txBody>
                    <a:bodyPr/>
                    <a:lstStyle/>
                    <a:p>
                      <a:pPr algn="ctr">
                        <a:lnSpc>
                          <a:spcPct val="115000"/>
                        </a:lnSpc>
                        <a:spcAft>
                          <a:spcPts val="0"/>
                        </a:spcAft>
                      </a:pPr>
                      <a:r>
                        <a:rPr lang="es-EC" sz="1800"/>
                        <a:t>173Mbps 2x2, 326Mbps 4x4</a:t>
                      </a:r>
                      <a:endParaRPr lang="es-EC" sz="1100">
                        <a:latin typeface="Calibri"/>
                        <a:ea typeface="Calibri"/>
                        <a:cs typeface="Times New Roman"/>
                      </a:endParaRPr>
                    </a:p>
                  </a:txBody>
                  <a:tcPr marL="67960" marR="67960" marT="0" marB="0"/>
                </a:tc>
              </a:tr>
              <a:tr h="362680">
                <a:tc vMerge="1">
                  <a:txBody>
                    <a:bodyPr/>
                    <a:lstStyle/>
                    <a:p>
                      <a:endParaRPr lang="es-EC"/>
                    </a:p>
                  </a:txBody>
                  <a:tcPr/>
                </a:tc>
                <a:tc>
                  <a:txBody>
                    <a:bodyPr/>
                    <a:lstStyle/>
                    <a:p>
                      <a:pPr algn="ctr">
                        <a:lnSpc>
                          <a:spcPct val="115000"/>
                        </a:lnSpc>
                        <a:spcAft>
                          <a:spcPts val="0"/>
                        </a:spcAft>
                      </a:pPr>
                      <a:r>
                        <a:rPr lang="es-EC" sz="1800"/>
                        <a:t>Uplink</a:t>
                      </a:r>
                      <a:endParaRPr lang="es-EC" sz="1100">
                        <a:latin typeface="Calibri"/>
                        <a:ea typeface="Calibri"/>
                        <a:cs typeface="Times New Roman"/>
                      </a:endParaRPr>
                    </a:p>
                  </a:txBody>
                  <a:tcPr marL="67960" marR="67960" marT="0" marB="0"/>
                </a:tc>
                <a:tc>
                  <a:txBody>
                    <a:bodyPr/>
                    <a:lstStyle/>
                    <a:p>
                      <a:pPr algn="ctr">
                        <a:lnSpc>
                          <a:spcPct val="115000"/>
                        </a:lnSpc>
                        <a:spcAft>
                          <a:spcPts val="0"/>
                        </a:spcAft>
                      </a:pPr>
                      <a:r>
                        <a:rPr lang="es-EC" sz="1800"/>
                        <a:t>86Mbps 1x2</a:t>
                      </a:r>
                      <a:endParaRPr lang="es-EC" sz="1100">
                        <a:latin typeface="Calibri"/>
                        <a:ea typeface="Calibri"/>
                        <a:cs typeface="Times New Roman"/>
                      </a:endParaRPr>
                    </a:p>
                  </a:txBody>
                  <a:tcPr marL="67960" marR="67960" marT="0" marB="0"/>
                </a:tc>
              </a:tr>
              <a:tr h="725360">
                <a:tc>
                  <a:txBody>
                    <a:bodyPr/>
                    <a:lstStyle/>
                    <a:p>
                      <a:pPr algn="ctr">
                        <a:lnSpc>
                          <a:spcPct val="115000"/>
                        </a:lnSpc>
                        <a:spcAft>
                          <a:spcPts val="0"/>
                        </a:spcAft>
                        <a:tabLst>
                          <a:tab pos="647700" algn="l"/>
                        </a:tabLst>
                      </a:pPr>
                      <a:r>
                        <a:rPr lang="es-EC" sz="1800" b="1" dirty="0"/>
                        <a:t>Modulación Adaptativa</a:t>
                      </a:r>
                      <a:endParaRPr lang="es-EC" sz="1100" b="1" dirty="0">
                        <a:latin typeface="Calibri"/>
                        <a:ea typeface="Calibri"/>
                        <a:cs typeface="Times New Roman"/>
                      </a:endParaRPr>
                    </a:p>
                  </a:txBody>
                  <a:tcPr marL="67960" marR="67960" marT="0" marB="0"/>
                </a:tc>
                <a:tc>
                  <a:txBody>
                    <a:bodyPr/>
                    <a:lstStyle/>
                    <a:p>
                      <a:pPr algn="ctr">
                        <a:lnSpc>
                          <a:spcPct val="115000"/>
                        </a:lnSpc>
                        <a:spcAft>
                          <a:spcPts val="0"/>
                        </a:spcAft>
                      </a:pPr>
                      <a:endParaRPr lang="es-EC" sz="1800">
                        <a:latin typeface="Calibri"/>
                        <a:ea typeface="Calibri"/>
                        <a:cs typeface="Times New Roman"/>
                      </a:endParaRPr>
                    </a:p>
                  </a:txBody>
                  <a:tcPr marL="67960" marR="67960" marT="0" marB="0"/>
                </a:tc>
                <a:tc>
                  <a:txBody>
                    <a:bodyPr/>
                    <a:lstStyle/>
                    <a:p>
                      <a:pPr algn="ctr">
                        <a:lnSpc>
                          <a:spcPct val="115000"/>
                        </a:lnSpc>
                        <a:spcAft>
                          <a:spcPts val="0"/>
                        </a:spcAft>
                      </a:pPr>
                      <a:r>
                        <a:rPr lang="es-EC" sz="1800" dirty="0"/>
                        <a:t>QPSK, 16QAM y </a:t>
                      </a:r>
                      <a:r>
                        <a:rPr lang="es-EC" sz="1800" dirty="0" smtClean="0"/>
                        <a:t>64QAM</a:t>
                      </a:r>
                      <a:endParaRPr lang="es-EC" sz="1100" dirty="0">
                        <a:latin typeface="Calibri"/>
                        <a:ea typeface="Calibri"/>
                        <a:cs typeface="Times New Roman"/>
                      </a:endParaRPr>
                    </a:p>
                  </a:txBody>
                  <a:tcPr marL="67960" marR="6796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1281</TotalTime>
  <Words>2546</Words>
  <Application>Microsoft Office PowerPoint</Application>
  <PresentationFormat>Presentación en pantalla (4:3)</PresentationFormat>
  <Paragraphs>493</Paragraphs>
  <Slides>63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65" baseType="lpstr">
      <vt:lpstr>Tema de Office</vt:lpstr>
      <vt:lpstr>Visio</vt:lpstr>
      <vt:lpstr>Diapositiva 1</vt:lpstr>
      <vt:lpstr>Diapositiva 2</vt:lpstr>
      <vt:lpstr>Diapositiva 3</vt:lpstr>
      <vt:lpstr>Diapositiva 4</vt:lpstr>
      <vt:lpstr>Diapositiva 5</vt:lpstr>
      <vt:lpstr>Introducción</vt:lpstr>
      <vt:lpstr> EVOLUCIÓN.</vt:lpstr>
      <vt:lpstr>Características Generales</vt:lpstr>
      <vt:lpstr>Especificaciones de LTE</vt:lpstr>
      <vt:lpstr>Arquitectura</vt:lpstr>
      <vt:lpstr>Diapositiva 11</vt:lpstr>
      <vt:lpstr>Diapositiva 12</vt:lpstr>
      <vt:lpstr>Equipo de Usuario UE</vt:lpstr>
      <vt:lpstr>E-UTRAN</vt:lpstr>
      <vt:lpstr>EPC (Evolved Packet Core)</vt:lpstr>
      <vt:lpstr>Diapositiva 16</vt:lpstr>
      <vt:lpstr>Modulación</vt:lpstr>
      <vt:lpstr>Diapositiva 18</vt:lpstr>
      <vt:lpstr>Diapositiva 19</vt:lpstr>
      <vt:lpstr>Valle de Los Chillos</vt:lpstr>
      <vt:lpstr>Diapositiva 21</vt:lpstr>
      <vt:lpstr>Resultados (Valle de Tumbaco)</vt:lpstr>
      <vt:lpstr>Valle de Los Chillos</vt:lpstr>
      <vt:lpstr>Diapositiva 24</vt:lpstr>
      <vt:lpstr>GEOMETRÍA CELULAR</vt:lpstr>
      <vt:lpstr>Diapositiva 26</vt:lpstr>
      <vt:lpstr>DIVISIÓN CELULAR</vt:lpstr>
      <vt:lpstr>Valle de los Chillos.</vt:lpstr>
      <vt:lpstr>Valle de Tumbaco</vt:lpstr>
      <vt:lpstr>Diapositiva 30</vt:lpstr>
      <vt:lpstr>Cálculo del Tráfico</vt:lpstr>
      <vt:lpstr>Para satisfacer la ecuación, cuando aumentan los usuarios y el tráfico se debe mejorar: </vt:lpstr>
      <vt:lpstr>Capacidad de la celda</vt:lpstr>
      <vt:lpstr>Diapositiva 34</vt:lpstr>
      <vt:lpstr>Valle de Tumbaco.</vt:lpstr>
      <vt:lpstr>Valle de Los Chillos</vt:lpstr>
      <vt:lpstr>Modelos de propagación</vt:lpstr>
      <vt:lpstr>Diapositiva 38</vt:lpstr>
      <vt:lpstr>Simbología Cobertura SIRENET</vt:lpstr>
      <vt:lpstr>Valle de Los Chillos f=1900 MHz</vt:lpstr>
      <vt:lpstr>Valle de Los Chillos f=900 MHz</vt:lpstr>
      <vt:lpstr>Valle de Los Chillos f=850 MHz</vt:lpstr>
      <vt:lpstr>Valle de Tumbaco f=1900 MHz</vt:lpstr>
      <vt:lpstr>Valle de Tumbaco f=900 MHz</vt:lpstr>
      <vt:lpstr>Valle de Tumbaco f=850 MHz</vt:lpstr>
      <vt:lpstr>Diapositiva 46</vt:lpstr>
      <vt:lpstr>Diapositiva 47</vt:lpstr>
      <vt:lpstr>Diapositiva 48</vt:lpstr>
      <vt:lpstr>Diapositiva 49</vt:lpstr>
      <vt:lpstr>Resultados</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DISEÑO Y SIMULACIÓN DE UNA RED LTE (LONG TERM EVOLUTION)  PARA TELEFONÍA MÓVIL EN LOS VALLES DE TUMBACO Y LOS CHILLOS UTILIZANDO SOFTWARE PREDICTIVO”.</dc:title>
  <dc:creator>cicte2012</dc:creator>
  <cp:lastModifiedBy>Azucena</cp:lastModifiedBy>
  <cp:revision>164</cp:revision>
  <dcterms:created xsi:type="dcterms:W3CDTF">2012-06-22T15:22:55Z</dcterms:created>
  <dcterms:modified xsi:type="dcterms:W3CDTF">2012-07-25T16:22:28Z</dcterms:modified>
</cp:coreProperties>
</file>