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docProps/core.xml" ContentType="application/vnd.openxmlformats-package.core-properties+xml"/>
  <Override PartName="/ppt/diagrams/drawing4.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1" r:id="rId1"/>
  </p:sldMasterIdLst>
  <p:handoutMasterIdLst>
    <p:handoutMasterId r:id="rId38"/>
  </p:handoutMasterIdLst>
  <p:sldIdLst>
    <p:sldId id="256" r:id="rId2"/>
    <p:sldId id="288" r:id="rId3"/>
    <p:sldId id="258" r:id="rId4"/>
    <p:sldId id="259" r:id="rId5"/>
    <p:sldId id="260" r:id="rId6"/>
    <p:sldId id="261" r:id="rId7"/>
    <p:sldId id="290" r:id="rId8"/>
    <p:sldId id="291" r:id="rId9"/>
    <p:sldId id="280" r:id="rId10"/>
    <p:sldId id="282" r:id="rId11"/>
    <p:sldId id="293" r:id="rId12"/>
    <p:sldId id="315" r:id="rId13"/>
    <p:sldId id="292" r:id="rId14"/>
    <p:sldId id="295" r:id="rId15"/>
    <p:sldId id="296" r:id="rId16"/>
    <p:sldId id="297" r:id="rId17"/>
    <p:sldId id="298" r:id="rId18"/>
    <p:sldId id="314" r:id="rId19"/>
    <p:sldId id="285" r:id="rId20"/>
    <p:sldId id="300" r:id="rId21"/>
    <p:sldId id="301" r:id="rId22"/>
    <p:sldId id="302" r:id="rId23"/>
    <p:sldId id="303" r:id="rId24"/>
    <p:sldId id="304" r:id="rId25"/>
    <p:sldId id="305" r:id="rId26"/>
    <p:sldId id="316" r:id="rId27"/>
    <p:sldId id="306" r:id="rId28"/>
    <p:sldId id="307" r:id="rId29"/>
    <p:sldId id="308" r:id="rId30"/>
    <p:sldId id="275" r:id="rId31"/>
    <p:sldId id="309" r:id="rId32"/>
    <p:sldId id="310" r:id="rId33"/>
    <p:sldId id="311" r:id="rId34"/>
    <p:sldId id="312" r:id="rId35"/>
    <p:sldId id="313" r:id="rId36"/>
    <p:sldId id="279" r:id="rId37"/>
  </p:sldIdLst>
  <p:sldSz cx="9144000" cy="6858000" type="screen4x3"/>
  <p:notesSz cx="6858000" cy="9945688"/>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B4C107"/>
    <a:srgbClr val="007434"/>
    <a:srgbClr val="E0E436"/>
    <a:srgbClr val="607256"/>
    <a:srgbClr val="9754A2"/>
    <a:srgbClr val="804789"/>
    <a:srgbClr val="A05DA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Estilo oscuro 1 - Énfasi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0368" autoAdjust="0"/>
    <p:restoredTop sz="94660"/>
  </p:normalViewPr>
  <p:slideViewPr>
    <p:cSldViewPr>
      <p:cViewPr>
        <p:scale>
          <a:sx n="71" d="100"/>
          <a:sy n="71" d="100"/>
        </p:scale>
        <p:origin x="-72" y="-72"/>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image" Target="../media/image18.jpe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diagrams/_rels/data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image" Target="../media/image18.jpeg"/><Relationship Id="rId6" Type="http://schemas.openxmlformats.org/officeDocument/2006/relationships/image" Target="../media/image23.jpeg"/><Relationship Id="rId5" Type="http://schemas.openxmlformats.org/officeDocument/2006/relationships/image" Target="../media/image27.jpeg"/><Relationship Id="rId4" Type="http://schemas.openxmlformats.org/officeDocument/2006/relationships/image" Target="../media/image25.jpeg"/></Relationships>
</file>

<file path=ppt/diagrams/_rels/data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image" Target="../media/image18.jpeg"/><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5.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201.jpeg"/><Relationship Id="rId3" Type="http://schemas.openxmlformats.org/officeDocument/2006/relationships/image" Target="../media/image221.jpeg"/><Relationship Id="rId7" Type="http://schemas.openxmlformats.org/officeDocument/2006/relationships/image" Target="../media/image191.jpeg"/><Relationship Id="rId2" Type="http://schemas.openxmlformats.org/officeDocument/2006/relationships/image" Target="../media/image241.jpeg"/><Relationship Id="rId1" Type="http://schemas.openxmlformats.org/officeDocument/2006/relationships/image" Target="../media/image231.jpeg"/><Relationship Id="rId6" Type="http://schemas.openxmlformats.org/officeDocument/2006/relationships/image" Target="../media/image181.jpeg"/><Relationship Id="rId5" Type="http://schemas.openxmlformats.org/officeDocument/2006/relationships/image" Target="../media/image211.jpeg"/><Relationship Id="rId4" Type="http://schemas.openxmlformats.org/officeDocument/2006/relationships/image" Target="../media/image251.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201.jpeg"/><Relationship Id="rId3" Type="http://schemas.openxmlformats.org/officeDocument/2006/relationships/image" Target="../media/image271.jpeg"/><Relationship Id="rId7" Type="http://schemas.openxmlformats.org/officeDocument/2006/relationships/image" Target="../media/image191.jpeg"/><Relationship Id="rId2" Type="http://schemas.openxmlformats.org/officeDocument/2006/relationships/image" Target="../media/image241.jpeg"/><Relationship Id="rId1" Type="http://schemas.openxmlformats.org/officeDocument/2006/relationships/image" Target="../media/image231.jpeg"/><Relationship Id="rId6" Type="http://schemas.openxmlformats.org/officeDocument/2006/relationships/image" Target="../media/image181.jpeg"/><Relationship Id="rId5" Type="http://schemas.openxmlformats.org/officeDocument/2006/relationships/image" Target="../media/image211.jpeg"/><Relationship Id="rId4" Type="http://schemas.openxmlformats.org/officeDocument/2006/relationships/image" Target="../media/image251.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201.jpeg"/><Relationship Id="rId3" Type="http://schemas.openxmlformats.org/officeDocument/2006/relationships/image" Target="../media/image301.jpeg"/><Relationship Id="rId7" Type="http://schemas.openxmlformats.org/officeDocument/2006/relationships/image" Target="../media/image191.jpeg"/><Relationship Id="rId2" Type="http://schemas.openxmlformats.org/officeDocument/2006/relationships/image" Target="../media/image241.jpeg"/><Relationship Id="rId1" Type="http://schemas.openxmlformats.org/officeDocument/2006/relationships/image" Target="../media/image231.jpeg"/><Relationship Id="rId6" Type="http://schemas.openxmlformats.org/officeDocument/2006/relationships/image" Target="../media/image181.jpeg"/><Relationship Id="rId5" Type="http://schemas.openxmlformats.org/officeDocument/2006/relationships/image" Target="../media/image211.jpeg"/><Relationship Id="rId4" Type="http://schemas.openxmlformats.org/officeDocument/2006/relationships/image" Target="../media/image251.jpeg"/></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4B9A2E-3546-4EC3-9BC1-F1B359FBDD9B}" type="doc">
      <dgm:prSet loTypeId="urn:microsoft.com/office/officeart/2005/8/layout/hList3" loCatId="list" qsTypeId="urn:microsoft.com/office/officeart/2005/8/quickstyle/3d2" qsCatId="3D" csTypeId="urn:microsoft.com/office/officeart/2005/8/colors/accent5_5" csCatId="accent5" phldr="1"/>
      <dgm:spPr/>
      <dgm:t>
        <a:bodyPr/>
        <a:lstStyle/>
        <a:p>
          <a:endParaRPr lang="es-EC"/>
        </a:p>
      </dgm:t>
    </dgm:pt>
    <dgm:pt modelId="{DA04DC3D-F1E4-4D1E-B816-CDA1E931044A}">
      <dgm:prSet phldrT="[Texto]" custT="1"/>
      <dgm:spPr/>
      <dgm:t>
        <a:bodyPr/>
        <a:lstStyle/>
        <a:p>
          <a:pPr algn="l"/>
          <a:r>
            <a:rPr lang="es-ES" sz="2400" b="1" u="non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400" b="1" u="sng"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OBJETIVOS ESPECÍFICOS:</a:t>
          </a:r>
          <a:endParaRPr lang="es-EC" sz="2400" u="sng"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dgm:t>
    </dgm:pt>
    <dgm:pt modelId="{385352FD-9909-4486-96F9-A16344505E4A}" type="parTrans" cxnId="{463AB8FD-BDA2-42CB-AE17-F588B2F6B227}">
      <dgm:prSet/>
      <dgm:spPr/>
      <dgm:t>
        <a:bodyPr/>
        <a:lstStyle/>
        <a:p>
          <a:endParaRPr lang="es-EC">
            <a:solidFill>
              <a:schemeClr val="bg1"/>
            </a:solidFill>
          </a:endParaRPr>
        </a:p>
      </dgm:t>
    </dgm:pt>
    <dgm:pt modelId="{92689835-8EA0-4586-A2A8-7449FAB00E03}" type="sibTrans" cxnId="{463AB8FD-BDA2-42CB-AE17-F588B2F6B227}">
      <dgm:prSet/>
      <dgm:spPr/>
      <dgm:t>
        <a:bodyPr/>
        <a:lstStyle/>
        <a:p>
          <a:endParaRPr lang="es-EC">
            <a:solidFill>
              <a:schemeClr val="bg1"/>
            </a:solidFill>
          </a:endParaRPr>
        </a:p>
      </dgm:t>
    </dgm:pt>
    <dgm:pt modelId="{76B591C9-6D94-4751-9FCB-4FEC6F0386E8}">
      <dgm:prSet phldrT="[Texto]" custT="1"/>
      <dgm:spPr/>
      <dgm:t>
        <a:bodyPr/>
        <a:lstStyle/>
        <a:p>
          <a:pPr algn="ctr"/>
          <a:r>
            <a:rPr lang="es-EC" sz="2000" b="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Evaluar el efecto individual que posee cada medida de control en relación a un control químico en el manejo de la </a:t>
          </a:r>
          <a:r>
            <a:rPr lang="es-EC" sz="2000" b="0" dirty="0" err="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moniliasis</a:t>
          </a:r>
          <a:r>
            <a:rPr lang="es-EC" sz="2000" b="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en mazorcas de cacao, durante un ciclo de producción de un año.</a:t>
          </a:r>
          <a:endParaRPr lang="es-EC" sz="2000" b="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dgm:t>
    </dgm:pt>
    <dgm:pt modelId="{8D5DC731-05CD-4FD0-AA51-6B81491B9FF8}" type="parTrans" cxnId="{DDFFDAE6-31D2-4C70-936C-6F28DE1E3019}">
      <dgm:prSet/>
      <dgm:spPr/>
      <dgm:t>
        <a:bodyPr/>
        <a:lstStyle/>
        <a:p>
          <a:endParaRPr lang="es-EC">
            <a:solidFill>
              <a:schemeClr val="bg1"/>
            </a:solidFill>
          </a:endParaRPr>
        </a:p>
      </dgm:t>
    </dgm:pt>
    <dgm:pt modelId="{62E926DF-20A5-44B2-8946-51C9CD645EB7}" type="sibTrans" cxnId="{DDFFDAE6-31D2-4C70-936C-6F28DE1E3019}">
      <dgm:prSet/>
      <dgm:spPr/>
      <dgm:t>
        <a:bodyPr/>
        <a:lstStyle/>
        <a:p>
          <a:endParaRPr lang="es-EC">
            <a:solidFill>
              <a:schemeClr val="bg1"/>
            </a:solidFill>
          </a:endParaRPr>
        </a:p>
      </dgm:t>
    </dgm:pt>
    <dgm:pt modelId="{EF6B61A1-322F-4B69-B41C-FEDC732B97E1}">
      <dgm:prSet phldrT="[Texto]" custT="1"/>
      <dgm:spPr/>
      <dgm:t>
        <a:bodyPr/>
        <a:lstStyle/>
        <a:p>
          <a:r>
            <a:rPr lang="es-EC" sz="2000" dirty="0" smtClean="0">
              <a:effectLst>
                <a:outerShdw blurRad="38100" dist="38100" dir="2700000" algn="tl">
                  <a:srgbClr val="000000">
                    <a:alpha val="43137"/>
                  </a:srgbClr>
                </a:outerShdw>
              </a:effectLst>
              <a:latin typeface="Times New Roman" pitchFamily="18" charset="0"/>
              <a:cs typeface="Times New Roman" pitchFamily="18" charset="0"/>
            </a:rPr>
            <a:t>Relacionar el efecto de factores medio ambientales en la actividad de los </a:t>
          </a:r>
          <a:r>
            <a:rPr lang="es-EC" sz="2000" dirty="0" err="1" smtClean="0">
              <a:effectLst>
                <a:outerShdw blurRad="38100" dist="38100" dir="2700000" algn="tl">
                  <a:srgbClr val="000000">
                    <a:alpha val="43137"/>
                  </a:srgbClr>
                </a:outerShdw>
              </a:effectLst>
              <a:latin typeface="Times New Roman" pitchFamily="18" charset="0"/>
              <a:cs typeface="Times New Roman" pitchFamily="18" charset="0"/>
            </a:rPr>
            <a:t>biopreparados</a:t>
          </a:r>
          <a:r>
            <a:rPr lang="es-EC" sz="2000" dirty="0" smtClean="0">
              <a:effectLst>
                <a:outerShdw blurRad="38100" dist="38100" dir="2700000" algn="tl">
                  <a:srgbClr val="000000">
                    <a:alpha val="43137"/>
                  </a:srgbClr>
                </a:outerShdw>
              </a:effectLst>
              <a:latin typeface="Times New Roman" pitchFamily="18" charset="0"/>
              <a:cs typeface="Times New Roman" pitchFamily="18" charset="0"/>
            </a:rPr>
            <a:t>, inductores de resistencia y reducción de esporulación para el control de la </a:t>
          </a:r>
          <a:r>
            <a:rPr lang="es-EC" sz="2000" dirty="0" err="1" smtClean="0">
              <a:effectLst>
                <a:outerShdw blurRad="38100" dist="38100" dir="2700000" algn="tl">
                  <a:srgbClr val="000000">
                    <a:alpha val="43137"/>
                  </a:srgbClr>
                </a:outerShdw>
              </a:effectLst>
              <a:latin typeface="Times New Roman" pitchFamily="18" charset="0"/>
              <a:cs typeface="Times New Roman" pitchFamily="18" charset="0"/>
            </a:rPr>
            <a:t>moniliasis</a:t>
          </a:r>
          <a:r>
            <a:rPr lang="es-EC" sz="2000"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s-EC" sz="2000" dirty="0">
            <a:effectLst>
              <a:outerShdw blurRad="38100" dist="38100" dir="2700000" algn="tl">
                <a:srgbClr val="000000">
                  <a:alpha val="43137"/>
                </a:srgbClr>
              </a:outerShdw>
            </a:effectLst>
            <a:latin typeface="Times New Roman" pitchFamily="18" charset="0"/>
            <a:cs typeface="Times New Roman" pitchFamily="18" charset="0"/>
          </a:endParaRPr>
        </a:p>
      </dgm:t>
    </dgm:pt>
    <dgm:pt modelId="{B1D2FEFB-56A7-4C07-975B-F98287756B23}" type="parTrans" cxnId="{8D60797B-0717-4D3C-AB4C-CA708FA45575}">
      <dgm:prSet/>
      <dgm:spPr/>
      <dgm:t>
        <a:bodyPr/>
        <a:lstStyle/>
        <a:p>
          <a:endParaRPr lang="es-EC">
            <a:solidFill>
              <a:schemeClr val="bg1"/>
            </a:solidFill>
          </a:endParaRPr>
        </a:p>
      </dgm:t>
    </dgm:pt>
    <dgm:pt modelId="{5C9AE950-DB56-498E-A7DD-03F77BC83946}" type="sibTrans" cxnId="{8D60797B-0717-4D3C-AB4C-CA708FA45575}">
      <dgm:prSet/>
      <dgm:spPr/>
      <dgm:t>
        <a:bodyPr/>
        <a:lstStyle/>
        <a:p>
          <a:endParaRPr lang="es-EC">
            <a:solidFill>
              <a:schemeClr val="bg1"/>
            </a:solidFill>
          </a:endParaRPr>
        </a:p>
      </dgm:t>
    </dgm:pt>
    <dgm:pt modelId="{94049839-9E77-47E7-8543-79AD8E3EC363}">
      <dgm:prSet phldrT="[Texto]" custT="1"/>
      <dgm:spPr/>
      <dgm:t>
        <a:bodyPr/>
        <a:lstStyle/>
        <a:p>
          <a:r>
            <a:rPr lang="es-EC" sz="2000" smtClean="0">
              <a:effectLst>
                <a:outerShdw blurRad="38100" dist="38100" dir="2700000" algn="tl">
                  <a:srgbClr val="000000">
                    <a:alpha val="43137"/>
                  </a:srgbClr>
                </a:outerShdw>
              </a:effectLst>
              <a:latin typeface="Times New Roman" pitchFamily="18" charset="0"/>
              <a:cs typeface="Times New Roman" pitchFamily="18" charset="0"/>
            </a:rPr>
            <a:t>Establecer los momentos de aplicación adecuados de cada medida de control.</a:t>
          </a:r>
          <a:endParaRPr lang="es-EC" sz="2000" dirty="0">
            <a:effectLst>
              <a:outerShdw blurRad="38100" dist="38100" dir="2700000" algn="tl">
                <a:srgbClr val="000000">
                  <a:alpha val="43137"/>
                </a:srgbClr>
              </a:outerShdw>
            </a:effectLst>
            <a:latin typeface="Times New Roman" pitchFamily="18" charset="0"/>
            <a:cs typeface="Times New Roman" pitchFamily="18" charset="0"/>
          </a:endParaRPr>
        </a:p>
      </dgm:t>
    </dgm:pt>
    <dgm:pt modelId="{CA4932CA-034C-42BF-940D-4B7F58D8ED40}" type="parTrans" cxnId="{B70DA70E-4EE5-44A6-911B-5CDE05228BF9}">
      <dgm:prSet/>
      <dgm:spPr/>
      <dgm:t>
        <a:bodyPr/>
        <a:lstStyle/>
        <a:p>
          <a:endParaRPr lang="es-EC">
            <a:solidFill>
              <a:schemeClr val="bg1"/>
            </a:solidFill>
          </a:endParaRPr>
        </a:p>
      </dgm:t>
    </dgm:pt>
    <dgm:pt modelId="{92769DDA-C045-439C-8935-1D758CED4CD1}" type="sibTrans" cxnId="{B70DA70E-4EE5-44A6-911B-5CDE05228BF9}">
      <dgm:prSet/>
      <dgm:spPr/>
      <dgm:t>
        <a:bodyPr/>
        <a:lstStyle/>
        <a:p>
          <a:endParaRPr lang="es-EC">
            <a:solidFill>
              <a:schemeClr val="bg1"/>
            </a:solidFill>
          </a:endParaRPr>
        </a:p>
      </dgm:t>
    </dgm:pt>
    <dgm:pt modelId="{3D605417-D293-4EB1-9E93-7CB71CE26872}">
      <dgm:prSet phldrT="[Texto]" custT="1"/>
      <dgm:spPr/>
      <dgm:t>
        <a:bodyPr/>
        <a:lstStyle/>
        <a:p>
          <a:r>
            <a:rPr lang="es-EC" sz="2000" smtClean="0">
              <a:effectLst>
                <a:outerShdw blurRad="38100" dist="38100" dir="2700000" algn="tl">
                  <a:srgbClr val="000000">
                    <a:alpha val="43137"/>
                  </a:srgbClr>
                </a:outerShdw>
              </a:effectLst>
              <a:latin typeface="Times New Roman" pitchFamily="18" charset="0"/>
              <a:cs typeface="Times New Roman" pitchFamily="18" charset="0"/>
            </a:rPr>
            <a:t>Determinar el tratamiento más económico para el control de moniliasis en el cultivo de cacao mediante al análisis de presupuesto parcial de Perrín.</a:t>
          </a:r>
          <a:endParaRPr lang="es-EC" sz="2000" dirty="0">
            <a:effectLst>
              <a:outerShdw blurRad="38100" dist="38100" dir="2700000" algn="tl">
                <a:srgbClr val="000000">
                  <a:alpha val="43137"/>
                </a:srgbClr>
              </a:outerShdw>
            </a:effectLst>
            <a:latin typeface="Times New Roman" pitchFamily="18" charset="0"/>
            <a:cs typeface="Times New Roman" pitchFamily="18" charset="0"/>
          </a:endParaRPr>
        </a:p>
      </dgm:t>
    </dgm:pt>
    <dgm:pt modelId="{08922B0E-35A2-477F-ACB6-CFF5A4F33CD6}" type="parTrans" cxnId="{C2135771-FF62-44E4-BC76-D8601424B028}">
      <dgm:prSet/>
      <dgm:spPr/>
      <dgm:t>
        <a:bodyPr/>
        <a:lstStyle/>
        <a:p>
          <a:endParaRPr lang="es-EC">
            <a:solidFill>
              <a:schemeClr val="bg1"/>
            </a:solidFill>
          </a:endParaRPr>
        </a:p>
      </dgm:t>
    </dgm:pt>
    <dgm:pt modelId="{8AE75F08-02BA-4CDB-B7AD-F3326164EE97}" type="sibTrans" cxnId="{C2135771-FF62-44E4-BC76-D8601424B028}">
      <dgm:prSet/>
      <dgm:spPr/>
      <dgm:t>
        <a:bodyPr/>
        <a:lstStyle/>
        <a:p>
          <a:endParaRPr lang="es-EC">
            <a:solidFill>
              <a:schemeClr val="bg1"/>
            </a:solidFill>
          </a:endParaRPr>
        </a:p>
      </dgm:t>
    </dgm:pt>
    <dgm:pt modelId="{B82EA2E5-B1EC-4A4E-BB72-87D81B43C8C1}" type="pres">
      <dgm:prSet presAssocID="{994B9A2E-3546-4EC3-9BC1-F1B359FBDD9B}" presName="composite" presStyleCnt="0">
        <dgm:presLayoutVars>
          <dgm:chMax val="1"/>
          <dgm:dir/>
          <dgm:resizeHandles val="exact"/>
        </dgm:presLayoutVars>
      </dgm:prSet>
      <dgm:spPr/>
      <dgm:t>
        <a:bodyPr/>
        <a:lstStyle/>
        <a:p>
          <a:endParaRPr lang="es-EC"/>
        </a:p>
      </dgm:t>
    </dgm:pt>
    <dgm:pt modelId="{A28FF07E-451F-467D-A59F-9534CA10C6B9}" type="pres">
      <dgm:prSet presAssocID="{DA04DC3D-F1E4-4D1E-B816-CDA1E931044A}" presName="roof" presStyleLbl="dkBgShp" presStyleIdx="0" presStyleCnt="2" custLinFactNeighborX="-399"/>
      <dgm:spPr/>
      <dgm:t>
        <a:bodyPr/>
        <a:lstStyle/>
        <a:p>
          <a:endParaRPr lang="es-EC"/>
        </a:p>
      </dgm:t>
    </dgm:pt>
    <dgm:pt modelId="{75C29A2C-C60B-452C-9639-19C976246830}" type="pres">
      <dgm:prSet presAssocID="{DA04DC3D-F1E4-4D1E-B816-CDA1E931044A}" presName="pillars" presStyleCnt="0"/>
      <dgm:spPr/>
      <dgm:t>
        <a:bodyPr/>
        <a:lstStyle/>
        <a:p>
          <a:endParaRPr lang="es-EC"/>
        </a:p>
      </dgm:t>
    </dgm:pt>
    <dgm:pt modelId="{5709BC96-0C77-4688-9464-2A8E6DB09F16}" type="pres">
      <dgm:prSet presAssocID="{DA04DC3D-F1E4-4D1E-B816-CDA1E931044A}" presName="pillar1" presStyleLbl="node1" presStyleIdx="0" presStyleCnt="4">
        <dgm:presLayoutVars>
          <dgm:bulletEnabled val="1"/>
        </dgm:presLayoutVars>
      </dgm:prSet>
      <dgm:spPr/>
      <dgm:t>
        <a:bodyPr/>
        <a:lstStyle/>
        <a:p>
          <a:endParaRPr lang="es-EC"/>
        </a:p>
      </dgm:t>
    </dgm:pt>
    <dgm:pt modelId="{BCFDCECA-A1C6-4399-9764-6010B6C0EC94}" type="pres">
      <dgm:prSet presAssocID="{EF6B61A1-322F-4B69-B41C-FEDC732B97E1}" presName="pillarX" presStyleLbl="node1" presStyleIdx="1" presStyleCnt="4">
        <dgm:presLayoutVars>
          <dgm:bulletEnabled val="1"/>
        </dgm:presLayoutVars>
      </dgm:prSet>
      <dgm:spPr/>
      <dgm:t>
        <a:bodyPr/>
        <a:lstStyle/>
        <a:p>
          <a:endParaRPr lang="es-EC"/>
        </a:p>
      </dgm:t>
    </dgm:pt>
    <dgm:pt modelId="{3D454B7A-2F2E-4A9C-A593-ADB12559E062}" type="pres">
      <dgm:prSet presAssocID="{94049839-9E77-47E7-8543-79AD8E3EC363}" presName="pillarX" presStyleLbl="node1" presStyleIdx="2" presStyleCnt="4">
        <dgm:presLayoutVars>
          <dgm:bulletEnabled val="1"/>
        </dgm:presLayoutVars>
      </dgm:prSet>
      <dgm:spPr/>
      <dgm:t>
        <a:bodyPr/>
        <a:lstStyle/>
        <a:p>
          <a:endParaRPr lang="es-EC"/>
        </a:p>
      </dgm:t>
    </dgm:pt>
    <dgm:pt modelId="{F092C5DD-E6C5-432F-BB62-E28877920D42}" type="pres">
      <dgm:prSet presAssocID="{3D605417-D293-4EB1-9E93-7CB71CE26872}" presName="pillarX" presStyleLbl="node1" presStyleIdx="3" presStyleCnt="4">
        <dgm:presLayoutVars>
          <dgm:bulletEnabled val="1"/>
        </dgm:presLayoutVars>
      </dgm:prSet>
      <dgm:spPr/>
      <dgm:t>
        <a:bodyPr/>
        <a:lstStyle/>
        <a:p>
          <a:endParaRPr lang="es-EC"/>
        </a:p>
      </dgm:t>
    </dgm:pt>
    <dgm:pt modelId="{10D785D9-901E-4219-B00B-06ABCB2539A4}" type="pres">
      <dgm:prSet presAssocID="{DA04DC3D-F1E4-4D1E-B816-CDA1E931044A}" presName="base" presStyleLbl="dkBgShp" presStyleIdx="1" presStyleCnt="2"/>
      <dgm:spPr/>
      <dgm:t>
        <a:bodyPr/>
        <a:lstStyle/>
        <a:p>
          <a:endParaRPr lang="es-EC"/>
        </a:p>
      </dgm:t>
    </dgm:pt>
  </dgm:ptLst>
  <dgm:cxnLst>
    <dgm:cxn modelId="{8D60797B-0717-4D3C-AB4C-CA708FA45575}" srcId="{DA04DC3D-F1E4-4D1E-B816-CDA1E931044A}" destId="{EF6B61A1-322F-4B69-B41C-FEDC732B97E1}" srcOrd="1" destOrd="0" parTransId="{B1D2FEFB-56A7-4C07-975B-F98287756B23}" sibTransId="{5C9AE950-DB56-498E-A7DD-03F77BC83946}"/>
    <dgm:cxn modelId="{B70DA70E-4EE5-44A6-911B-5CDE05228BF9}" srcId="{DA04DC3D-F1E4-4D1E-B816-CDA1E931044A}" destId="{94049839-9E77-47E7-8543-79AD8E3EC363}" srcOrd="2" destOrd="0" parTransId="{CA4932CA-034C-42BF-940D-4B7F58D8ED40}" sibTransId="{92769DDA-C045-439C-8935-1D758CED4CD1}"/>
    <dgm:cxn modelId="{C2135771-FF62-44E4-BC76-D8601424B028}" srcId="{DA04DC3D-F1E4-4D1E-B816-CDA1E931044A}" destId="{3D605417-D293-4EB1-9E93-7CB71CE26872}" srcOrd="3" destOrd="0" parTransId="{08922B0E-35A2-477F-ACB6-CFF5A4F33CD6}" sibTransId="{8AE75F08-02BA-4CDB-B7AD-F3326164EE97}"/>
    <dgm:cxn modelId="{470F748E-5926-4F05-AE3D-B102BA6AEDB6}" type="presOf" srcId="{DA04DC3D-F1E4-4D1E-B816-CDA1E931044A}" destId="{A28FF07E-451F-467D-A59F-9534CA10C6B9}" srcOrd="0" destOrd="0" presId="urn:microsoft.com/office/officeart/2005/8/layout/hList3"/>
    <dgm:cxn modelId="{0EA97527-5EF6-4A47-962C-63B47EBCE78D}" type="presOf" srcId="{994B9A2E-3546-4EC3-9BC1-F1B359FBDD9B}" destId="{B82EA2E5-B1EC-4A4E-BB72-87D81B43C8C1}" srcOrd="0" destOrd="0" presId="urn:microsoft.com/office/officeart/2005/8/layout/hList3"/>
    <dgm:cxn modelId="{31F681E5-C076-4CD1-AFFC-8FA58E7F83D0}" type="presOf" srcId="{3D605417-D293-4EB1-9E93-7CB71CE26872}" destId="{F092C5DD-E6C5-432F-BB62-E28877920D42}" srcOrd="0" destOrd="0" presId="urn:microsoft.com/office/officeart/2005/8/layout/hList3"/>
    <dgm:cxn modelId="{DDFFDAE6-31D2-4C70-936C-6F28DE1E3019}" srcId="{DA04DC3D-F1E4-4D1E-B816-CDA1E931044A}" destId="{76B591C9-6D94-4751-9FCB-4FEC6F0386E8}" srcOrd="0" destOrd="0" parTransId="{8D5DC731-05CD-4FD0-AA51-6B81491B9FF8}" sibTransId="{62E926DF-20A5-44B2-8946-51C9CD645EB7}"/>
    <dgm:cxn modelId="{FF53A114-EF2B-4F9A-9303-64AFBEACC07C}" type="presOf" srcId="{76B591C9-6D94-4751-9FCB-4FEC6F0386E8}" destId="{5709BC96-0C77-4688-9464-2A8E6DB09F16}" srcOrd="0" destOrd="0" presId="urn:microsoft.com/office/officeart/2005/8/layout/hList3"/>
    <dgm:cxn modelId="{FC4B7D34-9B3A-48FB-8356-21B548A3DFF3}" type="presOf" srcId="{94049839-9E77-47E7-8543-79AD8E3EC363}" destId="{3D454B7A-2F2E-4A9C-A593-ADB12559E062}" srcOrd="0" destOrd="0" presId="urn:microsoft.com/office/officeart/2005/8/layout/hList3"/>
    <dgm:cxn modelId="{463AB8FD-BDA2-42CB-AE17-F588B2F6B227}" srcId="{994B9A2E-3546-4EC3-9BC1-F1B359FBDD9B}" destId="{DA04DC3D-F1E4-4D1E-B816-CDA1E931044A}" srcOrd="0" destOrd="0" parTransId="{385352FD-9909-4486-96F9-A16344505E4A}" sibTransId="{92689835-8EA0-4586-A2A8-7449FAB00E03}"/>
    <dgm:cxn modelId="{428E00F9-6866-4E19-ABCE-09CB097EE70A}" type="presOf" srcId="{EF6B61A1-322F-4B69-B41C-FEDC732B97E1}" destId="{BCFDCECA-A1C6-4399-9764-6010B6C0EC94}" srcOrd="0" destOrd="0" presId="urn:microsoft.com/office/officeart/2005/8/layout/hList3"/>
    <dgm:cxn modelId="{FE9AC052-721C-45FA-89AC-3F6E06EEA22B}" type="presParOf" srcId="{B82EA2E5-B1EC-4A4E-BB72-87D81B43C8C1}" destId="{A28FF07E-451F-467D-A59F-9534CA10C6B9}" srcOrd="0" destOrd="0" presId="urn:microsoft.com/office/officeart/2005/8/layout/hList3"/>
    <dgm:cxn modelId="{7A178C2A-858D-4BAC-98F0-9DF62BF4A64F}" type="presParOf" srcId="{B82EA2E5-B1EC-4A4E-BB72-87D81B43C8C1}" destId="{75C29A2C-C60B-452C-9639-19C976246830}" srcOrd="1" destOrd="0" presId="urn:microsoft.com/office/officeart/2005/8/layout/hList3"/>
    <dgm:cxn modelId="{91454443-CFB5-4F5D-9D02-E66BE415D300}" type="presParOf" srcId="{75C29A2C-C60B-452C-9639-19C976246830}" destId="{5709BC96-0C77-4688-9464-2A8E6DB09F16}" srcOrd="0" destOrd="0" presId="urn:microsoft.com/office/officeart/2005/8/layout/hList3"/>
    <dgm:cxn modelId="{92C2DCDE-F409-4C06-9BEB-6B43C285AE6D}" type="presParOf" srcId="{75C29A2C-C60B-452C-9639-19C976246830}" destId="{BCFDCECA-A1C6-4399-9764-6010B6C0EC94}" srcOrd="1" destOrd="0" presId="urn:microsoft.com/office/officeart/2005/8/layout/hList3"/>
    <dgm:cxn modelId="{03BE6771-7CBB-4B8B-9004-8BC5F90F1476}" type="presParOf" srcId="{75C29A2C-C60B-452C-9639-19C976246830}" destId="{3D454B7A-2F2E-4A9C-A593-ADB12559E062}" srcOrd="2" destOrd="0" presId="urn:microsoft.com/office/officeart/2005/8/layout/hList3"/>
    <dgm:cxn modelId="{2C8B7DD0-C9EC-4DFF-8136-5C764813C4D7}" type="presParOf" srcId="{75C29A2C-C60B-452C-9639-19C976246830}" destId="{F092C5DD-E6C5-432F-BB62-E28877920D42}" srcOrd="3" destOrd="0" presId="urn:microsoft.com/office/officeart/2005/8/layout/hList3"/>
    <dgm:cxn modelId="{001E06E4-CA5F-49C0-825A-283680DAF7F7}" type="presParOf" srcId="{B82EA2E5-B1EC-4A4E-BB72-87D81B43C8C1}" destId="{10D785D9-901E-4219-B00B-06ABCB2539A4}"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24B732-E989-48A7-94D8-1F12C709A655}" type="doc">
      <dgm:prSet loTypeId="urn:microsoft.com/office/officeart/2005/8/layout/cycle5" loCatId="cycle" qsTypeId="urn:microsoft.com/office/officeart/2005/8/quickstyle/simple5" qsCatId="simple" csTypeId="urn:microsoft.com/office/officeart/2005/8/colors/accent3_1" csCatId="accent3" phldr="1"/>
      <dgm:spPr/>
      <dgm:t>
        <a:bodyPr/>
        <a:lstStyle/>
        <a:p>
          <a:endParaRPr lang="es-EC"/>
        </a:p>
      </dgm:t>
    </dgm:pt>
    <dgm:pt modelId="{42BDF275-1235-4939-8860-1834684D26F2}">
      <dgm:prSet phldrT="[Texto]"/>
      <dgm:spPr>
        <a:blipFill rotWithShape="0">
          <a:blip xmlns:r="http://schemas.openxmlformats.org/officeDocument/2006/relationships" r:embed="rId1"/>
          <a:stretch>
            <a:fillRect/>
          </a:stretch>
        </a:blipFill>
      </dgm:spPr>
      <dgm:t>
        <a:bodyPr/>
        <a:lstStyle/>
        <a:p>
          <a:endParaRPr lang="es-EC" dirty="0"/>
        </a:p>
      </dgm:t>
    </dgm:pt>
    <dgm:pt modelId="{6361738F-E925-4B52-8F38-13A22536ED97}" type="parTrans" cxnId="{0802D086-6177-44ED-97BD-389FB8B38446}">
      <dgm:prSet/>
      <dgm:spPr/>
      <dgm:t>
        <a:bodyPr/>
        <a:lstStyle/>
        <a:p>
          <a:endParaRPr lang="es-EC"/>
        </a:p>
      </dgm:t>
    </dgm:pt>
    <dgm:pt modelId="{45B4A322-DB6A-48C4-800F-1DA4BE4D59C3}" type="sibTrans" cxnId="{0802D086-6177-44ED-97BD-389FB8B38446}">
      <dgm:prSet/>
      <dgm:spPr/>
      <dgm:t>
        <a:bodyPr/>
        <a:lstStyle/>
        <a:p>
          <a:endParaRPr lang="es-EC"/>
        </a:p>
      </dgm:t>
    </dgm:pt>
    <dgm:pt modelId="{43BC864F-56E8-4CE9-B571-8613784910BD}">
      <dgm:prSet phldrT="[Texto]"/>
      <dgm:spPr>
        <a:blipFill rotWithShape="0">
          <a:blip xmlns:r="http://schemas.openxmlformats.org/officeDocument/2006/relationships" r:embed="rId2"/>
          <a:stretch>
            <a:fillRect/>
          </a:stretch>
        </a:blipFill>
      </dgm:spPr>
      <dgm:t>
        <a:bodyPr/>
        <a:lstStyle/>
        <a:p>
          <a:endParaRPr lang="es-EC" dirty="0"/>
        </a:p>
      </dgm:t>
    </dgm:pt>
    <dgm:pt modelId="{7A1E4F20-8605-45ED-A657-47B5E5CFFAE2}" type="parTrans" cxnId="{9812C954-E7A8-4080-A7AA-4403153DCFD8}">
      <dgm:prSet/>
      <dgm:spPr/>
      <dgm:t>
        <a:bodyPr/>
        <a:lstStyle/>
        <a:p>
          <a:endParaRPr lang="es-EC"/>
        </a:p>
      </dgm:t>
    </dgm:pt>
    <dgm:pt modelId="{9C276E78-BDD8-490E-954A-DA62AF8F327B}" type="sibTrans" cxnId="{9812C954-E7A8-4080-A7AA-4403153DCFD8}">
      <dgm:prSet/>
      <dgm:spPr/>
      <dgm:t>
        <a:bodyPr/>
        <a:lstStyle/>
        <a:p>
          <a:endParaRPr lang="es-EC"/>
        </a:p>
      </dgm:t>
    </dgm:pt>
    <dgm:pt modelId="{B950D982-FEA7-49AC-8251-70836A5F1B85}">
      <dgm:prSet phldrT="[Texto]"/>
      <dgm:spPr>
        <a:blipFill rotWithShape="0">
          <a:blip xmlns:r="http://schemas.openxmlformats.org/officeDocument/2006/relationships" r:embed="rId3"/>
          <a:stretch>
            <a:fillRect/>
          </a:stretch>
        </a:blipFill>
      </dgm:spPr>
      <dgm:t>
        <a:bodyPr/>
        <a:lstStyle/>
        <a:p>
          <a:endParaRPr lang="es-EC" dirty="0"/>
        </a:p>
      </dgm:t>
    </dgm:pt>
    <dgm:pt modelId="{D1465F24-B84F-455F-B94D-E1430EF2C2BC}" type="parTrans" cxnId="{4760F7B1-8367-455B-9D67-01AA2A91F12D}">
      <dgm:prSet/>
      <dgm:spPr/>
      <dgm:t>
        <a:bodyPr/>
        <a:lstStyle/>
        <a:p>
          <a:endParaRPr lang="es-EC"/>
        </a:p>
      </dgm:t>
    </dgm:pt>
    <dgm:pt modelId="{B01467E7-C6DA-4CFF-8F0A-3C11927FDD9D}" type="sibTrans" cxnId="{4760F7B1-8367-455B-9D67-01AA2A91F12D}">
      <dgm:prSet/>
      <dgm:spPr/>
      <dgm:t>
        <a:bodyPr/>
        <a:lstStyle/>
        <a:p>
          <a:endParaRPr lang="es-EC"/>
        </a:p>
      </dgm:t>
    </dgm:pt>
    <dgm:pt modelId="{FC9CE698-23AC-46CD-A796-A02FE7628963}">
      <dgm:prSet phldrT="[Texto]"/>
      <dgm:spPr>
        <a:blipFill rotWithShape="0">
          <a:blip xmlns:r="http://schemas.openxmlformats.org/officeDocument/2006/relationships" r:embed="rId4"/>
          <a:stretch>
            <a:fillRect/>
          </a:stretch>
        </a:blipFill>
      </dgm:spPr>
      <dgm:t>
        <a:bodyPr/>
        <a:lstStyle/>
        <a:p>
          <a:endParaRPr lang="es-EC" b="1" dirty="0"/>
        </a:p>
      </dgm:t>
    </dgm:pt>
    <dgm:pt modelId="{63EEE202-97D2-44D8-B42E-838D14A4C152}" type="parTrans" cxnId="{47DCE61A-AF10-48CC-8622-3E7944886177}">
      <dgm:prSet/>
      <dgm:spPr/>
      <dgm:t>
        <a:bodyPr/>
        <a:lstStyle/>
        <a:p>
          <a:endParaRPr lang="es-EC"/>
        </a:p>
      </dgm:t>
    </dgm:pt>
    <dgm:pt modelId="{1C2C24AA-7E42-4CCB-8EC8-16DD550089E3}" type="sibTrans" cxnId="{47DCE61A-AF10-48CC-8622-3E7944886177}">
      <dgm:prSet/>
      <dgm:spPr/>
      <dgm:t>
        <a:bodyPr/>
        <a:lstStyle/>
        <a:p>
          <a:endParaRPr lang="es-EC"/>
        </a:p>
      </dgm:t>
    </dgm:pt>
    <dgm:pt modelId="{C5CBA52D-609F-452F-B864-40B3C66874EA}">
      <dgm:prSet phldrT="[Texto]"/>
      <dgm:spPr>
        <a:blipFill rotWithShape="0">
          <a:blip xmlns:r="http://schemas.openxmlformats.org/officeDocument/2006/relationships" r:embed="rId5"/>
          <a:stretch>
            <a:fillRect/>
          </a:stretch>
        </a:blipFill>
      </dgm:spPr>
      <dgm:t>
        <a:bodyPr/>
        <a:lstStyle/>
        <a:p>
          <a:endParaRPr lang="es-EC" b="1" dirty="0"/>
        </a:p>
      </dgm:t>
    </dgm:pt>
    <dgm:pt modelId="{2EC9D4E1-71C6-4FA8-87DD-1642CACE8EAA}" type="parTrans" cxnId="{70B21A36-D984-4C76-82EA-8BEBA711E5BA}">
      <dgm:prSet/>
      <dgm:spPr/>
      <dgm:t>
        <a:bodyPr/>
        <a:lstStyle/>
        <a:p>
          <a:endParaRPr lang="es-EC"/>
        </a:p>
      </dgm:t>
    </dgm:pt>
    <dgm:pt modelId="{936759E6-C7D3-4C96-A0DA-3744620136F1}" type="sibTrans" cxnId="{70B21A36-D984-4C76-82EA-8BEBA711E5BA}">
      <dgm:prSet/>
      <dgm:spPr/>
      <dgm:t>
        <a:bodyPr/>
        <a:lstStyle/>
        <a:p>
          <a:endParaRPr lang="es-EC"/>
        </a:p>
      </dgm:t>
    </dgm:pt>
    <dgm:pt modelId="{565CF021-EFE7-47D0-BDA8-59C9E7725A91}">
      <dgm:prSet phldrT="[Texto]"/>
      <dgm:spPr>
        <a:blipFill rotWithShape="0">
          <a:blip xmlns:r="http://schemas.openxmlformats.org/officeDocument/2006/relationships" r:embed="rId6"/>
          <a:stretch>
            <a:fillRect/>
          </a:stretch>
        </a:blipFill>
      </dgm:spPr>
      <dgm:t>
        <a:bodyPr/>
        <a:lstStyle/>
        <a:p>
          <a:endParaRPr lang="es-EC" dirty="0"/>
        </a:p>
      </dgm:t>
    </dgm:pt>
    <dgm:pt modelId="{F71F9328-61AC-41C7-A9B7-CF98BBA49659}" type="parTrans" cxnId="{60083807-4123-48A6-88F6-D5EA0E4E9999}">
      <dgm:prSet/>
      <dgm:spPr/>
      <dgm:t>
        <a:bodyPr/>
        <a:lstStyle/>
        <a:p>
          <a:endParaRPr lang="es-EC"/>
        </a:p>
      </dgm:t>
    </dgm:pt>
    <dgm:pt modelId="{DF0142C8-A54B-4046-A742-96A979B2601E}" type="sibTrans" cxnId="{60083807-4123-48A6-88F6-D5EA0E4E9999}">
      <dgm:prSet/>
      <dgm:spPr/>
      <dgm:t>
        <a:bodyPr/>
        <a:lstStyle/>
        <a:p>
          <a:endParaRPr lang="es-EC"/>
        </a:p>
      </dgm:t>
    </dgm:pt>
    <dgm:pt modelId="{E787A909-E55D-4A78-A3F5-0B64F5FFDEF5}">
      <dgm:prSet phldrT="[Texto]"/>
      <dgm:spPr>
        <a:blipFill rotWithShape="0">
          <a:blip xmlns:r="http://schemas.openxmlformats.org/officeDocument/2006/relationships" r:embed="rId7"/>
          <a:stretch>
            <a:fillRect/>
          </a:stretch>
        </a:blipFill>
      </dgm:spPr>
      <dgm:t>
        <a:bodyPr/>
        <a:lstStyle/>
        <a:p>
          <a:endParaRPr lang="es-EC" dirty="0"/>
        </a:p>
      </dgm:t>
    </dgm:pt>
    <dgm:pt modelId="{C1FBF55E-8A4C-4657-8C34-384667C81E8D}" type="parTrans" cxnId="{AB2D010A-78F5-4FEB-A2A2-2C246CB5AA12}">
      <dgm:prSet/>
      <dgm:spPr/>
      <dgm:t>
        <a:bodyPr/>
        <a:lstStyle/>
        <a:p>
          <a:endParaRPr lang="es-EC"/>
        </a:p>
      </dgm:t>
    </dgm:pt>
    <dgm:pt modelId="{0F5094B1-CDBB-40A1-BBDB-D7035D0EC1C0}" type="sibTrans" cxnId="{AB2D010A-78F5-4FEB-A2A2-2C246CB5AA12}">
      <dgm:prSet/>
      <dgm:spPr/>
      <dgm:t>
        <a:bodyPr/>
        <a:lstStyle/>
        <a:p>
          <a:endParaRPr lang="es-EC"/>
        </a:p>
      </dgm:t>
    </dgm:pt>
    <dgm:pt modelId="{E49670EC-6B7F-43E1-AFE3-691B4C56D08F}">
      <dgm:prSet phldrT="[Texto]"/>
      <dgm:spPr>
        <a:blipFill rotWithShape="0">
          <a:blip xmlns:r="http://schemas.openxmlformats.org/officeDocument/2006/relationships" r:embed="rId8"/>
          <a:stretch>
            <a:fillRect/>
          </a:stretch>
        </a:blipFill>
      </dgm:spPr>
      <dgm:t>
        <a:bodyPr/>
        <a:lstStyle/>
        <a:p>
          <a:endParaRPr lang="es-EC" b="1" dirty="0"/>
        </a:p>
      </dgm:t>
    </dgm:pt>
    <dgm:pt modelId="{544CA3DF-590D-4BB3-98DB-BD5BE16B3CE8}" type="parTrans" cxnId="{D1745A5C-F13D-4F10-8561-CC5D1C66F28D}">
      <dgm:prSet/>
      <dgm:spPr/>
      <dgm:t>
        <a:bodyPr/>
        <a:lstStyle/>
        <a:p>
          <a:endParaRPr lang="es-EC"/>
        </a:p>
      </dgm:t>
    </dgm:pt>
    <dgm:pt modelId="{15514226-8A6D-42B4-9111-364799E96940}" type="sibTrans" cxnId="{D1745A5C-F13D-4F10-8561-CC5D1C66F28D}">
      <dgm:prSet/>
      <dgm:spPr/>
      <dgm:t>
        <a:bodyPr/>
        <a:lstStyle/>
        <a:p>
          <a:endParaRPr lang="es-EC"/>
        </a:p>
      </dgm:t>
    </dgm:pt>
    <dgm:pt modelId="{E68964FE-7A77-4B3F-8644-265996632F3E}" type="pres">
      <dgm:prSet presAssocID="{4B24B732-E989-48A7-94D8-1F12C709A655}" presName="cycle" presStyleCnt="0">
        <dgm:presLayoutVars>
          <dgm:dir/>
          <dgm:resizeHandles val="exact"/>
        </dgm:presLayoutVars>
      </dgm:prSet>
      <dgm:spPr/>
      <dgm:t>
        <a:bodyPr/>
        <a:lstStyle/>
        <a:p>
          <a:endParaRPr lang="es-EC"/>
        </a:p>
      </dgm:t>
    </dgm:pt>
    <dgm:pt modelId="{1C8C1C7C-A8B5-4417-90CE-65DE022AED58}" type="pres">
      <dgm:prSet presAssocID="{565CF021-EFE7-47D0-BDA8-59C9E7725A91}" presName="node" presStyleLbl="node1" presStyleIdx="0" presStyleCnt="8" custScaleY="133247">
        <dgm:presLayoutVars>
          <dgm:bulletEnabled val="1"/>
        </dgm:presLayoutVars>
      </dgm:prSet>
      <dgm:spPr/>
      <dgm:t>
        <a:bodyPr/>
        <a:lstStyle/>
        <a:p>
          <a:endParaRPr lang="es-EC"/>
        </a:p>
      </dgm:t>
    </dgm:pt>
    <dgm:pt modelId="{4390F1BD-3356-461A-B3C7-7FAE54D9583C}" type="pres">
      <dgm:prSet presAssocID="{565CF021-EFE7-47D0-BDA8-59C9E7725A91}" presName="spNode" presStyleCnt="0"/>
      <dgm:spPr/>
    </dgm:pt>
    <dgm:pt modelId="{6F75D82B-5B6C-4FE9-BACF-0AD734728E43}" type="pres">
      <dgm:prSet presAssocID="{DF0142C8-A54B-4046-A742-96A979B2601E}" presName="sibTrans" presStyleLbl="sibTrans1D1" presStyleIdx="0" presStyleCnt="8"/>
      <dgm:spPr/>
      <dgm:t>
        <a:bodyPr/>
        <a:lstStyle/>
        <a:p>
          <a:endParaRPr lang="es-EC"/>
        </a:p>
      </dgm:t>
    </dgm:pt>
    <dgm:pt modelId="{8DC2ED79-0853-4BBA-8AE4-F9D3B7AA8078}" type="pres">
      <dgm:prSet presAssocID="{E787A909-E55D-4A78-A3F5-0B64F5FFDEF5}" presName="node" presStyleLbl="node1" presStyleIdx="1" presStyleCnt="8" custScaleY="134725">
        <dgm:presLayoutVars>
          <dgm:bulletEnabled val="1"/>
        </dgm:presLayoutVars>
      </dgm:prSet>
      <dgm:spPr/>
      <dgm:t>
        <a:bodyPr/>
        <a:lstStyle/>
        <a:p>
          <a:endParaRPr lang="es-EC"/>
        </a:p>
      </dgm:t>
    </dgm:pt>
    <dgm:pt modelId="{25EAD6F9-9900-4C82-B7E6-2F0EBEDE21B9}" type="pres">
      <dgm:prSet presAssocID="{E787A909-E55D-4A78-A3F5-0B64F5FFDEF5}" presName="spNode" presStyleCnt="0"/>
      <dgm:spPr/>
    </dgm:pt>
    <dgm:pt modelId="{92A223DD-87A5-4483-BC0D-9ADEB271F354}" type="pres">
      <dgm:prSet presAssocID="{0F5094B1-CDBB-40A1-BBDB-D7035D0EC1C0}" presName="sibTrans" presStyleLbl="sibTrans1D1" presStyleIdx="1" presStyleCnt="8"/>
      <dgm:spPr/>
      <dgm:t>
        <a:bodyPr/>
        <a:lstStyle/>
        <a:p>
          <a:endParaRPr lang="es-EC"/>
        </a:p>
      </dgm:t>
    </dgm:pt>
    <dgm:pt modelId="{36EEE3EF-9A59-45C6-AF86-436C69896865}" type="pres">
      <dgm:prSet presAssocID="{C5CBA52D-609F-452F-B864-40B3C66874EA}" presName="node" presStyleLbl="node1" presStyleIdx="2" presStyleCnt="8" custScaleY="144384" custRadScaleRad="102420" custRadScaleInc="2677">
        <dgm:presLayoutVars>
          <dgm:bulletEnabled val="1"/>
        </dgm:presLayoutVars>
      </dgm:prSet>
      <dgm:spPr/>
      <dgm:t>
        <a:bodyPr/>
        <a:lstStyle/>
        <a:p>
          <a:endParaRPr lang="es-EC"/>
        </a:p>
      </dgm:t>
    </dgm:pt>
    <dgm:pt modelId="{4774AE7A-DC57-49FA-802D-2D3EC506957C}" type="pres">
      <dgm:prSet presAssocID="{C5CBA52D-609F-452F-B864-40B3C66874EA}" presName="spNode" presStyleCnt="0"/>
      <dgm:spPr/>
    </dgm:pt>
    <dgm:pt modelId="{837C8B5B-0C47-435B-A067-AE6A5828EF61}" type="pres">
      <dgm:prSet presAssocID="{936759E6-C7D3-4C96-A0DA-3744620136F1}" presName="sibTrans" presStyleLbl="sibTrans1D1" presStyleIdx="2" presStyleCnt="8"/>
      <dgm:spPr/>
      <dgm:t>
        <a:bodyPr/>
        <a:lstStyle/>
        <a:p>
          <a:endParaRPr lang="es-EC"/>
        </a:p>
      </dgm:t>
    </dgm:pt>
    <dgm:pt modelId="{E9EC5F4B-1064-4FCC-973F-CA0A0F9A0C59}" type="pres">
      <dgm:prSet presAssocID="{E49670EC-6B7F-43E1-AFE3-691B4C56D08F}" presName="node" presStyleLbl="node1" presStyleIdx="3" presStyleCnt="8" custScaleY="132175" custRadScaleRad="101115" custRadScaleInc="-3432">
        <dgm:presLayoutVars>
          <dgm:bulletEnabled val="1"/>
        </dgm:presLayoutVars>
      </dgm:prSet>
      <dgm:spPr/>
      <dgm:t>
        <a:bodyPr/>
        <a:lstStyle/>
        <a:p>
          <a:endParaRPr lang="es-EC"/>
        </a:p>
      </dgm:t>
    </dgm:pt>
    <dgm:pt modelId="{5412F677-8471-444C-8FE3-6E6B97161430}" type="pres">
      <dgm:prSet presAssocID="{E49670EC-6B7F-43E1-AFE3-691B4C56D08F}" presName="spNode" presStyleCnt="0"/>
      <dgm:spPr/>
    </dgm:pt>
    <dgm:pt modelId="{63EF117A-6273-45FA-A9C8-C5D890EC2439}" type="pres">
      <dgm:prSet presAssocID="{15514226-8A6D-42B4-9111-364799E96940}" presName="sibTrans" presStyleLbl="sibTrans1D1" presStyleIdx="3" presStyleCnt="8"/>
      <dgm:spPr/>
      <dgm:t>
        <a:bodyPr/>
        <a:lstStyle/>
        <a:p>
          <a:endParaRPr lang="es-EC"/>
        </a:p>
      </dgm:t>
    </dgm:pt>
    <dgm:pt modelId="{7FFB1B2E-62C9-4FF4-809F-AC8AE0309B43}" type="pres">
      <dgm:prSet presAssocID="{FC9CE698-23AC-46CD-A796-A02FE7628963}" presName="node" presStyleLbl="node1" presStyleIdx="4" presStyleCnt="8" custScaleY="132175" custRadScaleRad="101115" custRadScaleInc="-3432">
        <dgm:presLayoutVars>
          <dgm:bulletEnabled val="1"/>
        </dgm:presLayoutVars>
      </dgm:prSet>
      <dgm:spPr/>
      <dgm:t>
        <a:bodyPr/>
        <a:lstStyle/>
        <a:p>
          <a:endParaRPr lang="es-EC"/>
        </a:p>
      </dgm:t>
    </dgm:pt>
    <dgm:pt modelId="{4E52BFDD-931E-4489-92F7-44E480AA2C76}" type="pres">
      <dgm:prSet presAssocID="{FC9CE698-23AC-46CD-A796-A02FE7628963}" presName="spNode" presStyleCnt="0"/>
      <dgm:spPr/>
    </dgm:pt>
    <dgm:pt modelId="{CFCE7519-A3A2-40EC-9420-8653CB5B8085}" type="pres">
      <dgm:prSet presAssocID="{1C2C24AA-7E42-4CCB-8EC8-16DD550089E3}" presName="sibTrans" presStyleLbl="sibTrans1D1" presStyleIdx="4" presStyleCnt="8"/>
      <dgm:spPr/>
      <dgm:t>
        <a:bodyPr/>
        <a:lstStyle/>
        <a:p>
          <a:endParaRPr lang="es-EC"/>
        </a:p>
      </dgm:t>
    </dgm:pt>
    <dgm:pt modelId="{0E0E91A2-BF14-4ABA-9C06-15A8D8514B63}" type="pres">
      <dgm:prSet presAssocID="{42BDF275-1235-4939-8860-1834684D26F2}" presName="node" presStyleLbl="node1" presStyleIdx="5" presStyleCnt="8" custScaleY="134725">
        <dgm:presLayoutVars>
          <dgm:bulletEnabled val="1"/>
        </dgm:presLayoutVars>
      </dgm:prSet>
      <dgm:spPr/>
      <dgm:t>
        <a:bodyPr/>
        <a:lstStyle/>
        <a:p>
          <a:endParaRPr lang="es-EC"/>
        </a:p>
      </dgm:t>
    </dgm:pt>
    <dgm:pt modelId="{F2DF3427-1E33-470A-9255-8A058EDB5FB4}" type="pres">
      <dgm:prSet presAssocID="{42BDF275-1235-4939-8860-1834684D26F2}" presName="spNode" presStyleCnt="0"/>
      <dgm:spPr/>
      <dgm:t>
        <a:bodyPr/>
        <a:lstStyle/>
        <a:p>
          <a:endParaRPr lang="es-EC"/>
        </a:p>
      </dgm:t>
    </dgm:pt>
    <dgm:pt modelId="{0032A369-0BC0-4971-A2E6-7EDA9FF0B4DE}" type="pres">
      <dgm:prSet presAssocID="{45B4A322-DB6A-48C4-800F-1DA4BE4D59C3}" presName="sibTrans" presStyleLbl="sibTrans1D1" presStyleIdx="5" presStyleCnt="8"/>
      <dgm:spPr/>
      <dgm:t>
        <a:bodyPr/>
        <a:lstStyle/>
        <a:p>
          <a:endParaRPr lang="es-EC"/>
        </a:p>
      </dgm:t>
    </dgm:pt>
    <dgm:pt modelId="{DDA72E39-56FE-4E3A-B683-F88ADB7251E9}" type="pres">
      <dgm:prSet presAssocID="{43BC864F-56E8-4CE9-B571-8613784910BD}" presName="node" presStyleLbl="node1" presStyleIdx="6" presStyleCnt="8" custScaleY="134725">
        <dgm:presLayoutVars>
          <dgm:bulletEnabled val="1"/>
        </dgm:presLayoutVars>
      </dgm:prSet>
      <dgm:spPr/>
      <dgm:t>
        <a:bodyPr/>
        <a:lstStyle/>
        <a:p>
          <a:endParaRPr lang="es-EC"/>
        </a:p>
      </dgm:t>
    </dgm:pt>
    <dgm:pt modelId="{266292BF-5D12-4D79-8EAA-4F9F758657D6}" type="pres">
      <dgm:prSet presAssocID="{43BC864F-56E8-4CE9-B571-8613784910BD}" presName="spNode" presStyleCnt="0"/>
      <dgm:spPr/>
      <dgm:t>
        <a:bodyPr/>
        <a:lstStyle/>
        <a:p>
          <a:endParaRPr lang="es-EC"/>
        </a:p>
      </dgm:t>
    </dgm:pt>
    <dgm:pt modelId="{B0D618A9-D1AF-4B95-901E-B026ABE6407D}" type="pres">
      <dgm:prSet presAssocID="{9C276E78-BDD8-490E-954A-DA62AF8F327B}" presName="sibTrans" presStyleLbl="sibTrans1D1" presStyleIdx="6" presStyleCnt="8"/>
      <dgm:spPr/>
      <dgm:t>
        <a:bodyPr/>
        <a:lstStyle/>
        <a:p>
          <a:endParaRPr lang="es-EC"/>
        </a:p>
      </dgm:t>
    </dgm:pt>
    <dgm:pt modelId="{1DCBBFE6-03EF-461D-AFF8-A218186A1C86}" type="pres">
      <dgm:prSet presAssocID="{B950D982-FEA7-49AC-8251-70836A5F1B85}" presName="node" presStyleLbl="node1" presStyleIdx="7" presStyleCnt="8" custScaleY="134725">
        <dgm:presLayoutVars>
          <dgm:bulletEnabled val="1"/>
        </dgm:presLayoutVars>
      </dgm:prSet>
      <dgm:spPr/>
      <dgm:t>
        <a:bodyPr/>
        <a:lstStyle/>
        <a:p>
          <a:endParaRPr lang="es-EC"/>
        </a:p>
      </dgm:t>
    </dgm:pt>
    <dgm:pt modelId="{7FF3529F-04E4-46D1-8032-61A172049D1E}" type="pres">
      <dgm:prSet presAssocID="{B950D982-FEA7-49AC-8251-70836A5F1B85}" presName="spNode" presStyleCnt="0"/>
      <dgm:spPr/>
      <dgm:t>
        <a:bodyPr/>
        <a:lstStyle/>
        <a:p>
          <a:endParaRPr lang="es-EC"/>
        </a:p>
      </dgm:t>
    </dgm:pt>
    <dgm:pt modelId="{F68A9F84-F1FC-4218-A733-9D61E186C485}" type="pres">
      <dgm:prSet presAssocID="{B01467E7-C6DA-4CFF-8F0A-3C11927FDD9D}" presName="sibTrans" presStyleLbl="sibTrans1D1" presStyleIdx="7" presStyleCnt="8"/>
      <dgm:spPr/>
      <dgm:t>
        <a:bodyPr/>
        <a:lstStyle/>
        <a:p>
          <a:endParaRPr lang="es-EC"/>
        </a:p>
      </dgm:t>
    </dgm:pt>
  </dgm:ptLst>
  <dgm:cxnLst>
    <dgm:cxn modelId="{E789A199-F7A5-41B7-910C-BD43A8C9BC6B}" type="presOf" srcId="{FC9CE698-23AC-46CD-A796-A02FE7628963}" destId="{7FFB1B2E-62C9-4FF4-809F-AC8AE0309B43}" srcOrd="0" destOrd="0" presId="urn:microsoft.com/office/officeart/2005/8/layout/cycle5"/>
    <dgm:cxn modelId="{AB2D010A-78F5-4FEB-A2A2-2C246CB5AA12}" srcId="{4B24B732-E989-48A7-94D8-1F12C709A655}" destId="{E787A909-E55D-4A78-A3F5-0B64F5FFDEF5}" srcOrd="1" destOrd="0" parTransId="{C1FBF55E-8A4C-4657-8C34-384667C81E8D}" sibTransId="{0F5094B1-CDBB-40A1-BBDB-D7035D0EC1C0}"/>
    <dgm:cxn modelId="{47DCE61A-AF10-48CC-8622-3E7944886177}" srcId="{4B24B732-E989-48A7-94D8-1F12C709A655}" destId="{FC9CE698-23AC-46CD-A796-A02FE7628963}" srcOrd="4" destOrd="0" parTransId="{63EEE202-97D2-44D8-B42E-838D14A4C152}" sibTransId="{1C2C24AA-7E42-4CCB-8EC8-16DD550089E3}"/>
    <dgm:cxn modelId="{0802D086-6177-44ED-97BD-389FB8B38446}" srcId="{4B24B732-E989-48A7-94D8-1F12C709A655}" destId="{42BDF275-1235-4939-8860-1834684D26F2}" srcOrd="5" destOrd="0" parTransId="{6361738F-E925-4B52-8F38-13A22536ED97}" sibTransId="{45B4A322-DB6A-48C4-800F-1DA4BE4D59C3}"/>
    <dgm:cxn modelId="{E49D99D3-8CA0-4A8C-9BAD-39E504010AE4}" type="presOf" srcId="{45B4A322-DB6A-48C4-800F-1DA4BE4D59C3}" destId="{0032A369-0BC0-4971-A2E6-7EDA9FF0B4DE}" srcOrd="0" destOrd="0" presId="urn:microsoft.com/office/officeart/2005/8/layout/cycle5"/>
    <dgm:cxn modelId="{9C55C4AA-B19A-4B15-9BD6-0AD32CF7747A}" type="presOf" srcId="{E787A909-E55D-4A78-A3F5-0B64F5FFDEF5}" destId="{8DC2ED79-0853-4BBA-8AE4-F9D3B7AA8078}" srcOrd="0" destOrd="0" presId="urn:microsoft.com/office/officeart/2005/8/layout/cycle5"/>
    <dgm:cxn modelId="{7CE00764-8959-46BA-806A-E8A051163B03}" type="presOf" srcId="{9C276E78-BDD8-490E-954A-DA62AF8F327B}" destId="{B0D618A9-D1AF-4B95-901E-B026ABE6407D}" srcOrd="0" destOrd="0" presId="urn:microsoft.com/office/officeart/2005/8/layout/cycle5"/>
    <dgm:cxn modelId="{60083807-4123-48A6-88F6-D5EA0E4E9999}" srcId="{4B24B732-E989-48A7-94D8-1F12C709A655}" destId="{565CF021-EFE7-47D0-BDA8-59C9E7725A91}" srcOrd="0" destOrd="0" parTransId="{F71F9328-61AC-41C7-A9B7-CF98BBA49659}" sibTransId="{DF0142C8-A54B-4046-A742-96A979B2601E}"/>
    <dgm:cxn modelId="{18B7DD93-B0F8-4980-B520-198548DAC8AD}" type="presOf" srcId="{0F5094B1-CDBB-40A1-BBDB-D7035D0EC1C0}" destId="{92A223DD-87A5-4483-BC0D-9ADEB271F354}" srcOrd="0" destOrd="0" presId="urn:microsoft.com/office/officeart/2005/8/layout/cycle5"/>
    <dgm:cxn modelId="{BCBA7FA9-4A88-41B7-AA5C-C0B44E502496}" type="presOf" srcId="{E49670EC-6B7F-43E1-AFE3-691B4C56D08F}" destId="{E9EC5F4B-1064-4FCC-973F-CA0A0F9A0C59}" srcOrd="0" destOrd="0" presId="urn:microsoft.com/office/officeart/2005/8/layout/cycle5"/>
    <dgm:cxn modelId="{B0A562BC-9A88-4182-9740-CB7A4651CF42}" type="presOf" srcId="{C5CBA52D-609F-452F-B864-40B3C66874EA}" destId="{36EEE3EF-9A59-45C6-AF86-436C69896865}" srcOrd="0" destOrd="0" presId="urn:microsoft.com/office/officeart/2005/8/layout/cycle5"/>
    <dgm:cxn modelId="{D1745A5C-F13D-4F10-8561-CC5D1C66F28D}" srcId="{4B24B732-E989-48A7-94D8-1F12C709A655}" destId="{E49670EC-6B7F-43E1-AFE3-691B4C56D08F}" srcOrd="3" destOrd="0" parTransId="{544CA3DF-590D-4BB3-98DB-BD5BE16B3CE8}" sibTransId="{15514226-8A6D-42B4-9111-364799E96940}"/>
    <dgm:cxn modelId="{9744015E-A7B5-4160-9617-B0035E0093AA}" type="presOf" srcId="{936759E6-C7D3-4C96-A0DA-3744620136F1}" destId="{837C8B5B-0C47-435B-A067-AE6A5828EF61}" srcOrd="0" destOrd="0" presId="urn:microsoft.com/office/officeart/2005/8/layout/cycle5"/>
    <dgm:cxn modelId="{615069B6-CF02-45D0-8DA1-60F8F8A05501}" type="presOf" srcId="{4B24B732-E989-48A7-94D8-1F12C709A655}" destId="{E68964FE-7A77-4B3F-8644-265996632F3E}" srcOrd="0" destOrd="0" presId="urn:microsoft.com/office/officeart/2005/8/layout/cycle5"/>
    <dgm:cxn modelId="{206B7A34-977E-4EA4-9F3A-D1D86AB1509E}" type="presOf" srcId="{1C2C24AA-7E42-4CCB-8EC8-16DD550089E3}" destId="{CFCE7519-A3A2-40EC-9420-8653CB5B8085}" srcOrd="0" destOrd="0" presId="urn:microsoft.com/office/officeart/2005/8/layout/cycle5"/>
    <dgm:cxn modelId="{9503A44F-133C-41E6-AFB1-7141A600AD7D}" type="presOf" srcId="{B01467E7-C6DA-4CFF-8F0A-3C11927FDD9D}" destId="{F68A9F84-F1FC-4218-A733-9D61E186C485}" srcOrd="0" destOrd="0" presId="urn:microsoft.com/office/officeart/2005/8/layout/cycle5"/>
    <dgm:cxn modelId="{4760F7B1-8367-455B-9D67-01AA2A91F12D}" srcId="{4B24B732-E989-48A7-94D8-1F12C709A655}" destId="{B950D982-FEA7-49AC-8251-70836A5F1B85}" srcOrd="7" destOrd="0" parTransId="{D1465F24-B84F-455F-B94D-E1430EF2C2BC}" sibTransId="{B01467E7-C6DA-4CFF-8F0A-3C11927FDD9D}"/>
    <dgm:cxn modelId="{F06BC0E3-74A1-40FA-BBAA-EF5E98C98E6F}" type="presOf" srcId="{DF0142C8-A54B-4046-A742-96A979B2601E}" destId="{6F75D82B-5B6C-4FE9-BACF-0AD734728E43}" srcOrd="0" destOrd="0" presId="urn:microsoft.com/office/officeart/2005/8/layout/cycle5"/>
    <dgm:cxn modelId="{265683A2-718C-4988-89B6-2EF88B36A58A}" type="presOf" srcId="{42BDF275-1235-4939-8860-1834684D26F2}" destId="{0E0E91A2-BF14-4ABA-9C06-15A8D8514B63}" srcOrd="0" destOrd="0" presId="urn:microsoft.com/office/officeart/2005/8/layout/cycle5"/>
    <dgm:cxn modelId="{FCFE01AB-CE0F-4FEE-A13B-5CD7E90491BE}" type="presOf" srcId="{43BC864F-56E8-4CE9-B571-8613784910BD}" destId="{DDA72E39-56FE-4E3A-B683-F88ADB7251E9}" srcOrd="0" destOrd="0" presId="urn:microsoft.com/office/officeart/2005/8/layout/cycle5"/>
    <dgm:cxn modelId="{3657B682-DAB5-4F65-B004-83C8335F5A7D}" type="presOf" srcId="{15514226-8A6D-42B4-9111-364799E96940}" destId="{63EF117A-6273-45FA-A9C8-C5D890EC2439}" srcOrd="0" destOrd="0" presId="urn:microsoft.com/office/officeart/2005/8/layout/cycle5"/>
    <dgm:cxn modelId="{9812C954-E7A8-4080-A7AA-4403153DCFD8}" srcId="{4B24B732-E989-48A7-94D8-1F12C709A655}" destId="{43BC864F-56E8-4CE9-B571-8613784910BD}" srcOrd="6" destOrd="0" parTransId="{7A1E4F20-8605-45ED-A657-47B5E5CFFAE2}" sibTransId="{9C276E78-BDD8-490E-954A-DA62AF8F327B}"/>
    <dgm:cxn modelId="{EE179196-7EDE-486F-85E8-37DF17725B3A}" type="presOf" srcId="{565CF021-EFE7-47D0-BDA8-59C9E7725A91}" destId="{1C8C1C7C-A8B5-4417-90CE-65DE022AED58}" srcOrd="0" destOrd="0" presId="urn:microsoft.com/office/officeart/2005/8/layout/cycle5"/>
    <dgm:cxn modelId="{93280442-E298-42D7-BAE5-28B460354110}" type="presOf" srcId="{B950D982-FEA7-49AC-8251-70836A5F1B85}" destId="{1DCBBFE6-03EF-461D-AFF8-A218186A1C86}" srcOrd="0" destOrd="0" presId="urn:microsoft.com/office/officeart/2005/8/layout/cycle5"/>
    <dgm:cxn modelId="{70B21A36-D984-4C76-82EA-8BEBA711E5BA}" srcId="{4B24B732-E989-48A7-94D8-1F12C709A655}" destId="{C5CBA52D-609F-452F-B864-40B3C66874EA}" srcOrd="2" destOrd="0" parTransId="{2EC9D4E1-71C6-4FA8-87DD-1642CACE8EAA}" sibTransId="{936759E6-C7D3-4C96-A0DA-3744620136F1}"/>
    <dgm:cxn modelId="{04FBAA31-3666-4AB5-9559-0AA225EB2BB3}" type="presParOf" srcId="{E68964FE-7A77-4B3F-8644-265996632F3E}" destId="{1C8C1C7C-A8B5-4417-90CE-65DE022AED58}" srcOrd="0" destOrd="0" presId="urn:microsoft.com/office/officeart/2005/8/layout/cycle5"/>
    <dgm:cxn modelId="{DFAA0D8C-DBD6-44B1-AD75-7AE4D4C7084E}" type="presParOf" srcId="{E68964FE-7A77-4B3F-8644-265996632F3E}" destId="{4390F1BD-3356-461A-B3C7-7FAE54D9583C}" srcOrd="1" destOrd="0" presId="urn:microsoft.com/office/officeart/2005/8/layout/cycle5"/>
    <dgm:cxn modelId="{D669532D-D744-413E-97E3-71025CC9B0FF}" type="presParOf" srcId="{E68964FE-7A77-4B3F-8644-265996632F3E}" destId="{6F75D82B-5B6C-4FE9-BACF-0AD734728E43}" srcOrd="2" destOrd="0" presId="urn:microsoft.com/office/officeart/2005/8/layout/cycle5"/>
    <dgm:cxn modelId="{989C4E79-B32E-4609-9813-D67637143402}" type="presParOf" srcId="{E68964FE-7A77-4B3F-8644-265996632F3E}" destId="{8DC2ED79-0853-4BBA-8AE4-F9D3B7AA8078}" srcOrd="3" destOrd="0" presId="urn:microsoft.com/office/officeart/2005/8/layout/cycle5"/>
    <dgm:cxn modelId="{8A626D03-F13C-4852-AA17-27131659BFA4}" type="presParOf" srcId="{E68964FE-7A77-4B3F-8644-265996632F3E}" destId="{25EAD6F9-9900-4C82-B7E6-2F0EBEDE21B9}" srcOrd="4" destOrd="0" presId="urn:microsoft.com/office/officeart/2005/8/layout/cycle5"/>
    <dgm:cxn modelId="{C2D7E9D2-219A-4DEF-9A6F-E0EB4D17FF9F}" type="presParOf" srcId="{E68964FE-7A77-4B3F-8644-265996632F3E}" destId="{92A223DD-87A5-4483-BC0D-9ADEB271F354}" srcOrd="5" destOrd="0" presId="urn:microsoft.com/office/officeart/2005/8/layout/cycle5"/>
    <dgm:cxn modelId="{1487F0AF-8D71-48D0-9FFB-4751BF38315D}" type="presParOf" srcId="{E68964FE-7A77-4B3F-8644-265996632F3E}" destId="{36EEE3EF-9A59-45C6-AF86-436C69896865}" srcOrd="6" destOrd="0" presId="urn:microsoft.com/office/officeart/2005/8/layout/cycle5"/>
    <dgm:cxn modelId="{790963D0-79BD-4B88-986F-5C1938D5A173}" type="presParOf" srcId="{E68964FE-7A77-4B3F-8644-265996632F3E}" destId="{4774AE7A-DC57-49FA-802D-2D3EC506957C}" srcOrd="7" destOrd="0" presId="urn:microsoft.com/office/officeart/2005/8/layout/cycle5"/>
    <dgm:cxn modelId="{5C564F18-4983-4174-A7F7-2CF3BBA691A4}" type="presParOf" srcId="{E68964FE-7A77-4B3F-8644-265996632F3E}" destId="{837C8B5B-0C47-435B-A067-AE6A5828EF61}" srcOrd="8" destOrd="0" presId="urn:microsoft.com/office/officeart/2005/8/layout/cycle5"/>
    <dgm:cxn modelId="{17AFE94E-4CC8-4E29-B122-18620167D1AB}" type="presParOf" srcId="{E68964FE-7A77-4B3F-8644-265996632F3E}" destId="{E9EC5F4B-1064-4FCC-973F-CA0A0F9A0C59}" srcOrd="9" destOrd="0" presId="urn:microsoft.com/office/officeart/2005/8/layout/cycle5"/>
    <dgm:cxn modelId="{2ABE867E-2C89-414B-865B-5E23FCA1C599}" type="presParOf" srcId="{E68964FE-7A77-4B3F-8644-265996632F3E}" destId="{5412F677-8471-444C-8FE3-6E6B97161430}" srcOrd="10" destOrd="0" presId="urn:microsoft.com/office/officeart/2005/8/layout/cycle5"/>
    <dgm:cxn modelId="{3CEBAB6E-82CB-4941-AFD3-849CFB7DD4FD}" type="presParOf" srcId="{E68964FE-7A77-4B3F-8644-265996632F3E}" destId="{63EF117A-6273-45FA-A9C8-C5D890EC2439}" srcOrd="11" destOrd="0" presId="urn:microsoft.com/office/officeart/2005/8/layout/cycle5"/>
    <dgm:cxn modelId="{A3C3AF55-599F-4BDB-87A8-C9483FEEE6B5}" type="presParOf" srcId="{E68964FE-7A77-4B3F-8644-265996632F3E}" destId="{7FFB1B2E-62C9-4FF4-809F-AC8AE0309B43}" srcOrd="12" destOrd="0" presId="urn:microsoft.com/office/officeart/2005/8/layout/cycle5"/>
    <dgm:cxn modelId="{FF1A445E-7D37-47E5-A925-7A5524B06A88}" type="presParOf" srcId="{E68964FE-7A77-4B3F-8644-265996632F3E}" destId="{4E52BFDD-931E-4489-92F7-44E480AA2C76}" srcOrd="13" destOrd="0" presId="urn:microsoft.com/office/officeart/2005/8/layout/cycle5"/>
    <dgm:cxn modelId="{9CBB097A-A296-44F4-B376-F92624002BE1}" type="presParOf" srcId="{E68964FE-7A77-4B3F-8644-265996632F3E}" destId="{CFCE7519-A3A2-40EC-9420-8653CB5B8085}" srcOrd="14" destOrd="0" presId="urn:microsoft.com/office/officeart/2005/8/layout/cycle5"/>
    <dgm:cxn modelId="{A72A63F8-5372-4AC2-BB4B-E454CA2A04DF}" type="presParOf" srcId="{E68964FE-7A77-4B3F-8644-265996632F3E}" destId="{0E0E91A2-BF14-4ABA-9C06-15A8D8514B63}" srcOrd="15" destOrd="0" presId="urn:microsoft.com/office/officeart/2005/8/layout/cycle5"/>
    <dgm:cxn modelId="{127D53C2-BB08-45A1-B21E-7E86C7986362}" type="presParOf" srcId="{E68964FE-7A77-4B3F-8644-265996632F3E}" destId="{F2DF3427-1E33-470A-9255-8A058EDB5FB4}" srcOrd="16" destOrd="0" presId="urn:microsoft.com/office/officeart/2005/8/layout/cycle5"/>
    <dgm:cxn modelId="{D6119F5A-C8D4-4352-A2FE-03F6CCB1F138}" type="presParOf" srcId="{E68964FE-7A77-4B3F-8644-265996632F3E}" destId="{0032A369-0BC0-4971-A2E6-7EDA9FF0B4DE}" srcOrd="17" destOrd="0" presId="urn:microsoft.com/office/officeart/2005/8/layout/cycle5"/>
    <dgm:cxn modelId="{C00DBD24-30C7-4BB1-BA9A-183EFD1299B2}" type="presParOf" srcId="{E68964FE-7A77-4B3F-8644-265996632F3E}" destId="{DDA72E39-56FE-4E3A-B683-F88ADB7251E9}" srcOrd="18" destOrd="0" presId="urn:microsoft.com/office/officeart/2005/8/layout/cycle5"/>
    <dgm:cxn modelId="{BE182DDF-8CF9-415B-B1EA-C1F4C7F1A5A3}" type="presParOf" srcId="{E68964FE-7A77-4B3F-8644-265996632F3E}" destId="{266292BF-5D12-4D79-8EAA-4F9F758657D6}" srcOrd="19" destOrd="0" presId="urn:microsoft.com/office/officeart/2005/8/layout/cycle5"/>
    <dgm:cxn modelId="{0C437BEA-A131-41E2-BB7D-D17470C25591}" type="presParOf" srcId="{E68964FE-7A77-4B3F-8644-265996632F3E}" destId="{B0D618A9-D1AF-4B95-901E-B026ABE6407D}" srcOrd="20" destOrd="0" presId="urn:microsoft.com/office/officeart/2005/8/layout/cycle5"/>
    <dgm:cxn modelId="{AC16A556-2CFC-4FDD-A891-D5B3093E4233}" type="presParOf" srcId="{E68964FE-7A77-4B3F-8644-265996632F3E}" destId="{1DCBBFE6-03EF-461D-AFF8-A218186A1C86}" srcOrd="21" destOrd="0" presId="urn:microsoft.com/office/officeart/2005/8/layout/cycle5"/>
    <dgm:cxn modelId="{D2D008CE-E8F5-4397-B053-B2C80591AA20}" type="presParOf" srcId="{E68964FE-7A77-4B3F-8644-265996632F3E}" destId="{7FF3529F-04E4-46D1-8032-61A172049D1E}" srcOrd="22" destOrd="0" presId="urn:microsoft.com/office/officeart/2005/8/layout/cycle5"/>
    <dgm:cxn modelId="{E7F9FF55-8170-48F0-9406-0309A7A711BF}" type="presParOf" srcId="{E68964FE-7A77-4B3F-8644-265996632F3E}" destId="{F68A9F84-F1FC-4218-A733-9D61E186C485}" srcOrd="23" destOrd="0" presId="urn:microsoft.com/office/officeart/2005/8/layout/cycle5"/>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24B732-E989-48A7-94D8-1F12C709A655}" type="doc">
      <dgm:prSet loTypeId="urn:microsoft.com/office/officeart/2005/8/layout/cycle5" loCatId="cycle" qsTypeId="urn:microsoft.com/office/officeart/2005/8/quickstyle/simple5" qsCatId="simple" csTypeId="urn:microsoft.com/office/officeart/2005/8/colors/accent3_1" csCatId="accent3" phldr="1"/>
      <dgm:spPr/>
      <dgm:t>
        <a:bodyPr/>
        <a:lstStyle/>
        <a:p>
          <a:endParaRPr lang="es-EC"/>
        </a:p>
      </dgm:t>
    </dgm:pt>
    <dgm:pt modelId="{42BDF275-1235-4939-8860-1834684D26F2}">
      <dgm:prSet phldrT="[Texto]"/>
      <dgm:spPr>
        <a:blipFill rotWithShape="0">
          <a:blip xmlns:r="http://schemas.openxmlformats.org/officeDocument/2006/relationships" r:embed="rId1"/>
          <a:stretch>
            <a:fillRect/>
          </a:stretch>
        </a:blipFill>
      </dgm:spPr>
      <dgm:t>
        <a:bodyPr/>
        <a:lstStyle/>
        <a:p>
          <a:endParaRPr lang="es-EC" dirty="0"/>
        </a:p>
      </dgm:t>
    </dgm:pt>
    <dgm:pt modelId="{6361738F-E925-4B52-8F38-13A22536ED97}" type="parTrans" cxnId="{0802D086-6177-44ED-97BD-389FB8B38446}">
      <dgm:prSet/>
      <dgm:spPr/>
      <dgm:t>
        <a:bodyPr/>
        <a:lstStyle/>
        <a:p>
          <a:endParaRPr lang="es-EC"/>
        </a:p>
      </dgm:t>
    </dgm:pt>
    <dgm:pt modelId="{45B4A322-DB6A-48C4-800F-1DA4BE4D59C3}" type="sibTrans" cxnId="{0802D086-6177-44ED-97BD-389FB8B38446}">
      <dgm:prSet/>
      <dgm:spPr/>
      <dgm:t>
        <a:bodyPr/>
        <a:lstStyle/>
        <a:p>
          <a:endParaRPr lang="es-EC"/>
        </a:p>
      </dgm:t>
    </dgm:pt>
    <dgm:pt modelId="{43BC864F-56E8-4CE9-B571-8613784910BD}">
      <dgm:prSet phldrT="[Texto]"/>
      <dgm:spPr>
        <a:blipFill rotWithShape="0">
          <a:blip xmlns:r="http://schemas.openxmlformats.org/officeDocument/2006/relationships" r:embed="rId2"/>
          <a:stretch>
            <a:fillRect/>
          </a:stretch>
        </a:blipFill>
      </dgm:spPr>
      <dgm:t>
        <a:bodyPr/>
        <a:lstStyle/>
        <a:p>
          <a:endParaRPr lang="es-EC" dirty="0"/>
        </a:p>
      </dgm:t>
    </dgm:pt>
    <dgm:pt modelId="{7A1E4F20-8605-45ED-A657-47B5E5CFFAE2}" type="parTrans" cxnId="{9812C954-E7A8-4080-A7AA-4403153DCFD8}">
      <dgm:prSet/>
      <dgm:spPr/>
      <dgm:t>
        <a:bodyPr/>
        <a:lstStyle/>
        <a:p>
          <a:endParaRPr lang="es-EC"/>
        </a:p>
      </dgm:t>
    </dgm:pt>
    <dgm:pt modelId="{9C276E78-BDD8-490E-954A-DA62AF8F327B}" type="sibTrans" cxnId="{9812C954-E7A8-4080-A7AA-4403153DCFD8}">
      <dgm:prSet/>
      <dgm:spPr/>
      <dgm:t>
        <a:bodyPr/>
        <a:lstStyle/>
        <a:p>
          <a:endParaRPr lang="es-EC"/>
        </a:p>
      </dgm:t>
    </dgm:pt>
    <dgm:pt modelId="{B950D982-FEA7-49AC-8251-70836A5F1B85}">
      <dgm:prSet phldrT="[Texto]"/>
      <dgm:spPr>
        <a:blipFill rotWithShape="0">
          <a:blip xmlns:r="http://schemas.openxmlformats.org/officeDocument/2006/relationships" r:embed="rId3"/>
          <a:stretch>
            <a:fillRect/>
          </a:stretch>
        </a:blipFill>
      </dgm:spPr>
      <dgm:t>
        <a:bodyPr/>
        <a:lstStyle/>
        <a:p>
          <a:endParaRPr lang="es-EC" dirty="0"/>
        </a:p>
      </dgm:t>
    </dgm:pt>
    <dgm:pt modelId="{D1465F24-B84F-455F-B94D-E1430EF2C2BC}" type="parTrans" cxnId="{4760F7B1-8367-455B-9D67-01AA2A91F12D}">
      <dgm:prSet/>
      <dgm:spPr/>
      <dgm:t>
        <a:bodyPr/>
        <a:lstStyle/>
        <a:p>
          <a:endParaRPr lang="es-EC"/>
        </a:p>
      </dgm:t>
    </dgm:pt>
    <dgm:pt modelId="{B01467E7-C6DA-4CFF-8F0A-3C11927FDD9D}" type="sibTrans" cxnId="{4760F7B1-8367-455B-9D67-01AA2A91F12D}">
      <dgm:prSet/>
      <dgm:spPr/>
      <dgm:t>
        <a:bodyPr/>
        <a:lstStyle/>
        <a:p>
          <a:endParaRPr lang="es-EC"/>
        </a:p>
      </dgm:t>
    </dgm:pt>
    <dgm:pt modelId="{FC9CE698-23AC-46CD-A796-A02FE7628963}">
      <dgm:prSet phldrT="[Texto]"/>
      <dgm:spPr>
        <a:blipFill rotWithShape="0">
          <a:blip xmlns:r="http://schemas.openxmlformats.org/officeDocument/2006/relationships" r:embed="rId4"/>
          <a:stretch>
            <a:fillRect/>
          </a:stretch>
        </a:blipFill>
      </dgm:spPr>
      <dgm:t>
        <a:bodyPr/>
        <a:lstStyle/>
        <a:p>
          <a:endParaRPr lang="es-EC" b="1" dirty="0"/>
        </a:p>
      </dgm:t>
    </dgm:pt>
    <dgm:pt modelId="{63EEE202-97D2-44D8-B42E-838D14A4C152}" type="parTrans" cxnId="{47DCE61A-AF10-48CC-8622-3E7944886177}">
      <dgm:prSet/>
      <dgm:spPr/>
      <dgm:t>
        <a:bodyPr/>
        <a:lstStyle/>
        <a:p>
          <a:endParaRPr lang="es-EC"/>
        </a:p>
      </dgm:t>
    </dgm:pt>
    <dgm:pt modelId="{1C2C24AA-7E42-4CCB-8EC8-16DD550089E3}" type="sibTrans" cxnId="{47DCE61A-AF10-48CC-8622-3E7944886177}">
      <dgm:prSet/>
      <dgm:spPr/>
      <dgm:t>
        <a:bodyPr/>
        <a:lstStyle/>
        <a:p>
          <a:endParaRPr lang="es-EC"/>
        </a:p>
      </dgm:t>
    </dgm:pt>
    <dgm:pt modelId="{C5CBA52D-609F-452F-B864-40B3C66874EA}">
      <dgm:prSet phldrT="[Texto]"/>
      <dgm:spPr>
        <a:blipFill rotWithShape="0">
          <a:blip xmlns:r="http://schemas.openxmlformats.org/officeDocument/2006/relationships" r:embed="rId5"/>
          <a:stretch>
            <a:fillRect/>
          </a:stretch>
        </a:blipFill>
      </dgm:spPr>
      <dgm:t>
        <a:bodyPr/>
        <a:lstStyle/>
        <a:p>
          <a:endParaRPr lang="es-EC" b="1" dirty="0"/>
        </a:p>
      </dgm:t>
    </dgm:pt>
    <dgm:pt modelId="{2EC9D4E1-71C6-4FA8-87DD-1642CACE8EAA}" type="parTrans" cxnId="{70B21A36-D984-4C76-82EA-8BEBA711E5BA}">
      <dgm:prSet/>
      <dgm:spPr/>
      <dgm:t>
        <a:bodyPr/>
        <a:lstStyle/>
        <a:p>
          <a:endParaRPr lang="es-EC"/>
        </a:p>
      </dgm:t>
    </dgm:pt>
    <dgm:pt modelId="{936759E6-C7D3-4C96-A0DA-3744620136F1}" type="sibTrans" cxnId="{70B21A36-D984-4C76-82EA-8BEBA711E5BA}">
      <dgm:prSet/>
      <dgm:spPr/>
      <dgm:t>
        <a:bodyPr/>
        <a:lstStyle/>
        <a:p>
          <a:endParaRPr lang="es-EC"/>
        </a:p>
      </dgm:t>
    </dgm:pt>
    <dgm:pt modelId="{565CF021-EFE7-47D0-BDA8-59C9E7725A91}">
      <dgm:prSet phldrT="[Texto]"/>
      <dgm:spPr>
        <a:blipFill rotWithShape="0">
          <a:blip xmlns:r="http://schemas.openxmlformats.org/officeDocument/2006/relationships" r:embed="rId6"/>
          <a:stretch>
            <a:fillRect/>
          </a:stretch>
        </a:blipFill>
      </dgm:spPr>
      <dgm:t>
        <a:bodyPr/>
        <a:lstStyle/>
        <a:p>
          <a:endParaRPr lang="es-EC" dirty="0"/>
        </a:p>
      </dgm:t>
    </dgm:pt>
    <dgm:pt modelId="{F71F9328-61AC-41C7-A9B7-CF98BBA49659}" type="parTrans" cxnId="{60083807-4123-48A6-88F6-D5EA0E4E9999}">
      <dgm:prSet/>
      <dgm:spPr/>
      <dgm:t>
        <a:bodyPr/>
        <a:lstStyle/>
        <a:p>
          <a:endParaRPr lang="es-EC"/>
        </a:p>
      </dgm:t>
    </dgm:pt>
    <dgm:pt modelId="{DF0142C8-A54B-4046-A742-96A979B2601E}" type="sibTrans" cxnId="{60083807-4123-48A6-88F6-D5EA0E4E9999}">
      <dgm:prSet/>
      <dgm:spPr/>
      <dgm:t>
        <a:bodyPr/>
        <a:lstStyle/>
        <a:p>
          <a:endParaRPr lang="es-EC"/>
        </a:p>
      </dgm:t>
    </dgm:pt>
    <dgm:pt modelId="{E787A909-E55D-4A78-A3F5-0B64F5FFDEF5}">
      <dgm:prSet phldrT="[Texto]"/>
      <dgm:spPr>
        <a:blipFill rotWithShape="0">
          <a:blip xmlns:r="http://schemas.openxmlformats.org/officeDocument/2006/relationships" r:embed="rId7"/>
          <a:stretch>
            <a:fillRect/>
          </a:stretch>
        </a:blipFill>
      </dgm:spPr>
      <dgm:t>
        <a:bodyPr/>
        <a:lstStyle/>
        <a:p>
          <a:endParaRPr lang="es-EC" dirty="0"/>
        </a:p>
      </dgm:t>
    </dgm:pt>
    <dgm:pt modelId="{C1FBF55E-8A4C-4657-8C34-384667C81E8D}" type="parTrans" cxnId="{AB2D010A-78F5-4FEB-A2A2-2C246CB5AA12}">
      <dgm:prSet/>
      <dgm:spPr/>
      <dgm:t>
        <a:bodyPr/>
        <a:lstStyle/>
        <a:p>
          <a:endParaRPr lang="es-EC"/>
        </a:p>
      </dgm:t>
    </dgm:pt>
    <dgm:pt modelId="{0F5094B1-CDBB-40A1-BBDB-D7035D0EC1C0}" type="sibTrans" cxnId="{AB2D010A-78F5-4FEB-A2A2-2C246CB5AA12}">
      <dgm:prSet/>
      <dgm:spPr/>
      <dgm:t>
        <a:bodyPr/>
        <a:lstStyle/>
        <a:p>
          <a:endParaRPr lang="es-EC"/>
        </a:p>
      </dgm:t>
    </dgm:pt>
    <dgm:pt modelId="{F7D78EB4-0F8B-4F71-9D56-EA15D893025B}">
      <dgm:prSet phldrT="[Texto]"/>
      <dgm:spPr>
        <a:blipFill rotWithShape="0">
          <a:blip xmlns:r="http://schemas.openxmlformats.org/officeDocument/2006/relationships" r:embed="rId8"/>
          <a:stretch>
            <a:fillRect/>
          </a:stretch>
        </a:blipFill>
      </dgm:spPr>
      <dgm:t>
        <a:bodyPr/>
        <a:lstStyle/>
        <a:p>
          <a:endParaRPr lang="es-EC" b="1" dirty="0"/>
        </a:p>
      </dgm:t>
    </dgm:pt>
    <dgm:pt modelId="{BB269D4B-F41E-4227-A6D4-3EF6C4A72B33}" type="parTrans" cxnId="{2786BE94-5781-49C8-A460-C883918969A3}">
      <dgm:prSet/>
      <dgm:spPr/>
      <dgm:t>
        <a:bodyPr/>
        <a:lstStyle/>
        <a:p>
          <a:endParaRPr lang="es-EC"/>
        </a:p>
      </dgm:t>
    </dgm:pt>
    <dgm:pt modelId="{9846983E-C39F-4175-BB1B-C4142CDEE451}" type="sibTrans" cxnId="{2786BE94-5781-49C8-A460-C883918969A3}">
      <dgm:prSet/>
      <dgm:spPr/>
      <dgm:t>
        <a:bodyPr/>
        <a:lstStyle/>
        <a:p>
          <a:endParaRPr lang="es-EC"/>
        </a:p>
      </dgm:t>
    </dgm:pt>
    <dgm:pt modelId="{E68964FE-7A77-4B3F-8644-265996632F3E}" type="pres">
      <dgm:prSet presAssocID="{4B24B732-E989-48A7-94D8-1F12C709A655}" presName="cycle" presStyleCnt="0">
        <dgm:presLayoutVars>
          <dgm:dir/>
          <dgm:resizeHandles val="exact"/>
        </dgm:presLayoutVars>
      </dgm:prSet>
      <dgm:spPr/>
      <dgm:t>
        <a:bodyPr/>
        <a:lstStyle/>
        <a:p>
          <a:endParaRPr lang="es-EC"/>
        </a:p>
      </dgm:t>
    </dgm:pt>
    <dgm:pt modelId="{1C8C1C7C-A8B5-4417-90CE-65DE022AED58}" type="pres">
      <dgm:prSet presAssocID="{565CF021-EFE7-47D0-BDA8-59C9E7725A91}" presName="node" presStyleLbl="node1" presStyleIdx="0" presStyleCnt="8" custScaleY="133247">
        <dgm:presLayoutVars>
          <dgm:bulletEnabled val="1"/>
        </dgm:presLayoutVars>
      </dgm:prSet>
      <dgm:spPr/>
      <dgm:t>
        <a:bodyPr/>
        <a:lstStyle/>
        <a:p>
          <a:endParaRPr lang="es-EC"/>
        </a:p>
      </dgm:t>
    </dgm:pt>
    <dgm:pt modelId="{4390F1BD-3356-461A-B3C7-7FAE54D9583C}" type="pres">
      <dgm:prSet presAssocID="{565CF021-EFE7-47D0-BDA8-59C9E7725A91}" presName="spNode" presStyleCnt="0"/>
      <dgm:spPr/>
    </dgm:pt>
    <dgm:pt modelId="{6F75D82B-5B6C-4FE9-BACF-0AD734728E43}" type="pres">
      <dgm:prSet presAssocID="{DF0142C8-A54B-4046-A742-96A979B2601E}" presName="sibTrans" presStyleLbl="sibTrans1D1" presStyleIdx="0" presStyleCnt="8"/>
      <dgm:spPr/>
      <dgm:t>
        <a:bodyPr/>
        <a:lstStyle/>
        <a:p>
          <a:endParaRPr lang="es-EC"/>
        </a:p>
      </dgm:t>
    </dgm:pt>
    <dgm:pt modelId="{8DC2ED79-0853-4BBA-8AE4-F9D3B7AA8078}" type="pres">
      <dgm:prSet presAssocID="{E787A909-E55D-4A78-A3F5-0B64F5FFDEF5}" presName="node" presStyleLbl="node1" presStyleIdx="1" presStyleCnt="8" custScaleY="134725">
        <dgm:presLayoutVars>
          <dgm:bulletEnabled val="1"/>
        </dgm:presLayoutVars>
      </dgm:prSet>
      <dgm:spPr/>
      <dgm:t>
        <a:bodyPr/>
        <a:lstStyle/>
        <a:p>
          <a:endParaRPr lang="es-EC"/>
        </a:p>
      </dgm:t>
    </dgm:pt>
    <dgm:pt modelId="{25EAD6F9-9900-4C82-B7E6-2F0EBEDE21B9}" type="pres">
      <dgm:prSet presAssocID="{E787A909-E55D-4A78-A3F5-0B64F5FFDEF5}" presName="spNode" presStyleCnt="0"/>
      <dgm:spPr/>
    </dgm:pt>
    <dgm:pt modelId="{92A223DD-87A5-4483-BC0D-9ADEB271F354}" type="pres">
      <dgm:prSet presAssocID="{0F5094B1-CDBB-40A1-BBDB-D7035D0EC1C0}" presName="sibTrans" presStyleLbl="sibTrans1D1" presStyleIdx="1" presStyleCnt="8"/>
      <dgm:spPr/>
      <dgm:t>
        <a:bodyPr/>
        <a:lstStyle/>
        <a:p>
          <a:endParaRPr lang="es-EC"/>
        </a:p>
      </dgm:t>
    </dgm:pt>
    <dgm:pt modelId="{36EEE3EF-9A59-45C6-AF86-436C69896865}" type="pres">
      <dgm:prSet presAssocID="{C5CBA52D-609F-452F-B864-40B3C66874EA}" presName="node" presStyleLbl="node1" presStyleIdx="2" presStyleCnt="8" custScaleY="144384" custRadScaleRad="102420" custRadScaleInc="2677">
        <dgm:presLayoutVars>
          <dgm:bulletEnabled val="1"/>
        </dgm:presLayoutVars>
      </dgm:prSet>
      <dgm:spPr/>
      <dgm:t>
        <a:bodyPr/>
        <a:lstStyle/>
        <a:p>
          <a:endParaRPr lang="es-EC"/>
        </a:p>
      </dgm:t>
    </dgm:pt>
    <dgm:pt modelId="{4774AE7A-DC57-49FA-802D-2D3EC506957C}" type="pres">
      <dgm:prSet presAssocID="{C5CBA52D-609F-452F-B864-40B3C66874EA}" presName="spNode" presStyleCnt="0"/>
      <dgm:spPr/>
    </dgm:pt>
    <dgm:pt modelId="{837C8B5B-0C47-435B-A067-AE6A5828EF61}" type="pres">
      <dgm:prSet presAssocID="{936759E6-C7D3-4C96-A0DA-3744620136F1}" presName="sibTrans" presStyleLbl="sibTrans1D1" presStyleIdx="2" presStyleCnt="8"/>
      <dgm:spPr/>
      <dgm:t>
        <a:bodyPr/>
        <a:lstStyle/>
        <a:p>
          <a:endParaRPr lang="es-EC"/>
        </a:p>
      </dgm:t>
    </dgm:pt>
    <dgm:pt modelId="{7FFB1B2E-62C9-4FF4-809F-AC8AE0309B43}" type="pres">
      <dgm:prSet presAssocID="{FC9CE698-23AC-46CD-A796-A02FE7628963}" presName="node" presStyleLbl="node1" presStyleIdx="3" presStyleCnt="8" custScaleY="132175" custRadScaleRad="101115" custRadScaleInc="-3432">
        <dgm:presLayoutVars>
          <dgm:bulletEnabled val="1"/>
        </dgm:presLayoutVars>
      </dgm:prSet>
      <dgm:spPr/>
      <dgm:t>
        <a:bodyPr/>
        <a:lstStyle/>
        <a:p>
          <a:endParaRPr lang="es-EC"/>
        </a:p>
      </dgm:t>
    </dgm:pt>
    <dgm:pt modelId="{4E52BFDD-931E-4489-92F7-44E480AA2C76}" type="pres">
      <dgm:prSet presAssocID="{FC9CE698-23AC-46CD-A796-A02FE7628963}" presName="spNode" presStyleCnt="0"/>
      <dgm:spPr/>
    </dgm:pt>
    <dgm:pt modelId="{CFCE7519-A3A2-40EC-9420-8653CB5B8085}" type="pres">
      <dgm:prSet presAssocID="{1C2C24AA-7E42-4CCB-8EC8-16DD550089E3}" presName="sibTrans" presStyleLbl="sibTrans1D1" presStyleIdx="3" presStyleCnt="8"/>
      <dgm:spPr/>
      <dgm:t>
        <a:bodyPr/>
        <a:lstStyle/>
        <a:p>
          <a:endParaRPr lang="es-EC"/>
        </a:p>
      </dgm:t>
    </dgm:pt>
    <dgm:pt modelId="{46953A3C-026A-4AFB-A3C5-0B1729418D2B}" type="pres">
      <dgm:prSet presAssocID="{F7D78EB4-0F8B-4F71-9D56-EA15D893025B}" presName="node" presStyleLbl="node1" presStyleIdx="4" presStyleCnt="8" custScaleY="132175" custRadScaleRad="101115" custRadScaleInc="-3432">
        <dgm:presLayoutVars>
          <dgm:bulletEnabled val="1"/>
        </dgm:presLayoutVars>
      </dgm:prSet>
      <dgm:spPr/>
      <dgm:t>
        <a:bodyPr/>
        <a:lstStyle/>
        <a:p>
          <a:endParaRPr lang="es-EC"/>
        </a:p>
      </dgm:t>
    </dgm:pt>
    <dgm:pt modelId="{295BDCE3-4005-482D-8E5E-5AF39DF3118F}" type="pres">
      <dgm:prSet presAssocID="{F7D78EB4-0F8B-4F71-9D56-EA15D893025B}" presName="spNode" presStyleCnt="0"/>
      <dgm:spPr/>
    </dgm:pt>
    <dgm:pt modelId="{8770FC20-08EA-4A89-AA1A-1C1407A97FF6}" type="pres">
      <dgm:prSet presAssocID="{9846983E-C39F-4175-BB1B-C4142CDEE451}" presName="sibTrans" presStyleLbl="sibTrans1D1" presStyleIdx="4" presStyleCnt="8"/>
      <dgm:spPr/>
      <dgm:t>
        <a:bodyPr/>
        <a:lstStyle/>
        <a:p>
          <a:endParaRPr lang="es-EC"/>
        </a:p>
      </dgm:t>
    </dgm:pt>
    <dgm:pt modelId="{0E0E91A2-BF14-4ABA-9C06-15A8D8514B63}" type="pres">
      <dgm:prSet presAssocID="{42BDF275-1235-4939-8860-1834684D26F2}" presName="node" presStyleLbl="node1" presStyleIdx="5" presStyleCnt="8" custScaleY="134725">
        <dgm:presLayoutVars>
          <dgm:bulletEnabled val="1"/>
        </dgm:presLayoutVars>
      </dgm:prSet>
      <dgm:spPr/>
      <dgm:t>
        <a:bodyPr/>
        <a:lstStyle/>
        <a:p>
          <a:endParaRPr lang="es-EC"/>
        </a:p>
      </dgm:t>
    </dgm:pt>
    <dgm:pt modelId="{F2DF3427-1E33-470A-9255-8A058EDB5FB4}" type="pres">
      <dgm:prSet presAssocID="{42BDF275-1235-4939-8860-1834684D26F2}" presName="spNode" presStyleCnt="0"/>
      <dgm:spPr/>
      <dgm:t>
        <a:bodyPr/>
        <a:lstStyle/>
        <a:p>
          <a:endParaRPr lang="es-EC"/>
        </a:p>
      </dgm:t>
    </dgm:pt>
    <dgm:pt modelId="{0032A369-0BC0-4971-A2E6-7EDA9FF0B4DE}" type="pres">
      <dgm:prSet presAssocID="{45B4A322-DB6A-48C4-800F-1DA4BE4D59C3}" presName="sibTrans" presStyleLbl="sibTrans1D1" presStyleIdx="5" presStyleCnt="8"/>
      <dgm:spPr/>
      <dgm:t>
        <a:bodyPr/>
        <a:lstStyle/>
        <a:p>
          <a:endParaRPr lang="es-EC"/>
        </a:p>
      </dgm:t>
    </dgm:pt>
    <dgm:pt modelId="{DDA72E39-56FE-4E3A-B683-F88ADB7251E9}" type="pres">
      <dgm:prSet presAssocID="{43BC864F-56E8-4CE9-B571-8613784910BD}" presName="node" presStyleLbl="node1" presStyleIdx="6" presStyleCnt="8" custScaleY="134725">
        <dgm:presLayoutVars>
          <dgm:bulletEnabled val="1"/>
        </dgm:presLayoutVars>
      </dgm:prSet>
      <dgm:spPr/>
      <dgm:t>
        <a:bodyPr/>
        <a:lstStyle/>
        <a:p>
          <a:endParaRPr lang="es-EC"/>
        </a:p>
      </dgm:t>
    </dgm:pt>
    <dgm:pt modelId="{266292BF-5D12-4D79-8EAA-4F9F758657D6}" type="pres">
      <dgm:prSet presAssocID="{43BC864F-56E8-4CE9-B571-8613784910BD}" presName="spNode" presStyleCnt="0"/>
      <dgm:spPr/>
      <dgm:t>
        <a:bodyPr/>
        <a:lstStyle/>
        <a:p>
          <a:endParaRPr lang="es-EC"/>
        </a:p>
      </dgm:t>
    </dgm:pt>
    <dgm:pt modelId="{B0D618A9-D1AF-4B95-901E-B026ABE6407D}" type="pres">
      <dgm:prSet presAssocID="{9C276E78-BDD8-490E-954A-DA62AF8F327B}" presName="sibTrans" presStyleLbl="sibTrans1D1" presStyleIdx="6" presStyleCnt="8"/>
      <dgm:spPr/>
      <dgm:t>
        <a:bodyPr/>
        <a:lstStyle/>
        <a:p>
          <a:endParaRPr lang="es-EC"/>
        </a:p>
      </dgm:t>
    </dgm:pt>
    <dgm:pt modelId="{1DCBBFE6-03EF-461D-AFF8-A218186A1C86}" type="pres">
      <dgm:prSet presAssocID="{B950D982-FEA7-49AC-8251-70836A5F1B85}" presName="node" presStyleLbl="node1" presStyleIdx="7" presStyleCnt="8" custScaleY="134725">
        <dgm:presLayoutVars>
          <dgm:bulletEnabled val="1"/>
        </dgm:presLayoutVars>
      </dgm:prSet>
      <dgm:spPr/>
      <dgm:t>
        <a:bodyPr/>
        <a:lstStyle/>
        <a:p>
          <a:endParaRPr lang="es-EC"/>
        </a:p>
      </dgm:t>
    </dgm:pt>
    <dgm:pt modelId="{7FF3529F-04E4-46D1-8032-61A172049D1E}" type="pres">
      <dgm:prSet presAssocID="{B950D982-FEA7-49AC-8251-70836A5F1B85}" presName="spNode" presStyleCnt="0"/>
      <dgm:spPr/>
      <dgm:t>
        <a:bodyPr/>
        <a:lstStyle/>
        <a:p>
          <a:endParaRPr lang="es-EC"/>
        </a:p>
      </dgm:t>
    </dgm:pt>
    <dgm:pt modelId="{F68A9F84-F1FC-4218-A733-9D61E186C485}" type="pres">
      <dgm:prSet presAssocID="{B01467E7-C6DA-4CFF-8F0A-3C11927FDD9D}" presName="sibTrans" presStyleLbl="sibTrans1D1" presStyleIdx="7" presStyleCnt="8"/>
      <dgm:spPr/>
      <dgm:t>
        <a:bodyPr/>
        <a:lstStyle/>
        <a:p>
          <a:endParaRPr lang="es-EC"/>
        </a:p>
      </dgm:t>
    </dgm:pt>
  </dgm:ptLst>
  <dgm:cxnLst>
    <dgm:cxn modelId="{64BBB3F9-8669-49DF-8818-603BF3FF6457}" type="presOf" srcId="{FC9CE698-23AC-46CD-A796-A02FE7628963}" destId="{7FFB1B2E-62C9-4FF4-809F-AC8AE0309B43}" srcOrd="0" destOrd="0" presId="urn:microsoft.com/office/officeart/2005/8/layout/cycle5"/>
    <dgm:cxn modelId="{AB2D010A-78F5-4FEB-A2A2-2C246CB5AA12}" srcId="{4B24B732-E989-48A7-94D8-1F12C709A655}" destId="{E787A909-E55D-4A78-A3F5-0B64F5FFDEF5}" srcOrd="1" destOrd="0" parTransId="{C1FBF55E-8A4C-4657-8C34-384667C81E8D}" sibTransId="{0F5094B1-CDBB-40A1-BBDB-D7035D0EC1C0}"/>
    <dgm:cxn modelId="{47DCE61A-AF10-48CC-8622-3E7944886177}" srcId="{4B24B732-E989-48A7-94D8-1F12C709A655}" destId="{FC9CE698-23AC-46CD-A796-A02FE7628963}" srcOrd="3" destOrd="0" parTransId="{63EEE202-97D2-44D8-B42E-838D14A4C152}" sibTransId="{1C2C24AA-7E42-4CCB-8EC8-16DD550089E3}"/>
    <dgm:cxn modelId="{D524F85C-B630-4A88-A286-7F3204BD0891}" type="presOf" srcId="{936759E6-C7D3-4C96-A0DA-3744620136F1}" destId="{837C8B5B-0C47-435B-A067-AE6A5828EF61}" srcOrd="0" destOrd="0" presId="urn:microsoft.com/office/officeart/2005/8/layout/cycle5"/>
    <dgm:cxn modelId="{0802D086-6177-44ED-97BD-389FB8B38446}" srcId="{4B24B732-E989-48A7-94D8-1F12C709A655}" destId="{42BDF275-1235-4939-8860-1834684D26F2}" srcOrd="5" destOrd="0" parTransId="{6361738F-E925-4B52-8F38-13A22536ED97}" sibTransId="{45B4A322-DB6A-48C4-800F-1DA4BE4D59C3}"/>
    <dgm:cxn modelId="{5FA9BF83-760A-4F40-8980-554FEA16A557}" type="presOf" srcId="{0F5094B1-CDBB-40A1-BBDB-D7035D0EC1C0}" destId="{92A223DD-87A5-4483-BC0D-9ADEB271F354}" srcOrd="0" destOrd="0" presId="urn:microsoft.com/office/officeart/2005/8/layout/cycle5"/>
    <dgm:cxn modelId="{9C8F42DF-CA95-414C-9519-E96F3F6574AD}" type="presOf" srcId="{F7D78EB4-0F8B-4F71-9D56-EA15D893025B}" destId="{46953A3C-026A-4AFB-A3C5-0B1729418D2B}" srcOrd="0" destOrd="0" presId="urn:microsoft.com/office/officeart/2005/8/layout/cycle5"/>
    <dgm:cxn modelId="{59D2DC7C-E626-4218-9EB3-076B8BDA68F8}" type="presOf" srcId="{E787A909-E55D-4A78-A3F5-0B64F5FFDEF5}" destId="{8DC2ED79-0853-4BBA-8AE4-F9D3B7AA8078}" srcOrd="0" destOrd="0" presId="urn:microsoft.com/office/officeart/2005/8/layout/cycle5"/>
    <dgm:cxn modelId="{60083807-4123-48A6-88F6-D5EA0E4E9999}" srcId="{4B24B732-E989-48A7-94D8-1F12C709A655}" destId="{565CF021-EFE7-47D0-BDA8-59C9E7725A91}" srcOrd="0" destOrd="0" parTransId="{F71F9328-61AC-41C7-A9B7-CF98BBA49659}" sibTransId="{DF0142C8-A54B-4046-A742-96A979B2601E}"/>
    <dgm:cxn modelId="{BB542130-7F2D-453F-8466-7FBFE3AFE0F5}" type="presOf" srcId="{4B24B732-E989-48A7-94D8-1F12C709A655}" destId="{E68964FE-7A77-4B3F-8644-265996632F3E}" srcOrd="0" destOrd="0" presId="urn:microsoft.com/office/officeart/2005/8/layout/cycle5"/>
    <dgm:cxn modelId="{E4F28ADE-2776-496F-A716-41A36BA98F1B}" type="presOf" srcId="{565CF021-EFE7-47D0-BDA8-59C9E7725A91}" destId="{1C8C1C7C-A8B5-4417-90CE-65DE022AED58}" srcOrd="0" destOrd="0" presId="urn:microsoft.com/office/officeart/2005/8/layout/cycle5"/>
    <dgm:cxn modelId="{2786BE94-5781-49C8-A460-C883918969A3}" srcId="{4B24B732-E989-48A7-94D8-1F12C709A655}" destId="{F7D78EB4-0F8B-4F71-9D56-EA15D893025B}" srcOrd="4" destOrd="0" parTransId="{BB269D4B-F41E-4227-A6D4-3EF6C4A72B33}" sibTransId="{9846983E-C39F-4175-BB1B-C4142CDEE451}"/>
    <dgm:cxn modelId="{F0B84004-5961-47EB-A14F-3C9BABB1F4A0}" type="presOf" srcId="{45B4A322-DB6A-48C4-800F-1DA4BE4D59C3}" destId="{0032A369-0BC0-4971-A2E6-7EDA9FF0B4DE}" srcOrd="0" destOrd="0" presId="urn:microsoft.com/office/officeart/2005/8/layout/cycle5"/>
    <dgm:cxn modelId="{A7CAEA66-B573-456E-BD8B-091287134464}" type="presOf" srcId="{1C2C24AA-7E42-4CCB-8EC8-16DD550089E3}" destId="{CFCE7519-A3A2-40EC-9420-8653CB5B8085}" srcOrd="0" destOrd="0" presId="urn:microsoft.com/office/officeart/2005/8/layout/cycle5"/>
    <dgm:cxn modelId="{24D3CD10-0BD1-4A70-88B4-C4B7A553D013}" type="presOf" srcId="{B01467E7-C6DA-4CFF-8F0A-3C11927FDD9D}" destId="{F68A9F84-F1FC-4218-A733-9D61E186C485}" srcOrd="0" destOrd="0" presId="urn:microsoft.com/office/officeart/2005/8/layout/cycle5"/>
    <dgm:cxn modelId="{09F79072-C779-4A8A-9AC9-7752E6EEB23D}" type="presOf" srcId="{43BC864F-56E8-4CE9-B571-8613784910BD}" destId="{DDA72E39-56FE-4E3A-B683-F88ADB7251E9}" srcOrd="0" destOrd="0" presId="urn:microsoft.com/office/officeart/2005/8/layout/cycle5"/>
    <dgm:cxn modelId="{C7171F0B-0F47-44A6-A803-B3EF1F896B75}" type="presOf" srcId="{DF0142C8-A54B-4046-A742-96A979B2601E}" destId="{6F75D82B-5B6C-4FE9-BACF-0AD734728E43}" srcOrd="0" destOrd="0" presId="urn:microsoft.com/office/officeart/2005/8/layout/cycle5"/>
    <dgm:cxn modelId="{4760F7B1-8367-455B-9D67-01AA2A91F12D}" srcId="{4B24B732-E989-48A7-94D8-1F12C709A655}" destId="{B950D982-FEA7-49AC-8251-70836A5F1B85}" srcOrd="7" destOrd="0" parTransId="{D1465F24-B84F-455F-B94D-E1430EF2C2BC}" sibTransId="{B01467E7-C6DA-4CFF-8F0A-3C11927FDD9D}"/>
    <dgm:cxn modelId="{5ECCBA31-ED4F-4EB5-8CDB-77C0FF76C646}" type="presOf" srcId="{C5CBA52D-609F-452F-B864-40B3C66874EA}" destId="{36EEE3EF-9A59-45C6-AF86-436C69896865}" srcOrd="0" destOrd="0" presId="urn:microsoft.com/office/officeart/2005/8/layout/cycle5"/>
    <dgm:cxn modelId="{9812C954-E7A8-4080-A7AA-4403153DCFD8}" srcId="{4B24B732-E989-48A7-94D8-1F12C709A655}" destId="{43BC864F-56E8-4CE9-B571-8613784910BD}" srcOrd="6" destOrd="0" parTransId="{7A1E4F20-8605-45ED-A657-47B5E5CFFAE2}" sibTransId="{9C276E78-BDD8-490E-954A-DA62AF8F327B}"/>
    <dgm:cxn modelId="{6F1B0A1F-2F29-4336-A3AF-1C629CB1482A}" type="presOf" srcId="{42BDF275-1235-4939-8860-1834684D26F2}" destId="{0E0E91A2-BF14-4ABA-9C06-15A8D8514B63}" srcOrd="0" destOrd="0" presId="urn:microsoft.com/office/officeart/2005/8/layout/cycle5"/>
    <dgm:cxn modelId="{7B71B12D-CC68-47E6-A4BF-F775372FC750}" type="presOf" srcId="{9846983E-C39F-4175-BB1B-C4142CDEE451}" destId="{8770FC20-08EA-4A89-AA1A-1C1407A97FF6}" srcOrd="0" destOrd="0" presId="urn:microsoft.com/office/officeart/2005/8/layout/cycle5"/>
    <dgm:cxn modelId="{F9FC0450-74A9-40CF-BD84-9C1BDBD37A02}" type="presOf" srcId="{9C276E78-BDD8-490E-954A-DA62AF8F327B}" destId="{B0D618A9-D1AF-4B95-901E-B026ABE6407D}" srcOrd="0" destOrd="0" presId="urn:microsoft.com/office/officeart/2005/8/layout/cycle5"/>
    <dgm:cxn modelId="{BDCA2EDC-B52D-48AF-8D41-829ADC795A08}" type="presOf" srcId="{B950D982-FEA7-49AC-8251-70836A5F1B85}" destId="{1DCBBFE6-03EF-461D-AFF8-A218186A1C86}" srcOrd="0" destOrd="0" presId="urn:microsoft.com/office/officeart/2005/8/layout/cycle5"/>
    <dgm:cxn modelId="{70B21A36-D984-4C76-82EA-8BEBA711E5BA}" srcId="{4B24B732-E989-48A7-94D8-1F12C709A655}" destId="{C5CBA52D-609F-452F-B864-40B3C66874EA}" srcOrd="2" destOrd="0" parTransId="{2EC9D4E1-71C6-4FA8-87DD-1642CACE8EAA}" sibTransId="{936759E6-C7D3-4C96-A0DA-3744620136F1}"/>
    <dgm:cxn modelId="{CE9F5258-08CD-4CEB-9CCD-04CC21FBF6D2}" type="presParOf" srcId="{E68964FE-7A77-4B3F-8644-265996632F3E}" destId="{1C8C1C7C-A8B5-4417-90CE-65DE022AED58}" srcOrd="0" destOrd="0" presId="urn:microsoft.com/office/officeart/2005/8/layout/cycle5"/>
    <dgm:cxn modelId="{9DBB21CD-8714-4E04-84DA-53E3E869B79B}" type="presParOf" srcId="{E68964FE-7A77-4B3F-8644-265996632F3E}" destId="{4390F1BD-3356-461A-B3C7-7FAE54D9583C}" srcOrd="1" destOrd="0" presId="urn:microsoft.com/office/officeart/2005/8/layout/cycle5"/>
    <dgm:cxn modelId="{F163719E-8C13-480F-B6B9-858F76766A7A}" type="presParOf" srcId="{E68964FE-7A77-4B3F-8644-265996632F3E}" destId="{6F75D82B-5B6C-4FE9-BACF-0AD734728E43}" srcOrd="2" destOrd="0" presId="urn:microsoft.com/office/officeart/2005/8/layout/cycle5"/>
    <dgm:cxn modelId="{CD3C3FFD-4132-4598-8323-4F1ABFF9D4BC}" type="presParOf" srcId="{E68964FE-7A77-4B3F-8644-265996632F3E}" destId="{8DC2ED79-0853-4BBA-8AE4-F9D3B7AA8078}" srcOrd="3" destOrd="0" presId="urn:microsoft.com/office/officeart/2005/8/layout/cycle5"/>
    <dgm:cxn modelId="{770F01F8-8B2D-45EC-B06C-B8FFDFC4813A}" type="presParOf" srcId="{E68964FE-7A77-4B3F-8644-265996632F3E}" destId="{25EAD6F9-9900-4C82-B7E6-2F0EBEDE21B9}" srcOrd="4" destOrd="0" presId="urn:microsoft.com/office/officeart/2005/8/layout/cycle5"/>
    <dgm:cxn modelId="{F41AB4CF-161C-413A-9A39-3A5A6D45D7C9}" type="presParOf" srcId="{E68964FE-7A77-4B3F-8644-265996632F3E}" destId="{92A223DD-87A5-4483-BC0D-9ADEB271F354}" srcOrd="5" destOrd="0" presId="urn:microsoft.com/office/officeart/2005/8/layout/cycle5"/>
    <dgm:cxn modelId="{DE639F13-9F24-4646-9B17-2A14FAE1683D}" type="presParOf" srcId="{E68964FE-7A77-4B3F-8644-265996632F3E}" destId="{36EEE3EF-9A59-45C6-AF86-436C69896865}" srcOrd="6" destOrd="0" presId="urn:microsoft.com/office/officeart/2005/8/layout/cycle5"/>
    <dgm:cxn modelId="{55FED0E7-7F08-434E-8350-F91BBD8D4638}" type="presParOf" srcId="{E68964FE-7A77-4B3F-8644-265996632F3E}" destId="{4774AE7A-DC57-49FA-802D-2D3EC506957C}" srcOrd="7" destOrd="0" presId="urn:microsoft.com/office/officeart/2005/8/layout/cycle5"/>
    <dgm:cxn modelId="{49E2B4B7-8EC8-40D3-95AA-1F5EA7D9E8C1}" type="presParOf" srcId="{E68964FE-7A77-4B3F-8644-265996632F3E}" destId="{837C8B5B-0C47-435B-A067-AE6A5828EF61}" srcOrd="8" destOrd="0" presId="urn:microsoft.com/office/officeart/2005/8/layout/cycle5"/>
    <dgm:cxn modelId="{668454D0-7B8C-48F3-AAE9-61CAB973B653}" type="presParOf" srcId="{E68964FE-7A77-4B3F-8644-265996632F3E}" destId="{7FFB1B2E-62C9-4FF4-809F-AC8AE0309B43}" srcOrd="9" destOrd="0" presId="urn:microsoft.com/office/officeart/2005/8/layout/cycle5"/>
    <dgm:cxn modelId="{F6368963-28AD-4286-8E05-E32C3C78B86F}" type="presParOf" srcId="{E68964FE-7A77-4B3F-8644-265996632F3E}" destId="{4E52BFDD-931E-4489-92F7-44E480AA2C76}" srcOrd="10" destOrd="0" presId="urn:microsoft.com/office/officeart/2005/8/layout/cycle5"/>
    <dgm:cxn modelId="{14A7F17A-21B7-4591-893B-417906E611E8}" type="presParOf" srcId="{E68964FE-7A77-4B3F-8644-265996632F3E}" destId="{CFCE7519-A3A2-40EC-9420-8653CB5B8085}" srcOrd="11" destOrd="0" presId="urn:microsoft.com/office/officeart/2005/8/layout/cycle5"/>
    <dgm:cxn modelId="{D87A469A-918B-4E40-94B2-9C3363CAEFC3}" type="presParOf" srcId="{E68964FE-7A77-4B3F-8644-265996632F3E}" destId="{46953A3C-026A-4AFB-A3C5-0B1729418D2B}" srcOrd="12" destOrd="0" presId="urn:microsoft.com/office/officeart/2005/8/layout/cycle5"/>
    <dgm:cxn modelId="{78EF4B85-B3A1-40B9-9BC1-AE1E4646B157}" type="presParOf" srcId="{E68964FE-7A77-4B3F-8644-265996632F3E}" destId="{295BDCE3-4005-482D-8E5E-5AF39DF3118F}" srcOrd="13" destOrd="0" presId="urn:microsoft.com/office/officeart/2005/8/layout/cycle5"/>
    <dgm:cxn modelId="{C78EB88B-BAFD-4961-AF85-41AE3670FBB8}" type="presParOf" srcId="{E68964FE-7A77-4B3F-8644-265996632F3E}" destId="{8770FC20-08EA-4A89-AA1A-1C1407A97FF6}" srcOrd="14" destOrd="0" presId="urn:microsoft.com/office/officeart/2005/8/layout/cycle5"/>
    <dgm:cxn modelId="{080C80CE-421D-4C51-B092-97E96BDC042F}" type="presParOf" srcId="{E68964FE-7A77-4B3F-8644-265996632F3E}" destId="{0E0E91A2-BF14-4ABA-9C06-15A8D8514B63}" srcOrd="15" destOrd="0" presId="urn:microsoft.com/office/officeart/2005/8/layout/cycle5"/>
    <dgm:cxn modelId="{4E1D3E50-AD5B-4F9A-AD36-CB7F63299D58}" type="presParOf" srcId="{E68964FE-7A77-4B3F-8644-265996632F3E}" destId="{F2DF3427-1E33-470A-9255-8A058EDB5FB4}" srcOrd="16" destOrd="0" presId="urn:microsoft.com/office/officeart/2005/8/layout/cycle5"/>
    <dgm:cxn modelId="{08CFBEE1-6D8B-4658-8D8A-01A417BFD231}" type="presParOf" srcId="{E68964FE-7A77-4B3F-8644-265996632F3E}" destId="{0032A369-0BC0-4971-A2E6-7EDA9FF0B4DE}" srcOrd="17" destOrd="0" presId="urn:microsoft.com/office/officeart/2005/8/layout/cycle5"/>
    <dgm:cxn modelId="{95A670F5-BEC6-467A-A75A-BCAD48CFA999}" type="presParOf" srcId="{E68964FE-7A77-4B3F-8644-265996632F3E}" destId="{DDA72E39-56FE-4E3A-B683-F88ADB7251E9}" srcOrd="18" destOrd="0" presId="urn:microsoft.com/office/officeart/2005/8/layout/cycle5"/>
    <dgm:cxn modelId="{B8B56C0A-B59A-42E0-8F1E-AA63372BDB99}" type="presParOf" srcId="{E68964FE-7A77-4B3F-8644-265996632F3E}" destId="{266292BF-5D12-4D79-8EAA-4F9F758657D6}" srcOrd="19" destOrd="0" presId="urn:microsoft.com/office/officeart/2005/8/layout/cycle5"/>
    <dgm:cxn modelId="{3C3F9709-802D-4561-8258-4461CF7AD7B8}" type="presParOf" srcId="{E68964FE-7A77-4B3F-8644-265996632F3E}" destId="{B0D618A9-D1AF-4B95-901E-B026ABE6407D}" srcOrd="20" destOrd="0" presId="urn:microsoft.com/office/officeart/2005/8/layout/cycle5"/>
    <dgm:cxn modelId="{D07EFE77-3C24-46D2-9533-497ABC03575F}" type="presParOf" srcId="{E68964FE-7A77-4B3F-8644-265996632F3E}" destId="{1DCBBFE6-03EF-461D-AFF8-A218186A1C86}" srcOrd="21" destOrd="0" presId="urn:microsoft.com/office/officeart/2005/8/layout/cycle5"/>
    <dgm:cxn modelId="{DF8E487C-46DF-48AE-861E-C528420DECF6}" type="presParOf" srcId="{E68964FE-7A77-4B3F-8644-265996632F3E}" destId="{7FF3529F-04E4-46D1-8032-61A172049D1E}" srcOrd="22" destOrd="0" presId="urn:microsoft.com/office/officeart/2005/8/layout/cycle5"/>
    <dgm:cxn modelId="{C0227C13-21AC-4A5C-8DC8-A3AA481A3273}" type="presParOf" srcId="{E68964FE-7A77-4B3F-8644-265996632F3E}" destId="{F68A9F84-F1FC-4218-A733-9D61E186C485}" srcOrd="23" destOrd="0" presId="urn:microsoft.com/office/officeart/2005/8/layout/cycle5"/>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24B732-E989-48A7-94D8-1F12C709A655}" type="doc">
      <dgm:prSet loTypeId="urn:microsoft.com/office/officeart/2005/8/layout/cycle5" loCatId="cycle" qsTypeId="urn:microsoft.com/office/officeart/2005/8/quickstyle/simple5" qsCatId="simple" csTypeId="urn:microsoft.com/office/officeart/2005/8/colors/accent3_1" csCatId="accent3" phldr="1"/>
      <dgm:spPr/>
      <dgm:t>
        <a:bodyPr/>
        <a:lstStyle/>
        <a:p>
          <a:endParaRPr lang="es-EC"/>
        </a:p>
      </dgm:t>
    </dgm:pt>
    <dgm:pt modelId="{42BDF275-1235-4939-8860-1834684D26F2}">
      <dgm:prSet phldrT="[Texto]"/>
      <dgm:spPr>
        <a:blipFill rotWithShape="0">
          <a:blip xmlns:r="http://schemas.openxmlformats.org/officeDocument/2006/relationships" r:embed="rId1"/>
          <a:stretch>
            <a:fillRect/>
          </a:stretch>
        </a:blipFill>
      </dgm:spPr>
      <dgm:t>
        <a:bodyPr/>
        <a:lstStyle/>
        <a:p>
          <a:endParaRPr lang="es-EC" dirty="0"/>
        </a:p>
      </dgm:t>
    </dgm:pt>
    <dgm:pt modelId="{6361738F-E925-4B52-8F38-13A22536ED97}" type="parTrans" cxnId="{0802D086-6177-44ED-97BD-389FB8B38446}">
      <dgm:prSet/>
      <dgm:spPr/>
      <dgm:t>
        <a:bodyPr/>
        <a:lstStyle/>
        <a:p>
          <a:endParaRPr lang="es-EC"/>
        </a:p>
      </dgm:t>
    </dgm:pt>
    <dgm:pt modelId="{45B4A322-DB6A-48C4-800F-1DA4BE4D59C3}" type="sibTrans" cxnId="{0802D086-6177-44ED-97BD-389FB8B38446}">
      <dgm:prSet/>
      <dgm:spPr/>
      <dgm:t>
        <a:bodyPr/>
        <a:lstStyle/>
        <a:p>
          <a:endParaRPr lang="es-EC"/>
        </a:p>
      </dgm:t>
    </dgm:pt>
    <dgm:pt modelId="{43BC864F-56E8-4CE9-B571-8613784910BD}">
      <dgm:prSet phldrT="[Texto]"/>
      <dgm:spPr>
        <a:blipFill rotWithShape="0">
          <a:blip xmlns:r="http://schemas.openxmlformats.org/officeDocument/2006/relationships" r:embed="rId2"/>
          <a:stretch>
            <a:fillRect/>
          </a:stretch>
        </a:blipFill>
      </dgm:spPr>
      <dgm:t>
        <a:bodyPr/>
        <a:lstStyle/>
        <a:p>
          <a:endParaRPr lang="es-EC" dirty="0"/>
        </a:p>
      </dgm:t>
    </dgm:pt>
    <dgm:pt modelId="{7A1E4F20-8605-45ED-A657-47B5E5CFFAE2}" type="parTrans" cxnId="{9812C954-E7A8-4080-A7AA-4403153DCFD8}">
      <dgm:prSet/>
      <dgm:spPr/>
      <dgm:t>
        <a:bodyPr/>
        <a:lstStyle/>
        <a:p>
          <a:endParaRPr lang="es-EC"/>
        </a:p>
      </dgm:t>
    </dgm:pt>
    <dgm:pt modelId="{9C276E78-BDD8-490E-954A-DA62AF8F327B}" type="sibTrans" cxnId="{9812C954-E7A8-4080-A7AA-4403153DCFD8}">
      <dgm:prSet/>
      <dgm:spPr/>
      <dgm:t>
        <a:bodyPr/>
        <a:lstStyle/>
        <a:p>
          <a:endParaRPr lang="es-EC"/>
        </a:p>
      </dgm:t>
    </dgm:pt>
    <dgm:pt modelId="{B950D982-FEA7-49AC-8251-70836A5F1B85}">
      <dgm:prSet phldrT="[Texto]"/>
      <dgm:spPr>
        <a:blipFill rotWithShape="0">
          <a:blip xmlns:r="http://schemas.openxmlformats.org/officeDocument/2006/relationships" r:embed="rId3"/>
          <a:stretch>
            <a:fillRect/>
          </a:stretch>
        </a:blipFill>
      </dgm:spPr>
      <dgm:t>
        <a:bodyPr/>
        <a:lstStyle/>
        <a:p>
          <a:endParaRPr lang="es-EC" dirty="0"/>
        </a:p>
      </dgm:t>
    </dgm:pt>
    <dgm:pt modelId="{D1465F24-B84F-455F-B94D-E1430EF2C2BC}" type="parTrans" cxnId="{4760F7B1-8367-455B-9D67-01AA2A91F12D}">
      <dgm:prSet/>
      <dgm:spPr/>
      <dgm:t>
        <a:bodyPr/>
        <a:lstStyle/>
        <a:p>
          <a:endParaRPr lang="es-EC"/>
        </a:p>
      </dgm:t>
    </dgm:pt>
    <dgm:pt modelId="{B01467E7-C6DA-4CFF-8F0A-3C11927FDD9D}" type="sibTrans" cxnId="{4760F7B1-8367-455B-9D67-01AA2A91F12D}">
      <dgm:prSet/>
      <dgm:spPr/>
      <dgm:t>
        <a:bodyPr/>
        <a:lstStyle/>
        <a:p>
          <a:endParaRPr lang="es-EC"/>
        </a:p>
      </dgm:t>
    </dgm:pt>
    <dgm:pt modelId="{FC9CE698-23AC-46CD-A796-A02FE7628963}">
      <dgm:prSet phldrT="[Texto]"/>
      <dgm:spPr>
        <a:blipFill rotWithShape="0">
          <a:blip xmlns:r="http://schemas.openxmlformats.org/officeDocument/2006/relationships" r:embed="rId4"/>
          <a:stretch>
            <a:fillRect/>
          </a:stretch>
        </a:blipFill>
      </dgm:spPr>
      <dgm:t>
        <a:bodyPr/>
        <a:lstStyle/>
        <a:p>
          <a:endParaRPr lang="es-EC" b="1" dirty="0"/>
        </a:p>
      </dgm:t>
    </dgm:pt>
    <dgm:pt modelId="{63EEE202-97D2-44D8-B42E-838D14A4C152}" type="parTrans" cxnId="{47DCE61A-AF10-48CC-8622-3E7944886177}">
      <dgm:prSet/>
      <dgm:spPr/>
      <dgm:t>
        <a:bodyPr/>
        <a:lstStyle/>
        <a:p>
          <a:endParaRPr lang="es-EC"/>
        </a:p>
      </dgm:t>
    </dgm:pt>
    <dgm:pt modelId="{1C2C24AA-7E42-4CCB-8EC8-16DD550089E3}" type="sibTrans" cxnId="{47DCE61A-AF10-48CC-8622-3E7944886177}">
      <dgm:prSet/>
      <dgm:spPr/>
      <dgm:t>
        <a:bodyPr/>
        <a:lstStyle/>
        <a:p>
          <a:endParaRPr lang="es-EC"/>
        </a:p>
      </dgm:t>
    </dgm:pt>
    <dgm:pt modelId="{565CF021-EFE7-47D0-BDA8-59C9E7725A91}">
      <dgm:prSet phldrT="[Texto]"/>
      <dgm:spPr>
        <a:blipFill rotWithShape="0">
          <a:blip xmlns:r="http://schemas.openxmlformats.org/officeDocument/2006/relationships" r:embed="rId5"/>
          <a:stretch>
            <a:fillRect/>
          </a:stretch>
        </a:blipFill>
      </dgm:spPr>
      <dgm:t>
        <a:bodyPr/>
        <a:lstStyle/>
        <a:p>
          <a:endParaRPr lang="es-EC" dirty="0"/>
        </a:p>
      </dgm:t>
    </dgm:pt>
    <dgm:pt modelId="{F71F9328-61AC-41C7-A9B7-CF98BBA49659}" type="parTrans" cxnId="{60083807-4123-48A6-88F6-D5EA0E4E9999}">
      <dgm:prSet/>
      <dgm:spPr/>
      <dgm:t>
        <a:bodyPr/>
        <a:lstStyle/>
        <a:p>
          <a:endParaRPr lang="es-EC"/>
        </a:p>
      </dgm:t>
    </dgm:pt>
    <dgm:pt modelId="{DF0142C8-A54B-4046-A742-96A979B2601E}" type="sibTrans" cxnId="{60083807-4123-48A6-88F6-D5EA0E4E9999}">
      <dgm:prSet/>
      <dgm:spPr/>
      <dgm:t>
        <a:bodyPr/>
        <a:lstStyle/>
        <a:p>
          <a:endParaRPr lang="es-EC"/>
        </a:p>
      </dgm:t>
    </dgm:pt>
    <dgm:pt modelId="{E787A909-E55D-4A78-A3F5-0B64F5FFDEF5}">
      <dgm:prSet phldrT="[Texto]"/>
      <dgm:spPr>
        <a:blipFill rotWithShape="0">
          <a:blip xmlns:r="http://schemas.openxmlformats.org/officeDocument/2006/relationships" r:embed="rId6"/>
          <a:stretch>
            <a:fillRect/>
          </a:stretch>
        </a:blipFill>
      </dgm:spPr>
      <dgm:t>
        <a:bodyPr/>
        <a:lstStyle/>
        <a:p>
          <a:endParaRPr lang="es-EC" dirty="0"/>
        </a:p>
      </dgm:t>
    </dgm:pt>
    <dgm:pt modelId="{C1FBF55E-8A4C-4657-8C34-384667C81E8D}" type="parTrans" cxnId="{AB2D010A-78F5-4FEB-A2A2-2C246CB5AA12}">
      <dgm:prSet/>
      <dgm:spPr/>
      <dgm:t>
        <a:bodyPr/>
        <a:lstStyle/>
        <a:p>
          <a:endParaRPr lang="es-EC"/>
        </a:p>
      </dgm:t>
    </dgm:pt>
    <dgm:pt modelId="{0F5094B1-CDBB-40A1-BBDB-D7035D0EC1C0}" type="sibTrans" cxnId="{AB2D010A-78F5-4FEB-A2A2-2C246CB5AA12}">
      <dgm:prSet/>
      <dgm:spPr/>
      <dgm:t>
        <a:bodyPr/>
        <a:lstStyle/>
        <a:p>
          <a:endParaRPr lang="es-EC"/>
        </a:p>
      </dgm:t>
    </dgm:pt>
    <dgm:pt modelId="{F7D78EB4-0F8B-4F71-9D56-EA15D893025B}">
      <dgm:prSet phldrT="[Texto]"/>
      <dgm:spPr>
        <a:blipFill rotWithShape="0">
          <a:blip xmlns:r="http://schemas.openxmlformats.org/officeDocument/2006/relationships" r:embed="rId7"/>
          <a:stretch>
            <a:fillRect/>
          </a:stretch>
        </a:blipFill>
      </dgm:spPr>
      <dgm:t>
        <a:bodyPr/>
        <a:lstStyle/>
        <a:p>
          <a:endParaRPr lang="es-EC" b="1" dirty="0"/>
        </a:p>
      </dgm:t>
    </dgm:pt>
    <dgm:pt modelId="{BB269D4B-F41E-4227-A6D4-3EF6C4A72B33}" type="parTrans" cxnId="{2786BE94-5781-49C8-A460-C883918969A3}">
      <dgm:prSet/>
      <dgm:spPr/>
      <dgm:t>
        <a:bodyPr/>
        <a:lstStyle/>
        <a:p>
          <a:endParaRPr lang="es-EC"/>
        </a:p>
      </dgm:t>
    </dgm:pt>
    <dgm:pt modelId="{9846983E-C39F-4175-BB1B-C4142CDEE451}" type="sibTrans" cxnId="{2786BE94-5781-49C8-A460-C883918969A3}">
      <dgm:prSet/>
      <dgm:spPr/>
      <dgm:t>
        <a:bodyPr/>
        <a:lstStyle/>
        <a:p>
          <a:endParaRPr lang="es-EC"/>
        </a:p>
      </dgm:t>
    </dgm:pt>
    <dgm:pt modelId="{62C51D1C-AE50-42E4-A9D3-45403BECE0AE}">
      <dgm:prSet phldrT="[Texto]"/>
      <dgm:spPr>
        <a:blipFill rotWithShape="0">
          <a:blip xmlns:r="http://schemas.openxmlformats.org/officeDocument/2006/relationships" r:embed="rId8"/>
          <a:stretch>
            <a:fillRect/>
          </a:stretch>
        </a:blipFill>
      </dgm:spPr>
      <dgm:t>
        <a:bodyPr/>
        <a:lstStyle/>
        <a:p>
          <a:endParaRPr lang="es-EC" dirty="0"/>
        </a:p>
      </dgm:t>
    </dgm:pt>
    <dgm:pt modelId="{CFB7D587-3EB6-4BC4-91D8-7A16604123F1}" type="parTrans" cxnId="{57FC6210-19DA-4278-84C7-7AB5D6E902D3}">
      <dgm:prSet/>
      <dgm:spPr/>
      <dgm:t>
        <a:bodyPr/>
        <a:lstStyle/>
        <a:p>
          <a:endParaRPr lang="es-EC"/>
        </a:p>
      </dgm:t>
    </dgm:pt>
    <dgm:pt modelId="{74DCC869-ECE4-4C8D-B2D4-7D2606A585BD}" type="sibTrans" cxnId="{57FC6210-19DA-4278-84C7-7AB5D6E902D3}">
      <dgm:prSet/>
      <dgm:spPr/>
      <dgm:t>
        <a:bodyPr/>
        <a:lstStyle/>
        <a:p>
          <a:endParaRPr lang="es-EC"/>
        </a:p>
      </dgm:t>
    </dgm:pt>
    <dgm:pt modelId="{E68964FE-7A77-4B3F-8644-265996632F3E}" type="pres">
      <dgm:prSet presAssocID="{4B24B732-E989-48A7-94D8-1F12C709A655}" presName="cycle" presStyleCnt="0">
        <dgm:presLayoutVars>
          <dgm:dir/>
          <dgm:resizeHandles val="exact"/>
        </dgm:presLayoutVars>
      </dgm:prSet>
      <dgm:spPr/>
      <dgm:t>
        <a:bodyPr/>
        <a:lstStyle/>
        <a:p>
          <a:endParaRPr lang="es-EC"/>
        </a:p>
      </dgm:t>
    </dgm:pt>
    <dgm:pt modelId="{1C8C1C7C-A8B5-4417-90CE-65DE022AED58}" type="pres">
      <dgm:prSet presAssocID="{565CF021-EFE7-47D0-BDA8-59C9E7725A91}" presName="node" presStyleLbl="node1" presStyleIdx="0" presStyleCnt="8" custScaleY="133247">
        <dgm:presLayoutVars>
          <dgm:bulletEnabled val="1"/>
        </dgm:presLayoutVars>
      </dgm:prSet>
      <dgm:spPr/>
      <dgm:t>
        <a:bodyPr/>
        <a:lstStyle/>
        <a:p>
          <a:endParaRPr lang="es-EC"/>
        </a:p>
      </dgm:t>
    </dgm:pt>
    <dgm:pt modelId="{4390F1BD-3356-461A-B3C7-7FAE54D9583C}" type="pres">
      <dgm:prSet presAssocID="{565CF021-EFE7-47D0-BDA8-59C9E7725A91}" presName="spNode" presStyleCnt="0"/>
      <dgm:spPr/>
    </dgm:pt>
    <dgm:pt modelId="{6F75D82B-5B6C-4FE9-BACF-0AD734728E43}" type="pres">
      <dgm:prSet presAssocID="{DF0142C8-A54B-4046-A742-96A979B2601E}" presName="sibTrans" presStyleLbl="sibTrans1D1" presStyleIdx="0" presStyleCnt="8"/>
      <dgm:spPr/>
      <dgm:t>
        <a:bodyPr/>
        <a:lstStyle/>
        <a:p>
          <a:endParaRPr lang="es-EC"/>
        </a:p>
      </dgm:t>
    </dgm:pt>
    <dgm:pt modelId="{8DC2ED79-0853-4BBA-8AE4-F9D3B7AA8078}" type="pres">
      <dgm:prSet presAssocID="{E787A909-E55D-4A78-A3F5-0B64F5FFDEF5}" presName="node" presStyleLbl="node1" presStyleIdx="1" presStyleCnt="8" custScaleY="134725">
        <dgm:presLayoutVars>
          <dgm:bulletEnabled val="1"/>
        </dgm:presLayoutVars>
      </dgm:prSet>
      <dgm:spPr/>
      <dgm:t>
        <a:bodyPr/>
        <a:lstStyle/>
        <a:p>
          <a:endParaRPr lang="es-EC"/>
        </a:p>
      </dgm:t>
    </dgm:pt>
    <dgm:pt modelId="{25EAD6F9-9900-4C82-B7E6-2F0EBEDE21B9}" type="pres">
      <dgm:prSet presAssocID="{E787A909-E55D-4A78-A3F5-0B64F5FFDEF5}" presName="spNode" presStyleCnt="0"/>
      <dgm:spPr/>
    </dgm:pt>
    <dgm:pt modelId="{92A223DD-87A5-4483-BC0D-9ADEB271F354}" type="pres">
      <dgm:prSet presAssocID="{0F5094B1-CDBB-40A1-BBDB-D7035D0EC1C0}" presName="sibTrans" presStyleLbl="sibTrans1D1" presStyleIdx="1" presStyleCnt="8"/>
      <dgm:spPr/>
      <dgm:t>
        <a:bodyPr/>
        <a:lstStyle/>
        <a:p>
          <a:endParaRPr lang="es-EC"/>
        </a:p>
      </dgm:t>
    </dgm:pt>
    <dgm:pt modelId="{B1217D58-1DB6-41BF-8066-6D8F12B68B62}" type="pres">
      <dgm:prSet presAssocID="{62C51D1C-AE50-42E4-A9D3-45403BECE0AE}" presName="node" presStyleLbl="node1" presStyleIdx="2" presStyleCnt="8" custScaleY="143169">
        <dgm:presLayoutVars>
          <dgm:bulletEnabled val="1"/>
        </dgm:presLayoutVars>
      </dgm:prSet>
      <dgm:spPr/>
      <dgm:t>
        <a:bodyPr/>
        <a:lstStyle/>
        <a:p>
          <a:endParaRPr lang="es-EC"/>
        </a:p>
      </dgm:t>
    </dgm:pt>
    <dgm:pt modelId="{5B2D7DD7-6E61-468E-81B0-900A9DD05898}" type="pres">
      <dgm:prSet presAssocID="{62C51D1C-AE50-42E4-A9D3-45403BECE0AE}" presName="spNode" presStyleCnt="0"/>
      <dgm:spPr/>
    </dgm:pt>
    <dgm:pt modelId="{2F5C07E1-6E72-40C1-A5B4-77339EE3B32F}" type="pres">
      <dgm:prSet presAssocID="{74DCC869-ECE4-4C8D-B2D4-7D2606A585BD}" presName="sibTrans" presStyleLbl="sibTrans1D1" presStyleIdx="2" presStyleCnt="8"/>
      <dgm:spPr/>
      <dgm:t>
        <a:bodyPr/>
        <a:lstStyle/>
        <a:p>
          <a:endParaRPr lang="es-EC"/>
        </a:p>
      </dgm:t>
    </dgm:pt>
    <dgm:pt modelId="{7FFB1B2E-62C9-4FF4-809F-AC8AE0309B43}" type="pres">
      <dgm:prSet presAssocID="{FC9CE698-23AC-46CD-A796-A02FE7628963}" presName="node" presStyleLbl="node1" presStyleIdx="3" presStyleCnt="8" custScaleY="132175" custRadScaleRad="101115" custRadScaleInc="-3432">
        <dgm:presLayoutVars>
          <dgm:bulletEnabled val="1"/>
        </dgm:presLayoutVars>
      </dgm:prSet>
      <dgm:spPr/>
      <dgm:t>
        <a:bodyPr/>
        <a:lstStyle/>
        <a:p>
          <a:endParaRPr lang="es-EC"/>
        </a:p>
      </dgm:t>
    </dgm:pt>
    <dgm:pt modelId="{4E52BFDD-931E-4489-92F7-44E480AA2C76}" type="pres">
      <dgm:prSet presAssocID="{FC9CE698-23AC-46CD-A796-A02FE7628963}" presName="spNode" presStyleCnt="0"/>
      <dgm:spPr/>
    </dgm:pt>
    <dgm:pt modelId="{CFCE7519-A3A2-40EC-9420-8653CB5B8085}" type="pres">
      <dgm:prSet presAssocID="{1C2C24AA-7E42-4CCB-8EC8-16DD550089E3}" presName="sibTrans" presStyleLbl="sibTrans1D1" presStyleIdx="3" presStyleCnt="8"/>
      <dgm:spPr/>
      <dgm:t>
        <a:bodyPr/>
        <a:lstStyle/>
        <a:p>
          <a:endParaRPr lang="es-EC"/>
        </a:p>
      </dgm:t>
    </dgm:pt>
    <dgm:pt modelId="{46953A3C-026A-4AFB-A3C5-0B1729418D2B}" type="pres">
      <dgm:prSet presAssocID="{F7D78EB4-0F8B-4F71-9D56-EA15D893025B}" presName="node" presStyleLbl="node1" presStyleIdx="4" presStyleCnt="8" custScaleY="132175" custRadScaleRad="101115" custRadScaleInc="-3432">
        <dgm:presLayoutVars>
          <dgm:bulletEnabled val="1"/>
        </dgm:presLayoutVars>
      </dgm:prSet>
      <dgm:spPr/>
      <dgm:t>
        <a:bodyPr/>
        <a:lstStyle/>
        <a:p>
          <a:endParaRPr lang="es-EC"/>
        </a:p>
      </dgm:t>
    </dgm:pt>
    <dgm:pt modelId="{295BDCE3-4005-482D-8E5E-5AF39DF3118F}" type="pres">
      <dgm:prSet presAssocID="{F7D78EB4-0F8B-4F71-9D56-EA15D893025B}" presName="spNode" presStyleCnt="0"/>
      <dgm:spPr/>
    </dgm:pt>
    <dgm:pt modelId="{8770FC20-08EA-4A89-AA1A-1C1407A97FF6}" type="pres">
      <dgm:prSet presAssocID="{9846983E-C39F-4175-BB1B-C4142CDEE451}" presName="sibTrans" presStyleLbl="sibTrans1D1" presStyleIdx="4" presStyleCnt="8"/>
      <dgm:spPr/>
      <dgm:t>
        <a:bodyPr/>
        <a:lstStyle/>
        <a:p>
          <a:endParaRPr lang="es-EC"/>
        </a:p>
      </dgm:t>
    </dgm:pt>
    <dgm:pt modelId="{0E0E91A2-BF14-4ABA-9C06-15A8D8514B63}" type="pres">
      <dgm:prSet presAssocID="{42BDF275-1235-4939-8860-1834684D26F2}" presName="node" presStyleLbl="node1" presStyleIdx="5" presStyleCnt="8" custScaleY="134725">
        <dgm:presLayoutVars>
          <dgm:bulletEnabled val="1"/>
        </dgm:presLayoutVars>
      </dgm:prSet>
      <dgm:spPr/>
      <dgm:t>
        <a:bodyPr/>
        <a:lstStyle/>
        <a:p>
          <a:endParaRPr lang="es-EC"/>
        </a:p>
      </dgm:t>
    </dgm:pt>
    <dgm:pt modelId="{F2DF3427-1E33-470A-9255-8A058EDB5FB4}" type="pres">
      <dgm:prSet presAssocID="{42BDF275-1235-4939-8860-1834684D26F2}" presName="spNode" presStyleCnt="0"/>
      <dgm:spPr/>
      <dgm:t>
        <a:bodyPr/>
        <a:lstStyle/>
        <a:p>
          <a:endParaRPr lang="es-EC"/>
        </a:p>
      </dgm:t>
    </dgm:pt>
    <dgm:pt modelId="{0032A369-0BC0-4971-A2E6-7EDA9FF0B4DE}" type="pres">
      <dgm:prSet presAssocID="{45B4A322-DB6A-48C4-800F-1DA4BE4D59C3}" presName="sibTrans" presStyleLbl="sibTrans1D1" presStyleIdx="5" presStyleCnt="8"/>
      <dgm:spPr/>
      <dgm:t>
        <a:bodyPr/>
        <a:lstStyle/>
        <a:p>
          <a:endParaRPr lang="es-EC"/>
        </a:p>
      </dgm:t>
    </dgm:pt>
    <dgm:pt modelId="{DDA72E39-56FE-4E3A-B683-F88ADB7251E9}" type="pres">
      <dgm:prSet presAssocID="{43BC864F-56E8-4CE9-B571-8613784910BD}" presName="node" presStyleLbl="node1" presStyleIdx="6" presStyleCnt="8" custScaleY="134725">
        <dgm:presLayoutVars>
          <dgm:bulletEnabled val="1"/>
        </dgm:presLayoutVars>
      </dgm:prSet>
      <dgm:spPr/>
      <dgm:t>
        <a:bodyPr/>
        <a:lstStyle/>
        <a:p>
          <a:endParaRPr lang="es-EC"/>
        </a:p>
      </dgm:t>
    </dgm:pt>
    <dgm:pt modelId="{266292BF-5D12-4D79-8EAA-4F9F758657D6}" type="pres">
      <dgm:prSet presAssocID="{43BC864F-56E8-4CE9-B571-8613784910BD}" presName="spNode" presStyleCnt="0"/>
      <dgm:spPr/>
      <dgm:t>
        <a:bodyPr/>
        <a:lstStyle/>
        <a:p>
          <a:endParaRPr lang="es-EC"/>
        </a:p>
      </dgm:t>
    </dgm:pt>
    <dgm:pt modelId="{B0D618A9-D1AF-4B95-901E-B026ABE6407D}" type="pres">
      <dgm:prSet presAssocID="{9C276E78-BDD8-490E-954A-DA62AF8F327B}" presName="sibTrans" presStyleLbl="sibTrans1D1" presStyleIdx="6" presStyleCnt="8"/>
      <dgm:spPr/>
      <dgm:t>
        <a:bodyPr/>
        <a:lstStyle/>
        <a:p>
          <a:endParaRPr lang="es-EC"/>
        </a:p>
      </dgm:t>
    </dgm:pt>
    <dgm:pt modelId="{1DCBBFE6-03EF-461D-AFF8-A218186A1C86}" type="pres">
      <dgm:prSet presAssocID="{B950D982-FEA7-49AC-8251-70836A5F1B85}" presName="node" presStyleLbl="node1" presStyleIdx="7" presStyleCnt="8" custScaleY="134725">
        <dgm:presLayoutVars>
          <dgm:bulletEnabled val="1"/>
        </dgm:presLayoutVars>
      </dgm:prSet>
      <dgm:spPr/>
      <dgm:t>
        <a:bodyPr/>
        <a:lstStyle/>
        <a:p>
          <a:endParaRPr lang="es-EC"/>
        </a:p>
      </dgm:t>
    </dgm:pt>
    <dgm:pt modelId="{7FF3529F-04E4-46D1-8032-61A172049D1E}" type="pres">
      <dgm:prSet presAssocID="{B950D982-FEA7-49AC-8251-70836A5F1B85}" presName="spNode" presStyleCnt="0"/>
      <dgm:spPr/>
      <dgm:t>
        <a:bodyPr/>
        <a:lstStyle/>
        <a:p>
          <a:endParaRPr lang="es-EC"/>
        </a:p>
      </dgm:t>
    </dgm:pt>
    <dgm:pt modelId="{F68A9F84-F1FC-4218-A733-9D61E186C485}" type="pres">
      <dgm:prSet presAssocID="{B01467E7-C6DA-4CFF-8F0A-3C11927FDD9D}" presName="sibTrans" presStyleLbl="sibTrans1D1" presStyleIdx="7" presStyleCnt="8"/>
      <dgm:spPr/>
      <dgm:t>
        <a:bodyPr/>
        <a:lstStyle/>
        <a:p>
          <a:endParaRPr lang="es-EC"/>
        </a:p>
      </dgm:t>
    </dgm:pt>
  </dgm:ptLst>
  <dgm:cxnLst>
    <dgm:cxn modelId="{F5FF1653-C075-41D5-90A0-661528F20F18}" type="presOf" srcId="{4B24B732-E989-48A7-94D8-1F12C709A655}" destId="{E68964FE-7A77-4B3F-8644-265996632F3E}" srcOrd="0" destOrd="0" presId="urn:microsoft.com/office/officeart/2005/8/layout/cycle5"/>
    <dgm:cxn modelId="{AB2D010A-78F5-4FEB-A2A2-2C246CB5AA12}" srcId="{4B24B732-E989-48A7-94D8-1F12C709A655}" destId="{E787A909-E55D-4A78-A3F5-0B64F5FFDEF5}" srcOrd="1" destOrd="0" parTransId="{C1FBF55E-8A4C-4657-8C34-384667C81E8D}" sibTransId="{0F5094B1-CDBB-40A1-BBDB-D7035D0EC1C0}"/>
    <dgm:cxn modelId="{47DCE61A-AF10-48CC-8622-3E7944886177}" srcId="{4B24B732-E989-48A7-94D8-1F12C709A655}" destId="{FC9CE698-23AC-46CD-A796-A02FE7628963}" srcOrd="3" destOrd="0" parTransId="{63EEE202-97D2-44D8-B42E-838D14A4C152}" sibTransId="{1C2C24AA-7E42-4CCB-8EC8-16DD550089E3}"/>
    <dgm:cxn modelId="{0802D086-6177-44ED-97BD-389FB8B38446}" srcId="{4B24B732-E989-48A7-94D8-1F12C709A655}" destId="{42BDF275-1235-4939-8860-1834684D26F2}" srcOrd="5" destOrd="0" parTransId="{6361738F-E925-4B52-8F38-13A22536ED97}" sibTransId="{45B4A322-DB6A-48C4-800F-1DA4BE4D59C3}"/>
    <dgm:cxn modelId="{F8760C37-84C9-4F08-8C7E-F46E5D23C578}" type="presOf" srcId="{42BDF275-1235-4939-8860-1834684D26F2}" destId="{0E0E91A2-BF14-4ABA-9C06-15A8D8514B63}" srcOrd="0" destOrd="0" presId="urn:microsoft.com/office/officeart/2005/8/layout/cycle5"/>
    <dgm:cxn modelId="{51FBBEB2-8003-4854-98ED-B80A0F0F2CD0}" type="presOf" srcId="{9846983E-C39F-4175-BB1B-C4142CDEE451}" destId="{8770FC20-08EA-4A89-AA1A-1C1407A97FF6}" srcOrd="0" destOrd="0" presId="urn:microsoft.com/office/officeart/2005/8/layout/cycle5"/>
    <dgm:cxn modelId="{0DF572E2-96CF-4599-8921-D4F24931F049}" type="presOf" srcId="{B950D982-FEA7-49AC-8251-70836A5F1B85}" destId="{1DCBBFE6-03EF-461D-AFF8-A218186A1C86}" srcOrd="0" destOrd="0" presId="urn:microsoft.com/office/officeart/2005/8/layout/cycle5"/>
    <dgm:cxn modelId="{60083807-4123-48A6-88F6-D5EA0E4E9999}" srcId="{4B24B732-E989-48A7-94D8-1F12C709A655}" destId="{565CF021-EFE7-47D0-BDA8-59C9E7725A91}" srcOrd="0" destOrd="0" parTransId="{F71F9328-61AC-41C7-A9B7-CF98BBA49659}" sibTransId="{DF0142C8-A54B-4046-A742-96A979B2601E}"/>
    <dgm:cxn modelId="{6DA3E23A-9DF4-42C5-84EB-236B03E9D737}" type="presOf" srcId="{B01467E7-C6DA-4CFF-8F0A-3C11927FDD9D}" destId="{F68A9F84-F1FC-4218-A733-9D61E186C485}" srcOrd="0" destOrd="0" presId="urn:microsoft.com/office/officeart/2005/8/layout/cycle5"/>
    <dgm:cxn modelId="{C93C1B0A-362F-45A9-8BA9-F26F54912340}" type="presOf" srcId="{F7D78EB4-0F8B-4F71-9D56-EA15D893025B}" destId="{46953A3C-026A-4AFB-A3C5-0B1729418D2B}" srcOrd="0" destOrd="0" presId="urn:microsoft.com/office/officeart/2005/8/layout/cycle5"/>
    <dgm:cxn modelId="{16CDA949-C704-497A-8700-623E7C8AECED}" type="presOf" srcId="{1C2C24AA-7E42-4CCB-8EC8-16DD550089E3}" destId="{CFCE7519-A3A2-40EC-9420-8653CB5B8085}" srcOrd="0" destOrd="0" presId="urn:microsoft.com/office/officeart/2005/8/layout/cycle5"/>
    <dgm:cxn modelId="{32112F9C-0827-4D32-8BE0-B19EF63D75C0}" type="presOf" srcId="{DF0142C8-A54B-4046-A742-96A979B2601E}" destId="{6F75D82B-5B6C-4FE9-BACF-0AD734728E43}" srcOrd="0" destOrd="0" presId="urn:microsoft.com/office/officeart/2005/8/layout/cycle5"/>
    <dgm:cxn modelId="{2786BE94-5781-49C8-A460-C883918969A3}" srcId="{4B24B732-E989-48A7-94D8-1F12C709A655}" destId="{F7D78EB4-0F8B-4F71-9D56-EA15D893025B}" srcOrd="4" destOrd="0" parTransId="{BB269D4B-F41E-4227-A6D4-3EF6C4A72B33}" sibTransId="{9846983E-C39F-4175-BB1B-C4142CDEE451}"/>
    <dgm:cxn modelId="{3A6CD9C9-E3CF-4E68-88F0-A4C8050253B2}" type="presOf" srcId="{43BC864F-56E8-4CE9-B571-8613784910BD}" destId="{DDA72E39-56FE-4E3A-B683-F88ADB7251E9}" srcOrd="0" destOrd="0" presId="urn:microsoft.com/office/officeart/2005/8/layout/cycle5"/>
    <dgm:cxn modelId="{57FC6210-19DA-4278-84C7-7AB5D6E902D3}" srcId="{4B24B732-E989-48A7-94D8-1F12C709A655}" destId="{62C51D1C-AE50-42E4-A9D3-45403BECE0AE}" srcOrd="2" destOrd="0" parTransId="{CFB7D587-3EB6-4BC4-91D8-7A16604123F1}" sibTransId="{74DCC869-ECE4-4C8D-B2D4-7D2606A585BD}"/>
    <dgm:cxn modelId="{A2639621-3F5C-4DAC-9EEC-AFFB1A67F6A1}" type="presOf" srcId="{9C276E78-BDD8-490E-954A-DA62AF8F327B}" destId="{B0D618A9-D1AF-4B95-901E-B026ABE6407D}" srcOrd="0" destOrd="0" presId="urn:microsoft.com/office/officeart/2005/8/layout/cycle5"/>
    <dgm:cxn modelId="{4760F7B1-8367-455B-9D67-01AA2A91F12D}" srcId="{4B24B732-E989-48A7-94D8-1F12C709A655}" destId="{B950D982-FEA7-49AC-8251-70836A5F1B85}" srcOrd="7" destOrd="0" parTransId="{D1465F24-B84F-455F-B94D-E1430EF2C2BC}" sibTransId="{B01467E7-C6DA-4CFF-8F0A-3C11927FDD9D}"/>
    <dgm:cxn modelId="{9812C954-E7A8-4080-A7AA-4403153DCFD8}" srcId="{4B24B732-E989-48A7-94D8-1F12C709A655}" destId="{43BC864F-56E8-4CE9-B571-8613784910BD}" srcOrd="6" destOrd="0" parTransId="{7A1E4F20-8605-45ED-A657-47B5E5CFFAE2}" sibTransId="{9C276E78-BDD8-490E-954A-DA62AF8F327B}"/>
    <dgm:cxn modelId="{BC72FC72-98A3-471C-A0FB-24E9ACD28B8A}" type="presOf" srcId="{565CF021-EFE7-47D0-BDA8-59C9E7725A91}" destId="{1C8C1C7C-A8B5-4417-90CE-65DE022AED58}" srcOrd="0" destOrd="0" presId="urn:microsoft.com/office/officeart/2005/8/layout/cycle5"/>
    <dgm:cxn modelId="{54EFFE94-E3A9-4113-9DEC-D4F77EB5548C}" type="presOf" srcId="{74DCC869-ECE4-4C8D-B2D4-7D2606A585BD}" destId="{2F5C07E1-6E72-40C1-A5B4-77339EE3B32F}" srcOrd="0" destOrd="0" presId="urn:microsoft.com/office/officeart/2005/8/layout/cycle5"/>
    <dgm:cxn modelId="{7D89D59C-7DE6-4CF8-8C28-B79DEA1B353C}" type="presOf" srcId="{FC9CE698-23AC-46CD-A796-A02FE7628963}" destId="{7FFB1B2E-62C9-4FF4-809F-AC8AE0309B43}" srcOrd="0" destOrd="0" presId="urn:microsoft.com/office/officeart/2005/8/layout/cycle5"/>
    <dgm:cxn modelId="{D2D4B475-D7A4-4E18-BABE-C59CB1478452}" type="presOf" srcId="{45B4A322-DB6A-48C4-800F-1DA4BE4D59C3}" destId="{0032A369-0BC0-4971-A2E6-7EDA9FF0B4DE}" srcOrd="0" destOrd="0" presId="urn:microsoft.com/office/officeart/2005/8/layout/cycle5"/>
    <dgm:cxn modelId="{73115C87-FF61-4FFB-85B3-181C01E0AE1D}" type="presOf" srcId="{0F5094B1-CDBB-40A1-BBDB-D7035D0EC1C0}" destId="{92A223DD-87A5-4483-BC0D-9ADEB271F354}" srcOrd="0" destOrd="0" presId="urn:microsoft.com/office/officeart/2005/8/layout/cycle5"/>
    <dgm:cxn modelId="{8FD45117-1DEB-40D6-9BA7-258DA598F6A8}" type="presOf" srcId="{E787A909-E55D-4A78-A3F5-0B64F5FFDEF5}" destId="{8DC2ED79-0853-4BBA-8AE4-F9D3B7AA8078}" srcOrd="0" destOrd="0" presId="urn:microsoft.com/office/officeart/2005/8/layout/cycle5"/>
    <dgm:cxn modelId="{AE872D84-7D8D-4791-8A4C-48DC82C33381}" type="presOf" srcId="{62C51D1C-AE50-42E4-A9D3-45403BECE0AE}" destId="{B1217D58-1DB6-41BF-8066-6D8F12B68B62}" srcOrd="0" destOrd="0" presId="urn:microsoft.com/office/officeart/2005/8/layout/cycle5"/>
    <dgm:cxn modelId="{7D1BF8E2-5F2A-48E3-B108-06366FF0B46F}" type="presParOf" srcId="{E68964FE-7A77-4B3F-8644-265996632F3E}" destId="{1C8C1C7C-A8B5-4417-90CE-65DE022AED58}" srcOrd="0" destOrd="0" presId="urn:microsoft.com/office/officeart/2005/8/layout/cycle5"/>
    <dgm:cxn modelId="{743E7FA1-A99B-4B1D-9C9D-33F996C88A86}" type="presParOf" srcId="{E68964FE-7A77-4B3F-8644-265996632F3E}" destId="{4390F1BD-3356-461A-B3C7-7FAE54D9583C}" srcOrd="1" destOrd="0" presId="urn:microsoft.com/office/officeart/2005/8/layout/cycle5"/>
    <dgm:cxn modelId="{78C3D270-CBF1-45D6-94B5-4F5D1195B822}" type="presParOf" srcId="{E68964FE-7A77-4B3F-8644-265996632F3E}" destId="{6F75D82B-5B6C-4FE9-BACF-0AD734728E43}" srcOrd="2" destOrd="0" presId="urn:microsoft.com/office/officeart/2005/8/layout/cycle5"/>
    <dgm:cxn modelId="{33F1AB0F-8C4D-4171-A88A-C7A0219C6F91}" type="presParOf" srcId="{E68964FE-7A77-4B3F-8644-265996632F3E}" destId="{8DC2ED79-0853-4BBA-8AE4-F9D3B7AA8078}" srcOrd="3" destOrd="0" presId="urn:microsoft.com/office/officeart/2005/8/layout/cycle5"/>
    <dgm:cxn modelId="{4560CCD7-47F1-4B96-BDD9-57E912471C03}" type="presParOf" srcId="{E68964FE-7A77-4B3F-8644-265996632F3E}" destId="{25EAD6F9-9900-4C82-B7E6-2F0EBEDE21B9}" srcOrd="4" destOrd="0" presId="urn:microsoft.com/office/officeart/2005/8/layout/cycle5"/>
    <dgm:cxn modelId="{5C4383D0-4E66-4CF7-A9BC-A2663AECD5CA}" type="presParOf" srcId="{E68964FE-7A77-4B3F-8644-265996632F3E}" destId="{92A223DD-87A5-4483-BC0D-9ADEB271F354}" srcOrd="5" destOrd="0" presId="urn:microsoft.com/office/officeart/2005/8/layout/cycle5"/>
    <dgm:cxn modelId="{EE4B6255-1921-4A33-8E1E-349C35296723}" type="presParOf" srcId="{E68964FE-7A77-4B3F-8644-265996632F3E}" destId="{B1217D58-1DB6-41BF-8066-6D8F12B68B62}" srcOrd="6" destOrd="0" presId="urn:microsoft.com/office/officeart/2005/8/layout/cycle5"/>
    <dgm:cxn modelId="{92881ABD-3358-4632-8167-1312F4BE7C13}" type="presParOf" srcId="{E68964FE-7A77-4B3F-8644-265996632F3E}" destId="{5B2D7DD7-6E61-468E-81B0-900A9DD05898}" srcOrd="7" destOrd="0" presId="urn:microsoft.com/office/officeart/2005/8/layout/cycle5"/>
    <dgm:cxn modelId="{50AB443E-5F6C-4715-B8EE-C22FADCBFC73}" type="presParOf" srcId="{E68964FE-7A77-4B3F-8644-265996632F3E}" destId="{2F5C07E1-6E72-40C1-A5B4-77339EE3B32F}" srcOrd="8" destOrd="0" presId="urn:microsoft.com/office/officeart/2005/8/layout/cycle5"/>
    <dgm:cxn modelId="{70F696FB-AFA3-4ECE-8BDE-01E0950C77D1}" type="presParOf" srcId="{E68964FE-7A77-4B3F-8644-265996632F3E}" destId="{7FFB1B2E-62C9-4FF4-809F-AC8AE0309B43}" srcOrd="9" destOrd="0" presId="urn:microsoft.com/office/officeart/2005/8/layout/cycle5"/>
    <dgm:cxn modelId="{9045D2D5-391A-4F2F-AB5E-AAD72E9E8317}" type="presParOf" srcId="{E68964FE-7A77-4B3F-8644-265996632F3E}" destId="{4E52BFDD-931E-4489-92F7-44E480AA2C76}" srcOrd="10" destOrd="0" presId="urn:microsoft.com/office/officeart/2005/8/layout/cycle5"/>
    <dgm:cxn modelId="{F20AC3F7-65FD-4BCC-BF74-33F9237821B9}" type="presParOf" srcId="{E68964FE-7A77-4B3F-8644-265996632F3E}" destId="{CFCE7519-A3A2-40EC-9420-8653CB5B8085}" srcOrd="11" destOrd="0" presId="urn:microsoft.com/office/officeart/2005/8/layout/cycle5"/>
    <dgm:cxn modelId="{5BC74BE6-84CA-45D1-B20A-14C7446656A9}" type="presParOf" srcId="{E68964FE-7A77-4B3F-8644-265996632F3E}" destId="{46953A3C-026A-4AFB-A3C5-0B1729418D2B}" srcOrd="12" destOrd="0" presId="urn:microsoft.com/office/officeart/2005/8/layout/cycle5"/>
    <dgm:cxn modelId="{5034A770-A2B5-4907-A590-91DFCD198BDE}" type="presParOf" srcId="{E68964FE-7A77-4B3F-8644-265996632F3E}" destId="{295BDCE3-4005-482D-8E5E-5AF39DF3118F}" srcOrd="13" destOrd="0" presId="urn:microsoft.com/office/officeart/2005/8/layout/cycle5"/>
    <dgm:cxn modelId="{4D50F221-546B-4061-A169-E37BC5E69DAC}" type="presParOf" srcId="{E68964FE-7A77-4B3F-8644-265996632F3E}" destId="{8770FC20-08EA-4A89-AA1A-1C1407A97FF6}" srcOrd="14" destOrd="0" presId="urn:microsoft.com/office/officeart/2005/8/layout/cycle5"/>
    <dgm:cxn modelId="{B185F345-7AB4-4419-BE78-8F6A0E42225F}" type="presParOf" srcId="{E68964FE-7A77-4B3F-8644-265996632F3E}" destId="{0E0E91A2-BF14-4ABA-9C06-15A8D8514B63}" srcOrd="15" destOrd="0" presId="urn:microsoft.com/office/officeart/2005/8/layout/cycle5"/>
    <dgm:cxn modelId="{71F19731-AC99-43D2-A936-BF302C6E7F11}" type="presParOf" srcId="{E68964FE-7A77-4B3F-8644-265996632F3E}" destId="{F2DF3427-1E33-470A-9255-8A058EDB5FB4}" srcOrd="16" destOrd="0" presId="urn:microsoft.com/office/officeart/2005/8/layout/cycle5"/>
    <dgm:cxn modelId="{36C5C51A-A75F-42F9-B88C-8101A8659CC6}" type="presParOf" srcId="{E68964FE-7A77-4B3F-8644-265996632F3E}" destId="{0032A369-0BC0-4971-A2E6-7EDA9FF0B4DE}" srcOrd="17" destOrd="0" presId="urn:microsoft.com/office/officeart/2005/8/layout/cycle5"/>
    <dgm:cxn modelId="{70E95F5C-E7DD-4561-BA7E-070CF38E6F2B}" type="presParOf" srcId="{E68964FE-7A77-4B3F-8644-265996632F3E}" destId="{DDA72E39-56FE-4E3A-B683-F88ADB7251E9}" srcOrd="18" destOrd="0" presId="urn:microsoft.com/office/officeart/2005/8/layout/cycle5"/>
    <dgm:cxn modelId="{6BC029AE-5EBB-4A5A-8530-8CFA41385BB2}" type="presParOf" srcId="{E68964FE-7A77-4B3F-8644-265996632F3E}" destId="{266292BF-5D12-4D79-8EAA-4F9F758657D6}" srcOrd="19" destOrd="0" presId="urn:microsoft.com/office/officeart/2005/8/layout/cycle5"/>
    <dgm:cxn modelId="{4C0AB406-5243-41D2-96A9-549460867E94}" type="presParOf" srcId="{E68964FE-7A77-4B3F-8644-265996632F3E}" destId="{B0D618A9-D1AF-4B95-901E-B026ABE6407D}" srcOrd="20" destOrd="0" presId="urn:microsoft.com/office/officeart/2005/8/layout/cycle5"/>
    <dgm:cxn modelId="{A033263A-B494-4580-A28F-6071EE041E2E}" type="presParOf" srcId="{E68964FE-7A77-4B3F-8644-265996632F3E}" destId="{1DCBBFE6-03EF-461D-AFF8-A218186A1C86}" srcOrd="21" destOrd="0" presId="urn:microsoft.com/office/officeart/2005/8/layout/cycle5"/>
    <dgm:cxn modelId="{7C287A77-2249-43F9-A338-32253566E813}" type="presParOf" srcId="{E68964FE-7A77-4B3F-8644-265996632F3E}" destId="{7FF3529F-04E4-46D1-8032-61A172049D1E}" srcOrd="22" destOrd="0" presId="urn:microsoft.com/office/officeart/2005/8/layout/cycle5"/>
    <dgm:cxn modelId="{CCCCFFAC-34ED-4290-A0A0-D5181B0621C4}" type="presParOf" srcId="{E68964FE-7A77-4B3F-8644-265996632F3E}" destId="{F68A9F84-F1FC-4218-A733-9D61E186C485}" srcOrd="23" destOrd="0" presId="urn:microsoft.com/office/officeart/2005/8/layout/cycle5"/>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FF07E-451F-467D-A59F-9534CA10C6B9}">
      <dsp:nvSpPr>
        <dsp:cNvPr id="0" name=""/>
        <dsp:cNvSpPr/>
      </dsp:nvSpPr>
      <dsp:spPr>
        <a:xfrm>
          <a:off x="0" y="0"/>
          <a:ext cx="8676456" cy="1728192"/>
        </a:xfrm>
        <a:prstGeom prst="rect">
          <a:avLst/>
        </a:prstGeom>
        <a:solidFill>
          <a:schemeClr val="accent5">
            <a:shade val="90000"/>
            <a:hueOff val="0"/>
            <a:satOff val="0"/>
            <a:lumOff val="0"/>
            <a:alphaOff val="0"/>
          </a:schemeClr>
        </a:solidFill>
        <a:ln>
          <a:noFill/>
        </a:ln>
        <a:effectLst>
          <a:outerShdw blurRad="50800" dist="42924" dir="5400000" rotWithShape="0">
            <a:srgbClr val="000000">
              <a:alpha val="40000"/>
            </a:srgbClr>
          </a:outerShdw>
        </a:effectLst>
        <a:scene3d>
          <a:camera prst="orthographicFront"/>
          <a:lightRig rig="threePt" dir="t">
            <a:rot lat="0" lon="0" rev="7500000"/>
          </a:lightRig>
        </a:scene3d>
        <a:sp3d prstMaterial="plastic">
          <a:bevelT w="127000" h="25400" prst="relaxedInset"/>
          <a:bevelB w="88900" h="121750" prst="angle"/>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b="1" u="none" kern="12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400" b="1" u="sng" kern="12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OBJETIVOS ESPECÍFICOS:</a:t>
          </a:r>
          <a:endParaRPr lang="es-EC" sz="2400" u="sng" kern="12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dsp:txBody>
      <dsp:txXfrm>
        <a:off x="0" y="0"/>
        <a:ext cx="8676456" cy="1728192"/>
      </dsp:txXfrm>
    </dsp:sp>
    <dsp:sp modelId="{5709BC96-0C77-4688-9464-2A8E6DB09F16}">
      <dsp:nvSpPr>
        <dsp:cNvPr id="0" name=""/>
        <dsp:cNvSpPr/>
      </dsp:nvSpPr>
      <dsp:spPr>
        <a:xfrm>
          <a:off x="0" y="1728192"/>
          <a:ext cx="2169114" cy="3629203"/>
        </a:xfrm>
        <a:prstGeom prst="rect">
          <a:avLst/>
        </a:prstGeom>
        <a:gradFill rotWithShape="0">
          <a:gsLst>
            <a:gs pos="0">
              <a:schemeClr val="accent5">
                <a:alpha val="90000"/>
                <a:hueOff val="0"/>
                <a:satOff val="0"/>
                <a:lumOff val="0"/>
                <a:alphaOff val="0"/>
                <a:shade val="85000"/>
              </a:schemeClr>
            </a:gs>
            <a:gs pos="100000">
              <a:schemeClr val="accent5">
                <a:alpha val="90000"/>
                <a:hueOff val="0"/>
                <a:satOff val="0"/>
                <a:lumOff val="0"/>
                <a:alphaOff val="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b="0" kern="12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Evaluar el efecto individual que posee cada medida de control en relación a un control químico en el manejo de la </a:t>
          </a:r>
          <a:r>
            <a:rPr lang="es-EC" sz="2000" b="0" kern="1200" dirty="0" err="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moniliasis</a:t>
          </a:r>
          <a:r>
            <a:rPr lang="es-EC" sz="2000" b="0" kern="12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en mazorcas de cacao, durante un ciclo de producción de un año.</a:t>
          </a:r>
          <a:endParaRPr lang="es-EC" sz="2000" b="0" kern="12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dsp:txBody>
      <dsp:txXfrm>
        <a:off x="0" y="1728192"/>
        <a:ext cx="2169114" cy="3629203"/>
      </dsp:txXfrm>
    </dsp:sp>
    <dsp:sp modelId="{BCFDCECA-A1C6-4399-9764-6010B6C0EC94}">
      <dsp:nvSpPr>
        <dsp:cNvPr id="0" name=""/>
        <dsp:cNvSpPr/>
      </dsp:nvSpPr>
      <dsp:spPr>
        <a:xfrm>
          <a:off x="2169114" y="1728192"/>
          <a:ext cx="2169114" cy="3629203"/>
        </a:xfrm>
        <a:prstGeom prst="rect">
          <a:avLst/>
        </a:prstGeom>
        <a:gradFill rotWithShape="0">
          <a:gsLst>
            <a:gs pos="0">
              <a:schemeClr val="accent5">
                <a:alpha val="90000"/>
                <a:hueOff val="0"/>
                <a:satOff val="0"/>
                <a:lumOff val="0"/>
                <a:alphaOff val="-13333"/>
                <a:shade val="85000"/>
              </a:schemeClr>
            </a:gs>
            <a:gs pos="100000">
              <a:schemeClr val="accent5">
                <a:alpha val="90000"/>
                <a:hueOff val="0"/>
                <a:satOff val="0"/>
                <a:lumOff val="0"/>
                <a:alphaOff val="-13333"/>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effectLst>
                <a:outerShdw blurRad="38100" dist="38100" dir="2700000" algn="tl">
                  <a:srgbClr val="000000">
                    <a:alpha val="43137"/>
                  </a:srgbClr>
                </a:outerShdw>
              </a:effectLst>
              <a:latin typeface="Times New Roman" pitchFamily="18" charset="0"/>
              <a:cs typeface="Times New Roman" pitchFamily="18" charset="0"/>
            </a:rPr>
            <a:t>Relacionar el efecto de factores medio ambientales en la actividad de los </a:t>
          </a:r>
          <a:r>
            <a:rPr lang="es-EC" sz="2000" kern="1200" dirty="0" err="1" smtClean="0">
              <a:effectLst>
                <a:outerShdw blurRad="38100" dist="38100" dir="2700000" algn="tl">
                  <a:srgbClr val="000000">
                    <a:alpha val="43137"/>
                  </a:srgbClr>
                </a:outerShdw>
              </a:effectLst>
              <a:latin typeface="Times New Roman" pitchFamily="18" charset="0"/>
              <a:cs typeface="Times New Roman" pitchFamily="18" charset="0"/>
            </a:rPr>
            <a:t>biopreparados</a:t>
          </a:r>
          <a:r>
            <a:rPr lang="es-EC" sz="2000" kern="1200" dirty="0" smtClean="0">
              <a:effectLst>
                <a:outerShdw blurRad="38100" dist="38100" dir="2700000" algn="tl">
                  <a:srgbClr val="000000">
                    <a:alpha val="43137"/>
                  </a:srgbClr>
                </a:outerShdw>
              </a:effectLst>
              <a:latin typeface="Times New Roman" pitchFamily="18" charset="0"/>
              <a:cs typeface="Times New Roman" pitchFamily="18" charset="0"/>
            </a:rPr>
            <a:t>, inductores de resistencia y reducción de esporulación para el control de la </a:t>
          </a:r>
          <a:r>
            <a:rPr lang="es-EC" sz="2000" kern="1200" dirty="0" err="1" smtClean="0">
              <a:effectLst>
                <a:outerShdw blurRad="38100" dist="38100" dir="2700000" algn="tl">
                  <a:srgbClr val="000000">
                    <a:alpha val="43137"/>
                  </a:srgbClr>
                </a:outerShdw>
              </a:effectLst>
              <a:latin typeface="Times New Roman" pitchFamily="18" charset="0"/>
              <a:cs typeface="Times New Roman" pitchFamily="18" charset="0"/>
            </a:rPr>
            <a:t>moniliasis</a:t>
          </a:r>
          <a:r>
            <a:rPr lang="es-EC" sz="2000" kern="1200"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s-EC" sz="2000" kern="1200" dirty="0">
            <a:effectLst>
              <a:outerShdw blurRad="38100" dist="38100" dir="2700000" algn="tl">
                <a:srgbClr val="000000">
                  <a:alpha val="43137"/>
                </a:srgbClr>
              </a:outerShdw>
            </a:effectLst>
            <a:latin typeface="Times New Roman" pitchFamily="18" charset="0"/>
            <a:cs typeface="Times New Roman" pitchFamily="18" charset="0"/>
          </a:endParaRPr>
        </a:p>
      </dsp:txBody>
      <dsp:txXfrm>
        <a:off x="2169114" y="1728192"/>
        <a:ext cx="2169114" cy="3629203"/>
      </dsp:txXfrm>
    </dsp:sp>
    <dsp:sp modelId="{3D454B7A-2F2E-4A9C-A593-ADB12559E062}">
      <dsp:nvSpPr>
        <dsp:cNvPr id="0" name=""/>
        <dsp:cNvSpPr/>
      </dsp:nvSpPr>
      <dsp:spPr>
        <a:xfrm>
          <a:off x="4338228" y="1728192"/>
          <a:ext cx="2169114" cy="3629203"/>
        </a:xfrm>
        <a:prstGeom prst="rect">
          <a:avLst/>
        </a:prstGeom>
        <a:gradFill rotWithShape="0">
          <a:gsLst>
            <a:gs pos="0">
              <a:schemeClr val="accent5">
                <a:alpha val="90000"/>
                <a:hueOff val="0"/>
                <a:satOff val="0"/>
                <a:lumOff val="0"/>
                <a:alphaOff val="-26667"/>
                <a:shade val="85000"/>
              </a:schemeClr>
            </a:gs>
            <a:gs pos="100000">
              <a:schemeClr val="accent5">
                <a:alpha val="90000"/>
                <a:hueOff val="0"/>
                <a:satOff val="0"/>
                <a:lumOff val="0"/>
                <a:alphaOff val="-26667"/>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smtClean="0">
              <a:effectLst>
                <a:outerShdw blurRad="38100" dist="38100" dir="2700000" algn="tl">
                  <a:srgbClr val="000000">
                    <a:alpha val="43137"/>
                  </a:srgbClr>
                </a:outerShdw>
              </a:effectLst>
              <a:latin typeface="Times New Roman" pitchFamily="18" charset="0"/>
              <a:cs typeface="Times New Roman" pitchFamily="18" charset="0"/>
            </a:rPr>
            <a:t>Establecer los momentos de aplicación adecuados de cada medida de control.</a:t>
          </a:r>
          <a:endParaRPr lang="es-EC" sz="2000" kern="1200" dirty="0">
            <a:effectLst>
              <a:outerShdw blurRad="38100" dist="38100" dir="2700000" algn="tl">
                <a:srgbClr val="000000">
                  <a:alpha val="43137"/>
                </a:srgbClr>
              </a:outerShdw>
            </a:effectLst>
            <a:latin typeface="Times New Roman" pitchFamily="18" charset="0"/>
            <a:cs typeface="Times New Roman" pitchFamily="18" charset="0"/>
          </a:endParaRPr>
        </a:p>
      </dsp:txBody>
      <dsp:txXfrm>
        <a:off x="4338228" y="1728192"/>
        <a:ext cx="2169114" cy="3629203"/>
      </dsp:txXfrm>
    </dsp:sp>
    <dsp:sp modelId="{F092C5DD-E6C5-432F-BB62-E28877920D42}">
      <dsp:nvSpPr>
        <dsp:cNvPr id="0" name=""/>
        <dsp:cNvSpPr/>
      </dsp:nvSpPr>
      <dsp:spPr>
        <a:xfrm>
          <a:off x="6507342" y="1728192"/>
          <a:ext cx="2169114" cy="3629203"/>
        </a:xfrm>
        <a:prstGeom prst="rect">
          <a:avLst/>
        </a:prstGeom>
        <a:gradFill rotWithShape="0">
          <a:gsLst>
            <a:gs pos="0">
              <a:schemeClr val="accent5">
                <a:alpha val="90000"/>
                <a:hueOff val="0"/>
                <a:satOff val="0"/>
                <a:lumOff val="0"/>
                <a:alphaOff val="-40000"/>
                <a:shade val="85000"/>
              </a:schemeClr>
            </a:gs>
            <a:gs pos="100000">
              <a:schemeClr val="accent5">
                <a:alpha val="90000"/>
                <a:hueOff val="0"/>
                <a:satOff val="0"/>
                <a:lumOff val="0"/>
                <a:alphaOff val="-40000"/>
                <a:tint val="90000"/>
                <a:alpha val="100000"/>
                <a:satMod val="200000"/>
              </a:schemeClr>
            </a:gs>
          </a:gsLst>
          <a:path path="circle">
            <a:fillToRect l="100000" t="100000" r="100000" b="100000"/>
          </a:path>
        </a:gradFill>
        <a:ln>
          <a:noFill/>
        </a:ln>
        <a:effectLst>
          <a:outerShdw blurRad="50800" dist="42924"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smtClean="0">
              <a:effectLst>
                <a:outerShdw blurRad="38100" dist="38100" dir="2700000" algn="tl">
                  <a:srgbClr val="000000">
                    <a:alpha val="43137"/>
                  </a:srgbClr>
                </a:outerShdw>
              </a:effectLst>
              <a:latin typeface="Times New Roman" pitchFamily="18" charset="0"/>
              <a:cs typeface="Times New Roman" pitchFamily="18" charset="0"/>
            </a:rPr>
            <a:t>Determinar el tratamiento más económico para el control de moniliasis en el cultivo de cacao mediante al análisis de presupuesto parcial de Perrín.</a:t>
          </a:r>
          <a:endParaRPr lang="es-EC" sz="2000" kern="1200" dirty="0">
            <a:effectLst>
              <a:outerShdw blurRad="38100" dist="38100" dir="2700000" algn="tl">
                <a:srgbClr val="000000">
                  <a:alpha val="43137"/>
                </a:srgbClr>
              </a:outerShdw>
            </a:effectLst>
            <a:latin typeface="Times New Roman" pitchFamily="18" charset="0"/>
            <a:cs typeface="Times New Roman" pitchFamily="18" charset="0"/>
          </a:endParaRPr>
        </a:p>
      </dsp:txBody>
      <dsp:txXfrm>
        <a:off x="6507342" y="1728192"/>
        <a:ext cx="2169114" cy="3629203"/>
      </dsp:txXfrm>
    </dsp:sp>
    <dsp:sp modelId="{10D785D9-901E-4219-B00B-06ABCB2539A4}">
      <dsp:nvSpPr>
        <dsp:cNvPr id="0" name=""/>
        <dsp:cNvSpPr/>
      </dsp:nvSpPr>
      <dsp:spPr>
        <a:xfrm>
          <a:off x="0" y="5357395"/>
          <a:ext cx="8676456" cy="403244"/>
        </a:xfrm>
        <a:prstGeom prst="rect">
          <a:avLst/>
        </a:prstGeom>
        <a:solidFill>
          <a:schemeClr val="accent5">
            <a:shade val="90000"/>
            <a:hueOff val="0"/>
            <a:satOff val="0"/>
            <a:lumOff val="0"/>
            <a:alphaOff val="0"/>
          </a:schemeClr>
        </a:solidFill>
        <a:ln>
          <a:noFill/>
        </a:ln>
        <a:effectLst>
          <a:outerShdw blurRad="50800" dist="42924" dir="5400000" rotWithShape="0">
            <a:srgbClr val="000000">
              <a:alpha val="40000"/>
            </a:srgbClr>
          </a:outerShdw>
        </a:effectLst>
        <a:scene3d>
          <a:camera prst="orthographicFront"/>
          <a:lightRig rig="threePt" dir="t">
            <a:rot lat="0" lon="0" rev="7500000"/>
          </a:lightRig>
        </a:scene3d>
        <a:sp3d prstMaterial="plastic">
          <a:bevelT w="127000" h="25400" prst="relaxedInset"/>
          <a:bevelB w="88900" h="121750" prst="angle"/>
        </a:sp3d>
      </dsp:spPr>
      <dsp:style>
        <a:lnRef idx="0">
          <a:scrgbClr r="0" g="0" b="0"/>
        </a:lnRef>
        <a:fillRef idx="1">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8C1C7C-A8B5-4417-90CE-65DE022AED58}">
      <dsp:nvSpPr>
        <dsp:cNvPr id="0" name=""/>
        <dsp:cNvSpPr/>
      </dsp:nvSpPr>
      <dsp:spPr>
        <a:xfrm>
          <a:off x="3504764" y="-111177"/>
          <a:ext cx="1055367" cy="914059"/>
        </a:xfrm>
        <a:prstGeom prst="roundRect">
          <a:avLst/>
        </a:prstGeom>
        <a:blipFill rotWithShape="0">
          <a:blip xmlns:r="http://schemas.openxmlformats.org/officeDocument/2006/relationships" r:embed="rId1"/>
          <a:stretch>
            <a:fillRect/>
          </a:stretch>
        </a:blipFill>
        <a:ln>
          <a:noFill/>
        </a:ln>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dsp:spPr>
      <dsp:style>
        <a:lnRef idx="0">
          <a:scrgbClr r="0" g="0" b="0"/>
        </a:lnRef>
        <a:fillRef idx="3">
          <a:scrgbClr r="0" g="0" b="0"/>
        </a:fillRef>
        <a:effectRef idx="3">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endParaRPr lang="es-EC" sz="3900" kern="1200" dirty="0"/>
        </a:p>
      </dsp:txBody>
      <dsp:txXfrm>
        <a:off x="3549385" y="-66556"/>
        <a:ext cx="966125" cy="824817"/>
      </dsp:txXfrm>
    </dsp:sp>
    <dsp:sp modelId="{6F75D82B-5B6C-4FE9-BACF-0AD734728E43}">
      <dsp:nvSpPr>
        <dsp:cNvPr id="0" name=""/>
        <dsp:cNvSpPr/>
      </dsp:nvSpPr>
      <dsp:spPr>
        <a:xfrm>
          <a:off x="1651314" y="345852"/>
          <a:ext cx="4762267" cy="4762267"/>
        </a:xfrm>
        <a:custGeom>
          <a:avLst/>
          <a:gdLst/>
          <a:ahLst/>
          <a:cxnLst/>
          <a:rect l="0" t="0" r="0" b="0"/>
          <a:pathLst>
            <a:path>
              <a:moveTo>
                <a:pt x="3039102" y="92711"/>
              </a:moveTo>
              <a:arcTo wR="2381133" hR="2381133" stAng="17162462" swAng="585993"/>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DC2ED79-0853-4BBA-8AE4-F9D3B7AA8078}">
      <dsp:nvSpPr>
        <dsp:cNvPr id="0" name=""/>
        <dsp:cNvSpPr/>
      </dsp:nvSpPr>
      <dsp:spPr>
        <a:xfrm>
          <a:off x="5188480" y="581171"/>
          <a:ext cx="1055367" cy="924198"/>
        </a:xfrm>
        <a:prstGeom prst="roundRect">
          <a:avLst/>
        </a:prstGeom>
        <a:blipFill rotWithShape="0">
          <a:blip xmlns:r="http://schemas.openxmlformats.org/officeDocument/2006/relationships" r:embed="rId2"/>
          <a:stretch>
            <a:fillRect/>
          </a:stretch>
        </a:blipFill>
        <a:ln>
          <a:noFill/>
        </a:ln>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s-EC" sz="4000" kern="1200" dirty="0"/>
        </a:p>
      </dsp:txBody>
      <dsp:txXfrm>
        <a:off x="5233596" y="626287"/>
        <a:ext cx="965135" cy="833966"/>
      </dsp:txXfrm>
    </dsp:sp>
    <dsp:sp modelId="{92A223DD-87A5-4483-BC0D-9ADEB271F354}">
      <dsp:nvSpPr>
        <dsp:cNvPr id="0" name=""/>
        <dsp:cNvSpPr/>
      </dsp:nvSpPr>
      <dsp:spPr>
        <a:xfrm>
          <a:off x="1744152" y="489237"/>
          <a:ext cx="4762267" cy="4762267"/>
        </a:xfrm>
        <a:custGeom>
          <a:avLst/>
          <a:gdLst/>
          <a:ahLst/>
          <a:cxnLst/>
          <a:rect l="0" t="0" r="0" b="0"/>
          <a:pathLst>
            <a:path>
              <a:moveTo>
                <a:pt x="4421562" y="1153759"/>
              </a:moveTo>
              <a:arcTo wR="2381133" hR="2381133" stAng="19738316" swAng="716873"/>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6EEE3EF-9A59-45C6-AF86-436C69896865}">
      <dsp:nvSpPr>
        <dsp:cNvPr id="0" name=""/>
        <dsp:cNvSpPr/>
      </dsp:nvSpPr>
      <dsp:spPr>
        <a:xfrm>
          <a:off x="5943461" y="2248849"/>
          <a:ext cx="1055367" cy="990457"/>
        </a:xfrm>
        <a:prstGeom prst="roundRect">
          <a:avLst/>
        </a:prstGeom>
        <a:blipFill rotWithShape="0">
          <a:blip xmlns:r="http://schemas.openxmlformats.org/officeDocument/2006/relationships" r:embed="rId3"/>
          <a:stretch>
            <a:fillRect/>
          </a:stretch>
        </a:blipFill>
        <a:ln>
          <a:noFill/>
        </a:ln>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dsp:spPr>
      <dsp:style>
        <a:lnRef idx="0">
          <a:scrgbClr r="0" g="0" b="0"/>
        </a:lnRef>
        <a:fillRef idx="3">
          <a:scrgbClr r="0" g="0" b="0"/>
        </a:fillRef>
        <a:effectRef idx="3">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endParaRPr lang="es-EC" sz="4300" b="1" kern="1200" dirty="0"/>
        </a:p>
      </dsp:txBody>
      <dsp:txXfrm>
        <a:off x="5991811" y="2297199"/>
        <a:ext cx="958667" cy="893757"/>
      </dsp:txXfrm>
    </dsp:sp>
    <dsp:sp modelId="{837C8B5B-0C47-435B-A067-AE6A5828EF61}">
      <dsp:nvSpPr>
        <dsp:cNvPr id="0" name=""/>
        <dsp:cNvSpPr/>
      </dsp:nvSpPr>
      <dsp:spPr>
        <a:xfrm>
          <a:off x="1727096" y="274757"/>
          <a:ext cx="4762267" cy="4762267"/>
        </a:xfrm>
        <a:custGeom>
          <a:avLst/>
          <a:gdLst/>
          <a:ahLst/>
          <a:cxnLst/>
          <a:rect l="0" t="0" r="0" b="0"/>
          <a:pathLst>
            <a:path>
              <a:moveTo>
                <a:pt x="4646051" y="3115944"/>
              </a:moveTo>
              <a:arcTo wR="2381133" hR="2381133" stAng="1078482" swAng="687804"/>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9EC5F4B-1064-4FCC-973F-CA0A0F9A0C59}">
      <dsp:nvSpPr>
        <dsp:cNvPr id="0" name=""/>
        <dsp:cNvSpPr/>
      </dsp:nvSpPr>
      <dsp:spPr>
        <a:xfrm>
          <a:off x="5222481" y="3960757"/>
          <a:ext cx="1055367" cy="906705"/>
        </a:xfrm>
        <a:prstGeom prst="roundRect">
          <a:avLst/>
        </a:prstGeom>
        <a:blipFill rotWithShape="0">
          <a:blip xmlns:r="http://schemas.openxmlformats.org/officeDocument/2006/relationships" r:embed="rId4"/>
          <a:stretch>
            <a:fillRect/>
          </a:stretch>
        </a:blipFill>
        <a:ln>
          <a:noFill/>
        </a:ln>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dsp:spPr>
      <dsp:style>
        <a:lnRef idx="0">
          <a:scrgbClr r="0" g="0" b="0"/>
        </a:lnRef>
        <a:fillRef idx="3">
          <a:scrgbClr r="0" g="0" b="0"/>
        </a:fillRef>
        <a:effectRef idx="3">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endParaRPr lang="es-EC" sz="3900" b="1" kern="1200" dirty="0"/>
        </a:p>
      </dsp:txBody>
      <dsp:txXfrm>
        <a:off x="5266743" y="4005019"/>
        <a:ext cx="966843" cy="818181"/>
      </dsp:txXfrm>
    </dsp:sp>
    <dsp:sp modelId="{63EF117A-6273-45FA-A9C8-C5D890EC2439}">
      <dsp:nvSpPr>
        <dsp:cNvPr id="0" name=""/>
        <dsp:cNvSpPr/>
      </dsp:nvSpPr>
      <dsp:spPr>
        <a:xfrm>
          <a:off x="1743250" y="326065"/>
          <a:ext cx="4762267" cy="4762267"/>
        </a:xfrm>
        <a:custGeom>
          <a:avLst/>
          <a:gdLst/>
          <a:ahLst/>
          <a:cxnLst/>
          <a:rect l="0" t="0" r="0" b="0"/>
          <a:pathLst>
            <a:path>
              <a:moveTo>
                <a:pt x="3357061" y="4553082"/>
              </a:moveTo>
              <a:arcTo wR="2381133" hR="2381133" stAng="3948243" swAng="591303"/>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FFB1B2E-62C9-4FF4-809F-AC8AE0309B43}">
      <dsp:nvSpPr>
        <dsp:cNvPr id="0" name=""/>
        <dsp:cNvSpPr/>
      </dsp:nvSpPr>
      <dsp:spPr>
        <a:xfrm>
          <a:off x="3526397" y="4654767"/>
          <a:ext cx="1055367" cy="906705"/>
        </a:xfrm>
        <a:prstGeom prst="roundRect">
          <a:avLst/>
        </a:prstGeom>
        <a:blipFill rotWithShape="0">
          <a:blip xmlns:r="http://schemas.openxmlformats.org/officeDocument/2006/relationships" r:embed="rId5"/>
          <a:stretch>
            <a:fillRect/>
          </a:stretch>
        </a:blipFill>
        <a:ln>
          <a:noFill/>
        </a:ln>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dsp:spPr>
      <dsp:style>
        <a:lnRef idx="0">
          <a:scrgbClr r="0" g="0" b="0"/>
        </a:lnRef>
        <a:fillRef idx="3">
          <a:scrgbClr r="0" g="0" b="0"/>
        </a:fillRef>
        <a:effectRef idx="3">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endParaRPr lang="es-EC" sz="3900" b="1" kern="1200" dirty="0"/>
        </a:p>
      </dsp:txBody>
      <dsp:txXfrm>
        <a:off x="3570659" y="4699029"/>
        <a:ext cx="966843" cy="818181"/>
      </dsp:txXfrm>
    </dsp:sp>
    <dsp:sp modelId="{CFCE7519-A3A2-40EC-9420-8653CB5B8085}">
      <dsp:nvSpPr>
        <dsp:cNvPr id="0" name=""/>
        <dsp:cNvSpPr/>
      </dsp:nvSpPr>
      <dsp:spPr>
        <a:xfrm>
          <a:off x="1651611" y="346017"/>
          <a:ext cx="4762267" cy="4762267"/>
        </a:xfrm>
        <a:custGeom>
          <a:avLst/>
          <a:gdLst/>
          <a:ahLst/>
          <a:cxnLst/>
          <a:rect l="0" t="0" r="0" b="0"/>
          <a:pathLst>
            <a:path>
              <a:moveTo>
                <a:pt x="1739965" y="4674319"/>
              </a:moveTo>
              <a:arcTo wR="2381133" hR="2381133" stAng="6337250" swAng="605354"/>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E0E91A2-BF14-4ABA-9C06-15A8D8514B63}">
      <dsp:nvSpPr>
        <dsp:cNvPr id="0" name=""/>
        <dsp:cNvSpPr/>
      </dsp:nvSpPr>
      <dsp:spPr>
        <a:xfrm>
          <a:off x="1821048" y="3948603"/>
          <a:ext cx="1055367" cy="924198"/>
        </a:xfrm>
        <a:prstGeom prst="roundRect">
          <a:avLst/>
        </a:prstGeom>
        <a:blipFill rotWithShape="0">
          <a:blip xmlns:r="http://schemas.openxmlformats.org/officeDocument/2006/relationships" r:embed="rId6"/>
          <a:stretch>
            <a:fillRect/>
          </a:stretch>
        </a:blipFill>
        <a:ln>
          <a:noFill/>
        </a:ln>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s-EC" sz="4000" kern="1200" dirty="0"/>
        </a:p>
      </dsp:txBody>
      <dsp:txXfrm>
        <a:off x="1866164" y="3993719"/>
        <a:ext cx="965135" cy="833966"/>
      </dsp:txXfrm>
    </dsp:sp>
    <dsp:sp modelId="{0032A369-0BC0-4971-A2E6-7EDA9FF0B4DE}">
      <dsp:nvSpPr>
        <dsp:cNvPr id="0" name=""/>
        <dsp:cNvSpPr/>
      </dsp:nvSpPr>
      <dsp:spPr>
        <a:xfrm>
          <a:off x="1651314" y="345852"/>
          <a:ext cx="4762267" cy="4762267"/>
        </a:xfrm>
        <a:custGeom>
          <a:avLst/>
          <a:gdLst/>
          <a:ahLst/>
          <a:cxnLst/>
          <a:rect l="0" t="0" r="0" b="0"/>
          <a:pathLst>
            <a:path>
              <a:moveTo>
                <a:pt x="258596" y="3460315"/>
              </a:moveTo>
              <a:arcTo wR="2381133" hR="2381133" stAng="9182965" swAng="710664"/>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DA72E39-56FE-4E3A-B683-F88ADB7251E9}">
      <dsp:nvSpPr>
        <dsp:cNvPr id="0" name=""/>
        <dsp:cNvSpPr/>
      </dsp:nvSpPr>
      <dsp:spPr>
        <a:xfrm>
          <a:off x="1123630" y="2264887"/>
          <a:ext cx="1055367" cy="924198"/>
        </a:xfrm>
        <a:prstGeom prst="roundRect">
          <a:avLst/>
        </a:prstGeom>
        <a:blipFill rotWithShape="0">
          <a:blip xmlns:r="http://schemas.openxmlformats.org/officeDocument/2006/relationships" r:embed="rId7"/>
          <a:stretch>
            <a:fillRect/>
          </a:stretch>
        </a:blipFill>
        <a:ln>
          <a:noFill/>
        </a:ln>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s-EC" sz="4000" kern="1200" dirty="0"/>
        </a:p>
      </dsp:txBody>
      <dsp:txXfrm>
        <a:off x="1168746" y="2310003"/>
        <a:ext cx="965135" cy="833966"/>
      </dsp:txXfrm>
    </dsp:sp>
    <dsp:sp modelId="{B0D618A9-D1AF-4B95-901E-B026ABE6407D}">
      <dsp:nvSpPr>
        <dsp:cNvPr id="0" name=""/>
        <dsp:cNvSpPr/>
      </dsp:nvSpPr>
      <dsp:spPr>
        <a:xfrm>
          <a:off x="1651314" y="345852"/>
          <a:ext cx="4762267" cy="4762267"/>
        </a:xfrm>
        <a:custGeom>
          <a:avLst/>
          <a:gdLst/>
          <a:ahLst/>
          <a:cxnLst/>
          <a:rect l="0" t="0" r="0" b="0"/>
          <a:pathLst>
            <a:path>
              <a:moveTo>
                <a:pt x="82281" y="1760590"/>
              </a:moveTo>
              <a:arcTo wR="2381133" hR="2381133" stAng="11706370" swAng="710664"/>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DCBBFE6-03EF-461D-AFF8-A218186A1C86}">
      <dsp:nvSpPr>
        <dsp:cNvPr id="0" name=""/>
        <dsp:cNvSpPr/>
      </dsp:nvSpPr>
      <dsp:spPr>
        <a:xfrm>
          <a:off x="1821048" y="581171"/>
          <a:ext cx="1055367" cy="924198"/>
        </a:xfrm>
        <a:prstGeom prst="roundRect">
          <a:avLst/>
        </a:prstGeom>
        <a:blipFill rotWithShape="0">
          <a:blip xmlns:r="http://schemas.openxmlformats.org/officeDocument/2006/relationships" r:embed="rId8"/>
          <a:stretch>
            <a:fillRect/>
          </a:stretch>
        </a:blipFill>
        <a:ln>
          <a:noFill/>
        </a:ln>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s-EC" sz="4000" kern="1200" dirty="0"/>
        </a:p>
      </dsp:txBody>
      <dsp:txXfrm>
        <a:off x="1866164" y="626287"/>
        <a:ext cx="965135" cy="833966"/>
      </dsp:txXfrm>
    </dsp:sp>
    <dsp:sp modelId="{F68A9F84-F1FC-4218-A733-9D61E186C485}">
      <dsp:nvSpPr>
        <dsp:cNvPr id="0" name=""/>
        <dsp:cNvSpPr/>
      </dsp:nvSpPr>
      <dsp:spPr>
        <a:xfrm>
          <a:off x="1651314" y="345852"/>
          <a:ext cx="4762267" cy="4762267"/>
        </a:xfrm>
        <a:custGeom>
          <a:avLst/>
          <a:gdLst/>
          <a:ahLst/>
          <a:cxnLst/>
          <a:rect l="0" t="0" r="0" b="0"/>
          <a:pathLst>
            <a:path>
              <a:moveTo>
                <a:pt x="1344506" y="237491"/>
              </a:moveTo>
              <a:arcTo wR="2381133" hR="2381133" stAng="14651544" swAng="585993"/>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8C1C7C-A8B5-4417-90CE-65DE022AED58}">
      <dsp:nvSpPr>
        <dsp:cNvPr id="0" name=""/>
        <dsp:cNvSpPr/>
      </dsp:nvSpPr>
      <dsp:spPr>
        <a:xfrm>
          <a:off x="3504764" y="-111177"/>
          <a:ext cx="1055367" cy="914059"/>
        </a:xfrm>
        <a:prstGeom prst="roundRect">
          <a:avLst/>
        </a:prstGeom>
        <a:blipFill rotWithShape="0">
          <a:blip xmlns:r="http://schemas.openxmlformats.org/officeDocument/2006/relationships" r:embed="rId1"/>
          <a:stretch>
            <a:fillRect/>
          </a:stretch>
        </a:blipFill>
        <a:ln>
          <a:noFill/>
        </a:ln>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dsp:spPr>
      <dsp:style>
        <a:lnRef idx="0">
          <a:scrgbClr r="0" g="0" b="0"/>
        </a:lnRef>
        <a:fillRef idx="3">
          <a:scrgbClr r="0" g="0" b="0"/>
        </a:fillRef>
        <a:effectRef idx="3">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endParaRPr lang="es-EC" sz="3900" kern="1200" dirty="0"/>
        </a:p>
      </dsp:txBody>
      <dsp:txXfrm>
        <a:off x="3549385" y="-66556"/>
        <a:ext cx="966125" cy="824817"/>
      </dsp:txXfrm>
    </dsp:sp>
    <dsp:sp modelId="{6F75D82B-5B6C-4FE9-BACF-0AD734728E43}">
      <dsp:nvSpPr>
        <dsp:cNvPr id="0" name=""/>
        <dsp:cNvSpPr/>
      </dsp:nvSpPr>
      <dsp:spPr>
        <a:xfrm>
          <a:off x="1651314" y="345852"/>
          <a:ext cx="4762267" cy="4762267"/>
        </a:xfrm>
        <a:custGeom>
          <a:avLst/>
          <a:gdLst/>
          <a:ahLst/>
          <a:cxnLst/>
          <a:rect l="0" t="0" r="0" b="0"/>
          <a:pathLst>
            <a:path>
              <a:moveTo>
                <a:pt x="3039102" y="92711"/>
              </a:moveTo>
              <a:arcTo wR="2381133" hR="2381133" stAng="17162462" swAng="585993"/>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DC2ED79-0853-4BBA-8AE4-F9D3B7AA8078}">
      <dsp:nvSpPr>
        <dsp:cNvPr id="0" name=""/>
        <dsp:cNvSpPr/>
      </dsp:nvSpPr>
      <dsp:spPr>
        <a:xfrm>
          <a:off x="5188480" y="581171"/>
          <a:ext cx="1055367" cy="924198"/>
        </a:xfrm>
        <a:prstGeom prst="roundRect">
          <a:avLst/>
        </a:prstGeom>
        <a:blipFill rotWithShape="0">
          <a:blip xmlns:r="http://schemas.openxmlformats.org/officeDocument/2006/relationships" r:embed="rId2"/>
          <a:stretch>
            <a:fillRect/>
          </a:stretch>
        </a:blipFill>
        <a:ln>
          <a:noFill/>
        </a:ln>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s-EC" sz="4000" kern="1200" dirty="0"/>
        </a:p>
      </dsp:txBody>
      <dsp:txXfrm>
        <a:off x="5233596" y="626287"/>
        <a:ext cx="965135" cy="833966"/>
      </dsp:txXfrm>
    </dsp:sp>
    <dsp:sp modelId="{92A223DD-87A5-4483-BC0D-9ADEB271F354}">
      <dsp:nvSpPr>
        <dsp:cNvPr id="0" name=""/>
        <dsp:cNvSpPr/>
      </dsp:nvSpPr>
      <dsp:spPr>
        <a:xfrm>
          <a:off x="1744152" y="489237"/>
          <a:ext cx="4762267" cy="4762267"/>
        </a:xfrm>
        <a:custGeom>
          <a:avLst/>
          <a:gdLst/>
          <a:ahLst/>
          <a:cxnLst/>
          <a:rect l="0" t="0" r="0" b="0"/>
          <a:pathLst>
            <a:path>
              <a:moveTo>
                <a:pt x="4421562" y="1153759"/>
              </a:moveTo>
              <a:arcTo wR="2381133" hR="2381133" stAng="19738316" swAng="716873"/>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6EEE3EF-9A59-45C6-AF86-436C69896865}">
      <dsp:nvSpPr>
        <dsp:cNvPr id="0" name=""/>
        <dsp:cNvSpPr/>
      </dsp:nvSpPr>
      <dsp:spPr>
        <a:xfrm>
          <a:off x="5943461" y="2248849"/>
          <a:ext cx="1055367" cy="990457"/>
        </a:xfrm>
        <a:prstGeom prst="roundRect">
          <a:avLst/>
        </a:prstGeom>
        <a:blipFill rotWithShape="0">
          <a:blip xmlns:r="http://schemas.openxmlformats.org/officeDocument/2006/relationships" r:embed="rId3"/>
          <a:stretch>
            <a:fillRect/>
          </a:stretch>
        </a:blipFill>
        <a:ln>
          <a:noFill/>
        </a:ln>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dsp:spPr>
      <dsp:style>
        <a:lnRef idx="0">
          <a:scrgbClr r="0" g="0" b="0"/>
        </a:lnRef>
        <a:fillRef idx="3">
          <a:scrgbClr r="0" g="0" b="0"/>
        </a:fillRef>
        <a:effectRef idx="3">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endParaRPr lang="es-EC" sz="4300" b="1" kern="1200" dirty="0"/>
        </a:p>
      </dsp:txBody>
      <dsp:txXfrm>
        <a:off x="5991811" y="2297199"/>
        <a:ext cx="958667" cy="893757"/>
      </dsp:txXfrm>
    </dsp:sp>
    <dsp:sp modelId="{837C8B5B-0C47-435B-A067-AE6A5828EF61}">
      <dsp:nvSpPr>
        <dsp:cNvPr id="0" name=""/>
        <dsp:cNvSpPr/>
      </dsp:nvSpPr>
      <dsp:spPr>
        <a:xfrm>
          <a:off x="1727096" y="274757"/>
          <a:ext cx="4762267" cy="4762267"/>
        </a:xfrm>
        <a:custGeom>
          <a:avLst/>
          <a:gdLst/>
          <a:ahLst/>
          <a:cxnLst/>
          <a:rect l="0" t="0" r="0" b="0"/>
          <a:pathLst>
            <a:path>
              <a:moveTo>
                <a:pt x="4646051" y="3115944"/>
              </a:moveTo>
              <a:arcTo wR="2381133" hR="2381133" stAng="1078482" swAng="687804"/>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FFB1B2E-62C9-4FF4-809F-AC8AE0309B43}">
      <dsp:nvSpPr>
        <dsp:cNvPr id="0" name=""/>
        <dsp:cNvSpPr/>
      </dsp:nvSpPr>
      <dsp:spPr>
        <a:xfrm>
          <a:off x="5222481" y="3960757"/>
          <a:ext cx="1055367" cy="906705"/>
        </a:xfrm>
        <a:prstGeom prst="roundRect">
          <a:avLst/>
        </a:prstGeom>
        <a:blipFill rotWithShape="0">
          <a:blip xmlns:r="http://schemas.openxmlformats.org/officeDocument/2006/relationships" r:embed="rId4"/>
          <a:stretch>
            <a:fillRect/>
          </a:stretch>
        </a:blipFill>
        <a:ln>
          <a:noFill/>
        </a:ln>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dsp:spPr>
      <dsp:style>
        <a:lnRef idx="0">
          <a:scrgbClr r="0" g="0" b="0"/>
        </a:lnRef>
        <a:fillRef idx="3">
          <a:scrgbClr r="0" g="0" b="0"/>
        </a:fillRef>
        <a:effectRef idx="3">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endParaRPr lang="es-EC" sz="3900" b="1" kern="1200" dirty="0"/>
        </a:p>
      </dsp:txBody>
      <dsp:txXfrm>
        <a:off x="5266743" y="4005019"/>
        <a:ext cx="966843" cy="818181"/>
      </dsp:txXfrm>
    </dsp:sp>
    <dsp:sp modelId="{CFCE7519-A3A2-40EC-9420-8653CB5B8085}">
      <dsp:nvSpPr>
        <dsp:cNvPr id="0" name=""/>
        <dsp:cNvSpPr/>
      </dsp:nvSpPr>
      <dsp:spPr>
        <a:xfrm>
          <a:off x="1743250" y="326065"/>
          <a:ext cx="4762267" cy="4762267"/>
        </a:xfrm>
        <a:custGeom>
          <a:avLst/>
          <a:gdLst/>
          <a:ahLst/>
          <a:cxnLst/>
          <a:rect l="0" t="0" r="0" b="0"/>
          <a:pathLst>
            <a:path>
              <a:moveTo>
                <a:pt x="3357061" y="4553082"/>
              </a:moveTo>
              <a:arcTo wR="2381133" hR="2381133" stAng="3948243" swAng="591303"/>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6953A3C-026A-4AFB-A3C5-0B1729418D2B}">
      <dsp:nvSpPr>
        <dsp:cNvPr id="0" name=""/>
        <dsp:cNvSpPr/>
      </dsp:nvSpPr>
      <dsp:spPr>
        <a:xfrm>
          <a:off x="3526397" y="4654767"/>
          <a:ext cx="1055367" cy="906705"/>
        </a:xfrm>
        <a:prstGeom prst="roundRect">
          <a:avLst/>
        </a:prstGeom>
        <a:blipFill rotWithShape="0">
          <a:blip xmlns:r="http://schemas.openxmlformats.org/officeDocument/2006/relationships" r:embed="rId5"/>
          <a:stretch>
            <a:fillRect/>
          </a:stretch>
        </a:blipFill>
        <a:ln>
          <a:noFill/>
        </a:ln>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dsp:spPr>
      <dsp:style>
        <a:lnRef idx="0">
          <a:scrgbClr r="0" g="0" b="0"/>
        </a:lnRef>
        <a:fillRef idx="3">
          <a:scrgbClr r="0" g="0" b="0"/>
        </a:fillRef>
        <a:effectRef idx="3">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endParaRPr lang="es-EC" sz="3900" b="1" kern="1200" dirty="0"/>
        </a:p>
      </dsp:txBody>
      <dsp:txXfrm>
        <a:off x="3570659" y="4699029"/>
        <a:ext cx="966843" cy="818181"/>
      </dsp:txXfrm>
    </dsp:sp>
    <dsp:sp modelId="{8770FC20-08EA-4A89-AA1A-1C1407A97FF6}">
      <dsp:nvSpPr>
        <dsp:cNvPr id="0" name=""/>
        <dsp:cNvSpPr/>
      </dsp:nvSpPr>
      <dsp:spPr>
        <a:xfrm>
          <a:off x="1651611" y="346017"/>
          <a:ext cx="4762267" cy="4762267"/>
        </a:xfrm>
        <a:custGeom>
          <a:avLst/>
          <a:gdLst/>
          <a:ahLst/>
          <a:cxnLst/>
          <a:rect l="0" t="0" r="0" b="0"/>
          <a:pathLst>
            <a:path>
              <a:moveTo>
                <a:pt x="1739965" y="4674319"/>
              </a:moveTo>
              <a:arcTo wR="2381133" hR="2381133" stAng="6337250" swAng="605354"/>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E0E91A2-BF14-4ABA-9C06-15A8D8514B63}">
      <dsp:nvSpPr>
        <dsp:cNvPr id="0" name=""/>
        <dsp:cNvSpPr/>
      </dsp:nvSpPr>
      <dsp:spPr>
        <a:xfrm>
          <a:off x="1821048" y="3948603"/>
          <a:ext cx="1055367" cy="924198"/>
        </a:xfrm>
        <a:prstGeom prst="roundRect">
          <a:avLst/>
        </a:prstGeom>
        <a:blipFill rotWithShape="0">
          <a:blip xmlns:r="http://schemas.openxmlformats.org/officeDocument/2006/relationships" r:embed="rId6"/>
          <a:stretch>
            <a:fillRect/>
          </a:stretch>
        </a:blipFill>
        <a:ln>
          <a:noFill/>
        </a:ln>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s-EC" sz="4000" kern="1200" dirty="0"/>
        </a:p>
      </dsp:txBody>
      <dsp:txXfrm>
        <a:off x="1866164" y="3993719"/>
        <a:ext cx="965135" cy="833966"/>
      </dsp:txXfrm>
    </dsp:sp>
    <dsp:sp modelId="{0032A369-0BC0-4971-A2E6-7EDA9FF0B4DE}">
      <dsp:nvSpPr>
        <dsp:cNvPr id="0" name=""/>
        <dsp:cNvSpPr/>
      </dsp:nvSpPr>
      <dsp:spPr>
        <a:xfrm>
          <a:off x="1651314" y="345852"/>
          <a:ext cx="4762267" cy="4762267"/>
        </a:xfrm>
        <a:custGeom>
          <a:avLst/>
          <a:gdLst/>
          <a:ahLst/>
          <a:cxnLst/>
          <a:rect l="0" t="0" r="0" b="0"/>
          <a:pathLst>
            <a:path>
              <a:moveTo>
                <a:pt x="258596" y="3460315"/>
              </a:moveTo>
              <a:arcTo wR="2381133" hR="2381133" stAng="9182965" swAng="710664"/>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DA72E39-56FE-4E3A-B683-F88ADB7251E9}">
      <dsp:nvSpPr>
        <dsp:cNvPr id="0" name=""/>
        <dsp:cNvSpPr/>
      </dsp:nvSpPr>
      <dsp:spPr>
        <a:xfrm>
          <a:off x="1123630" y="2264887"/>
          <a:ext cx="1055367" cy="924198"/>
        </a:xfrm>
        <a:prstGeom prst="roundRect">
          <a:avLst/>
        </a:prstGeom>
        <a:blipFill rotWithShape="0">
          <a:blip xmlns:r="http://schemas.openxmlformats.org/officeDocument/2006/relationships" r:embed="rId7"/>
          <a:stretch>
            <a:fillRect/>
          </a:stretch>
        </a:blipFill>
        <a:ln>
          <a:noFill/>
        </a:ln>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s-EC" sz="4000" kern="1200" dirty="0"/>
        </a:p>
      </dsp:txBody>
      <dsp:txXfrm>
        <a:off x="1168746" y="2310003"/>
        <a:ext cx="965135" cy="833966"/>
      </dsp:txXfrm>
    </dsp:sp>
    <dsp:sp modelId="{B0D618A9-D1AF-4B95-901E-B026ABE6407D}">
      <dsp:nvSpPr>
        <dsp:cNvPr id="0" name=""/>
        <dsp:cNvSpPr/>
      </dsp:nvSpPr>
      <dsp:spPr>
        <a:xfrm>
          <a:off x="1651314" y="345852"/>
          <a:ext cx="4762267" cy="4762267"/>
        </a:xfrm>
        <a:custGeom>
          <a:avLst/>
          <a:gdLst/>
          <a:ahLst/>
          <a:cxnLst/>
          <a:rect l="0" t="0" r="0" b="0"/>
          <a:pathLst>
            <a:path>
              <a:moveTo>
                <a:pt x="82281" y="1760590"/>
              </a:moveTo>
              <a:arcTo wR="2381133" hR="2381133" stAng="11706370" swAng="710664"/>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DCBBFE6-03EF-461D-AFF8-A218186A1C86}">
      <dsp:nvSpPr>
        <dsp:cNvPr id="0" name=""/>
        <dsp:cNvSpPr/>
      </dsp:nvSpPr>
      <dsp:spPr>
        <a:xfrm>
          <a:off x="1821048" y="581171"/>
          <a:ext cx="1055367" cy="924198"/>
        </a:xfrm>
        <a:prstGeom prst="roundRect">
          <a:avLst/>
        </a:prstGeom>
        <a:blipFill rotWithShape="0">
          <a:blip xmlns:r="http://schemas.openxmlformats.org/officeDocument/2006/relationships" r:embed="rId8"/>
          <a:stretch>
            <a:fillRect/>
          </a:stretch>
        </a:blipFill>
        <a:ln>
          <a:noFill/>
        </a:ln>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s-EC" sz="4000" kern="1200" dirty="0"/>
        </a:p>
      </dsp:txBody>
      <dsp:txXfrm>
        <a:off x="1866164" y="626287"/>
        <a:ext cx="965135" cy="833966"/>
      </dsp:txXfrm>
    </dsp:sp>
    <dsp:sp modelId="{F68A9F84-F1FC-4218-A733-9D61E186C485}">
      <dsp:nvSpPr>
        <dsp:cNvPr id="0" name=""/>
        <dsp:cNvSpPr/>
      </dsp:nvSpPr>
      <dsp:spPr>
        <a:xfrm>
          <a:off x="1651314" y="345852"/>
          <a:ext cx="4762267" cy="4762267"/>
        </a:xfrm>
        <a:custGeom>
          <a:avLst/>
          <a:gdLst/>
          <a:ahLst/>
          <a:cxnLst/>
          <a:rect l="0" t="0" r="0" b="0"/>
          <a:pathLst>
            <a:path>
              <a:moveTo>
                <a:pt x="1344506" y="237491"/>
              </a:moveTo>
              <a:arcTo wR="2381133" hR="2381133" stAng="14651544" swAng="585993"/>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8C1C7C-A8B5-4417-90CE-65DE022AED58}">
      <dsp:nvSpPr>
        <dsp:cNvPr id="0" name=""/>
        <dsp:cNvSpPr/>
      </dsp:nvSpPr>
      <dsp:spPr>
        <a:xfrm>
          <a:off x="3504764" y="-111177"/>
          <a:ext cx="1055367" cy="914059"/>
        </a:xfrm>
        <a:prstGeom prst="roundRect">
          <a:avLst/>
        </a:prstGeom>
        <a:blipFill rotWithShape="0">
          <a:blip xmlns:r="http://schemas.openxmlformats.org/officeDocument/2006/relationships" r:embed="rId1"/>
          <a:stretch>
            <a:fillRect/>
          </a:stretch>
        </a:blipFill>
        <a:ln>
          <a:noFill/>
        </a:ln>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dsp:spPr>
      <dsp:style>
        <a:lnRef idx="0">
          <a:scrgbClr r="0" g="0" b="0"/>
        </a:lnRef>
        <a:fillRef idx="3">
          <a:scrgbClr r="0" g="0" b="0"/>
        </a:fillRef>
        <a:effectRef idx="3">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endParaRPr lang="es-EC" sz="3900" kern="1200" dirty="0"/>
        </a:p>
      </dsp:txBody>
      <dsp:txXfrm>
        <a:off x="3549385" y="-66556"/>
        <a:ext cx="966125" cy="824817"/>
      </dsp:txXfrm>
    </dsp:sp>
    <dsp:sp modelId="{6F75D82B-5B6C-4FE9-BACF-0AD734728E43}">
      <dsp:nvSpPr>
        <dsp:cNvPr id="0" name=""/>
        <dsp:cNvSpPr/>
      </dsp:nvSpPr>
      <dsp:spPr>
        <a:xfrm>
          <a:off x="1651314" y="345852"/>
          <a:ext cx="4762267" cy="4762267"/>
        </a:xfrm>
        <a:custGeom>
          <a:avLst/>
          <a:gdLst/>
          <a:ahLst/>
          <a:cxnLst/>
          <a:rect l="0" t="0" r="0" b="0"/>
          <a:pathLst>
            <a:path>
              <a:moveTo>
                <a:pt x="3039102" y="92711"/>
              </a:moveTo>
              <a:arcTo wR="2381133" hR="2381133" stAng="17162462" swAng="585993"/>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DC2ED79-0853-4BBA-8AE4-F9D3B7AA8078}">
      <dsp:nvSpPr>
        <dsp:cNvPr id="0" name=""/>
        <dsp:cNvSpPr/>
      </dsp:nvSpPr>
      <dsp:spPr>
        <a:xfrm>
          <a:off x="5188480" y="581171"/>
          <a:ext cx="1055367" cy="924198"/>
        </a:xfrm>
        <a:prstGeom prst="roundRect">
          <a:avLst/>
        </a:prstGeom>
        <a:blipFill rotWithShape="0">
          <a:blip xmlns:r="http://schemas.openxmlformats.org/officeDocument/2006/relationships" r:embed="rId2"/>
          <a:stretch>
            <a:fillRect/>
          </a:stretch>
        </a:blipFill>
        <a:ln>
          <a:noFill/>
        </a:ln>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s-EC" sz="4000" kern="1200" dirty="0"/>
        </a:p>
      </dsp:txBody>
      <dsp:txXfrm>
        <a:off x="5233596" y="626287"/>
        <a:ext cx="965135" cy="833966"/>
      </dsp:txXfrm>
    </dsp:sp>
    <dsp:sp modelId="{92A223DD-87A5-4483-BC0D-9ADEB271F354}">
      <dsp:nvSpPr>
        <dsp:cNvPr id="0" name=""/>
        <dsp:cNvSpPr/>
      </dsp:nvSpPr>
      <dsp:spPr>
        <a:xfrm>
          <a:off x="1651314" y="345852"/>
          <a:ext cx="4762267" cy="4762267"/>
        </a:xfrm>
        <a:custGeom>
          <a:avLst/>
          <a:gdLst/>
          <a:ahLst/>
          <a:cxnLst/>
          <a:rect l="0" t="0" r="0" b="0"/>
          <a:pathLst>
            <a:path>
              <a:moveTo>
                <a:pt x="4501023" y="1296760"/>
              </a:moveTo>
              <a:arcTo wR="2381133" hR="2381133" stAng="19974551" swAng="684815"/>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1217D58-1DB6-41BF-8066-6D8F12B68B62}">
      <dsp:nvSpPr>
        <dsp:cNvPr id="0" name=""/>
        <dsp:cNvSpPr/>
      </dsp:nvSpPr>
      <dsp:spPr>
        <a:xfrm>
          <a:off x="5885898" y="2235924"/>
          <a:ext cx="1055367" cy="982123"/>
        </a:xfrm>
        <a:prstGeom prst="roundRect">
          <a:avLst/>
        </a:prstGeom>
        <a:blipFill rotWithShape="0">
          <a:blip xmlns:r="http://schemas.openxmlformats.org/officeDocument/2006/relationships" r:embed="rId3"/>
          <a:stretch>
            <a:fillRect/>
          </a:stretch>
        </a:blipFill>
        <a:ln>
          <a:noFill/>
        </a:ln>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dsp:spPr>
      <dsp:style>
        <a:lnRef idx="0">
          <a:scrgbClr r="0" g="0" b="0"/>
        </a:lnRef>
        <a:fillRef idx="3">
          <a:scrgbClr r="0" g="0" b="0"/>
        </a:fillRef>
        <a:effectRef idx="3">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endParaRPr lang="es-EC" sz="4200" kern="1200" dirty="0"/>
        </a:p>
      </dsp:txBody>
      <dsp:txXfrm>
        <a:off x="5933841" y="2283867"/>
        <a:ext cx="959481" cy="886237"/>
      </dsp:txXfrm>
    </dsp:sp>
    <dsp:sp modelId="{2F5C07E1-6E72-40C1-A5B4-77339EE3B32F}">
      <dsp:nvSpPr>
        <dsp:cNvPr id="0" name=""/>
        <dsp:cNvSpPr/>
      </dsp:nvSpPr>
      <dsp:spPr>
        <a:xfrm>
          <a:off x="1635854" y="425983"/>
          <a:ext cx="4762267" cy="4762267"/>
        </a:xfrm>
        <a:custGeom>
          <a:avLst/>
          <a:gdLst/>
          <a:ahLst/>
          <a:cxnLst/>
          <a:rect l="0" t="0" r="0" b="0"/>
          <a:pathLst>
            <a:path>
              <a:moveTo>
                <a:pt x="4694241" y="2946228"/>
              </a:moveTo>
              <a:arcTo wR="2381133" hR="2381133" stAng="823711" swAng="687593"/>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FFB1B2E-62C9-4FF4-809F-AC8AE0309B43}">
      <dsp:nvSpPr>
        <dsp:cNvPr id="0" name=""/>
        <dsp:cNvSpPr/>
      </dsp:nvSpPr>
      <dsp:spPr>
        <a:xfrm>
          <a:off x="5222481" y="3960757"/>
          <a:ext cx="1055367" cy="906705"/>
        </a:xfrm>
        <a:prstGeom prst="roundRect">
          <a:avLst/>
        </a:prstGeom>
        <a:blipFill rotWithShape="0">
          <a:blip xmlns:r="http://schemas.openxmlformats.org/officeDocument/2006/relationships" r:embed="rId4"/>
          <a:stretch>
            <a:fillRect/>
          </a:stretch>
        </a:blipFill>
        <a:ln>
          <a:noFill/>
        </a:ln>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dsp:spPr>
      <dsp:style>
        <a:lnRef idx="0">
          <a:scrgbClr r="0" g="0" b="0"/>
        </a:lnRef>
        <a:fillRef idx="3">
          <a:scrgbClr r="0" g="0" b="0"/>
        </a:fillRef>
        <a:effectRef idx="3">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endParaRPr lang="es-EC" sz="3900" b="1" kern="1200" dirty="0"/>
        </a:p>
      </dsp:txBody>
      <dsp:txXfrm>
        <a:off x="5266743" y="4005019"/>
        <a:ext cx="966843" cy="818181"/>
      </dsp:txXfrm>
    </dsp:sp>
    <dsp:sp modelId="{CFCE7519-A3A2-40EC-9420-8653CB5B8085}">
      <dsp:nvSpPr>
        <dsp:cNvPr id="0" name=""/>
        <dsp:cNvSpPr/>
      </dsp:nvSpPr>
      <dsp:spPr>
        <a:xfrm>
          <a:off x="1743250" y="326065"/>
          <a:ext cx="4762267" cy="4762267"/>
        </a:xfrm>
        <a:custGeom>
          <a:avLst/>
          <a:gdLst/>
          <a:ahLst/>
          <a:cxnLst/>
          <a:rect l="0" t="0" r="0" b="0"/>
          <a:pathLst>
            <a:path>
              <a:moveTo>
                <a:pt x="3357061" y="4553082"/>
              </a:moveTo>
              <a:arcTo wR="2381133" hR="2381133" stAng="3948243" swAng="591303"/>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6953A3C-026A-4AFB-A3C5-0B1729418D2B}">
      <dsp:nvSpPr>
        <dsp:cNvPr id="0" name=""/>
        <dsp:cNvSpPr/>
      </dsp:nvSpPr>
      <dsp:spPr>
        <a:xfrm>
          <a:off x="3526397" y="4654767"/>
          <a:ext cx="1055367" cy="906705"/>
        </a:xfrm>
        <a:prstGeom prst="roundRect">
          <a:avLst/>
        </a:prstGeom>
        <a:blipFill rotWithShape="0">
          <a:blip xmlns:r="http://schemas.openxmlformats.org/officeDocument/2006/relationships" r:embed="rId5"/>
          <a:stretch>
            <a:fillRect/>
          </a:stretch>
        </a:blipFill>
        <a:ln>
          <a:noFill/>
        </a:ln>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dsp:spPr>
      <dsp:style>
        <a:lnRef idx="0">
          <a:scrgbClr r="0" g="0" b="0"/>
        </a:lnRef>
        <a:fillRef idx="3">
          <a:scrgbClr r="0" g="0" b="0"/>
        </a:fillRef>
        <a:effectRef idx="3">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endParaRPr lang="es-EC" sz="3900" b="1" kern="1200" dirty="0"/>
        </a:p>
      </dsp:txBody>
      <dsp:txXfrm>
        <a:off x="3570659" y="4699029"/>
        <a:ext cx="966843" cy="818181"/>
      </dsp:txXfrm>
    </dsp:sp>
    <dsp:sp modelId="{8770FC20-08EA-4A89-AA1A-1C1407A97FF6}">
      <dsp:nvSpPr>
        <dsp:cNvPr id="0" name=""/>
        <dsp:cNvSpPr/>
      </dsp:nvSpPr>
      <dsp:spPr>
        <a:xfrm>
          <a:off x="1651611" y="346017"/>
          <a:ext cx="4762267" cy="4762267"/>
        </a:xfrm>
        <a:custGeom>
          <a:avLst/>
          <a:gdLst/>
          <a:ahLst/>
          <a:cxnLst/>
          <a:rect l="0" t="0" r="0" b="0"/>
          <a:pathLst>
            <a:path>
              <a:moveTo>
                <a:pt x="1739965" y="4674319"/>
              </a:moveTo>
              <a:arcTo wR="2381133" hR="2381133" stAng="6337250" swAng="605354"/>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E0E91A2-BF14-4ABA-9C06-15A8D8514B63}">
      <dsp:nvSpPr>
        <dsp:cNvPr id="0" name=""/>
        <dsp:cNvSpPr/>
      </dsp:nvSpPr>
      <dsp:spPr>
        <a:xfrm>
          <a:off x="1821048" y="3948603"/>
          <a:ext cx="1055367" cy="924198"/>
        </a:xfrm>
        <a:prstGeom prst="roundRect">
          <a:avLst/>
        </a:prstGeom>
        <a:blipFill rotWithShape="0">
          <a:blip xmlns:r="http://schemas.openxmlformats.org/officeDocument/2006/relationships" r:embed="rId6"/>
          <a:stretch>
            <a:fillRect/>
          </a:stretch>
        </a:blipFill>
        <a:ln>
          <a:noFill/>
        </a:ln>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s-EC" sz="4000" kern="1200" dirty="0"/>
        </a:p>
      </dsp:txBody>
      <dsp:txXfrm>
        <a:off x="1866164" y="3993719"/>
        <a:ext cx="965135" cy="833966"/>
      </dsp:txXfrm>
    </dsp:sp>
    <dsp:sp modelId="{0032A369-0BC0-4971-A2E6-7EDA9FF0B4DE}">
      <dsp:nvSpPr>
        <dsp:cNvPr id="0" name=""/>
        <dsp:cNvSpPr/>
      </dsp:nvSpPr>
      <dsp:spPr>
        <a:xfrm>
          <a:off x="1651314" y="345852"/>
          <a:ext cx="4762267" cy="4762267"/>
        </a:xfrm>
        <a:custGeom>
          <a:avLst/>
          <a:gdLst/>
          <a:ahLst/>
          <a:cxnLst/>
          <a:rect l="0" t="0" r="0" b="0"/>
          <a:pathLst>
            <a:path>
              <a:moveTo>
                <a:pt x="258596" y="3460315"/>
              </a:moveTo>
              <a:arcTo wR="2381133" hR="2381133" stAng="9182965" swAng="710664"/>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DA72E39-56FE-4E3A-B683-F88ADB7251E9}">
      <dsp:nvSpPr>
        <dsp:cNvPr id="0" name=""/>
        <dsp:cNvSpPr/>
      </dsp:nvSpPr>
      <dsp:spPr>
        <a:xfrm>
          <a:off x="1123630" y="2264887"/>
          <a:ext cx="1055367" cy="924198"/>
        </a:xfrm>
        <a:prstGeom prst="roundRect">
          <a:avLst/>
        </a:prstGeom>
        <a:blipFill rotWithShape="0">
          <a:blip xmlns:r="http://schemas.openxmlformats.org/officeDocument/2006/relationships" r:embed="rId7"/>
          <a:stretch>
            <a:fillRect/>
          </a:stretch>
        </a:blipFill>
        <a:ln>
          <a:noFill/>
        </a:ln>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s-EC" sz="4000" kern="1200" dirty="0"/>
        </a:p>
      </dsp:txBody>
      <dsp:txXfrm>
        <a:off x="1168746" y="2310003"/>
        <a:ext cx="965135" cy="833966"/>
      </dsp:txXfrm>
    </dsp:sp>
    <dsp:sp modelId="{B0D618A9-D1AF-4B95-901E-B026ABE6407D}">
      <dsp:nvSpPr>
        <dsp:cNvPr id="0" name=""/>
        <dsp:cNvSpPr/>
      </dsp:nvSpPr>
      <dsp:spPr>
        <a:xfrm>
          <a:off x="1651314" y="345852"/>
          <a:ext cx="4762267" cy="4762267"/>
        </a:xfrm>
        <a:custGeom>
          <a:avLst/>
          <a:gdLst/>
          <a:ahLst/>
          <a:cxnLst/>
          <a:rect l="0" t="0" r="0" b="0"/>
          <a:pathLst>
            <a:path>
              <a:moveTo>
                <a:pt x="82281" y="1760590"/>
              </a:moveTo>
              <a:arcTo wR="2381133" hR="2381133" stAng="11706370" swAng="710664"/>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DCBBFE6-03EF-461D-AFF8-A218186A1C86}">
      <dsp:nvSpPr>
        <dsp:cNvPr id="0" name=""/>
        <dsp:cNvSpPr/>
      </dsp:nvSpPr>
      <dsp:spPr>
        <a:xfrm>
          <a:off x="1821048" y="581171"/>
          <a:ext cx="1055367" cy="924198"/>
        </a:xfrm>
        <a:prstGeom prst="roundRect">
          <a:avLst/>
        </a:prstGeom>
        <a:blipFill rotWithShape="0">
          <a:blip xmlns:r="http://schemas.openxmlformats.org/officeDocument/2006/relationships" r:embed="rId8"/>
          <a:stretch>
            <a:fillRect/>
          </a:stretch>
        </a:blipFill>
        <a:ln>
          <a:noFill/>
        </a:ln>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s-EC" sz="4000" kern="1200" dirty="0"/>
        </a:p>
      </dsp:txBody>
      <dsp:txXfrm>
        <a:off x="1866164" y="626287"/>
        <a:ext cx="965135" cy="833966"/>
      </dsp:txXfrm>
    </dsp:sp>
    <dsp:sp modelId="{F68A9F84-F1FC-4218-A733-9D61E186C485}">
      <dsp:nvSpPr>
        <dsp:cNvPr id="0" name=""/>
        <dsp:cNvSpPr/>
      </dsp:nvSpPr>
      <dsp:spPr>
        <a:xfrm>
          <a:off x="1651314" y="345852"/>
          <a:ext cx="4762267" cy="4762267"/>
        </a:xfrm>
        <a:custGeom>
          <a:avLst/>
          <a:gdLst/>
          <a:ahLst/>
          <a:cxnLst/>
          <a:rect l="0" t="0" r="0" b="0"/>
          <a:pathLst>
            <a:path>
              <a:moveTo>
                <a:pt x="1344506" y="237491"/>
              </a:moveTo>
              <a:arcTo wR="2381133" hR="2381133" stAng="14651544" swAng="585993"/>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cs typeface="+mn-cs"/>
              </a:defRPr>
            </a:lvl1pPr>
          </a:lstStyle>
          <a:p>
            <a:pPr>
              <a:defRPr/>
            </a:pPr>
            <a:endParaRPr lang="es-EC"/>
          </a:p>
        </p:txBody>
      </p:sp>
      <p:sp>
        <p:nvSpPr>
          <p:cNvPr id="3" name="2 Marcador de fecha"/>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cs typeface="+mn-cs"/>
              </a:defRPr>
            </a:lvl1pPr>
          </a:lstStyle>
          <a:p>
            <a:pPr>
              <a:defRPr/>
            </a:pPr>
            <a:fld id="{E9A492D5-D45D-43DA-84D7-E0DCAD9E848D}" type="datetimeFigureOut">
              <a:rPr lang="es-EC"/>
              <a:pPr>
                <a:defRPr/>
              </a:pPr>
              <a:t>26/09/2012</a:t>
            </a:fld>
            <a:endParaRPr lang="es-EC"/>
          </a:p>
        </p:txBody>
      </p:sp>
      <p:sp>
        <p:nvSpPr>
          <p:cNvPr id="4" name="3 Marcador de pie de página"/>
          <p:cNvSpPr>
            <a:spLocks noGrp="1"/>
          </p:cNvSpPr>
          <p:nvPr>
            <p:ph type="ftr" sz="quarter" idx="2"/>
          </p:nvPr>
        </p:nvSpPr>
        <p:spPr>
          <a:xfrm>
            <a:off x="0" y="9447213"/>
            <a:ext cx="2971800" cy="496887"/>
          </a:xfrm>
          <a:prstGeom prst="rect">
            <a:avLst/>
          </a:prstGeom>
        </p:spPr>
        <p:txBody>
          <a:bodyPr vert="horz" lIns="91440" tIns="45720" rIns="91440" bIns="45720" rtlCol="0" anchor="b"/>
          <a:lstStyle>
            <a:lvl1pPr algn="l">
              <a:defRPr sz="1200">
                <a:cs typeface="+mn-cs"/>
              </a:defRPr>
            </a:lvl1pPr>
          </a:lstStyle>
          <a:p>
            <a:pPr>
              <a:defRPr/>
            </a:pPr>
            <a:endParaRPr lang="es-EC"/>
          </a:p>
        </p:txBody>
      </p:sp>
      <p:sp>
        <p:nvSpPr>
          <p:cNvPr id="5" name="4 Marcador de número de diapositiva"/>
          <p:cNvSpPr>
            <a:spLocks noGrp="1"/>
          </p:cNvSpPr>
          <p:nvPr>
            <p:ph type="sldNum" sz="quarter" idx="3"/>
          </p:nvPr>
        </p:nvSpPr>
        <p:spPr>
          <a:xfrm>
            <a:off x="3884613" y="9447213"/>
            <a:ext cx="2971800" cy="496887"/>
          </a:xfrm>
          <a:prstGeom prst="rect">
            <a:avLst/>
          </a:prstGeom>
        </p:spPr>
        <p:txBody>
          <a:bodyPr vert="horz" lIns="91440" tIns="45720" rIns="91440" bIns="45720" rtlCol="0" anchor="b"/>
          <a:lstStyle>
            <a:lvl1pPr algn="r">
              <a:defRPr sz="1200">
                <a:cs typeface="+mn-cs"/>
              </a:defRPr>
            </a:lvl1pPr>
          </a:lstStyle>
          <a:p>
            <a:pPr>
              <a:defRPr/>
            </a:pPr>
            <a:fld id="{FC449EA8-4E4A-4358-A000-621DB961FADB}" type="slidenum">
              <a:rPr lang="es-EC"/>
              <a:pPr>
                <a:defRPr/>
              </a:pPr>
              <a:t>‹Nº›</a:t>
            </a:fld>
            <a:endParaRPr lang="es-EC"/>
          </a:p>
        </p:txBody>
      </p:sp>
    </p:spTree>
    <p:extLst>
      <p:ext uri="{BB962C8B-B14F-4D97-AF65-F5344CB8AC3E}">
        <p14:creationId xmlns:p14="http://schemas.microsoft.com/office/powerpoint/2010/main" xmlns="" val="353468360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6" descr="horizon.png"/>
          <p:cNvPicPr>
            <a:picLocks noChangeAspect="1"/>
          </p:cNvPicPr>
          <p:nvPr/>
        </p:nvPicPr>
        <p:blipFill>
          <a:blip r:embed="rId2">
            <a:extLst>
              <a:ext uri="{28A0092B-C50C-407E-A947-70E740481C1C}">
                <a14:useLocalDpi xmlns:a14="http://schemas.microsoft.com/office/drawing/2010/main" xmlns="" val="0"/>
              </a:ext>
            </a:extLst>
          </a:blip>
          <a:srcRect t="33333"/>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ubtitle 2"/>
          <p:cNvSpPr>
            <a:spLocks noGrp="1"/>
          </p:cNvSpPr>
          <p:nvPr>
            <p:ph type="subTitle" idx="1"/>
          </p:nvPr>
        </p:nvSpPr>
        <p:spPr>
          <a:xfrm>
            <a:off x="1219200" y="3886200"/>
            <a:ext cx="6400800" cy="1752600"/>
          </a:xfrm>
        </p:spPr>
        <p:txBody>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s-ES" smtClean="0"/>
              <a:t>Haga clic para modificar el estilo de título del patrón</a:t>
            </a:r>
            <a:endParaRPr lang="en-US" dirty="0"/>
          </a:p>
        </p:txBody>
      </p:sp>
      <p:sp>
        <p:nvSpPr>
          <p:cNvPr id="5" name="Date Placeholder 3"/>
          <p:cNvSpPr>
            <a:spLocks noGrp="1"/>
          </p:cNvSpPr>
          <p:nvPr>
            <p:ph type="dt" sz="half" idx="10"/>
          </p:nvPr>
        </p:nvSpPr>
        <p:spPr/>
        <p:txBody>
          <a:bodyPr/>
          <a:lstStyle>
            <a:lvl1pPr>
              <a:defRPr/>
            </a:lvl1pPr>
          </a:lstStyle>
          <a:p>
            <a:pPr>
              <a:defRPr/>
            </a:pPr>
            <a:endParaRPr lang="es-ES"/>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5B7A6C73-52A1-4D53-A68B-AE7FC07E1E15}" type="slidenum">
              <a:rPr lang="es-ES"/>
              <a:pPr>
                <a:defRPr/>
              </a:pPr>
              <a:t>‹Nº›</a:t>
            </a:fld>
            <a:endParaRPr lang="es-ES"/>
          </a:p>
        </p:txBody>
      </p:sp>
    </p:spTree>
    <p:extLst>
      <p:ext uri="{BB962C8B-B14F-4D97-AF65-F5344CB8AC3E}">
        <p14:creationId xmlns:p14="http://schemas.microsoft.com/office/powerpoint/2010/main" xmlns="" val="134073551"/>
      </p:ext>
    </p:extLst>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lvl1pPr>
              <a:defRPr/>
            </a:lvl1pPr>
          </a:lstStyle>
          <a:p>
            <a:pPr>
              <a:defRPr/>
            </a:pPr>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4EDC3A91-DA61-4BB6-98FA-D90074AE5BE7}" type="slidenum">
              <a:rPr lang="es-ES"/>
              <a:pPr>
                <a:defRPr/>
              </a:pPr>
              <a:t>‹Nº›</a:t>
            </a:fld>
            <a:endParaRPr lang="es-ES"/>
          </a:p>
        </p:txBody>
      </p:sp>
    </p:spTree>
    <p:extLst>
      <p:ext uri="{BB962C8B-B14F-4D97-AF65-F5344CB8AC3E}">
        <p14:creationId xmlns:p14="http://schemas.microsoft.com/office/powerpoint/2010/main" xmlns="" val="638547794"/>
      </p:ext>
    </p:extLst>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lvl1pPr>
              <a:defRPr/>
            </a:lvl1pPr>
          </a:lstStyle>
          <a:p>
            <a:pPr>
              <a:defRPr/>
            </a:pPr>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FDA1472F-ED1D-43AF-8ACB-1385693A63CE}" type="slidenum">
              <a:rPr lang="es-ES"/>
              <a:pPr>
                <a:defRPr/>
              </a:pPr>
              <a:t>‹Nº›</a:t>
            </a:fld>
            <a:endParaRPr lang="es-ES"/>
          </a:p>
        </p:txBody>
      </p:sp>
    </p:spTree>
    <p:extLst>
      <p:ext uri="{BB962C8B-B14F-4D97-AF65-F5344CB8AC3E}">
        <p14:creationId xmlns:p14="http://schemas.microsoft.com/office/powerpoint/2010/main" xmlns="" val="3308411895"/>
      </p:ext>
    </p:extLst>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s-ES" smtClean="0"/>
              <a:t>Haga clic para modificar el estilo de título del patrón</a:t>
            </a:r>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s-ES"/>
          </a:p>
        </p:txBody>
      </p:sp>
      <p:sp>
        <p:nvSpPr>
          <p:cNvPr id="5" name="Footer Placeholder 4"/>
          <p:cNvSpPr>
            <a:spLocks noGrp="1"/>
          </p:cNvSpPr>
          <p:nvPr>
            <p:ph type="ftr" sz="quarter" idx="15"/>
          </p:nvPr>
        </p:nvSpPr>
        <p:spPr/>
        <p:txBody>
          <a:bodyPr/>
          <a:lstStyle>
            <a:lvl1pPr>
              <a:defRPr/>
            </a:lvl1pPr>
          </a:lstStyle>
          <a:p>
            <a:pPr>
              <a:defRPr/>
            </a:pPr>
            <a:endParaRPr lang="es-ES"/>
          </a:p>
        </p:txBody>
      </p:sp>
      <p:sp>
        <p:nvSpPr>
          <p:cNvPr id="6" name="Slide Number Placeholder 5"/>
          <p:cNvSpPr>
            <a:spLocks noGrp="1"/>
          </p:cNvSpPr>
          <p:nvPr>
            <p:ph type="sldNum" sz="quarter" idx="16"/>
          </p:nvPr>
        </p:nvSpPr>
        <p:spPr/>
        <p:txBody>
          <a:bodyPr/>
          <a:lstStyle>
            <a:lvl1pPr>
              <a:defRPr/>
            </a:lvl1pPr>
          </a:lstStyle>
          <a:p>
            <a:pPr>
              <a:defRPr/>
            </a:pPr>
            <a:fld id="{0A2F3261-D9A5-474F-B861-6A9C57828E29}" type="slidenum">
              <a:rPr lang="es-ES"/>
              <a:pPr>
                <a:defRPr/>
              </a:pPr>
              <a:t>‹Nº›</a:t>
            </a:fld>
            <a:endParaRPr lang="es-ES"/>
          </a:p>
        </p:txBody>
      </p:sp>
    </p:spTree>
    <p:extLst>
      <p:ext uri="{BB962C8B-B14F-4D97-AF65-F5344CB8AC3E}">
        <p14:creationId xmlns:p14="http://schemas.microsoft.com/office/powerpoint/2010/main" xmlns="" val="1692062648"/>
      </p:ext>
    </p:extLst>
  </p:cSld>
  <p:clrMapOvr>
    <a:masterClrMapping/>
  </p:clrMapOvr>
  <p:transition spd="slow">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3462338"/>
            <a:ext cx="7885113" cy="1500187"/>
          </a:xfrm>
        </p:spPr>
        <p:txBody>
          <a:bodyPr anchor="b"/>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lvl1pPr>
          </a:lstStyle>
          <a:p>
            <a:pPr>
              <a:defRPr/>
            </a:pPr>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FD0FA140-9CE1-4B5B-A318-AF8C93C91A29}" type="slidenum">
              <a:rPr lang="es-ES"/>
              <a:pPr>
                <a:defRPr/>
              </a:pPr>
              <a:t>‹Nº›</a:t>
            </a:fld>
            <a:endParaRPr lang="es-ES"/>
          </a:p>
        </p:txBody>
      </p:sp>
    </p:spTree>
    <p:extLst>
      <p:ext uri="{BB962C8B-B14F-4D97-AF65-F5344CB8AC3E}">
        <p14:creationId xmlns:p14="http://schemas.microsoft.com/office/powerpoint/2010/main" xmlns="" val="269612498"/>
      </p:ext>
    </p:extLst>
  </p:cSld>
  <p:clrMapOvr>
    <a:masterClrMapping/>
  </p:clrMapOvr>
  <p:transition spd="slow">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2" name="Title 1"/>
          <p:cNvSpPr>
            <a:spLocks noGrp="1"/>
          </p:cNvSpPr>
          <p:nvPr>
            <p:ph type="title"/>
          </p:nvPr>
        </p:nvSpPr>
        <p:spPr>
          <a:xfrm>
            <a:off x="609600" y="274638"/>
            <a:ext cx="7924800" cy="1143000"/>
          </a:xfrm>
        </p:spPr>
        <p:txBody>
          <a:bodyPr/>
          <a:lstStyle/>
          <a:p>
            <a:r>
              <a:rPr lang="es-ES" smtClean="0"/>
              <a:t>Haga clic para modificar el estilo de título del patrón</a:t>
            </a:r>
            <a:endParaRPr lang="en-US" dirty="0"/>
          </a:p>
        </p:txBody>
      </p:sp>
      <p:sp>
        <p:nvSpPr>
          <p:cNvPr id="5" name="Date Placeholder 3"/>
          <p:cNvSpPr>
            <a:spLocks noGrp="1"/>
          </p:cNvSpPr>
          <p:nvPr>
            <p:ph type="dt" sz="half" idx="15"/>
          </p:nvPr>
        </p:nvSpPr>
        <p:spPr/>
        <p:txBody>
          <a:bodyPr/>
          <a:lstStyle>
            <a:lvl1pPr>
              <a:defRPr/>
            </a:lvl1pPr>
          </a:lstStyle>
          <a:p>
            <a:pPr>
              <a:defRPr/>
            </a:pPr>
            <a:endParaRPr lang="es-ES"/>
          </a:p>
        </p:txBody>
      </p:sp>
      <p:sp>
        <p:nvSpPr>
          <p:cNvPr id="6" name="Footer Placeholder 4"/>
          <p:cNvSpPr>
            <a:spLocks noGrp="1"/>
          </p:cNvSpPr>
          <p:nvPr>
            <p:ph type="ftr" sz="quarter" idx="16"/>
          </p:nvPr>
        </p:nvSpPr>
        <p:spPr/>
        <p:txBody>
          <a:bodyPr/>
          <a:lstStyle>
            <a:lvl1pPr>
              <a:defRPr/>
            </a:lvl1pPr>
          </a:lstStyle>
          <a:p>
            <a:pPr>
              <a:defRPr/>
            </a:pPr>
            <a:endParaRPr lang="es-ES"/>
          </a:p>
        </p:txBody>
      </p:sp>
      <p:sp>
        <p:nvSpPr>
          <p:cNvPr id="7" name="Slide Number Placeholder 5"/>
          <p:cNvSpPr>
            <a:spLocks noGrp="1"/>
          </p:cNvSpPr>
          <p:nvPr>
            <p:ph type="sldNum" sz="quarter" idx="17"/>
          </p:nvPr>
        </p:nvSpPr>
        <p:spPr/>
        <p:txBody>
          <a:bodyPr/>
          <a:lstStyle>
            <a:lvl1pPr>
              <a:defRPr/>
            </a:lvl1pPr>
          </a:lstStyle>
          <a:p>
            <a:pPr>
              <a:defRPr/>
            </a:pPr>
            <a:fld id="{98B410B7-8E3F-4653-98EB-9266939FD3BF}" type="slidenum">
              <a:rPr lang="es-ES"/>
              <a:pPr>
                <a:defRPr/>
              </a:pPr>
              <a:t>‹Nº›</a:t>
            </a:fld>
            <a:endParaRPr lang="es-ES"/>
          </a:p>
        </p:txBody>
      </p:sp>
    </p:spTree>
    <p:extLst>
      <p:ext uri="{BB962C8B-B14F-4D97-AF65-F5344CB8AC3E}">
        <p14:creationId xmlns:p14="http://schemas.microsoft.com/office/powerpoint/2010/main" xmlns="" val="894377051"/>
      </p:ext>
    </p:extLst>
  </p:cSld>
  <p:clrMapOvr>
    <a:masterClrMapping/>
  </p:clrMapOvr>
  <p:transition spd="slow">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800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3"/>
          <p:cNvSpPr>
            <a:spLocks noGrp="1"/>
          </p:cNvSpPr>
          <p:nvPr>
            <p:ph type="dt" sz="half" idx="15"/>
          </p:nvPr>
        </p:nvSpPr>
        <p:spPr/>
        <p:txBody>
          <a:bodyPr/>
          <a:lstStyle>
            <a:lvl1pPr>
              <a:defRPr/>
            </a:lvl1pPr>
          </a:lstStyle>
          <a:p>
            <a:pPr>
              <a:defRPr/>
            </a:pPr>
            <a:endParaRPr lang="es-ES"/>
          </a:p>
        </p:txBody>
      </p:sp>
      <p:sp>
        <p:nvSpPr>
          <p:cNvPr id="8" name="Footer Placeholder 4"/>
          <p:cNvSpPr>
            <a:spLocks noGrp="1"/>
          </p:cNvSpPr>
          <p:nvPr>
            <p:ph type="ftr" sz="quarter" idx="16"/>
          </p:nvPr>
        </p:nvSpPr>
        <p:spPr/>
        <p:txBody>
          <a:bodyPr/>
          <a:lstStyle>
            <a:lvl1pPr>
              <a:defRPr/>
            </a:lvl1pPr>
          </a:lstStyle>
          <a:p>
            <a:pPr>
              <a:defRPr/>
            </a:pPr>
            <a:endParaRPr lang="es-ES"/>
          </a:p>
        </p:txBody>
      </p:sp>
      <p:sp>
        <p:nvSpPr>
          <p:cNvPr id="9" name="Slide Number Placeholder 5"/>
          <p:cNvSpPr>
            <a:spLocks noGrp="1"/>
          </p:cNvSpPr>
          <p:nvPr>
            <p:ph type="sldNum" sz="quarter" idx="17"/>
          </p:nvPr>
        </p:nvSpPr>
        <p:spPr/>
        <p:txBody>
          <a:bodyPr/>
          <a:lstStyle>
            <a:lvl1pPr>
              <a:defRPr/>
            </a:lvl1pPr>
          </a:lstStyle>
          <a:p>
            <a:pPr>
              <a:defRPr/>
            </a:pPr>
            <a:fld id="{D0F68FFC-1387-4CB7-98D6-655D23ABA110}" type="slidenum">
              <a:rPr lang="es-ES"/>
              <a:pPr>
                <a:defRPr/>
              </a:pPr>
              <a:t>‹Nº›</a:t>
            </a:fld>
            <a:endParaRPr lang="es-ES"/>
          </a:p>
        </p:txBody>
      </p:sp>
    </p:spTree>
    <p:extLst>
      <p:ext uri="{BB962C8B-B14F-4D97-AF65-F5344CB8AC3E}">
        <p14:creationId xmlns:p14="http://schemas.microsoft.com/office/powerpoint/2010/main" xmlns="" val="460227550"/>
      </p:ext>
    </p:extLst>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s-ES" smtClean="0"/>
              <a:t>Haga clic para modificar el estilo de título del patrón</a:t>
            </a:r>
            <a:endParaRPr lang="en-US" dirty="0"/>
          </a:p>
        </p:txBody>
      </p:sp>
      <p:sp>
        <p:nvSpPr>
          <p:cNvPr id="3" name="Date Placeholder 3"/>
          <p:cNvSpPr>
            <a:spLocks noGrp="1"/>
          </p:cNvSpPr>
          <p:nvPr>
            <p:ph type="dt" sz="half" idx="10"/>
          </p:nvPr>
        </p:nvSpPr>
        <p:spPr/>
        <p:txBody>
          <a:bodyPr/>
          <a:lstStyle>
            <a:lvl1pPr>
              <a:defRPr/>
            </a:lvl1pPr>
          </a:lstStyle>
          <a:p>
            <a:pPr>
              <a:defRPr/>
            </a:pPr>
            <a:endParaRPr lang="es-ES"/>
          </a:p>
        </p:txBody>
      </p:sp>
      <p:sp>
        <p:nvSpPr>
          <p:cNvPr id="4" name="Footer Placeholder 4"/>
          <p:cNvSpPr>
            <a:spLocks noGrp="1"/>
          </p:cNvSpPr>
          <p:nvPr>
            <p:ph type="ftr" sz="quarter" idx="11"/>
          </p:nvPr>
        </p:nvSpPr>
        <p:spPr/>
        <p:txBody>
          <a:bodyPr/>
          <a:lstStyle>
            <a:lvl1pPr>
              <a:defRPr/>
            </a:lvl1pPr>
          </a:lstStyle>
          <a:p>
            <a:pPr>
              <a:defRPr/>
            </a:pPr>
            <a:endParaRPr lang="es-ES"/>
          </a:p>
        </p:txBody>
      </p:sp>
      <p:sp>
        <p:nvSpPr>
          <p:cNvPr id="5" name="Slide Number Placeholder 5"/>
          <p:cNvSpPr>
            <a:spLocks noGrp="1"/>
          </p:cNvSpPr>
          <p:nvPr>
            <p:ph type="sldNum" sz="quarter" idx="12"/>
          </p:nvPr>
        </p:nvSpPr>
        <p:spPr/>
        <p:txBody>
          <a:bodyPr/>
          <a:lstStyle>
            <a:lvl1pPr>
              <a:defRPr/>
            </a:lvl1pPr>
          </a:lstStyle>
          <a:p>
            <a:pPr>
              <a:defRPr/>
            </a:pPr>
            <a:fld id="{4FCB44D9-3773-462D-8724-BF808037275C}" type="slidenum">
              <a:rPr lang="es-ES"/>
              <a:pPr>
                <a:defRPr/>
              </a:pPr>
              <a:t>‹Nº›</a:t>
            </a:fld>
            <a:endParaRPr lang="es-ES"/>
          </a:p>
        </p:txBody>
      </p:sp>
    </p:spTree>
    <p:extLst>
      <p:ext uri="{BB962C8B-B14F-4D97-AF65-F5344CB8AC3E}">
        <p14:creationId xmlns:p14="http://schemas.microsoft.com/office/powerpoint/2010/main" xmlns="" val="4035234371"/>
      </p:ext>
    </p:extLst>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s-ES"/>
          </a:p>
        </p:txBody>
      </p:sp>
      <p:sp>
        <p:nvSpPr>
          <p:cNvPr id="3" name="Footer Placeholder 4"/>
          <p:cNvSpPr>
            <a:spLocks noGrp="1"/>
          </p:cNvSpPr>
          <p:nvPr>
            <p:ph type="ftr" sz="quarter" idx="11"/>
          </p:nvPr>
        </p:nvSpPr>
        <p:spPr/>
        <p:txBody>
          <a:bodyPr/>
          <a:lstStyle>
            <a:lvl1pPr>
              <a:defRPr/>
            </a:lvl1pPr>
          </a:lstStyle>
          <a:p>
            <a:pPr>
              <a:defRPr/>
            </a:pPr>
            <a:endParaRPr lang="es-ES"/>
          </a:p>
        </p:txBody>
      </p:sp>
      <p:sp>
        <p:nvSpPr>
          <p:cNvPr id="4" name="Slide Number Placeholder 5"/>
          <p:cNvSpPr>
            <a:spLocks noGrp="1"/>
          </p:cNvSpPr>
          <p:nvPr>
            <p:ph type="sldNum" sz="quarter" idx="12"/>
          </p:nvPr>
        </p:nvSpPr>
        <p:spPr/>
        <p:txBody>
          <a:bodyPr/>
          <a:lstStyle>
            <a:lvl1pPr>
              <a:defRPr/>
            </a:lvl1pPr>
          </a:lstStyle>
          <a:p>
            <a:pPr>
              <a:defRPr/>
            </a:pPr>
            <a:fld id="{A65D5ED4-D43E-4112-9F11-93A7A2B4E900}" type="slidenum">
              <a:rPr lang="es-ES"/>
              <a:pPr>
                <a:defRPr/>
              </a:pPr>
              <a:t>‹Nº›</a:t>
            </a:fld>
            <a:endParaRPr lang="es-ES"/>
          </a:p>
        </p:txBody>
      </p:sp>
    </p:spTree>
    <p:extLst>
      <p:ext uri="{BB962C8B-B14F-4D97-AF65-F5344CB8AC3E}">
        <p14:creationId xmlns:p14="http://schemas.microsoft.com/office/powerpoint/2010/main" xmlns="" val="2807258547"/>
      </p:ext>
    </p:extLst>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2" name="Title 1"/>
          <p:cNvSpPr>
            <a:spLocks noGrp="1"/>
          </p:cNvSpPr>
          <p:nvPr>
            <p:ph type="title"/>
          </p:nvPr>
        </p:nvSpPr>
        <p:spPr>
          <a:xfrm>
            <a:off x="612648" y="1447800"/>
            <a:ext cx="2971800" cy="1097280"/>
          </a:xfrm>
        </p:spPr>
        <p:txBody>
          <a:bodyPr/>
          <a:lstStyle>
            <a:lvl1pPr algn="l">
              <a:defRPr sz="1800" b="0" i="0" cap="none" baseline="0">
                <a:solidFill>
                  <a:schemeClr val="tx2"/>
                </a:solidFill>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12648" y="2547891"/>
            <a:ext cx="2971800" cy="3167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3"/>
          <p:cNvSpPr>
            <a:spLocks noGrp="1"/>
          </p:cNvSpPr>
          <p:nvPr>
            <p:ph type="dt" sz="half" idx="14"/>
          </p:nvPr>
        </p:nvSpPr>
        <p:spPr/>
        <p:txBody>
          <a:bodyPr/>
          <a:lstStyle>
            <a:lvl1pPr>
              <a:defRPr/>
            </a:lvl1pPr>
          </a:lstStyle>
          <a:p>
            <a:pPr>
              <a:defRPr/>
            </a:pPr>
            <a:endParaRPr lang="es-ES"/>
          </a:p>
        </p:txBody>
      </p:sp>
      <p:sp>
        <p:nvSpPr>
          <p:cNvPr id="6" name="Footer Placeholder 4"/>
          <p:cNvSpPr>
            <a:spLocks noGrp="1"/>
          </p:cNvSpPr>
          <p:nvPr>
            <p:ph type="ftr" sz="quarter" idx="15"/>
          </p:nvPr>
        </p:nvSpPr>
        <p:spPr/>
        <p:txBody>
          <a:bodyPr/>
          <a:lstStyle>
            <a:lvl1pPr>
              <a:defRPr/>
            </a:lvl1pPr>
          </a:lstStyle>
          <a:p>
            <a:pPr>
              <a:defRPr/>
            </a:pPr>
            <a:endParaRPr lang="es-ES"/>
          </a:p>
        </p:txBody>
      </p:sp>
      <p:sp>
        <p:nvSpPr>
          <p:cNvPr id="7" name="Slide Number Placeholder 5"/>
          <p:cNvSpPr>
            <a:spLocks noGrp="1"/>
          </p:cNvSpPr>
          <p:nvPr>
            <p:ph type="sldNum" sz="quarter" idx="16"/>
          </p:nvPr>
        </p:nvSpPr>
        <p:spPr/>
        <p:txBody>
          <a:bodyPr/>
          <a:lstStyle>
            <a:lvl1pPr>
              <a:defRPr/>
            </a:lvl1pPr>
          </a:lstStyle>
          <a:p>
            <a:pPr>
              <a:defRPr/>
            </a:pPr>
            <a:fld id="{BB3EFCFA-7D0E-4CAA-93ED-BA4A06A06D3E}" type="slidenum">
              <a:rPr lang="es-ES"/>
              <a:pPr>
                <a:defRPr/>
              </a:pPr>
              <a:t>‹Nº›</a:t>
            </a:fld>
            <a:endParaRPr lang="es-ES"/>
          </a:p>
        </p:txBody>
      </p:sp>
    </p:spTree>
    <p:extLst>
      <p:ext uri="{BB962C8B-B14F-4D97-AF65-F5344CB8AC3E}">
        <p14:creationId xmlns:p14="http://schemas.microsoft.com/office/powerpoint/2010/main" xmlns="" val="3396955489"/>
      </p:ext>
    </p:extLst>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pic>
        <p:nvPicPr>
          <p:cNvPr id="5" name="Picture 10" descr="horizon.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09600" y="1447800"/>
            <a:ext cx="2971800" cy="1097280"/>
          </a:xfrm>
        </p:spPr>
        <p:txBody>
          <a:bodyPr/>
          <a:lstStyle>
            <a:lvl1pPr algn="l">
              <a:defRPr sz="1800" b="0" i="0" cap="none" baseline="0">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n-US" noProof="0" dirty="0"/>
          </a:p>
        </p:txBody>
      </p:sp>
      <p:sp>
        <p:nvSpPr>
          <p:cNvPr id="4" name="Text Placeholder 3"/>
          <p:cNvSpPr>
            <a:spLocks noGrp="1"/>
          </p:cNvSpPr>
          <p:nvPr>
            <p:ph type="body" sz="half" idx="2"/>
          </p:nvPr>
        </p:nvSpPr>
        <p:spPr>
          <a:xfrm>
            <a:off x="609600" y="2547890"/>
            <a:ext cx="2971800" cy="2405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6" name="Date Placeholder 4"/>
          <p:cNvSpPr>
            <a:spLocks noGrp="1"/>
          </p:cNvSpPr>
          <p:nvPr>
            <p:ph type="dt" sz="half" idx="10"/>
          </p:nvPr>
        </p:nvSpPr>
        <p:spPr/>
        <p:txBody>
          <a:bodyPr/>
          <a:lstStyle>
            <a:lvl1pPr>
              <a:defRPr/>
            </a:lvl1pPr>
          </a:lstStyle>
          <a:p>
            <a:pPr>
              <a:defRPr/>
            </a:pPr>
            <a:endParaRPr lang="es-ES"/>
          </a:p>
        </p:txBody>
      </p:sp>
      <p:sp>
        <p:nvSpPr>
          <p:cNvPr id="7" name="Footer Placeholder 5"/>
          <p:cNvSpPr>
            <a:spLocks noGrp="1"/>
          </p:cNvSpPr>
          <p:nvPr>
            <p:ph type="ftr" sz="quarter" idx="11"/>
          </p:nvPr>
        </p:nvSpPr>
        <p:spPr/>
        <p:txBody>
          <a:bodyPr/>
          <a:lstStyle>
            <a:lvl1pPr>
              <a:defRPr/>
            </a:lvl1pPr>
          </a:lstStyle>
          <a:p>
            <a:pPr>
              <a:defRPr/>
            </a:pPr>
            <a:endParaRPr lang="es-ES"/>
          </a:p>
        </p:txBody>
      </p:sp>
      <p:sp>
        <p:nvSpPr>
          <p:cNvPr id="8" name="Slide Number Placeholder 6"/>
          <p:cNvSpPr>
            <a:spLocks noGrp="1"/>
          </p:cNvSpPr>
          <p:nvPr>
            <p:ph type="sldNum" sz="quarter" idx="12"/>
          </p:nvPr>
        </p:nvSpPr>
        <p:spPr/>
        <p:txBody>
          <a:bodyPr/>
          <a:lstStyle>
            <a:lvl1pPr>
              <a:defRPr/>
            </a:lvl1pPr>
          </a:lstStyle>
          <a:p>
            <a:pPr>
              <a:defRPr/>
            </a:pPr>
            <a:fld id="{72FFD2C0-C13F-4C51-9A90-15773EB089A2}" type="slidenum">
              <a:rPr lang="es-ES"/>
              <a:pPr>
                <a:defRPr/>
              </a:pPr>
              <a:t>‹Nº›</a:t>
            </a:fld>
            <a:endParaRPr lang="es-ES"/>
          </a:p>
        </p:txBody>
      </p:sp>
    </p:spTree>
    <p:extLst>
      <p:ext uri="{BB962C8B-B14F-4D97-AF65-F5344CB8AC3E}">
        <p14:creationId xmlns:p14="http://schemas.microsoft.com/office/powerpoint/2010/main" xmlns="" val="1062028248"/>
      </p:ext>
    </p:extLst>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6" descr="horizon.png"/>
          <p:cNvPicPr>
            <a:picLocks noChangeAspect="1"/>
          </p:cNvPicPr>
          <p:nvPr/>
        </p:nvPicPr>
        <p:blipFill>
          <a:blip r:embed="rId1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latin typeface="Arial" charset="0"/>
                <a:cs typeface="+mn-cs"/>
              </a:defRPr>
            </a:lvl1pPr>
          </a:lstStyle>
          <a:p>
            <a:pPr>
              <a:defRPr/>
            </a:pPr>
            <a:endParaRPr lang="es-E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latin typeface="Arial" charset="0"/>
                <a:cs typeface="+mn-cs"/>
              </a:defRPr>
            </a:lvl1pPr>
          </a:lstStyle>
          <a:p>
            <a:pPr>
              <a:defRPr/>
            </a:pPr>
            <a:endParaRPr lang="es-E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latin typeface="Arial" charset="0"/>
                <a:cs typeface="+mn-cs"/>
              </a:defRPr>
            </a:lvl1pPr>
          </a:lstStyle>
          <a:p>
            <a:pPr>
              <a:defRPr/>
            </a:pPr>
            <a:fld id="{3E63E8A9-CA4D-40E2-861D-B1E1282CC4BC}" type="slidenum">
              <a:rPr lang="es-ES"/>
              <a:pPr>
                <a:defRPr/>
              </a:pPr>
              <a:t>‹Nº›</a:t>
            </a:fld>
            <a:endParaRPr lang="es-ES"/>
          </a:p>
        </p:txBody>
      </p:sp>
    </p:spTree>
  </p:cSld>
  <p:clrMap bg1="dk1" tx1="lt1" bg2="dk2" tx2="lt2" accent1="accent1" accent2="accent2" accent3="accent3" accent4="accent4" accent5="accent5" accent6="accent6" hlink="hlink" folHlink="folHlink"/>
  <p:sldLayoutIdLst>
    <p:sldLayoutId id="2147483994" r:id="rId1"/>
    <p:sldLayoutId id="2147483986" r:id="rId2"/>
    <p:sldLayoutId id="2147483995" r:id="rId3"/>
    <p:sldLayoutId id="2147483987" r:id="rId4"/>
    <p:sldLayoutId id="2147483988" r:id="rId5"/>
    <p:sldLayoutId id="2147483989" r:id="rId6"/>
    <p:sldLayoutId id="2147483990" r:id="rId7"/>
    <p:sldLayoutId id="2147483991" r:id="rId8"/>
    <p:sldLayoutId id="2147483996" r:id="rId9"/>
    <p:sldLayoutId id="2147483992" r:id="rId10"/>
    <p:sldLayoutId id="2147483993" r:id="rId11"/>
  </p:sldLayoutIdLst>
  <p:transition spd="slow">
    <p:wedge/>
  </p:transition>
  <p:timing>
    <p:tnLst>
      <p:par>
        <p:cTn id="1" dur="indefinite" restart="never" nodeType="tmRoot"/>
      </p:par>
    </p:tnLst>
  </p:timing>
  <p:txStyles>
    <p:titleStyle>
      <a:lvl1pPr algn="l" rtl="0" eaLnBrk="0" fontAlgn="base" hangingPunct="0">
        <a:spcBef>
          <a:spcPct val="0"/>
        </a:spcBef>
        <a:spcAft>
          <a:spcPct val="0"/>
        </a:spcAft>
        <a:defRPr sz="3000" kern="1200" cap="all" spc="5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n-ea"/>
          <a:cs typeface="+mn-cs"/>
        </a:defRPr>
      </a:lvl1pPr>
      <a:lvl2pPr marL="742950" indent="-28575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n-ea"/>
          <a:cs typeface="+mn-cs"/>
        </a:defRPr>
      </a:lvl2pPr>
      <a:lvl3pPr marL="1143000" indent="-2286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n-ea"/>
          <a:cs typeface="+mn-cs"/>
        </a:defRPr>
      </a:lvl3pPr>
      <a:lvl4pPr marL="1600200" indent="-2286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n-ea"/>
          <a:cs typeface="+mn-cs"/>
        </a:defRPr>
      </a:lvl4pPr>
      <a:lvl5pPr marL="2057400" indent="-2286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microsoft.com/office/2007/relationships/diagramDrawing" Target="../diagrams/drawing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7" Type="http://schemas.microsoft.com/office/2007/relationships/diagramDrawing" Target="../diagrams/drawing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7" Type="http://schemas.microsoft.com/office/2007/relationships/diagramDrawing" Target="../diagrams/drawing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750" y="2928938"/>
            <a:ext cx="8064500" cy="1295400"/>
          </a:xfrm>
        </p:spPr>
        <p:txBody>
          <a:bodyPr>
            <a:normAutofit/>
          </a:bodyPr>
          <a:lstStyle/>
          <a:p>
            <a:pPr eaLnBrk="1" fontAlgn="auto" hangingPunct="1">
              <a:spcAft>
                <a:spcPts val="0"/>
              </a:spcAft>
              <a:defRPr/>
            </a:pPr>
            <a:r>
              <a:rPr lang="es-EC" sz="1800" b="1" dirty="0" smtClean="0">
                <a:effectLst>
                  <a:outerShdw blurRad="38100" dist="38100" dir="2700000" algn="tl">
                    <a:srgbClr val="000000">
                      <a:alpha val="43137"/>
                    </a:srgbClr>
                  </a:outerShdw>
                </a:effectLst>
                <a:latin typeface="Times New Roman" pitchFamily="18" charset="0"/>
                <a:cs typeface="Times New Roman" pitchFamily="18" charset="0"/>
              </a:rPr>
              <a:t>“</a:t>
            </a:r>
            <a:r>
              <a:rPr lang="es-EC" sz="1800" b="1" dirty="0">
                <a:effectLst>
                  <a:outerShdw blurRad="38100" dist="38100" dir="2700000" algn="tl">
                    <a:srgbClr val="000000">
                      <a:alpha val="43137"/>
                    </a:srgbClr>
                  </a:outerShdw>
                </a:effectLst>
                <a:latin typeface="Times New Roman" pitchFamily="18" charset="0"/>
                <a:cs typeface="Times New Roman" pitchFamily="18" charset="0"/>
              </a:rPr>
              <a:t>MEDIDAS DE CONTROL DE BAJO IMPACTO AMBIENTAL PARA MITIGAR LA MONILIASIS  </a:t>
            </a:r>
            <a:r>
              <a:rPr lang="es-EC" sz="1800" b="1" dirty="0" smtClean="0">
                <a:effectLst>
                  <a:outerShdw blurRad="38100" dist="38100" dir="2700000" algn="tl">
                    <a:srgbClr val="000000">
                      <a:alpha val="43137"/>
                    </a:srgbClr>
                  </a:outerShdw>
                </a:effectLst>
                <a:latin typeface="Times New Roman" pitchFamily="18" charset="0"/>
                <a:cs typeface="Times New Roman" pitchFamily="18" charset="0"/>
              </a:rPr>
              <a:t>(</a:t>
            </a:r>
            <a:r>
              <a:rPr lang="es-EC" sz="1800" b="1" i="1" u="sng" cap="none" dirty="0" err="1" smtClean="0">
                <a:effectLst>
                  <a:outerShdw blurRad="38100" dist="38100" dir="2700000" algn="tl">
                    <a:srgbClr val="000000">
                      <a:alpha val="43137"/>
                    </a:srgbClr>
                  </a:outerShdw>
                </a:effectLst>
                <a:latin typeface="Times New Roman" pitchFamily="18" charset="0"/>
                <a:cs typeface="Times New Roman" pitchFamily="18" charset="0"/>
              </a:rPr>
              <a:t>Moniliophthora</a:t>
            </a:r>
            <a:r>
              <a:rPr lang="es-EC" sz="1800" b="1" i="1" u="sng" cap="none" dirty="0" smtClean="0">
                <a:effectLst>
                  <a:outerShdw blurRad="38100" dist="38100" dir="2700000" algn="tl">
                    <a:srgbClr val="000000">
                      <a:alpha val="43137"/>
                    </a:srgbClr>
                  </a:outerShdw>
                </a:effectLst>
                <a:latin typeface="Times New Roman" pitchFamily="18" charset="0"/>
                <a:cs typeface="Times New Roman" pitchFamily="18" charset="0"/>
              </a:rPr>
              <a:t> </a:t>
            </a:r>
            <a:r>
              <a:rPr lang="es-EC" sz="1800" b="1" i="1" u="sng" cap="none" dirty="0" err="1" smtClean="0">
                <a:effectLst>
                  <a:outerShdw blurRad="38100" dist="38100" dir="2700000" algn="tl">
                    <a:srgbClr val="000000">
                      <a:alpha val="43137"/>
                    </a:srgbClr>
                  </a:outerShdw>
                </a:effectLst>
                <a:latin typeface="Times New Roman" pitchFamily="18" charset="0"/>
                <a:cs typeface="Times New Roman" pitchFamily="18" charset="0"/>
              </a:rPr>
              <a:t>roreri</a:t>
            </a:r>
            <a:r>
              <a:rPr lang="es-EC" sz="1800" b="1" u="sng" cap="none" dirty="0" smtClean="0">
                <a:effectLst>
                  <a:outerShdw blurRad="38100" dist="38100" dir="2700000" algn="tl">
                    <a:srgbClr val="000000">
                      <a:alpha val="43137"/>
                    </a:srgbClr>
                  </a:outerShdw>
                </a:effectLst>
                <a:latin typeface="Times New Roman" pitchFamily="18" charset="0"/>
                <a:cs typeface="Times New Roman" pitchFamily="18" charset="0"/>
              </a:rPr>
              <a:t> </a:t>
            </a:r>
            <a:r>
              <a:rPr lang="es-EC" sz="1800" b="1" cap="none" dirty="0" err="1">
                <a:effectLst>
                  <a:outerShdw blurRad="38100" dist="38100" dir="2700000" algn="tl">
                    <a:srgbClr val="000000">
                      <a:alpha val="43137"/>
                    </a:srgbClr>
                  </a:outerShdw>
                </a:effectLst>
                <a:latin typeface="Times New Roman" pitchFamily="18" charset="0"/>
                <a:cs typeface="Times New Roman" pitchFamily="18" charset="0"/>
              </a:rPr>
              <a:t>C</a:t>
            </a:r>
            <a:r>
              <a:rPr lang="es-EC" sz="1800" b="1" cap="none" dirty="0" err="1" smtClean="0">
                <a:effectLst>
                  <a:outerShdw blurRad="38100" dist="38100" dir="2700000" algn="tl">
                    <a:srgbClr val="000000">
                      <a:alpha val="43137"/>
                    </a:srgbClr>
                  </a:outerShdw>
                </a:effectLst>
                <a:latin typeface="Times New Roman" pitchFamily="18" charset="0"/>
                <a:cs typeface="Times New Roman" pitchFamily="18" charset="0"/>
              </a:rPr>
              <a:t>if</a:t>
            </a:r>
            <a:r>
              <a:rPr lang="es-EC" sz="1800" b="1" cap="none" dirty="0" smtClean="0">
                <a:effectLst>
                  <a:outerShdw blurRad="38100" dist="38100" dir="2700000" algn="tl">
                    <a:srgbClr val="000000">
                      <a:alpha val="43137"/>
                    </a:srgbClr>
                  </a:outerShdw>
                </a:effectLst>
                <a:latin typeface="Times New Roman" pitchFamily="18" charset="0"/>
                <a:cs typeface="Times New Roman" pitchFamily="18" charset="0"/>
              </a:rPr>
              <a:t> y Par. Evans </a:t>
            </a:r>
            <a:r>
              <a:rPr lang="es-EC" sz="1800" b="1" i="1" cap="none" dirty="0" smtClean="0">
                <a:effectLst>
                  <a:outerShdw blurRad="38100" dist="38100" dir="2700000" algn="tl">
                    <a:srgbClr val="000000">
                      <a:alpha val="43137"/>
                    </a:srgbClr>
                  </a:outerShdw>
                </a:effectLst>
                <a:latin typeface="Times New Roman" pitchFamily="18" charset="0"/>
                <a:cs typeface="Times New Roman" pitchFamily="18" charset="0"/>
              </a:rPr>
              <a:t>et al</a:t>
            </a:r>
            <a:r>
              <a:rPr lang="es-EC" sz="1800" b="1" dirty="0" smtClean="0">
                <a:effectLst>
                  <a:outerShdw blurRad="38100" dist="38100" dir="2700000" algn="tl">
                    <a:srgbClr val="000000">
                      <a:alpha val="43137"/>
                    </a:srgbClr>
                  </a:outerShdw>
                </a:effectLst>
                <a:latin typeface="Times New Roman" pitchFamily="18" charset="0"/>
                <a:cs typeface="Times New Roman" pitchFamily="18" charset="0"/>
              </a:rPr>
              <a:t>.)</a:t>
            </a:r>
            <a:r>
              <a:rPr lang="es-EC" sz="18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s-EC" sz="1800" b="1" dirty="0">
                <a:effectLst>
                  <a:outerShdw blurRad="38100" dist="38100" dir="2700000" algn="tl">
                    <a:srgbClr val="000000">
                      <a:alpha val="43137"/>
                    </a:srgbClr>
                  </a:outerShdw>
                </a:effectLst>
                <a:latin typeface="Times New Roman" pitchFamily="18" charset="0"/>
                <a:cs typeface="Times New Roman" pitchFamily="18" charset="0"/>
              </a:rPr>
              <a:t>EN CACAO HÍBRIDO NACIONAL X TRINITARIO EN SANTO DOMINGO DE LOS TSÁCHILAS.”</a:t>
            </a:r>
            <a:endParaRPr lang="es-EC" sz="18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9461" name="Picture 5" descr="ESPE"/>
          <p:cNvPicPr>
            <a:picLocks noChangeAspect="1" noChangeArrowheads="1"/>
          </p:cNvPicPr>
          <p:nvPr/>
        </p:nvPicPr>
        <p:blipFill>
          <a:blip r:embed="rId2"/>
          <a:srcRect/>
          <a:stretch>
            <a:fillRect/>
          </a:stretch>
        </p:blipFill>
        <p:spPr bwMode="auto">
          <a:xfrm>
            <a:off x="395536" y="1491370"/>
            <a:ext cx="1296143" cy="1289558"/>
          </a:xfrm>
          <a:prstGeom prst="ellipse">
            <a:avLst/>
          </a:prstGeom>
          <a:ln>
            <a:noFill/>
          </a:ln>
          <a:effectLst>
            <a:softEdge rad="112500"/>
          </a:effectLst>
        </p:spPr>
      </p:pic>
      <p:pic>
        <p:nvPicPr>
          <p:cNvPr id="19462" name="Picture 6" descr="IASA"/>
          <p:cNvPicPr>
            <a:picLocks noChangeAspect="1" noChangeArrowheads="1"/>
          </p:cNvPicPr>
          <p:nvPr/>
        </p:nvPicPr>
        <p:blipFill>
          <a:blip r:embed="rId3" cstate="print"/>
          <a:srcRect/>
          <a:stretch>
            <a:fillRect/>
          </a:stretch>
        </p:blipFill>
        <p:spPr bwMode="auto">
          <a:xfrm>
            <a:off x="7412468" y="1491370"/>
            <a:ext cx="1263988" cy="1289558"/>
          </a:xfrm>
          <a:prstGeom prst="ellipse">
            <a:avLst/>
          </a:prstGeom>
          <a:ln>
            <a:noFill/>
          </a:ln>
          <a:effectLst>
            <a:softEdge rad="112500"/>
          </a:effectLst>
        </p:spPr>
      </p:pic>
      <p:sp>
        <p:nvSpPr>
          <p:cNvPr id="10" name="9 Rectángulo"/>
          <p:cNvSpPr/>
          <p:nvPr/>
        </p:nvSpPr>
        <p:spPr>
          <a:xfrm>
            <a:off x="428596" y="4955684"/>
            <a:ext cx="4471885" cy="156966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s-EC" sz="1600" b="1" dirty="0">
                <a:ln w="1143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Autores:   Erick Estrella G. </a:t>
            </a:r>
          </a:p>
          <a:p>
            <a:pPr>
              <a:defRPr/>
            </a:pPr>
            <a:r>
              <a:rPr lang="es-EC" sz="1600" b="1" dirty="0">
                <a:ln w="1143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	José Cedeño A.</a:t>
            </a:r>
          </a:p>
          <a:p>
            <a:pPr>
              <a:defRPr/>
            </a:pPr>
            <a:endParaRPr lang="es-EC" sz="1600" b="1" dirty="0">
              <a:ln w="1143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defRPr/>
            </a:pPr>
            <a:r>
              <a:rPr lang="es-EC" sz="1600" b="1" dirty="0">
                <a:ln w="1143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Director:   </a:t>
            </a:r>
            <a:r>
              <a:rPr lang="es-EC" sz="1600" b="1" dirty="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PhD. Ing.  Cesar </a:t>
            </a:r>
            <a:r>
              <a:rPr lang="es-EC" sz="1600" b="1" dirty="0" err="1">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Falconí</a:t>
            </a:r>
            <a:r>
              <a:rPr lang="es-EC" sz="1600" b="1" dirty="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 S.</a:t>
            </a:r>
          </a:p>
          <a:p>
            <a:pPr>
              <a:defRPr/>
            </a:pPr>
            <a:endParaRPr lang="es-EC" sz="1600" b="1" dirty="0">
              <a:ln w="1143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defRPr/>
            </a:pPr>
            <a:r>
              <a:rPr lang="es-EC" sz="1600" b="1" dirty="0">
                <a:ln w="1143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Codirector:   </a:t>
            </a:r>
            <a:r>
              <a:rPr lang="es-EC" sz="1600" b="1" dirty="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Mg. Ing.  Gustavo Núñez.</a:t>
            </a:r>
          </a:p>
        </p:txBody>
      </p:sp>
      <p:sp>
        <p:nvSpPr>
          <p:cNvPr id="7" name="6 Rectángulo"/>
          <p:cNvSpPr/>
          <p:nvPr/>
        </p:nvSpPr>
        <p:spPr>
          <a:xfrm>
            <a:off x="0" y="333375"/>
            <a:ext cx="9144000" cy="1354138"/>
          </a:xfrm>
          <a:prstGeom prst="rect">
            <a:avLst/>
          </a:prstGeom>
        </p:spPr>
        <p:txBody>
          <a:bodyPr>
            <a:spAutoFit/>
          </a:bodyPr>
          <a:lstStyle/>
          <a:p>
            <a:pPr algn="ctr">
              <a:defRPr/>
            </a:pPr>
            <a:r>
              <a:rPr lang="es-EC" sz="2800" b="1" dirty="0">
                <a:effectLst>
                  <a:outerShdw blurRad="38100" dist="38100" dir="2700000" algn="tl">
                    <a:srgbClr val="000000">
                      <a:alpha val="43137"/>
                    </a:srgbClr>
                  </a:outerShdw>
                </a:effectLst>
                <a:latin typeface="Times New Roman" pitchFamily="18" charset="0"/>
                <a:cs typeface="Times New Roman" pitchFamily="18" charset="0"/>
              </a:rPr>
              <a:t>ESCUELA POLITÉCNICA DEL EJÉRCITO</a:t>
            </a:r>
          </a:p>
          <a:p>
            <a:pPr algn="ctr">
              <a:defRPr/>
            </a:pPr>
            <a:r>
              <a:rPr lang="es-EC" b="1" dirty="0">
                <a:effectLst>
                  <a:outerShdw blurRad="38100" dist="38100" dir="2700000" algn="tl">
                    <a:srgbClr val="000000">
                      <a:alpha val="43137"/>
                    </a:srgbClr>
                  </a:outerShdw>
                </a:effectLst>
                <a:latin typeface="Times New Roman" pitchFamily="18" charset="0"/>
                <a:cs typeface="Times New Roman" pitchFamily="18" charset="0"/>
              </a:rPr>
              <a:t>DEPARTAMENTO DE CIENCIAS DE LA VIDA</a:t>
            </a:r>
          </a:p>
          <a:p>
            <a:pPr algn="ctr">
              <a:defRPr/>
            </a:pPr>
            <a:r>
              <a:rPr lang="es-EC" b="1" dirty="0">
                <a:effectLst>
                  <a:outerShdw blurRad="38100" dist="38100" dir="2700000" algn="tl">
                    <a:srgbClr val="000000">
                      <a:alpha val="43137"/>
                    </a:srgbClr>
                  </a:outerShdw>
                </a:effectLst>
                <a:latin typeface="Times New Roman" pitchFamily="18" charset="0"/>
                <a:cs typeface="Times New Roman" pitchFamily="18" charset="0"/>
              </a:rPr>
              <a:t>CARRERA DE INGENIERÍA AGROPECUARIA</a:t>
            </a:r>
          </a:p>
          <a:p>
            <a:pPr algn="ctr">
              <a:defRPr/>
            </a:pPr>
            <a:r>
              <a:rPr lang="es-EC" b="1" dirty="0">
                <a:effectLst>
                  <a:outerShdw blurRad="38100" dist="38100" dir="2700000" algn="tl">
                    <a:srgbClr val="000000">
                      <a:alpha val="43137"/>
                    </a:srgbClr>
                  </a:outerShdw>
                </a:effectLst>
                <a:latin typeface="Times New Roman" pitchFamily="18" charset="0"/>
                <a:cs typeface="Times New Roman" pitchFamily="18" charset="0"/>
              </a:rPr>
              <a:t>SANTO DOMINGO</a:t>
            </a:r>
          </a:p>
        </p:txBody>
      </p:sp>
      <p:pic>
        <p:nvPicPr>
          <p:cNvPr id="8" name="Picture 8" descr="C:\Users\Usuario\Documents\ERICK ESTRELLA\TESIS CACAO\TESIS CACAO - E. ESTRELLA &amp; J. CEDEÑO\PRESENTACION FINAL PROYECTO DE TESIS CACAO\PROYECTO DE TESIS CACAO. 2010 - E. ESTRELLA &amp; J. CEDEÑO\Logo Garyth.bmp"/>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028384" y="6021288"/>
            <a:ext cx="864012" cy="6124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spd="slow">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1 Título"/>
          <p:cNvSpPr>
            <a:spLocks noGrp="1"/>
          </p:cNvSpPr>
          <p:nvPr>
            <p:ph type="title"/>
          </p:nvPr>
        </p:nvSpPr>
        <p:spPr>
          <a:xfrm>
            <a:off x="285750" y="0"/>
            <a:ext cx="8534400" cy="758825"/>
          </a:xfrm>
        </p:spPr>
        <p:txBody>
          <a:bodyPr/>
          <a:lstStyle/>
          <a:p>
            <a:pPr marL="762000" indent="-762000" eaLnBrk="1" fontAlgn="auto" hangingPunct="1">
              <a:spcAft>
                <a:spcPts val="0"/>
              </a:spcAft>
              <a:buClr>
                <a:schemeClr val="accent1"/>
              </a:buClr>
              <a:buSzPct val="80000"/>
              <a:defRPr/>
            </a:pPr>
            <a:r>
              <a:rPr lang="es-EC" sz="3200" b="1" u="sng" dirty="0" err="1" smtClean="0">
                <a:solidFill>
                  <a:srgbClr val="FFC000"/>
                </a:solidFill>
                <a:effectLst>
                  <a:outerShdw blurRad="38100" dist="38100" dir="2700000" algn="tl">
                    <a:srgbClr val="000000">
                      <a:alpha val="43137"/>
                    </a:srgbClr>
                  </a:outerShdw>
                </a:effectLst>
                <a:latin typeface="Times New Roman" pitchFamily="18" charset="0"/>
                <a:ea typeface="+mn-ea"/>
                <a:cs typeface="Times New Roman" pitchFamily="18" charset="0"/>
              </a:rPr>
              <a:t>BiopRODUCTOS</a:t>
            </a:r>
            <a:endParaRPr lang="es-EC" sz="3200" b="1" u="sng" dirty="0" smtClean="0">
              <a:solidFill>
                <a:srgbClr val="FFC000"/>
              </a:solidFill>
              <a:effectLst>
                <a:outerShdw blurRad="38100" dist="38100" dir="2700000" algn="tl">
                  <a:srgbClr val="000000">
                    <a:alpha val="43137"/>
                  </a:srgbClr>
                </a:outerShdw>
              </a:effectLst>
              <a:latin typeface="Times New Roman" pitchFamily="18" charset="0"/>
              <a:ea typeface="+mn-ea"/>
              <a:cs typeface="Times New Roman" pitchFamily="18" charset="0"/>
            </a:endParaRPr>
          </a:p>
        </p:txBody>
      </p:sp>
      <p:graphicFrame>
        <p:nvGraphicFramePr>
          <p:cNvPr id="4" name="3 Marcador de contenido"/>
          <p:cNvGraphicFramePr>
            <a:graphicFrameLocks noGrp="1"/>
          </p:cNvGraphicFramePr>
          <p:nvPr>
            <p:ph sz="quarter" idx="13"/>
          </p:nvPr>
        </p:nvGraphicFramePr>
        <p:xfrm>
          <a:off x="539552" y="1075048"/>
          <a:ext cx="8064896" cy="5450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342" name="Picture 6" descr="C:\ERICK ESTRELLA G\ERICK\TESIS CACAO - ERICK ESTRELLA &amp; JOSE CEDEÑO\FOTOS TESIS CACAO  - ERICK &amp; JOSE\CAMPO - ERICK &amp; JOSE\IMG00078-20110408-1040.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r="17489" b="5276"/>
          <a:stretch/>
        </p:blipFill>
        <p:spPr bwMode="auto">
          <a:xfrm>
            <a:off x="3635896" y="3068960"/>
            <a:ext cx="1944216" cy="1673977"/>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1000"/>
                                        <p:tgtEl>
                                          <p:spTgt spid="28674"/>
                                        </p:tgtEl>
                                      </p:cBhvr>
                                    </p:animEffect>
                                    <p:anim calcmode="lin" valueType="num">
                                      <p:cBhvr>
                                        <p:cTn id="8" dur="1000" fill="hold"/>
                                        <p:tgtEl>
                                          <p:spTgt spid="28674"/>
                                        </p:tgtEl>
                                        <p:attrNameLst>
                                          <p:attrName>ppt_x</p:attrName>
                                        </p:attrNameLst>
                                      </p:cBhvr>
                                      <p:tavLst>
                                        <p:tav tm="0">
                                          <p:val>
                                            <p:strVal val="#ppt_x"/>
                                          </p:val>
                                        </p:tav>
                                        <p:tav tm="100000">
                                          <p:val>
                                            <p:strVal val="#ppt_x"/>
                                          </p:val>
                                        </p:tav>
                                      </p:tavLst>
                                    </p:anim>
                                    <p:anim calcmode="lin" valueType="num">
                                      <p:cBhvr>
                                        <p:cTn id="9" dur="1000" fill="hold"/>
                                        <p:tgtEl>
                                          <p:spTgt spid="286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1 Título"/>
          <p:cNvSpPr>
            <a:spLocks noGrp="1"/>
          </p:cNvSpPr>
          <p:nvPr>
            <p:ph type="title"/>
          </p:nvPr>
        </p:nvSpPr>
        <p:spPr>
          <a:xfrm>
            <a:off x="301625" y="0"/>
            <a:ext cx="8534400" cy="758825"/>
          </a:xfrm>
        </p:spPr>
        <p:txBody>
          <a:bodyPr/>
          <a:lstStyle/>
          <a:p>
            <a:pPr marL="762000" indent="-762000" eaLnBrk="1" fontAlgn="auto" hangingPunct="1">
              <a:spcAft>
                <a:spcPts val="0"/>
              </a:spcAft>
              <a:buClr>
                <a:schemeClr val="accent1"/>
              </a:buClr>
              <a:buSzPct val="80000"/>
              <a:defRPr/>
            </a:pPr>
            <a:r>
              <a:rPr lang="es-EC" sz="3200" b="1" u="sng" dirty="0" smtClean="0">
                <a:solidFill>
                  <a:srgbClr val="FFC000"/>
                </a:solidFill>
                <a:effectLst>
                  <a:outerShdw blurRad="38100" dist="38100" dir="2700000" algn="tl">
                    <a:srgbClr val="000000">
                      <a:alpha val="43137"/>
                    </a:srgbClr>
                  </a:outerShdw>
                </a:effectLst>
                <a:latin typeface="Times New Roman" pitchFamily="18" charset="0"/>
                <a:ea typeface="+mn-ea"/>
                <a:cs typeface="Times New Roman" pitchFamily="18" charset="0"/>
              </a:rPr>
              <a:t>FOSFITOS C</a:t>
            </a:r>
            <a:r>
              <a:rPr lang="es-EC" sz="3200" b="1" u="sng" cap="none" dirty="0" smtClean="0">
                <a:solidFill>
                  <a:srgbClr val="FFC000"/>
                </a:solidFill>
                <a:effectLst>
                  <a:outerShdw blurRad="38100" dist="38100" dir="2700000" algn="tl">
                    <a:srgbClr val="000000">
                      <a:alpha val="43137"/>
                    </a:srgbClr>
                  </a:outerShdw>
                </a:effectLst>
                <a:latin typeface="Times New Roman" pitchFamily="18" charset="0"/>
                <a:ea typeface="+mn-ea"/>
                <a:cs typeface="Times New Roman" pitchFamily="18" charset="0"/>
              </a:rPr>
              <a:t>a</a:t>
            </a:r>
            <a:r>
              <a:rPr lang="es-EC" sz="3200" b="1" u="sng" dirty="0" smtClean="0">
                <a:solidFill>
                  <a:srgbClr val="FFC000"/>
                </a:solidFill>
                <a:effectLst>
                  <a:outerShdw blurRad="38100" dist="38100" dir="2700000" algn="tl">
                    <a:srgbClr val="000000">
                      <a:alpha val="43137"/>
                    </a:srgbClr>
                  </a:outerShdw>
                </a:effectLst>
                <a:latin typeface="Times New Roman" pitchFamily="18" charset="0"/>
                <a:ea typeface="+mn-ea"/>
                <a:cs typeface="Times New Roman" pitchFamily="18" charset="0"/>
              </a:rPr>
              <a:t> Y Z</a:t>
            </a:r>
            <a:r>
              <a:rPr lang="es-EC" sz="3200" b="1" u="sng" cap="none" dirty="0" smtClean="0">
                <a:solidFill>
                  <a:srgbClr val="FFC000"/>
                </a:solidFill>
                <a:effectLst>
                  <a:outerShdw blurRad="38100" dist="38100" dir="2700000" algn="tl">
                    <a:srgbClr val="000000">
                      <a:alpha val="43137"/>
                    </a:srgbClr>
                  </a:outerShdw>
                </a:effectLst>
                <a:latin typeface="Times New Roman" pitchFamily="18" charset="0"/>
                <a:ea typeface="+mn-ea"/>
                <a:cs typeface="Times New Roman" pitchFamily="18" charset="0"/>
              </a:rPr>
              <a:t>n</a:t>
            </a:r>
            <a:endParaRPr lang="es-EC" sz="3200" b="1" u="sng" dirty="0" smtClean="0">
              <a:solidFill>
                <a:srgbClr val="FFC000"/>
              </a:solidFill>
              <a:effectLst>
                <a:outerShdw blurRad="38100" dist="38100" dir="2700000" algn="tl">
                  <a:srgbClr val="000000">
                    <a:alpha val="43137"/>
                  </a:srgbClr>
                </a:outerShdw>
              </a:effectLst>
              <a:latin typeface="Times New Roman" pitchFamily="18" charset="0"/>
              <a:ea typeface="+mn-ea"/>
              <a:cs typeface="Times New Roman" pitchFamily="18" charset="0"/>
            </a:endParaRPr>
          </a:p>
        </p:txBody>
      </p:sp>
      <p:graphicFrame>
        <p:nvGraphicFramePr>
          <p:cNvPr id="4" name="3 Marcador de contenido"/>
          <p:cNvGraphicFramePr>
            <a:graphicFrameLocks noGrp="1"/>
          </p:cNvGraphicFramePr>
          <p:nvPr>
            <p:ph sz="quarter" idx="13"/>
          </p:nvPr>
        </p:nvGraphicFramePr>
        <p:xfrm>
          <a:off x="539552" y="1075048"/>
          <a:ext cx="8064896" cy="5450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9394" name="Picture 2" descr="C:\ERICK ESTRELLA G\ERICK\TESIS CACAO - ERICK ESTRELLA &amp; JOSE CEDEÑO\FOTOS TESIS CACAO  - ERICK &amp; JOSE\CAMPO - ERICK &amp; JOSE\IMG00277-20110519-1005.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33135" t="6965" r="15074" b="26965"/>
          <a:stretch/>
        </p:blipFill>
        <p:spPr bwMode="auto">
          <a:xfrm>
            <a:off x="3702875" y="2997952"/>
            <a:ext cx="1805229" cy="1727192"/>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1000"/>
                                        <p:tgtEl>
                                          <p:spTgt spid="28674"/>
                                        </p:tgtEl>
                                      </p:cBhvr>
                                    </p:animEffect>
                                    <p:anim calcmode="lin" valueType="num">
                                      <p:cBhvr>
                                        <p:cTn id="8" dur="1000" fill="hold"/>
                                        <p:tgtEl>
                                          <p:spTgt spid="28674"/>
                                        </p:tgtEl>
                                        <p:attrNameLst>
                                          <p:attrName>ppt_x</p:attrName>
                                        </p:attrNameLst>
                                      </p:cBhvr>
                                      <p:tavLst>
                                        <p:tav tm="0">
                                          <p:val>
                                            <p:strVal val="#ppt_x"/>
                                          </p:val>
                                        </p:tav>
                                        <p:tav tm="100000">
                                          <p:val>
                                            <p:strVal val="#ppt_x"/>
                                          </p:val>
                                        </p:tav>
                                      </p:tavLst>
                                    </p:anim>
                                    <p:anim calcmode="lin" valueType="num">
                                      <p:cBhvr>
                                        <p:cTn id="9" dur="1000" fill="hold"/>
                                        <p:tgtEl>
                                          <p:spTgt spid="286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1 Título"/>
          <p:cNvSpPr>
            <a:spLocks noGrp="1"/>
          </p:cNvSpPr>
          <p:nvPr>
            <p:ph type="title"/>
          </p:nvPr>
        </p:nvSpPr>
        <p:spPr>
          <a:xfrm>
            <a:off x="301625" y="0"/>
            <a:ext cx="8534400" cy="758825"/>
          </a:xfrm>
        </p:spPr>
        <p:txBody>
          <a:bodyPr/>
          <a:lstStyle/>
          <a:p>
            <a:pPr marL="762000" indent="-762000" eaLnBrk="1" fontAlgn="auto" hangingPunct="1">
              <a:spcAft>
                <a:spcPts val="0"/>
              </a:spcAft>
              <a:buClr>
                <a:schemeClr val="accent1"/>
              </a:buClr>
              <a:buSzPct val="80000"/>
              <a:defRPr/>
            </a:pPr>
            <a:r>
              <a:rPr lang="es-EC" sz="3200" b="1" u="sng" dirty="0" smtClean="0">
                <a:solidFill>
                  <a:srgbClr val="FFC000"/>
                </a:solidFill>
                <a:effectLst>
                  <a:outerShdw blurRad="38100" dist="38100" dir="2700000" algn="tl">
                    <a:srgbClr val="000000">
                      <a:alpha val="43137"/>
                    </a:srgbClr>
                  </a:outerShdw>
                </a:effectLst>
                <a:latin typeface="Times New Roman" pitchFamily="18" charset="0"/>
                <a:ea typeface="+mn-ea"/>
                <a:cs typeface="Times New Roman" pitchFamily="18" charset="0"/>
              </a:rPr>
              <a:t>REMOCIÓN DE FRUTOS ENFERMOS</a:t>
            </a:r>
          </a:p>
        </p:txBody>
      </p:sp>
      <p:pic>
        <p:nvPicPr>
          <p:cNvPr id="49154" name="Picture 2"/>
          <p:cNvPicPr>
            <a:picLocks noGrp="1" noChangeAspect="1" noChangeArrowheads="1"/>
          </p:cNvPicPr>
          <p:nvPr>
            <p:ph sz="quarter" idx="13"/>
          </p:nvPr>
        </p:nvPicPr>
        <p:blipFill>
          <a:blip r:embed="rId2" cstate="print"/>
          <a:srcRect b="10893"/>
          <a:stretch>
            <a:fillRect/>
          </a:stretch>
        </p:blipFill>
        <p:spPr bwMode="auto">
          <a:xfrm>
            <a:off x="2214546" y="928670"/>
            <a:ext cx="4572032" cy="4766419"/>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7" name="6 Rectángulo"/>
          <p:cNvSpPr/>
          <p:nvPr/>
        </p:nvSpPr>
        <p:spPr>
          <a:xfrm>
            <a:off x="0" y="5930900"/>
            <a:ext cx="9144000" cy="738188"/>
          </a:xfrm>
          <a:prstGeom prst="rect">
            <a:avLst/>
          </a:prstGeom>
        </p:spPr>
        <p:txBody>
          <a:bodyPr>
            <a:spAutoFit/>
          </a:bodyPr>
          <a:lstStyle/>
          <a:p>
            <a:pPr algn="ctr">
              <a:defRPr/>
            </a:pPr>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Síntomas de </a:t>
            </a:r>
            <a:r>
              <a:rPr lang="es-EC" sz="1400" b="1" i="1" u="sng"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Moniliophtora</a:t>
            </a:r>
            <a:r>
              <a:rPr lang="es-EC" sz="1400" b="1" i="1" u="sng"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es-EC" sz="1400" b="1" i="1" u="sng"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roreri</a:t>
            </a:r>
            <a:r>
              <a:rPr lang="es-EC" sz="1400" b="1" i="1" u="sng"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es-EC" sz="1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Cif</a:t>
            </a:r>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&amp; Par en base a la escala de severidad propuesta por Sánchez y </a:t>
            </a:r>
            <a:r>
              <a:rPr lang="es-EC" sz="1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Gonzáles</a:t>
            </a:r>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(1989).  0 mazorca sana; 1-2 deformación y  puntos aceitosos, 3-6 mancha chocolate,7-10 frutos </a:t>
            </a:r>
            <a:r>
              <a:rPr lang="es-EC" sz="1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esporulados</a:t>
            </a:r>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y momificados (Yánez 2004)</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1000"/>
                                        <p:tgtEl>
                                          <p:spTgt spid="28674"/>
                                        </p:tgtEl>
                                      </p:cBhvr>
                                    </p:animEffect>
                                    <p:anim calcmode="lin" valueType="num">
                                      <p:cBhvr>
                                        <p:cTn id="8" dur="1000" fill="hold"/>
                                        <p:tgtEl>
                                          <p:spTgt spid="28674"/>
                                        </p:tgtEl>
                                        <p:attrNameLst>
                                          <p:attrName>ppt_x</p:attrName>
                                        </p:attrNameLst>
                                      </p:cBhvr>
                                      <p:tavLst>
                                        <p:tav tm="0">
                                          <p:val>
                                            <p:strVal val="#ppt_x"/>
                                          </p:val>
                                        </p:tav>
                                        <p:tav tm="100000">
                                          <p:val>
                                            <p:strVal val="#ppt_x"/>
                                          </p:val>
                                        </p:tav>
                                      </p:tavLst>
                                    </p:anim>
                                    <p:anim calcmode="lin" valueType="num">
                                      <p:cBhvr>
                                        <p:cTn id="9" dur="1000" fill="hold"/>
                                        <p:tgtEl>
                                          <p:spTgt spid="286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1 Título"/>
          <p:cNvSpPr>
            <a:spLocks noGrp="1"/>
          </p:cNvSpPr>
          <p:nvPr>
            <p:ph type="title"/>
          </p:nvPr>
        </p:nvSpPr>
        <p:spPr>
          <a:xfrm>
            <a:off x="301625" y="0"/>
            <a:ext cx="8534400" cy="758825"/>
          </a:xfrm>
        </p:spPr>
        <p:txBody>
          <a:bodyPr/>
          <a:lstStyle/>
          <a:p>
            <a:pPr marL="762000" indent="-762000" eaLnBrk="1" fontAlgn="auto" hangingPunct="1">
              <a:spcAft>
                <a:spcPts val="0"/>
              </a:spcAft>
              <a:buClr>
                <a:schemeClr val="accent1"/>
              </a:buClr>
              <a:buSzPct val="80000"/>
              <a:defRPr/>
            </a:pPr>
            <a:r>
              <a:rPr lang="es-EC" sz="3200" b="1" u="sng" dirty="0" smtClean="0">
                <a:solidFill>
                  <a:srgbClr val="FFC000"/>
                </a:solidFill>
                <a:effectLst>
                  <a:outerShdw blurRad="38100" dist="38100" dir="2700000" algn="tl">
                    <a:srgbClr val="000000">
                      <a:alpha val="43137"/>
                    </a:srgbClr>
                  </a:outerShdw>
                </a:effectLst>
                <a:latin typeface="Times New Roman" pitchFamily="18" charset="0"/>
                <a:ea typeface="+mn-ea"/>
                <a:cs typeface="Times New Roman" pitchFamily="18" charset="0"/>
              </a:rPr>
              <a:t>CONTROL QUÍMICO</a:t>
            </a:r>
          </a:p>
        </p:txBody>
      </p:sp>
      <p:graphicFrame>
        <p:nvGraphicFramePr>
          <p:cNvPr id="4" name="3 Marcador de contenido"/>
          <p:cNvGraphicFramePr>
            <a:graphicFrameLocks noGrp="1"/>
          </p:cNvGraphicFramePr>
          <p:nvPr>
            <p:ph sz="quarter" idx="13"/>
          </p:nvPr>
        </p:nvGraphicFramePr>
        <p:xfrm>
          <a:off x="539552" y="1075048"/>
          <a:ext cx="8064896" cy="5450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9395" name="Picture 3" descr="C:\ERICK ESTRELLA G\ERICK\TESIS CACAO - ERICK ESTRELLA &amp; JOSE CEDEÑO\FOTOS TESIS CACAO  - ERICK &amp; JOSE\CAMPO - ERICK &amp; JOSE\2011 172.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18116" t="25468" r="32170" b="11047"/>
          <a:stretch/>
        </p:blipFill>
        <p:spPr bwMode="auto">
          <a:xfrm>
            <a:off x="3685035" y="2979106"/>
            <a:ext cx="1823069" cy="1746038"/>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1000"/>
                                        <p:tgtEl>
                                          <p:spTgt spid="28674"/>
                                        </p:tgtEl>
                                      </p:cBhvr>
                                    </p:animEffect>
                                    <p:anim calcmode="lin" valueType="num">
                                      <p:cBhvr>
                                        <p:cTn id="8" dur="1000" fill="hold"/>
                                        <p:tgtEl>
                                          <p:spTgt spid="28674"/>
                                        </p:tgtEl>
                                        <p:attrNameLst>
                                          <p:attrName>ppt_x</p:attrName>
                                        </p:attrNameLst>
                                      </p:cBhvr>
                                      <p:tavLst>
                                        <p:tav tm="0">
                                          <p:val>
                                            <p:strVal val="#ppt_x"/>
                                          </p:val>
                                        </p:tav>
                                        <p:tav tm="100000">
                                          <p:val>
                                            <p:strVal val="#ppt_x"/>
                                          </p:val>
                                        </p:tav>
                                      </p:tavLst>
                                    </p:anim>
                                    <p:anim calcmode="lin" valueType="num">
                                      <p:cBhvr>
                                        <p:cTn id="9" dur="1000" fill="hold"/>
                                        <p:tgtEl>
                                          <p:spTgt spid="286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sz="quarter" idx="13"/>
          </p:nvPr>
        </p:nvSpPr>
        <p:spPr>
          <a:xfrm>
            <a:off x="609600" y="1052513"/>
            <a:ext cx="7924800" cy="1296987"/>
          </a:xfrm>
        </p:spPr>
        <p:txBody>
          <a:bodyPr>
            <a:noAutofit/>
          </a:bodyPr>
          <a:lstStyle/>
          <a:p>
            <a:pPr marL="457200" lvl="1" indent="-457200" algn="just">
              <a:buFont typeface="+mj-lt"/>
              <a:buAutoNum type="arabicPeriod"/>
              <a:defRPr/>
            </a:pPr>
            <a:r>
              <a:rPr lang="es-EC" sz="2000" b="1" dirty="0" smtClean="0">
                <a:effectLst>
                  <a:outerShdw blurRad="38100" dist="38100" dir="2700000" algn="tl">
                    <a:srgbClr val="000000">
                      <a:alpha val="43137"/>
                    </a:srgbClr>
                  </a:outerShdw>
                </a:effectLst>
                <a:latin typeface="Times New Roman" pitchFamily="18" charset="0"/>
                <a:cs typeface="Times New Roman" pitchFamily="18" charset="0"/>
              </a:rPr>
              <a:t>EFECTO </a:t>
            </a:r>
            <a:r>
              <a:rPr lang="es-EC" sz="2000" b="1" dirty="0">
                <a:effectLst>
                  <a:outerShdw blurRad="38100" dist="38100" dir="2700000" algn="tl">
                    <a:srgbClr val="000000">
                      <a:alpha val="43137"/>
                    </a:srgbClr>
                  </a:outerShdw>
                </a:effectLst>
                <a:latin typeface="Times New Roman" pitchFamily="18" charset="0"/>
                <a:cs typeface="Times New Roman" pitchFamily="18" charset="0"/>
              </a:rPr>
              <a:t>DE DOS BIOPREPARADOS, CODAPHOS ZINC, CODAPHOS CA, REMOCIONES A LOS 8 Y 15 DÍAS  Y CUPROFIX EN EL CONTROL DE LA MONILIASIS EN CACAO NACIONAL X </a:t>
            </a:r>
            <a:r>
              <a:rPr lang="es-EC" sz="2000" b="1" dirty="0" smtClean="0">
                <a:effectLst>
                  <a:outerShdw blurRad="38100" dist="38100" dir="2700000" algn="tl">
                    <a:srgbClr val="000000">
                      <a:alpha val="43137"/>
                    </a:srgbClr>
                  </a:outerShdw>
                </a:effectLst>
                <a:latin typeface="Times New Roman" pitchFamily="18" charset="0"/>
                <a:cs typeface="Times New Roman" pitchFamily="18" charset="0"/>
              </a:rPr>
              <a:t>TRINITARIO</a:t>
            </a:r>
            <a:endParaRPr lang="es-EC" sz="2000" b="1" u="sng" dirty="0" smtClean="0">
              <a:effectLst>
                <a:outerShdw blurRad="38100" dist="38100" dir="2700000" algn="tl">
                  <a:srgbClr val="000000">
                    <a:alpha val="43137"/>
                  </a:srgbClr>
                </a:outerShdw>
              </a:effectLst>
              <a:latin typeface="Times New Roman" pitchFamily="18" charset="0"/>
              <a:cs typeface="Times New Roman" pitchFamily="18" charset="0"/>
            </a:endParaRPr>
          </a:p>
          <a:p>
            <a:pPr algn="just">
              <a:buFont typeface="Arial" pitchFamily="34" charset="0"/>
              <a:buChar char="•"/>
              <a:defRPr/>
            </a:pPr>
            <a:endParaRPr lang="es-EC" sz="200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2"/>
          <p:cNvSpPr>
            <a:spLocks noGrp="1" noChangeArrowheads="1"/>
          </p:cNvSpPr>
          <p:nvPr>
            <p:ph type="title"/>
          </p:nvPr>
        </p:nvSpPr>
        <p:spPr>
          <a:xfrm>
            <a:off x="609600" y="274638"/>
            <a:ext cx="7924800" cy="633412"/>
          </a:xfrm>
        </p:spPr>
        <p:txBody>
          <a:bodyPr/>
          <a:lstStyle/>
          <a:p>
            <a:pPr marL="484632" eaLnBrk="1" fontAlgn="auto" hangingPunct="1">
              <a:spcAft>
                <a:spcPts val="0"/>
              </a:spcAft>
              <a:defRPr/>
            </a:pPr>
            <a:r>
              <a:rPr lang="es-EC" sz="4000" b="1" dirty="0" smtClean="0">
                <a:solidFill>
                  <a:srgbClr val="FFC000"/>
                </a:solidFill>
                <a:effectLst>
                  <a:outerShdw blurRad="38100" dist="38100" dir="2700000" algn="tl">
                    <a:srgbClr val="000000"/>
                  </a:outerShdw>
                </a:effectLst>
                <a:latin typeface="Bookman Old Style" pitchFamily="18" charset="0"/>
              </a:rPr>
              <a:t>RESULTADOS</a:t>
            </a:r>
            <a:endParaRPr lang="es-ES" sz="4000" b="1" dirty="0" smtClean="0">
              <a:solidFill>
                <a:srgbClr val="FFC000"/>
              </a:solidFill>
              <a:effectLst>
                <a:outerShdw blurRad="38100" dist="38100" dir="2700000" algn="tl">
                  <a:srgbClr val="000000"/>
                </a:outerShdw>
              </a:effectLst>
              <a:latin typeface="Bookman Old Style" pitchFamily="18" charset="0"/>
            </a:endParaRPr>
          </a:p>
        </p:txBody>
      </p:sp>
      <p:graphicFrame>
        <p:nvGraphicFramePr>
          <p:cNvPr id="4" name="3 Tabla"/>
          <p:cNvGraphicFramePr>
            <a:graphicFrameLocks noGrp="1"/>
          </p:cNvGraphicFramePr>
          <p:nvPr/>
        </p:nvGraphicFramePr>
        <p:xfrm>
          <a:off x="755650" y="3429000"/>
          <a:ext cx="7632702" cy="2952747"/>
        </p:xfrm>
        <a:graphic>
          <a:graphicData uri="http://schemas.openxmlformats.org/drawingml/2006/table">
            <a:tbl>
              <a:tblPr firstRow="1" firstCol="1" bandRow="1">
                <a:tableStyleId>{69012ECD-51FC-41F1-AA8D-1B2483CD663E}</a:tableStyleId>
              </a:tblPr>
              <a:tblGrid>
                <a:gridCol w="1272117"/>
                <a:gridCol w="1272117"/>
                <a:gridCol w="1272117"/>
                <a:gridCol w="1272117"/>
                <a:gridCol w="1272117"/>
                <a:gridCol w="1272117"/>
              </a:tblGrid>
              <a:tr h="256285">
                <a:tc>
                  <a:txBody>
                    <a:bodyPr/>
                    <a:lstStyle/>
                    <a:p>
                      <a:pPr>
                        <a:lnSpc>
                          <a:spcPct val="115000"/>
                        </a:lnSpc>
                        <a:spcAft>
                          <a:spcPts val="0"/>
                        </a:spcAft>
                      </a:pPr>
                      <a:r>
                        <a:rPr lang="es-EC" sz="1400" dirty="0">
                          <a:effectLst/>
                          <a:latin typeface="Times New Roman" pitchFamily="18" charset="0"/>
                          <a:cs typeface="Times New Roman" pitchFamily="18" charset="0"/>
                        </a:rPr>
                        <a:t>  F.V.  </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nchor="ctr"/>
                </a:tc>
                <a:tc>
                  <a:txBody>
                    <a:bodyPr/>
                    <a:lstStyle/>
                    <a:p>
                      <a:pPr>
                        <a:lnSpc>
                          <a:spcPct val="115000"/>
                        </a:lnSpc>
                        <a:spcAft>
                          <a:spcPts val="0"/>
                        </a:spcAft>
                      </a:pPr>
                      <a:r>
                        <a:rPr lang="es-EC" sz="1400" dirty="0">
                          <a:effectLst/>
                          <a:latin typeface="Times New Roman" pitchFamily="18" charset="0"/>
                          <a:cs typeface="Times New Roman" pitchFamily="18" charset="0"/>
                        </a:rPr>
                        <a:t>  SC   </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nchor="ctr"/>
                </a:tc>
                <a:tc>
                  <a:txBody>
                    <a:bodyPr/>
                    <a:lstStyle/>
                    <a:p>
                      <a:pPr>
                        <a:lnSpc>
                          <a:spcPct val="115000"/>
                        </a:lnSpc>
                        <a:spcAft>
                          <a:spcPts val="0"/>
                        </a:spcAft>
                      </a:pPr>
                      <a:r>
                        <a:rPr lang="es-EC" sz="1400" dirty="0" err="1">
                          <a:effectLst/>
                          <a:latin typeface="Times New Roman" pitchFamily="18" charset="0"/>
                          <a:cs typeface="Times New Roman" pitchFamily="18" charset="0"/>
                        </a:rPr>
                        <a:t>gl</a:t>
                      </a:r>
                      <a:r>
                        <a:rPr lang="es-EC" sz="1400" dirty="0">
                          <a:effectLst/>
                          <a:latin typeface="Times New Roman" pitchFamily="18" charset="0"/>
                          <a:cs typeface="Times New Roman" pitchFamily="18" charset="0"/>
                        </a:rPr>
                        <a:t> </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nchor="ctr"/>
                </a:tc>
                <a:tc>
                  <a:txBody>
                    <a:bodyPr/>
                    <a:lstStyle/>
                    <a:p>
                      <a:pPr>
                        <a:lnSpc>
                          <a:spcPct val="115000"/>
                        </a:lnSpc>
                        <a:spcAft>
                          <a:spcPts val="0"/>
                        </a:spcAft>
                      </a:pPr>
                      <a:r>
                        <a:rPr lang="es-EC" sz="1400" dirty="0">
                          <a:effectLst/>
                          <a:latin typeface="Times New Roman" pitchFamily="18" charset="0"/>
                          <a:cs typeface="Times New Roman" pitchFamily="18" charset="0"/>
                        </a:rPr>
                        <a:t> CM  </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nchor="ctr"/>
                </a:tc>
                <a:tc>
                  <a:txBody>
                    <a:bodyPr/>
                    <a:lstStyle/>
                    <a:p>
                      <a:pPr>
                        <a:lnSpc>
                          <a:spcPct val="115000"/>
                        </a:lnSpc>
                        <a:spcAft>
                          <a:spcPts val="0"/>
                        </a:spcAft>
                      </a:pPr>
                      <a:r>
                        <a:rPr lang="es-EC" sz="1400" dirty="0">
                          <a:effectLst/>
                          <a:latin typeface="Times New Roman" pitchFamily="18" charset="0"/>
                          <a:cs typeface="Times New Roman" pitchFamily="18" charset="0"/>
                        </a:rPr>
                        <a:t> F   </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nchor="ctr"/>
                </a:tc>
                <a:tc>
                  <a:txBody>
                    <a:bodyPr/>
                    <a:lstStyle/>
                    <a:p>
                      <a:pPr>
                        <a:lnSpc>
                          <a:spcPct val="115000"/>
                        </a:lnSpc>
                        <a:spcAft>
                          <a:spcPts val="0"/>
                        </a:spcAft>
                      </a:pPr>
                      <a:r>
                        <a:rPr lang="es-EC" sz="1400" dirty="0">
                          <a:effectLst/>
                          <a:latin typeface="Times New Roman" pitchFamily="18" charset="0"/>
                          <a:cs typeface="Times New Roman" pitchFamily="18" charset="0"/>
                        </a:rPr>
                        <a:t>p-valor</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nchor="ctr"/>
                </a:tc>
              </a:tr>
              <a:tr h="256285">
                <a:tc>
                  <a:txBody>
                    <a:bodyPr/>
                    <a:lstStyle/>
                    <a:p>
                      <a:pPr>
                        <a:lnSpc>
                          <a:spcPct val="115000"/>
                        </a:lnSpc>
                        <a:spcAft>
                          <a:spcPts val="0"/>
                        </a:spcAft>
                      </a:pPr>
                      <a:r>
                        <a:rPr lang="es-EC" sz="1400" dirty="0">
                          <a:effectLst/>
                          <a:latin typeface="Times New Roman" pitchFamily="18" charset="0"/>
                          <a:cs typeface="Times New Roman" pitchFamily="18" charset="0"/>
                        </a:rPr>
                        <a:t>Modelo  </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2169,84</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146</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a:effectLst/>
                          <a:latin typeface="Times New Roman" pitchFamily="18" charset="0"/>
                          <a:cs typeface="Times New Roman" pitchFamily="18" charset="0"/>
                        </a:rPr>
                        <a:t>14,86</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2,98</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&lt;0,0001</a:t>
                      </a:r>
                      <a:endParaRPr lang="es-EC" sz="1400">
                        <a:solidFill>
                          <a:srgbClr val="5F497A"/>
                        </a:solidFill>
                        <a:effectLst/>
                        <a:latin typeface="Times New Roman" pitchFamily="18" charset="0"/>
                        <a:ea typeface="Calibri"/>
                        <a:cs typeface="Times New Roman" pitchFamily="18" charset="0"/>
                      </a:endParaRPr>
                    </a:p>
                  </a:txBody>
                  <a:tcPr marL="68579" marR="68579" marT="0" marB="0"/>
                </a:tc>
              </a:tr>
              <a:tr h="256285">
                <a:tc>
                  <a:txBody>
                    <a:bodyPr/>
                    <a:lstStyle/>
                    <a:p>
                      <a:pPr>
                        <a:lnSpc>
                          <a:spcPct val="115000"/>
                        </a:lnSpc>
                        <a:spcAft>
                          <a:spcPts val="0"/>
                        </a:spcAft>
                      </a:pPr>
                      <a:r>
                        <a:rPr lang="es-EC" sz="1400">
                          <a:effectLst/>
                          <a:latin typeface="Times New Roman" pitchFamily="18" charset="0"/>
                          <a:cs typeface="Times New Roman" pitchFamily="18" charset="0"/>
                        </a:rPr>
                        <a:t>Tratamientos    </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121,98</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6</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20,33</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1,65</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smtClean="0">
                          <a:effectLst/>
                          <a:latin typeface="Times New Roman" pitchFamily="18" charset="0"/>
                          <a:cs typeface="Times New Roman" pitchFamily="18" charset="0"/>
                        </a:rPr>
                        <a:t>0,2167     </a:t>
                      </a:r>
                      <a:r>
                        <a:rPr lang="es-EC" sz="1400" dirty="0" err="1" smtClean="0">
                          <a:effectLst/>
                          <a:latin typeface="Times New Roman" pitchFamily="18" charset="0"/>
                          <a:cs typeface="Times New Roman" pitchFamily="18" charset="0"/>
                        </a:rPr>
                        <a:t>ns</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tc>
              </a:tr>
              <a:tr h="256285">
                <a:tc>
                  <a:txBody>
                    <a:bodyPr/>
                    <a:lstStyle/>
                    <a:p>
                      <a:pPr>
                        <a:lnSpc>
                          <a:spcPct val="115000"/>
                        </a:lnSpc>
                        <a:spcAft>
                          <a:spcPts val="0"/>
                        </a:spcAft>
                      </a:pPr>
                      <a:r>
                        <a:rPr lang="es-EC" sz="1400">
                          <a:effectLst/>
                          <a:latin typeface="Times New Roman" pitchFamily="18" charset="0"/>
                          <a:cs typeface="Times New Roman" pitchFamily="18" charset="0"/>
                        </a:rPr>
                        <a:t>Bloques     </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14,02</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2</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7,01</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0,57</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smtClean="0">
                          <a:effectLst/>
                          <a:latin typeface="Times New Roman" pitchFamily="18" charset="0"/>
                          <a:cs typeface="Times New Roman" pitchFamily="18" charset="0"/>
                        </a:rPr>
                        <a:t>0,5807     </a:t>
                      </a:r>
                      <a:r>
                        <a:rPr lang="es-EC" sz="1400" dirty="0" err="1" smtClean="0">
                          <a:effectLst/>
                          <a:latin typeface="Times New Roman" pitchFamily="18" charset="0"/>
                          <a:cs typeface="Times New Roman" pitchFamily="18" charset="0"/>
                        </a:rPr>
                        <a:t>ns</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tc>
              </a:tr>
              <a:tr h="256285">
                <a:tc>
                  <a:txBody>
                    <a:bodyPr/>
                    <a:lstStyle/>
                    <a:p>
                      <a:pPr>
                        <a:lnSpc>
                          <a:spcPct val="115000"/>
                        </a:lnSpc>
                        <a:spcAft>
                          <a:spcPts val="0"/>
                        </a:spcAft>
                      </a:pPr>
                      <a:r>
                        <a:rPr lang="es-EC" sz="1400">
                          <a:effectLst/>
                          <a:latin typeface="Times New Roman" pitchFamily="18" charset="0"/>
                          <a:cs typeface="Times New Roman" pitchFamily="18" charset="0"/>
                        </a:rPr>
                        <a:t>Error (a)</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147,89</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12</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a:effectLst/>
                          <a:latin typeface="Times New Roman" pitchFamily="18" charset="0"/>
                          <a:cs typeface="Times New Roman" pitchFamily="18" charset="0"/>
                        </a:rPr>
                        <a:t>12,32</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2,47</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smtClean="0">
                          <a:effectLst/>
                          <a:latin typeface="Times New Roman" pitchFamily="18" charset="0"/>
                          <a:cs typeface="Times New Roman" pitchFamily="18" charset="0"/>
                        </a:rPr>
                        <a:t>0,0045     **</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tc>
              </a:tr>
              <a:tr h="256285">
                <a:tc>
                  <a:txBody>
                    <a:bodyPr/>
                    <a:lstStyle/>
                    <a:p>
                      <a:pPr>
                        <a:lnSpc>
                          <a:spcPct val="115000"/>
                        </a:lnSpc>
                        <a:spcAft>
                          <a:spcPts val="0"/>
                        </a:spcAft>
                      </a:pPr>
                      <a:r>
                        <a:rPr lang="es-EC" sz="1400">
                          <a:effectLst/>
                          <a:latin typeface="Times New Roman" pitchFamily="18" charset="0"/>
                          <a:cs typeface="Times New Roman" pitchFamily="18" charset="0"/>
                        </a:rPr>
                        <a:t>Evaluaciones     </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1329,51</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18</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a:effectLst/>
                          <a:latin typeface="Times New Roman" pitchFamily="18" charset="0"/>
                          <a:cs typeface="Times New Roman" pitchFamily="18" charset="0"/>
                        </a:rPr>
                        <a:t>73,86</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14,83</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a:effectLst/>
                          <a:latin typeface="Times New Roman" pitchFamily="18" charset="0"/>
                          <a:cs typeface="Times New Roman" pitchFamily="18" charset="0"/>
                        </a:rPr>
                        <a:t>&lt;</a:t>
                      </a:r>
                      <a:r>
                        <a:rPr lang="es-EC" sz="1400" dirty="0" smtClean="0">
                          <a:effectLst/>
                          <a:latin typeface="Times New Roman" pitchFamily="18" charset="0"/>
                          <a:cs typeface="Times New Roman" pitchFamily="18" charset="0"/>
                        </a:rPr>
                        <a:t>0,0001   **</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tc>
              </a:tr>
              <a:tr h="256285">
                <a:tc>
                  <a:txBody>
                    <a:bodyPr/>
                    <a:lstStyle/>
                    <a:p>
                      <a:pPr>
                        <a:lnSpc>
                          <a:spcPct val="115000"/>
                        </a:lnSpc>
                        <a:spcAft>
                          <a:spcPts val="0"/>
                        </a:spcAft>
                      </a:pPr>
                      <a:r>
                        <a:rPr lang="es-EC" sz="1400">
                          <a:effectLst/>
                          <a:latin typeface="Times New Roman" pitchFamily="18" charset="0"/>
                          <a:cs typeface="Times New Roman" pitchFamily="18" charset="0"/>
                        </a:rPr>
                        <a:t>Trat*Eva</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556,44</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108</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5,15</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1,03</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smtClean="0">
                          <a:effectLst/>
                          <a:latin typeface="Times New Roman" pitchFamily="18" charset="0"/>
                          <a:cs typeface="Times New Roman" pitchFamily="18" charset="0"/>
                        </a:rPr>
                        <a:t>0,4095     </a:t>
                      </a:r>
                      <a:r>
                        <a:rPr lang="es-EC" sz="1400" dirty="0" err="1" smtClean="0">
                          <a:effectLst/>
                          <a:latin typeface="Times New Roman" pitchFamily="18" charset="0"/>
                          <a:cs typeface="Times New Roman" pitchFamily="18" charset="0"/>
                        </a:rPr>
                        <a:t>ns</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tc>
              </a:tr>
              <a:tr h="323091">
                <a:tc>
                  <a:txBody>
                    <a:bodyPr/>
                    <a:lstStyle/>
                    <a:p>
                      <a:pPr>
                        <a:lnSpc>
                          <a:spcPct val="115000"/>
                        </a:lnSpc>
                        <a:spcAft>
                          <a:spcPts val="0"/>
                        </a:spcAft>
                      </a:pPr>
                      <a:r>
                        <a:rPr lang="es-EC" sz="1400">
                          <a:effectLst/>
                          <a:latin typeface="Times New Roman" pitchFamily="18" charset="0"/>
                          <a:cs typeface="Times New Roman" pitchFamily="18" charset="0"/>
                        </a:rPr>
                        <a:t>Error   </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1255,39</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252</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4,98</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endParaRPr lang="es-EC" sz="1400">
                        <a:solidFill>
                          <a:srgbClr val="5F497A"/>
                        </a:solidFill>
                        <a:effectLst/>
                        <a:latin typeface="Times New Roman" pitchFamily="18" charset="0"/>
                        <a:cs typeface="Times New Roman" pitchFamily="18" charset="0"/>
                      </a:endParaRPr>
                    </a:p>
                  </a:txBody>
                  <a:tcPr marL="68579" marR="68579" marT="0" marB="0"/>
                </a:tc>
                <a:tc>
                  <a:txBody>
                    <a:bodyPr/>
                    <a:lstStyle/>
                    <a:p>
                      <a:endParaRPr lang="es-EC" sz="1400">
                        <a:solidFill>
                          <a:srgbClr val="5F497A"/>
                        </a:solidFill>
                        <a:effectLst/>
                        <a:latin typeface="Times New Roman" pitchFamily="18" charset="0"/>
                        <a:cs typeface="Times New Roman" pitchFamily="18" charset="0"/>
                      </a:endParaRPr>
                    </a:p>
                  </a:txBody>
                  <a:tcPr marL="68579" marR="68579" marT="0" marB="0"/>
                </a:tc>
              </a:tr>
              <a:tr h="323091">
                <a:tc>
                  <a:txBody>
                    <a:bodyPr/>
                    <a:lstStyle/>
                    <a:p>
                      <a:pPr>
                        <a:lnSpc>
                          <a:spcPct val="115000"/>
                        </a:lnSpc>
                        <a:spcAft>
                          <a:spcPts val="0"/>
                        </a:spcAft>
                      </a:pPr>
                      <a:r>
                        <a:rPr lang="es-EC" sz="1400">
                          <a:effectLst/>
                          <a:latin typeface="Times New Roman" pitchFamily="18" charset="0"/>
                          <a:cs typeface="Times New Roman" pitchFamily="18" charset="0"/>
                        </a:rPr>
                        <a:t>Total   </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3425,23</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398</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endParaRPr lang="es-EC" sz="1400">
                        <a:solidFill>
                          <a:srgbClr val="5F497A"/>
                        </a:solidFill>
                        <a:effectLst/>
                        <a:latin typeface="Times New Roman" pitchFamily="18" charset="0"/>
                        <a:cs typeface="Times New Roman" pitchFamily="18" charset="0"/>
                      </a:endParaRPr>
                    </a:p>
                  </a:txBody>
                  <a:tcPr marL="68579" marR="68579" marT="0" marB="0"/>
                </a:tc>
                <a:tc>
                  <a:txBody>
                    <a:bodyPr/>
                    <a:lstStyle/>
                    <a:p>
                      <a:endParaRPr lang="es-EC" sz="1400">
                        <a:solidFill>
                          <a:srgbClr val="5F497A"/>
                        </a:solidFill>
                        <a:effectLst/>
                        <a:latin typeface="Times New Roman" pitchFamily="18" charset="0"/>
                        <a:cs typeface="Times New Roman" pitchFamily="18" charset="0"/>
                      </a:endParaRPr>
                    </a:p>
                  </a:txBody>
                  <a:tcPr marL="68579" marR="68579" marT="0" marB="0"/>
                </a:tc>
                <a:tc>
                  <a:txBody>
                    <a:bodyPr/>
                    <a:lstStyle/>
                    <a:p>
                      <a:endParaRPr lang="es-EC" sz="1400">
                        <a:solidFill>
                          <a:srgbClr val="5F497A"/>
                        </a:solidFill>
                        <a:effectLst/>
                        <a:latin typeface="Times New Roman" pitchFamily="18" charset="0"/>
                        <a:cs typeface="Times New Roman" pitchFamily="18" charset="0"/>
                      </a:endParaRPr>
                    </a:p>
                  </a:txBody>
                  <a:tcPr marL="68579" marR="68579" marT="0" marB="0"/>
                </a:tc>
              </a:tr>
              <a:tr h="256285">
                <a:tc>
                  <a:txBody>
                    <a:bodyPr/>
                    <a:lstStyle/>
                    <a:p>
                      <a:pPr>
                        <a:lnSpc>
                          <a:spcPct val="115000"/>
                        </a:lnSpc>
                        <a:spcAft>
                          <a:spcPts val="0"/>
                        </a:spcAft>
                      </a:pPr>
                      <a:r>
                        <a:rPr lang="es-EC" sz="1400">
                          <a:effectLst/>
                          <a:latin typeface="Times New Roman" pitchFamily="18" charset="0"/>
                          <a:cs typeface="Times New Roman" pitchFamily="18" charset="0"/>
                        </a:rPr>
                        <a:t> </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 </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 </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 </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 </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 </a:t>
                      </a:r>
                      <a:endParaRPr lang="es-EC" sz="1400">
                        <a:solidFill>
                          <a:srgbClr val="5F497A"/>
                        </a:solidFill>
                        <a:effectLst/>
                        <a:latin typeface="Times New Roman" pitchFamily="18" charset="0"/>
                        <a:ea typeface="Calibri"/>
                        <a:cs typeface="Times New Roman" pitchFamily="18" charset="0"/>
                      </a:endParaRPr>
                    </a:p>
                  </a:txBody>
                  <a:tcPr marL="68579" marR="68579" marT="0" marB="0"/>
                </a:tc>
              </a:tr>
              <a:tr h="256285">
                <a:tc>
                  <a:txBody>
                    <a:bodyPr/>
                    <a:lstStyle/>
                    <a:p>
                      <a:pPr>
                        <a:lnSpc>
                          <a:spcPct val="115000"/>
                        </a:lnSpc>
                        <a:spcAft>
                          <a:spcPts val="0"/>
                        </a:spcAft>
                      </a:pPr>
                      <a:r>
                        <a:rPr lang="es-EC" sz="1400" b="1" dirty="0">
                          <a:effectLst>
                            <a:outerShdw blurRad="38100" dist="38100" dir="2700000" algn="tl">
                              <a:srgbClr val="000000">
                                <a:alpha val="43137"/>
                              </a:srgbClr>
                            </a:outerShdw>
                          </a:effectLst>
                          <a:latin typeface="Times New Roman" pitchFamily="18" charset="0"/>
                          <a:cs typeface="Times New Roman" pitchFamily="18" charset="0"/>
                        </a:rPr>
                        <a:t>N=399</a:t>
                      </a:r>
                      <a:endParaRPr lang="es-EC" sz="1400" b="1"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b="1" dirty="0">
                          <a:effectLst>
                            <a:outerShdw blurRad="38100" dist="38100" dir="2700000" algn="tl">
                              <a:srgbClr val="000000">
                                <a:alpha val="43137"/>
                              </a:srgbClr>
                            </a:outerShdw>
                          </a:effectLst>
                          <a:latin typeface="Times New Roman" pitchFamily="18" charset="0"/>
                          <a:cs typeface="Times New Roman" pitchFamily="18" charset="0"/>
                        </a:rPr>
                        <a:t>CV=64,67</a:t>
                      </a:r>
                      <a:endParaRPr lang="es-EC" sz="1400" b="1"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a:effectLst/>
                          <a:latin typeface="Times New Roman" pitchFamily="18" charset="0"/>
                          <a:cs typeface="Times New Roman" pitchFamily="18" charset="0"/>
                        </a:rPr>
                        <a:t> </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 </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 </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a:effectLst/>
                          <a:latin typeface="Times New Roman" pitchFamily="18" charset="0"/>
                          <a:cs typeface="Times New Roman" pitchFamily="18" charset="0"/>
                        </a:rPr>
                        <a:t> </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tc>
              </a:tr>
            </a:tbl>
          </a:graphicData>
        </a:graphic>
      </p:graphicFrame>
      <p:sp>
        <p:nvSpPr>
          <p:cNvPr id="5" name="4 Rectángulo"/>
          <p:cNvSpPr/>
          <p:nvPr/>
        </p:nvSpPr>
        <p:spPr>
          <a:xfrm>
            <a:off x="539750" y="2834352"/>
            <a:ext cx="8064500" cy="738664"/>
          </a:xfrm>
          <a:prstGeom prst="rect">
            <a:avLst/>
          </a:prstGeom>
        </p:spPr>
        <p:txBody>
          <a:bodyPr>
            <a:spAutoFit/>
          </a:bodyPr>
          <a:lstStyle/>
          <a:p>
            <a:pPr algn="ctr">
              <a:defRPr/>
            </a:pPr>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Análisis de Variancia (ADEVA) del peso total acumulado de almendra de cacao Nacional x </a:t>
            </a:r>
            <a:r>
              <a:rPr lang="es-EC" sz="1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Trinitario </a:t>
            </a:r>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por efecto de los siete tratamientos en el periodo febrero – octubre 2011</a:t>
            </a:r>
          </a:p>
          <a:p>
            <a:pPr algn="ctr">
              <a:defRPr/>
            </a:pPr>
            <a:endPar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84213" y="260350"/>
            <a:ext cx="7775575" cy="523220"/>
          </a:xfrm>
          <a:prstGeom prst="rect">
            <a:avLst/>
          </a:prstGeom>
        </p:spPr>
        <p:txBody>
          <a:bodyPr>
            <a:spAutoFit/>
          </a:bodyPr>
          <a:lstStyle/>
          <a:p>
            <a:pPr algn="ctr">
              <a:defRPr/>
            </a:pPr>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Separación de medias d</a:t>
            </a:r>
            <a:r>
              <a:rPr lang="es-EC" sz="1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el  </a:t>
            </a:r>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peso total acumulado de almendra de cacao Nacional x </a:t>
            </a:r>
            <a:r>
              <a:rPr lang="es-EC" sz="1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Trinitario por efecto de los siete tratamientos en el periodo febrero – octubre 2011</a:t>
            </a:r>
            <a:endPar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graphicFrame>
        <p:nvGraphicFramePr>
          <p:cNvPr id="8" name="7 Marcador de contenido"/>
          <p:cNvGraphicFramePr>
            <a:graphicFrameLocks noGrp="1"/>
          </p:cNvGraphicFramePr>
          <p:nvPr>
            <p:ph sz="quarter" idx="13"/>
            <p:extLst>
              <p:ext uri="{D42A27DB-BD31-4B8C-83A1-F6EECF244321}">
                <p14:modId xmlns:p14="http://schemas.microsoft.com/office/powerpoint/2010/main" xmlns="" val="3531536170"/>
              </p:ext>
            </p:extLst>
          </p:nvPr>
        </p:nvGraphicFramePr>
        <p:xfrm>
          <a:off x="827088" y="893763"/>
          <a:ext cx="7489826" cy="6134100"/>
        </p:xfrm>
        <a:graphic>
          <a:graphicData uri="http://schemas.openxmlformats.org/drawingml/2006/table">
            <a:tbl>
              <a:tblPr firstRow="1" firstCol="1" bandRow="1">
                <a:tableStyleId>{69012ECD-51FC-41F1-AA8D-1B2483CD663E}</a:tableStyleId>
              </a:tblPr>
              <a:tblGrid>
                <a:gridCol w="1296639"/>
                <a:gridCol w="1152127"/>
                <a:gridCol w="1008111"/>
                <a:gridCol w="360040"/>
                <a:gridCol w="447513"/>
                <a:gridCol w="537566"/>
                <a:gridCol w="537566"/>
                <a:gridCol w="537566"/>
                <a:gridCol w="537566"/>
                <a:gridCol w="537566"/>
                <a:gridCol w="537566"/>
              </a:tblGrid>
              <a:tr h="490670">
                <a:tc>
                  <a:txBody>
                    <a:bodyPr/>
                    <a:lstStyle/>
                    <a:p>
                      <a:pPr algn="l">
                        <a:lnSpc>
                          <a:spcPct val="115000"/>
                        </a:lnSpc>
                        <a:spcAft>
                          <a:spcPts val="0"/>
                        </a:spcAft>
                      </a:pPr>
                      <a:r>
                        <a:rPr lang="es-EC" sz="1400" dirty="0" smtClean="0">
                          <a:solidFill>
                            <a:schemeClr val="bg1"/>
                          </a:solidFill>
                          <a:effectLst>
                            <a:outerShdw blurRad="38100" dist="38100" dir="2700000" algn="tl">
                              <a:srgbClr val="000000">
                                <a:alpha val="43137"/>
                              </a:srgbClr>
                            </a:outerShdw>
                          </a:effectLst>
                          <a:latin typeface="Times New Roman" pitchFamily="18" charset="0"/>
                          <a:ea typeface="Calibri"/>
                          <a:cs typeface="Times New Roman" pitchFamily="18" charset="0"/>
                        </a:rPr>
                        <a:t>Fechas 2011</a:t>
                      </a:r>
                      <a:endParaRPr lang="es-EC" sz="1400" dirty="0">
                        <a:solidFill>
                          <a:schemeClr val="bg1"/>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nchor="ctr"/>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Evaluaciones</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nchor="ctr"/>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Medias </a:t>
                      </a:r>
                      <a:r>
                        <a:rPr lang="es-EC" sz="1400" dirty="0" smtClean="0">
                          <a:effectLst>
                            <a:outerShdw blurRad="38100" dist="38100" dir="2700000" algn="tl">
                              <a:srgbClr val="000000">
                                <a:alpha val="43137"/>
                              </a:srgbClr>
                            </a:outerShdw>
                          </a:effectLst>
                          <a:latin typeface="Times New Roman" pitchFamily="18" charset="0"/>
                          <a:cs typeface="Times New Roman" pitchFamily="18" charset="0"/>
                        </a:rPr>
                        <a:t>Originales (</a:t>
                      </a:r>
                      <a:r>
                        <a:rPr lang="es-EC" sz="1400" dirty="0" err="1" smtClean="0">
                          <a:effectLst>
                            <a:outerShdw blurRad="38100" dist="38100" dir="2700000" algn="tl">
                              <a:srgbClr val="000000">
                                <a:alpha val="43137"/>
                              </a:srgbClr>
                            </a:outerShdw>
                          </a:effectLst>
                          <a:latin typeface="Times New Roman" pitchFamily="18" charset="0"/>
                          <a:cs typeface="Times New Roman" pitchFamily="18" charset="0"/>
                        </a:rPr>
                        <a:t>lbs</a:t>
                      </a:r>
                      <a:r>
                        <a:rPr lang="es-EC" sz="1400"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nchor="ctr"/>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n </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nchor="ctr"/>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E.E.</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nchor="ctr"/>
                </a:tc>
                <a:tc>
                  <a:txBody>
                    <a:bodyPr/>
                    <a:lstStyle/>
                    <a:p>
                      <a:endParaRPr lang="es-EC" sz="1400" dirty="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nchor="ctr"/>
                </a:tc>
                <a:tc>
                  <a:txBody>
                    <a:bodyPr/>
                    <a:lstStyle/>
                    <a:p>
                      <a:endParaRPr lang="es-EC" sz="1400" dirty="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nchor="ctr"/>
                </a:tc>
                <a:tc>
                  <a:txBody>
                    <a:bodyPr/>
                    <a:lstStyle/>
                    <a:p>
                      <a:endParaRPr lang="es-EC" sz="1400" dirty="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nchor="ctr"/>
                </a:tc>
                <a:tc>
                  <a:txBody>
                    <a:bodyPr/>
                    <a:lstStyle/>
                    <a:p>
                      <a:endParaRPr lang="es-EC" sz="1400" dirty="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nchor="ctr"/>
                </a:tc>
                <a:tc>
                  <a:txBody>
                    <a:bodyPr/>
                    <a:lstStyle/>
                    <a:p>
                      <a:endParaRPr lang="es-EC" sz="1400" dirty="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nchor="ctr"/>
                </a:tc>
                <a:tc>
                  <a:txBody>
                    <a:bodyPr/>
                    <a:lstStyle/>
                    <a:p>
                      <a:endParaRPr lang="es-EC" sz="1400" dirty="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nchor="ctr"/>
                </a:tc>
              </a:tr>
              <a:tr h="245335">
                <a:tc>
                  <a:txBody>
                    <a:bodyPr/>
                    <a:lstStyle/>
                    <a:p>
                      <a:pPr>
                        <a:lnSpc>
                          <a:spcPct val="115000"/>
                        </a:lnSpc>
                        <a:spcAft>
                          <a:spcPts val="0"/>
                        </a:spcAft>
                      </a:pPr>
                      <a:r>
                        <a:rPr lang="es-EC" sz="1400" dirty="0" smtClean="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rPr>
                        <a:t>11 Agosto</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14</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7,60</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21</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0,49</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A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r>
              <a:tr h="245335">
                <a:tc>
                  <a:txBody>
                    <a:bodyPr/>
                    <a:lstStyle/>
                    <a:p>
                      <a:pPr>
                        <a:lnSpc>
                          <a:spcPct val="115000"/>
                        </a:lnSpc>
                        <a:spcAft>
                          <a:spcPts val="0"/>
                        </a:spcAft>
                      </a:pPr>
                      <a:r>
                        <a:rPr lang="es-EC" sz="1400" dirty="0" smtClean="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rPr>
                        <a:t>24 Febrero</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2</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6,66</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21</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0,49</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A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B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r>
              <a:tr h="245335">
                <a:tc>
                  <a:txBody>
                    <a:bodyPr/>
                    <a:lstStyle/>
                    <a:p>
                      <a:pPr>
                        <a:lnSpc>
                          <a:spcPct val="115000"/>
                        </a:lnSpc>
                        <a:spcAft>
                          <a:spcPts val="0"/>
                        </a:spcAft>
                      </a:pPr>
                      <a:r>
                        <a:rPr lang="es-EC" sz="1400" dirty="0" smtClean="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rPr>
                        <a:t>10 Febrero</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1</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5,84</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21</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0,49</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A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B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C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r>
              <a:tr h="245335">
                <a:tc>
                  <a:txBody>
                    <a:bodyPr/>
                    <a:lstStyle/>
                    <a:p>
                      <a:pPr>
                        <a:lnSpc>
                          <a:spcPct val="115000"/>
                        </a:lnSpc>
                        <a:spcAft>
                          <a:spcPts val="0"/>
                        </a:spcAft>
                      </a:pPr>
                      <a:r>
                        <a:rPr lang="es-EC" sz="1400" dirty="0" smtClean="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rPr>
                        <a:t>06 Octubre</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dirty="0" smtClean="0">
                          <a:effectLst>
                            <a:outerShdw blurRad="38100" dist="38100" dir="2700000" algn="tl">
                              <a:srgbClr val="000000">
                                <a:alpha val="43137"/>
                              </a:srgbClr>
                            </a:outerShdw>
                          </a:effectLst>
                          <a:latin typeface="Times New Roman" pitchFamily="18" charset="0"/>
                          <a:cs typeface="Times New Roman" pitchFamily="18" charset="0"/>
                        </a:rPr>
                        <a:t>18</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5,33</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21</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0,49</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A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B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C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r>
              <a:tr h="245335">
                <a:tc>
                  <a:txBody>
                    <a:bodyPr/>
                    <a:lstStyle/>
                    <a:p>
                      <a:pPr>
                        <a:lnSpc>
                          <a:spcPct val="115000"/>
                        </a:lnSpc>
                        <a:spcAft>
                          <a:spcPts val="0"/>
                        </a:spcAft>
                      </a:pPr>
                      <a:r>
                        <a:rPr lang="es-EC" sz="1400" dirty="0" smtClean="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rPr>
                        <a:t>08 Septiembre</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16</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4,52</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21</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0,49</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B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C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D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r>
              <a:tr h="245335">
                <a:tc>
                  <a:txBody>
                    <a:bodyPr/>
                    <a:lstStyle/>
                    <a:p>
                      <a:pPr>
                        <a:lnSpc>
                          <a:spcPct val="115000"/>
                        </a:lnSpc>
                        <a:spcAft>
                          <a:spcPts val="0"/>
                        </a:spcAft>
                      </a:pPr>
                      <a:r>
                        <a:rPr lang="es-EC" sz="1400" dirty="0" smtClean="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rPr>
                        <a:t>28 Julio</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13</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4,19</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21</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0,49</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B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C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D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endParaRPr lang="es-EC" sz="1400" dirty="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r>
              <a:tr h="245335">
                <a:tc>
                  <a:txBody>
                    <a:bodyPr/>
                    <a:lstStyle/>
                    <a:p>
                      <a:pPr>
                        <a:lnSpc>
                          <a:spcPct val="115000"/>
                        </a:lnSpc>
                        <a:spcAft>
                          <a:spcPts val="0"/>
                        </a:spcAft>
                      </a:pPr>
                      <a:r>
                        <a:rPr lang="es-EC" sz="1400" dirty="0" smtClean="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rPr>
                        <a:t>14 Julio</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12</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4,10</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21</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0,49</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C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D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r>
              <a:tr h="245335">
                <a:tc>
                  <a:txBody>
                    <a:bodyPr/>
                    <a:lstStyle/>
                    <a:p>
                      <a:pPr>
                        <a:lnSpc>
                          <a:spcPct val="115000"/>
                        </a:lnSpc>
                        <a:spcAft>
                          <a:spcPts val="0"/>
                        </a:spcAft>
                      </a:pPr>
                      <a:r>
                        <a:rPr lang="es-EC" sz="1400" dirty="0" smtClean="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rPr>
                        <a:t>25 Agosto</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15</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3,58</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21</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0,49</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C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D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E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r>
              <a:tr h="245335">
                <a:tc>
                  <a:txBody>
                    <a:bodyPr/>
                    <a:lstStyle/>
                    <a:p>
                      <a:pPr>
                        <a:lnSpc>
                          <a:spcPct val="115000"/>
                        </a:lnSpc>
                        <a:spcAft>
                          <a:spcPts val="0"/>
                        </a:spcAft>
                      </a:pPr>
                      <a:r>
                        <a:rPr lang="es-EC" sz="1400" dirty="0" smtClean="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rPr>
                        <a:t>20 Octubre</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19</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3,44</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21</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0,49</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C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D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E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r>
              <a:tr h="245335">
                <a:tc>
                  <a:txBody>
                    <a:bodyPr/>
                    <a:lstStyle/>
                    <a:p>
                      <a:pPr>
                        <a:lnSpc>
                          <a:spcPct val="115000"/>
                        </a:lnSpc>
                        <a:spcAft>
                          <a:spcPts val="0"/>
                        </a:spcAft>
                      </a:pPr>
                      <a:r>
                        <a:rPr lang="es-EC" sz="1400" dirty="0" smtClean="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rPr>
                        <a:t>10 Marzo</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3</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2,82</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21</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0,49</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D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E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F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r>
              <a:tr h="245335">
                <a:tc>
                  <a:txBody>
                    <a:bodyPr/>
                    <a:lstStyle/>
                    <a:p>
                      <a:pPr>
                        <a:lnSpc>
                          <a:spcPct val="115000"/>
                        </a:lnSpc>
                        <a:spcAft>
                          <a:spcPts val="0"/>
                        </a:spcAft>
                      </a:pPr>
                      <a:r>
                        <a:rPr lang="es-EC" sz="1400" dirty="0" smtClean="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rPr>
                        <a:t>22 Septiembre</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17</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2,79</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21</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0,49</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D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E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F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r>
              <a:tr h="245335">
                <a:tc>
                  <a:txBody>
                    <a:bodyPr/>
                    <a:lstStyle/>
                    <a:p>
                      <a:pPr>
                        <a:lnSpc>
                          <a:spcPct val="115000"/>
                        </a:lnSpc>
                        <a:spcAft>
                          <a:spcPts val="0"/>
                        </a:spcAft>
                      </a:pPr>
                      <a:r>
                        <a:rPr lang="es-EC" sz="1400" dirty="0" smtClean="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rPr>
                        <a:t>30 Junio</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11</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2,49</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21</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0,49</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D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E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F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r>
              <a:tr h="245335">
                <a:tc>
                  <a:txBody>
                    <a:bodyPr/>
                    <a:lstStyle/>
                    <a:p>
                      <a:pPr>
                        <a:lnSpc>
                          <a:spcPct val="115000"/>
                        </a:lnSpc>
                        <a:spcAft>
                          <a:spcPts val="0"/>
                        </a:spcAft>
                      </a:pPr>
                      <a:r>
                        <a:rPr lang="es-EC" sz="1400" dirty="0" smtClean="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rPr>
                        <a:t>21 Abril</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6</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2,24</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21</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0,49</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D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E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F </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r>
              <a:tr h="245335">
                <a:tc>
                  <a:txBody>
                    <a:bodyPr/>
                    <a:lstStyle/>
                    <a:p>
                      <a:pPr>
                        <a:lnSpc>
                          <a:spcPct val="115000"/>
                        </a:lnSpc>
                        <a:spcAft>
                          <a:spcPts val="0"/>
                        </a:spcAft>
                      </a:pPr>
                      <a:r>
                        <a:rPr lang="es-EC" sz="1400" dirty="0" smtClean="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rPr>
                        <a:t>07 Abril</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5</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2,16</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21</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0,49</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D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E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F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r>
              <a:tr h="245335">
                <a:tc>
                  <a:txBody>
                    <a:bodyPr/>
                    <a:lstStyle/>
                    <a:p>
                      <a:pPr>
                        <a:lnSpc>
                          <a:spcPct val="115000"/>
                        </a:lnSpc>
                        <a:spcAft>
                          <a:spcPts val="0"/>
                        </a:spcAft>
                      </a:pPr>
                      <a:r>
                        <a:rPr lang="es-EC" sz="1400" dirty="0" smtClean="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rPr>
                        <a:t>06 Mayo</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7</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2,15</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21</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0,49</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D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E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F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r>
              <a:tr h="245335">
                <a:tc>
                  <a:txBody>
                    <a:bodyPr/>
                    <a:lstStyle/>
                    <a:p>
                      <a:pPr>
                        <a:lnSpc>
                          <a:spcPct val="115000"/>
                        </a:lnSpc>
                        <a:spcAft>
                          <a:spcPts val="0"/>
                        </a:spcAft>
                      </a:pPr>
                      <a:r>
                        <a:rPr lang="es-EC" sz="1400" dirty="0" smtClean="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rPr>
                        <a:t>25 Marzo</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4</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2,12</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21</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0,49</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D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E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F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r>
              <a:tr h="245335">
                <a:tc>
                  <a:txBody>
                    <a:bodyPr/>
                    <a:lstStyle/>
                    <a:p>
                      <a:pPr>
                        <a:lnSpc>
                          <a:spcPct val="115000"/>
                        </a:lnSpc>
                        <a:spcAft>
                          <a:spcPts val="0"/>
                        </a:spcAft>
                      </a:pPr>
                      <a:r>
                        <a:rPr lang="es-EC" sz="1400" dirty="0" smtClean="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rPr>
                        <a:t>19 Mayo</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8</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1,57</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21</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0,49</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E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F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r>
              <a:tr h="245335">
                <a:tc>
                  <a:txBody>
                    <a:bodyPr/>
                    <a:lstStyle/>
                    <a:p>
                      <a:pPr>
                        <a:lnSpc>
                          <a:spcPct val="115000"/>
                        </a:lnSpc>
                        <a:spcAft>
                          <a:spcPts val="0"/>
                        </a:spcAft>
                      </a:pPr>
                      <a:r>
                        <a:rPr lang="es-EC" sz="1400" dirty="0" smtClean="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rPr>
                        <a:t>16 Junio</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10</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1,40</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21</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0,49</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E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F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r>
              <a:tr h="245335">
                <a:tc>
                  <a:txBody>
                    <a:bodyPr/>
                    <a:lstStyle/>
                    <a:p>
                      <a:pPr>
                        <a:lnSpc>
                          <a:spcPct val="115000"/>
                        </a:lnSpc>
                        <a:spcAft>
                          <a:spcPts val="0"/>
                        </a:spcAft>
                      </a:pPr>
                      <a:r>
                        <a:rPr lang="es-EC" sz="1400" dirty="0" smtClean="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rPr>
                        <a:t>02 Junio</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9</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0,58</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21</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0,49</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endParaRPr lang="es-EC" sz="140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a:txBody>
                    <a:bodyPr/>
                    <a:lstStyle/>
                    <a:p>
                      <a:pPr>
                        <a:lnSpc>
                          <a:spcPct val="115000"/>
                        </a:lnSpc>
                        <a:spcAft>
                          <a:spcPts val="0"/>
                        </a:spcAft>
                      </a:pPr>
                      <a:r>
                        <a:rPr lang="es-EC" sz="1400">
                          <a:effectLst>
                            <a:outerShdw blurRad="38100" dist="38100" dir="2700000" algn="tl">
                              <a:srgbClr val="000000">
                                <a:alpha val="43137"/>
                              </a:srgbClr>
                            </a:outerShdw>
                          </a:effectLst>
                          <a:latin typeface="Times New Roman" pitchFamily="18" charset="0"/>
                          <a:cs typeface="Times New Roman" pitchFamily="18" charset="0"/>
                        </a:rPr>
                        <a:t>F </a:t>
                      </a:r>
                      <a:endParaRPr lang="es-EC" sz="140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r>
              <a:tr h="245335">
                <a:tc gridSpan="11">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Medias con una letra común no son significativamente </a:t>
                      </a:r>
                      <a:r>
                        <a:rPr lang="es-EC" sz="1400" dirty="0" smtClean="0">
                          <a:effectLst>
                            <a:outerShdw blurRad="38100" dist="38100" dir="2700000" algn="tl">
                              <a:srgbClr val="000000">
                                <a:alpha val="43137"/>
                              </a:srgbClr>
                            </a:outerShdw>
                          </a:effectLst>
                          <a:latin typeface="Times New Roman" pitchFamily="18" charset="0"/>
                          <a:cs typeface="Times New Roman" pitchFamily="18" charset="0"/>
                        </a:rPr>
                        <a:t>diferentes   (</a:t>
                      </a:r>
                      <a:r>
                        <a:rPr lang="es-EC" sz="1400" dirty="0">
                          <a:effectLst>
                            <a:outerShdw blurRad="38100" dist="38100" dir="2700000" algn="tl">
                              <a:srgbClr val="000000">
                                <a:alpha val="43137"/>
                              </a:srgbClr>
                            </a:outerShdw>
                          </a:effectLst>
                          <a:latin typeface="Times New Roman" pitchFamily="18" charset="0"/>
                          <a:cs typeface="Times New Roman" pitchFamily="18" charset="0"/>
                        </a:rPr>
                        <a:t>p&lt;= 0,05)</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hMerge="1">
                  <a:txBody>
                    <a:bodyPr/>
                    <a:lstStyle/>
                    <a:p>
                      <a:pPr>
                        <a:lnSpc>
                          <a:spcPct val="115000"/>
                        </a:lnSpc>
                        <a:spcAft>
                          <a:spcPts val="0"/>
                        </a:spcAft>
                      </a:pP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45335">
                <a:tc gridSpan="11">
                  <a:txBody>
                    <a:bodyPr/>
                    <a:lstStyle/>
                    <a:p>
                      <a:pPr>
                        <a:lnSpc>
                          <a:spcPct val="115000"/>
                        </a:lnSpc>
                        <a:spcAft>
                          <a:spcPts val="0"/>
                        </a:spcAft>
                      </a:pPr>
                      <a:r>
                        <a:rPr lang="es-EC" sz="1400" dirty="0" err="1">
                          <a:effectLst>
                            <a:outerShdw blurRad="38100" dist="38100" dir="2700000" algn="tl">
                              <a:srgbClr val="000000">
                                <a:alpha val="43137"/>
                              </a:srgbClr>
                            </a:outerShdw>
                          </a:effectLst>
                          <a:latin typeface="Times New Roman" pitchFamily="18" charset="0"/>
                          <a:cs typeface="Times New Roman" pitchFamily="18" charset="0"/>
                        </a:rPr>
                        <a:t>Test:Tukey</a:t>
                      </a:r>
                      <a:r>
                        <a:rPr lang="es-EC" sz="1400" dirty="0">
                          <a:effectLst>
                            <a:outerShdw blurRad="38100" dist="38100" dir="2700000" algn="tl">
                              <a:srgbClr val="000000">
                                <a:alpha val="43137"/>
                              </a:srgbClr>
                            </a:outerShdw>
                          </a:effectLst>
                          <a:latin typeface="Times New Roman" pitchFamily="18" charset="0"/>
                          <a:cs typeface="Times New Roman" pitchFamily="18" charset="0"/>
                        </a:rPr>
                        <a:t> al 5%; </a:t>
                      </a:r>
                      <a:r>
                        <a:rPr lang="es-EC" sz="1400" dirty="0" smtClean="0">
                          <a:effectLst>
                            <a:outerShdw blurRad="38100" dist="38100" dir="2700000" algn="tl">
                              <a:srgbClr val="000000">
                                <a:alpha val="43137"/>
                              </a:srgbClr>
                            </a:outerShdw>
                          </a:effectLst>
                          <a:latin typeface="Times New Roman" pitchFamily="18" charset="0"/>
                          <a:cs typeface="Times New Roman" pitchFamily="18" charset="0"/>
                        </a:rPr>
                        <a:t>   DMS </a:t>
                      </a:r>
                      <a:r>
                        <a:rPr lang="es-EC" sz="1400" dirty="0">
                          <a:effectLst>
                            <a:outerShdw blurRad="38100" dist="38100" dir="2700000" algn="tl">
                              <a:srgbClr val="000000">
                                <a:alpha val="43137"/>
                              </a:srgbClr>
                            </a:outerShdw>
                          </a:effectLst>
                          <a:latin typeface="Times New Roman" pitchFamily="18" charset="0"/>
                          <a:cs typeface="Times New Roman" pitchFamily="18" charset="0"/>
                        </a:rPr>
                        <a:t>= 2,49</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hMerge="1">
                  <a:txBody>
                    <a:bodyPr/>
                    <a:lstStyle/>
                    <a:p>
                      <a:pPr>
                        <a:lnSpc>
                          <a:spcPct val="115000"/>
                        </a:lnSpc>
                        <a:spcAft>
                          <a:spcPts val="0"/>
                        </a:spcAft>
                      </a:pP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hMerge="1">
                  <a:txBody>
                    <a:bodyPr/>
                    <a:lstStyle/>
                    <a:p>
                      <a:endParaRPr lang="es-EC"/>
                    </a:p>
                  </a:txBody>
                  <a:tcPr/>
                </a:tc>
                <a:tc hMerge="1">
                  <a:txBody>
                    <a:bodyPr/>
                    <a:lstStyle/>
                    <a:p>
                      <a:endParaRPr lang="es-EC" sz="1400" dirty="0">
                        <a:solidFill>
                          <a:srgbClr val="5F497A"/>
                        </a:solidFill>
                        <a:effectLst/>
                        <a:latin typeface="Times New Roman" pitchFamily="18" charset="0"/>
                        <a:cs typeface="Times New Roman" pitchFamily="18" charset="0"/>
                      </a:endParaRPr>
                    </a:p>
                  </a:txBody>
                  <a:tcPr marL="57684" marR="57684" marT="0" marB="0"/>
                </a:tc>
                <a:tc hMerge="1">
                  <a:txBody>
                    <a:bodyPr/>
                    <a:lstStyle/>
                    <a:p>
                      <a:endParaRPr lang="es-EC" sz="1400" dirty="0">
                        <a:solidFill>
                          <a:srgbClr val="5F497A"/>
                        </a:solidFill>
                        <a:effectLst/>
                        <a:latin typeface="Times New Roman" pitchFamily="18" charset="0"/>
                        <a:cs typeface="Times New Roman" pitchFamily="18" charset="0"/>
                      </a:endParaRPr>
                    </a:p>
                  </a:txBody>
                  <a:tcPr marL="57684" marR="57684" marT="0" marB="0"/>
                </a:tc>
                <a:tc hMerge="1">
                  <a:txBody>
                    <a:bodyPr/>
                    <a:lstStyle/>
                    <a:p>
                      <a:endParaRPr lang="es-EC" sz="1400" dirty="0">
                        <a:solidFill>
                          <a:srgbClr val="5F497A"/>
                        </a:solidFill>
                        <a:effectLst/>
                        <a:latin typeface="Times New Roman" pitchFamily="18" charset="0"/>
                        <a:cs typeface="Times New Roman" pitchFamily="18" charset="0"/>
                      </a:endParaRPr>
                    </a:p>
                  </a:txBody>
                  <a:tcPr marL="57684" marR="57684" marT="0" marB="0"/>
                </a:tc>
                <a:tc hMerge="1">
                  <a:txBody>
                    <a:bodyPr/>
                    <a:lstStyle/>
                    <a:p>
                      <a:endParaRPr lang="es-EC" sz="1400" dirty="0">
                        <a:solidFill>
                          <a:srgbClr val="5F497A"/>
                        </a:solidFill>
                        <a:effectLst/>
                        <a:latin typeface="Times New Roman" pitchFamily="18" charset="0"/>
                        <a:cs typeface="Times New Roman" pitchFamily="18" charset="0"/>
                      </a:endParaRPr>
                    </a:p>
                  </a:txBody>
                  <a:tcPr marL="57684" marR="57684" marT="0" marB="0"/>
                </a:tc>
                <a:tc hMerge="1">
                  <a:txBody>
                    <a:bodyPr/>
                    <a:lstStyle/>
                    <a:p>
                      <a:endParaRPr lang="es-EC" sz="1400" dirty="0">
                        <a:solidFill>
                          <a:srgbClr val="5F497A"/>
                        </a:solidFill>
                        <a:effectLst/>
                        <a:latin typeface="Times New Roman" pitchFamily="18" charset="0"/>
                        <a:cs typeface="Times New Roman" pitchFamily="18" charset="0"/>
                      </a:endParaRPr>
                    </a:p>
                  </a:txBody>
                  <a:tcPr marL="57684" marR="57684" marT="0" marB="0"/>
                </a:tc>
                <a:tc hMerge="1">
                  <a:txBody>
                    <a:bodyPr/>
                    <a:lstStyle/>
                    <a:p>
                      <a:endParaRPr lang="es-EC" sz="1400" dirty="0">
                        <a:solidFill>
                          <a:srgbClr val="5F497A"/>
                        </a:solidFill>
                        <a:effectLst/>
                        <a:latin typeface="Times New Roman" pitchFamily="18" charset="0"/>
                        <a:cs typeface="Times New Roman" pitchFamily="18" charset="0"/>
                      </a:endParaRPr>
                    </a:p>
                  </a:txBody>
                  <a:tcPr marL="57684" marR="57684" marT="0" marB="0"/>
                </a:tc>
                <a:tc hMerge="1">
                  <a:txBody>
                    <a:bodyPr/>
                    <a:lstStyle/>
                    <a:p>
                      <a:endParaRPr lang="es-EC" sz="1400" dirty="0">
                        <a:solidFill>
                          <a:srgbClr val="5F497A"/>
                        </a:solidFill>
                        <a:effectLst/>
                        <a:latin typeface="Times New Roman" pitchFamily="18" charset="0"/>
                        <a:cs typeface="Times New Roman" pitchFamily="18" charset="0"/>
                      </a:endParaRPr>
                    </a:p>
                  </a:txBody>
                  <a:tcPr marL="57684" marR="57684" marT="0" marB="0"/>
                </a:tc>
                <a:tc hMerge="1">
                  <a:txBody>
                    <a:bodyPr/>
                    <a:lstStyle/>
                    <a:p>
                      <a:endParaRPr lang="es-EC" sz="1400" dirty="0">
                        <a:solidFill>
                          <a:srgbClr val="5F497A"/>
                        </a:solidFill>
                        <a:effectLst/>
                        <a:latin typeface="Times New Roman" pitchFamily="18" charset="0"/>
                        <a:cs typeface="Times New Roman" pitchFamily="18" charset="0"/>
                      </a:endParaRPr>
                    </a:p>
                  </a:txBody>
                  <a:tcPr marL="57684" marR="57684" marT="0" marB="0"/>
                </a:tc>
              </a:tr>
              <a:tr h="245335">
                <a:tc gridSpan="11">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Error = 4,98; </a:t>
                      </a:r>
                      <a:r>
                        <a:rPr lang="es-EC" sz="14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s-EC" sz="1400" dirty="0" err="1" smtClean="0">
                          <a:effectLst>
                            <a:outerShdw blurRad="38100" dist="38100" dir="2700000" algn="tl">
                              <a:srgbClr val="000000">
                                <a:alpha val="43137"/>
                              </a:srgbClr>
                            </a:outerShdw>
                          </a:effectLst>
                          <a:latin typeface="Times New Roman" pitchFamily="18" charset="0"/>
                          <a:cs typeface="Times New Roman" pitchFamily="18" charset="0"/>
                        </a:rPr>
                        <a:t>gl</a:t>
                      </a:r>
                      <a:r>
                        <a:rPr lang="es-EC" sz="14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s-EC" sz="1400" dirty="0">
                          <a:effectLst>
                            <a:outerShdw blurRad="38100" dist="38100" dir="2700000" algn="tl">
                              <a:srgbClr val="000000">
                                <a:alpha val="43137"/>
                              </a:srgbClr>
                            </a:outerShdw>
                          </a:effectLst>
                          <a:latin typeface="Times New Roman" pitchFamily="18" charset="0"/>
                          <a:cs typeface="Times New Roman" pitchFamily="18" charset="0"/>
                        </a:rPr>
                        <a:t>= 252</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hMerge="1">
                  <a:txBody>
                    <a:bodyPr/>
                    <a:lstStyle/>
                    <a:p>
                      <a:pPr>
                        <a:lnSpc>
                          <a:spcPct val="115000"/>
                        </a:lnSpc>
                        <a:spcAft>
                          <a:spcPts val="0"/>
                        </a:spcAft>
                      </a:pP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57692" marR="57692" marT="0" marB="0"/>
                </a:tc>
                <a:tc hMerge="1">
                  <a:txBody>
                    <a:bodyPr/>
                    <a:lstStyle/>
                    <a:p>
                      <a:endParaRPr lang="es-EC"/>
                    </a:p>
                  </a:txBody>
                  <a:tcPr/>
                </a:tc>
                <a:tc hMerge="1">
                  <a:txBody>
                    <a:bodyPr/>
                    <a:lstStyle/>
                    <a:p>
                      <a:endParaRPr lang="es-EC" sz="1400" dirty="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hMerge="1">
                  <a:txBody>
                    <a:bodyPr/>
                    <a:lstStyle/>
                    <a:p>
                      <a:endParaRPr lang="es-EC" sz="1400" dirty="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hMerge="1">
                  <a:txBody>
                    <a:bodyPr/>
                    <a:lstStyle/>
                    <a:p>
                      <a:endParaRPr lang="es-EC" sz="1400" dirty="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hMerge="1">
                  <a:txBody>
                    <a:bodyPr/>
                    <a:lstStyle/>
                    <a:p>
                      <a:endParaRPr lang="es-EC" sz="1400" dirty="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hMerge="1">
                  <a:txBody>
                    <a:bodyPr/>
                    <a:lstStyle/>
                    <a:p>
                      <a:endParaRPr lang="es-EC" sz="1400" dirty="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hMerge="1">
                  <a:txBody>
                    <a:bodyPr/>
                    <a:lstStyle/>
                    <a:p>
                      <a:endParaRPr lang="es-EC" sz="1400" dirty="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hMerge="1">
                  <a:txBody>
                    <a:bodyPr/>
                    <a:lstStyle/>
                    <a:p>
                      <a:endParaRPr lang="es-EC" sz="1400" dirty="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c hMerge="1">
                  <a:txBody>
                    <a:bodyPr/>
                    <a:lstStyle/>
                    <a:p>
                      <a:endParaRPr lang="es-EC" sz="1400" dirty="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57692" marR="57692" marT="0" marB="0"/>
                </a:tc>
              </a:tr>
            </a:tbl>
          </a:graphicData>
        </a:graphic>
      </p:graphicFrame>
    </p:spTree>
  </p:cSld>
  <p:clrMapOvr>
    <a:masterClrMapping/>
  </p:clrMapOvr>
  <p:transition spd="slow">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79388" y="5930900"/>
            <a:ext cx="8721725" cy="738188"/>
          </a:xfrm>
          <a:prstGeom prst="rect">
            <a:avLst/>
          </a:prstGeom>
        </p:spPr>
        <p:txBody>
          <a:bodyPr>
            <a:spAutoFit/>
          </a:bodyPr>
          <a:lstStyle/>
          <a:p>
            <a:pPr algn="ctr">
              <a:defRPr/>
            </a:pPr>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Promedios mensuales de precipitación (A), temperatura (B) y humedad relativa (C), durante la fase experimental diciembre 2010 – octubre 2011. Datos tomados de la Estación Meteorológica INIAP Santo Domingo, Provincia de los </a:t>
            </a:r>
            <a:r>
              <a:rPr lang="es-EC" sz="1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Tsáchilas</a:t>
            </a:r>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19459" name="5 Marcador de contenido"/>
          <p:cNvPicPr>
            <a:picLocks noGrp="1"/>
          </p:cNvPicPr>
          <p:nvPr>
            <p:ph sz="quarter" idx="13"/>
          </p:nvPr>
        </p:nvPicPr>
        <p:blipFill>
          <a:blip r:embed="rId2">
            <a:extLst>
              <a:ext uri="{28A0092B-C50C-407E-A947-70E740481C1C}">
                <a14:useLocalDpi xmlns:a14="http://schemas.microsoft.com/office/drawing/2010/main" xmlns="" val="0"/>
              </a:ext>
            </a:extLst>
          </a:blip>
          <a:srcRect/>
          <a:stretch>
            <a:fillRect/>
          </a:stretch>
        </p:blipFill>
        <p:spPr bwMode="auto">
          <a:xfrm>
            <a:off x="74613" y="333375"/>
            <a:ext cx="4425950" cy="2590800"/>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19460" name="6 Imag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0" y="333375"/>
            <a:ext cx="4419600"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pic>
        <p:nvPicPr>
          <p:cNvPr id="19461" name="8 Imagen"/>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339975" y="3068638"/>
            <a:ext cx="4424363" cy="2592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sp>
        <p:nvSpPr>
          <p:cNvPr id="4" name="3 CuadroTexto"/>
          <p:cNvSpPr txBox="1"/>
          <p:nvPr/>
        </p:nvSpPr>
        <p:spPr>
          <a:xfrm>
            <a:off x="3995738" y="384175"/>
            <a:ext cx="504825" cy="307975"/>
          </a:xfrm>
          <a:prstGeom prst="rect">
            <a:avLst/>
          </a:prstGeom>
          <a:noFill/>
        </p:spPr>
        <p:txBody>
          <a:bodyPr>
            <a:spAutoFit/>
          </a:bodyPr>
          <a:lstStyle/>
          <a:p>
            <a:pPr algn="ctr">
              <a:defRPr/>
            </a:pPr>
            <a:r>
              <a:rPr lang="es-EC" sz="1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a:t>
            </a:r>
          </a:p>
        </p:txBody>
      </p:sp>
      <p:sp>
        <p:nvSpPr>
          <p:cNvPr id="10" name="9 CuadroTexto"/>
          <p:cNvSpPr txBox="1"/>
          <p:nvPr/>
        </p:nvSpPr>
        <p:spPr>
          <a:xfrm>
            <a:off x="8532813" y="384175"/>
            <a:ext cx="503237" cy="307975"/>
          </a:xfrm>
          <a:prstGeom prst="rect">
            <a:avLst/>
          </a:prstGeom>
          <a:noFill/>
        </p:spPr>
        <p:txBody>
          <a:bodyPr>
            <a:spAutoFit/>
          </a:bodyPr>
          <a:lstStyle/>
          <a:p>
            <a:pPr algn="ctr">
              <a:defRPr/>
            </a:pPr>
            <a:r>
              <a:rPr lang="es-EC" sz="1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a:t>
            </a:r>
          </a:p>
        </p:txBody>
      </p:sp>
      <p:sp>
        <p:nvSpPr>
          <p:cNvPr id="11" name="10 CuadroTexto"/>
          <p:cNvSpPr txBox="1"/>
          <p:nvPr/>
        </p:nvSpPr>
        <p:spPr>
          <a:xfrm>
            <a:off x="6227763" y="3121025"/>
            <a:ext cx="504825" cy="307975"/>
          </a:xfrm>
          <a:prstGeom prst="rect">
            <a:avLst/>
          </a:prstGeom>
          <a:noFill/>
        </p:spPr>
        <p:txBody>
          <a:bodyPr>
            <a:spAutoFit/>
          </a:bodyPr>
          <a:lstStyle/>
          <a:p>
            <a:pPr algn="ctr">
              <a:defRPr/>
            </a:pPr>
            <a:r>
              <a:rPr lang="es-EC" sz="1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a:t>
            </a:r>
          </a:p>
        </p:txBody>
      </p:sp>
    </p:spTree>
  </p:cSld>
  <p:clrMapOvr>
    <a:masterClrMapping/>
  </p:clrMapOvr>
  <p:transition spd="slow">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4 Rectángulo"/>
          <p:cNvSpPr>
            <a:spLocks noChangeArrowheads="1"/>
          </p:cNvSpPr>
          <p:nvPr/>
        </p:nvSpPr>
        <p:spPr bwMode="auto">
          <a:xfrm>
            <a:off x="179388" y="2924175"/>
            <a:ext cx="87217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Producción total acumulada de almendra en el período Febrero – Octubre 2011</a:t>
            </a:r>
          </a:p>
        </p:txBody>
      </p:sp>
      <p:pic>
        <p:nvPicPr>
          <p:cNvPr id="20483" name="11 Imagen"/>
          <p:cNvPicPr>
            <a:picLocks noChangeAspect="1" noChangeArrowheads="1"/>
          </p:cNvPicPr>
          <p:nvPr/>
        </p:nvPicPr>
        <p:blipFill>
          <a:blip r:embed="rId2">
            <a:extLst>
              <a:ext uri="{28A0092B-C50C-407E-A947-70E740481C1C}">
                <a14:useLocalDpi xmlns:a14="http://schemas.microsoft.com/office/drawing/2010/main" xmlns="" val="0"/>
              </a:ext>
            </a:extLst>
          </a:blip>
          <a:srcRect r="17615"/>
          <a:stretch>
            <a:fillRect/>
          </a:stretch>
        </p:blipFill>
        <p:spPr bwMode="auto">
          <a:xfrm>
            <a:off x="1992313" y="227013"/>
            <a:ext cx="5172075" cy="26876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484" name="12 Imag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92313" y="3500438"/>
            <a:ext cx="5172075" cy="2686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sp>
        <p:nvSpPr>
          <p:cNvPr id="20485" name="13 Rectángulo"/>
          <p:cNvSpPr>
            <a:spLocks noChangeArrowheads="1"/>
          </p:cNvSpPr>
          <p:nvPr/>
        </p:nvSpPr>
        <p:spPr bwMode="auto">
          <a:xfrm>
            <a:off x="179388" y="6237288"/>
            <a:ext cx="87217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s-EC" sz="1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Efecto de siete tratamientos </a:t>
            </a:r>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sobre el porcentaje de almendra sana y enferma, en el período Febrero – Octubre 2011</a:t>
            </a:r>
          </a:p>
        </p:txBody>
      </p:sp>
    </p:spTree>
  </p:cSld>
  <p:clrMapOvr>
    <a:masterClrMapping/>
  </p:clrMapOvr>
  <p:transition spd="slow">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p:nvPr/>
        </p:nvPicPr>
        <p:blipFill>
          <a:blip r:embed="rId2"/>
          <a:srcRect/>
          <a:stretch>
            <a:fillRect/>
          </a:stretch>
        </p:blipFill>
        <p:spPr bwMode="auto">
          <a:xfrm>
            <a:off x="251520" y="428604"/>
            <a:ext cx="8643998" cy="3429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Rectángulo"/>
          <p:cNvSpPr/>
          <p:nvPr/>
        </p:nvSpPr>
        <p:spPr>
          <a:xfrm>
            <a:off x="0" y="6048375"/>
            <a:ext cx="9144000" cy="523875"/>
          </a:xfrm>
          <a:prstGeom prst="rect">
            <a:avLst/>
          </a:prstGeom>
        </p:spPr>
        <p:txBody>
          <a:bodyPr>
            <a:spAutoFit/>
          </a:bodyPr>
          <a:lstStyle/>
          <a:p>
            <a:pPr algn="ctr">
              <a:defRPr/>
            </a:pPr>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Área Bajo la Curva de Progreso de la Enfermedad (ABCPE) de la </a:t>
            </a:r>
            <a:r>
              <a:rPr lang="es-EC" sz="1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moniliasis</a:t>
            </a:r>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por efecto de los </a:t>
            </a:r>
            <a:r>
              <a:rPr lang="es-EC" sz="1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siete  diferentes tratamientos </a:t>
            </a:r>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en el período de febrero – octubre 2011</a:t>
            </a:r>
          </a:p>
        </p:txBody>
      </p:sp>
      <p:graphicFrame>
        <p:nvGraphicFramePr>
          <p:cNvPr id="10" name="9 Tabla"/>
          <p:cNvGraphicFramePr>
            <a:graphicFrameLocks noGrp="1"/>
          </p:cNvGraphicFramePr>
          <p:nvPr/>
        </p:nvGraphicFramePr>
        <p:xfrm>
          <a:off x="2649538" y="4059238"/>
          <a:ext cx="3779837" cy="1798950"/>
        </p:xfrm>
        <a:graphic>
          <a:graphicData uri="http://schemas.openxmlformats.org/drawingml/2006/table">
            <a:tbl>
              <a:tblPr>
                <a:tableStyleId>{9D7B26C5-4107-4FEC-AEDC-1716B250A1EF}</a:tableStyleId>
              </a:tblPr>
              <a:tblGrid>
                <a:gridCol w="2704797"/>
                <a:gridCol w="1075040"/>
              </a:tblGrid>
              <a:tr h="326766">
                <a:tc>
                  <a:txBody>
                    <a:bodyPr/>
                    <a:lstStyle/>
                    <a:p>
                      <a:pPr algn="ctr">
                        <a:lnSpc>
                          <a:spcPct val="115000"/>
                        </a:lnSpc>
                        <a:spcAft>
                          <a:spcPts val="0"/>
                        </a:spcAft>
                      </a:pPr>
                      <a:r>
                        <a:rPr lang="es-EC" sz="1400" b="1" u="sng" dirty="0">
                          <a:effectLst>
                            <a:outerShdw blurRad="38100" dist="38100" dir="2700000" algn="tl">
                              <a:srgbClr val="000000">
                                <a:alpha val="43137"/>
                              </a:srgbClr>
                            </a:outerShdw>
                          </a:effectLst>
                          <a:latin typeface="Times New Roman" pitchFamily="18" charset="0"/>
                          <a:cs typeface="Times New Roman" pitchFamily="18" charset="0"/>
                        </a:rPr>
                        <a:t>TRATAMIENTOS</a:t>
                      </a:r>
                      <a:endParaRPr lang="es-EC" sz="1800" b="1" u="sng" dirty="0">
                        <a:solidFill>
                          <a:srgbClr val="365F91"/>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C" sz="1400" b="1" u="sng" dirty="0">
                          <a:effectLst>
                            <a:outerShdw blurRad="38100" dist="38100" dir="2700000" algn="tl">
                              <a:srgbClr val="000000">
                                <a:alpha val="43137"/>
                              </a:srgbClr>
                            </a:outerShdw>
                          </a:effectLst>
                          <a:latin typeface="Times New Roman" pitchFamily="18" charset="0"/>
                          <a:cs typeface="Times New Roman" pitchFamily="18" charset="0"/>
                        </a:rPr>
                        <a:t>ABCPE</a:t>
                      </a:r>
                      <a:endParaRPr lang="es-EC" sz="1800" b="1" u="sng" dirty="0">
                        <a:solidFill>
                          <a:srgbClr val="365F91"/>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8580" marR="68580" marT="0" marB="0" anchor="ctr"/>
                </a:tc>
              </a:tr>
              <a:tr h="210267">
                <a:tc>
                  <a:txBody>
                    <a:bodyPr/>
                    <a:lstStyle/>
                    <a:p>
                      <a:pPr algn="ctr">
                        <a:lnSpc>
                          <a:spcPct val="115000"/>
                        </a:lnSpc>
                        <a:spcAft>
                          <a:spcPts val="0"/>
                        </a:spcAft>
                      </a:pPr>
                      <a:r>
                        <a:rPr lang="es-EC" sz="1200" dirty="0" smtClean="0">
                          <a:latin typeface="Times New Roman" pitchFamily="18" charset="0"/>
                          <a:cs typeface="Times New Roman" pitchFamily="18" charset="0"/>
                        </a:rPr>
                        <a:t>CEPACIDE (</a:t>
                      </a:r>
                      <a:r>
                        <a:rPr lang="es-EC" sz="1200" i="1" u="sng" dirty="0" err="1" smtClean="0">
                          <a:latin typeface="Times New Roman" pitchFamily="18" charset="0"/>
                          <a:cs typeface="Times New Roman" pitchFamily="18" charset="0"/>
                        </a:rPr>
                        <a:t>Pseudomonas</a:t>
                      </a:r>
                      <a:r>
                        <a:rPr lang="es-EC" sz="1200" i="1" u="sng" dirty="0" smtClean="0">
                          <a:latin typeface="Times New Roman" pitchFamily="18" charset="0"/>
                          <a:cs typeface="Times New Roman" pitchFamily="18" charset="0"/>
                        </a:rPr>
                        <a:t> </a:t>
                      </a:r>
                      <a:r>
                        <a:rPr lang="es-EC" sz="1200" i="1" u="sng" dirty="0" err="1" smtClean="0">
                          <a:latin typeface="Times New Roman" pitchFamily="18" charset="0"/>
                          <a:cs typeface="Times New Roman" pitchFamily="18" charset="0"/>
                        </a:rPr>
                        <a:t>cepacia</a:t>
                      </a:r>
                      <a:r>
                        <a:rPr lang="es-EC" sz="1200" i="1" dirty="0" smtClean="0">
                          <a:latin typeface="Times New Roman" pitchFamily="18" charset="0"/>
                          <a:cs typeface="Times New Roman" pitchFamily="18" charset="0"/>
                        </a:rPr>
                        <a:t>)</a:t>
                      </a:r>
                      <a:endParaRPr lang="es-EC" sz="1600" i="1" dirty="0">
                        <a:solidFill>
                          <a:srgbClr val="365F91"/>
                        </a:solidFill>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es-EC" sz="1200">
                          <a:latin typeface="Times New Roman" pitchFamily="18" charset="0"/>
                          <a:cs typeface="Times New Roman" pitchFamily="18" charset="0"/>
                        </a:rPr>
                        <a:t>1211,00</a:t>
                      </a:r>
                      <a:endParaRPr lang="es-EC" sz="1600">
                        <a:solidFill>
                          <a:srgbClr val="365F91"/>
                        </a:solidFill>
                        <a:latin typeface="Times New Roman" pitchFamily="18" charset="0"/>
                        <a:ea typeface="Calibri"/>
                        <a:cs typeface="Times New Roman" pitchFamily="18" charset="0"/>
                      </a:endParaRPr>
                    </a:p>
                  </a:txBody>
                  <a:tcPr marL="68580" marR="68580" marT="0" marB="0"/>
                </a:tc>
              </a:tr>
              <a:tr h="210267">
                <a:tc>
                  <a:txBody>
                    <a:bodyPr/>
                    <a:lstStyle/>
                    <a:p>
                      <a:pPr algn="ctr">
                        <a:lnSpc>
                          <a:spcPct val="115000"/>
                        </a:lnSpc>
                        <a:spcAft>
                          <a:spcPts val="0"/>
                        </a:spcAft>
                      </a:pPr>
                      <a:r>
                        <a:rPr lang="es-EC" sz="1200" dirty="0">
                          <a:latin typeface="Times New Roman" pitchFamily="18" charset="0"/>
                          <a:cs typeface="Times New Roman" pitchFamily="18" charset="0"/>
                        </a:rPr>
                        <a:t>CUPROFIX</a:t>
                      </a:r>
                      <a:endParaRPr lang="es-EC" sz="1600" dirty="0">
                        <a:solidFill>
                          <a:srgbClr val="365F91"/>
                        </a:solidFill>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es-EC" sz="1200">
                          <a:latin typeface="Times New Roman" pitchFamily="18" charset="0"/>
                          <a:cs typeface="Times New Roman" pitchFamily="18" charset="0"/>
                        </a:rPr>
                        <a:t>1214,93</a:t>
                      </a:r>
                      <a:endParaRPr lang="es-EC" sz="1600">
                        <a:solidFill>
                          <a:srgbClr val="365F91"/>
                        </a:solidFill>
                        <a:latin typeface="Times New Roman" pitchFamily="18" charset="0"/>
                        <a:ea typeface="Calibri"/>
                        <a:cs typeface="Times New Roman" pitchFamily="18" charset="0"/>
                      </a:endParaRPr>
                    </a:p>
                  </a:txBody>
                  <a:tcPr marL="68580" marR="68580" marT="0" marB="0"/>
                </a:tc>
              </a:tr>
              <a:tr h="210267">
                <a:tc>
                  <a:txBody>
                    <a:bodyPr/>
                    <a:lstStyle/>
                    <a:p>
                      <a:pPr algn="ctr">
                        <a:lnSpc>
                          <a:spcPct val="115000"/>
                        </a:lnSpc>
                        <a:spcAft>
                          <a:spcPts val="0"/>
                        </a:spcAft>
                      </a:pPr>
                      <a:r>
                        <a:rPr lang="es-EC" sz="1200" dirty="0">
                          <a:latin typeface="Times New Roman" pitchFamily="18" charset="0"/>
                          <a:cs typeface="Times New Roman" pitchFamily="18" charset="0"/>
                        </a:rPr>
                        <a:t>REMOCION - 8 DIAS</a:t>
                      </a:r>
                      <a:endParaRPr lang="es-EC" sz="1600" dirty="0">
                        <a:solidFill>
                          <a:srgbClr val="365F91"/>
                        </a:solidFill>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es-EC" sz="1200">
                          <a:latin typeface="Times New Roman" pitchFamily="18" charset="0"/>
                          <a:cs typeface="Times New Roman" pitchFamily="18" charset="0"/>
                        </a:rPr>
                        <a:t>1251,67</a:t>
                      </a:r>
                      <a:endParaRPr lang="es-EC" sz="1600">
                        <a:solidFill>
                          <a:srgbClr val="365F91"/>
                        </a:solidFill>
                        <a:latin typeface="Times New Roman" pitchFamily="18" charset="0"/>
                        <a:ea typeface="Calibri"/>
                        <a:cs typeface="Times New Roman" pitchFamily="18" charset="0"/>
                      </a:endParaRPr>
                    </a:p>
                  </a:txBody>
                  <a:tcPr marL="68580" marR="68580" marT="0" marB="0"/>
                </a:tc>
              </a:tr>
              <a:tr h="210267">
                <a:tc>
                  <a:txBody>
                    <a:bodyPr/>
                    <a:lstStyle/>
                    <a:p>
                      <a:pPr algn="ctr">
                        <a:lnSpc>
                          <a:spcPct val="115000"/>
                        </a:lnSpc>
                        <a:spcAft>
                          <a:spcPts val="0"/>
                        </a:spcAft>
                      </a:pPr>
                      <a:r>
                        <a:rPr lang="es-EC" sz="1200">
                          <a:latin typeface="Times New Roman" pitchFamily="18" charset="0"/>
                          <a:cs typeface="Times New Roman" pitchFamily="18" charset="0"/>
                        </a:rPr>
                        <a:t>CODAPHOS ZINC</a:t>
                      </a:r>
                      <a:endParaRPr lang="es-EC" sz="1600">
                        <a:solidFill>
                          <a:srgbClr val="365F91"/>
                        </a:solidFill>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es-EC" sz="1200">
                          <a:latin typeface="Times New Roman" pitchFamily="18" charset="0"/>
                          <a:cs typeface="Times New Roman" pitchFamily="18" charset="0"/>
                        </a:rPr>
                        <a:t>1258,69</a:t>
                      </a:r>
                      <a:endParaRPr lang="es-EC" sz="1600">
                        <a:solidFill>
                          <a:srgbClr val="365F91"/>
                        </a:solidFill>
                        <a:latin typeface="Times New Roman" pitchFamily="18" charset="0"/>
                        <a:ea typeface="Calibri"/>
                        <a:cs typeface="Times New Roman" pitchFamily="18" charset="0"/>
                      </a:endParaRPr>
                    </a:p>
                  </a:txBody>
                  <a:tcPr marL="68580" marR="68580" marT="0" marB="0"/>
                </a:tc>
              </a:tr>
              <a:tr h="210267">
                <a:tc>
                  <a:txBody>
                    <a:bodyPr/>
                    <a:lstStyle/>
                    <a:p>
                      <a:pPr algn="ctr">
                        <a:lnSpc>
                          <a:spcPct val="115000"/>
                        </a:lnSpc>
                        <a:spcAft>
                          <a:spcPts val="0"/>
                        </a:spcAft>
                      </a:pPr>
                      <a:r>
                        <a:rPr lang="es-EC" sz="1200" dirty="0">
                          <a:latin typeface="Times New Roman" pitchFamily="18" charset="0"/>
                          <a:cs typeface="Times New Roman" pitchFamily="18" charset="0"/>
                        </a:rPr>
                        <a:t>BASUBTIL (</a:t>
                      </a:r>
                      <a:r>
                        <a:rPr lang="es-EC" sz="1200" i="1" u="sng" dirty="0" err="1">
                          <a:latin typeface="Times New Roman" pitchFamily="18" charset="0"/>
                          <a:cs typeface="Times New Roman" pitchFamily="18" charset="0"/>
                        </a:rPr>
                        <a:t>Bacillus</a:t>
                      </a:r>
                      <a:r>
                        <a:rPr lang="es-EC" sz="1200" i="1" u="sng" dirty="0">
                          <a:latin typeface="Times New Roman" pitchFamily="18" charset="0"/>
                          <a:cs typeface="Times New Roman" pitchFamily="18" charset="0"/>
                        </a:rPr>
                        <a:t> </a:t>
                      </a:r>
                      <a:r>
                        <a:rPr lang="es-EC" sz="1200" i="1" u="sng" dirty="0" err="1">
                          <a:latin typeface="Times New Roman" pitchFamily="18" charset="0"/>
                          <a:cs typeface="Times New Roman" pitchFamily="18" charset="0"/>
                        </a:rPr>
                        <a:t>subtilis</a:t>
                      </a:r>
                      <a:r>
                        <a:rPr lang="es-EC" sz="1200" dirty="0">
                          <a:latin typeface="Times New Roman" pitchFamily="18" charset="0"/>
                          <a:cs typeface="Times New Roman" pitchFamily="18" charset="0"/>
                        </a:rPr>
                        <a:t>)</a:t>
                      </a:r>
                      <a:endParaRPr lang="es-EC" sz="1600" dirty="0">
                        <a:solidFill>
                          <a:srgbClr val="365F91"/>
                        </a:solidFill>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es-EC" sz="1200">
                          <a:latin typeface="Times New Roman" pitchFamily="18" charset="0"/>
                          <a:cs typeface="Times New Roman" pitchFamily="18" charset="0"/>
                        </a:rPr>
                        <a:t>1266,00</a:t>
                      </a:r>
                      <a:endParaRPr lang="es-EC" sz="1600">
                        <a:solidFill>
                          <a:srgbClr val="365F91"/>
                        </a:solidFill>
                        <a:latin typeface="Times New Roman" pitchFamily="18" charset="0"/>
                        <a:ea typeface="Calibri"/>
                        <a:cs typeface="Times New Roman" pitchFamily="18" charset="0"/>
                      </a:endParaRPr>
                    </a:p>
                  </a:txBody>
                  <a:tcPr marL="68580" marR="68580" marT="0" marB="0"/>
                </a:tc>
              </a:tr>
              <a:tr h="210267">
                <a:tc>
                  <a:txBody>
                    <a:bodyPr/>
                    <a:lstStyle/>
                    <a:p>
                      <a:pPr algn="ctr">
                        <a:lnSpc>
                          <a:spcPct val="115000"/>
                        </a:lnSpc>
                        <a:spcAft>
                          <a:spcPts val="0"/>
                        </a:spcAft>
                      </a:pPr>
                      <a:r>
                        <a:rPr lang="es-EC" sz="1200">
                          <a:latin typeface="Times New Roman" pitchFamily="18" charset="0"/>
                          <a:cs typeface="Times New Roman" pitchFamily="18" charset="0"/>
                        </a:rPr>
                        <a:t>CODAPHOS CA</a:t>
                      </a:r>
                      <a:endParaRPr lang="es-EC" sz="1600">
                        <a:solidFill>
                          <a:srgbClr val="365F91"/>
                        </a:solidFill>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es-EC" sz="1200">
                          <a:latin typeface="Times New Roman" pitchFamily="18" charset="0"/>
                          <a:cs typeface="Times New Roman" pitchFamily="18" charset="0"/>
                        </a:rPr>
                        <a:t>1276,87</a:t>
                      </a:r>
                      <a:endParaRPr lang="es-EC" sz="1600">
                        <a:solidFill>
                          <a:srgbClr val="365F91"/>
                        </a:solidFill>
                        <a:latin typeface="Times New Roman" pitchFamily="18" charset="0"/>
                        <a:ea typeface="Calibri"/>
                        <a:cs typeface="Times New Roman" pitchFamily="18" charset="0"/>
                      </a:endParaRPr>
                    </a:p>
                  </a:txBody>
                  <a:tcPr marL="68580" marR="68580" marT="0" marB="0"/>
                </a:tc>
              </a:tr>
              <a:tr h="210267">
                <a:tc>
                  <a:txBody>
                    <a:bodyPr/>
                    <a:lstStyle/>
                    <a:p>
                      <a:pPr algn="ctr">
                        <a:lnSpc>
                          <a:spcPct val="115000"/>
                        </a:lnSpc>
                        <a:spcAft>
                          <a:spcPts val="0"/>
                        </a:spcAft>
                      </a:pPr>
                      <a:r>
                        <a:rPr lang="es-EC" sz="1200">
                          <a:latin typeface="Times New Roman" pitchFamily="18" charset="0"/>
                          <a:cs typeface="Times New Roman" pitchFamily="18" charset="0"/>
                        </a:rPr>
                        <a:t>REMOCION - 15 DIAS</a:t>
                      </a:r>
                      <a:endParaRPr lang="es-EC" sz="1600">
                        <a:solidFill>
                          <a:srgbClr val="365F91"/>
                        </a:solidFill>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es-EC" sz="1200" dirty="0">
                          <a:latin typeface="Times New Roman" pitchFamily="18" charset="0"/>
                          <a:cs typeface="Times New Roman" pitchFamily="18" charset="0"/>
                        </a:rPr>
                        <a:t>1349,29</a:t>
                      </a:r>
                      <a:endParaRPr lang="es-EC" sz="1600" dirty="0">
                        <a:solidFill>
                          <a:srgbClr val="365F91"/>
                        </a:solidFill>
                        <a:latin typeface="Times New Roman" pitchFamily="18" charset="0"/>
                        <a:ea typeface="Calibri"/>
                        <a:cs typeface="Times New Roman" pitchFamily="18" charset="0"/>
                      </a:endParaRPr>
                    </a:p>
                  </a:txBody>
                  <a:tcPr marL="68580" marR="68580" marT="0" marB="0"/>
                </a:tc>
              </a:tr>
            </a:tbl>
          </a:graphicData>
        </a:graphic>
      </p:graphicFrame>
    </p:spTree>
  </p:cSld>
  <p:clrMapOvr>
    <a:masterClrMapping/>
  </p:clrMapOvr>
  <p:transition spd="slow">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68313" y="71438"/>
            <a:ext cx="8229600" cy="1054100"/>
          </a:xfrm>
        </p:spPr>
        <p:txBody>
          <a:bodyPr/>
          <a:lstStyle/>
          <a:p>
            <a:pPr marL="484632" eaLnBrk="1" fontAlgn="auto" hangingPunct="1">
              <a:spcAft>
                <a:spcPts val="0"/>
              </a:spcAft>
              <a:defRPr/>
            </a:pPr>
            <a:r>
              <a:rPr lang="es-ES" sz="2800" b="1" u="sng" dirty="0" smtClean="0">
                <a:solidFill>
                  <a:srgbClr val="FFC000"/>
                </a:solidFill>
                <a:effectLst>
                  <a:outerShdw blurRad="38100" dist="38100" dir="2700000" algn="tl">
                    <a:srgbClr val="000000">
                      <a:alpha val="43137"/>
                    </a:srgbClr>
                  </a:outerShdw>
                </a:effectLst>
                <a:latin typeface="Bookman Old Style" pitchFamily="18" charset="0"/>
                <a:ea typeface="+mn-ea"/>
                <a:cs typeface="Times New Roman" pitchFamily="18" charset="0"/>
              </a:rPr>
              <a:t>OBJETIVOS ESPECÍFICOS:</a:t>
            </a:r>
          </a:p>
        </p:txBody>
      </p:sp>
      <p:sp>
        <p:nvSpPr>
          <p:cNvPr id="57347" name="Rectangle 3"/>
          <p:cNvSpPr>
            <a:spLocks noGrp="1" noChangeArrowheads="1"/>
          </p:cNvSpPr>
          <p:nvPr>
            <p:ph sz="quarter" idx="13"/>
          </p:nvPr>
        </p:nvSpPr>
        <p:spPr>
          <a:xfrm>
            <a:off x="457200" y="1341438"/>
            <a:ext cx="8229600" cy="5400675"/>
          </a:xfrm>
        </p:spPr>
        <p:txBody>
          <a:bodyPr>
            <a:noAutofit/>
          </a:bodyPr>
          <a:lstStyle/>
          <a:p>
            <a:pPr marL="457200" indent="-457200" algn="just">
              <a:buFont typeface="+mj-lt"/>
              <a:buAutoNum type="arabicPeriod"/>
              <a:defRPr/>
            </a:pPr>
            <a:r>
              <a:rPr lang="es-EC" sz="2200" dirty="0" smtClean="0">
                <a:latin typeface="Times New Roman" pitchFamily="18" charset="0"/>
                <a:cs typeface="Times New Roman" pitchFamily="18" charset="0"/>
              </a:rPr>
              <a:t>Evaluar </a:t>
            </a:r>
            <a:r>
              <a:rPr lang="es-EC" sz="2200" dirty="0">
                <a:latin typeface="Times New Roman" pitchFamily="18" charset="0"/>
                <a:cs typeface="Times New Roman" pitchFamily="18" charset="0"/>
              </a:rPr>
              <a:t>el efecto individual que posee cada medida de control en relación a un control químico en el manejo de la </a:t>
            </a:r>
            <a:r>
              <a:rPr lang="es-EC" sz="2200" dirty="0" err="1">
                <a:latin typeface="Times New Roman" pitchFamily="18" charset="0"/>
                <a:cs typeface="Times New Roman" pitchFamily="18" charset="0"/>
              </a:rPr>
              <a:t>moniliasis</a:t>
            </a:r>
            <a:r>
              <a:rPr lang="es-EC" sz="2200" dirty="0">
                <a:latin typeface="Times New Roman" pitchFamily="18" charset="0"/>
                <a:cs typeface="Times New Roman" pitchFamily="18" charset="0"/>
              </a:rPr>
              <a:t> en mazorcas de cacao, durante un ciclo de producción de un año</a:t>
            </a:r>
            <a:r>
              <a:rPr lang="es-EC" sz="2200" dirty="0" smtClean="0">
                <a:latin typeface="Times New Roman" pitchFamily="18" charset="0"/>
                <a:cs typeface="Times New Roman" pitchFamily="18" charset="0"/>
              </a:rPr>
              <a:t>.</a:t>
            </a:r>
            <a:endParaRPr lang="es-EC" sz="2200" dirty="0">
              <a:latin typeface="Times New Roman" pitchFamily="18" charset="0"/>
              <a:cs typeface="Times New Roman" pitchFamily="18" charset="0"/>
            </a:endParaRPr>
          </a:p>
          <a:p>
            <a:pPr marL="457200" indent="-457200" algn="just">
              <a:buFont typeface="+mj-lt"/>
              <a:buAutoNum type="arabicPeriod"/>
              <a:defRPr/>
            </a:pPr>
            <a:r>
              <a:rPr lang="es-EC" sz="2200" dirty="0">
                <a:solidFill>
                  <a:schemeClr val="bg1">
                    <a:lumMod val="85000"/>
                    <a:lumOff val="15000"/>
                  </a:schemeClr>
                </a:solidFill>
                <a:latin typeface="Times New Roman" pitchFamily="18" charset="0"/>
                <a:cs typeface="Times New Roman" pitchFamily="18" charset="0"/>
              </a:rPr>
              <a:t>Relacionar el efecto de factores medio ambientales en la actividad de los </a:t>
            </a:r>
            <a:r>
              <a:rPr lang="es-EC" sz="2200" dirty="0" err="1">
                <a:solidFill>
                  <a:schemeClr val="bg1">
                    <a:lumMod val="85000"/>
                    <a:lumOff val="15000"/>
                  </a:schemeClr>
                </a:solidFill>
                <a:latin typeface="Times New Roman" pitchFamily="18" charset="0"/>
                <a:cs typeface="Times New Roman" pitchFamily="18" charset="0"/>
              </a:rPr>
              <a:t>biopreparados</a:t>
            </a:r>
            <a:r>
              <a:rPr lang="es-EC" sz="2200" dirty="0">
                <a:solidFill>
                  <a:schemeClr val="bg1">
                    <a:lumMod val="85000"/>
                    <a:lumOff val="15000"/>
                  </a:schemeClr>
                </a:solidFill>
                <a:latin typeface="Times New Roman" pitchFamily="18" charset="0"/>
                <a:cs typeface="Times New Roman" pitchFamily="18" charset="0"/>
              </a:rPr>
              <a:t>, inductores de resistencia y reducción de esporulación para el control de la </a:t>
            </a:r>
            <a:r>
              <a:rPr lang="es-EC" sz="2200" dirty="0" err="1">
                <a:solidFill>
                  <a:schemeClr val="bg1">
                    <a:lumMod val="85000"/>
                    <a:lumOff val="15000"/>
                  </a:schemeClr>
                </a:solidFill>
                <a:latin typeface="Times New Roman" pitchFamily="18" charset="0"/>
                <a:cs typeface="Times New Roman" pitchFamily="18" charset="0"/>
              </a:rPr>
              <a:t>moniliasis</a:t>
            </a:r>
            <a:r>
              <a:rPr lang="es-EC" sz="2200" dirty="0" smtClean="0">
                <a:solidFill>
                  <a:schemeClr val="bg1">
                    <a:lumMod val="85000"/>
                    <a:lumOff val="15000"/>
                  </a:schemeClr>
                </a:solidFill>
                <a:latin typeface="Times New Roman" pitchFamily="18" charset="0"/>
                <a:cs typeface="Times New Roman" pitchFamily="18" charset="0"/>
              </a:rPr>
              <a:t>.</a:t>
            </a:r>
            <a:endParaRPr lang="es-EC" sz="2200" dirty="0">
              <a:solidFill>
                <a:schemeClr val="bg1">
                  <a:lumMod val="85000"/>
                  <a:lumOff val="15000"/>
                </a:schemeClr>
              </a:solidFill>
              <a:latin typeface="Times New Roman" pitchFamily="18" charset="0"/>
              <a:cs typeface="Times New Roman" pitchFamily="18" charset="0"/>
            </a:endParaRPr>
          </a:p>
          <a:p>
            <a:pPr marL="457200" indent="-457200" algn="just">
              <a:buFont typeface="+mj-lt"/>
              <a:buAutoNum type="arabicPeriod"/>
              <a:defRPr/>
            </a:pPr>
            <a:r>
              <a:rPr lang="es-EC" sz="2200" dirty="0">
                <a:solidFill>
                  <a:schemeClr val="bg1">
                    <a:lumMod val="85000"/>
                    <a:lumOff val="15000"/>
                  </a:schemeClr>
                </a:solidFill>
                <a:latin typeface="Times New Roman" pitchFamily="18" charset="0"/>
                <a:cs typeface="Times New Roman" pitchFamily="18" charset="0"/>
              </a:rPr>
              <a:t>Establecer los momentos de aplicación adecuados de cada medida de control</a:t>
            </a:r>
            <a:r>
              <a:rPr lang="es-EC" sz="2200" dirty="0" smtClean="0">
                <a:solidFill>
                  <a:schemeClr val="bg1">
                    <a:lumMod val="85000"/>
                    <a:lumOff val="15000"/>
                  </a:schemeClr>
                </a:solidFill>
                <a:latin typeface="Times New Roman" pitchFamily="18" charset="0"/>
                <a:cs typeface="Times New Roman" pitchFamily="18" charset="0"/>
              </a:rPr>
              <a:t>.</a:t>
            </a:r>
            <a:endParaRPr lang="es-EC" sz="2200" dirty="0">
              <a:solidFill>
                <a:schemeClr val="bg1">
                  <a:lumMod val="85000"/>
                  <a:lumOff val="15000"/>
                </a:schemeClr>
              </a:solidFill>
              <a:latin typeface="Times New Roman" pitchFamily="18" charset="0"/>
              <a:cs typeface="Times New Roman" pitchFamily="18" charset="0"/>
            </a:endParaRPr>
          </a:p>
          <a:p>
            <a:pPr marL="457200" indent="-457200" algn="just">
              <a:buFont typeface="+mj-lt"/>
              <a:buAutoNum type="arabicPeriod"/>
              <a:defRPr/>
            </a:pPr>
            <a:r>
              <a:rPr lang="es-EC" sz="2200" dirty="0">
                <a:solidFill>
                  <a:schemeClr val="bg1">
                    <a:lumMod val="85000"/>
                    <a:lumOff val="15000"/>
                  </a:schemeClr>
                </a:solidFill>
                <a:latin typeface="Times New Roman" pitchFamily="18" charset="0"/>
                <a:cs typeface="Times New Roman" pitchFamily="18" charset="0"/>
              </a:rPr>
              <a:t>Determinar el tratamiento más económico para el control de </a:t>
            </a:r>
            <a:r>
              <a:rPr lang="es-EC" sz="2200" dirty="0" err="1">
                <a:solidFill>
                  <a:schemeClr val="bg1">
                    <a:lumMod val="85000"/>
                    <a:lumOff val="15000"/>
                  </a:schemeClr>
                </a:solidFill>
                <a:latin typeface="Times New Roman" pitchFamily="18" charset="0"/>
                <a:cs typeface="Times New Roman" pitchFamily="18" charset="0"/>
              </a:rPr>
              <a:t>moniliasis</a:t>
            </a:r>
            <a:r>
              <a:rPr lang="es-EC" sz="2200" dirty="0">
                <a:solidFill>
                  <a:schemeClr val="bg1">
                    <a:lumMod val="85000"/>
                    <a:lumOff val="15000"/>
                  </a:schemeClr>
                </a:solidFill>
                <a:latin typeface="Times New Roman" pitchFamily="18" charset="0"/>
                <a:cs typeface="Times New Roman" pitchFamily="18" charset="0"/>
              </a:rPr>
              <a:t> en el cultivo de cacao mediante al análisis de presupuesto parcial de </a:t>
            </a:r>
            <a:r>
              <a:rPr lang="es-EC" sz="2200" dirty="0" err="1">
                <a:solidFill>
                  <a:schemeClr val="bg1">
                    <a:lumMod val="85000"/>
                    <a:lumOff val="15000"/>
                  </a:schemeClr>
                </a:solidFill>
                <a:latin typeface="Times New Roman" pitchFamily="18" charset="0"/>
                <a:cs typeface="Times New Roman" pitchFamily="18" charset="0"/>
              </a:rPr>
              <a:t>Perrín</a:t>
            </a:r>
            <a:r>
              <a:rPr lang="es-EC" sz="2200" dirty="0" smtClean="0">
                <a:solidFill>
                  <a:schemeClr val="bg1">
                    <a:lumMod val="85000"/>
                    <a:lumOff val="15000"/>
                  </a:schemeClr>
                </a:solidFill>
                <a:latin typeface="Times New Roman" pitchFamily="18" charset="0"/>
                <a:cs typeface="Times New Roman" pitchFamily="18" charset="0"/>
              </a:rPr>
              <a:t>.</a:t>
            </a:r>
            <a:endParaRPr lang="es-EC" sz="2200" dirty="0">
              <a:solidFill>
                <a:schemeClr val="bg1">
                  <a:lumMod val="85000"/>
                  <a:lumOff val="15000"/>
                </a:schemeClr>
              </a:solidFill>
              <a:latin typeface="Times New Roman" pitchFamily="18" charset="0"/>
              <a:cs typeface="Times New Roman" pitchFamily="18" charset="0"/>
            </a:endParaRPr>
          </a:p>
        </p:txBody>
      </p:sp>
    </p:spTree>
  </p:cSld>
  <p:clrMapOvr>
    <a:masterClrMapping/>
  </p:clrMapOvr>
  <p:transition spd="slow">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marL="484632" eaLnBrk="1" fontAlgn="auto" hangingPunct="1">
              <a:spcAft>
                <a:spcPts val="0"/>
              </a:spcAft>
              <a:defRPr/>
            </a:pPr>
            <a:r>
              <a:rPr lang="es-EC" sz="4000" b="1" dirty="0" smtClean="0">
                <a:solidFill>
                  <a:srgbClr val="FFC000"/>
                </a:solidFill>
                <a:effectLst>
                  <a:outerShdw blurRad="38100" dist="38100" dir="2700000" algn="tl">
                    <a:srgbClr val="000000"/>
                  </a:outerShdw>
                </a:effectLst>
                <a:latin typeface="Bookman Old Style" pitchFamily="18" charset="0"/>
              </a:rPr>
              <a:t>INTRODUCCIÓN</a:t>
            </a:r>
            <a:endParaRPr lang="es-ES" sz="4000" b="1" dirty="0" smtClean="0">
              <a:solidFill>
                <a:srgbClr val="FFC000"/>
              </a:solidFill>
              <a:effectLst>
                <a:outerShdw blurRad="38100" dist="38100" dir="2700000" algn="tl">
                  <a:srgbClr val="000000"/>
                </a:outerShdw>
              </a:effectLst>
              <a:latin typeface="Bookman Old Style" pitchFamily="18" charset="0"/>
            </a:endParaRPr>
          </a:p>
        </p:txBody>
      </p:sp>
      <p:sp>
        <p:nvSpPr>
          <p:cNvPr id="14339" name="Rectangle 3"/>
          <p:cNvSpPr>
            <a:spLocks noGrp="1" noChangeArrowheads="1"/>
          </p:cNvSpPr>
          <p:nvPr>
            <p:ph sz="quarter" idx="13"/>
          </p:nvPr>
        </p:nvSpPr>
        <p:spPr>
          <a:xfrm>
            <a:off x="468313" y="2060575"/>
            <a:ext cx="8229600" cy="4032250"/>
          </a:xfrm>
        </p:spPr>
        <p:txBody>
          <a:bodyPr>
            <a:noAutofit/>
          </a:bodyPr>
          <a:lstStyle/>
          <a:p>
            <a:pPr algn="just" eaLnBrk="1" fontAlgn="auto" hangingPunct="1">
              <a:buFont typeface="Arial" pitchFamily="34" charset="0"/>
              <a:buChar char="•"/>
              <a:defRPr/>
            </a:pPr>
            <a:r>
              <a:rPr lang="es-ES" sz="2200" dirty="0">
                <a:latin typeface="Times New Roman" pitchFamily="18" charset="0"/>
                <a:cs typeface="Times New Roman" pitchFamily="18" charset="0"/>
              </a:rPr>
              <a:t>El Ecuador ha sido por historia uno de los principales productores de cacao fino y de aroma a escala mundial, produciendo en la actualidad aproximadamente el 70 % de la producción mundial. </a:t>
            </a:r>
            <a:endParaRPr lang="es-ES" sz="2200" dirty="0" smtClean="0">
              <a:latin typeface="Times New Roman" pitchFamily="18" charset="0"/>
              <a:cs typeface="Times New Roman" pitchFamily="18" charset="0"/>
            </a:endParaRPr>
          </a:p>
          <a:p>
            <a:pPr algn="just" eaLnBrk="1" fontAlgn="auto" hangingPunct="1">
              <a:buFont typeface="Arial" pitchFamily="34" charset="0"/>
              <a:buChar char="•"/>
              <a:defRPr/>
            </a:pPr>
            <a:endParaRPr lang="es-EC" sz="2200" dirty="0" smtClean="0">
              <a:latin typeface="Times New Roman" pitchFamily="18" charset="0"/>
              <a:cs typeface="Times New Roman" pitchFamily="18" charset="0"/>
            </a:endParaRPr>
          </a:p>
          <a:p>
            <a:pPr algn="just" eaLnBrk="1" fontAlgn="auto" hangingPunct="1">
              <a:buFont typeface="Arial" pitchFamily="34" charset="0"/>
              <a:buChar char="•"/>
              <a:defRPr/>
            </a:pPr>
            <a:r>
              <a:rPr lang="es-EC" sz="2200" dirty="0" smtClean="0">
                <a:latin typeface="Times New Roman" pitchFamily="18" charset="0"/>
                <a:cs typeface="Times New Roman" pitchFamily="18" charset="0"/>
              </a:rPr>
              <a:t>El cacao "Nacional" ecuatoriano, es reconocido internacionalmente por su excelente calidad y aroma floral.</a:t>
            </a:r>
          </a:p>
          <a:p>
            <a:pPr algn="just" eaLnBrk="1" fontAlgn="auto" hangingPunct="1">
              <a:buFont typeface="Arial" pitchFamily="34" charset="0"/>
              <a:buChar char="•"/>
              <a:defRPr/>
            </a:pPr>
            <a:endParaRPr lang="es-EC" sz="2200" dirty="0">
              <a:latin typeface="Times New Roman" pitchFamily="18" charset="0"/>
              <a:cs typeface="Times New Roman" pitchFamily="18" charset="0"/>
            </a:endParaRPr>
          </a:p>
          <a:p>
            <a:pPr algn="just" eaLnBrk="1" fontAlgn="auto" hangingPunct="1">
              <a:buFont typeface="Arial" pitchFamily="34" charset="0"/>
              <a:buChar char="•"/>
              <a:defRPr/>
            </a:pPr>
            <a:r>
              <a:rPr lang="es-ES" sz="2200" dirty="0" smtClean="0">
                <a:latin typeface="Times New Roman" pitchFamily="18" charset="0"/>
                <a:cs typeface="Times New Roman" pitchFamily="18" charset="0"/>
              </a:rPr>
              <a:t>Ecuador: </a:t>
            </a:r>
            <a:r>
              <a:rPr lang="es-EC" sz="2200" dirty="0" smtClean="0">
                <a:latin typeface="Times New Roman" pitchFamily="18" charset="0"/>
                <a:cs typeface="Times New Roman" pitchFamily="18" charset="0"/>
              </a:rPr>
              <a:t>Producción nacional de 212.249 </a:t>
            </a:r>
            <a:r>
              <a:rPr lang="es-EC" sz="2200" dirty="0">
                <a:latin typeface="Times New Roman" pitchFamily="18" charset="0"/>
                <a:cs typeface="Times New Roman" pitchFamily="18" charset="0"/>
              </a:rPr>
              <a:t>T.M. anuales, en </a:t>
            </a:r>
            <a:r>
              <a:rPr lang="es-EC" sz="2200" dirty="0" smtClean="0">
                <a:latin typeface="Times New Roman" pitchFamily="18" charset="0"/>
                <a:cs typeface="Times New Roman" pitchFamily="18" charset="0"/>
              </a:rPr>
              <a:t>491.221 </a:t>
            </a:r>
            <a:r>
              <a:rPr lang="es-EC" sz="2200" dirty="0">
                <a:latin typeface="Times New Roman" pitchFamily="18" charset="0"/>
                <a:cs typeface="Times New Roman" pitchFamily="18" charset="0"/>
              </a:rPr>
              <a:t>hectáreas </a:t>
            </a:r>
            <a:r>
              <a:rPr lang="es-EC" sz="2200" dirty="0" smtClean="0">
                <a:latin typeface="Times New Roman" pitchFamily="18" charset="0"/>
                <a:cs typeface="Times New Roman" pitchFamily="18" charset="0"/>
              </a:rPr>
              <a:t>cultivadas </a:t>
            </a:r>
            <a:r>
              <a:rPr lang="es-EC" sz="1400" dirty="0" smtClean="0">
                <a:latin typeface="Times New Roman" pitchFamily="18" charset="0"/>
                <a:cs typeface="Times New Roman" pitchFamily="18" charset="0"/>
              </a:rPr>
              <a:t>(</a:t>
            </a:r>
            <a:r>
              <a:rPr lang="es-EC" sz="1400" dirty="0">
                <a:latin typeface="Times New Roman" pitchFamily="18" charset="0"/>
                <a:cs typeface="Times New Roman" pitchFamily="18" charset="0"/>
              </a:rPr>
              <a:t>MAGAP / III CNA / SIGAGRO; INEC / ESPAC</a:t>
            </a:r>
            <a:r>
              <a:rPr lang="es-EC" sz="1400" dirty="0" smtClean="0">
                <a:latin typeface="Times New Roman" pitchFamily="18" charset="0"/>
                <a:cs typeface="Times New Roman" pitchFamily="18" charset="0"/>
              </a:rPr>
              <a:t>, enero 2011)</a:t>
            </a:r>
            <a:endParaRPr lang="es-ES" sz="1400" dirty="0" smtClean="0">
              <a:latin typeface="Times New Roman" pitchFamily="18" charset="0"/>
              <a:cs typeface="Times New Roman"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21506"/>
                                        </p:tgtEl>
                                        <p:attrNameLst>
                                          <p:attrName>style.visibility</p:attrName>
                                        </p:attrNameLst>
                                      </p:cBhvr>
                                      <p:to>
                                        <p:strVal val="visible"/>
                                      </p:to>
                                    </p:set>
                                    <p:animEffect transition="in" filter="fade">
                                      <p:cBhvr>
                                        <p:cTn id="7" dur="1000">
                                          <p:stCondLst>
                                            <p:cond delay="0"/>
                                          </p:stCondLst>
                                        </p:cTn>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sz="quarter" idx="13"/>
          </p:nvPr>
        </p:nvSpPr>
        <p:spPr>
          <a:xfrm>
            <a:off x="609600" y="1052513"/>
            <a:ext cx="7924800" cy="1296987"/>
          </a:xfrm>
        </p:spPr>
        <p:txBody>
          <a:bodyPr>
            <a:noAutofit/>
          </a:bodyPr>
          <a:lstStyle/>
          <a:p>
            <a:pPr marL="914400" lvl="1" indent="-457200" algn="just">
              <a:buFont typeface="+mj-lt"/>
              <a:buAutoNum type="arabicPeriod" startAt="2"/>
              <a:defRPr/>
            </a:pPr>
            <a:r>
              <a:rPr lang="es-EC" sz="2000" b="1" dirty="0">
                <a:effectLst>
                  <a:outerShdw blurRad="38100" dist="38100" dir="2700000" algn="tl">
                    <a:srgbClr val="000000">
                      <a:alpha val="43137"/>
                    </a:srgbClr>
                  </a:outerShdw>
                </a:effectLst>
                <a:latin typeface="Times New Roman" pitchFamily="18" charset="0"/>
                <a:cs typeface="Times New Roman" pitchFamily="18" charset="0"/>
              </a:rPr>
              <a:t>PESO ACUMULADO DE ALMENDRA ENFERMA Y SU CORRELACIÓN CON FACTORES MEDIO AMBIENTALES</a:t>
            </a:r>
            <a:r>
              <a:rPr lang="es-EC" sz="2000" b="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s-EC" sz="200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2"/>
          <p:cNvSpPr>
            <a:spLocks noGrp="1" noChangeArrowheads="1"/>
          </p:cNvSpPr>
          <p:nvPr>
            <p:ph type="title"/>
          </p:nvPr>
        </p:nvSpPr>
        <p:spPr>
          <a:xfrm>
            <a:off x="609600" y="274638"/>
            <a:ext cx="7924800" cy="633412"/>
          </a:xfrm>
        </p:spPr>
        <p:txBody>
          <a:bodyPr/>
          <a:lstStyle/>
          <a:p>
            <a:pPr marL="484632" eaLnBrk="1" fontAlgn="auto" hangingPunct="1">
              <a:spcAft>
                <a:spcPts val="0"/>
              </a:spcAft>
              <a:defRPr/>
            </a:pPr>
            <a:r>
              <a:rPr lang="es-EC" sz="4000" b="1" dirty="0" smtClean="0">
                <a:solidFill>
                  <a:srgbClr val="FFC000"/>
                </a:solidFill>
                <a:effectLst>
                  <a:outerShdw blurRad="38100" dist="38100" dir="2700000" algn="tl">
                    <a:srgbClr val="000000"/>
                  </a:outerShdw>
                </a:effectLst>
                <a:latin typeface="Bookman Old Style" pitchFamily="18" charset="0"/>
              </a:rPr>
              <a:t>RESULTADOS</a:t>
            </a:r>
            <a:endParaRPr lang="es-ES" sz="4000" b="1" dirty="0" smtClean="0">
              <a:solidFill>
                <a:srgbClr val="FFC000"/>
              </a:solidFill>
              <a:effectLst>
                <a:outerShdw blurRad="38100" dist="38100" dir="2700000" algn="tl">
                  <a:srgbClr val="000000"/>
                </a:outerShdw>
              </a:effectLst>
              <a:latin typeface="Bookman Old Style" pitchFamily="18" charset="0"/>
            </a:endParaRPr>
          </a:p>
        </p:txBody>
      </p:sp>
      <p:sp>
        <p:nvSpPr>
          <p:cNvPr id="5" name="4 Rectángulo"/>
          <p:cNvSpPr/>
          <p:nvPr/>
        </p:nvSpPr>
        <p:spPr>
          <a:xfrm>
            <a:off x="539750" y="2545085"/>
            <a:ext cx="8064500" cy="523875"/>
          </a:xfrm>
          <a:prstGeom prst="rect">
            <a:avLst/>
          </a:prstGeom>
        </p:spPr>
        <p:txBody>
          <a:bodyPr>
            <a:spAutoFit/>
          </a:bodyPr>
          <a:lstStyle/>
          <a:p>
            <a:pPr algn="ctr">
              <a:defRPr/>
            </a:pPr>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Análisis de Variancia (ADEVA) del peso acumulado de almendra enferma expresada en porcentaje de cacao Nacional x </a:t>
            </a:r>
            <a:r>
              <a:rPr lang="es-EC" sz="1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Trinitario </a:t>
            </a:r>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por efecto de los siete tratamientos en el periodo febrero – octubre 2011</a:t>
            </a:r>
          </a:p>
        </p:txBody>
      </p:sp>
      <p:graphicFrame>
        <p:nvGraphicFramePr>
          <p:cNvPr id="3" name="2 Tabla"/>
          <p:cNvGraphicFramePr>
            <a:graphicFrameLocks noGrp="1"/>
          </p:cNvGraphicFramePr>
          <p:nvPr/>
        </p:nvGraphicFramePr>
        <p:xfrm>
          <a:off x="755650" y="3213100"/>
          <a:ext cx="7632702" cy="2698751"/>
        </p:xfrm>
        <a:graphic>
          <a:graphicData uri="http://schemas.openxmlformats.org/drawingml/2006/table">
            <a:tbl>
              <a:tblPr firstRow="1" firstCol="1" bandRow="1">
                <a:tableStyleId>{69012ECD-51FC-41F1-AA8D-1B2483CD663E}</a:tableStyleId>
              </a:tblPr>
              <a:tblGrid>
                <a:gridCol w="1090386"/>
                <a:gridCol w="1090386"/>
                <a:gridCol w="1090386"/>
                <a:gridCol w="1090386"/>
                <a:gridCol w="1090386"/>
                <a:gridCol w="1090386"/>
                <a:gridCol w="1090386"/>
              </a:tblGrid>
              <a:tr h="245341">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  F.V.  </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   SC    </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err="1">
                          <a:effectLst>
                            <a:outerShdw blurRad="38100" dist="38100" dir="2700000" algn="tl">
                              <a:srgbClr val="000000">
                                <a:alpha val="43137"/>
                              </a:srgbClr>
                            </a:outerShdw>
                          </a:effectLst>
                          <a:latin typeface="Times New Roman" pitchFamily="18" charset="0"/>
                          <a:cs typeface="Times New Roman" pitchFamily="18" charset="0"/>
                        </a:rPr>
                        <a:t>gl</a:t>
                      </a:r>
                      <a:r>
                        <a:rPr lang="es-EC" sz="1400" dirty="0">
                          <a:effectLst>
                            <a:outerShdw blurRad="38100" dist="38100" dir="2700000" algn="tl">
                              <a:srgbClr val="000000">
                                <a:alpha val="43137"/>
                              </a:srgbClr>
                            </a:outerShdw>
                          </a:effectLst>
                          <a:latin typeface="Times New Roman" pitchFamily="18" charset="0"/>
                          <a:cs typeface="Times New Roman" pitchFamily="18" charset="0"/>
                        </a:rPr>
                        <a:t> </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  CM   </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 F   </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p-valor</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 (Error)  </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8579" marR="68579" marT="0" marB="0"/>
                </a:tc>
              </a:tr>
              <a:tr h="245341">
                <a:tc>
                  <a:txBody>
                    <a:bodyPr/>
                    <a:lstStyle/>
                    <a:p>
                      <a:pPr>
                        <a:lnSpc>
                          <a:spcPct val="115000"/>
                        </a:lnSpc>
                        <a:spcAft>
                          <a:spcPts val="0"/>
                        </a:spcAft>
                      </a:pPr>
                      <a:r>
                        <a:rPr lang="es-EC" sz="1400">
                          <a:effectLst/>
                          <a:latin typeface="Times New Roman" pitchFamily="18" charset="0"/>
                          <a:cs typeface="Times New Roman" pitchFamily="18" charset="0"/>
                        </a:rPr>
                        <a:t>Modelo  </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118282,38</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146</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a:effectLst/>
                          <a:latin typeface="Times New Roman" pitchFamily="18" charset="0"/>
                          <a:cs typeface="Times New Roman" pitchFamily="18" charset="0"/>
                        </a:rPr>
                        <a:t>810,15</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a:effectLst/>
                          <a:latin typeface="Times New Roman" pitchFamily="18" charset="0"/>
                          <a:cs typeface="Times New Roman" pitchFamily="18" charset="0"/>
                        </a:rPr>
                        <a:t>2,71</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a:effectLst/>
                          <a:latin typeface="Times New Roman" pitchFamily="18" charset="0"/>
                          <a:cs typeface="Times New Roman" pitchFamily="18" charset="0"/>
                        </a:rPr>
                        <a:t>&lt;0,0001</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tc>
                <a:tc>
                  <a:txBody>
                    <a:bodyPr/>
                    <a:lstStyle/>
                    <a:p>
                      <a:endParaRPr lang="es-EC" sz="1400">
                        <a:solidFill>
                          <a:srgbClr val="5F497A"/>
                        </a:solidFill>
                        <a:effectLst/>
                        <a:latin typeface="Times New Roman" pitchFamily="18" charset="0"/>
                        <a:cs typeface="Times New Roman" pitchFamily="18" charset="0"/>
                      </a:endParaRPr>
                    </a:p>
                  </a:txBody>
                  <a:tcPr marL="68579" marR="68579" marT="0" marB="0"/>
                </a:tc>
              </a:tr>
              <a:tr h="245341">
                <a:tc>
                  <a:txBody>
                    <a:bodyPr/>
                    <a:lstStyle/>
                    <a:p>
                      <a:pPr>
                        <a:lnSpc>
                          <a:spcPct val="115000"/>
                        </a:lnSpc>
                        <a:spcAft>
                          <a:spcPts val="0"/>
                        </a:spcAft>
                      </a:pPr>
                      <a:r>
                        <a:rPr lang="es-EC" sz="1400" dirty="0" err="1">
                          <a:effectLst/>
                          <a:latin typeface="Times New Roman" pitchFamily="18" charset="0"/>
                          <a:cs typeface="Times New Roman" pitchFamily="18" charset="0"/>
                        </a:rPr>
                        <a:t>trat</a:t>
                      </a:r>
                      <a:r>
                        <a:rPr lang="es-EC" sz="1400" dirty="0">
                          <a:effectLst/>
                          <a:latin typeface="Times New Roman" pitchFamily="18" charset="0"/>
                          <a:cs typeface="Times New Roman" pitchFamily="18" charset="0"/>
                        </a:rPr>
                        <a:t>    </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a:effectLst/>
                          <a:latin typeface="Times New Roman" pitchFamily="18" charset="0"/>
                          <a:cs typeface="Times New Roman" pitchFamily="18" charset="0"/>
                        </a:rPr>
                        <a:t>2949,64</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6</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491,61</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1,68</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smtClean="0">
                          <a:effectLst/>
                          <a:latin typeface="Times New Roman" pitchFamily="18" charset="0"/>
                          <a:cs typeface="Times New Roman" pitchFamily="18" charset="0"/>
                        </a:rPr>
                        <a:t>0,2091    </a:t>
                      </a:r>
                      <a:r>
                        <a:rPr lang="es-EC" sz="1400" dirty="0" err="1" smtClean="0">
                          <a:effectLst/>
                          <a:latin typeface="Times New Roman" pitchFamily="18" charset="0"/>
                          <a:cs typeface="Times New Roman" pitchFamily="18" charset="0"/>
                        </a:rPr>
                        <a:t>ns</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(error (a))</a:t>
                      </a:r>
                      <a:endParaRPr lang="es-EC" sz="1400">
                        <a:solidFill>
                          <a:srgbClr val="5F497A"/>
                        </a:solidFill>
                        <a:effectLst/>
                        <a:latin typeface="Times New Roman" pitchFamily="18" charset="0"/>
                        <a:ea typeface="Calibri"/>
                        <a:cs typeface="Times New Roman" pitchFamily="18" charset="0"/>
                      </a:endParaRPr>
                    </a:p>
                  </a:txBody>
                  <a:tcPr marL="68579" marR="68579" marT="0" marB="0"/>
                </a:tc>
              </a:tr>
              <a:tr h="245341">
                <a:tc>
                  <a:txBody>
                    <a:bodyPr/>
                    <a:lstStyle/>
                    <a:p>
                      <a:pPr>
                        <a:lnSpc>
                          <a:spcPct val="115000"/>
                        </a:lnSpc>
                        <a:spcAft>
                          <a:spcPts val="0"/>
                        </a:spcAft>
                      </a:pPr>
                      <a:r>
                        <a:rPr lang="es-EC" sz="1400">
                          <a:effectLst/>
                          <a:latin typeface="Times New Roman" pitchFamily="18" charset="0"/>
                          <a:cs typeface="Times New Roman" pitchFamily="18" charset="0"/>
                        </a:rPr>
                        <a:t>blo     </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1930,09</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2</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965,04</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3,3</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smtClean="0">
                          <a:effectLst/>
                          <a:latin typeface="Times New Roman" pitchFamily="18" charset="0"/>
                          <a:cs typeface="Times New Roman" pitchFamily="18" charset="0"/>
                        </a:rPr>
                        <a:t>0,0722    </a:t>
                      </a:r>
                      <a:r>
                        <a:rPr lang="es-EC" sz="1400" dirty="0" err="1" smtClean="0">
                          <a:effectLst/>
                          <a:latin typeface="Times New Roman" pitchFamily="18" charset="0"/>
                          <a:cs typeface="Times New Roman" pitchFamily="18" charset="0"/>
                        </a:rPr>
                        <a:t>ns</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(error (a))</a:t>
                      </a:r>
                      <a:endParaRPr lang="es-EC" sz="1400">
                        <a:solidFill>
                          <a:srgbClr val="5F497A"/>
                        </a:solidFill>
                        <a:effectLst/>
                        <a:latin typeface="Times New Roman" pitchFamily="18" charset="0"/>
                        <a:ea typeface="Calibri"/>
                        <a:cs typeface="Times New Roman" pitchFamily="18" charset="0"/>
                      </a:endParaRPr>
                    </a:p>
                  </a:txBody>
                  <a:tcPr marL="68579" marR="68579" marT="0" marB="0"/>
                </a:tc>
              </a:tr>
              <a:tr h="245341">
                <a:tc>
                  <a:txBody>
                    <a:bodyPr/>
                    <a:lstStyle/>
                    <a:p>
                      <a:pPr>
                        <a:lnSpc>
                          <a:spcPct val="115000"/>
                        </a:lnSpc>
                        <a:spcAft>
                          <a:spcPts val="0"/>
                        </a:spcAft>
                      </a:pPr>
                      <a:r>
                        <a:rPr lang="es-EC" sz="1400">
                          <a:effectLst/>
                          <a:latin typeface="Times New Roman" pitchFamily="18" charset="0"/>
                          <a:cs typeface="Times New Roman" pitchFamily="18" charset="0"/>
                        </a:rPr>
                        <a:t>error (a)</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3511,36</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12</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292,61</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0,98</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smtClean="0">
                          <a:effectLst/>
                          <a:latin typeface="Times New Roman" pitchFamily="18" charset="0"/>
                          <a:cs typeface="Times New Roman" pitchFamily="18" charset="0"/>
                        </a:rPr>
                        <a:t>0,4704    </a:t>
                      </a:r>
                      <a:r>
                        <a:rPr lang="es-EC" sz="1400" dirty="0" err="1" smtClean="0">
                          <a:effectLst/>
                          <a:latin typeface="Times New Roman" pitchFamily="18" charset="0"/>
                          <a:cs typeface="Times New Roman" pitchFamily="18" charset="0"/>
                        </a:rPr>
                        <a:t>ns</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tc>
                <a:tc>
                  <a:txBody>
                    <a:bodyPr/>
                    <a:lstStyle/>
                    <a:p>
                      <a:endParaRPr lang="es-EC" sz="1400">
                        <a:solidFill>
                          <a:srgbClr val="5F497A"/>
                        </a:solidFill>
                        <a:effectLst/>
                        <a:latin typeface="Times New Roman" pitchFamily="18" charset="0"/>
                        <a:cs typeface="Times New Roman" pitchFamily="18" charset="0"/>
                      </a:endParaRPr>
                    </a:p>
                  </a:txBody>
                  <a:tcPr marL="68579" marR="68579" marT="0" marB="0"/>
                </a:tc>
              </a:tr>
              <a:tr h="245341">
                <a:tc>
                  <a:txBody>
                    <a:bodyPr/>
                    <a:lstStyle/>
                    <a:p>
                      <a:pPr>
                        <a:lnSpc>
                          <a:spcPct val="115000"/>
                        </a:lnSpc>
                        <a:spcAft>
                          <a:spcPts val="0"/>
                        </a:spcAft>
                      </a:pPr>
                      <a:r>
                        <a:rPr lang="es-EC" sz="1400">
                          <a:effectLst/>
                          <a:latin typeface="Times New Roman" pitchFamily="18" charset="0"/>
                          <a:cs typeface="Times New Roman" pitchFamily="18" charset="0"/>
                        </a:rPr>
                        <a:t>eva     </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73417,18</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18</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a:effectLst/>
                          <a:latin typeface="Times New Roman" pitchFamily="18" charset="0"/>
                          <a:cs typeface="Times New Roman" pitchFamily="18" charset="0"/>
                        </a:rPr>
                        <a:t>4078,73</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13,63</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a:effectLst/>
                          <a:latin typeface="Times New Roman" pitchFamily="18" charset="0"/>
                          <a:cs typeface="Times New Roman" pitchFamily="18" charset="0"/>
                        </a:rPr>
                        <a:t>&lt;</a:t>
                      </a:r>
                      <a:r>
                        <a:rPr lang="es-EC" sz="1400" dirty="0" smtClean="0">
                          <a:effectLst/>
                          <a:latin typeface="Times New Roman" pitchFamily="18" charset="0"/>
                          <a:cs typeface="Times New Roman" pitchFamily="18" charset="0"/>
                        </a:rPr>
                        <a:t>0,0001  **</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tc>
                <a:tc>
                  <a:txBody>
                    <a:bodyPr/>
                    <a:lstStyle/>
                    <a:p>
                      <a:endParaRPr lang="es-EC" sz="1400">
                        <a:solidFill>
                          <a:srgbClr val="5F497A"/>
                        </a:solidFill>
                        <a:effectLst/>
                        <a:latin typeface="Times New Roman" pitchFamily="18" charset="0"/>
                        <a:cs typeface="Times New Roman" pitchFamily="18" charset="0"/>
                      </a:endParaRPr>
                    </a:p>
                  </a:txBody>
                  <a:tcPr marL="68579" marR="68579" marT="0" marB="0"/>
                </a:tc>
              </a:tr>
              <a:tr h="245341">
                <a:tc>
                  <a:txBody>
                    <a:bodyPr/>
                    <a:lstStyle/>
                    <a:p>
                      <a:pPr>
                        <a:lnSpc>
                          <a:spcPct val="115000"/>
                        </a:lnSpc>
                        <a:spcAft>
                          <a:spcPts val="0"/>
                        </a:spcAft>
                      </a:pPr>
                      <a:r>
                        <a:rPr lang="es-EC" sz="1400">
                          <a:effectLst/>
                          <a:latin typeface="Times New Roman" pitchFamily="18" charset="0"/>
                          <a:cs typeface="Times New Roman" pitchFamily="18" charset="0"/>
                        </a:rPr>
                        <a:t>trat*eva</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36474,1</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108</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337,72</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1,13</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smtClean="0">
                          <a:effectLst/>
                          <a:latin typeface="Times New Roman" pitchFamily="18" charset="0"/>
                          <a:cs typeface="Times New Roman" pitchFamily="18" charset="0"/>
                        </a:rPr>
                        <a:t>0,2204    </a:t>
                      </a:r>
                      <a:r>
                        <a:rPr lang="es-EC" sz="1400" dirty="0" err="1" smtClean="0">
                          <a:effectLst/>
                          <a:latin typeface="Times New Roman" pitchFamily="18" charset="0"/>
                          <a:cs typeface="Times New Roman" pitchFamily="18" charset="0"/>
                        </a:rPr>
                        <a:t>ns</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tc>
                <a:tc>
                  <a:txBody>
                    <a:bodyPr/>
                    <a:lstStyle/>
                    <a:p>
                      <a:endParaRPr lang="es-EC" sz="1400">
                        <a:solidFill>
                          <a:srgbClr val="5F497A"/>
                        </a:solidFill>
                        <a:effectLst/>
                        <a:latin typeface="Times New Roman" pitchFamily="18" charset="0"/>
                        <a:cs typeface="Times New Roman" pitchFamily="18" charset="0"/>
                      </a:endParaRPr>
                    </a:p>
                  </a:txBody>
                  <a:tcPr marL="68579" marR="68579" marT="0" marB="0"/>
                </a:tc>
              </a:tr>
              <a:tr h="245341">
                <a:tc>
                  <a:txBody>
                    <a:bodyPr/>
                    <a:lstStyle/>
                    <a:p>
                      <a:pPr>
                        <a:lnSpc>
                          <a:spcPct val="115000"/>
                        </a:lnSpc>
                        <a:spcAft>
                          <a:spcPts val="0"/>
                        </a:spcAft>
                      </a:pPr>
                      <a:r>
                        <a:rPr lang="es-EC" sz="1400">
                          <a:effectLst/>
                          <a:latin typeface="Times New Roman" pitchFamily="18" charset="0"/>
                          <a:cs typeface="Times New Roman" pitchFamily="18" charset="0"/>
                        </a:rPr>
                        <a:t>Error   </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75400,98</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252</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299,21</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endParaRPr lang="es-EC" sz="1400">
                        <a:solidFill>
                          <a:srgbClr val="5F497A"/>
                        </a:solidFill>
                        <a:effectLst/>
                        <a:latin typeface="Times New Roman" pitchFamily="18" charset="0"/>
                        <a:cs typeface="Times New Roman" pitchFamily="18" charset="0"/>
                      </a:endParaRPr>
                    </a:p>
                  </a:txBody>
                  <a:tcPr marL="68579" marR="68579" marT="0" marB="0"/>
                </a:tc>
                <a:tc>
                  <a:txBody>
                    <a:bodyPr/>
                    <a:lstStyle/>
                    <a:p>
                      <a:endParaRPr lang="es-EC" sz="1400">
                        <a:solidFill>
                          <a:srgbClr val="5F497A"/>
                        </a:solidFill>
                        <a:effectLst/>
                        <a:latin typeface="Times New Roman" pitchFamily="18" charset="0"/>
                        <a:cs typeface="Times New Roman" pitchFamily="18" charset="0"/>
                      </a:endParaRPr>
                    </a:p>
                  </a:txBody>
                  <a:tcPr marL="68579" marR="68579" marT="0" marB="0"/>
                </a:tc>
                <a:tc>
                  <a:txBody>
                    <a:bodyPr/>
                    <a:lstStyle/>
                    <a:p>
                      <a:endParaRPr lang="es-EC" sz="1400">
                        <a:solidFill>
                          <a:srgbClr val="5F497A"/>
                        </a:solidFill>
                        <a:effectLst/>
                        <a:latin typeface="Times New Roman" pitchFamily="18" charset="0"/>
                        <a:cs typeface="Times New Roman" pitchFamily="18" charset="0"/>
                      </a:endParaRPr>
                    </a:p>
                  </a:txBody>
                  <a:tcPr marL="68579" marR="68579" marT="0" marB="0"/>
                </a:tc>
              </a:tr>
              <a:tr h="245341">
                <a:tc>
                  <a:txBody>
                    <a:bodyPr/>
                    <a:lstStyle/>
                    <a:p>
                      <a:pPr>
                        <a:lnSpc>
                          <a:spcPct val="115000"/>
                        </a:lnSpc>
                        <a:spcAft>
                          <a:spcPts val="0"/>
                        </a:spcAft>
                      </a:pPr>
                      <a:r>
                        <a:rPr lang="es-EC" sz="1400">
                          <a:effectLst/>
                          <a:latin typeface="Times New Roman" pitchFamily="18" charset="0"/>
                          <a:cs typeface="Times New Roman" pitchFamily="18" charset="0"/>
                        </a:rPr>
                        <a:t>Total   </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193683,36</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398</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endParaRPr lang="es-EC" sz="1400">
                        <a:solidFill>
                          <a:srgbClr val="5F497A"/>
                        </a:solidFill>
                        <a:effectLst/>
                        <a:latin typeface="Times New Roman" pitchFamily="18" charset="0"/>
                        <a:cs typeface="Times New Roman" pitchFamily="18" charset="0"/>
                      </a:endParaRPr>
                    </a:p>
                  </a:txBody>
                  <a:tcPr marL="68579" marR="68579" marT="0" marB="0"/>
                </a:tc>
                <a:tc>
                  <a:txBody>
                    <a:bodyPr/>
                    <a:lstStyle/>
                    <a:p>
                      <a:endParaRPr lang="es-EC" sz="1400">
                        <a:solidFill>
                          <a:srgbClr val="5F497A"/>
                        </a:solidFill>
                        <a:effectLst/>
                        <a:latin typeface="Times New Roman" pitchFamily="18" charset="0"/>
                        <a:cs typeface="Times New Roman" pitchFamily="18" charset="0"/>
                      </a:endParaRPr>
                    </a:p>
                  </a:txBody>
                  <a:tcPr marL="68579" marR="68579" marT="0" marB="0"/>
                </a:tc>
                <a:tc>
                  <a:txBody>
                    <a:bodyPr/>
                    <a:lstStyle/>
                    <a:p>
                      <a:endParaRPr lang="es-EC" sz="1400">
                        <a:solidFill>
                          <a:srgbClr val="5F497A"/>
                        </a:solidFill>
                        <a:effectLst/>
                        <a:latin typeface="Times New Roman" pitchFamily="18" charset="0"/>
                        <a:cs typeface="Times New Roman" pitchFamily="18" charset="0"/>
                      </a:endParaRPr>
                    </a:p>
                  </a:txBody>
                  <a:tcPr marL="68579" marR="68579" marT="0" marB="0"/>
                </a:tc>
                <a:tc>
                  <a:txBody>
                    <a:bodyPr/>
                    <a:lstStyle/>
                    <a:p>
                      <a:endParaRPr lang="es-EC" sz="1400">
                        <a:solidFill>
                          <a:srgbClr val="5F497A"/>
                        </a:solidFill>
                        <a:effectLst/>
                        <a:latin typeface="Times New Roman" pitchFamily="18" charset="0"/>
                        <a:cs typeface="Times New Roman" pitchFamily="18" charset="0"/>
                      </a:endParaRPr>
                    </a:p>
                  </a:txBody>
                  <a:tcPr marL="68579" marR="68579" marT="0" marB="0"/>
                </a:tc>
              </a:tr>
              <a:tr h="245341">
                <a:tc gridSpan="7">
                  <a:txBody>
                    <a:bodyPr/>
                    <a:lstStyle/>
                    <a:p>
                      <a:pPr>
                        <a:lnSpc>
                          <a:spcPct val="115000"/>
                        </a:lnSpc>
                        <a:spcAft>
                          <a:spcPts val="0"/>
                        </a:spcAft>
                      </a:pPr>
                      <a:r>
                        <a:rPr lang="es-EC" sz="1400">
                          <a:effectLst/>
                          <a:latin typeface="Times New Roman" pitchFamily="18" charset="0"/>
                          <a:cs typeface="Times New Roman" pitchFamily="18" charset="0"/>
                        </a:rPr>
                        <a:t> </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45341">
                <a:tc>
                  <a:txBody>
                    <a:bodyPr/>
                    <a:lstStyle/>
                    <a:p>
                      <a:pPr>
                        <a:lnSpc>
                          <a:spcPct val="115000"/>
                        </a:lnSpc>
                        <a:spcAft>
                          <a:spcPts val="0"/>
                        </a:spcAft>
                      </a:pPr>
                      <a:r>
                        <a:rPr lang="es-EC" sz="1400" b="1" dirty="0">
                          <a:effectLst>
                            <a:outerShdw blurRad="38100" dist="38100" dir="2700000" algn="tl">
                              <a:srgbClr val="000000">
                                <a:alpha val="43137"/>
                              </a:srgbClr>
                            </a:outerShdw>
                          </a:effectLst>
                          <a:latin typeface="Times New Roman" pitchFamily="18" charset="0"/>
                          <a:cs typeface="Times New Roman" pitchFamily="18" charset="0"/>
                        </a:rPr>
                        <a:t>N = 399  </a:t>
                      </a:r>
                      <a:endParaRPr lang="es-EC" sz="1400" b="1"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b="1" dirty="0">
                          <a:effectLst>
                            <a:outerShdw blurRad="38100" dist="38100" dir="2700000" algn="tl">
                              <a:srgbClr val="000000">
                                <a:alpha val="43137"/>
                              </a:srgbClr>
                            </a:outerShdw>
                          </a:effectLst>
                          <a:latin typeface="Times New Roman" pitchFamily="18" charset="0"/>
                          <a:cs typeface="Times New Roman" pitchFamily="18" charset="0"/>
                        </a:rPr>
                        <a:t> CV = 44,16  </a:t>
                      </a:r>
                      <a:endParaRPr lang="es-EC" sz="1400" b="1"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 </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 </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 </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a:effectLst/>
                          <a:latin typeface="Times New Roman" pitchFamily="18" charset="0"/>
                          <a:cs typeface="Times New Roman" pitchFamily="18" charset="0"/>
                        </a:rPr>
                        <a:t> </a:t>
                      </a:r>
                      <a:endParaRPr lang="es-EC" sz="1400">
                        <a:solidFill>
                          <a:srgbClr val="5F497A"/>
                        </a:solidFill>
                        <a:effectLst/>
                        <a:latin typeface="Times New Roman" pitchFamily="18" charset="0"/>
                        <a:ea typeface="Calibri"/>
                        <a:cs typeface="Times New Roman" pitchFamily="18" charset="0"/>
                      </a:endParaRPr>
                    </a:p>
                  </a:txBody>
                  <a:tcPr marL="68579" marR="68579" marT="0" marB="0"/>
                </a:tc>
                <a:tc>
                  <a:txBody>
                    <a:bodyPr/>
                    <a:lstStyle/>
                    <a:p>
                      <a:pPr>
                        <a:lnSpc>
                          <a:spcPct val="115000"/>
                        </a:lnSpc>
                        <a:spcAft>
                          <a:spcPts val="0"/>
                        </a:spcAft>
                      </a:pPr>
                      <a:r>
                        <a:rPr lang="es-EC" sz="1400" dirty="0">
                          <a:effectLst/>
                          <a:latin typeface="Times New Roman" pitchFamily="18" charset="0"/>
                          <a:cs typeface="Times New Roman" pitchFamily="18" charset="0"/>
                        </a:rPr>
                        <a:t> </a:t>
                      </a:r>
                      <a:endParaRPr lang="es-EC" sz="1400" dirty="0">
                        <a:solidFill>
                          <a:srgbClr val="5F497A"/>
                        </a:solidFill>
                        <a:effectLst/>
                        <a:latin typeface="Times New Roman" pitchFamily="18" charset="0"/>
                        <a:ea typeface="Calibri"/>
                        <a:cs typeface="Times New Roman" pitchFamily="18" charset="0"/>
                      </a:endParaRPr>
                    </a:p>
                  </a:txBody>
                  <a:tcPr marL="68579" marR="68579" marT="0" marB="0"/>
                </a:tc>
              </a:tr>
            </a:tbl>
          </a:graphicData>
        </a:graphic>
      </p:graphicFrame>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84213" y="260350"/>
            <a:ext cx="7775575" cy="523220"/>
          </a:xfrm>
          <a:prstGeom prst="rect">
            <a:avLst/>
          </a:prstGeom>
        </p:spPr>
        <p:txBody>
          <a:bodyPr>
            <a:spAutoFit/>
          </a:bodyPr>
          <a:lstStyle/>
          <a:p>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Separación de medias </a:t>
            </a:r>
            <a:r>
              <a:rPr lang="es-EC" sz="1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del </a:t>
            </a:r>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peso acumulado de almendra de cacao Nacional x Trinitario por efecto de los </a:t>
            </a:r>
            <a:r>
              <a:rPr lang="es-EC" sz="1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siete tratamientos en </a:t>
            </a:r>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el período febrero – octubre 2011.</a:t>
            </a:r>
          </a:p>
        </p:txBody>
      </p:sp>
      <p:graphicFrame>
        <p:nvGraphicFramePr>
          <p:cNvPr id="2" name="1 Tabla"/>
          <p:cNvGraphicFramePr>
            <a:graphicFrameLocks noGrp="1"/>
          </p:cNvGraphicFramePr>
          <p:nvPr>
            <p:extLst>
              <p:ext uri="{D42A27DB-BD31-4B8C-83A1-F6EECF244321}">
                <p14:modId xmlns:p14="http://schemas.microsoft.com/office/powerpoint/2010/main" xmlns="" val="2975409962"/>
              </p:ext>
            </p:extLst>
          </p:nvPr>
        </p:nvGraphicFramePr>
        <p:xfrm>
          <a:off x="827088" y="857250"/>
          <a:ext cx="7489827" cy="5903916"/>
        </p:xfrm>
        <a:graphic>
          <a:graphicData uri="http://schemas.openxmlformats.org/drawingml/2006/table">
            <a:tbl>
              <a:tblPr firstRow="1" firstCol="1" bandRow="1">
                <a:tableStyleId>{69012ECD-51FC-41F1-AA8D-1B2483CD663E}</a:tableStyleId>
              </a:tblPr>
              <a:tblGrid>
                <a:gridCol w="1271815"/>
                <a:gridCol w="1271815"/>
                <a:gridCol w="1849354"/>
                <a:gridCol w="360378"/>
                <a:gridCol w="622776"/>
                <a:gridCol w="313640"/>
                <a:gridCol w="318892"/>
                <a:gridCol w="318892"/>
                <a:gridCol w="318892"/>
                <a:gridCol w="319641"/>
                <a:gridCol w="261866"/>
                <a:gridCol w="261866"/>
              </a:tblGrid>
              <a:tr h="472199">
                <a:tc>
                  <a:txBody>
                    <a:bodyPr/>
                    <a:lstStyle/>
                    <a:p>
                      <a:pPr>
                        <a:lnSpc>
                          <a:spcPct val="115000"/>
                        </a:lnSpc>
                        <a:spcAft>
                          <a:spcPts val="0"/>
                        </a:spcAft>
                      </a:pPr>
                      <a:r>
                        <a:rPr lang="es-EC" sz="1400" dirty="0" smtClean="0">
                          <a:solidFill>
                            <a:schemeClr val="bg1"/>
                          </a:solidFill>
                          <a:effectLst>
                            <a:outerShdw blurRad="38100" dist="38100" dir="2700000" algn="tl">
                              <a:srgbClr val="000000">
                                <a:alpha val="43137"/>
                              </a:srgbClr>
                            </a:outerShdw>
                          </a:effectLst>
                          <a:latin typeface="Times New Roman" pitchFamily="18" charset="0"/>
                          <a:ea typeface="Calibri"/>
                          <a:cs typeface="Times New Roman" pitchFamily="18" charset="0"/>
                        </a:rPr>
                        <a:t>Fechas 2011</a:t>
                      </a:r>
                      <a:endParaRPr lang="es-EC" sz="1400" dirty="0">
                        <a:solidFill>
                          <a:schemeClr val="bg1"/>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1819" marR="61819" marT="0" marB="0" anchor="ctr"/>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Evaluaciones</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1819" marR="61819" marT="0" marB="0" anchor="ctr"/>
                </a:tc>
                <a:tc>
                  <a:txBody>
                    <a:bodyPr/>
                    <a:lstStyle/>
                    <a:p>
                      <a:pPr algn="l">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Medias </a:t>
                      </a:r>
                      <a:r>
                        <a:rPr lang="es-EC" sz="1400" dirty="0" smtClean="0">
                          <a:effectLst>
                            <a:outerShdw blurRad="38100" dist="38100" dir="2700000" algn="tl">
                              <a:srgbClr val="000000">
                                <a:alpha val="43137"/>
                              </a:srgbClr>
                            </a:outerShdw>
                          </a:effectLst>
                          <a:latin typeface="Times New Roman" pitchFamily="18" charset="0"/>
                          <a:cs typeface="Times New Roman" pitchFamily="18" charset="0"/>
                        </a:rPr>
                        <a:t>Originales</a:t>
                      </a:r>
                    </a:p>
                    <a:p>
                      <a:pPr algn="l">
                        <a:lnSpc>
                          <a:spcPct val="115000"/>
                        </a:lnSpc>
                        <a:spcAft>
                          <a:spcPts val="0"/>
                        </a:spcAft>
                      </a:pPr>
                      <a:r>
                        <a:rPr lang="es-EC" sz="1400"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1819" marR="61819" marT="0" marB="0" anchor="ctr"/>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n </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1819" marR="61819" marT="0" marB="0" anchor="ctr"/>
                </a:tc>
                <a:tc>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E.E.</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1819" marR="61819" marT="0" marB="0" anchor="ctr"/>
                </a:tc>
                <a:tc>
                  <a:txBody>
                    <a:bodyPr/>
                    <a:lstStyle/>
                    <a:p>
                      <a:endParaRPr lang="es-EC" sz="1400" dirty="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1819" marR="61819" marT="0" marB="0" anchor="ctr"/>
                </a:tc>
                <a:tc>
                  <a:txBody>
                    <a:bodyPr/>
                    <a:lstStyle/>
                    <a:p>
                      <a:endParaRPr lang="es-EC" sz="1400" dirty="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1819" marR="61819" marT="0" marB="0" anchor="ctr"/>
                </a:tc>
                <a:tc>
                  <a:txBody>
                    <a:bodyPr/>
                    <a:lstStyle/>
                    <a:p>
                      <a:endParaRPr lang="es-EC" sz="1400" dirty="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1819" marR="61819" marT="0" marB="0" anchor="ctr"/>
                </a:tc>
                <a:tc>
                  <a:txBody>
                    <a:bodyPr/>
                    <a:lstStyle/>
                    <a:p>
                      <a:endParaRPr lang="es-EC" sz="1400" dirty="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1819" marR="61819" marT="0" marB="0" anchor="ctr"/>
                </a:tc>
                <a:tc>
                  <a:txBody>
                    <a:bodyPr/>
                    <a:lstStyle/>
                    <a:p>
                      <a:endParaRPr lang="es-EC" sz="1400" dirty="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1819" marR="61819" marT="0" marB="0" anchor="ctr"/>
                </a:tc>
                <a:tc>
                  <a:txBody>
                    <a:bodyPr/>
                    <a:lstStyle/>
                    <a:p>
                      <a:endParaRPr lang="es-EC" sz="1400" dirty="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1819" marR="61819" marT="0" marB="0" anchor="ctr"/>
                </a:tc>
                <a:tc>
                  <a:txBody>
                    <a:bodyPr/>
                    <a:lstStyle/>
                    <a:p>
                      <a:endParaRPr lang="es-EC" sz="1400" dirty="0">
                        <a:solidFill>
                          <a:srgbClr val="5F497A"/>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1819" marR="61819" marT="0" marB="0" anchor="ctr"/>
                </a:tc>
              </a:tr>
              <a:tr h="245392">
                <a:tc>
                  <a:txBody>
                    <a:bodyPr/>
                    <a:lstStyle/>
                    <a:p>
                      <a:pPr>
                        <a:lnSpc>
                          <a:spcPct val="115000"/>
                        </a:lnSpc>
                        <a:spcAft>
                          <a:spcPts val="0"/>
                        </a:spcAft>
                      </a:pPr>
                      <a:r>
                        <a:rPr lang="es-EC" sz="1400" dirty="0" smtClean="0">
                          <a:solidFill>
                            <a:srgbClr val="5F497A"/>
                          </a:solidFill>
                          <a:effectLst/>
                          <a:latin typeface="Times New Roman" pitchFamily="18" charset="0"/>
                          <a:ea typeface="Calibri"/>
                          <a:cs typeface="Times New Roman" pitchFamily="18" charset="0"/>
                        </a:rPr>
                        <a:t>16 Junio</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dirty="0">
                          <a:effectLst/>
                          <a:latin typeface="Times New Roman" pitchFamily="18" charset="0"/>
                          <a:cs typeface="Times New Roman" pitchFamily="18" charset="0"/>
                        </a:rPr>
                        <a:t>10</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71,42</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21</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3,77</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A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r>
              <a:tr h="245392">
                <a:tc>
                  <a:txBody>
                    <a:bodyPr/>
                    <a:lstStyle/>
                    <a:p>
                      <a:pPr>
                        <a:lnSpc>
                          <a:spcPct val="115000"/>
                        </a:lnSpc>
                        <a:spcAft>
                          <a:spcPts val="0"/>
                        </a:spcAft>
                      </a:pPr>
                      <a:r>
                        <a:rPr lang="es-EC" sz="1400" dirty="0" smtClean="0">
                          <a:solidFill>
                            <a:srgbClr val="5F497A"/>
                          </a:solidFill>
                          <a:effectLst/>
                          <a:latin typeface="Times New Roman" pitchFamily="18" charset="0"/>
                          <a:ea typeface="Calibri"/>
                          <a:cs typeface="Times New Roman" pitchFamily="18" charset="0"/>
                        </a:rPr>
                        <a:t>24 Febrero</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dirty="0">
                          <a:effectLst/>
                          <a:latin typeface="Times New Roman" pitchFamily="18" charset="0"/>
                          <a:cs typeface="Times New Roman" pitchFamily="18" charset="0"/>
                        </a:rPr>
                        <a:t>2</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64,21</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21</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3,77</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A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B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r>
              <a:tr h="245392">
                <a:tc>
                  <a:txBody>
                    <a:bodyPr/>
                    <a:lstStyle/>
                    <a:p>
                      <a:pPr>
                        <a:lnSpc>
                          <a:spcPct val="115000"/>
                        </a:lnSpc>
                        <a:spcAft>
                          <a:spcPts val="0"/>
                        </a:spcAft>
                      </a:pPr>
                      <a:r>
                        <a:rPr lang="es-EC" sz="1400" dirty="0" smtClean="0">
                          <a:solidFill>
                            <a:srgbClr val="5F497A"/>
                          </a:solidFill>
                          <a:effectLst/>
                          <a:latin typeface="Times New Roman" pitchFamily="18" charset="0"/>
                          <a:ea typeface="Calibri"/>
                          <a:cs typeface="Times New Roman" pitchFamily="18" charset="0"/>
                        </a:rPr>
                        <a:t>19 Mayo</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dirty="0">
                          <a:effectLst/>
                          <a:latin typeface="Times New Roman" pitchFamily="18" charset="0"/>
                          <a:cs typeface="Times New Roman" pitchFamily="18" charset="0"/>
                        </a:rPr>
                        <a:t>8</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61,49</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21</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3,77</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A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B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r>
              <a:tr h="245392">
                <a:tc>
                  <a:txBody>
                    <a:bodyPr/>
                    <a:lstStyle/>
                    <a:p>
                      <a:pPr>
                        <a:lnSpc>
                          <a:spcPct val="115000"/>
                        </a:lnSpc>
                        <a:spcAft>
                          <a:spcPts val="0"/>
                        </a:spcAft>
                      </a:pPr>
                      <a:r>
                        <a:rPr lang="es-EC" sz="1400" dirty="0" smtClean="0">
                          <a:solidFill>
                            <a:srgbClr val="5F497A"/>
                          </a:solidFill>
                          <a:effectLst/>
                          <a:latin typeface="Times New Roman" pitchFamily="18" charset="0"/>
                          <a:ea typeface="Calibri"/>
                          <a:cs typeface="Times New Roman" pitchFamily="18" charset="0"/>
                        </a:rPr>
                        <a:t>02 Junio</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dirty="0">
                          <a:effectLst/>
                          <a:latin typeface="Times New Roman" pitchFamily="18" charset="0"/>
                          <a:cs typeface="Times New Roman" pitchFamily="18" charset="0"/>
                        </a:rPr>
                        <a:t>9</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57,13</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21</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3,77</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A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B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r>
              <a:tr h="245392">
                <a:tc>
                  <a:txBody>
                    <a:bodyPr/>
                    <a:lstStyle/>
                    <a:p>
                      <a:pPr>
                        <a:lnSpc>
                          <a:spcPct val="115000"/>
                        </a:lnSpc>
                        <a:spcAft>
                          <a:spcPts val="0"/>
                        </a:spcAft>
                      </a:pPr>
                      <a:r>
                        <a:rPr lang="es-EC" sz="1400" dirty="0" smtClean="0">
                          <a:solidFill>
                            <a:srgbClr val="5F497A"/>
                          </a:solidFill>
                          <a:effectLst/>
                          <a:latin typeface="Times New Roman" pitchFamily="18" charset="0"/>
                          <a:ea typeface="Calibri"/>
                          <a:cs typeface="Times New Roman" pitchFamily="18" charset="0"/>
                        </a:rPr>
                        <a:t>10 Marzo</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dirty="0">
                          <a:effectLst/>
                          <a:latin typeface="Times New Roman" pitchFamily="18" charset="0"/>
                          <a:cs typeface="Times New Roman" pitchFamily="18" charset="0"/>
                        </a:rPr>
                        <a:t>3</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dirty="0">
                          <a:effectLst/>
                          <a:latin typeface="Times New Roman" pitchFamily="18" charset="0"/>
                          <a:cs typeface="Times New Roman" pitchFamily="18" charset="0"/>
                        </a:rPr>
                        <a:t>56,04</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21</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3,77</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A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B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C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r>
              <a:tr h="245392">
                <a:tc>
                  <a:txBody>
                    <a:bodyPr/>
                    <a:lstStyle/>
                    <a:p>
                      <a:pPr>
                        <a:lnSpc>
                          <a:spcPct val="115000"/>
                        </a:lnSpc>
                        <a:spcAft>
                          <a:spcPts val="0"/>
                        </a:spcAft>
                      </a:pPr>
                      <a:r>
                        <a:rPr lang="es-EC" sz="1400" dirty="0" smtClean="0">
                          <a:solidFill>
                            <a:srgbClr val="5F497A"/>
                          </a:solidFill>
                          <a:effectLst/>
                          <a:latin typeface="Times New Roman" pitchFamily="18" charset="0"/>
                          <a:ea typeface="Calibri"/>
                          <a:cs typeface="Times New Roman" pitchFamily="18" charset="0"/>
                        </a:rPr>
                        <a:t>06 Mayo</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dirty="0">
                          <a:effectLst/>
                          <a:latin typeface="Times New Roman" pitchFamily="18" charset="0"/>
                          <a:cs typeface="Times New Roman" pitchFamily="18" charset="0"/>
                        </a:rPr>
                        <a:t>7</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56,65</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21</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3,77</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A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B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C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r>
              <a:tr h="245392">
                <a:tc>
                  <a:txBody>
                    <a:bodyPr/>
                    <a:lstStyle/>
                    <a:p>
                      <a:pPr>
                        <a:lnSpc>
                          <a:spcPct val="115000"/>
                        </a:lnSpc>
                        <a:spcAft>
                          <a:spcPts val="0"/>
                        </a:spcAft>
                      </a:pPr>
                      <a:r>
                        <a:rPr lang="es-EC" sz="1400" dirty="0" smtClean="0">
                          <a:solidFill>
                            <a:srgbClr val="5F497A"/>
                          </a:solidFill>
                          <a:effectLst/>
                          <a:latin typeface="Times New Roman" pitchFamily="18" charset="0"/>
                          <a:ea typeface="Calibri"/>
                          <a:cs typeface="Times New Roman" pitchFamily="18" charset="0"/>
                        </a:rPr>
                        <a:t>30 Junio</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dirty="0">
                          <a:effectLst/>
                          <a:latin typeface="Times New Roman" pitchFamily="18" charset="0"/>
                          <a:cs typeface="Times New Roman" pitchFamily="18" charset="0"/>
                        </a:rPr>
                        <a:t>11</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49,39</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21</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3,77</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A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B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C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D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r>
              <a:tr h="245392">
                <a:tc>
                  <a:txBody>
                    <a:bodyPr/>
                    <a:lstStyle/>
                    <a:p>
                      <a:pPr>
                        <a:lnSpc>
                          <a:spcPct val="115000"/>
                        </a:lnSpc>
                        <a:spcAft>
                          <a:spcPts val="0"/>
                        </a:spcAft>
                      </a:pPr>
                      <a:r>
                        <a:rPr lang="es-EC" sz="1400" dirty="0" smtClean="0">
                          <a:solidFill>
                            <a:srgbClr val="5F497A"/>
                          </a:solidFill>
                          <a:effectLst/>
                          <a:latin typeface="Times New Roman" pitchFamily="18" charset="0"/>
                          <a:ea typeface="Calibri"/>
                          <a:cs typeface="Times New Roman" pitchFamily="18" charset="0"/>
                        </a:rPr>
                        <a:t>14 Julio</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12</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46,36</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21</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3,77</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B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C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D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r>
              <a:tr h="245392">
                <a:tc>
                  <a:txBody>
                    <a:bodyPr/>
                    <a:lstStyle/>
                    <a:p>
                      <a:pPr>
                        <a:lnSpc>
                          <a:spcPct val="115000"/>
                        </a:lnSpc>
                        <a:spcAft>
                          <a:spcPts val="0"/>
                        </a:spcAft>
                      </a:pPr>
                      <a:r>
                        <a:rPr lang="es-EC" sz="1400" dirty="0" smtClean="0">
                          <a:solidFill>
                            <a:srgbClr val="5F497A"/>
                          </a:solidFill>
                          <a:effectLst/>
                          <a:latin typeface="Times New Roman" pitchFamily="18" charset="0"/>
                          <a:ea typeface="Calibri"/>
                          <a:cs typeface="Times New Roman" pitchFamily="18" charset="0"/>
                        </a:rPr>
                        <a:t>28 Julio</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dirty="0">
                          <a:effectLst/>
                          <a:latin typeface="Times New Roman" pitchFamily="18" charset="0"/>
                          <a:cs typeface="Times New Roman" pitchFamily="18" charset="0"/>
                        </a:rPr>
                        <a:t>13</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dirty="0">
                          <a:effectLst/>
                          <a:latin typeface="Times New Roman" pitchFamily="18" charset="0"/>
                          <a:cs typeface="Times New Roman" pitchFamily="18" charset="0"/>
                        </a:rPr>
                        <a:t>45,49</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21</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3,77</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B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C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D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r>
              <a:tr h="245392">
                <a:tc>
                  <a:txBody>
                    <a:bodyPr/>
                    <a:lstStyle/>
                    <a:p>
                      <a:pPr>
                        <a:lnSpc>
                          <a:spcPct val="115000"/>
                        </a:lnSpc>
                        <a:spcAft>
                          <a:spcPts val="0"/>
                        </a:spcAft>
                      </a:pPr>
                      <a:r>
                        <a:rPr lang="es-EC" sz="1400" dirty="0" smtClean="0">
                          <a:solidFill>
                            <a:srgbClr val="5F497A"/>
                          </a:solidFill>
                          <a:effectLst/>
                          <a:latin typeface="Times New Roman" pitchFamily="18" charset="0"/>
                          <a:ea typeface="Calibri"/>
                          <a:cs typeface="Times New Roman" pitchFamily="18" charset="0"/>
                        </a:rPr>
                        <a:t>25 Marzo</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dirty="0">
                          <a:effectLst/>
                          <a:latin typeface="Times New Roman" pitchFamily="18" charset="0"/>
                          <a:cs typeface="Times New Roman" pitchFamily="18" charset="0"/>
                        </a:rPr>
                        <a:t>4</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42,09</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21</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3,77</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B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C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D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r>
              <a:tr h="245392">
                <a:tc>
                  <a:txBody>
                    <a:bodyPr/>
                    <a:lstStyle/>
                    <a:p>
                      <a:pPr>
                        <a:lnSpc>
                          <a:spcPct val="115000"/>
                        </a:lnSpc>
                        <a:spcAft>
                          <a:spcPts val="0"/>
                        </a:spcAft>
                      </a:pPr>
                      <a:r>
                        <a:rPr lang="es-EC" sz="1400" dirty="0" smtClean="0">
                          <a:solidFill>
                            <a:srgbClr val="5F497A"/>
                          </a:solidFill>
                          <a:effectLst/>
                          <a:latin typeface="Times New Roman" pitchFamily="18" charset="0"/>
                          <a:ea typeface="Calibri"/>
                          <a:cs typeface="Times New Roman" pitchFamily="18" charset="0"/>
                        </a:rPr>
                        <a:t>10 Febrero</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dirty="0">
                          <a:effectLst/>
                          <a:latin typeface="Times New Roman" pitchFamily="18" charset="0"/>
                          <a:cs typeface="Times New Roman" pitchFamily="18" charset="0"/>
                        </a:rPr>
                        <a:t>1</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40,86</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21</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3,77</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B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C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D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r>
              <a:tr h="245392">
                <a:tc>
                  <a:txBody>
                    <a:bodyPr/>
                    <a:lstStyle/>
                    <a:p>
                      <a:pPr>
                        <a:lnSpc>
                          <a:spcPct val="115000"/>
                        </a:lnSpc>
                        <a:spcAft>
                          <a:spcPts val="0"/>
                        </a:spcAft>
                      </a:pPr>
                      <a:r>
                        <a:rPr lang="es-EC" sz="1400" dirty="0" smtClean="0">
                          <a:solidFill>
                            <a:srgbClr val="5F497A"/>
                          </a:solidFill>
                          <a:effectLst/>
                          <a:latin typeface="Times New Roman" pitchFamily="18" charset="0"/>
                          <a:ea typeface="Calibri"/>
                          <a:cs typeface="Times New Roman" pitchFamily="18" charset="0"/>
                        </a:rPr>
                        <a:t>21 Abril</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dirty="0">
                          <a:effectLst/>
                          <a:latin typeface="Times New Roman" pitchFamily="18" charset="0"/>
                          <a:cs typeface="Times New Roman" pitchFamily="18" charset="0"/>
                        </a:rPr>
                        <a:t>6</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39,45</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21</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3,77</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B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C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D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r>
              <a:tr h="245392">
                <a:tc>
                  <a:txBody>
                    <a:bodyPr/>
                    <a:lstStyle/>
                    <a:p>
                      <a:pPr>
                        <a:lnSpc>
                          <a:spcPct val="115000"/>
                        </a:lnSpc>
                        <a:spcAft>
                          <a:spcPts val="0"/>
                        </a:spcAft>
                      </a:pPr>
                      <a:r>
                        <a:rPr lang="es-EC" sz="1400" dirty="0" smtClean="0">
                          <a:solidFill>
                            <a:srgbClr val="5F497A"/>
                          </a:solidFill>
                          <a:effectLst/>
                          <a:latin typeface="Times New Roman" pitchFamily="18" charset="0"/>
                          <a:ea typeface="Calibri"/>
                          <a:cs typeface="Times New Roman" pitchFamily="18" charset="0"/>
                        </a:rPr>
                        <a:t>08 Septiembre</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dirty="0">
                          <a:effectLst/>
                          <a:latin typeface="Times New Roman" pitchFamily="18" charset="0"/>
                          <a:cs typeface="Times New Roman" pitchFamily="18" charset="0"/>
                        </a:rPr>
                        <a:t>16</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36,27</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21</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3,77</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B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C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D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E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r>
              <a:tr h="245392">
                <a:tc>
                  <a:txBody>
                    <a:bodyPr/>
                    <a:lstStyle/>
                    <a:p>
                      <a:pPr>
                        <a:lnSpc>
                          <a:spcPct val="115000"/>
                        </a:lnSpc>
                        <a:spcAft>
                          <a:spcPts val="0"/>
                        </a:spcAft>
                      </a:pPr>
                      <a:r>
                        <a:rPr lang="es-EC" sz="1400" dirty="0" smtClean="0">
                          <a:solidFill>
                            <a:srgbClr val="5F497A"/>
                          </a:solidFill>
                          <a:effectLst/>
                          <a:latin typeface="Times New Roman" pitchFamily="18" charset="0"/>
                          <a:ea typeface="Calibri"/>
                          <a:cs typeface="Times New Roman" pitchFamily="18" charset="0"/>
                        </a:rPr>
                        <a:t>07 Abril</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dirty="0">
                          <a:effectLst/>
                          <a:latin typeface="Times New Roman" pitchFamily="18" charset="0"/>
                          <a:cs typeface="Times New Roman" pitchFamily="18" charset="0"/>
                        </a:rPr>
                        <a:t>5</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36,73</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21</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3,77</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B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C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D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E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F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r>
              <a:tr h="245392">
                <a:tc>
                  <a:txBody>
                    <a:bodyPr/>
                    <a:lstStyle/>
                    <a:p>
                      <a:pPr>
                        <a:lnSpc>
                          <a:spcPct val="115000"/>
                        </a:lnSpc>
                        <a:spcAft>
                          <a:spcPts val="0"/>
                        </a:spcAft>
                      </a:pPr>
                      <a:r>
                        <a:rPr lang="es-EC" sz="1400" dirty="0" smtClean="0">
                          <a:solidFill>
                            <a:srgbClr val="5F497A"/>
                          </a:solidFill>
                          <a:effectLst/>
                          <a:latin typeface="Times New Roman" pitchFamily="18" charset="0"/>
                          <a:ea typeface="Calibri"/>
                          <a:cs typeface="Times New Roman" pitchFamily="18" charset="0"/>
                        </a:rPr>
                        <a:t>11 Agosto</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dirty="0">
                          <a:effectLst/>
                          <a:latin typeface="Times New Roman" pitchFamily="18" charset="0"/>
                          <a:cs typeface="Times New Roman" pitchFamily="18" charset="0"/>
                        </a:rPr>
                        <a:t>14</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27,11</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21</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3,77</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C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D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E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F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r>
              <a:tr h="245392">
                <a:tc>
                  <a:txBody>
                    <a:bodyPr/>
                    <a:lstStyle/>
                    <a:p>
                      <a:pPr>
                        <a:lnSpc>
                          <a:spcPct val="115000"/>
                        </a:lnSpc>
                        <a:spcAft>
                          <a:spcPts val="0"/>
                        </a:spcAft>
                      </a:pPr>
                      <a:r>
                        <a:rPr lang="es-EC" sz="1400" dirty="0" smtClean="0">
                          <a:solidFill>
                            <a:srgbClr val="5F497A"/>
                          </a:solidFill>
                          <a:effectLst/>
                          <a:latin typeface="Times New Roman" pitchFamily="18" charset="0"/>
                          <a:ea typeface="Calibri"/>
                          <a:cs typeface="Times New Roman" pitchFamily="18" charset="0"/>
                        </a:rPr>
                        <a:t>25 Agosto</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dirty="0">
                          <a:effectLst/>
                          <a:latin typeface="Times New Roman" pitchFamily="18" charset="0"/>
                          <a:cs typeface="Times New Roman" pitchFamily="18" charset="0"/>
                        </a:rPr>
                        <a:t>15</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24,04</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21</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3,77</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D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E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F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G </a:t>
                      </a:r>
                      <a:endParaRPr lang="es-EC" sz="1400">
                        <a:solidFill>
                          <a:srgbClr val="5F497A"/>
                        </a:solidFill>
                        <a:effectLst/>
                        <a:latin typeface="Times New Roman" pitchFamily="18" charset="0"/>
                        <a:ea typeface="Calibri"/>
                        <a:cs typeface="Times New Roman" pitchFamily="18" charset="0"/>
                      </a:endParaRPr>
                    </a:p>
                  </a:txBody>
                  <a:tcPr marL="61819" marR="61819" marT="0" marB="0"/>
                </a:tc>
              </a:tr>
              <a:tr h="266846">
                <a:tc>
                  <a:txBody>
                    <a:bodyPr/>
                    <a:lstStyle/>
                    <a:p>
                      <a:pPr>
                        <a:lnSpc>
                          <a:spcPct val="115000"/>
                        </a:lnSpc>
                        <a:spcAft>
                          <a:spcPts val="0"/>
                        </a:spcAft>
                      </a:pPr>
                      <a:r>
                        <a:rPr lang="es-EC" sz="1400" dirty="0" smtClean="0">
                          <a:solidFill>
                            <a:srgbClr val="5F497A"/>
                          </a:solidFill>
                          <a:effectLst/>
                          <a:latin typeface="Times New Roman" pitchFamily="18" charset="0"/>
                          <a:ea typeface="Calibri"/>
                          <a:cs typeface="Times New Roman" pitchFamily="18" charset="0"/>
                        </a:rPr>
                        <a:t>22 Septiembre</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dirty="0">
                          <a:effectLst/>
                          <a:latin typeface="Times New Roman" pitchFamily="18" charset="0"/>
                          <a:cs typeface="Times New Roman" pitchFamily="18" charset="0"/>
                        </a:rPr>
                        <a:t>17</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14,16</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21</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3,77</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E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F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G </a:t>
                      </a:r>
                      <a:endParaRPr lang="es-EC" sz="1400">
                        <a:solidFill>
                          <a:srgbClr val="5F497A"/>
                        </a:solidFill>
                        <a:effectLst/>
                        <a:latin typeface="Times New Roman" pitchFamily="18" charset="0"/>
                        <a:ea typeface="Calibri"/>
                        <a:cs typeface="Times New Roman" pitchFamily="18" charset="0"/>
                      </a:endParaRPr>
                    </a:p>
                  </a:txBody>
                  <a:tcPr marL="61819" marR="61819" marT="0" marB="0"/>
                </a:tc>
              </a:tr>
              <a:tr h="257058">
                <a:tc>
                  <a:txBody>
                    <a:bodyPr/>
                    <a:lstStyle/>
                    <a:p>
                      <a:pPr>
                        <a:lnSpc>
                          <a:spcPct val="115000"/>
                        </a:lnSpc>
                        <a:spcAft>
                          <a:spcPts val="0"/>
                        </a:spcAft>
                      </a:pPr>
                      <a:r>
                        <a:rPr lang="es-EC" sz="1400" dirty="0" smtClean="0">
                          <a:solidFill>
                            <a:srgbClr val="5F497A"/>
                          </a:solidFill>
                          <a:effectLst/>
                          <a:latin typeface="Times New Roman" pitchFamily="18" charset="0"/>
                          <a:ea typeface="Calibri"/>
                          <a:cs typeface="Times New Roman" pitchFamily="18" charset="0"/>
                        </a:rPr>
                        <a:t>20 Octubre</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dirty="0">
                          <a:effectLst/>
                          <a:latin typeface="Times New Roman" pitchFamily="18" charset="0"/>
                          <a:cs typeface="Times New Roman" pitchFamily="18" charset="0"/>
                        </a:rPr>
                        <a:t>19</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13,94</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21</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3,77</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F </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G </a:t>
                      </a:r>
                      <a:endParaRPr lang="es-EC" sz="1400">
                        <a:solidFill>
                          <a:srgbClr val="5F497A"/>
                        </a:solidFill>
                        <a:effectLst/>
                        <a:latin typeface="Times New Roman" pitchFamily="18" charset="0"/>
                        <a:ea typeface="Calibri"/>
                        <a:cs typeface="Times New Roman" pitchFamily="18" charset="0"/>
                      </a:endParaRPr>
                    </a:p>
                  </a:txBody>
                  <a:tcPr marL="61819" marR="61819" marT="0" marB="0"/>
                </a:tc>
              </a:tr>
              <a:tr h="245392">
                <a:tc>
                  <a:txBody>
                    <a:bodyPr/>
                    <a:lstStyle/>
                    <a:p>
                      <a:pPr>
                        <a:lnSpc>
                          <a:spcPct val="115000"/>
                        </a:lnSpc>
                        <a:spcAft>
                          <a:spcPts val="0"/>
                        </a:spcAft>
                      </a:pPr>
                      <a:r>
                        <a:rPr lang="es-EC" sz="1400" dirty="0" smtClean="0">
                          <a:solidFill>
                            <a:srgbClr val="5F497A"/>
                          </a:solidFill>
                          <a:effectLst/>
                          <a:latin typeface="Times New Roman" pitchFamily="18" charset="0"/>
                          <a:ea typeface="Calibri"/>
                          <a:cs typeface="Times New Roman" pitchFamily="18" charset="0"/>
                        </a:rPr>
                        <a:t>06 Octubre</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dirty="0">
                          <a:effectLst/>
                          <a:latin typeface="Times New Roman" pitchFamily="18" charset="0"/>
                          <a:cs typeface="Times New Roman" pitchFamily="18" charset="0"/>
                        </a:rPr>
                        <a:t>18</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5,78</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21</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3,77</a:t>
                      </a:r>
                      <a:endParaRPr lang="es-EC" sz="1400">
                        <a:solidFill>
                          <a:srgbClr val="5F497A"/>
                        </a:solidFill>
                        <a:effectLst/>
                        <a:latin typeface="Times New Roman" pitchFamily="18" charset="0"/>
                        <a:ea typeface="Calibri"/>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endParaRPr lang="es-EC" sz="1400">
                        <a:solidFill>
                          <a:srgbClr val="5F497A"/>
                        </a:solidFill>
                        <a:effectLst/>
                        <a:latin typeface="Times New Roman" pitchFamily="18" charset="0"/>
                        <a:cs typeface="Times New Roman" pitchFamily="18" charset="0"/>
                      </a:endParaRPr>
                    </a:p>
                  </a:txBody>
                  <a:tcPr marL="61819" marR="61819" marT="0" marB="0"/>
                </a:tc>
                <a:tc>
                  <a:txBody>
                    <a:bodyPr/>
                    <a:lstStyle/>
                    <a:p>
                      <a:pPr>
                        <a:lnSpc>
                          <a:spcPct val="115000"/>
                        </a:lnSpc>
                        <a:spcAft>
                          <a:spcPts val="0"/>
                        </a:spcAft>
                      </a:pPr>
                      <a:r>
                        <a:rPr lang="es-EC" sz="1400">
                          <a:effectLst/>
                          <a:latin typeface="Times New Roman" pitchFamily="18" charset="0"/>
                          <a:cs typeface="Times New Roman" pitchFamily="18" charset="0"/>
                        </a:rPr>
                        <a:t>G </a:t>
                      </a:r>
                      <a:endParaRPr lang="es-EC" sz="1400">
                        <a:solidFill>
                          <a:srgbClr val="5F497A"/>
                        </a:solidFill>
                        <a:effectLst/>
                        <a:latin typeface="Times New Roman" pitchFamily="18" charset="0"/>
                        <a:ea typeface="Calibri"/>
                        <a:cs typeface="Times New Roman" pitchFamily="18" charset="0"/>
                      </a:endParaRPr>
                    </a:p>
                  </a:txBody>
                  <a:tcPr marL="61819" marR="61819" marT="0" marB="0"/>
                </a:tc>
              </a:tr>
              <a:tr h="245392">
                <a:tc gridSpan="12">
                  <a:txBody>
                    <a:bodyPr/>
                    <a:lstStyle/>
                    <a:p>
                      <a:pPr>
                        <a:lnSpc>
                          <a:spcPct val="115000"/>
                        </a:lnSpc>
                        <a:spcAft>
                          <a:spcPts val="0"/>
                        </a:spcAft>
                      </a:pPr>
                      <a:r>
                        <a:rPr lang="es-EC" sz="1400" dirty="0">
                          <a:effectLst/>
                          <a:latin typeface="Times New Roman" pitchFamily="18" charset="0"/>
                          <a:cs typeface="Times New Roman" pitchFamily="18" charset="0"/>
                        </a:rPr>
                        <a:t>Medias con una letra común no son significativamente </a:t>
                      </a:r>
                      <a:r>
                        <a:rPr lang="es-EC" sz="1400" dirty="0" smtClean="0">
                          <a:effectLst/>
                          <a:latin typeface="Times New Roman" pitchFamily="18" charset="0"/>
                          <a:cs typeface="Times New Roman" pitchFamily="18" charset="0"/>
                        </a:rPr>
                        <a:t>diferentes  (</a:t>
                      </a:r>
                      <a:r>
                        <a:rPr lang="es-EC" sz="1400" dirty="0">
                          <a:effectLst/>
                          <a:latin typeface="Times New Roman" pitchFamily="18" charset="0"/>
                          <a:cs typeface="Times New Roman" pitchFamily="18" charset="0"/>
                        </a:rPr>
                        <a:t>p&lt;= 0,05)</a:t>
                      </a: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hMerge="1">
                  <a:txBody>
                    <a:bodyPr/>
                    <a:lstStyle/>
                    <a:p>
                      <a:pPr>
                        <a:lnSpc>
                          <a:spcPct val="115000"/>
                        </a:lnSpc>
                        <a:spcAft>
                          <a:spcPts val="0"/>
                        </a:spcAft>
                      </a:pPr>
                      <a:endParaRPr lang="es-EC" sz="1400" dirty="0">
                        <a:solidFill>
                          <a:srgbClr val="5F497A"/>
                        </a:solidFill>
                        <a:effectLst/>
                        <a:latin typeface="Times New Roman" pitchFamily="18" charset="0"/>
                        <a:ea typeface="Calibri"/>
                        <a:cs typeface="Times New Roman" pitchFamily="18" charset="0"/>
                      </a:endParaRPr>
                    </a:p>
                  </a:txBody>
                  <a:tcPr marL="61819" marR="61819"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45392">
                <a:tc gridSpan="12">
                  <a:txBody>
                    <a:bodyPr/>
                    <a:lstStyle/>
                    <a:p>
                      <a:pPr>
                        <a:lnSpc>
                          <a:spcPct val="115000"/>
                        </a:lnSpc>
                        <a:spcAft>
                          <a:spcPts val="0"/>
                        </a:spcAft>
                      </a:pPr>
                      <a:r>
                        <a:rPr lang="es-EC" sz="1400" dirty="0" err="1">
                          <a:effectLst>
                            <a:outerShdw blurRad="38100" dist="38100" dir="2700000" algn="tl">
                              <a:srgbClr val="000000">
                                <a:alpha val="43137"/>
                              </a:srgbClr>
                            </a:outerShdw>
                          </a:effectLst>
                          <a:latin typeface="Times New Roman" pitchFamily="18" charset="0"/>
                          <a:cs typeface="Times New Roman" pitchFamily="18" charset="0"/>
                        </a:rPr>
                        <a:t>Test:Tukey</a:t>
                      </a:r>
                      <a:r>
                        <a:rPr lang="es-EC" sz="1400" dirty="0">
                          <a:effectLst>
                            <a:outerShdw blurRad="38100" dist="38100" dir="2700000" algn="tl">
                              <a:srgbClr val="000000">
                                <a:alpha val="43137"/>
                              </a:srgbClr>
                            </a:outerShdw>
                          </a:effectLst>
                          <a:latin typeface="Times New Roman" pitchFamily="18" charset="0"/>
                          <a:cs typeface="Times New Roman" pitchFamily="18" charset="0"/>
                        </a:rPr>
                        <a:t> al 5%; </a:t>
                      </a:r>
                      <a:r>
                        <a:rPr lang="es-EC" sz="1400" dirty="0" smtClean="0">
                          <a:effectLst>
                            <a:outerShdw blurRad="38100" dist="38100" dir="2700000" algn="tl">
                              <a:srgbClr val="000000">
                                <a:alpha val="43137"/>
                              </a:srgbClr>
                            </a:outerShdw>
                          </a:effectLst>
                          <a:latin typeface="Times New Roman" pitchFamily="18" charset="0"/>
                          <a:cs typeface="Times New Roman" pitchFamily="18" charset="0"/>
                        </a:rPr>
                        <a:t>    DMS </a:t>
                      </a:r>
                      <a:r>
                        <a:rPr lang="es-EC" sz="1400" dirty="0">
                          <a:effectLst>
                            <a:outerShdw blurRad="38100" dist="38100" dir="2700000" algn="tl">
                              <a:srgbClr val="000000">
                                <a:alpha val="43137"/>
                              </a:srgbClr>
                            </a:outerShdw>
                          </a:effectLst>
                          <a:latin typeface="Times New Roman" pitchFamily="18" charset="0"/>
                          <a:cs typeface="Times New Roman" pitchFamily="18" charset="0"/>
                        </a:rPr>
                        <a:t>= 19,34</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1819" marR="61819" marT="0" marB="0"/>
                </a:tc>
                <a:tc hMerge="1">
                  <a:txBody>
                    <a:bodyPr/>
                    <a:lstStyle/>
                    <a:p>
                      <a:pPr>
                        <a:lnSpc>
                          <a:spcPct val="115000"/>
                        </a:lnSpc>
                        <a:spcAft>
                          <a:spcPts val="0"/>
                        </a:spcAft>
                      </a:pP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1819" marR="61819"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45365">
                <a:tc gridSpan="12">
                  <a:txBody>
                    <a:bodyPr/>
                    <a:lstStyle/>
                    <a:p>
                      <a:pP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Error = 299,21; </a:t>
                      </a:r>
                      <a:r>
                        <a:rPr lang="es-EC" sz="14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s-EC" sz="1400" dirty="0" err="1" smtClean="0">
                          <a:effectLst>
                            <a:outerShdw blurRad="38100" dist="38100" dir="2700000" algn="tl">
                              <a:srgbClr val="000000">
                                <a:alpha val="43137"/>
                              </a:srgbClr>
                            </a:outerShdw>
                          </a:effectLst>
                          <a:latin typeface="Times New Roman" pitchFamily="18" charset="0"/>
                          <a:cs typeface="Times New Roman" pitchFamily="18" charset="0"/>
                        </a:rPr>
                        <a:t>gl</a:t>
                      </a:r>
                      <a:r>
                        <a:rPr lang="es-EC" sz="14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s-EC" sz="1400" dirty="0">
                          <a:effectLst>
                            <a:outerShdw blurRad="38100" dist="38100" dir="2700000" algn="tl">
                              <a:srgbClr val="000000">
                                <a:alpha val="43137"/>
                              </a:srgbClr>
                            </a:outerShdw>
                          </a:effectLst>
                          <a:latin typeface="Times New Roman" pitchFamily="18" charset="0"/>
                          <a:cs typeface="Times New Roman" pitchFamily="18" charset="0"/>
                        </a:rPr>
                        <a:t>= 252</a:t>
                      </a: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1819" marR="61819" marT="0" marB="0"/>
                </a:tc>
                <a:tc hMerge="1">
                  <a:txBody>
                    <a:bodyPr/>
                    <a:lstStyle/>
                    <a:p>
                      <a:pPr>
                        <a:lnSpc>
                          <a:spcPct val="115000"/>
                        </a:lnSpc>
                        <a:spcAft>
                          <a:spcPts val="0"/>
                        </a:spcAft>
                      </a:pPr>
                      <a:endParaRPr lang="es-EC" sz="1400" dirty="0">
                        <a:solidFill>
                          <a:srgbClr val="5F497A"/>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1819" marR="61819"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p:spTree>
  </p:cSld>
  <p:clrMapOvr>
    <a:masterClrMapping/>
  </p:clrMapOvr>
  <p:transition spd="slow">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79388" y="5930900"/>
            <a:ext cx="8721725" cy="738188"/>
          </a:xfrm>
          <a:prstGeom prst="rect">
            <a:avLst/>
          </a:prstGeom>
        </p:spPr>
        <p:txBody>
          <a:bodyPr>
            <a:spAutoFit/>
          </a:bodyPr>
          <a:lstStyle/>
          <a:p>
            <a:pPr algn="ctr">
              <a:defRPr/>
            </a:pPr>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Promedios mensuales de precipitación (A), temperatura (B) y humedad relativa (C), durante la fase experimental diciembre 2010 – octubre 2011. Datos tomados de la Estación Meteorológica INIAP Santo Domingo, Provincia de los </a:t>
            </a:r>
            <a:r>
              <a:rPr lang="es-EC" sz="1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Tsáchilas</a:t>
            </a:r>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24579" name="5 Marcador de contenido"/>
          <p:cNvPicPr>
            <a:picLocks noGrp="1"/>
          </p:cNvPicPr>
          <p:nvPr>
            <p:ph sz="quarter" idx="13"/>
          </p:nvPr>
        </p:nvPicPr>
        <p:blipFill>
          <a:blip r:embed="rId2">
            <a:extLst>
              <a:ext uri="{28A0092B-C50C-407E-A947-70E740481C1C}">
                <a14:useLocalDpi xmlns:a14="http://schemas.microsoft.com/office/drawing/2010/main" xmlns="" val="0"/>
              </a:ext>
            </a:extLst>
          </a:blip>
          <a:srcRect/>
          <a:stretch>
            <a:fillRect/>
          </a:stretch>
        </p:blipFill>
        <p:spPr bwMode="auto">
          <a:xfrm>
            <a:off x="74613" y="333375"/>
            <a:ext cx="4425950" cy="2590800"/>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24580" name="6 Imag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3438" y="333375"/>
            <a:ext cx="4419600"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pic>
        <p:nvPicPr>
          <p:cNvPr id="24581" name="8 Imagen"/>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339975" y="3068638"/>
            <a:ext cx="4424363" cy="2592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sp>
        <p:nvSpPr>
          <p:cNvPr id="4" name="3 CuadroTexto"/>
          <p:cNvSpPr txBox="1"/>
          <p:nvPr/>
        </p:nvSpPr>
        <p:spPr>
          <a:xfrm>
            <a:off x="3995738" y="384175"/>
            <a:ext cx="504825" cy="307975"/>
          </a:xfrm>
          <a:prstGeom prst="rect">
            <a:avLst/>
          </a:prstGeom>
          <a:noFill/>
        </p:spPr>
        <p:txBody>
          <a:bodyPr>
            <a:spAutoFit/>
          </a:bodyPr>
          <a:lstStyle/>
          <a:p>
            <a:pPr algn="ctr">
              <a:defRPr/>
            </a:pPr>
            <a:r>
              <a:rPr lang="es-EC" sz="1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a:t>
            </a:r>
          </a:p>
        </p:txBody>
      </p:sp>
      <p:sp>
        <p:nvSpPr>
          <p:cNvPr id="10" name="9 CuadroTexto"/>
          <p:cNvSpPr txBox="1"/>
          <p:nvPr/>
        </p:nvSpPr>
        <p:spPr>
          <a:xfrm>
            <a:off x="8532813" y="384175"/>
            <a:ext cx="503237" cy="307975"/>
          </a:xfrm>
          <a:prstGeom prst="rect">
            <a:avLst/>
          </a:prstGeom>
          <a:noFill/>
        </p:spPr>
        <p:txBody>
          <a:bodyPr>
            <a:spAutoFit/>
          </a:bodyPr>
          <a:lstStyle/>
          <a:p>
            <a:pPr algn="ctr">
              <a:defRPr/>
            </a:pPr>
            <a:r>
              <a:rPr lang="es-EC" sz="1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a:t>
            </a:r>
          </a:p>
        </p:txBody>
      </p:sp>
      <p:sp>
        <p:nvSpPr>
          <p:cNvPr id="11" name="10 CuadroTexto"/>
          <p:cNvSpPr txBox="1"/>
          <p:nvPr/>
        </p:nvSpPr>
        <p:spPr>
          <a:xfrm>
            <a:off x="6227763" y="3121025"/>
            <a:ext cx="504825" cy="307975"/>
          </a:xfrm>
          <a:prstGeom prst="rect">
            <a:avLst/>
          </a:prstGeom>
          <a:noFill/>
        </p:spPr>
        <p:txBody>
          <a:bodyPr>
            <a:spAutoFit/>
          </a:bodyPr>
          <a:lstStyle/>
          <a:p>
            <a:pPr algn="ctr">
              <a:defRPr/>
            </a:pPr>
            <a:r>
              <a:rPr lang="es-EC" sz="1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a:t>
            </a:r>
          </a:p>
        </p:txBody>
      </p:sp>
    </p:spTree>
  </p:cSld>
  <p:clrMapOvr>
    <a:masterClrMapping/>
  </p:clrMapOvr>
  <p:transition spd="slow">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4 Rectángulo"/>
          <p:cNvSpPr>
            <a:spLocks noChangeArrowheads="1"/>
          </p:cNvSpPr>
          <p:nvPr/>
        </p:nvSpPr>
        <p:spPr bwMode="auto">
          <a:xfrm>
            <a:off x="179388" y="5065713"/>
            <a:ext cx="87217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Porcentaje mensual de almendra enferma en el período Febrero – Octubre 2011</a:t>
            </a:r>
          </a:p>
        </p:txBody>
      </p:sp>
      <p:pic>
        <p:nvPicPr>
          <p:cNvPr id="25603" name="5 Image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288" y="1628775"/>
            <a:ext cx="8353425" cy="338455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cSld>
  <p:clrMapOvr>
    <a:masterClrMapping/>
  </p:clrMapOvr>
  <p:transition spd="slow">
    <p:wedg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68313" y="71438"/>
            <a:ext cx="8229600" cy="1054100"/>
          </a:xfrm>
        </p:spPr>
        <p:txBody>
          <a:bodyPr/>
          <a:lstStyle/>
          <a:p>
            <a:pPr marL="484632" eaLnBrk="1" fontAlgn="auto" hangingPunct="1">
              <a:spcAft>
                <a:spcPts val="0"/>
              </a:spcAft>
              <a:defRPr/>
            </a:pPr>
            <a:r>
              <a:rPr lang="es-ES" sz="2800" b="1" u="sng" dirty="0" smtClean="0">
                <a:solidFill>
                  <a:srgbClr val="FFC000"/>
                </a:solidFill>
                <a:effectLst>
                  <a:outerShdw blurRad="38100" dist="38100" dir="2700000" algn="tl">
                    <a:srgbClr val="000000">
                      <a:alpha val="43137"/>
                    </a:srgbClr>
                  </a:outerShdw>
                </a:effectLst>
                <a:latin typeface="Bookman Old Style" pitchFamily="18" charset="0"/>
                <a:ea typeface="+mn-ea"/>
                <a:cs typeface="Times New Roman" pitchFamily="18" charset="0"/>
              </a:rPr>
              <a:t>OBJETIVOS ESPECÍFICOS:</a:t>
            </a:r>
          </a:p>
        </p:txBody>
      </p:sp>
      <p:sp>
        <p:nvSpPr>
          <p:cNvPr id="57347" name="Rectangle 3"/>
          <p:cNvSpPr>
            <a:spLocks noGrp="1" noChangeArrowheads="1"/>
          </p:cNvSpPr>
          <p:nvPr>
            <p:ph sz="quarter" idx="13"/>
          </p:nvPr>
        </p:nvSpPr>
        <p:spPr>
          <a:xfrm>
            <a:off x="457200" y="1341438"/>
            <a:ext cx="8229600" cy="5400675"/>
          </a:xfrm>
        </p:spPr>
        <p:txBody>
          <a:bodyPr>
            <a:noAutofit/>
          </a:bodyPr>
          <a:lstStyle/>
          <a:p>
            <a:pPr marL="457200" indent="-457200" algn="just">
              <a:buFont typeface="+mj-lt"/>
              <a:buAutoNum type="arabicPeriod"/>
              <a:defRPr/>
            </a:pPr>
            <a:r>
              <a:rPr lang="es-EC" sz="2200" dirty="0" smtClean="0">
                <a:solidFill>
                  <a:schemeClr val="bg1">
                    <a:lumMod val="85000"/>
                    <a:lumOff val="15000"/>
                  </a:schemeClr>
                </a:solidFill>
                <a:latin typeface="Times New Roman" pitchFamily="18" charset="0"/>
                <a:cs typeface="Times New Roman" pitchFamily="18" charset="0"/>
              </a:rPr>
              <a:t>Evaluar </a:t>
            </a:r>
            <a:r>
              <a:rPr lang="es-EC" sz="2200" dirty="0">
                <a:solidFill>
                  <a:schemeClr val="bg1">
                    <a:lumMod val="85000"/>
                    <a:lumOff val="15000"/>
                  </a:schemeClr>
                </a:solidFill>
                <a:latin typeface="Times New Roman" pitchFamily="18" charset="0"/>
                <a:cs typeface="Times New Roman" pitchFamily="18" charset="0"/>
              </a:rPr>
              <a:t>el efecto individual que posee cada medida de control en relación a un control químico en el manejo de la </a:t>
            </a:r>
            <a:r>
              <a:rPr lang="es-EC" sz="2200" dirty="0" err="1">
                <a:solidFill>
                  <a:schemeClr val="bg1">
                    <a:lumMod val="85000"/>
                    <a:lumOff val="15000"/>
                  </a:schemeClr>
                </a:solidFill>
                <a:latin typeface="Times New Roman" pitchFamily="18" charset="0"/>
                <a:cs typeface="Times New Roman" pitchFamily="18" charset="0"/>
              </a:rPr>
              <a:t>moniliasis</a:t>
            </a:r>
            <a:r>
              <a:rPr lang="es-EC" sz="2200" dirty="0">
                <a:solidFill>
                  <a:schemeClr val="bg1">
                    <a:lumMod val="85000"/>
                    <a:lumOff val="15000"/>
                  </a:schemeClr>
                </a:solidFill>
                <a:latin typeface="Times New Roman" pitchFamily="18" charset="0"/>
                <a:cs typeface="Times New Roman" pitchFamily="18" charset="0"/>
              </a:rPr>
              <a:t> en mazorcas de cacao, durante un ciclo de producción de un año</a:t>
            </a:r>
            <a:r>
              <a:rPr lang="es-EC" sz="2200" dirty="0" smtClean="0">
                <a:solidFill>
                  <a:schemeClr val="bg1">
                    <a:lumMod val="85000"/>
                    <a:lumOff val="15000"/>
                  </a:schemeClr>
                </a:solidFill>
                <a:latin typeface="Times New Roman" pitchFamily="18" charset="0"/>
                <a:cs typeface="Times New Roman" pitchFamily="18" charset="0"/>
              </a:rPr>
              <a:t>.</a:t>
            </a:r>
            <a:endParaRPr lang="es-EC" sz="2200" dirty="0">
              <a:solidFill>
                <a:schemeClr val="bg1">
                  <a:lumMod val="85000"/>
                  <a:lumOff val="15000"/>
                </a:schemeClr>
              </a:solidFill>
              <a:latin typeface="Times New Roman" pitchFamily="18" charset="0"/>
              <a:cs typeface="Times New Roman" pitchFamily="18" charset="0"/>
            </a:endParaRPr>
          </a:p>
          <a:p>
            <a:pPr marL="457200" indent="-457200" algn="just">
              <a:buFont typeface="+mj-lt"/>
              <a:buAutoNum type="arabicPeriod"/>
              <a:defRPr/>
            </a:pPr>
            <a:r>
              <a:rPr lang="es-EC" sz="2200" dirty="0">
                <a:latin typeface="Times New Roman" pitchFamily="18" charset="0"/>
                <a:cs typeface="Times New Roman" pitchFamily="18" charset="0"/>
              </a:rPr>
              <a:t>Relacionar el efecto de factores medio ambientales en la actividad de los </a:t>
            </a:r>
            <a:r>
              <a:rPr lang="es-EC" sz="2200" dirty="0" err="1">
                <a:latin typeface="Times New Roman" pitchFamily="18" charset="0"/>
                <a:cs typeface="Times New Roman" pitchFamily="18" charset="0"/>
              </a:rPr>
              <a:t>biopreparados</a:t>
            </a:r>
            <a:r>
              <a:rPr lang="es-EC" sz="2200" dirty="0">
                <a:latin typeface="Times New Roman" pitchFamily="18" charset="0"/>
                <a:cs typeface="Times New Roman" pitchFamily="18" charset="0"/>
              </a:rPr>
              <a:t>, inductores de resistencia y reducción de esporulación para el control de la </a:t>
            </a:r>
            <a:r>
              <a:rPr lang="es-EC" sz="2200" dirty="0" err="1">
                <a:latin typeface="Times New Roman" pitchFamily="18" charset="0"/>
                <a:cs typeface="Times New Roman" pitchFamily="18" charset="0"/>
              </a:rPr>
              <a:t>moniliasis</a:t>
            </a:r>
            <a:r>
              <a:rPr lang="es-EC" sz="2200" dirty="0" smtClean="0">
                <a:latin typeface="Times New Roman" pitchFamily="18" charset="0"/>
                <a:cs typeface="Times New Roman" pitchFamily="18" charset="0"/>
              </a:rPr>
              <a:t>.</a:t>
            </a:r>
            <a:endParaRPr lang="es-EC" sz="2200" dirty="0">
              <a:latin typeface="Times New Roman" pitchFamily="18" charset="0"/>
              <a:cs typeface="Times New Roman" pitchFamily="18" charset="0"/>
            </a:endParaRPr>
          </a:p>
          <a:p>
            <a:pPr marL="457200" indent="-457200" algn="just">
              <a:buFont typeface="+mj-lt"/>
              <a:buAutoNum type="arabicPeriod"/>
              <a:defRPr/>
            </a:pPr>
            <a:r>
              <a:rPr lang="es-EC" sz="2200" dirty="0">
                <a:solidFill>
                  <a:schemeClr val="bg1">
                    <a:lumMod val="85000"/>
                    <a:lumOff val="15000"/>
                  </a:schemeClr>
                </a:solidFill>
                <a:latin typeface="Times New Roman" pitchFamily="18" charset="0"/>
                <a:cs typeface="Times New Roman" pitchFamily="18" charset="0"/>
              </a:rPr>
              <a:t>Establecer los momentos de aplicación adecuados de cada medida de control</a:t>
            </a:r>
            <a:r>
              <a:rPr lang="es-EC" sz="2200" dirty="0" smtClean="0">
                <a:solidFill>
                  <a:schemeClr val="bg1">
                    <a:lumMod val="85000"/>
                    <a:lumOff val="15000"/>
                  </a:schemeClr>
                </a:solidFill>
                <a:latin typeface="Times New Roman" pitchFamily="18" charset="0"/>
                <a:cs typeface="Times New Roman" pitchFamily="18" charset="0"/>
              </a:rPr>
              <a:t>.</a:t>
            </a:r>
            <a:endParaRPr lang="es-EC" sz="2200" dirty="0">
              <a:solidFill>
                <a:schemeClr val="bg1">
                  <a:lumMod val="85000"/>
                  <a:lumOff val="15000"/>
                </a:schemeClr>
              </a:solidFill>
              <a:latin typeface="Times New Roman" pitchFamily="18" charset="0"/>
              <a:cs typeface="Times New Roman" pitchFamily="18" charset="0"/>
            </a:endParaRPr>
          </a:p>
          <a:p>
            <a:pPr marL="457200" indent="-457200" algn="just">
              <a:buFont typeface="+mj-lt"/>
              <a:buAutoNum type="arabicPeriod"/>
              <a:defRPr/>
            </a:pPr>
            <a:r>
              <a:rPr lang="es-EC" sz="2200" dirty="0">
                <a:solidFill>
                  <a:schemeClr val="bg1">
                    <a:lumMod val="85000"/>
                    <a:lumOff val="15000"/>
                  </a:schemeClr>
                </a:solidFill>
                <a:latin typeface="Times New Roman" pitchFamily="18" charset="0"/>
                <a:cs typeface="Times New Roman" pitchFamily="18" charset="0"/>
              </a:rPr>
              <a:t>Determinar el tratamiento más económico para el control de </a:t>
            </a:r>
            <a:r>
              <a:rPr lang="es-EC" sz="2200" dirty="0" err="1">
                <a:solidFill>
                  <a:schemeClr val="bg1">
                    <a:lumMod val="85000"/>
                    <a:lumOff val="15000"/>
                  </a:schemeClr>
                </a:solidFill>
                <a:latin typeface="Times New Roman" pitchFamily="18" charset="0"/>
                <a:cs typeface="Times New Roman" pitchFamily="18" charset="0"/>
              </a:rPr>
              <a:t>moniliasis</a:t>
            </a:r>
            <a:r>
              <a:rPr lang="es-EC" sz="2200" dirty="0">
                <a:solidFill>
                  <a:schemeClr val="bg1">
                    <a:lumMod val="85000"/>
                    <a:lumOff val="15000"/>
                  </a:schemeClr>
                </a:solidFill>
                <a:latin typeface="Times New Roman" pitchFamily="18" charset="0"/>
                <a:cs typeface="Times New Roman" pitchFamily="18" charset="0"/>
              </a:rPr>
              <a:t> en el cultivo de cacao mediante al análisis de presupuesto parcial de </a:t>
            </a:r>
            <a:r>
              <a:rPr lang="es-EC" sz="2200" dirty="0" err="1">
                <a:solidFill>
                  <a:schemeClr val="bg1">
                    <a:lumMod val="85000"/>
                    <a:lumOff val="15000"/>
                  </a:schemeClr>
                </a:solidFill>
                <a:latin typeface="Times New Roman" pitchFamily="18" charset="0"/>
                <a:cs typeface="Times New Roman" pitchFamily="18" charset="0"/>
              </a:rPr>
              <a:t>Perrín</a:t>
            </a:r>
            <a:r>
              <a:rPr lang="es-EC" sz="2200" dirty="0" smtClean="0">
                <a:solidFill>
                  <a:schemeClr val="bg1">
                    <a:lumMod val="85000"/>
                    <a:lumOff val="15000"/>
                  </a:schemeClr>
                </a:solidFill>
                <a:latin typeface="Times New Roman" pitchFamily="18" charset="0"/>
                <a:cs typeface="Times New Roman" pitchFamily="18" charset="0"/>
              </a:rPr>
              <a:t>.</a:t>
            </a:r>
            <a:endParaRPr lang="es-EC" sz="2200" dirty="0">
              <a:solidFill>
                <a:schemeClr val="bg1">
                  <a:lumMod val="85000"/>
                  <a:lumOff val="15000"/>
                </a:schemeClr>
              </a:solidFill>
              <a:latin typeface="Times New Roman" pitchFamily="18" charset="0"/>
              <a:cs typeface="Times New Roman" pitchFamily="18" charset="0"/>
            </a:endParaRPr>
          </a:p>
        </p:txBody>
      </p:sp>
    </p:spTree>
  </p:cSld>
  <p:clrMapOvr>
    <a:masterClrMapping/>
  </p:clrMapOvr>
  <p:transition spd="slow">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sz="quarter" idx="13"/>
          </p:nvPr>
        </p:nvSpPr>
        <p:spPr>
          <a:xfrm>
            <a:off x="609600" y="1052513"/>
            <a:ext cx="7924800" cy="1296987"/>
          </a:xfrm>
        </p:spPr>
        <p:txBody>
          <a:bodyPr>
            <a:noAutofit/>
          </a:bodyPr>
          <a:lstStyle/>
          <a:p>
            <a:pPr marL="914400" lvl="1" indent="-457200">
              <a:buFont typeface="+mj-lt"/>
              <a:buAutoNum type="arabicPeriod" startAt="3"/>
              <a:defRPr/>
            </a:pPr>
            <a:r>
              <a:rPr lang="es-EC" sz="2000" b="1" dirty="0">
                <a:effectLst>
                  <a:outerShdw blurRad="38100" dist="38100" dir="2700000" algn="tl">
                    <a:srgbClr val="000000">
                      <a:alpha val="43137"/>
                    </a:srgbClr>
                  </a:outerShdw>
                </a:effectLst>
                <a:latin typeface="Times New Roman" pitchFamily="18" charset="0"/>
                <a:cs typeface="Times New Roman" pitchFamily="18" charset="0"/>
              </a:rPr>
              <a:t>MOMENTO ADECUADO DE APLICACIÓN DE CADA MEDIDA DE CONTROL</a:t>
            </a:r>
            <a:endParaRPr lang="es-EC" sz="200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2"/>
          <p:cNvSpPr>
            <a:spLocks noGrp="1" noChangeArrowheads="1"/>
          </p:cNvSpPr>
          <p:nvPr>
            <p:ph type="title"/>
          </p:nvPr>
        </p:nvSpPr>
        <p:spPr>
          <a:xfrm>
            <a:off x="609600" y="274638"/>
            <a:ext cx="7924800" cy="633412"/>
          </a:xfrm>
        </p:spPr>
        <p:txBody>
          <a:bodyPr/>
          <a:lstStyle/>
          <a:p>
            <a:pPr marL="484632" eaLnBrk="1" fontAlgn="auto" hangingPunct="1">
              <a:spcAft>
                <a:spcPts val="0"/>
              </a:spcAft>
              <a:defRPr/>
            </a:pPr>
            <a:r>
              <a:rPr lang="es-EC" sz="4000" b="1" dirty="0" smtClean="0">
                <a:solidFill>
                  <a:srgbClr val="FFC000"/>
                </a:solidFill>
                <a:effectLst>
                  <a:outerShdw blurRad="38100" dist="38100" dir="2700000" algn="tl">
                    <a:srgbClr val="000000"/>
                  </a:outerShdw>
                </a:effectLst>
                <a:latin typeface="Bookman Old Style" pitchFamily="18" charset="0"/>
              </a:rPr>
              <a:t>RESULTADOS</a:t>
            </a:r>
            <a:endParaRPr lang="es-ES" sz="4000" b="1" dirty="0" smtClean="0">
              <a:solidFill>
                <a:srgbClr val="FFC000"/>
              </a:solidFill>
              <a:effectLst>
                <a:outerShdw blurRad="38100" dist="38100" dir="2700000" algn="tl">
                  <a:srgbClr val="000000"/>
                </a:outerShdw>
              </a:effectLst>
              <a:latin typeface="Bookman Old Style" pitchFamily="18" charset="0"/>
            </a:endParaRPr>
          </a:p>
        </p:txBody>
      </p:sp>
      <p:sp>
        <p:nvSpPr>
          <p:cNvPr id="5" name="4 Rectángulo"/>
          <p:cNvSpPr/>
          <p:nvPr/>
        </p:nvSpPr>
        <p:spPr>
          <a:xfrm>
            <a:off x="539750" y="5516563"/>
            <a:ext cx="8064500" cy="307975"/>
          </a:xfrm>
          <a:prstGeom prst="rect">
            <a:avLst/>
          </a:prstGeom>
        </p:spPr>
        <p:txBody>
          <a:bodyPr>
            <a:spAutoFit/>
          </a:bodyPr>
          <a:lstStyle/>
          <a:p>
            <a:pPr algn="ctr">
              <a:defRPr/>
            </a:pPr>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Porcentaje mensual de almendra sana en el período Febrero – Octubre 2011</a:t>
            </a:r>
          </a:p>
        </p:txBody>
      </p:sp>
      <p:pic>
        <p:nvPicPr>
          <p:cNvPr id="27653" name="6 Image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0825" y="2103438"/>
            <a:ext cx="8569325" cy="334168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756865" y="1124744"/>
            <a:ext cx="7559551" cy="369332"/>
          </a:xfrm>
          <a:prstGeom prst="rect">
            <a:avLst/>
          </a:prstGeom>
        </p:spPr>
        <p:txBody>
          <a:bodyPr wrap="square">
            <a:spAutoFit/>
          </a:bodyPr>
          <a:lstStyle/>
          <a:p>
            <a:pPr algn="ctr"/>
            <a:r>
              <a:rPr lang="es-EC"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PROGRAMA ALTERNATIVO DE APLICACIÓN DE TRATAMIENTOS</a:t>
            </a:r>
            <a:endParaRPr lang="es-EC"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graphicFrame>
        <p:nvGraphicFramePr>
          <p:cNvPr id="3" name="2 Tabla"/>
          <p:cNvGraphicFramePr>
            <a:graphicFrameLocks noGrp="1"/>
          </p:cNvGraphicFramePr>
          <p:nvPr>
            <p:extLst>
              <p:ext uri="{D42A27DB-BD31-4B8C-83A1-F6EECF244321}">
                <p14:modId xmlns:p14="http://schemas.microsoft.com/office/powerpoint/2010/main" xmlns="" val="3640418073"/>
              </p:ext>
            </p:extLst>
          </p:nvPr>
        </p:nvGraphicFramePr>
        <p:xfrm>
          <a:off x="755576" y="1916832"/>
          <a:ext cx="7560195" cy="3528389"/>
        </p:xfrm>
        <a:graphic>
          <a:graphicData uri="http://schemas.openxmlformats.org/drawingml/2006/table">
            <a:tbl>
              <a:tblPr firstRow="1" firstCol="1" bandRow="1">
                <a:tableStyleId>{5C22544A-7EE6-4342-B048-85BDC9FD1C3A}</a:tableStyleId>
              </a:tblPr>
              <a:tblGrid>
                <a:gridCol w="1293977"/>
                <a:gridCol w="486198"/>
                <a:gridCol w="555109"/>
                <a:gridCol w="555109"/>
                <a:gridCol w="547451"/>
                <a:gridCol w="547451"/>
                <a:gridCol w="487730"/>
                <a:gridCol w="534435"/>
                <a:gridCol w="534435"/>
                <a:gridCol w="496918"/>
                <a:gridCol w="535202"/>
                <a:gridCol w="535202"/>
                <a:gridCol w="450978"/>
              </a:tblGrid>
              <a:tr h="318650">
                <a:tc rowSpan="3">
                  <a:txBody>
                    <a:bodyPr/>
                    <a:lstStyle/>
                    <a:p>
                      <a:pPr algn="ctr">
                        <a:lnSpc>
                          <a:spcPct val="115000"/>
                        </a:lnSpc>
                        <a:spcAft>
                          <a:spcPts val="0"/>
                        </a:spcAft>
                      </a:pPr>
                      <a:r>
                        <a:rPr lang="es-EC" sz="1100" u="sng" dirty="0">
                          <a:effectLst/>
                        </a:rPr>
                        <a:t>TRATAMIENTOS</a:t>
                      </a:r>
                      <a:endParaRPr lang="es-EC" sz="1100" dirty="0">
                        <a:effectLst/>
                        <a:latin typeface="Calibri"/>
                        <a:ea typeface="Calibri"/>
                        <a:cs typeface="Times New Roman"/>
                      </a:endParaRPr>
                    </a:p>
                  </a:txBody>
                  <a:tcPr marL="68580" marR="68580" marT="0" marB="0" anchor="ctr"/>
                </a:tc>
                <a:tc gridSpan="6">
                  <a:txBody>
                    <a:bodyPr/>
                    <a:lstStyle/>
                    <a:p>
                      <a:pPr algn="ctr">
                        <a:lnSpc>
                          <a:spcPct val="115000"/>
                        </a:lnSpc>
                        <a:spcAft>
                          <a:spcPts val="0"/>
                        </a:spcAft>
                      </a:pPr>
                      <a:r>
                        <a:rPr lang="es-EC" sz="1100">
                          <a:effectLst/>
                        </a:rPr>
                        <a:t>INVIERNO</a:t>
                      </a:r>
                      <a:endParaRPr lang="es-EC" sz="1100">
                        <a:effectLst/>
                        <a:latin typeface="Calibri"/>
                        <a:ea typeface="Calibri"/>
                        <a:cs typeface="Times New Roman"/>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gridSpan="6">
                  <a:txBody>
                    <a:bodyPr/>
                    <a:lstStyle/>
                    <a:p>
                      <a:pPr algn="ctr">
                        <a:lnSpc>
                          <a:spcPct val="115000"/>
                        </a:lnSpc>
                        <a:spcAft>
                          <a:spcPts val="0"/>
                        </a:spcAft>
                      </a:pPr>
                      <a:r>
                        <a:rPr lang="es-EC" sz="1100" dirty="0">
                          <a:effectLst/>
                        </a:rPr>
                        <a:t>VERANO</a:t>
                      </a:r>
                      <a:endParaRPr lang="es-EC" sz="1100" dirty="0">
                        <a:effectLst/>
                        <a:latin typeface="Calibri"/>
                        <a:ea typeface="Calibri"/>
                        <a:cs typeface="Times New Roman"/>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18762">
                <a:tc vMerge="1">
                  <a:txBody>
                    <a:bodyPr/>
                    <a:lstStyle/>
                    <a:p>
                      <a:endParaRPr lang="es-EC"/>
                    </a:p>
                  </a:txBody>
                  <a:tcPr/>
                </a:tc>
                <a:tc gridSpan="12">
                  <a:txBody>
                    <a:bodyPr/>
                    <a:lstStyle/>
                    <a:p>
                      <a:pPr algn="ctr">
                        <a:lnSpc>
                          <a:spcPct val="115000"/>
                        </a:lnSpc>
                        <a:spcAft>
                          <a:spcPts val="0"/>
                        </a:spcAft>
                      </a:pPr>
                      <a:r>
                        <a:rPr lang="es-EC" sz="1100">
                          <a:effectLst/>
                        </a:rPr>
                        <a:t>MESES</a:t>
                      </a:r>
                      <a:endParaRPr lang="es-EC" sz="1100">
                        <a:effectLst/>
                        <a:latin typeface="Calibri"/>
                        <a:ea typeface="Calibri"/>
                        <a:cs typeface="Times New Roman"/>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659643">
                <a:tc vMerge="1">
                  <a:txBody>
                    <a:bodyPr/>
                    <a:lstStyle/>
                    <a:p>
                      <a:endParaRPr lang="es-EC"/>
                    </a:p>
                  </a:txBody>
                  <a:tcPr/>
                </a:tc>
                <a:tc>
                  <a:txBody>
                    <a:bodyPr/>
                    <a:lstStyle/>
                    <a:p>
                      <a:pPr algn="ctr">
                        <a:lnSpc>
                          <a:spcPct val="115000"/>
                        </a:lnSpc>
                        <a:spcAft>
                          <a:spcPts val="0"/>
                        </a:spcAft>
                      </a:pPr>
                      <a:r>
                        <a:rPr lang="es-EC" sz="1100">
                          <a:effectLst/>
                        </a:rPr>
                        <a:t>ENE.</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FEB.</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MAR.</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ABR.</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MAY.</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JUN.</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JUL.</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AGO.</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SEP.</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OCT.</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NOV.</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DIC.</a:t>
                      </a:r>
                      <a:endParaRPr lang="es-EC" sz="1100">
                        <a:effectLst/>
                        <a:latin typeface="Calibri"/>
                        <a:ea typeface="Calibri"/>
                        <a:cs typeface="Times New Roman"/>
                      </a:endParaRPr>
                    </a:p>
                  </a:txBody>
                  <a:tcPr marL="68580" marR="68580" marT="0" marB="0" anchor="ctr"/>
                </a:tc>
              </a:tr>
              <a:tr h="318762">
                <a:tc>
                  <a:txBody>
                    <a:bodyPr/>
                    <a:lstStyle/>
                    <a:p>
                      <a:pPr>
                        <a:lnSpc>
                          <a:spcPct val="115000"/>
                        </a:lnSpc>
                        <a:spcAft>
                          <a:spcPts val="0"/>
                        </a:spcAft>
                      </a:pPr>
                      <a:r>
                        <a:rPr lang="es-EC" sz="1100">
                          <a:effectLst/>
                        </a:rPr>
                        <a:t>BASUBTIL</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M.s.</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M.s.</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M.s.</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M.s.</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M.s.</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M.s.</a:t>
                      </a:r>
                      <a:endParaRPr lang="es-EC" sz="1100">
                        <a:effectLst/>
                        <a:latin typeface="Calibri"/>
                        <a:ea typeface="Calibri"/>
                        <a:cs typeface="Times New Roman"/>
                      </a:endParaRPr>
                    </a:p>
                  </a:txBody>
                  <a:tcPr marL="68580" marR="68580" marT="0" marB="0" anchor="ctr"/>
                </a:tc>
              </a:tr>
              <a:tr h="318762">
                <a:tc>
                  <a:txBody>
                    <a:bodyPr/>
                    <a:lstStyle/>
                    <a:p>
                      <a:pPr>
                        <a:lnSpc>
                          <a:spcPct val="115000"/>
                        </a:lnSpc>
                        <a:spcAft>
                          <a:spcPts val="0"/>
                        </a:spcAft>
                      </a:pPr>
                      <a:r>
                        <a:rPr lang="es-EC" sz="1100">
                          <a:effectLst/>
                        </a:rPr>
                        <a:t>CEPACIDE</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M.s.</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M.s.</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M.s.</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M.s.</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M.s.</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M.s.</a:t>
                      </a:r>
                      <a:endParaRPr lang="es-EC" sz="1100">
                        <a:effectLst/>
                        <a:latin typeface="Calibri"/>
                        <a:ea typeface="Calibri"/>
                        <a:cs typeface="Times New Roman"/>
                      </a:endParaRPr>
                    </a:p>
                  </a:txBody>
                  <a:tcPr marL="68580" marR="68580" marT="0" marB="0" anchor="ctr"/>
                </a:tc>
              </a:tr>
              <a:tr h="318762">
                <a:tc>
                  <a:txBody>
                    <a:bodyPr/>
                    <a:lstStyle/>
                    <a:p>
                      <a:pPr>
                        <a:lnSpc>
                          <a:spcPct val="115000"/>
                        </a:lnSpc>
                        <a:spcAft>
                          <a:spcPts val="0"/>
                        </a:spcAft>
                      </a:pPr>
                      <a:r>
                        <a:rPr lang="es-EC" sz="1100" dirty="0">
                          <a:effectLst/>
                        </a:rPr>
                        <a:t>CODAPHOS </a:t>
                      </a:r>
                      <a:r>
                        <a:rPr lang="es-EC" sz="1100" dirty="0" smtClean="0">
                          <a:effectLst/>
                        </a:rPr>
                        <a:t>Zn.</a:t>
                      </a:r>
                      <a:endParaRPr lang="es-EC"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 </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 </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 </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 </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 </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 </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r>
              <a:tr h="318762">
                <a:tc>
                  <a:txBody>
                    <a:bodyPr/>
                    <a:lstStyle/>
                    <a:p>
                      <a:pPr>
                        <a:lnSpc>
                          <a:spcPct val="115000"/>
                        </a:lnSpc>
                        <a:spcAft>
                          <a:spcPts val="0"/>
                        </a:spcAft>
                      </a:pPr>
                      <a:r>
                        <a:rPr lang="es-EC" sz="1100">
                          <a:effectLst/>
                        </a:rPr>
                        <a:t>CODAPHOS Ca.</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 </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 </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 </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 </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 </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 </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r>
              <a:tr h="318762">
                <a:tc>
                  <a:txBody>
                    <a:bodyPr/>
                    <a:lstStyle/>
                    <a:p>
                      <a:pPr>
                        <a:lnSpc>
                          <a:spcPct val="115000"/>
                        </a:lnSpc>
                        <a:spcAft>
                          <a:spcPts val="0"/>
                        </a:spcAft>
                      </a:pPr>
                      <a:r>
                        <a:rPr lang="es-EC" sz="1100">
                          <a:effectLst/>
                        </a:rPr>
                        <a:t>REM. - 8 DIAS</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r>
              <a:tr h="318762">
                <a:tc>
                  <a:txBody>
                    <a:bodyPr/>
                    <a:lstStyle/>
                    <a:p>
                      <a:pPr>
                        <a:lnSpc>
                          <a:spcPct val="115000"/>
                        </a:lnSpc>
                        <a:spcAft>
                          <a:spcPts val="0"/>
                        </a:spcAft>
                      </a:pPr>
                      <a:r>
                        <a:rPr lang="es-EC" sz="1100">
                          <a:effectLst/>
                        </a:rPr>
                        <a:t>REM. - 15 DIAS</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 </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 </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 </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 </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 </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 </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r>
              <a:tr h="318762">
                <a:tc>
                  <a:txBody>
                    <a:bodyPr/>
                    <a:lstStyle/>
                    <a:p>
                      <a:pPr>
                        <a:lnSpc>
                          <a:spcPct val="115000"/>
                        </a:lnSpc>
                        <a:spcAft>
                          <a:spcPts val="0"/>
                        </a:spcAft>
                      </a:pPr>
                      <a:r>
                        <a:rPr lang="es-EC" sz="1100">
                          <a:effectLst/>
                        </a:rPr>
                        <a:t>CUPROFIX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 </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 </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 </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 </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 </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 </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 </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x</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dirty="0">
                          <a:effectLst/>
                        </a:rPr>
                        <a:t>x</a:t>
                      </a:r>
                      <a:endParaRPr lang="es-EC" sz="1100" dirty="0">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xmlns="" val="162234564"/>
      </p:ext>
    </p:extLst>
  </p:cSld>
  <p:clrMapOvr>
    <a:masterClrMapping/>
  </p:clrMapOvr>
  <p:transition spd="slow">
    <p:wedg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68313" y="71438"/>
            <a:ext cx="8229600" cy="1054100"/>
          </a:xfrm>
        </p:spPr>
        <p:txBody>
          <a:bodyPr/>
          <a:lstStyle/>
          <a:p>
            <a:pPr marL="484632" eaLnBrk="1" fontAlgn="auto" hangingPunct="1">
              <a:spcAft>
                <a:spcPts val="0"/>
              </a:spcAft>
              <a:defRPr/>
            </a:pPr>
            <a:r>
              <a:rPr lang="es-ES" sz="2800" b="1" u="sng" dirty="0" smtClean="0">
                <a:solidFill>
                  <a:srgbClr val="FFC000"/>
                </a:solidFill>
                <a:effectLst>
                  <a:outerShdw blurRad="38100" dist="38100" dir="2700000" algn="tl">
                    <a:srgbClr val="000000">
                      <a:alpha val="43137"/>
                    </a:srgbClr>
                  </a:outerShdw>
                </a:effectLst>
                <a:latin typeface="Bookman Old Style" pitchFamily="18" charset="0"/>
                <a:ea typeface="+mn-ea"/>
                <a:cs typeface="Times New Roman" pitchFamily="18" charset="0"/>
              </a:rPr>
              <a:t>OBJETIVOS ESPECÍFICOS:</a:t>
            </a:r>
          </a:p>
        </p:txBody>
      </p:sp>
      <p:sp>
        <p:nvSpPr>
          <p:cNvPr id="57347" name="Rectangle 3"/>
          <p:cNvSpPr>
            <a:spLocks noGrp="1" noChangeArrowheads="1"/>
          </p:cNvSpPr>
          <p:nvPr>
            <p:ph sz="quarter" idx="13"/>
          </p:nvPr>
        </p:nvSpPr>
        <p:spPr>
          <a:xfrm>
            <a:off x="457200" y="1341438"/>
            <a:ext cx="8229600" cy="5400675"/>
          </a:xfrm>
        </p:spPr>
        <p:txBody>
          <a:bodyPr>
            <a:noAutofit/>
          </a:bodyPr>
          <a:lstStyle/>
          <a:p>
            <a:pPr marL="457200" indent="-457200" algn="just">
              <a:buFont typeface="+mj-lt"/>
              <a:buAutoNum type="arabicPeriod"/>
              <a:defRPr/>
            </a:pPr>
            <a:r>
              <a:rPr lang="es-EC" sz="2200" dirty="0" smtClean="0">
                <a:solidFill>
                  <a:schemeClr val="bg1">
                    <a:lumMod val="85000"/>
                    <a:lumOff val="15000"/>
                  </a:schemeClr>
                </a:solidFill>
                <a:latin typeface="Times New Roman" pitchFamily="18" charset="0"/>
                <a:cs typeface="Times New Roman" pitchFamily="18" charset="0"/>
              </a:rPr>
              <a:t>Evaluar </a:t>
            </a:r>
            <a:r>
              <a:rPr lang="es-EC" sz="2200" dirty="0">
                <a:solidFill>
                  <a:schemeClr val="bg1">
                    <a:lumMod val="85000"/>
                    <a:lumOff val="15000"/>
                  </a:schemeClr>
                </a:solidFill>
                <a:latin typeface="Times New Roman" pitchFamily="18" charset="0"/>
                <a:cs typeface="Times New Roman" pitchFamily="18" charset="0"/>
              </a:rPr>
              <a:t>el efecto individual que posee cada medida de control en relación a un control químico en el manejo de la </a:t>
            </a:r>
            <a:r>
              <a:rPr lang="es-EC" sz="2200" dirty="0" err="1">
                <a:solidFill>
                  <a:schemeClr val="bg1">
                    <a:lumMod val="85000"/>
                    <a:lumOff val="15000"/>
                  </a:schemeClr>
                </a:solidFill>
                <a:latin typeface="Times New Roman" pitchFamily="18" charset="0"/>
                <a:cs typeface="Times New Roman" pitchFamily="18" charset="0"/>
              </a:rPr>
              <a:t>moniliasis</a:t>
            </a:r>
            <a:r>
              <a:rPr lang="es-EC" sz="2200" dirty="0">
                <a:solidFill>
                  <a:schemeClr val="bg1">
                    <a:lumMod val="85000"/>
                    <a:lumOff val="15000"/>
                  </a:schemeClr>
                </a:solidFill>
                <a:latin typeface="Times New Roman" pitchFamily="18" charset="0"/>
                <a:cs typeface="Times New Roman" pitchFamily="18" charset="0"/>
              </a:rPr>
              <a:t> en mazorcas de cacao, durante un ciclo de producción de un año</a:t>
            </a:r>
            <a:r>
              <a:rPr lang="es-EC" sz="2200" dirty="0" smtClean="0">
                <a:solidFill>
                  <a:schemeClr val="bg1">
                    <a:lumMod val="85000"/>
                    <a:lumOff val="15000"/>
                  </a:schemeClr>
                </a:solidFill>
                <a:latin typeface="Times New Roman" pitchFamily="18" charset="0"/>
                <a:cs typeface="Times New Roman" pitchFamily="18" charset="0"/>
              </a:rPr>
              <a:t>.</a:t>
            </a:r>
            <a:endParaRPr lang="es-EC" sz="2200" dirty="0">
              <a:solidFill>
                <a:schemeClr val="bg1">
                  <a:lumMod val="85000"/>
                  <a:lumOff val="15000"/>
                </a:schemeClr>
              </a:solidFill>
              <a:latin typeface="Times New Roman" pitchFamily="18" charset="0"/>
              <a:cs typeface="Times New Roman" pitchFamily="18" charset="0"/>
            </a:endParaRPr>
          </a:p>
          <a:p>
            <a:pPr marL="457200" indent="-457200" algn="just">
              <a:buFont typeface="+mj-lt"/>
              <a:buAutoNum type="arabicPeriod"/>
              <a:defRPr/>
            </a:pPr>
            <a:r>
              <a:rPr lang="es-EC" sz="2200" dirty="0">
                <a:solidFill>
                  <a:schemeClr val="bg1">
                    <a:lumMod val="85000"/>
                    <a:lumOff val="15000"/>
                  </a:schemeClr>
                </a:solidFill>
                <a:latin typeface="Times New Roman" pitchFamily="18" charset="0"/>
                <a:cs typeface="Times New Roman" pitchFamily="18" charset="0"/>
              </a:rPr>
              <a:t>Relacionar el efecto de factores medio ambientales en la actividad de los </a:t>
            </a:r>
            <a:r>
              <a:rPr lang="es-EC" sz="2200" dirty="0" err="1">
                <a:solidFill>
                  <a:schemeClr val="bg1">
                    <a:lumMod val="85000"/>
                    <a:lumOff val="15000"/>
                  </a:schemeClr>
                </a:solidFill>
                <a:latin typeface="Times New Roman" pitchFamily="18" charset="0"/>
                <a:cs typeface="Times New Roman" pitchFamily="18" charset="0"/>
              </a:rPr>
              <a:t>biopreparados</a:t>
            </a:r>
            <a:r>
              <a:rPr lang="es-EC" sz="2200" dirty="0">
                <a:solidFill>
                  <a:schemeClr val="bg1">
                    <a:lumMod val="85000"/>
                    <a:lumOff val="15000"/>
                  </a:schemeClr>
                </a:solidFill>
                <a:latin typeface="Times New Roman" pitchFamily="18" charset="0"/>
                <a:cs typeface="Times New Roman" pitchFamily="18" charset="0"/>
              </a:rPr>
              <a:t>, inductores de resistencia y reducción de esporulación para el control de la </a:t>
            </a:r>
            <a:r>
              <a:rPr lang="es-EC" sz="2200" dirty="0" err="1">
                <a:solidFill>
                  <a:schemeClr val="bg1">
                    <a:lumMod val="85000"/>
                    <a:lumOff val="15000"/>
                  </a:schemeClr>
                </a:solidFill>
                <a:latin typeface="Times New Roman" pitchFamily="18" charset="0"/>
                <a:cs typeface="Times New Roman" pitchFamily="18" charset="0"/>
              </a:rPr>
              <a:t>moniliasis</a:t>
            </a:r>
            <a:r>
              <a:rPr lang="es-EC" sz="2200" dirty="0" smtClean="0">
                <a:solidFill>
                  <a:schemeClr val="bg1">
                    <a:lumMod val="85000"/>
                    <a:lumOff val="15000"/>
                  </a:schemeClr>
                </a:solidFill>
                <a:latin typeface="Times New Roman" pitchFamily="18" charset="0"/>
                <a:cs typeface="Times New Roman" pitchFamily="18" charset="0"/>
              </a:rPr>
              <a:t>.</a:t>
            </a:r>
            <a:endParaRPr lang="es-EC" sz="2200" dirty="0">
              <a:solidFill>
                <a:schemeClr val="bg1">
                  <a:lumMod val="85000"/>
                  <a:lumOff val="15000"/>
                </a:schemeClr>
              </a:solidFill>
              <a:latin typeface="Times New Roman" pitchFamily="18" charset="0"/>
              <a:cs typeface="Times New Roman" pitchFamily="18" charset="0"/>
            </a:endParaRPr>
          </a:p>
          <a:p>
            <a:pPr marL="457200" indent="-457200" algn="just">
              <a:buFont typeface="+mj-lt"/>
              <a:buAutoNum type="arabicPeriod"/>
              <a:defRPr/>
            </a:pPr>
            <a:r>
              <a:rPr lang="es-EC" sz="2200" dirty="0">
                <a:latin typeface="Times New Roman" pitchFamily="18" charset="0"/>
                <a:cs typeface="Times New Roman" pitchFamily="18" charset="0"/>
              </a:rPr>
              <a:t>Establecer los momentos de aplicación adecuados de cada medida de control</a:t>
            </a:r>
            <a:r>
              <a:rPr lang="es-EC" sz="2200" dirty="0" smtClean="0">
                <a:latin typeface="Times New Roman" pitchFamily="18" charset="0"/>
                <a:cs typeface="Times New Roman" pitchFamily="18" charset="0"/>
              </a:rPr>
              <a:t>.</a:t>
            </a:r>
            <a:endParaRPr lang="es-EC" sz="2200" dirty="0">
              <a:latin typeface="Times New Roman" pitchFamily="18" charset="0"/>
              <a:cs typeface="Times New Roman" pitchFamily="18" charset="0"/>
            </a:endParaRPr>
          </a:p>
          <a:p>
            <a:pPr marL="457200" indent="-457200" algn="just">
              <a:buFont typeface="+mj-lt"/>
              <a:buAutoNum type="arabicPeriod"/>
              <a:defRPr/>
            </a:pPr>
            <a:r>
              <a:rPr lang="es-EC" sz="2200" dirty="0">
                <a:solidFill>
                  <a:schemeClr val="bg1">
                    <a:lumMod val="85000"/>
                    <a:lumOff val="15000"/>
                  </a:schemeClr>
                </a:solidFill>
                <a:latin typeface="Times New Roman" pitchFamily="18" charset="0"/>
                <a:cs typeface="Times New Roman" pitchFamily="18" charset="0"/>
              </a:rPr>
              <a:t>Determinar el tratamiento más económico para el control de </a:t>
            </a:r>
            <a:r>
              <a:rPr lang="es-EC" sz="2200" dirty="0" err="1">
                <a:solidFill>
                  <a:schemeClr val="bg1">
                    <a:lumMod val="85000"/>
                    <a:lumOff val="15000"/>
                  </a:schemeClr>
                </a:solidFill>
                <a:latin typeface="Times New Roman" pitchFamily="18" charset="0"/>
                <a:cs typeface="Times New Roman" pitchFamily="18" charset="0"/>
              </a:rPr>
              <a:t>moniliasis</a:t>
            </a:r>
            <a:r>
              <a:rPr lang="es-EC" sz="2200" dirty="0">
                <a:solidFill>
                  <a:schemeClr val="bg1">
                    <a:lumMod val="85000"/>
                    <a:lumOff val="15000"/>
                  </a:schemeClr>
                </a:solidFill>
                <a:latin typeface="Times New Roman" pitchFamily="18" charset="0"/>
                <a:cs typeface="Times New Roman" pitchFamily="18" charset="0"/>
              </a:rPr>
              <a:t> en el cultivo de cacao mediante al análisis de presupuesto parcial de </a:t>
            </a:r>
            <a:r>
              <a:rPr lang="es-EC" sz="2200" dirty="0" err="1">
                <a:solidFill>
                  <a:schemeClr val="bg1">
                    <a:lumMod val="85000"/>
                    <a:lumOff val="15000"/>
                  </a:schemeClr>
                </a:solidFill>
                <a:latin typeface="Times New Roman" pitchFamily="18" charset="0"/>
                <a:cs typeface="Times New Roman" pitchFamily="18" charset="0"/>
              </a:rPr>
              <a:t>Perrín</a:t>
            </a:r>
            <a:r>
              <a:rPr lang="es-EC" sz="2200" dirty="0" smtClean="0">
                <a:solidFill>
                  <a:schemeClr val="bg1">
                    <a:lumMod val="85000"/>
                    <a:lumOff val="15000"/>
                  </a:schemeClr>
                </a:solidFill>
                <a:latin typeface="Times New Roman" pitchFamily="18" charset="0"/>
                <a:cs typeface="Times New Roman" pitchFamily="18" charset="0"/>
              </a:rPr>
              <a:t>.</a:t>
            </a:r>
            <a:endParaRPr lang="es-EC" sz="2200" dirty="0">
              <a:solidFill>
                <a:schemeClr val="bg1">
                  <a:lumMod val="85000"/>
                  <a:lumOff val="15000"/>
                </a:schemeClr>
              </a:solidFill>
              <a:latin typeface="Times New Roman" pitchFamily="18" charset="0"/>
              <a:cs typeface="Times New Roman" pitchFamily="18" charset="0"/>
            </a:endParaRPr>
          </a:p>
        </p:txBody>
      </p:sp>
    </p:spTree>
  </p:cSld>
  <p:clrMapOvr>
    <a:masterClrMapping/>
  </p:clrMapOvr>
  <p:transition spd="slow">
    <p:wedg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sz="quarter" idx="13"/>
          </p:nvPr>
        </p:nvSpPr>
        <p:spPr>
          <a:xfrm>
            <a:off x="609600" y="1052513"/>
            <a:ext cx="7924800" cy="504825"/>
          </a:xfrm>
        </p:spPr>
        <p:txBody>
          <a:bodyPr>
            <a:noAutofit/>
          </a:bodyPr>
          <a:lstStyle/>
          <a:p>
            <a:pPr marL="914400" lvl="1" indent="-457200">
              <a:buFont typeface="+mj-lt"/>
              <a:buAutoNum type="arabicPeriod" startAt="4"/>
              <a:defRPr/>
            </a:pPr>
            <a:r>
              <a:rPr lang="es-EC" sz="2000" b="1" dirty="0">
                <a:effectLst>
                  <a:outerShdw blurRad="38100" dist="38100" dir="2700000" algn="tl">
                    <a:srgbClr val="000000">
                      <a:alpha val="43137"/>
                    </a:srgbClr>
                  </a:outerShdw>
                </a:effectLst>
                <a:latin typeface="Times New Roman" pitchFamily="18" charset="0"/>
                <a:cs typeface="Times New Roman" pitchFamily="18" charset="0"/>
              </a:rPr>
              <a:t>ANÁLISIS ECONÓMICO DE LOS TRATAMIENTOS</a:t>
            </a:r>
            <a:r>
              <a:rPr lang="es-EC" sz="2000" b="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s-EC" sz="200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2"/>
          <p:cNvSpPr>
            <a:spLocks noGrp="1" noChangeArrowheads="1"/>
          </p:cNvSpPr>
          <p:nvPr>
            <p:ph type="title"/>
          </p:nvPr>
        </p:nvSpPr>
        <p:spPr>
          <a:xfrm>
            <a:off x="609600" y="274638"/>
            <a:ext cx="7924800" cy="633412"/>
          </a:xfrm>
        </p:spPr>
        <p:txBody>
          <a:bodyPr/>
          <a:lstStyle/>
          <a:p>
            <a:pPr marL="484632" eaLnBrk="1" fontAlgn="auto" hangingPunct="1">
              <a:spcAft>
                <a:spcPts val="0"/>
              </a:spcAft>
              <a:defRPr/>
            </a:pPr>
            <a:r>
              <a:rPr lang="es-EC" sz="4000" b="1" dirty="0" smtClean="0">
                <a:solidFill>
                  <a:srgbClr val="FFC000"/>
                </a:solidFill>
                <a:effectLst>
                  <a:outerShdw blurRad="38100" dist="38100" dir="2700000" algn="tl">
                    <a:srgbClr val="000000"/>
                  </a:outerShdw>
                </a:effectLst>
                <a:latin typeface="Bookman Old Style" pitchFamily="18" charset="0"/>
              </a:rPr>
              <a:t>RESULTADOS</a:t>
            </a:r>
            <a:endParaRPr lang="es-ES" sz="4000" b="1" dirty="0" smtClean="0">
              <a:solidFill>
                <a:srgbClr val="FFC000"/>
              </a:solidFill>
              <a:effectLst>
                <a:outerShdw blurRad="38100" dist="38100" dir="2700000" algn="tl">
                  <a:srgbClr val="000000"/>
                </a:outerShdw>
              </a:effectLst>
              <a:latin typeface="Bookman Old Style" pitchFamily="18" charset="0"/>
            </a:endParaRPr>
          </a:p>
        </p:txBody>
      </p:sp>
      <p:sp>
        <p:nvSpPr>
          <p:cNvPr id="5" name="4 Rectángulo"/>
          <p:cNvSpPr/>
          <p:nvPr/>
        </p:nvSpPr>
        <p:spPr>
          <a:xfrm>
            <a:off x="546100" y="6002338"/>
            <a:ext cx="8064500" cy="738664"/>
          </a:xfrm>
          <a:prstGeom prst="rect">
            <a:avLst/>
          </a:prstGeom>
        </p:spPr>
        <p:txBody>
          <a:bodyPr>
            <a:spAutoFit/>
          </a:bodyPr>
          <a:lstStyle/>
          <a:p>
            <a:pPr algn="ctr"/>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Cálculo del presupuesto parcial.  Proyección de rendimientos y reducción de costos de un experimento usando cacao Nacional x Trinitario por efecto de </a:t>
            </a:r>
            <a:r>
              <a:rPr lang="es-EC" sz="1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los siete </a:t>
            </a:r>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tratamientos </a:t>
            </a:r>
            <a:r>
              <a:rPr lang="es-EC" sz="1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en </a:t>
            </a:r>
            <a:r>
              <a:rPr lang="es-EC" sz="1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el periodo de Febrero – Octubre 2011.</a:t>
            </a:r>
          </a:p>
        </p:txBody>
      </p:sp>
      <p:graphicFrame>
        <p:nvGraphicFramePr>
          <p:cNvPr id="3" name="2 Tabla"/>
          <p:cNvGraphicFramePr>
            <a:graphicFrameLocks noGrp="1"/>
          </p:cNvGraphicFramePr>
          <p:nvPr/>
        </p:nvGraphicFramePr>
        <p:xfrm>
          <a:off x="250825" y="1844675"/>
          <a:ext cx="8642349" cy="3992565"/>
        </p:xfrm>
        <a:graphic>
          <a:graphicData uri="http://schemas.openxmlformats.org/drawingml/2006/table">
            <a:tbl>
              <a:tblPr firstRow="1" firstCol="1" bandRow="1">
                <a:tableStyleId>{69012ECD-51FC-41F1-AA8D-1B2483CD663E}</a:tableStyleId>
              </a:tblPr>
              <a:tblGrid>
                <a:gridCol w="1512411"/>
                <a:gridCol w="1080294"/>
                <a:gridCol w="1008274"/>
                <a:gridCol w="1008274"/>
                <a:gridCol w="1008274"/>
                <a:gridCol w="1008274"/>
                <a:gridCol w="1008274"/>
                <a:gridCol w="1008274"/>
              </a:tblGrid>
              <a:tr h="420623">
                <a:tc>
                  <a:txBody>
                    <a:bodyPr/>
                    <a:lstStyle/>
                    <a:p>
                      <a:pPr algn="ctr">
                        <a:lnSpc>
                          <a:spcPct val="115000"/>
                        </a:lnSpc>
                        <a:spcAft>
                          <a:spcPts val="0"/>
                        </a:spcAft>
                      </a:pPr>
                      <a:r>
                        <a:rPr lang="es-EC" sz="1200" dirty="0">
                          <a:effectLst>
                            <a:outerShdw blurRad="38100" dist="38100" dir="2700000" algn="tl">
                              <a:srgbClr val="000000">
                                <a:alpha val="43137"/>
                              </a:srgbClr>
                            </a:outerShdw>
                          </a:effectLst>
                          <a:latin typeface="Times New Roman" pitchFamily="18" charset="0"/>
                          <a:cs typeface="Times New Roman" pitchFamily="18" charset="0"/>
                        </a:rPr>
                        <a:t>CONCEPTO</a:t>
                      </a:r>
                      <a:endParaRPr lang="es-EC" sz="1400" dirty="0">
                        <a:solidFill>
                          <a:srgbClr val="365F91"/>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outerShdw blurRad="38100" dist="38100" dir="2700000" algn="tl">
                              <a:srgbClr val="000000">
                                <a:alpha val="43137"/>
                              </a:srgbClr>
                            </a:outerShdw>
                          </a:effectLst>
                          <a:latin typeface="Times New Roman" pitchFamily="18" charset="0"/>
                          <a:cs typeface="Times New Roman" pitchFamily="18" charset="0"/>
                        </a:rPr>
                        <a:t>BASUBTIL</a:t>
                      </a:r>
                      <a:endParaRPr lang="es-EC" sz="1400" dirty="0">
                        <a:solidFill>
                          <a:srgbClr val="365F91"/>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outerShdw blurRad="38100" dist="38100" dir="2700000" algn="tl">
                              <a:srgbClr val="000000">
                                <a:alpha val="43137"/>
                              </a:srgbClr>
                            </a:outerShdw>
                          </a:effectLst>
                          <a:latin typeface="Times New Roman" pitchFamily="18" charset="0"/>
                          <a:cs typeface="Times New Roman" pitchFamily="18" charset="0"/>
                        </a:rPr>
                        <a:t>CEPACIDE</a:t>
                      </a:r>
                      <a:endParaRPr lang="es-EC" sz="1400" dirty="0">
                        <a:solidFill>
                          <a:srgbClr val="365F91"/>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outerShdw blurRad="38100" dist="38100" dir="2700000" algn="tl">
                              <a:srgbClr val="000000">
                                <a:alpha val="43137"/>
                              </a:srgbClr>
                            </a:outerShdw>
                          </a:effectLst>
                          <a:latin typeface="Times New Roman" pitchFamily="18" charset="0"/>
                          <a:cs typeface="Times New Roman" pitchFamily="18" charset="0"/>
                        </a:rPr>
                        <a:t>CODAPHOS ZINC</a:t>
                      </a:r>
                      <a:endParaRPr lang="es-EC" sz="1400" dirty="0">
                        <a:solidFill>
                          <a:srgbClr val="365F91"/>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outerShdw blurRad="38100" dist="38100" dir="2700000" algn="tl">
                              <a:srgbClr val="000000">
                                <a:alpha val="43137"/>
                              </a:srgbClr>
                            </a:outerShdw>
                          </a:effectLst>
                          <a:latin typeface="Times New Roman" pitchFamily="18" charset="0"/>
                          <a:cs typeface="Times New Roman" pitchFamily="18" charset="0"/>
                        </a:rPr>
                        <a:t>CODAPHOS CA</a:t>
                      </a:r>
                      <a:endParaRPr lang="es-EC" sz="1400" dirty="0">
                        <a:solidFill>
                          <a:srgbClr val="365F91"/>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outerShdw blurRad="38100" dist="38100" dir="2700000" algn="tl">
                              <a:srgbClr val="000000">
                                <a:alpha val="43137"/>
                              </a:srgbClr>
                            </a:outerShdw>
                          </a:effectLst>
                          <a:latin typeface="Times New Roman" pitchFamily="18" charset="0"/>
                          <a:cs typeface="Times New Roman" pitchFamily="18" charset="0"/>
                        </a:rPr>
                        <a:t>REMOCION - 8 DIAS</a:t>
                      </a:r>
                      <a:endParaRPr lang="es-EC" sz="1400" dirty="0">
                        <a:solidFill>
                          <a:srgbClr val="365F91"/>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outerShdw blurRad="38100" dist="38100" dir="2700000" algn="tl">
                              <a:srgbClr val="000000">
                                <a:alpha val="43137"/>
                              </a:srgbClr>
                            </a:outerShdw>
                          </a:effectLst>
                          <a:latin typeface="Times New Roman" pitchFamily="18" charset="0"/>
                          <a:cs typeface="Times New Roman" pitchFamily="18" charset="0"/>
                        </a:rPr>
                        <a:t>REMOCION - 15 DIAS</a:t>
                      </a:r>
                      <a:endParaRPr lang="es-EC" sz="1400" dirty="0">
                        <a:solidFill>
                          <a:srgbClr val="365F91"/>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outerShdw blurRad="38100" dist="38100" dir="2700000" algn="tl">
                              <a:srgbClr val="000000">
                                <a:alpha val="43137"/>
                              </a:srgbClr>
                            </a:outerShdw>
                          </a:effectLst>
                          <a:latin typeface="Times New Roman" pitchFamily="18" charset="0"/>
                          <a:cs typeface="Times New Roman" pitchFamily="18" charset="0"/>
                        </a:rPr>
                        <a:t>CUPROFIX</a:t>
                      </a:r>
                      <a:endParaRPr lang="es-EC" sz="1400" dirty="0">
                        <a:solidFill>
                          <a:srgbClr val="365F91"/>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4839" marR="64839" marT="0" marB="0" anchor="ctr"/>
                </a:tc>
              </a:tr>
              <a:tr h="242503">
                <a:tc>
                  <a:txBody>
                    <a:bodyPr/>
                    <a:lstStyle/>
                    <a:p>
                      <a:pPr>
                        <a:lnSpc>
                          <a:spcPct val="115000"/>
                        </a:lnSpc>
                        <a:spcAft>
                          <a:spcPts val="0"/>
                        </a:spcAft>
                      </a:pPr>
                      <a:r>
                        <a:rPr lang="es-EC" sz="1200" b="0">
                          <a:effectLst/>
                          <a:latin typeface="Times New Roman" pitchFamily="18" charset="0"/>
                          <a:cs typeface="Times New Roman" pitchFamily="18" charset="0"/>
                        </a:rPr>
                        <a:t>Rendimiento (kg/ha)</a:t>
                      </a:r>
                      <a:endParaRPr lang="es-EC" sz="1400" b="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latin typeface="Times New Roman" pitchFamily="18" charset="0"/>
                          <a:cs typeface="Times New Roman" pitchFamily="18" charset="0"/>
                        </a:rPr>
                        <a:t>$ 670.91</a:t>
                      </a:r>
                      <a:endParaRPr lang="es-EC" sz="140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$ 822.27</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latin typeface="Times New Roman" pitchFamily="18" charset="0"/>
                          <a:cs typeface="Times New Roman" pitchFamily="18" charset="0"/>
                        </a:rPr>
                        <a:t>$ 1,002.27</a:t>
                      </a:r>
                      <a:endParaRPr lang="es-EC" sz="140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latin typeface="Times New Roman" pitchFamily="18" charset="0"/>
                          <a:cs typeface="Times New Roman" pitchFamily="18" charset="0"/>
                        </a:rPr>
                        <a:t>$ 945.00</a:t>
                      </a:r>
                      <a:endParaRPr lang="es-EC" sz="140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latin typeface="Times New Roman" pitchFamily="18" charset="0"/>
                          <a:cs typeface="Times New Roman" pitchFamily="18" charset="0"/>
                        </a:rPr>
                        <a:t>$ 1026.82</a:t>
                      </a:r>
                      <a:endParaRPr lang="es-EC" sz="140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$ 691.36</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$ 658.64</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r>
              <a:tr h="420623">
                <a:tc>
                  <a:txBody>
                    <a:bodyPr/>
                    <a:lstStyle/>
                    <a:p>
                      <a:pPr>
                        <a:lnSpc>
                          <a:spcPct val="115000"/>
                        </a:lnSpc>
                        <a:spcAft>
                          <a:spcPts val="0"/>
                        </a:spcAft>
                      </a:pPr>
                      <a:r>
                        <a:rPr lang="es-EC" sz="1200" b="0">
                          <a:effectLst/>
                          <a:latin typeface="Times New Roman" pitchFamily="18" charset="0"/>
                          <a:cs typeface="Times New Roman" pitchFamily="18" charset="0"/>
                        </a:rPr>
                        <a:t>Rendimiento ajustado (-10%)</a:t>
                      </a:r>
                      <a:endParaRPr lang="es-EC" sz="1400" b="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latin typeface="Times New Roman" pitchFamily="18" charset="0"/>
                          <a:cs typeface="Times New Roman" pitchFamily="18" charset="0"/>
                        </a:rPr>
                        <a:t>$ 67.09</a:t>
                      </a:r>
                      <a:endParaRPr lang="es-EC" sz="140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latin typeface="Times New Roman" pitchFamily="18" charset="0"/>
                          <a:cs typeface="Times New Roman" pitchFamily="18" charset="0"/>
                        </a:rPr>
                        <a:t>$ 82.23</a:t>
                      </a:r>
                      <a:endParaRPr lang="es-EC" sz="140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$ 100.23</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$ 94.50</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$ 102.68</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$ 69.14</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$ 65.86</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r>
              <a:tr h="261112">
                <a:tc>
                  <a:txBody>
                    <a:bodyPr/>
                    <a:lstStyle/>
                    <a:p>
                      <a:pPr>
                        <a:lnSpc>
                          <a:spcPct val="115000"/>
                        </a:lnSpc>
                        <a:spcAft>
                          <a:spcPts val="0"/>
                        </a:spcAft>
                      </a:pPr>
                      <a:r>
                        <a:rPr lang="es-EC" sz="1200" b="0" dirty="0">
                          <a:effectLst/>
                          <a:latin typeface="Times New Roman" pitchFamily="18" charset="0"/>
                          <a:cs typeface="Times New Roman" pitchFamily="18" charset="0"/>
                        </a:rPr>
                        <a:t>Beneficio bruto</a:t>
                      </a:r>
                      <a:endParaRPr lang="es-EC" sz="1400" b="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$ 603.82</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latin typeface="Times New Roman" pitchFamily="18" charset="0"/>
                          <a:cs typeface="Times New Roman" pitchFamily="18" charset="0"/>
                        </a:rPr>
                        <a:t>$ 740.05</a:t>
                      </a:r>
                      <a:endParaRPr lang="es-EC" sz="140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$ 902.05</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$ 850.50</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$ 924.14</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$ 622.23</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$ 592.77</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r>
              <a:tr h="420623">
                <a:tc>
                  <a:txBody>
                    <a:bodyPr/>
                    <a:lstStyle/>
                    <a:p>
                      <a:pPr>
                        <a:lnSpc>
                          <a:spcPct val="115000"/>
                        </a:lnSpc>
                        <a:spcAft>
                          <a:spcPts val="0"/>
                        </a:spcAft>
                      </a:pPr>
                      <a:r>
                        <a:rPr lang="es-EC" sz="1200"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COSTOS VARIABLES</a:t>
                      </a:r>
                      <a:endParaRPr lang="es-EC" sz="1400" dirty="0">
                        <a:solidFill>
                          <a:srgbClr val="00B0F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latin typeface="Times New Roman" pitchFamily="18" charset="0"/>
                          <a:cs typeface="Times New Roman" pitchFamily="18" charset="0"/>
                        </a:rPr>
                        <a:t> </a:t>
                      </a:r>
                      <a:endParaRPr lang="es-EC" sz="140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latin typeface="Times New Roman" pitchFamily="18" charset="0"/>
                          <a:cs typeface="Times New Roman" pitchFamily="18" charset="0"/>
                        </a:rPr>
                        <a:t> </a:t>
                      </a:r>
                      <a:endParaRPr lang="es-EC" sz="140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latin typeface="Times New Roman" pitchFamily="18" charset="0"/>
                          <a:cs typeface="Times New Roman" pitchFamily="18" charset="0"/>
                        </a:rPr>
                        <a:t> </a:t>
                      </a:r>
                      <a:endParaRPr lang="es-EC" sz="140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latin typeface="Times New Roman" pitchFamily="18" charset="0"/>
                          <a:cs typeface="Times New Roman" pitchFamily="18" charset="0"/>
                        </a:rPr>
                        <a:t> </a:t>
                      </a:r>
                      <a:endParaRPr lang="es-EC" sz="140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latin typeface="Times New Roman" pitchFamily="18" charset="0"/>
                          <a:cs typeface="Times New Roman" pitchFamily="18" charset="0"/>
                        </a:rPr>
                        <a:t> </a:t>
                      </a:r>
                      <a:endParaRPr lang="es-EC" sz="140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latin typeface="Times New Roman" pitchFamily="18" charset="0"/>
                          <a:cs typeface="Times New Roman" pitchFamily="18" charset="0"/>
                        </a:rPr>
                        <a:t> </a:t>
                      </a:r>
                      <a:endParaRPr lang="es-EC" sz="140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latin typeface="Times New Roman" pitchFamily="18" charset="0"/>
                          <a:cs typeface="Times New Roman" pitchFamily="18" charset="0"/>
                        </a:rPr>
                        <a:t> </a:t>
                      </a:r>
                      <a:endParaRPr lang="es-EC" sz="1400" dirty="0">
                        <a:solidFill>
                          <a:srgbClr val="365F91"/>
                        </a:solidFill>
                        <a:effectLst/>
                        <a:latin typeface="Times New Roman" pitchFamily="18" charset="0"/>
                        <a:ea typeface="Calibri"/>
                        <a:cs typeface="Times New Roman" pitchFamily="18" charset="0"/>
                      </a:endParaRPr>
                    </a:p>
                  </a:txBody>
                  <a:tcPr marL="64839" marR="64839" marT="0" marB="0" anchor="ctr"/>
                </a:tc>
              </a:tr>
              <a:tr h="420623">
                <a:tc>
                  <a:txBody>
                    <a:bodyPr/>
                    <a:lstStyle/>
                    <a:p>
                      <a:pPr>
                        <a:lnSpc>
                          <a:spcPct val="115000"/>
                        </a:lnSpc>
                        <a:spcAft>
                          <a:spcPts val="0"/>
                        </a:spcAft>
                      </a:pPr>
                      <a:r>
                        <a:rPr lang="es-EC" sz="1200" b="0" dirty="0">
                          <a:effectLst/>
                          <a:latin typeface="Times New Roman" pitchFamily="18" charset="0"/>
                          <a:cs typeface="Times New Roman" pitchFamily="18" charset="0"/>
                        </a:rPr>
                        <a:t>Empleo de la remoción</a:t>
                      </a:r>
                      <a:endParaRPr lang="es-EC" sz="1400" b="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latin typeface="Times New Roman" pitchFamily="18" charset="0"/>
                          <a:cs typeface="Times New Roman" pitchFamily="18" charset="0"/>
                        </a:rPr>
                        <a:t> </a:t>
                      </a:r>
                      <a:endParaRPr lang="es-EC" sz="140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latin typeface="Times New Roman" pitchFamily="18" charset="0"/>
                          <a:cs typeface="Times New Roman" pitchFamily="18" charset="0"/>
                        </a:rPr>
                        <a:t> </a:t>
                      </a:r>
                      <a:endParaRPr lang="es-EC" sz="140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latin typeface="Times New Roman" pitchFamily="18" charset="0"/>
                          <a:cs typeface="Times New Roman" pitchFamily="18" charset="0"/>
                        </a:rPr>
                        <a:t> </a:t>
                      </a:r>
                      <a:endParaRPr lang="es-EC" sz="140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$ 48.26</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$ 24.13</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r>
              <a:tr h="256309">
                <a:tc>
                  <a:txBody>
                    <a:bodyPr/>
                    <a:lstStyle/>
                    <a:p>
                      <a:pPr>
                        <a:lnSpc>
                          <a:spcPct val="115000"/>
                        </a:lnSpc>
                        <a:spcAft>
                          <a:spcPts val="0"/>
                        </a:spcAft>
                      </a:pPr>
                      <a:r>
                        <a:rPr lang="es-EC" sz="1200" b="0" dirty="0">
                          <a:effectLst/>
                          <a:latin typeface="Times New Roman" pitchFamily="18" charset="0"/>
                          <a:cs typeface="Times New Roman" pitchFamily="18" charset="0"/>
                        </a:rPr>
                        <a:t>Costo </a:t>
                      </a:r>
                      <a:r>
                        <a:rPr lang="es-EC" sz="1200" b="0" dirty="0" err="1">
                          <a:effectLst/>
                          <a:latin typeface="Times New Roman" pitchFamily="18" charset="0"/>
                          <a:cs typeface="Times New Roman" pitchFamily="18" charset="0"/>
                        </a:rPr>
                        <a:t>biopreparados</a:t>
                      </a:r>
                      <a:endParaRPr lang="es-EC" sz="1400" b="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$ 129.94</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$ 129.94</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$ 92.81</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latin typeface="Times New Roman" pitchFamily="18" charset="0"/>
                          <a:cs typeface="Times New Roman" pitchFamily="18" charset="0"/>
                        </a:rPr>
                        <a:t>$ 92.81</a:t>
                      </a:r>
                      <a:endParaRPr lang="es-EC" sz="140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latin typeface="Times New Roman" pitchFamily="18" charset="0"/>
                          <a:cs typeface="Times New Roman" pitchFamily="18" charset="0"/>
                        </a:rPr>
                        <a:t> </a:t>
                      </a:r>
                      <a:endParaRPr lang="es-EC" sz="140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r>
              <a:tr h="251507">
                <a:tc>
                  <a:txBody>
                    <a:bodyPr/>
                    <a:lstStyle/>
                    <a:p>
                      <a:pPr>
                        <a:lnSpc>
                          <a:spcPct val="115000"/>
                        </a:lnSpc>
                        <a:spcAft>
                          <a:spcPts val="0"/>
                        </a:spcAft>
                      </a:pPr>
                      <a:r>
                        <a:rPr lang="es-EC" sz="1200" b="0" dirty="0">
                          <a:effectLst/>
                          <a:latin typeface="Times New Roman" pitchFamily="18" charset="0"/>
                          <a:cs typeface="Times New Roman" pitchFamily="18" charset="0"/>
                        </a:rPr>
                        <a:t>Costo Fungicida</a:t>
                      </a:r>
                      <a:endParaRPr lang="es-EC" sz="1400" b="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latin typeface="Times New Roman" pitchFamily="18" charset="0"/>
                          <a:cs typeface="Times New Roman" pitchFamily="18" charset="0"/>
                        </a:rPr>
                        <a:t> </a:t>
                      </a:r>
                      <a:endParaRPr lang="es-EC" sz="140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$ 118.80</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r>
              <a:tr h="420623">
                <a:tc>
                  <a:txBody>
                    <a:bodyPr/>
                    <a:lstStyle/>
                    <a:p>
                      <a:pPr>
                        <a:lnSpc>
                          <a:spcPct val="115000"/>
                        </a:lnSpc>
                        <a:spcAft>
                          <a:spcPts val="0"/>
                        </a:spcAft>
                      </a:pPr>
                      <a:r>
                        <a:rPr lang="es-EC" sz="1200" b="0" dirty="0">
                          <a:effectLst/>
                          <a:latin typeface="Times New Roman" pitchFamily="18" charset="0"/>
                          <a:cs typeface="Times New Roman" pitchFamily="18" charset="0"/>
                        </a:rPr>
                        <a:t>Costo mano obra para aplicación</a:t>
                      </a:r>
                      <a:endParaRPr lang="es-EC" sz="1400" b="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$ 216.00</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$ 216.00</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$ 216.00</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$ 216.00</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latin typeface="Times New Roman" pitchFamily="18" charset="0"/>
                          <a:cs typeface="Times New Roman" pitchFamily="18" charset="0"/>
                        </a:rPr>
                        <a:t> </a:t>
                      </a:r>
                      <a:endParaRPr lang="es-EC" sz="140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latin typeface="Times New Roman" pitchFamily="18" charset="0"/>
                          <a:cs typeface="Times New Roman" pitchFamily="18" charset="0"/>
                        </a:rPr>
                        <a:t> </a:t>
                      </a:r>
                      <a:endParaRPr lang="es-EC" sz="140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$ 216.00</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r>
              <a:tr h="420623">
                <a:tc>
                  <a:txBody>
                    <a:bodyPr/>
                    <a:lstStyle/>
                    <a:p>
                      <a:pPr>
                        <a:lnSpc>
                          <a:spcPct val="115000"/>
                        </a:lnSpc>
                        <a:spcAft>
                          <a:spcPts val="0"/>
                        </a:spcAft>
                      </a:pPr>
                      <a:r>
                        <a:rPr lang="es-EC" sz="1200" dirty="0">
                          <a:effectLst>
                            <a:outerShdw blurRad="38100" dist="38100" dir="2700000" algn="tl">
                              <a:srgbClr val="000000">
                                <a:alpha val="43137"/>
                              </a:srgbClr>
                            </a:outerShdw>
                          </a:effectLst>
                          <a:latin typeface="Times New Roman" pitchFamily="18" charset="0"/>
                          <a:cs typeface="Times New Roman" pitchFamily="18" charset="0"/>
                        </a:rPr>
                        <a:t>TOTAL COSTOS VARIABLES</a:t>
                      </a:r>
                      <a:endParaRPr lang="es-EC" sz="1400" dirty="0">
                        <a:solidFill>
                          <a:srgbClr val="365F91"/>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$ 345.94</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latin typeface="Times New Roman" pitchFamily="18" charset="0"/>
                          <a:cs typeface="Times New Roman" pitchFamily="18" charset="0"/>
                        </a:rPr>
                        <a:t>$ 345.94</a:t>
                      </a:r>
                      <a:endParaRPr lang="es-EC" sz="140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$ 308.81</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$ 308.81</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$ 48.26</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latin typeface="Times New Roman" pitchFamily="18" charset="0"/>
                          <a:cs typeface="Times New Roman" pitchFamily="18" charset="0"/>
                        </a:rPr>
                        <a:t>$ 24.13</a:t>
                      </a:r>
                      <a:endParaRPr lang="es-EC" sz="140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$ 334.80</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r>
              <a:tr h="457396">
                <a:tc>
                  <a:txBody>
                    <a:bodyPr/>
                    <a:lstStyle/>
                    <a:p>
                      <a:pPr>
                        <a:lnSpc>
                          <a:spcPct val="115000"/>
                        </a:lnSpc>
                        <a:spcAft>
                          <a:spcPts val="0"/>
                        </a:spcAft>
                      </a:pPr>
                      <a:r>
                        <a:rPr lang="es-EC" sz="1200"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Beneficio Neto Parcial</a:t>
                      </a:r>
                      <a:endParaRPr lang="es-EC" sz="1400" dirty="0">
                        <a:solidFill>
                          <a:srgbClr val="00B0F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$ 257.88</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$ 394.11</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$ 593.23</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$ 541.69</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a:effectLst/>
                          <a:latin typeface="Times New Roman" pitchFamily="18" charset="0"/>
                          <a:cs typeface="Times New Roman" pitchFamily="18" charset="0"/>
                        </a:rPr>
                        <a:t>$ 875.87</a:t>
                      </a:r>
                      <a:endParaRPr lang="es-EC" sz="140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latin typeface="Times New Roman" pitchFamily="18" charset="0"/>
                          <a:cs typeface="Times New Roman" pitchFamily="18" charset="0"/>
                        </a:rPr>
                        <a:t>$ 598.10</a:t>
                      </a:r>
                      <a:endParaRPr lang="es-EC" sz="1400" dirty="0">
                        <a:solidFill>
                          <a:srgbClr val="365F91"/>
                        </a:solidFill>
                        <a:effectLst/>
                        <a:latin typeface="Times New Roman" pitchFamily="18" charset="0"/>
                        <a:ea typeface="Calibri"/>
                        <a:cs typeface="Times New Roman" pitchFamily="18" charset="0"/>
                      </a:endParaRPr>
                    </a:p>
                  </a:txBody>
                  <a:tcPr marL="64839" marR="64839" marT="0" marB="0" anchor="ctr"/>
                </a:tc>
                <a:tc>
                  <a:txBody>
                    <a:bodyPr/>
                    <a:lstStyle/>
                    <a:p>
                      <a:pPr algn="ctr">
                        <a:lnSpc>
                          <a:spcPct val="115000"/>
                        </a:lnSpc>
                        <a:spcAft>
                          <a:spcPts val="0"/>
                        </a:spcAft>
                      </a:pPr>
                      <a:r>
                        <a:rPr lang="es-EC" sz="1200" dirty="0">
                          <a:effectLst/>
                          <a:latin typeface="Times New Roman" pitchFamily="18" charset="0"/>
                          <a:cs typeface="Times New Roman" pitchFamily="18" charset="0"/>
                        </a:rPr>
                        <a:t>$ 257.97</a:t>
                      </a:r>
                      <a:endParaRPr lang="es-EC" sz="1400" dirty="0">
                        <a:solidFill>
                          <a:srgbClr val="365F91"/>
                        </a:solidFill>
                        <a:effectLst/>
                        <a:latin typeface="Times New Roman" pitchFamily="18" charset="0"/>
                        <a:ea typeface="Calibri"/>
                        <a:cs typeface="Times New Roman" pitchFamily="18" charset="0"/>
                      </a:endParaRPr>
                    </a:p>
                  </a:txBody>
                  <a:tcPr marL="64839" marR="64839" marT="0" marB="0" anchor="ctr"/>
                </a:tc>
              </a:tr>
            </a:tbl>
          </a:graphicData>
        </a:graphic>
      </p:graphicFrame>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68313" y="71438"/>
            <a:ext cx="8229600" cy="1054100"/>
          </a:xfrm>
        </p:spPr>
        <p:txBody>
          <a:bodyPr/>
          <a:lstStyle/>
          <a:p>
            <a:pPr marL="484632" eaLnBrk="1" fontAlgn="auto" hangingPunct="1">
              <a:spcAft>
                <a:spcPts val="0"/>
              </a:spcAft>
              <a:defRPr/>
            </a:pPr>
            <a:r>
              <a:rPr lang="es-ES" sz="2800" b="1" u="sng" dirty="0" smtClean="0">
                <a:solidFill>
                  <a:srgbClr val="FFC000"/>
                </a:solidFill>
                <a:effectLst>
                  <a:outerShdw blurRad="38100" dist="38100" dir="2700000" algn="tl">
                    <a:srgbClr val="000000">
                      <a:alpha val="43137"/>
                    </a:srgbClr>
                  </a:outerShdw>
                </a:effectLst>
                <a:latin typeface="Bookman Old Style" pitchFamily="18" charset="0"/>
                <a:ea typeface="+mn-ea"/>
                <a:cs typeface="Times New Roman" pitchFamily="18" charset="0"/>
              </a:rPr>
              <a:t>OBJETIVOS ESPECÍFICOS:</a:t>
            </a:r>
          </a:p>
        </p:txBody>
      </p:sp>
      <p:sp>
        <p:nvSpPr>
          <p:cNvPr id="57347" name="Rectangle 3"/>
          <p:cNvSpPr>
            <a:spLocks noGrp="1" noChangeArrowheads="1"/>
          </p:cNvSpPr>
          <p:nvPr>
            <p:ph sz="quarter" idx="13"/>
          </p:nvPr>
        </p:nvSpPr>
        <p:spPr>
          <a:xfrm>
            <a:off x="457200" y="1341438"/>
            <a:ext cx="8229600" cy="5400675"/>
          </a:xfrm>
        </p:spPr>
        <p:txBody>
          <a:bodyPr>
            <a:noAutofit/>
          </a:bodyPr>
          <a:lstStyle/>
          <a:p>
            <a:pPr marL="457200" indent="-457200" algn="just">
              <a:buFont typeface="+mj-lt"/>
              <a:buAutoNum type="arabicPeriod"/>
              <a:defRPr/>
            </a:pPr>
            <a:r>
              <a:rPr lang="es-EC" sz="2200" dirty="0" smtClean="0">
                <a:solidFill>
                  <a:schemeClr val="bg1">
                    <a:lumMod val="85000"/>
                    <a:lumOff val="15000"/>
                  </a:schemeClr>
                </a:solidFill>
                <a:latin typeface="Times New Roman" pitchFamily="18" charset="0"/>
                <a:cs typeface="Times New Roman" pitchFamily="18" charset="0"/>
              </a:rPr>
              <a:t>Evaluar </a:t>
            </a:r>
            <a:r>
              <a:rPr lang="es-EC" sz="2200" dirty="0">
                <a:solidFill>
                  <a:schemeClr val="bg1">
                    <a:lumMod val="85000"/>
                    <a:lumOff val="15000"/>
                  </a:schemeClr>
                </a:solidFill>
                <a:latin typeface="Times New Roman" pitchFamily="18" charset="0"/>
                <a:cs typeface="Times New Roman" pitchFamily="18" charset="0"/>
              </a:rPr>
              <a:t>el efecto individual que posee cada medida de control en relación a un control químico en el manejo de la </a:t>
            </a:r>
            <a:r>
              <a:rPr lang="es-EC" sz="2200" dirty="0" err="1">
                <a:solidFill>
                  <a:schemeClr val="bg1">
                    <a:lumMod val="85000"/>
                    <a:lumOff val="15000"/>
                  </a:schemeClr>
                </a:solidFill>
                <a:latin typeface="Times New Roman" pitchFamily="18" charset="0"/>
                <a:cs typeface="Times New Roman" pitchFamily="18" charset="0"/>
              </a:rPr>
              <a:t>moniliasis</a:t>
            </a:r>
            <a:r>
              <a:rPr lang="es-EC" sz="2200" dirty="0">
                <a:solidFill>
                  <a:schemeClr val="bg1">
                    <a:lumMod val="85000"/>
                    <a:lumOff val="15000"/>
                  </a:schemeClr>
                </a:solidFill>
                <a:latin typeface="Times New Roman" pitchFamily="18" charset="0"/>
                <a:cs typeface="Times New Roman" pitchFamily="18" charset="0"/>
              </a:rPr>
              <a:t> en mazorcas de cacao, durante un ciclo de producción de un año</a:t>
            </a:r>
            <a:r>
              <a:rPr lang="es-EC" sz="2200" dirty="0" smtClean="0">
                <a:solidFill>
                  <a:schemeClr val="bg1">
                    <a:lumMod val="85000"/>
                    <a:lumOff val="15000"/>
                  </a:schemeClr>
                </a:solidFill>
                <a:latin typeface="Times New Roman" pitchFamily="18" charset="0"/>
                <a:cs typeface="Times New Roman" pitchFamily="18" charset="0"/>
              </a:rPr>
              <a:t>.</a:t>
            </a:r>
            <a:endParaRPr lang="es-EC" sz="2200" dirty="0">
              <a:solidFill>
                <a:schemeClr val="bg1">
                  <a:lumMod val="85000"/>
                  <a:lumOff val="15000"/>
                </a:schemeClr>
              </a:solidFill>
              <a:latin typeface="Times New Roman" pitchFamily="18" charset="0"/>
              <a:cs typeface="Times New Roman" pitchFamily="18" charset="0"/>
            </a:endParaRPr>
          </a:p>
          <a:p>
            <a:pPr marL="457200" indent="-457200" algn="just">
              <a:buFont typeface="+mj-lt"/>
              <a:buAutoNum type="arabicPeriod"/>
              <a:defRPr/>
            </a:pPr>
            <a:r>
              <a:rPr lang="es-EC" sz="2200" dirty="0">
                <a:solidFill>
                  <a:schemeClr val="bg1">
                    <a:lumMod val="85000"/>
                    <a:lumOff val="15000"/>
                  </a:schemeClr>
                </a:solidFill>
                <a:latin typeface="Times New Roman" pitchFamily="18" charset="0"/>
                <a:cs typeface="Times New Roman" pitchFamily="18" charset="0"/>
              </a:rPr>
              <a:t>Relacionar el efecto de factores medio ambientales en la actividad de los </a:t>
            </a:r>
            <a:r>
              <a:rPr lang="es-EC" sz="2200" dirty="0" err="1">
                <a:solidFill>
                  <a:schemeClr val="bg1">
                    <a:lumMod val="85000"/>
                    <a:lumOff val="15000"/>
                  </a:schemeClr>
                </a:solidFill>
                <a:latin typeface="Times New Roman" pitchFamily="18" charset="0"/>
                <a:cs typeface="Times New Roman" pitchFamily="18" charset="0"/>
              </a:rPr>
              <a:t>biopreparados</a:t>
            </a:r>
            <a:r>
              <a:rPr lang="es-EC" sz="2200" dirty="0">
                <a:solidFill>
                  <a:schemeClr val="bg1">
                    <a:lumMod val="85000"/>
                    <a:lumOff val="15000"/>
                  </a:schemeClr>
                </a:solidFill>
                <a:latin typeface="Times New Roman" pitchFamily="18" charset="0"/>
                <a:cs typeface="Times New Roman" pitchFamily="18" charset="0"/>
              </a:rPr>
              <a:t>, inductores de resistencia y reducción de esporulación para el control de la </a:t>
            </a:r>
            <a:r>
              <a:rPr lang="es-EC" sz="2200" dirty="0" err="1">
                <a:solidFill>
                  <a:schemeClr val="bg1">
                    <a:lumMod val="85000"/>
                    <a:lumOff val="15000"/>
                  </a:schemeClr>
                </a:solidFill>
                <a:latin typeface="Times New Roman" pitchFamily="18" charset="0"/>
                <a:cs typeface="Times New Roman" pitchFamily="18" charset="0"/>
              </a:rPr>
              <a:t>moniliasis</a:t>
            </a:r>
            <a:r>
              <a:rPr lang="es-EC" sz="2200" dirty="0" smtClean="0">
                <a:solidFill>
                  <a:schemeClr val="bg1">
                    <a:lumMod val="85000"/>
                    <a:lumOff val="15000"/>
                  </a:schemeClr>
                </a:solidFill>
                <a:latin typeface="Times New Roman" pitchFamily="18" charset="0"/>
                <a:cs typeface="Times New Roman" pitchFamily="18" charset="0"/>
              </a:rPr>
              <a:t>.</a:t>
            </a:r>
            <a:endParaRPr lang="es-EC" sz="2200" dirty="0">
              <a:solidFill>
                <a:schemeClr val="bg1">
                  <a:lumMod val="85000"/>
                  <a:lumOff val="15000"/>
                </a:schemeClr>
              </a:solidFill>
              <a:latin typeface="Times New Roman" pitchFamily="18" charset="0"/>
              <a:cs typeface="Times New Roman" pitchFamily="18" charset="0"/>
            </a:endParaRPr>
          </a:p>
          <a:p>
            <a:pPr marL="457200" indent="-457200" algn="just">
              <a:buFont typeface="+mj-lt"/>
              <a:buAutoNum type="arabicPeriod"/>
              <a:defRPr/>
            </a:pPr>
            <a:r>
              <a:rPr lang="es-EC" sz="2200" dirty="0">
                <a:solidFill>
                  <a:schemeClr val="bg1">
                    <a:lumMod val="85000"/>
                    <a:lumOff val="15000"/>
                  </a:schemeClr>
                </a:solidFill>
                <a:latin typeface="Times New Roman" pitchFamily="18" charset="0"/>
                <a:cs typeface="Times New Roman" pitchFamily="18" charset="0"/>
              </a:rPr>
              <a:t>Establecer los momentos de aplicación adecuados de cada medida de control</a:t>
            </a:r>
            <a:r>
              <a:rPr lang="es-EC" sz="2200" dirty="0" smtClean="0">
                <a:solidFill>
                  <a:schemeClr val="bg1">
                    <a:lumMod val="85000"/>
                    <a:lumOff val="15000"/>
                  </a:schemeClr>
                </a:solidFill>
                <a:latin typeface="Times New Roman" pitchFamily="18" charset="0"/>
                <a:cs typeface="Times New Roman" pitchFamily="18" charset="0"/>
              </a:rPr>
              <a:t>.</a:t>
            </a:r>
            <a:endParaRPr lang="es-EC" sz="2200" dirty="0">
              <a:solidFill>
                <a:schemeClr val="bg1">
                  <a:lumMod val="85000"/>
                  <a:lumOff val="15000"/>
                </a:schemeClr>
              </a:solidFill>
              <a:latin typeface="Times New Roman" pitchFamily="18" charset="0"/>
              <a:cs typeface="Times New Roman" pitchFamily="18" charset="0"/>
            </a:endParaRPr>
          </a:p>
          <a:p>
            <a:pPr marL="457200" indent="-457200" algn="just">
              <a:buFont typeface="+mj-lt"/>
              <a:buAutoNum type="arabicPeriod"/>
              <a:defRPr/>
            </a:pPr>
            <a:r>
              <a:rPr lang="es-EC" sz="2200" dirty="0">
                <a:latin typeface="Times New Roman" pitchFamily="18" charset="0"/>
                <a:cs typeface="Times New Roman" pitchFamily="18" charset="0"/>
              </a:rPr>
              <a:t>Determinar el tratamiento más económico para el control de </a:t>
            </a:r>
            <a:r>
              <a:rPr lang="es-EC" sz="2200" dirty="0" err="1">
                <a:latin typeface="Times New Roman" pitchFamily="18" charset="0"/>
                <a:cs typeface="Times New Roman" pitchFamily="18" charset="0"/>
              </a:rPr>
              <a:t>moniliasis</a:t>
            </a:r>
            <a:r>
              <a:rPr lang="es-EC" sz="2200" dirty="0">
                <a:latin typeface="Times New Roman" pitchFamily="18" charset="0"/>
                <a:cs typeface="Times New Roman" pitchFamily="18" charset="0"/>
              </a:rPr>
              <a:t> en el cultivo de cacao mediante al análisis de presupuesto parcial de </a:t>
            </a:r>
            <a:r>
              <a:rPr lang="es-EC" sz="2200" dirty="0" err="1">
                <a:latin typeface="Times New Roman" pitchFamily="18" charset="0"/>
                <a:cs typeface="Times New Roman" pitchFamily="18" charset="0"/>
              </a:rPr>
              <a:t>Perrín</a:t>
            </a:r>
            <a:r>
              <a:rPr lang="es-EC" sz="2200" dirty="0" smtClean="0">
                <a:latin typeface="Times New Roman" pitchFamily="18" charset="0"/>
                <a:cs typeface="Times New Roman" pitchFamily="18" charset="0"/>
              </a:rPr>
              <a:t>.</a:t>
            </a:r>
            <a:endParaRPr lang="es-EC" sz="2200" dirty="0">
              <a:latin typeface="Times New Roman" pitchFamily="18" charset="0"/>
              <a:cs typeface="Times New Roman" pitchFamily="18" charset="0"/>
            </a:endParaRPr>
          </a:p>
        </p:txBody>
      </p:sp>
    </p:spTree>
  </p:cSld>
  <p:clrMapOvr>
    <a:masterClrMapping/>
  </p:clrMapOvr>
  <p:transition spd="slow">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sz="quarter" idx="13"/>
          </p:nvPr>
        </p:nvSpPr>
        <p:spPr>
          <a:xfrm>
            <a:off x="539750" y="981075"/>
            <a:ext cx="8229600" cy="5143500"/>
          </a:xfrm>
        </p:spPr>
        <p:txBody>
          <a:bodyPr/>
          <a:lstStyle/>
          <a:p>
            <a:pPr algn="just" eaLnBrk="1" fontAlgn="auto" hangingPunct="1">
              <a:buFont typeface="Arial" pitchFamily="34" charset="0"/>
              <a:buChar char="•"/>
              <a:defRPr/>
            </a:pPr>
            <a:r>
              <a:rPr lang="es-ES" sz="2200" dirty="0" smtClean="0">
                <a:latin typeface="Times New Roman" pitchFamily="18" charset="0"/>
                <a:cs typeface="Times New Roman" pitchFamily="18" charset="0"/>
              </a:rPr>
              <a:t>La enfermedad conocida con el nombre de </a:t>
            </a:r>
            <a:r>
              <a:rPr lang="es-ES" sz="2200" dirty="0" err="1" smtClean="0">
                <a:latin typeface="Times New Roman" pitchFamily="18" charset="0"/>
                <a:cs typeface="Times New Roman" pitchFamily="18" charset="0"/>
              </a:rPr>
              <a:t>moniliasis</a:t>
            </a:r>
            <a:r>
              <a:rPr lang="es-ES" sz="2200" dirty="0" smtClean="0">
                <a:latin typeface="Times New Roman" pitchFamily="18" charset="0"/>
                <a:cs typeface="Times New Roman" pitchFamily="18" charset="0"/>
              </a:rPr>
              <a:t> </a:t>
            </a:r>
            <a:r>
              <a:rPr lang="es-ES" sz="2200" i="1" u="sng" dirty="0" err="1" smtClean="0">
                <a:latin typeface="Times New Roman" pitchFamily="18" charset="0"/>
                <a:cs typeface="Times New Roman" pitchFamily="18" charset="0"/>
              </a:rPr>
              <a:t>Monilipthora</a:t>
            </a:r>
            <a:r>
              <a:rPr lang="es-ES" sz="2200" i="1" u="sng" dirty="0" smtClean="0">
                <a:latin typeface="Times New Roman" pitchFamily="18" charset="0"/>
                <a:cs typeface="Times New Roman" pitchFamily="18" charset="0"/>
              </a:rPr>
              <a:t> </a:t>
            </a:r>
            <a:r>
              <a:rPr lang="es-ES" sz="2200" i="1" u="sng" dirty="0" err="1" smtClean="0">
                <a:latin typeface="Times New Roman" pitchFamily="18" charset="0"/>
                <a:cs typeface="Times New Roman" pitchFamily="18" charset="0"/>
              </a:rPr>
              <a:t>roreri</a:t>
            </a:r>
            <a:r>
              <a:rPr lang="es-ES" sz="2200" dirty="0" smtClean="0">
                <a:latin typeface="Times New Roman" pitchFamily="18" charset="0"/>
                <a:cs typeface="Times New Roman" pitchFamily="18" charset="0"/>
              </a:rPr>
              <a:t> </a:t>
            </a:r>
            <a:r>
              <a:rPr lang="es-ES" sz="2200" dirty="0" err="1" smtClean="0">
                <a:latin typeface="Times New Roman" pitchFamily="18" charset="0"/>
                <a:cs typeface="Times New Roman" pitchFamily="18" charset="0"/>
              </a:rPr>
              <a:t>Cif</a:t>
            </a:r>
            <a:r>
              <a:rPr lang="es-ES" sz="2200" dirty="0" smtClean="0">
                <a:latin typeface="Times New Roman" pitchFamily="18" charset="0"/>
                <a:cs typeface="Times New Roman" pitchFamily="18" charset="0"/>
              </a:rPr>
              <a:t> y Par. Evans </a:t>
            </a:r>
            <a:r>
              <a:rPr lang="es-ES" sz="2200" i="1" dirty="0" smtClean="0">
                <a:latin typeface="Times New Roman" pitchFamily="18" charset="0"/>
                <a:cs typeface="Times New Roman" pitchFamily="18" charset="0"/>
              </a:rPr>
              <a:t>et al</a:t>
            </a:r>
            <a:r>
              <a:rPr lang="es-ES" sz="2200" dirty="0" smtClean="0">
                <a:latin typeface="Times New Roman" pitchFamily="18" charset="0"/>
                <a:cs typeface="Times New Roman" pitchFamily="18" charset="0"/>
              </a:rPr>
              <a:t>., ataca a los frutos del cacao y su daño es tan severo, que constituye uno de los factores más limitantes en la producción de cacao.</a:t>
            </a:r>
          </a:p>
          <a:p>
            <a:pPr marL="0" indent="0" algn="just" eaLnBrk="1" fontAlgn="auto" hangingPunct="1">
              <a:buFont typeface="Arial" pitchFamily="34" charset="0"/>
              <a:buNone/>
              <a:defRPr/>
            </a:pPr>
            <a:endParaRPr lang="es-ES" sz="2200" dirty="0" smtClean="0">
              <a:latin typeface="Times New Roman" pitchFamily="18" charset="0"/>
              <a:cs typeface="Times New Roman" pitchFamily="18" charset="0"/>
            </a:endParaRPr>
          </a:p>
          <a:p>
            <a:pPr algn="just" eaLnBrk="1" fontAlgn="auto" hangingPunct="1">
              <a:buFont typeface="Arial" pitchFamily="34" charset="0"/>
              <a:buChar char="•"/>
              <a:defRPr/>
            </a:pPr>
            <a:r>
              <a:rPr lang="es-ES" sz="2200" dirty="0" smtClean="0">
                <a:latin typeface="Times New Roman" pitchFamily="18" charset="0"/>
                <a:cs typeface="Times New Roman" pitchFamily="18" charset="0"/>
              </a:rPr>
              <a:t>En el país las enfermedades como la </a:t>
            </a:r>
            <a:r>
              <a:rPr lang="es-ES" sz="2200" dirty="0" err="1" smtClean="0">
                <a:latin typeface="Times New Roman" pitchFamily="18" charset="0"/>
                <a:cs typeface="Times New Roman" pitchFamily="18" charset="0"/>
              </a:rPr>
              <a:t>moniliasis</a:t>
            </a:r>
            <a:r>
              <a:rPr lang="es-ES" sz="2200" dirty="0" smtClean="0">
                <a:latin typeface="Times New Roman" pitchFamily="18" charset="0"/>
                <a:cs typeface="Times New Roman" pitchFamily="18" charset="0"/>
              </a:rPr>
              <a:t> sola o combinada con escoba de bruja pueden causar desde el 60 al 100 % de pérdidas en la producción.</a:t>
            </a:r>
          </a:p>
        </p:txBody>
      </p:sp>
    </p:spTree>
  </p:cSld>
  <p:clrMapOvr>
    <a:masterClrMapping/>
  </p:clrMapOvr>
  <p:transition spd="slow">
    <p:wedg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149225"/>
            <a:ext cx="8229600" cy="993775"/>
          </a:xfrm>
        </p:spPr>
        <p:txBody>
          <a:bodyPr/>
          <a:lstStyle/>
          <a:p>
            <a:pPr marL="484632" algn="ctr" eaLnBrk="1" fontAlgn="auto" hangingPunct="1">
              <a:spcAft>
                <a:spcPts val="0"/>
              </a:spcAft>
              <a:defRPr/>
            </a:pPr>
            <a:r>
              <a:rPr lang="es-EC" sz="4000" b="1" dirty="0" smtClean="0">
                <a:solidFill>
                  <a:srgbClr val="FFC000"/>
                </a:solidFill>
                <a:effectLst>
                  <a:outerShdw blurRad="38100" dist="38100" dir="2700000" algn="tl">
                    <a:srgbClr val="000000">
                      <a:alpha val="43137"/>
                    </a:srgbClr>
                  </a:outerShdw>
                </a:effectLst>
                <a:latin typeface="Bookman Old Style" pitchFamily="18" charset="0"/>
                <a:ea typeface="+mn-ea"/>
                <a:cs typeface="+mn-cs"/>
              </a:rPr>
              <a:t>CONCLUSIONES</a:t>
            </a:r>
            <a:endParaRPr lang="es-ES" sz="4000" b="1" dirty="0" smtClean="0">
              <a:solidFill>
                <a:srgbClr val="FFC000"/>
              </a:solidFill>
              <a:effectLst>
                <a:outerShdw blurRad="38100" dist="38100" dir="2700000" algn="tl">
                  <a:srgbClr val="000000">
                    <a:alpha val="43137"/>
                  </a:srgbClr>
                </a:outerShdw>
              </a:effectLst>
              <a:latin typeface="Bookman Old Style" pitchFamily="18" charset="0"/>
              <a:ea typeface="+mn-ea"/>
              <a:cs typeface="+mn-cs"/>
            </a:endParaRPr>
          </a:p>
        </p:txBody>
      </p:sp>
      <p:sp>
        <p:nvSpPr>
          <p:cNvPr id="35843" name="Rectangle 3"/>
          <p:cNvSpPr>
            <a:spLocks noGrp="1" noChangeArrowheads="1"/>
          </p:cNvSpPr>
          <p:nvPr>
            <p:ph sz="quarter" idx="13"/>
          </p:nvPr>
        </p:nvSpPr>
        <p:spPr>
          <a:xfrm>
            <a:off x="457200" y="1196975"/>
            <a:ext cx="8229600" cy="4929188"/>
          </a:xfrm>
        </p:spPr>
        <p:txBody>
          <a:bodyPr>
            <a:noAutofit/>
          </a:bodyPr>
          <a:lstStyle/>
          <a:p>
            <a:pPr marL="342900" lvl="1" indent="-342900" algn="just" eaLnBrk="1" fontAlgn="auto" hangingPunct="1">
              <a:lnSpc>
                <a:spcPct val="90000"/>
              </a:lnSpc>
              <a:buFont typeface="+mj-lt"/>
              <a:buAutoNum type="arabicPeriod"/>
              <a:defRPr/>
            </a:pPr>
            <a:r>
              <a:rPr lang="es-EC" sz="2200" dirty="0">
                <a:latin typeface="Times New Roman" pitchFamily="18" charset="0"/>
                <a:cs typeface="Times New Roman" pitchFamily="18" charset="0"/>
              </a:rPr>
              <a:t>Las medidas de bajo impacto ambiental para mitigar </a:t>
            </a:r>
            <a:r>
              <a:rPr lang="es-EC" sz="2200" i="1" u="sng" dirty="0">
                <a:latin typeface="Times New Roman" pitchFamily="18" charset="0"/>
                <a:cs typeface="Times New Roman" pitchFamily="18" charset="0"/>
              </a:rPr>
              <a:t>M. </a:t>
            </a:r>
            <a:r>
              <a:rPr lang="es-EC" sz="2200" i="1" u="sng" dirty="0" err="1">
                <a:latin typeface="Times New Roman" pitchFamily="18" charset="0"/>
                <a:cs typeface="Times New Roman" pitchFamily="18" charset="0"/>
              </a:rPr>
              <a:t>roreri</a:t>
            </a:r>
            <a:r>
              <a:rPr lang="es-EC" sz="2200" dirty="0">
                <a:latin typeface="Times New Roman" pitchFamily="18" charset="0"/>
                <a:cs typeface="Times New Roman" pitchFamily="18" charset="0"/>
              </a:rPr>
              <a:t> no presentaron diferencias significativas entre ellas, pero si se observó diferencias entre evaluaciones. Esto sugiere que </a:t>
            </a:r>
            <a:r>
              <a:rPr lang="es-EC" sz="2200" dirty="0" smtClean="0">
                <a:latin typeface="Times New Roman" pitchFamily="18" charset="0"/>
                <a:cs typeface="Times New Roman" pitchFamily="18" charset="0"/>
              </a:rPr>
              <a:t>las evaluaciones estuvieron </a:t>
            </a:r>
            <a:r>
              <a:rPr lang="es-EC" sz="2200" dirty="0">
                <a:latin typeface="Times New Roman" pitchFamily="18" charset="0"/>
                <a:cs typeface="Times New Roman" pitchFamily="18" charset="0"/>
              </a:rPr>
              <a:t>influenciadas por el </a:t>
            </a:r>
            <a:r>
              <a:rPr lang="es-EC" sz="2200" dirty="0" smtClean="0">
                <a:latin typeface="Times New Roman" pitchFamily="18" charset="0"/>
                <a:cs typeface="Times New Roman" pitchFamily="18" charset="0"/>
              </a:rPr>
              <a:t>clima y poda; y en los tratamientos se </a:t>
            </a:r>
            <a:r>
              <a:rPr lang="es-EC" sz="2200" dirty="0">
                <a:latin typeface="Times New Roman" pitchFamily="18" charset="0"/>
                <a:cs typeface="Times New Roman" pitchFamily="18" charset="0"/>
              </a:rPr>
              <a:t>pudo apreciar diferencias matemáticas entre ellos. </a:t>
            </a:r>
            <a:endParaRPr lang="es-EC" sz="2200" dirty="0" smtClean="0">
              <a:latin typeface="Times New Roman" pitchFamily="18" charset="0"/>
              <a:cs typeface="Times New Roman" pitchFamily="18" charset="0"/>
            </a:endParaRPr>
          </a:p>
          <a:p>
            <a:pPr marL="342900" lvl="1" indent="-342900" algn="just" eaLnBrk="1" fontAlgn="auto" hangingPunct="1">
              <a:lnSpc>
                <a:spcPct val="90000"/>
              </a:lnSpc>
              <a:buFont typeface="Arial" charset="0"/>
              <a:buNone/>
              <a:defRPr/>
            </a:pPr>
            <a:r>
              <a:rPr lang="es-EC" sz="2200" dirty="0" smtClean="0">
                <a:latin typeface="Times New Roman" pitchFamily="18" charset="0"/>
                <a:cs typeface="Times New Roman" pitchFamily="18" charset="0"/>
              </a:rPr>
              <a:t>	El tratamiento </a:t>
            </a:r>
            <a:r>
              <a:rPr lang="es-EC" sz="2200" dirty="0">
                <a:latin typeface="Times New Roman" pitchFamily="18" charset="0"/>
                <a:cs typeface="Times New Roman" pitchFamily="18" charset="0"/>
              </a:rPr>
              <a:t>remoción de mazorcas infectadas cada 8 días resultó ser el mejor al momento de analizar el peso acumulado de almendra (38,5 lbs.), por el contrario el de menor peso acumulado fue </a:t>
            </a:r>
            <a:r>
              <a:rPr lang="es-EC" sz="2200" dirty="0" err="1">
                <a:latin typeface="Times New Roman" pitchFamily="18" charset="0"/>
                <a:cs typeface="Times New Roman" pitchFamily="18" charset="0"/>
              </a:rPr>
              <a:t>Cuprofix</a:t>
            </a:r>
            <a:r>
              <a:rPr lang="es-EC" sz="2200" dirty="0">
                <a:latin typeface="Times New Roman" pitchFamily="18" charset="0"/>
                <a:cs typeface="Times New Roman" pitchFamily="18" charset="0"/>
              </a:rPr>
              <a:t> (26,3 lbs.). </a:t>
            </a:r>
            <a:endParaRPr lang="es-EC" sz="2200" dirty="0" smtClean="0">
              <a:latin typeface="Times New Roman" pitchFamily="18" charset="0"/>
              <a:cs typeface="Times New Roman" pitchFamily="18" charset="0"/>
            </a:endParaRPr>
          </a:p>
          <a:p>
            <a:pPr marL="342900" lvl="1" indent="-342900" algn="just" eaLnBrk="1" fontAlgn="auto" hangingPunct="1">
              <a:lnSpc>
                <a:spcPct val="90000"/>
              </a:lnSpc>
              <a:buFont typeface="Arial" charset="0"/>
              <a:buNone/>
              <a:defRPr/>
            </a:pPr>
            <a:r>
              <a:rPr lang="es-EC" sz="2200" dirty="0" smtClean="0">
                <a:latin typeface="Times New Roman" pitchFamily="18" charset="0"/>
                <a:cs typeface="Times New Roman" pitchFamily="18" charset="0"/>
              </a:rPr>
              <a:t>	El </a:t>
            </a:r>
            <a:r>
              <a:rPr lang="es-EC" sz="2200" dirty="0">
                <a:latin typeface="Times New Roman" pitchFamily="18" charset="0"/>
                <a:cs typeface="Times New Roman" pitchFamily="18" charset="0"/>
              </a:rPr>
              <a:t>tratamiento remoción de mazorcas infectadas cada 8 días fue tercero en proteger las almendras con 60,36% de almendra sana frente al tratamiento </a:t>
            </a:r>
            <a:r>
              <a:rPr lang="es-EC" sz="2200" dirty="0" err="1">
                <a:latin typeface="Times New Roman" pitchFamily="18" charset="0"/>
                <a:cs typeface="Times New Roman" pitchFamily="18" charset="0"/>
              </a:rPr>
              <a:t>Codaphos</a:t>
            </a:r>
            <a:r>
              <a:rPr lang="es-EC" sz="2200" dirty="0">
                <a:latin typeface="Times New Roman" pitchFamily="18" charset="0"/>
                <a:cs typeface="Times New Roman" pitchFamily="18" charset="0"/>
              </a:rPr>
              <a:t> </a:t>
            </a:r>
            <a:r>
              <a:rPr lang="es-EC" sz="2200" dirty="0" smtClean="0">
                <a:latin typeface="Times New Roman" pitchFamily="18" charset="0"/>
                <a:cs typeface="Times New Roman" pitchFamily="18" charset="0"/>
              </a:rPr>
              <a:t>Ca que fue primero </a:t>
            </a:r>
            <a:r>
              <a:rPr lang="es-EC" sz="2200" dirty="0">
                <a:latin typeface="Times New Roman" pitchFamily="18" charset="0"/>
                <a:cs typeface="Times New Roman" pitchFamily="18" charset="0"/>
              </a:rPr>
              <a:t>con 63,19% de almendra sana, este comportamiento se deba quizá a que la remoción es una práctica de tipo física mientras que los fosfitos Ca tienen una connotación química que interviene en el metabolismo de la planta.</a:t>
            </a:r>
          </a:p>
          <a:p>
            <a:pPr marL="457200" indent="-457200" algn="just" eaLnBrk="1" fontAlgn="auto" hangingPunct="1">
              <a:lnSpc>
                <a:spcPct val="90000"/>
              </a:lnSpc>
              <a:buFont typeface="+mj-lt"/>
              <a:buAutoNum type="arabicPeriod"/>
              <a:defRPr/>
            </a:pPr>
            <a:endParaRPr lang="es-ES" sz="2200" b="1" dirty="0" smtClean="0"/>
          </a:p>
        </p:txBody>
      </p:sp>
    </p:spTree>
  </p:cSld>
  <p:clrMapOvr>
    <a:masterClrMapping/>
  </p:clrMapOvr>
  <p:transition spd="slow">
    <p:wedg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149225"/>
            <a:ext cx="8229600" cy="993775"/>
          </a:xfrm>
        </p:spPr>
        <p:txBody>
          <a:bodyPr/>
          <a:lstStyle/>
          <a:p>
            <a:pPr marL="484632" algn="ctr" eaLnBrk="1" fontAlgn="auto" hangingPunct="1">
              <a:spcAft>
                <a:spcPts val="0"/>
              </a:spcAft>
              <a:defRPr/>
            </a:pPr>
            <a:r>
              <a:rPr lang="es-EC" sz="4000" b="1" dirty="0" smtClean="0">
                <a:solidFill>
                  <a:srgbClr val="FFC000"/>
                </a:solidFill>
                <a:effectLst>
                  <a:outerShdw blurRad="38100" dist="38100" dir="2700000" algn="tl">
                    <a:srgbClr val="000000">
                      <a:alpha val="43137"/>
                    </a:srgbClr>
                  </a:outerShdw>
                </a:effectLst>
                <a:latin typeface="Bookman Old Style" pitchFamily="18" charset="0"/>
                <a:ea typeface="+mn-ea"/>
                <a:cs typeface="+mn-cs"/>
              </a:rPr>
              <a:t>CONCLUSIONES</a:t>
            </a:r>
            <a:endParaRPr lang="es-ES" sz="4000" b="1" dirty="0" smtClean="0">
              <a:solidFill>
                <a:srgbClr val="FFC000"/>
              </a:solidFill>
              <a:effectLst>
                <a:outerShdw blurRad="38100" dist="38100" dir="2700000" algn="tl">
                  <a:srgbClr val="000000">
                    <a:alpha val="43137"/>
                  </a:srgbClr>
                </a:outerShdw>
              </a:effectLst>
              <a:latin typeface="Bookman Old Style" pitchFamily="18" charset="0"/>
              <a:ea typeface="+mn-ea"/>
              <a:cs typeface="+mn-cs"/>
            </a:endParaRPr>
          </a:p>
        </p:txBody>
      </p:sp>
      <p:sp>
        <p:nvSpPr>
          <p:cNvPr id="35843" name="Rectangle 3"/>
          <p:cNvSpPr>
            <a:spLocks noGrp="1" noChangeArrowheads="1"/>
          </p:cNvSpPr>
          <p:nvPr>
            <p:ph sz="quarter" idx="13"/>
          </p:nvPr>
        </p:nvSpPr>
        <p:spPr>
          <a:xfrm>
            <a:off x="0" y="1643063"/>
            <a:ext cx="8686800" cy="4572000"/>
          </a:xfrm>
        </p:spPr>
        <p:txBody>
          <a:bodyPr>
            <a:noAutofit/>
          </a:bodyPr>
          <a:lstStyle/>
          <a:p>
            <a:pPr marL="914400" lvl="1" indent="-457200" algn="just">
              <a:buFont typeface="+mj-lt"/>
              <a:buAutoNum type="arabicPeriod" startAt="2"/>
              <a:defRPr/>
            </a:pPr>
            <a:r>
              <a:rPr lang="es-EC" sz="2200" dirty="0">
                <a:latin typeface="Times New Roman" pitchFamily="18" charset="0"/>
                <a:cs typeface="Times New Roman" pitchFamily="18" charset="0"/>
              </a:rPr>
              <a:t>Todos los tratamientos sin excepción presentaron una relación con el factor climático, cuando las condiciones de precipitación y temperatura bajaban los tratamientos fueron más eficientes en su labor, lo que demuestra que la actividad epidemiológica de </a:t>
            </a:r>
            <a:r>
              <a:rPr lang="es-EC" sz="2200" i="1" u="sng" dirty="0">
                <a:latin typeface="Times New Roman" pitchFamily="18" charset="0"/>
                <a:cs typeface="Times New Roman" pitchFamily="18" charset="0"/>
              </a:rPr>
              <a:t>M. </a:t>
            </a:r>
            <a:r>
              <a:rPr lang="es-EC" sz="2200" i="1" u="sng" dirty="0" err="1">
                <a:latin typeface="Times New Roman" pitchFamily="18" charset="0"/>
                <a:cs typeface="Times New Roman" pitchFamily="18" charset="0"/>
              </a:rPr>
              <a:t>roreri</a:t>
            </a:r>
            <a:r>
              <a:rPr lang="es-EC" sz="2200" dirty="0">
                <a:latin typeface="Times New Roman" pitchFamily="18" charset="0"/>
                <a:cs typeface="Times New Roman" pitchFamily="18" charset="0"/>
              </a:rPr>
              <a:t> merma en estas condiciones, entonces es más factible ejercer control usando los tratamientos en </a:t>
            </a:r>
            <a:r>
              <a:rPr lang="es-EC" sz="2200" dirty="0" smtClean="0">
                <a:latin typeface="Times New Roman" pitchFamily="18" charset="0"/>
                <a:cs typeface="Times New Roman" pitchFamily="18" charset="0"/>
              </a:rPr>
              <a:t>estudio.</a:t>
            </a:r>
          </a:p>
          <a:p>
            <a:pPr marL="914400" lvl="1" indent="-457200" algn="just">
              <a:buFont typeface="+mj-lt"/>
              <a:buAutoNum type="arabicPeriod" startAt="2"/>
              <a:defRPr/>
            </a:pPr>
            <a:endParaRPr lang="es-EC" sz="2200" dirty="0" smtClean="0">
              <a:latin typeface="Times New Roman" pitchFamily="18" charset="0"/>
              <a:cs typeface="Times New Roman" pitchFamily="18" charset="0"/>
            </a:endParaRPr>
          </a:p>
          <a:p>
            <a:pPr marL="914400" lvl="1" indent="-457200" algn="just">
              <a:buFont typeface="+mj-lt"/>
              <a:buAutoNum type="arabicPeriod" startAt="3"/>
              <a:defRPr/>
            </a:pPr>
            <a:r>
              <a:rPr lang="es-EC" sz="2200" dirty="0" smtClean="0">
                <a:latin typeface="Times New Roman" pitchFamily="18" charset="0"/>
                <a:cs typeface="Times New Roman" pitchFamily="18" charset="0"/>
              </a:rPr>
              <a:t>Entre </a:t>
            </a:r>
            <a:r>
              <a:rPr lang="es-EC" sz="2200" dirty="0">
                <a:latin typeface="Times New Roman" pitchFamily="18" charset="0"/>
                <a:cs typeface="Times New Roman" pitchFamily="18" charset="0"/>
              </a:rPr>
              <a:t>los tratamientos en estudio la remoción de mazorcas infectadas cada 8 días resulto ser el más adecuado como una medida de manejo de </a:t>
            </a:r>
            <a:r>
              <a:rPr lang="es-EC" sz="2200" i="1" dirty="0">
                <a:latin typeface="Times New Roman" pitchFamily="18" charset="0"/>
                <a:cs typeface="Times New Roman" pitchFamily="18" charset="0"/>
              </a:rPr>
              <a:t>M. </a:t>
            </a:r>
            <a:r>
              <a:rPr lang="es-EC" sz="2200" i="1" dirty="0" err="1">
                <a:latin typeface="Times New Roman" pitchFamily="18" charset="0"/>
                <a:cs typeface="Times New Roman" pitchFamily="18" charset="0"/>
              </a:rPr>
              <a:t>roreri</a:t>
            </a:r>
            <a:r>
              <a:rPr lang="es-EC" sz="2200" dirty="0">
                <a:latin typeface="Times New Roman" pitchFamily="18" charset="0"/>
                <a:cs typeface="Times New Roman" pitchFamily="18" charset="0"/>
              </a:rPr>
              <a:t>, ya que para la finca Colinas </a:t>
            </a:r>
            <a:r>
              <a:rPr lang="es-EC" sz="2200" dirty="0" err="1">
                <a:latin typeface="Times New Roman" pitchFamily="18" charset="0"/>
                <a:cs typeface="Times New Roman" pitchFamily="18" charset="0"/>
              </a:rPr>
              <a:t>Garyth</a:t>
            </a:r>
            <a:r>
              <a:rPr lang="es-EC" sz="2200" dirty="0">
                <a:latin typeface="Times New Roman" pitchFamily="18" charset="0"/>
                <a:cs typeface="Times New Roman" pitchFamily="18" charset="0"/>
              </a:rPr>
              <a:t> es de fácil aplicación y control en el campo. </a:t>
            </a:r>
            <a:endParaRPr lang="es-EC" sz="2200" dirty="0" smtClean="0">
              <a:latin typeface="Times New Roman" pitchFamily="18" charset="0"/>
              <a:cs typeface="Times New Roman" pitchFamily="18" charset="0"/>
            </a:endParaRPr>
          </a:p>
          <a:p>
            <a:pPr marL="457200" indent="-457200" algn="just" eaLnBrk="1" fontAlgn="auto" hangingPunct="1">
              <a:lnSpc>
                <a:spcPct val="90000"/>
              </a:lnSpc>
              <a:buFont typeface="+mj-lt"/>
              <a:buAutoNum type="arabicPeriod"/>
              <a:defRPr/>
            </a:pPr>
            <a:endParaRPr lang="es-ES" sz="2200" b="1" dirty="0" smtClean="0"/>
          </a:p>
        </p:txBody>
      </p:sp>
    </p:spTree>
  </p:cSld>
  <p:clrMapOvr>
    <a:masterClrMapping/>
  </p:clrMapOvr>
  <p:transition spd="slow">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149225"/>
            <a:ext cx="8229600" cy="993775"/>
          </a:xfrm>
        </p:spPr>
        <p:txBody>
          <a:bodyPr/>
          <a:lstStyle/>
          <a:p>
            <a:pPr marL="484632" algn="ctr" eaLnBrk="1" fontAlgn="auto" hangingPunct="1">
              <a:spcAft>
                <a:spcPts val="0"/>
              </a:spcAft>
              <a:defRPr/>
            </a:pPr>
            <a:r>
              <a:rPr lang="es-EC" sz="4000" b="1" dirty="0" smtClean="0">
                <a:solidFill>
                  <a:srgbClr val="FFC000"/>
                </a:solidFill>
                <a:effectLst>
                  <a:outerShdw blurRad="38100" dist="38100" dir="2700000" algn="tl">
                    <a:srgbClr val="000000">
                      <a:alpha val="43137"/>
                    </a:srgbClr>
                  </a:outerShdw>
                </a:effectLst>
                <a:latin typeface="Bookman Old Style" pitchFamily="18" charset="0"/>
                <a:ea typeface="+mn-ea"/>
                <a:cs typeface="+mn-cs"/>
              </a:rPr>
              <a:t>CONCLUSIONES</a:t>
            </a:r>
            <a:endParaRPr lang="es-ES" sz="4000" b="1" dirty="0" smtClean="0">
              <a:solidFill>
                <a:srgbClr val="FFC000"/>
              </a:solidFill>
              <a:effectLst>
                <a:outerShdw blurRad="38100" dist="38100" dir="2700000" algn="tl">
                  <a:srgbClr val="000000">
                    <a:alpha val="43137"/>
                  </a:srgbClr>
                </a:outerShdw>
              </a:effectLst>
              <a:latin typeface="Bookman Old Style" pitchFamily="18" charset="0"/>
              <a:ea typeface="+mn-ea"/>
              <a:cs typeface="+mn-cs"/>
            </a:endParaRPr>
          </a:p>
        </p:txBody>
      </p:sp>
      <p:sp>
        <p:nvSpPr>
          <p:cNvPr id="35843" name="Rectangle 3"/>
          <p:cNvSpPr>
            <a:spLocks noGrp="1" noChangeArrowheads="1"/>
          </p:cNvSpPr>
          <p:nvPr>
            <p:ph sz="quarter" idx="13"/>
          </p:nvPr>
        </p:nvSpPr>
        <p:spPr>
          <a:xfrm>
            <a:off x="468313" y="1643063"/>
            <a:ext cx="8218487" cy="4572000"/>
          </a:xfrm>
        </p:spPr>
        <p:txBody>
          <a:bodyPr/>
          <a:lstStyle/>
          <a:p>
            <a:pPr marL="457200" lvl="1" indent="-457200" algn="just" eaLnBrk="1" fontAlgn="auto" hangingPunct="1">
              <a:lnSpc>
                <a:spcPct val="90000"/>
              </a:lnSpc>
              <a:buFont typeface="Arial" charset="0"/>
              <a:buNone/>
              <a:defRPr/>
            </a:pPr>
            <a:r>
              <a:rPr lang="es-EC" sz="2200" dirty="0" smtClean="0">
                <a:latin typeface="Times New Roman" pitchFamily="18" charset="0"/>
                <a:cs typeface="Times New Roman" pitchFamily="18" charset="0"/>
              </a:rPr>
              <a:t>	Esto en conjunto con otras actividades encaminadas a mitigar al patógeno como los tratamientos </a:t>
            </a:r>
            <a:r>
              <a:rPr lang="es-EC" sz="2200" dirty="0" err="1" smtClean="0">
                <a:latin typeface="Times New Roman" pitchFamily="18" charset="0"/>
                <a:cs typeface="Times New Roman" pitchFamily="18" charset="0"/>
              </a:rPr>
              <a:t>Codaphos</a:t>
            </a:r>
            <a:r>
              <a:rPr lang="es-EC" sz="2200" dirty="0" smtClean="0">
                <a:latin typeface="Times New Roman" pitchFamily="18" charset="0"/>
                <a:cs typeface="Times New Roman" pitchFamily="18" charset="0"/>
              </a:rPr>
              <a:t> Ca y </a:t>
            </a:r>
            <a:r>
              <a:rPr lang="es-EC" sz="2200" dirty="0" err="1" smtClean="0">
                <a:latin typeface="Times New Roman" pitchFamily="18" charset="0"/>
                <a:cs typeface="Times New Roman" pitchFamily="18" charset="0"/>
              </a:rPr>
              <a:t>Codaphos</a:t>
            </a:r>
            <a:r>
              <a:rPr lang="es-EC" sz="2200" dirty="0" smtClean="0">
                <a:latin typeface="Times New Roman" pitchFamily="18" charset="0"/>
                <a:cs typeface="Times New Roman" pitchFamily="18" charset="0"/>
              </a:rPr>
              <a:t> Zn podrían constituir una medida de control en conjunto con la remoción semanal de mazorcas infectadas para la época de invierno. Para época de verano se puede integrar los </a:t>
            </a:r>
            <a:r>
              <a:rPr lang="es-EC" sz="2200" dirty="0" err="1" smtClean="0">
                <a:latin typeface="Times New Roman" pitchFamily="18" charset="0"/>
                <a:cs typeface="Times New Roman" pitchFamily="18" charset="0"/>
              </a:rPr>
              <a:t>biopreparados</a:t>
            </a:r>
            <a:r>
              <a:rPr lang="es-EC" sz="2200" dirty="0" smtClean="0">
                <a:latin typeface="Times New Roman" pitchFamily="18" charset="0"/>
                <a:cs typeface="Times New Roman" pitchFamily="18" charset="0"/>
              </a:rPr>
              <a:t> </a:t>
            </a:r>
            <a:r>
              <a:rPr lang="es-EC" sz="2200" dirty="0" err="1" smtClean="0">
                <a:latin typeface="Times New Roman" pitchFamily="18" charset="0"/>
                <a:cs typeface="Times New Roman" pitchFamily="18" charset="0"/>
              </a:rPr>
              <a:t>Basubtil</a:t>
            </a:r>
            <a:r>
              <a:rPr lang="es-EC" sz="2200" dirty="0" smtClean="0">
                <a:latin typeface="Times New Roman" pitchFamily="18" charset="0"/>
                <a:cs typeface="Times New Roman" pitchFamily="18" charset="0"/>
              </a:rPr>
              <a:t> y </a:t>
            </a:r>
            <a:r>
              <a:rPr lang="es-EC" sz="2200" dirty="0" err="1" smtClean="0">
                <a:latin typeface="Times New Roman" pitchFamily="18" charset="0"/>
                <a:cs typeface="Times New Roman" pitchFamily="18" charset="0"/>
              </a:rPr>
              <a:t>Cepacide</a:t>
            </a:r>
            <a:r>
              <a:rPr lang="es-EC" sz="2200" dirty="0" smtClean="0">
                <a:latin typeface="Times New Roman" pitchFamily="18" charset="0"/>
                <a:cs typeface="Times New Roman" pitchFamily="18" charset="0"/>
              </a:rPr>
              <a:t>.</a:t>
            </a:r>
          </a:p>
          <a:p>
            <a:pPr marL="457200" lvl="1" indent="-457200" algn="just" eaLnBrk="1" fontAlgn="auto" hangingPunct="1">
              <a:lnSpc>
                <a:spcPct val="90000"/>
              </a:lnSpc>
              <a:buFont typeface="+mj-lt"/>
              <a:buAutoNum type="arabicPeriod" startAt="4"/>
              <a:defRPr/>
            </a:pPr>
            <a:endParaRPr lang="es-EC" sz="2200" dirty="0" smtClean="0">
              <a:latin typeface="Times New Roman" pitchFamily="18" charset="0"/>
              <a:cs typeface="Times New Roman" pitchFamily="18" charset="0"/>
            </a:endParaRPr>
          </a:p>
          <a:p>
            <a:pPr marL="457200" lvl="1" indent="-457200" algn="just" eaLnBrk="1" fontAlgn="auto" hangingPunct="1">
              <a:lnSpc>
                <a:spcPct val="90000"/>
              </a:lnSpc>
              <a:buFont typeface="+mj-lt"/>
              <a:buAutoNum type="arabicPeriod" startAt="4"/>
              <a:defRPr/>
            </a:pPr>
            <a:r>
              <a:rPr lang="es-EC" sz="2200" dirty="0" smtClean="0">
                <a:latin typeface="Times New Roman" pitchFamily="18" charset="0"/>
                <a:cs typeface="Times New Roman" pitchFamily="18" charset="0"/>
              </a:rPr>
              <a:t>El tratamiento remoción de mazorcas infectadas cada 8 días resulta ser el adecuado para una huerta de condiciones similares a la finca Colinas </a:t>
            </a:r>
            <a:r>
              <a:rPr lang="es-EC" sz="2200" dirty="0" err="1" smtClean="0">
                <a:latin typeface="Times New Roman" pitchFamily="18" charset="0"/>
                <a:cs typeface="Times New Roman" pitchFamily="18" charset="0"/>
              </a:rPr>
              <a:t>Garyth</a:t>
            </a:r>
            <a:r>
              <a:rPr lang="es-EC" sz="2200" dirty="0" smtClean="0">
                <a:latin typeface="Times New Roman" pitchFamily="18" charset="0"/>
                <a:cs typeface="Times New Roman" pitchFamily="18" charset="0"/>
              </a:rPr>
              <a:t>, ya que presentó la mejor relación costo – beneficio ($875,87 ha</a:t>
            </a:r>
            <a:r>
              <a:rPr lang="es-EC" sz="2200" baseline="30000" dirty="0" smtClean="0">
                <a:latin typeface="Times New Roman" pitchFamily="18" charset="0"/>
                <a:cs typeface="Times New Roman" pitchFamily="18" charset="0"/>
              </a:rPr>
              <a:t>-1</a:t>
            </a:r>
            <a:r>
              <a:rPr lang="es-EC" sz="2200" dirty="0" smtClean="0">
                <a:latin typeface="Times New Roman" pitchFamily="18" charset="0"/>
                <a:cs typeface="Times New Roman" pitchFamily="18" charset="0"/>
              </a:rPr>
              <a:t>.)</a:t>
            </a:r>
            <a:endParaRPr lang="es-EC" sz="2200" dirty="0">
              <a:latin typeface="Times New Roman" pitchFamily="18" charset="0"/>
              <a:cs typeface="Times New Roman" pitchFamily="18" charset="0"/>
            </a:endParaRPr>
          </a:p>
        </p:txBody>
      </p:sp>
    </p:spTree>
  </p:cSld>
  <p:clrMapOvr>
    <a:masterClrMapping/>
  </p:clrMapOvr>
  <p:transition spd="slow">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149225"/>
            <a:ext cx="8229600" cy="993775"/>
          </a:xfrm>
        </p:spPr>
        <p:txBody>
          <a:bodyPr/>
          <a:lstStyle/>
          <a:p>
            <a:pPr marL="484632" algn="ctr" eaLnBrk="1" fontAlgn="auto" hangingPunct="1">
              <a:spcAft>
                <a:spcPts val="0"/>
              </a:spcAft>
              <a:defRPr/>
            </a:pPr>
            <a:r>
              <a:rPr lang="es-EC" sz="4000" b="1" dirty="0" smtClean="0">
                <a:solidFill>
                  <a:srgbClr val="FFC000"/>
                </a:solidFill>
                <a:effectLst>
                  <a:outerShdw blurRad="38100" dist="38100" dir="2700000" algn="tl">
                    <a:srgbClr val="000000">
                      <a:alpha val="43137"/>
                    </a:srgbClr>
                  </a:outerShdw>
                </a:effectLst>
                <a:latin typeface="Bookman Old Style" pitchFamily="18" charset="0"/>
                <a:ea typeface="+mn-ea"/>
                <a:cs typeface="+mn-cs"/>
              </a:rPr>
              <a:t>RECOMENDACIONES</a:t>
            </a:r>
            <a:endParaRPr lang="es-ES" sz="4000" b="1" dirty="0" smtClean="0">
              <a:solidFill>
                <a:srgbClr val="FFC000"/>
              </a:solidFill>
              <a:effectLst>
                <a:outerShdw blurRad="38100" dist="38100" dir="2700000" algn="tl">
                  <a:srgbClr val="000000">
                    <a:alpha val="43137"/>
                  </a:srgbClr>
                </a:outerShdw>
              </a:effectLst>
              <a:latin typeface="Bookman Old Style" pitchFamily="18" charset="0"/>
              <a:ea typeface="+mn-ea"/>
              <a:cs typeface="+mn-cs"/>
            </a:endParaRPr>
          </a:p>
        </p:txBody>
      </p:sp>
      <p:sp>
        <p:nvSpPr>
          <p:cNvPr id="35843" name="Rectangle 3"/>
          <p:cNvSpPr>
            <a:spLocks noGrp="1" noChangeArrowheads="1"/>
          </p:cNvSpPr>
          <p:nvPr>
            <p:ph sz="quarter" idx="13"/>
          </p:nvPr>
        </p:nvSpPr>
        <p:spPr>
          <a:xfrm>
            <a:off x="468313" y="1643063"/>
            <a:ext cx="8218487" cy="4572000"/>
          </a:xfrm>
        </p:spPr>
        <p:txBody>
          <a:bodyPr>
            <a:noAutofit/>
          </a:bodyPr>
          <a:lstStyle/>
          <a:p>
            <a:pPr marL="457200" indent="-457200" algn="just">
              <a:buFont typeface="+mj-lt"/>
              <a:buAutoNum type="arabicPeriod"/>
              <a:defRPr/>
            </a:pPr>
            <a:r>
              <a:rPr lang="es-EC" sz="2200" dirty="0">
                <a:latin typeface="Times New Roman" pitchFamily="18" charset="0"/>
                <a:cs typeface="Times New Roman" pitchFamily="18" charset="0"/>
              </a:rPr>
              <a:t>Para bajar la incidencia de la </a:t>
            </a:r>
            <a:r>
              <a:rPr lang="es-EC" sz="2200" dirty="0" err="1">
                <a:latin typeface="Times New Roman" pitchFamily="18" charset="0"/>
                <a:cs typeface="Times New Roman" pitchFamily="18" charset="0"/>
              </a:rPr>
              <a:t>moniliasis</a:t>
            </a:r>
            <a:r>
              <a:rPr lang="es-EC" sz="2200" dirty="0">
                <a:latin typeface="Times New Roman" pitchFamily="18" charset="0"/>
                <a:cs typeface="Times New Roman" pitchFamily="18" charset="0"/>
              </a:rPr>
              <a:t> se debe realizar un control integrado de la enfermedad; empleando una remoción de mazorcas infectadas cada 8 días conjuntamente con la aplicación de los productos </a:t>
            </a:r>
            <a:r>
              <a:rPr lang="es-EC" sz="2200" dirty="0" err="1">
                <a:latin typeface="Times New Roman" pitchFamily="18" charset="0"/>
                <a:cs typeface="Times New Roman" pitchFamily="18" charset="0"/>
              </a:rPr>
              <a:t>Codaphos</a:t>
            </a:r>
            <a:r>
              <a:rPr lang="es-EC" sz="2200" dirty="0">
                <a:latin typeface="Times New Roman" pitchFamily="18" charset="0"/>
                <a:cs typeface="Times New Roman" pitchFamily="18" charset="0"/>
              </a:rPr>
              <a:t> Ca y </a:t>
            </a:r>
            <a:r>
              <a:rPr lang="es-EC" sz="2200" dirty="0" err="1">
                <a:latin typeface="Times New Roman" pitchFamily="18" charset="0"/>
                <a:cs typeface="Times New Roman" pitchFamily="18" charset="0"/>
              </a:rPr>
              <a:t>Codaphos</a:t>
            </a:r>
            <a:r>
              <a:rPr lang="es-EC" sz="2200" dirty="0">
                <a:latin typeface="Times New Roman" pitchFamily="18" charset="0"/>
                <a:cs typeface="Times New Roman" pitchFamily="18" charset="0"/>
              </a:rPr>
              <a:t> Zn en los meses de invierno, como también adicionar el uso de </a:t>
            </a:r>
            <a:r>
              <a:rPr lang="es-EC" sz="2200" dirty="0" err="1">
                <a:latin typeface="Times New Roman" pitchFamily="18" charset="0"/>
                <a:cs typeface="Times New Roman" pitchFamily="18" charset="0"/>
              </a:rPr>
              <a:t>Basubtil</a:t>
            </a:r>
            <a:r>
              <a:rPr lang="es-EC" sz="2200" dirty="0">
                <a:latin typeface="Times New Roman" pitchFamily="18" charset="0"/>
                <a:cs typeface="Times New Roman" pitchFamily="18" charset="0"/>
              </a:rPr>
              <a:t> y </a:t>
            </a:r>
            <a:r>
              <a:rPr lang="es-EC" sz="2200" dirty="0" err="1">
                <a:latin typeface="Times New Roman" pitchFamily="18" charset="0"/>
                <a:cs typeface="Times New Roman" pitchFamily="18" charset="0"/>
              </a:rPr>
              <a:t>Cepacide</a:t>
            </a:r>
            <a:r>
              <a:rPr lang="es-EC" sz="2200" dirty="0">
                <a:latin typeface="Times New Roman" pitchFamily="18" charset="0"/>
                <a:cs typeface="Times New Roman" pitchFamily="18" charset="0"/>
              </a:rPr>
              <a:t> en los meses de verano; debido a que los tratamientos mostraron mayor eficacia en este periodo del año para las condiciones existentes en Santo Domingo de los </a:t>
            </a:r>
            <a:r>
              <a:rPr lang="es-EC" sz="2200" dirty="0" err="1">
                <a:latin typeface="Times New Roman" pitchFamily="18" charset="0"/>
                <a:cs typeface="Times New Roman" pitchFamily="18" charset="0"/>
              </a:rPr>
              <a:t>Tsáchilas</a:t>
            </a:r>
            <a:r>
              <a:rPr lang="es-EC" sz="2200" dirty="0">
                <a:latin typeface="Times New Roman" pitchFamily="18" charset="0"/>
                <a:cs typeface="Times New Roman" pitchFamily="18" charset="0"/>
              </a:rPr>
              <a:t>.</a:t>
            </a:r>
          </a:p>
          <a:p>
            <a:pPr algn="just">
              <a:buFont typeface="+mj-lt"/>
              <a:buAutoNum type="arabicPeriod"/>
              <a:defRPr/>
            </a:pPr>
            <a:endParaRPr lang="es-EC" sz="1600" dirty="0">
              <a:latin typeface="Times New Roman" pitchFamily="18" charset="0"/>
              <a:cs typeface="Times New Roman" pitchFamily="18" charset="0"/>
            </a:endParaRPr>
          </a:p>
          <a:p>
            <a:pPr marL="457200" indent="-457200" algn="just">
              <a:buFont typeface="+mj-lt"/>
              <a:buAutoNum type="arabicPeriod"/>
              <a:defRPr/>
            </a:pPr>
            <a:r>
              <a:rPr lang="es-EC" sz="2200" dirty="0">
                <a:latin typeface="Times New Roman" pitchFamily="18" charset="0"/>
                <a:cs typeface="Times New Roman" pitchFamily="18" charset="0"/>
              </a:rPr>
              <a:t>Seguir evaluando los </a:t>
            </a:r>
            <a:r>
              <a:rPr lang="es-EC" sz="2200" dirty="0" err="1">
                <a:latin typeface="Times New Roman" pitchFamily="18" charset="0"/>
                <a:cs typeface="Times New Roman" pitchFamily="18" charset="0"/>
              </a:rPr>
              <a:t>biopreparados</a:t>
            </a:r>
            <a:r>
              <a:rPr lang="es-EC" sz="2200" dirty="0">
                <a:latin typeface="Times New Roman" pitchFamily="18" charset="0"/>
                <a:cs typeface="Times New Roman" pitchFamily="18" charset="0"/>
              </a:rPr>
              <a:t> y los productos </a:t>
            </a:r>
            <a:r>
              <a:rPr lang="es-EC" sz="2200" dirty="0" err="1">
                <a:latin typeface="Times New Roman" pitchFamily="18" charset="0"/>
                <a:cs typeface="Times New Roman" pitchFamily="18" charset="0"/>
              </a:rPr>
              <a:t>Codaphos</a:t>
            </a:r>
            <a:r>
              <a:rPr lang="es-EC" sz="2200" dirty="0">
                <a:latin typeface="Times New Roman" pitchFamily="18" charset="0"/>
                <a:cs typeface="Times New Roman" pitchFamily="18" charset="0"/>
              </a:rPr>
              <a:t> Ca y </a:t>
            </a:r>
            <a:r>
              <a:rPr lang="es-EC" sz="2200" dirty="0" err="1">
                <a:latin typeface="Times New Roman" pitchFamily="18" charset="0"/>
                <a:cs typeface="Times New Roman" pitchFamily="18" charset="0"/>
              </a:rPr>
              <a:t>Codaphos</a:t>
            </a:r>
            <a:r>
              <a:rPr lang="es-EC" sz="2200" dirty="0">
                <a:latin typeface="Times New Roman" pitchFamily="18" charset="0"/>
                <a:cs typeface="Times New Roman" pitchFamily="18" charset="0"/>
              </a:rPr>
              <a:t> Zn en diferentes condiciones ambientales así como en otras localidades con diversos cultivares y en asociación con técnicas de manejo integrado</a:t>
            </a:r>
            <a:r>
              <a:rPr lang="es-EC" sz="2200" dirty="0" smtClean="0">
                <a:latin typeface="Times New Roman" pitchFamily="18" charset="0"/>
                <a:cs typeface="Times New Roman" pitchFamily="18" charset="0"/>
              </a:rPr>
              <a:t>.</a:t>
            </a:r>
            <a:endParaRPr lang="es-EC" sz="2200" dirty="0">
              <a:latin typeface="Times New Roman" pitchFamily="18" charset="0"/>
              <a:cs typeface="Times New Roman" pitchFamily="18" charset="0"/>
            </a:endParaRPr>
          </a:p>
        </p:txBody>
      </p:sp>
    </p:spTree>
  </p:cSld>
  <p:clrMapOvr>
    <a:masterClrMapping/>
  </p:clrMapOvr>
  <p:transition spd="slow">
    <p:wedg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149225"/>
            <a:ext cx="8229600" cy="993775"/>
          </a:xfrm>
        </p:spPr>
        <p:txBody>
          <a:bodyPr/>
          <a:lstStyle/>
          <a:p>
            <a:pPr marL="484632" algn="ctr" eaLnBrk="1" fontAlgn="auto" hangingPunct="1">
              <a:spcAft>
                <a:spcPts val="0"/>
              </a:spcAft>
              <a:defRPr/>
            </a:pPr>
            <a:r>
              <a:rPr lang="es-EC" sz="4000" b="1" dirty="0" smtClean="0">
                <a:solidFill>
                  <a:srgbClr val="FFC000"/>
                </a:solidFill>
                <a:effectLst>
                  <a:outerShdw blurRad="38100" dist="38100" dir="2700000" algn="tl">
                    <a:srgbClr val="000000">
                      <a:alpha val="43137"/>
                    </a:srgbClr>
                  </a:outerShdw>
                </a:effectLst>
                <a:latin typeface="Bookman Old Style" pitchFamily="18" charset="0"/>
                <a:ea typeface="+mn-ea"/>
                <a:cs typeface="+mn-cs"/>
              </a:rPr>
              <a:t>RECOMENDACIONES</a:t>
            </a:r>
            <a:endParaRPr lang="es-ES" sz="4000" b="1" dirty="0" smtClean="0">
              <a:solidFill>
                <a:srgbClr val="FFC000"/>
              </a:solidFill>
              <a:effectLst>
                <a:outerShdw blurRad="38100" dist="38100" dir="2700000" algn="tl">
                  <a:srgbClr val="000000">
                    <a:alpha val="43137"/>
                  </a:srgbClr>
                </a:outerShdw>
              </a:effectLst>
              <a:latin typeface="Bookman Old Style" pitchFamily="18" charset="0"/>
              <a:ea typeface="+mn-ea"/>
              <a:cs typeface="+mn-cs"/>
            </a:endParaRPr>
          </a:p>
        </p:txBody>
      </p:sp>
      <p:sp>
        <p:nvSpPr>
          <p:cNvPr id="35843" name="Rectangle 3"/>
          <p:cNvSpPr>
            <a:spLocks noGrp="1" noChangeArrowheads="1"/>
          </p:cNvSpPr>
          <p:nvPr>
            <p:ph sz="quarter" idx="13"/>
          </p:nvPr>
        </p:nvSpPr>
        <p:spPr>
          <a:xfrm>
            <a:off x="468313" y="1643063"/>
            <a:ext cx="8218487" cy="4572000"/>
          </a:xfrm>
        </p:spPr>
        <p:txBody>
          <a:bodyPr>
            <a:noAutofit/>
          </a:bodyPr>
          <a:lstStyle/>
          <a:p>
            <a:pPr marL="457200" indent="-457200" algn="just">
              <a:buFont typeface="+mj-lt"/>
              <a:buAutoNum type="arabicPeriod" startAt="3"/>
              <a:defRPr/>
            </a:pPr>
            <a:r>
              <a:rPr lang="es-EC" sz="2200" dirty="0">
                <a:latin typeface="Times New Roman" pitchFamily="18" charset="0"/>
                <a:cs typeface="Times New Roman" pitchFamily="18" charset="0"/>
              </a:rPr>
              <a:t>Realizar una evaluación de los </a:t>
            </a:r>
            <a:r>
              <a:rPr lang="es-EC" sz="2200" dirty="0" err="1">
                <a:latin typeface="Times New Roman" pitchFamily="18" charset="0"/>
                <a:cs typeface="Times New Roman" pitchFamily="18" charset="0"/>
              </a:rPr>
              <a:t>biopreparados</a:t>
            </a:r>
            <a:r>
              <a:rPr lang="es-EC" sz="2200" dirty="0">
                <a:latin typeface="Times New Roman" pitchFamily="18" charset="0"/>
                <a:cs typeface="Times New Roman" pitchFamily="18" charset="0"/>
              </a:rPr>
              <a:t> usados en la Finca Colinas </a:t>
            </a:r>
            <a:r>
              <a:rPr lang="es-EC" sz="2200" dirty="0" err="1">
                <a:latin typeface="Times New Roman" pitchFamily="18" charset="0"/>
                <a:cs typeface="Times New Roman" pitchFamily="18" charset="0"/>
              </a:rPr>
              <a:t>Garyth</a:t>
            </a:r>
            <a:r>
              <a:rPr lang="es-EC" sz="2200" dirty="0">
                <a:latin typeface="Times New Roman" pitchFamily="18" charset="0"/>
                <a:cs typeface="Times New Roman" pitchFamily="18" charset="0"/>
              </a:rPr>
              <a:t>, pero con bacterias nativas de la zona para comparar la eficiencia de las mismas versus las provenientes del banco de </a:t>
            </a:r>
            <a:r>
              <a:rPr lang="es-EC" sz="2200" dirty="0" err="1">
                <a:latin typeface="Times New Roman" pitchFamily="18" charset="0"/>
                <a:cs typeface="Times New Roman" pitchFamily="18" charset="0"/>
              </a:rPr>
              <a:t>microorganismos</a:t>
            </a:r>
            <a:r>
              <a:rPr lang="es-EC" sz="2200" dirty="0">
                <a:latin typeface="Times New Roman" pitchFamily="18" charset="0"/>
                <a:cs typeface="Times New Roman" pitchFamily="18" charset="0"/>
              </a:rPr>
              <a:t> del Laboratorio y Control Biológico de la Carrera de Ciencias Agropecuarias IASA I - ESPE.</a:t>
            </a:r>
          </a:p>
          <a:p>
            <a:pPr marL="0" indent="0" algn="just">
              <a:buFont typeface="Arial" pitchFamily="34" charset="0"/>
              <a:buNone/>
              <a:defRPr/>
            </a:pPr>
            <a:endParaRPr lang="es-EC" sz="2200" dirty="0">
              <a:latin typeface="Times New Roman" pitchFamily="18" charset="0"/>
              <a:cs typeface="Times New Roman" pitchFamily="18" charset="0"/>
            </a:endParaRPr>
          </a:p>
          <a:p>
            <a:pPr marL="457200" indent="-457200" algn="just">
              <a:buFont typeface="+mj-lt"/>
              <a:buAutoNum type="arabicPeriod" startAt="4"/>
              <a:defRPr/>
            </a:pPr>
            <a:r>
              <a:rPr lang="es-EC" sz="2200" dirty="0">
                <a:latin typeface="Times New Roman" pitchFamily="18" charset="0"/>
                <a:cs typeface="Times New Roman" pitchFamily="18" charset="0"/>
              </a:rPr>
              <a:t>Para mantener niveles bajos aceptables de </a:t>
            </a:r>
            <a:r>
              <a:rPr lang="es-EC" sz="2200" dirty="0" err="1">
                <a:latin typeface="Times New Roman" pitchFamily="18" charset="0"/>
                <a:cs typeface="Times New Roman" pitchFamily="18" charset="0"/>
              </a:rPr>
              <a:t>monilia</a:t>
            </a:r>
            <a:r>
              <a:rPr lang="es-EC" sz="2200" dirty="0">
                <a:latin typeface="Times New Roman" pitchFamily="18" charset="0"/>
                <a:cs typeface="Times New Roman" pitchFamily="18" charset="0"/>
              </a:rPr>
              <a:t> en un cultivo realizar por lo menos la remoción de frutos enfermos cada 8 días, ya que representa una actividad relativamente de bajo costo según los costos de la finca Colinas </a:t>
            </a:r>
            <a:r>
              <a:rPr lang="es-EC" sz="2200" dirty="0" err="1">
                <a:latin typeface="Times New Roman" pitchFamily="18" charset="0"/>
                <a:cs typeface="Times New Roman" pitchFamily="18" charset="0"/>
              </a:rPr>
              <a:t>Garyth</a:t>
            </a:r>
            <a:r>
              <a:rPr lang="es-EC" sz="2200" dirty="0">
                <a:latin typeface="Times New Roman" pitchFamily="18" charset="0"/>
                <a:cs typeface="Times New Roman" pitchFamily="18" charset="0"/>
              </a:rPr>
              <a:t> y fácil de implementar para el productor ecuatoriano.</a:t>
            </a:r>
          </a:p>
          <a:p>
            <a:pPr marL="457200" indent="-457200" algn="just">
              <a:buFont typeface="+mj-lt"/>
              <a:buAutoNum type="arabicPeriod"/>
              <a:defRPr/>
            </a:pPr>
            <a:endParaRPr lang="es-EC" sz="2200" dirty="0">
              <a:latin typeface="Times New Roman" pitchFamily="18" charset="0"/>
              <a:cs typeface="Times New Roman" pitchFamily="18" charset="0"/>
            </a:endParaRPr>
          </a:p>
        </p:txBody>
      </p:sp>
    </p:spTree>
  </p:cSld>
  <p:clrMapOvr>
    <a:masterClrMapping/>
  </p:clrMapOvr>
  <p:transition spd="slow">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149225"/>
            <a:ext cx="8229600" cy="993775"/>
          </a:xfrm>
        </p:spPr>
        <p:txBody>
          <a:bodyPr/>
          <a:lstStyle/>
          <a:p>
            <a:pPr marL="484632" algn="ctr" eaLnBrk="1" fontAlgn="auto" hangingPunct="1">
              <a:spcAft>
                <a:spcPts val="0"/>
              </a:spcAft>
              <a:defRPr/>
            </a:pPr>
            <a:r>
              <a:rPr lang="es-EC" sz="4000" b="1" dirty="0" smtClean="0">
                <a:solidFill>
                  <a:srgbClr val="FFC000"/>
                </a:solidFill>
                <a:effectLst>
                  <a:outerShdw blurRad="38100" dist="38100" dir="2700000" algn="tl">
                    <a:srgbClr val="000000">
                      <a:alpha val="43137"/>
                    </a:srgbClr>
                  </a:outerShdw>
                </a:effectLst>
                <a:latin typeface="Bookman Old Style" pitchFamily="18" charset="0"/>
                <a:ea typeface="+mn-ea"/>
                <a:cs typeface="+mn-cs"/>
              </a:rPr>
              <a:t>RECOMENDACIONES</a:t>
            </a:r>
            <a:endParaRPr lang="es-ES" sz="4000" b="1" dirty="0" smtClean="0">
              <a:solidFill>
                <a:srgbClr val="FFC000"/>
              </a:solidFill>
              <a:effectLst>
                <a:outerShdw blurRad="38100" dist="38100" dir="2700000" algn="tl">
                  <a:srgbClr val="000000">
                    <a:alpha val="43137"/>
                  </a:srgbClr>
                </a:outerShdw>
              </a:effectLst>
              <a:latin typeface="Bookman Old Style" pitchFamily="18" charset="0"/>
              <a:ea typeface="+mn-ea"/>
              <a:cs typeface="+mn-cs"/>
            </a:endParaRPr>
          </a:p>
        </p:txBody>
      </p:sp>
      <p:sp>
        <p:nvSpPr>
          <p:cNvPr id="35843" name="Rectangle 3"/>
          <p:cNvSpPr>
            <a:spLocks noGrp="1" noChangeArrowheads="1"/>
          </p:cNvSpPr>
          <p:nvPr>
            <p:ph sz="quarter" idx="13"/>
          </p:nvPr>
        </p:nvSpPr>
        <p:spPr>
          <a:xfrm>
            <a:off x="468313" y="1643063"/>
            <a:ext cx="8218487" cy="4572000"/>
          </a:xfrm>
        </p:spPr>
        <p:txBody>
          <a:bodyPr>
            <a:noAutofit/>
          </a:bodyPr>
          <a:lstStyle/>
          <a:p>
            <a:pPr marL="457200" indent="-457200" algn="just">
              <a:buFont typeface="+mj-lt"/>
              <a:buAutoNum type="arabicPeriod" startAt="5"/>
              <a:defRPr/>
            </a:pPr>
            <a:r>
              <a:rPr lang="es-EC" sz="2200" dirty="0">
                <a:latin typeface="Times New Roman" pitchFamily="18" charset="0"/>
                <a:cs typeface="Times New Roman" pitchFamily="18" charset="0"/>
              </a:rPr>
              <a:t>Realizar la aplicación de los productos dos meses antes de la maximización de la productividad según los datos obtenidos, por tanto para la época de invierno se debería aplicar en el mes de diciembre y para verano en los meses de mayo y junio.</a:t>
            </a:r>
          </a:p>
          <a:p>
            <a:pPr marL="457200" indent="-457200" algn="just">
              <a:buFont typeface="+mj-lt"/>
              <a:buAutoNum type="arabicPeriod"/>
              <a:defRPr/>
            </a:pPr>
            <a:endParaRPr lang="es-EC" sz="2200" dirty="0">
              <a:latin typeface="Times New Roman" pitchFamily="18" charset="0"/>
              <a:cs typeface="Times New Roman" pitchFamily="18" charset="0"/>
            </a:endParaRPr>
          </a:p>
        </p:txBody>
      </p:sp>
    </p:spTree>
  </p:cSld>
  <p:clrMapOvr>
    <a:masterClrMapping/>
  </p:clrMapOvr>
  <p:transition spd="slow">
    <p:wedg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AE GARYTH CACAO NACIONA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4" name="WordArt 5"/>
          <p:cNvSpPr>
            <a:spLocks noChangeArrowheads="1" noChangeShapeType="1" noTextEdit="1"/>
          </p:cNvSpPr>
          <p:nvPr/>
        </p:nvSpPr>
        <p:spPr bwMode="auto">
          <a:xfrm rot="20949640">
            <a:off x="1840492" y="4469347"/>
            <a:ext cx="5844450" cy="1134880"/>
          </a:xfrm>
          <a:prstGeom prst="rect">
            <a:avLst/>
          </a:prstGeom>
        </p:spPr>
        <p:txBody>
          <a:bodyPr wrap="none" fromWordArt="1">
            <a:prstTxWarp prst="textSlantUp">
              <a:avLst>
                <a:gd name="adj" fmla="val 32056"/>
              </a:avLst>
            </a:prstTxWarp>
            <a:scene3d>
              <a:camera prst="isometricOffAxis2Left"/>
              <a:lightRig rig="soft" dir="tl">
                <a:rot lat="0" lon="0" rev="0"/>
              </a:lightRig>
            </a:scene3d>
            <a:sp3d contourW="25400" prstMaterial="matte">
              <a:bevelT w="25400" h="55880" prst="artDeco"/>
              <a:contourClr>
                <a:schemeClr val="accent2">
                  <a:tint val="20000"/>
                </a:schemeClr>
              </a:contourClr>
            </a:sp3d>
          </a:bodyPr>
          <a:lstStyle/>
          <a:p>
            <a:pPr algn="ctr">
              <a:defRPr/>
            </a:pPr>
            <a:r>
              <a:rPr lang="es-EC" sz="4000" b="1" i="1" kern="10" spc="50" dirty="0">
                <a:ln w="11430"/>
                <a:solidFill>
                  <a:srgbClr val="003300"/>
                </a:solidFill>
                <a:effectLst>
                  <a:glow rad="228600">
                    <a:schemeClr val="accent4">
                      <a:satMod val="175000"/>
                      <a:alpha val="40000"/>
                    </a:schemeClr>
                  </a:glow>
                  <a:outerShdw blurRad="60007" dist="310007" dir="7680000" sy="30000" kx="1300200" algn="ctr" rotWithShape="0">
                    <a:prstClr val="black">
                      <a:alpha val="32000"/>
                    </a:prstClr>
                  </a:outerShdw>
                  <a:reflection blurRad="6350" stA="55000" endA="300" endPos="45500" dir="5400000" sy="-100000" algn="bl" rotWithShape="0"/>
                </a:effectLst>
                <a:latin typeface="Imprint MT Shadow"/>
                <a:cs typeface="+mn-cs"/>
              </a:rPr>
              <a:t>GRACIAS…</a:t>
            </a:r>
          </a:p>
        </p:txBody>
      </p:sp>
      <p:pic>
        <p:nvPicPr>
          <p:cNvPr id="3" name="Picture 5" descr="ESPE"/>
          <p:cNvPicPr>
            <a:picLocks noChangeAspect="1" noChangeArrowheads="1"/>
          </p:cNvPicPr>
          <p:nvPr/>
        </p:nvPicPr>
        <p:blipFill>
          <a:blip r:embed="rId3"/>
          <a:srcRect/>
          <a:stretch>
            <a:fillRect/>
          </a:stretch>
        </p:blipFill>
        <p:spPr bwMode="auto">
          <a:xfrm>
            <a:off x="251520" y="260648"/>
            <a:ext cx="1296143" cy="1289558"/>
          </a:xfrm>
          <a:prstGeom prst="ellipse">
            <a:avLst/>
          </a:prstGeom>
          <a:ln>
            <a:noFill/>
          </a:ln>
          <a:effectLst>
            <a:softEdge rad="112500"/>
          </a:effectLst>
        </p:spPr>
      </p:pic>
      <p:pic>
        <p:nvPicPr>
          <p:cNvPr id="4" name="Picture 6" descr="IASA"/>
          <p:cNvPicPr>
            <a:picLocks noChangeAspect="1" noChangeArrowheads="1"/>
          </p:cNvPicPr>
          <p:nvPr/>
        </p:nvPicPr>
        <p:blipFill>
          <a:blip r:embed="rId4" cstate="print"/>
          <a:srcRect/>
          <a:stretch>
            <a:fillRect/>
          </a:stretch>
        </p:blipFill>
        <p:spPr bwMode="auto">
          <a:xfrm>
            <a:off x="7628492" y="260648"/>
            <a:ext cx="1263988" cy="1289558"/>
          </a:xfrm>
          <a:prstGeom prst="ellipse">
            <a:avLst/>
          </a:prstGeom>
          <a:ln>
            <a:noFill/>
          </a:ln>
          <a:effectLst>
            <a:softEdge rad="112500"/>
          </a:effectLst>
        </p:spPr>
      </p:pic>
      <p:pic>
        <p:nvPicPr>
          <p:cNvPr id="5" name="Picture 8" descr="C:\Users\Usuario\Documents\ERICK ESTRELLA\TESIS CACAO\TESIS CACAO - E. ESTRELLA &amp; J. CEDEÑO\PRESENTACION FINAL PROYECTO DE TESIS CACAO\PROYECTO DE TESIS CACAO. 2010 - E. ESTRELLA &amp; J. CEDEÑO\Logo Garyth.bmp"/>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028384" y="6021288"/>
            <a:ext cx="864012" cy="6124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spd="slow">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sz="quarter" idx="13"/>
          </p:nvPr>
        </p:nvSpPr>
        <p:spPr>
          <a:xfrm>
            <a:off x="500063" y="285750"/>
            <a:ext cx="8229600" cy="6143625"/>
          </a:xfrm>
        </p:spPr>
        <p:txBody>
          <a:bodyPr/>
          <a:lstStyle/>
          <a:p>
            <a:pPr marL="448056" indent="-384048" eaLnBrk="1" fontAlgn="auto" hangingPunct="1">
              <a:spcAft>
                <a:spcPts val="0"/>
              </a:spcAft>
              <a:buFont typeface="Wingdings 2" pitchFamily="18" charset="2"/>
              <a:buNone/>
              <a:defRPr/>
            </a:pPr>
            <a:endParaRPr lang="es-ES" sz="2200" dirty="0" smtClean="0">
              <a:latin typeface="Times New Roman" pitchFamily="18" charset="0"/>
              <a:cs typeface="Times New Roman" pitchFamily="18" charset="0"/>
            </a:endParaRPr>
          </a:p>
          <a:p>
            <a:pPr marL="448056" indent="-384048" eaLnBrk="1" fontAlgn="auto" hangingPunct="1">
              <a:spcAft>
                <a:spcPts val="0"/>
              </a:spcAft>
              <a:buFont typeface="Wingdings 2" pitchFamily="18" charset="2"/>
              <a:buNone/>
              <a:defRPr/>
            </a:pPr>
            <a:r>
              <a:rPr lang="es-ES" sz="2200" dirty="0" smtClean="0">
                <a:effectLst>
                  <a:outerShdw blurRad="38100" dist="38100" dir="2700000" algn="tl">
                    <a:srgbClr val="000000">
                      <a:alpha val="43137"/>
                    </a:srgbClr>
                  </a:outerShdw>
                </a:effectLst>
                <a:latin typeface="Times New Roman" pitchFamily="18" charset="0"/>
                <a:cs typeface="Times New Roman" pitchFamily="18" charset="0"/>
              </a:rPr>
              <a:t>El control de la enfermedad:</a:t>
            </a:r>
          </a:p>
          <a:p>
            <a:pPr marL="448056" indent="-384048" eaLnBrk="1" fontAlgn="auto" hangingPunct="1">
              <a:spcAft>
                <a:spcPts val="0"/>
              </a:spcAft>
              <a:buFont typeface="Wingdings 2" pitchFamily="18" charset="2"/>
              <a:buNone/>
              <a:defRPr/>
            </a:pPr>
            <a:endParaRPr lang="es-ES" sz="2200" dirty="0" smtClean="0">
              <a:latin typeface="Times New Roman" pitchFamily="18" charset="0"/>
              <a:cs typeface="Times New Roman" pitchFamily="18" charset="0"/>
            </a:endParaRPr>
          </a:p>
          <a:p>
            <a:pPr marL="406908" eaLnBrk="1" fontAlgn="auto" hangingPunct="1">
              <a:spcAft>
                <a:spcPts val="0"/>
              </a:spcAft>
              <a:buFont typeface="Arial" pitchFamily="34" charset="0"/>
              <a:buChar char="•"/>
              <a:defRPr/>
            </a:pPr>
            <a:r>
              <a:rPr lang="es-ES" sz="2200" dirty="0" smtClean="0">
                <a:latin typeface="Times New Roman" pitchFamily="18" charset="0"/>
                <a:cs typeface="Times New Roman" pitchFamily="18" charset="0"/>
              </a:rPr>
              <a:t>Prácticas culturales </a:t>
            </a:r>
            <a:r>
              <a:rPr lang="es-ES" sz="2200" dirty="0">
                <a:latin typeface="Times New Roman" pitchFamily="18" charset="0"/>
                <a:cs typeface="Times New Roman" pitchFamily="18" charset="0"/>
              </a:rPr>
              <a:t>(</a:t>
            </a:r>
            <a:r>
              <a:rPr lang="es-ES" sz="2200" dirty="0" smtClean="0">
                <a:latin typeface="Times New Roman" pitchFamily="18" charset="0"/>
                <a:cs typeface="Times New Roman" pitchFamily="18" charset="0"/>
              </a:rPr>
              <a:t>mayor espacio entre plantas),</a:t>
            </a:r>
          </a:p>
          <a:p>
            <a:pPr marL="406908" eaLnBrk="1" fontAlgn="auto" hangingPunct="1">
              <a:spcAft>
                <a:spcPts val="0"/>
              </a:spcAft>
              <a:buFont typeface="Arial" pitchFamily="34" charset="0"/>
              <a:buChar char="•"/>
              <a:defRPr/>
            </a:pPr>
            <a:r>
              <a:rPr lang="es-ES" sz="2200" dirty="0" smtClean="0">
                <a:latin typeface="Times New Roman" pitchFamily="18" charset="0"/>
                <a:cs typeface="Times New Roman" pitchFamily="18" charset="0"/>
              </a:rPr>
              <a:t>Podas fitosanitarias,</a:t>
            </a:r>
          </a:p>
          <a:p>
            <a:pPr marL="406908" eaLnBrk="1" fontAlgn="auto" hangingPunct="1">
              <a:spcAft>
                <a:spcPts val="0"/>
              </a:spcAft>
              <a:buFont typeface="Arial" pitchFamily="34" charset="0"/>
              <a:buChar char="•"/>
              <a:defRPr/>
            </a:pPr>
            <a:r>
              <a:rPr lang="es-ES" sz="2200" dirty="0" smtClean="0">
                <a:latin typeface="Times New Roman" pitchFamily="18" charset="0"/>
                <a:cs typeface="Times New Roman" pitchFamily="18" charset="0"/>
              </a:rPr>
              <a:t>Reducción de sombra, </a:t>
            </a:r>
          </a:p>
          <a:p>
            <a:pPr marL="406908" eaLnBrk="1" fontAlgn="auto" hangingPunct="1">
              <a:spcAft>
                <a:spcPts val="0"/>
              </a:spcAft>
              <a:buFont typeface="Arial" pitchFamily="34" charset="0"/>
              <a:buChar char="•"/>
              <a:defRPr/>
            </a:pPr>
            <a:r>
              <a:rPr lang="es-ES" sz="2200" dirty="0">
                <a:latin typeface="Times New Roman" pitchFamily="18" charset="0"/>
                <a:cs typeface="Times New Roman" pitchFamily="18" charset="0"/>
              </a:rPr>
              <a:t>Control cultural (remoción de frutos enfermos</a:t>
            </a:r>
            <a:r>
              <a:rPr lang="es-ES" sz="2200" dirty="0" smtClean="0">
                <a:latin typeface="Times New Roman" pitchFamily="18" charset="0"/>
                <a:cs typeface="Times New Roman" pitchFamily="18" charset="0"/>
              </a:rPr>
              <a:t>),</a:t>
            </a:r>
            <a:endParaRPr lang="es-ES" sz="2200" dirty="0">
              <a:latin typeface="Times New Roman" pitchFamily="18" charset="0"/>
              <a:cs typeface="Times New Roman" pitchFamily="18" charset="0"/>
            </a:endParaRPr>
          </a:p>
          <a:p>
            <a:pPr marL="406908" eaLnBrk="1" fontAlgn="auto" hangingPunct="1">
              <a:spcAft>
                <a:spcPts val="0"/>
              </a:spcAft>
              <a:buFont typeface="Arial" pitchFamily="34" charset="0"/>
              <a:buChar char="•"/>
              <a:defRPr/>
            </a:pPr>
            <a:r>
              <a:rPr lang="es-ES" sz="2200" dirty="0" smtClean="0">
                <a:latin typeface="Times New Roman" pitchFamily="18" charset="0"/>
                <a:cs typeface="Times New Roman" pitchFamily="18" charset="0"/>
              </a:rPr>
              <a:t>Control Químico (sulfatos de Cobre),</a:t>
            </a:r>
          </a:p>
          <a:p>
            <a:pPr marL="406908" eaLnBrk="1" fontAlgn="auto" hangingPunct="1">
              <a:spcAft>
                <a:spcPts val="0"/>
              </a:spcAft>
              <a:buFont typeface="Arial" pitchFamily="34" charset="0"/>
              <a:buChar char="•"/>
              <a:defRPr/>
            </a:pPr>
            <a:r>
              <a:rPr lang="es-ES" sz="2200" dirty="0" smtClean="0">
                <a:latin typeface="Times New Roman" pitchFamily="18" charset="0"/>
                <a:cs typeface="Times New Roman" pitchFamily="18" charset="0"/>
              </a:rPr>
              <a:t>Control Biológico (microrganismos antagónicos como </a:t>
            </a:r>
            <a:r>
              <a:rPr lang="es-ES" sz="2200" i="1" dirty="0" err="1" smtClean="0">
                <a:latin typeface="Times New Roman" pitchFamily="18" charset="0"/>
                <a:cs typeface="Times New Roman" pitchFamily="18" charset="0"/>
              </a:rPr>
              <a:t>Pseudomonas</a:t>
            </a:r>
            <a:r>
              <a:rPr lang="es-ES" sz="2200" i="1" dirty="0" smtClean="0">
                <a:latin typeface="Times New Roman" pitchFamily="18" charset="0"/>
                <a:cs typeface="Times New Roman" pitchFamily="18" charset="0"/>
              </a:rPr>
              <a:t> </a:t>
            </a:r>
            <a:r>
              <a:rPr lang="es-ES" sz="2200" dirty="0">
                <a:latin typeface="Times New Roman" pitchFamily="18" charset="0"/>
                <a:cs typeface="Times New Roman" pitchFamily="18" charset="0"/>
              </a:rPr>
              <a:t>y </a:t>
            </a:r>
            <a:r>
              <a:rPr lang="es-ES" sz="2200" i="1" dirty="0" err="1" smtClean="0">
                <a:latin typeface="Times New Roman" pitchFamily="18" charset="0"/>
                <a:cs typeface="Times New Roman" pitchFamily="18" charset="0"/>
              </a:rPr>
              <a:t>Bacillus</a:t>
            </a:r>
            <a:r>
              <a:rPr lang="es-ES" sz="2200" i="1" dirty="0" smtClean="0">
                <a:latin typeface="Times New Roman" pitchFamily="18" charset="0"/>
                <a:cs typeface="Times New Roman" pitchFamily="18" charset="0"/>
              </a:rPr>
              <a:t>, </a:t>
            </a:r>
            <a:r>
              <a:rPr lang="es-ES" sz="2200" dirty="0">
                <a:latin typeface="Times New Roman" pitchFamily="18" charset="0"/>
                <a:cs typeface="Times New Roman" pitchFamily="18" charset="0"/>
              </a:rPr>
              <a:t>así como </a:t>
            </a:r>
            <a:r>
              <a:rPr lang="es-ES" sz="2200" i="1" dirty="0" err="1" smtClean="0">
                <a:latin typeface="Times New Roman" pitchFamily="18" charset="0"/>
                <a:cs typeface="Times New Roman" pitchFamily="18" charset="0"/>
              </a:rPr>
              <a:t>Trichoderma</a:t>
            </a:r>
            <a:r>
              <a:rPr lang="es-ES" sz="2200" i="1" dirty="0" smtClean="0">
                <a:latin typeface="Times New Roman" pitchFamily="18" charset="0"/>
                <a:cs typeface="Times New Roman" pitchFamily="18" charset="0"/>
              </a:rPr>
              <a:t> </a:t>
            </a:r>
            <a:r>
              <a:rPr lang="es-ES" sz="2200" dirty="0" err="1">
                <a:latin typeface="Times New Roman" pitchFamily="18" charset="0"/>
                <a:cs typeface="Times New Roman" pitchFamily="18" charset="0"/>
              </a:rPr>
              <a:t>sp</a:t>
            </a:r>
            <a:r>
              <a:rPr lang="es-ES" sz="2200" dirty="0">
                <a:latin typeface="Times New Roman" pitchFamily="18" charset="0"/>
                <a:cs typeface="Times New Roman" pitchFamily="18" charset="0"/>
              </a:rPr>
              <a:t>.</a:t>
            </a:r>
            <a:r>
              <a:rPr lang="es-ES" sz="2200" i="1" dirty="0" smtClean="0">
                <a:latin typeface="Times New Roman" pitchFamily="18" charset="0"/>
                <a:cs typeface="Times New Roman" pitchFamily="18" charset="0"/>
              </a:rPr>
              <a:t>)</a:t>
            </a:r>
          </a:p>
          <a:p>
            <a:pPr marL="406908" eaLnBrk="1" fontAlgn="auto" hangingPunct="1">
              <a:spcAft>
                <a:spcPts val="0"/>
              </a:spcAft>
              <a:buFont typeface="Arial" pitchFamily="34" charset="0"/>
              <a:buChar char="•"/>
              <a:defRPr/>
            </a:pPr>
            <a:r>
              <a:rPr lang="es-ES" sz="2200" dirty="0" smtClean="0">
                <a:latin typeface="Times New Roman" pitchFamily="18" charset="0"/>
                <a:cs typeface="Times New Roman" pitchFamily="18" charset="0"/>
              </a:rPr>
              <a:t>Uso de Fosfitos (inductores de resistencia)</a:t>
            </a:r>
          </a:p>
          <a:p>
            <a:pPr marL="448056" indent="-384048" algn="ctr" eaLnBrk="1" fontAlgn="auto" hangingPunct="1">
              <a:spcAft>
                <a:spcPts val="0"/>
              </a:spcAft>
              <a:buFont typeface="Arial" pitchFamily="34" charset="0"/>
              <a:buNone/>
              <a:defRPr/>
            </a:pPr>
            <a:endParaRPr lang="es-ES" sz="2200" dirty="0" smtClean="0">
              <a:latin typeface="Times New Roman" pitchFamily="18" charset="0"/>
              <a:cs typeface="Times New Roman" pitchFamily="18" charset="0"/>
            </a:endParaRPr>
          </a:p>
          <a:p>
            <a:pPr marL="448056" indent="-384048" algn="ctr" eaLnBrk="1" fontAlgn="auto" hangingPunct="1">
              <a:spcAft>
                <a:spcPts val="0"/>
              </a:spcAft>
              <a:buFont typeface="Arial" pitchFamily="34" charset="0"/>
              <a:buNone/>
              <a:defRPr/>
            </a:pPr>
            <a:r>
              <a:rPr lang="es-ES" sz="2200" dirty="0" smtClean="0">
                <a:latin typeface="Times New Roman" pitchFamily="18" charset="0"/>
                <a:cs typeface="Times New Roman" pitchFamily="18" charset="0"/>
              </a:rPr>
              <a:t>Estas actividades reducen </a:t>
            </a:r>
            <a:r>
              <a:rPr lang="es-ES" sz="2200" dirty="0">
                <a:latin typeface="Times New Roman" pitchFamily="18" charset="0"/>
                <a:cs typeface="Times New Roman" pitchFamily="18" charset="0"/>
              </a:rPr>
              <a:t>significativamente la incidencia de </a:t>
            </a:r>
            <a:r>
              <a:rPr lang="es-ES" sz="2200" dirty="0" err="1">
                <a:latin typeface="Times New Roman" pitchFamily="18" charset="0"/>
                <a:cs typeface="Times New Roman" pitchFamily="18" charset="0"/>
              </a:rPr>
              <a:t>moniliasis</a:t>
            </a:r>
            <a:r>
              <a:rPr lang="es-ES" sz="2200" dirty="0">
                <a:latin typeface="Times New Roman" pitchFamily="18" charset="0"/>
                <a:cs typeface="Times New Roman" pitchFamily="18" charset="0"/>
              </a:rPr>
              <a:t>, escoba de bruja y pudrición negra en el campo. </a:t>
            </a:r>
          </a:p>
          <a:p>
            <a:pPr marL="448056" indent="-384048" algn="ctr" eaLnBrk="1" fontAlgn="auto" hangingPunct="1">
              <a:spcAft>
                <a:spcPts val="0"/>
              </a:spcAft>
              <a:buFont typeface="Wingdings 2"/>
              <a:buNone/>
              <a:defRPr/>
            </a:pPr>
            <a:endParaRPr lang="es-ES" sz="2200" dirty="0" smtClean="0">
              <a:latin typeface="Times New Roman" pitchFamily="18" charset="0"/>
              <a:cs typeface="Times New Roman" pitchFamily="18" charset="0"/>
            </a:endParaRPr>
          </a:p>
        </p:txBody>
      </p:sp>
    </p:spTree>
  </p:cSld>
  <p:clrMapOvr>
    <a:masterClrMapping/>
  </p:clrMapOvr>
  <p:transition spd="slow">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73088" y="71438"/>
            <a:ext cx="8229600" cy="1143000"/>
          </a:xfrm>
        </p:spPr>
        <p:txBody>
          <a:bodyPr/>
          <a:lstStyle/>
          <a:p>
            <a:pPr marL="484632" eaLnBrk="1" fontAlgn="auto" hangingPunct="1">
              <a:spcAft>
                <a:spcPts val="0"/>
              </a:spcAft>
              <a:defRPr/>
            </a:pPr>
            <a:r>
              <a:rPr lang="es-EC" sz="4000" b="1" dirty="0" smtClean="0">
                <a:solidFill>
                  <a:srgbClr val="FFC000"/>
                </a:solidFill>
                <a:effectLst>
                  <a:outerShdw blurRad="38100" dist="38100" dir="2700000" algn="tl">
                    <a:srgbClr val="000000"/>
                  </a:outerShdw>
                </a:effectLst>
                <a:latin typeface="Bookman Old Style" pitchFamily="18" charset="0"/>
              </a:rPr>
              <a:t>OBJETIVOS</a:t>
            </a:r>
            <a:endParaRPr lang="es-ES" sz="4000" b="1" dirty="0" smtClean="0">
              <a:solidFill>
                <a:srgbClr val="FFC000"/>
              </a:solidFill>
              <a:effectLst>
                <a:outerShdw blurRad="38100" dist="38100" dir="2700000" algn="tl">
                  <a:srgbClr val="000000"/>
                </a:outerShdw>
              </a:effectLst>
              <a:latin typeface="Bookman Old Style" pitchFamily="18" charset="0"/>
            </a:endParaRPr>
          </a:p>
        </p:txBody>
      </p:sp>
      <p:sp>
        <p:nvSpPr>
          <p:cNvPr id="17411" name="Rectangle 3"/>
          <p:cNvSpPr>
            <a:spLocks noGrp="1" noChangeArrowheads="1"/>
          </p:cNvSpPr>
          <p:nvPr>
            <p:ph sz="quarter" idx="13"/>
          </p:nvPr>
        </p:nvSpPr>
        <p:spPr>
          <a:xfrm>
            <a:off x="485775" y="1724025"/>
            <a:ext cx="8229600" cy="3000375"/>
          </a:xfrm>
        </p:spPr>
        <p:txBody>
          <a:bodyPr>
            <a:noAutofit/>
          </a:bodyPr>
          <a:lstStyle/>
          <a:p>
            <a:pPr marL="0" indent="0" algn="just" eaLnBrk="1" fontAlgn="auto" hangingPunct="1">
              <a:lnSpc>
                <a:spcPct val="80000"/>
              </a:lnSpc>
              <a:buFont typeface="Arial" pitchFamily="34" charset="0"/>
              <a:buNone/>
              <a:defRPr/>
            </a:pPr>
            <a:r>
              <a:rPr lang="es-E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s-ES" sz="2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s-ES" sz="2400" b="1" u="sng" dirty="0" smtClean="0">
                <a:effectLst>
                  <a:outerShdw blurRad="38100" dist="38100" dir="2700000" algn="tl">
                    <a:srgbClr val="000000">
                      <a:alpha val="43137"/>
                    </a:srgbClr>
                  </a:outerShdw>
                </a:effectLst>
                <a:latin typeface="Times New Roman" pitchFamily="18" charset="0"/>
                <a:cs typeface="Times New Roman" pitchFamily="18" charset="0"/>
              </a:rPr>
              <a:t>OBJETIVO GENERAL:</a:t>
            </a:r>
          </a:p>
          <a:p>
            <a:pPr algn="just" eaLnBrk="1" fontAlgn="auto" hangingPunct="1">
              <a:lnSpc>
                <a:spcPct val="80000"/>
              </a:lnSpc>
              <a:buFont typeface="Arial" pitchFamily="34" charset="0"/>
              <a:buChar char="•"/>
              <a:defRPr/>
            </a:pPr>
            <a:endParaRPr lang="es-ES" sz="2200" b="1" dirty="0" smtClean="0">
              <a:latin typeface="Times New Roman" pitchFamily="18" charset="0"/>
              <a:cs typeface="Times New Roman" pitchFamily="18" charset="0"/>
            </a:endParaRPr>
          </a:p>
          <a:p>
            <a:pPr algn="just" eaLnBrk="1" hangingPunct="1">
              <a:buFont typeface="Arial" pitchFamily="34" charset="0"/>
              <a:buChar char="•"/>
              <a:defRPr/>
            </a:pPr>
            <a:r>
              <a:rPr lang="es-EC" sz="2200" dirty="0">
                <a:latin typeface="Times New Roman" pitchFamily="18" charset="0"/>
                <a:cs typeface="Times New Roman" pitchFamily="18" charset="0"/>
              </a:rPr>
              <a:t>Evaluar el efecto de la aplicación </a:t>
            </a:r>
            <a:r>
              <a:rPr lang="es-EC" sz="2200" dirty="0" smtClean="0">
                <a:latin typeface="Times New Roman" pitchFamily="18" charset="0"/>
                <a:cs typeface="Times New Roman" pitchFamily="18" charset="0"/>
              </a:rPr>
              <a:t>de </a:t>
            </a:r>
            <a:r>
              <a:rPr lang="es-EC" sz="2200" dirty="0">
                <a:latin typeface="Times New Roman" pitchFamily="18" charset="0"/>
                <a:cs typeface="Times New Roman" pitchFamily="18" charset="0"/>
              </a:rPr>
              <a:t>dos </a:t>
            </a:r>
            <a:r>
              <a:rPr lang="es-EC" sz="2200" dirty="0" err="1">
                <a:latin typeface="Times New Roman" pitchFamily="18" charset="0"/>
                <a:cs typeface="Times New Roman" pitchFamily="18" charset="0"/>
              </a:rPr>
              <a:t>biopreparados</a:t>
            </a:r>
            <a:r>
              <a:rPr lang="es-EC" sz="2200" dirty="0">
                <a:latin typeface="Times New Roman" pitchFamily="18" charset="0"/>
                <a:cs typeface="Times New Roman" pitchFamily="18" charset="0"/>
              </a:rPr>
              <a:t> a base de </a:t>
            </a:r>
            <a:r>
              <a:rPr lang="es-EC" sz="2200" i="1" u="sng" dirty="0" err="1">
                <a:latin typeface="Times New Roman" pitchFamily="18" charset="0"/>
                <a:cs typeface="Times New Roman" pitchFamily="18" charset="0"/>
              </a:rPr>
              <a:t>Bacillus</a:t>
            </a:r>
            <a:r>
              <a:rPr lang="es-EC" sz="2200" i="1" u="sng" dirty="0">
                <a:latin typeface="Times New Roman" pitchFamily="18" charset="0"/>
                <a:cs typeface="Times New Roman" pitchFamily="18" charset="0"/>
              </a:rPr>
              <a:t> </a:t>
            </a:r>
            <a:r>
              <a:rPr lang="es-EC" sz="2200" i="1" u="sng" dirty="0" err="1">
                <a:latin typeface="Times New Roman" pitchFamily="18" charset="0"/>
                <a:cs typeface="Times New Roman" pitchFamily="18" charset="0"/>
              </a:rPr>
              <a:t>subtilis</a:t>
            </a:r>
            <a:r>
              <a:rPr lang="es-EC" sz="2200" i="1" dirty="0">
                <a:latin typeface="Times New Roman" pitchFamily="18" charset="0"/>
                <a:cs typeface="Times New Roman" pitchFamily="18" charset="0"/>
              </a:rPr>
              <a:t> </a:t>
            </a:r>
            <a:r>
              <a:rPr lang="es-EC" sz="2200" dirty="0">
                <a:latin typeface="Times New Roman" pitchFamily="18" charset="0"/>
                <a:cs typeface="Times New Roman" pitchFamily="18" charset="0"/>
              </a:rPr>
              <a:t>y</a:t>
            </a:r>
            <a:r>
              <a:rPr lang="es-EC" sz="2200" i="1" dirty="0">
                <a:latin typeface="Times New Roman" pitchFamily="18" charset="0"/>
                <a:cs typeface="Times New Roman" pitchFamily="18" charset="0"/>
              </a:rPr>
              <a:t> </a:t>
            </a:r>
            <a:r>
              <a:rPr lang="es-EC" sz="2200" i="1" u="sng" dirty="0" err="1">
                <a:latin typeface="Times New Roman" pitchFamily="18" charset="0"/>
                <a:cs typeface="Times New Roman" pitchFamily="18" charset="0"/>
              </a:rPr>
              <a:t>Pseudomona</a:t>
            </a:r>
            <a:r>
              <a:rPr lang="es-EC" sz="2200" u="sng" dirty="0">
                <a:latin typeface="Times New Roman" pitchFamily="18" charset="0"/>
                <a:cs typeface="Times New Roman" pitchFamily="18" charset="0"/>
              </a:rPr>
              <a:t> </a:t>
            </a:r>
            <a:r>
              <a:rPr lang="es-EC" sz="2200" i="1" u="sng" dirty="0" err="1">
                <a:latin typeface="Times New Roman" pitchFamily="18" charset="0"/>
                <a:cs typeface="Times New Roman" pitchFamily="18" charset="0"/>
              </a:rPr>
              <a:t>cepacia</a:t>
            </a:r>
            <a:r>
              <a:rPr lang="es-ES" sz="2200" dirty="0">
                <a:latin typeface="Times New Roman" pitchFamily="18" charset="0"/>
                <a:cs typeface="Times New Roman" pitchFamily="18" charset="0"/>
              </a:rPr>
              <a:t>;</a:t>
            </a:r>
            <a:r>
              <a:rPr lang="es-EC" sz="2200" dirty="0">
                <a:latin typeface="Times New Roman" pitchFamily="18" charset="0"/>
                <a:cs typeface="Times New Roman" pitchFamily="18" charset="0"/>
              </a:rPr>
              <a:t> dos inductores de resistencia adquirida a base de fosfito </a:t>
            </a:r>
            <a:r>
              <a:rPr lang="es-EC" sz="2200" dirty="0" smtClean="0">
                <a:latin typeface="Times New Roman" pitchFamily="18" charset="0"/>
                <a:cs typeface="Times New Roman" pitchFamily="18" charset="0"/>
              </a:rPr>
              <a:t>de calcio y zinc; </a:t>
            </a:r>
            <a:r>
              <a:rPr lang="es-EC" sz="2200" dirty="0">
                <a:latin typeface="Times New Roman" pitchFamily="18" charset="0"/>
                <a:cs typeface="Times New Roman" pitchFamily="18" charset="0"/>
              </a:rPr>
              <a:t>la reducción de esporulación a través de la remoción de </a:t>
            </a:r>
            <a:r>
              <a:rPr lang="es-EC" sz="2200" dirty="0" smtClean="0">
                <a:latin typeface="Times New Roman" pitchFamily="18" charset="0"/>
                <a:cs typeface="Times New Roman" pitchFamily="18" charset="0"/>
              </a:rPr>
              <a:t>frutos enfermos </a:t>
            </a:r>
            <a:r>
              <a:rPr lang="es-EC" sz="2200" dirty="0">
                <a:latin typeface="Times New Roman" pitchFamily="18" charset="0"/>
                <a:cs typeface="Times New Roman" pitchFamily="18" charset="0"/>
              </a:rPr>
              <a:t>cada ocho y quince días; y un control químico en el manejo de la </a:t>
            </a:r>
            <a:r>
              <a:rPr lang="es-EC" sz="2200" dirty="0" err="1">
                <a:latin typeface="Times New Roman" pitchFamily="18" charset="0"/>
                <a:cs typeface="Times New Roman" pitchFamily="18" charset="0"/>
              </a:rPr>
              <a:t>moniliasis</a:t>
            </a:r>
            <a:r>
              <a:rPr lang="es-EC" sz="2200" dirty="0">
                <a:latin typeface="Times New Roman" pitchFamily="18" charset="0"/>
                <a:cs typeface="Times New Roman" pitchFamily="18" charset="0"/>
              </a:rPr>
              <a:t> </a:t>
            </a:r>
            <a:r>
              <a:rPr lang="es-EC" sz="2200" dirty="0" smtClean="0">
                <a:latin typeface="Times New Roman" pitchFamily="18" charset="0"/>
                <a:cs typeface="Times New Roman" pitchFamily="18" charset="0"/>
              </a:rPr>
              <a:t>(</a:t>
            </a:r>
            <a:r>
              <a:rPr lang="es-EC" sz="2200" i="1" u="sng" dirty="0" err="1" smtClean="0">
                <a:latin typeface="Times New Roman" pitchFamily="18" charset="0"/>
                <a:cs typeface="Times New Roman" pitchFamily="18" charset="0"/>
              </a:rPr>
              <a:t>Moniliophthora</a:t>
            </a:r>
            <a:r>
              <a:rPr lang="es-EC" sz="2200" i="1" u="sng" dirty="0" smtClean="0">
                <a:latin typeface="Times New Roman" pitchFamily="18" charset="0"/>
                <a:cs typeface="Times New Roman" pitchFamily="18" charset="0"/>
              </a:rPr>
              <a:t> </a:t>
            </a:r>
            <a:r>
              <a:rPr lang="es-EC" sz="2200" i="1" u="sng" dirty="0" err="1">
                <a:latin typeface="Times New Roman" pitchFamily="18" charset="0"/>
                <a:cs typeface="Times New Roman" pitchFamily="18" charset="0"/>
              </a:rPr>
              <a:t>roreri</a:t>
            </a:r>
            <a:r>
              <a:rPr lang="es-EC" sz="2200" u="sng" dirty="0">
                <a:latin typeface="Times New Roman" pitchFamily="18" charset="0"/>
                <a:cs typeface="Times New Roman" pitchFamily="18" charset="0"/>
              </a:rPr>
              <a:t> </a:t>
            </a:r>
            <a:r>
              <a:rPr lang="es-EC" sz="2200" dirty="0" err="1">
                <a:latin typeface="Times New Roman" pitchFamily="18" charset="0"/>
                <a:cs typeface="Times New Roman" pitchFamily="18" charset="0"/>
              </a:rPr>
              <a:t>Cif</a:t>
            </a:r>
            <a:r>
              <a:rPr lang="es-EC" sz="2200" dirty="0">
                <a:latin typeface="Times New Roman" pitchFamily="18" charset="0"/>
                <a:cs typeface="Times New Roman" pitchFamily="18" charset="0"/>
              </a:rPr>
              <a:t> y Par. Evans </a:t>
            </a:r>
            <a:r>
              <a:rPr lang="es-EC" sz="2200" i="1" dirty="0">
                <a:latin typeface="Times New Roman" pitchFamily="18" charset="0"/>
                <a:cs typeface="Times New Roman" pitchFamily="18" charset="0"/>
              </a:rPr>
              <a:t>et </a:t>
            </a:r>
            <a:r>
              <a:rPr lang="es-EC" sz="2200" i="1" dirty="0" smtClean="0">
                <a:latin typeface="Times New Roman" pitchFamily="18" charset="0"/>
                <a:cs typeface="Times New Roman" pitchFamily="18" charset="0"/>
              </a:rPr>
              <a:t>al.</a:t>
            </a:r>
            <a:r>
              <a:rPr lang="es-EC" sz="2200" dirty="0" smtClean="0">
                <a:latin typeface="Times New Roman" pitchFamily="18" charset="0"/>
                <a:cs typeface="Times New Roman" pitchFamily="18" charset="0"/>
              </a:rPr>
              <a:t>) </a:t>
            </a:r>
            <a:r>
              <a:rPr lang="es-EC" sz="2200" dirty="0">
                <a:latin typeface="Times New Roman" pitchFamily="18" charset="0"/>
                <a:cs typeface="Times New Roman" pitchFamily="18" charset="0"/>
              </a:rPr>
              <a:t>en cacao nacional x trinitario, en la época seca y lluviosa en Santo Domingo de los </a:t>
            </a:r>
            <a:r>
              <a:rPr lang="es-EC" sz="2200" dirty="0" err="1">
                <a:latin typeface="Times New Roman" pitchFamily="18" charset="0"/>
                <a:cs typeface="Times New Roman" pitchFamily="18" charset="0"/>
              </a:rPr>
              <a:t>Tsáchilas</a:t>
            </a:r>
            <a:r>
              <a:rPr lang="es-EC" sz="2200" dirty="0" smtClean="0">
                <a:latin typeface="Times New Roman" pitchFamily="18" charset="0"/>
                <a:cs typeface="Times New Roman" pitchFamily="18" charset="0"/>
              </a:rPr>
              <a:t>.</a:t>
            </a:r>
            <a:endParaRPr lang="es-ES" sz="2200" b="1" dirty="0" smtClean="0">
              <a:latin typeface="Times New Roman" pitchFamily="18" charset="0"/>
              <a:cs typeface="Times New Roman" pitchFamily="18" charset="0"/>
            </a:endParaRPr>
          </a:p>
          <a:p>
            <a:pPr eaLnBrk="1" fontAlgn="auto" hangingPunct="1">
              <a:lnSpc>
                <a:spcPct val="80000"/>
              </a:lnSpc>
              <a:buFont typeface="Arial" pitchFamily="34" charset="0"/>
              <a:buChar char="•"/>
              <a:defRPr/>
            </a:pPr>
            <a:endParaRPr lang="es-ES" sz="2200" dirty="0" smtClean="0">
              <a:latin typeface="Times New Roman" pitchFamily="18" charset="0"/>
              <a:cs typeface="Times New Roman"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500" fill="hold"/>
                                        <p:tgtEl>
                                          <p:spTgt spid="24578"/>
                                        </p:tgtEl>
                                        <p:attrNameLst>
                                          <p:attrName>ppt_w</p:attrName>
                                        </p:attrNameLst>
                                      </p:cBhvr>
                                      <p:tavLst>
                                        <p:tav tm="0">
                                          <p:val>
                                            <p:fltVal val="0"/>
                                          </p:val>
                                        </p:tav>
                                        <p:tav tm="100000">
                                          <p:val>
                                            <p:strVal val="#ppt_w"/>
                                          </p:val>
                                        </p:tav>
                                      </p:tavLst>
                                    </p:anim>
                                    <p:anim calcmode="lin" valueType="num">
                                      <p:cBhvr>
                                        <p:cTn id="8" dur="500" fill="hold"/>
                                        <p:tgtEl>
                                          <p:spTgt spid="24578"/>
                                        </p:tgtEl>
                                        <p:attrNameLst>
                                          <p:attrName>ppt_h</p:attrName>
                                        </p:attrNameLst>
                                      </p:cBhvr>
                                      <p:tavLst>
                                        <p:tav tm="0">
                                          <p:val>
                                            <p:fltVal val="0"/>
                                          </p:val>
                                        </p:tav>
                                        <p:tav tm="100000">
                                          <p:val>
                                            <p:strVal val="#ppt_h"/>
                                          </p:val>
                                        </p:tav>
                                      </p:tavLst>
                                    </p:anim>
                                    <p:animEffect transition="in" filter="fade">
                                      <p:cBhvr>
                                        <p:cTn id="9"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3"/>
          <p:cNvSpPr>
            <a:spLocks noGrp="1" noChangeArrowheads="1"/>
          </p:cNvSpPr>
          <p:nvPr>
            <p:ph sz="quarter" idx="13"/>
          </p:nvPr>
        </p:nvSpPr>
        <p:spPr>
          <a:xfrm>
            <a:off x="457200" y="1484313"/>
            <a:ext cx="8229600" cy="4897437"/>
          </a:xfrm>
        </p:spPr>
        <p:txBody>
          <a:bodyPr/>
          <a:lstStyle/>
          <a:p>
            <a:pPr algn="just" eaLnBrk="1" fontAlgn="auto" hangingPunct="1">
              <a:lnSpc>
                <a:spcPct val="80000"/>
              </a:lnSpc>
              <a:buFont typeface="Arial" pitchFamily="34" charset="0"/>
              <a:buChar char="•"/>
              <a:defRPr/>
            </a:pPr>
            <a:endParaRPr lang="es-ES" sz="2300" smtClean="0"/>
          </a:p>
          <a:p>
            <a:pPr lvl="1" algn="just" eaLnBrk="1" fontAlgn="auto" hangingPunct="1">
              <a:lnSpc>
                <a:spcPct val="80000"/>
              </a:lnSpc>
              <a:buFont typeface="Wingdings" pitchFamily="2" charset="2"/>
              <a:buChar char="Ø"/>
              <a:defRPr/>
            </a:pPr>
            <a:endParaRPr lang="es-ES" sz="2300" smtClean="0"/>
          </a:p>
          <a:p>
            <a:pPr lvl="1" algn="just" eaLnBrk="1" fontAlgn="auto" hangingPunct="1">
              <a:lnSpc>
                <a:spcPct val="80000"/>
              </a:lnSpc>
              <a:buFont typeface="Wingdings" pitchFamily="2" charset="2"/>
              <a:buChar char="Ø"/>
              <a:defRPr/>
            </a:pPr>
            <a:endParaRPr lang="es-ES" sz="2300" smtClean="0"/>
          </a:p>
          <a:p>
            <a:pPr lvl="1" algn="just" eaLnBrk="1" fontAlgn="auto" hangingPunct="1">
              <a:lnSpc>
                <a:spcPct val="80000"/>
              </a:lnSpc>
              <a:buFont typeface="Wingdings" pitchFamily="2" charset="2"/>
              <a:buChar char="Ø"/>
              <a:defRPr/>
            </a:pPr>
            <a:endParaRPr lang="es-ES" sz="2300" smtClean="0"/>
          </a:p>
          <a:p>
            <a:pPr algn="just" eaLnBrk="1" fontAlgn="auto" hangingPunct="1">
              <a:lnSpc>
                <a:spcPct val="80000"/>
              </a:lnSpc>
              <a:buFont typeface="Arial" pitchFamily="34" charset="0"/>
              <a:buChar char="•"/>
              <a:defRPr/>
            </a:pPr>
            <a:endParaRPr lang="es-ES" sz="2300" smtClean="0"/>
          </a:p>
        </p:txBody>
      </p:sp>
      <p:graphicFrame>
        <p:nvGraphicFramePr>
          <p:cNvPr id="5" name="4 Diagrama"/>
          <p:cNvGraphicFramePr/>
          <p:nvPr/>
        </p:nvGraphicFramePr>
        <p:xfrm>
          <a:off x="251520" y="548680"/>
          <a:ext cx="8676456"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sz="quarter" idx="13"/>
          </p:nvPr>
        </p:nvSpPr>
        <p:spPr>
          <a:xfrm>
            <a:off x="609600" y="1600200"/>
            <a:ext cx="7924800" cy="4781550"/>
          </a:xfrm>
        </p:spPr>
        <p:txBody>
          <a:bodyPr/>
          <a:lstStyle/>
          <a:p>
            <a:pPr marL="0" lvl="1" indent="0" algn="just">
              <a:buFont typeface="Arial" pitchFamily="34" charset="0"/>
              <a:buNone/>
              <a:defRPr/>
            </a:pPr>
            <a:r>
              <a:rPr lang="es-EC" sz="2200" b="1" dirty="0" smtClean="0">
                <a:latin typeface="Times New Roman" pitchFamily="18" charset="0"/>
                <a:cs typeface="Times New Roman" pitchFamily="18" charset="0"/>
              </a:rPr>
              <a:t>    </a:t>
            </a:r>
            <a:r>
              <a:rPr lang="es-EC" sz="2200" b="1" u="sng" dirty="0" smtClean="0">
                <a:effectLst>
                  <a:outerShdw blurRad="38100" dist="38100" dir="2700000" algn="tl">
                    <a:srgbClr val="000000">
                      <a:alpha val="43137"/>
                    </a:srgbClr>
                  </a:outerShdw>
                </a:effectLst>
                <a:latin typeface="Times New Roman" pitchFamily="18" charset="0"/>
                <a:cs typeface="Times New Roman" pitchFamily="18" charset="0"/>
              </a:rPr>
              <a:t>UBICACIÓN POLÍTICA. </a:t>
            </a:r>
          </a:p>
          <a:p>
            <a:pPr marL="0" lvl="1" indent="0" algn="just">
              <a:buFont typeface="Arial" pitchFamily="34" charset="0"/>
              <a:buNone/>
              <a:defRPr/>
            </a:pPr>
            <a:endParaRPr lang="es-EC" sz="2200" u="sng" dirty="0">
              <a:latin typeface="Times New Roman" pitchFamily="18" charset="0"/>
              <a:cs typeface="Times New Roman" pitchFamily="18" charset="0"/>
            </a:endParaRPr>
          </a:p>
          <a:p>
            <a:pPr algn="just">
              <a:buFont typeface="Arial" pitchFamily="34" charset="0"/>
              <a:buChar char="•"/>
              <a:defRPr/>
            </a:pPr>
            <a:r>
              <a:rPr lang="es-EC" sz="2200" dirty="0">
                <a:latin typeface="Times New Roman" pitchFamily="18" charset="0"/>
                <a:cs typeface="Times New Roman" pitchFamily="18" charset="0"/>
              </a:rPr>
              <a:t>La preparación y control de calidad de los </a:t>
            </a:r>
            <a:r>
              <a:rPr lang="es-EC" sz="2200" dirty="0" err="1">
                <a:latin typeface="Times New Roman" pitchFamily="18" charset="0"/>
                <a:cs typeface="Times New Roman" pitchFamily="18" charset="0"/>
              </a:rPr>
              <a:t>biopreparados</a:t>
            </a:r>
            <a:r>
              <a:rPr lang="es-EC" sz="2200" dirty="0">
                <a:latin typeface="Times New Roman" pitchFamily="18" charset="0"/>
                <a:cs typeface="Times New Roman" pitchFamily="18" charset="0"/>
              </a:rPr>
              <a:t> se realizó en el laboratorio de Control Biológico del Departamento de Ciencias de la Vida, Carrera de Ingeniería en Ciencias Agropecuarias – IASA I,  de la </a:t>
            </a:r>
            <a:r>
              <a:rPr lang="es-EC" sz="2200" dirty="0" smtClean="0">
                <a:latin typeface="Times New Roman" pitchFamily="18" charset="0"/>
                <a:cs typeface="Times New Roman" pitchFamily="18" charset="0"/>
              </a:rPr>
              <a:t>ESPE, </a:t>
            </a:r>
            <a:r>
              <a:rPr lang="es-EC" sz="2200" dirty="0">
                <a:latin typeface="Times New Roman" pitchFamily="18" charset="0"/>
                <a:cs typeface="Times New Roman" pitchFamily="18" charset="0"/>
              </a:rPr>
              <a:t>ubicado en la Hacienda El Prado, barrio San Fernando</a:t>
            </a:r>
            <a:r>
              <a:rPr lang="es-EC" sz="2200" dirty="0" smtClean="0">
                <a:latin typeface="Times New Roman" pitchFamily="18" charset="0"/>
                <a:cs typeface="Times New Roman" pitchFamily="18" charset="0"/>
              </a:rPr>
              <a:t>, Provincia de Pichincha, </a:t>
            </a:r>
            <a:r>
              <a:rPr lang="es-EC" sz="2200" dirty="0">
                <a:latin typeface="Times New Roman" pitchFamily="18" charset="0"/>
                <a:cs typeface="Times New Roman" pitchFamily="18" charset="0"/>
              </a:rPr>
              <a:t>Cantón </a:t>
            </a:r>
            <a:r>
              <a:rPr lang="es-EC" sz="2200" dirty="0" smtClean="0">
                <a:latin typeface="Times New Roman" pitchFamily="18" charset="0"/>
                <a:cs typeface="Times New Roman" pitchFamily="18" charset="0"/>
              </a:rPr>
              <a:t>Rumiñahui.</a:t>
            </a:r>
            <a:endParaRPr lang="es-EC" sz="2200" dirty="0">
              <a:latin typeface="Times New Roman" pitchFamily="18" charset="0"/>
              <a:cs typeface="Times New Roman" pitchFamily="18" charset="0"/>
            </a:endParaRPr>
          </a:p>
          <a:p>
            <a:pPr algn="just">
              <a:buFont typeface="Arial" pitchFamily="34" charset="0"/>
              <a:buChar char="•"/>
              <a:defRPr/>
            </a:pPr>
            <a:r>
              <a:rPr lang="es-EC" sz="2200" dirty="0">
                <a:latin typeface="Times New Roman" pitchFamily="18" charset="0"/>
                <a:cs typeface="Times New Roman" pitchFamily="18" charset="0"/>
              </a:rPr>
              <a:t>La fase de Campo </a:t>
            </a:r>
            <a:r>
              <a:rPr lang="es-EC" sz="2200" dirty="0" smtClean="0">
                <a:latin typeface="Times New Roman" pitchFamily="18" charset="0"/>
                <a:cs typeface="Times New Roman" pitchFamily="18" charset="0"/>
              </a:rPr>
              <a:t>de esta investigación se realizó en </a:t>
            </a:r>
            <a:r>
              <a:rPr lang="es-EC" sz="2200" dirty="0">
                <a:latin typeface="Times New Roman" pitchFamily="18" charset="0"/>
                <a:cs typeface="Times New Roman" pitchFamily="18" charset="0"/>
              </a:rPr>
              <a:t>la Finca Colinas </a:t>
            </a:r>
            <a:r>
              <a:rPr lang="es-EC" sz="2200" dirty="0" err="1" smtClean="0">
                <a:latin typeface="Times New Roman" pitchFamily="18" charset="0"/>
                <a:cs typeface="Times New Roman" pitchFamily="18" charset="0"/>
              </a:rPr>
              <a:t>Garyth</a:t>
            </a:r>
            <a:r>
              <a:rPr lang="es-EC" sz="2200" dirty="0" smtClean="0">
                <a:latin typeface="Times New Roman" pitchFamily="18" charset="0"/>
                <a:cs typeface="Times New Roman" pitchFamily="18" charset="0"/>
              </a:rPr>
              <a:t>, Provincia Santo Domingo de lo </a:t>
            </a:r>
            <a:r>
              <a:rPr lang="es-EC" sz="2200" dirty="0" err="1" smtClean="0">
                <a:latin typeface="Times New Roman" pitchFamily="18" charset="0"/>
                <a:cs typeface="Times New Roman" pitchFamily="18" charset="0"/>
              </a:rPr>
              <a:t>Tsáchilas</a:t>
            </a:r>
            <a:r>
              <a:rPr lang="es-EC" sz="2200" dirty="0" smtClean="0">
                <a:latin typeface="Times New Roman" pitchFamily="18" charset="0"/>
                <a:cs typeface="Times New Roman" pitchFamily="18" charset="0"/>
              </a:rPr>
              <a:t>, </a:t>
            </a:r>
            <a:r>
              <a:rPr lang="es-EC" sz="2200" dirty="0">
                <a:latin typeface="Times New Roman" pitchFamily="18" charset="0"/>
                <a:cs typeface="Times New Roman" pitchFamily="18" charset="0"/>
              </a:rPr>
              <a:t>Cantón Santo Domingo, Parroquia Valle Hermoso.</a:t>
            </a:r>
          </a:p>
          <a:p>
            <a:pPr algn="just">
              <a:buFont typeface="Arial" pitchFamily="34" charset="0"/>
              <a:buChar char="•"/>
              <a:defRPr/>
            </a:pPr>
            <a:endParaRPr lang="es-EC" sz="2200" dirty="0">
              <a:latin typeface="Times New Roman" pitchFamily="18" charset="0"/>
              <a:cs typeface="Times New Roman" pitchFamily="18" charset="0"/>
            </a:endParaRPr>
          </a:p>
        </p:txBody>
      </p:sp>
      <p:sp>
        <p:nvSpPr>
          <p:cNvPr id="6" name="Rectangle 2"/>
          <p:cNvSpPr>
            <a:spLocks noGrp="1" noChangeArrowheads="1"/>
          </p:cNvSpPr>
          <p:nvPr>
            <p:ph type="title"/>
          </p:nvPr>
        </p:nvSpPr>
        <p:spPr/>
        <p:txBody>
          <a:bodyPr/>
          <a:lstStyle/>
          <a:p>
            <a:pPr marL="484632" eaLnBrk="1" fontAlgn="auto" hangingPunct="1">
              <a:spcAft>
                <a:spcPts val="0"/>
              </a:spcAft>
              <a:defRPr/>
            </a:pPr>
            <a:r>
              <a:rPr lang="es-EC" sz="4000" b="1" dirty="0" smtClean="0">
                <a:solidFill>
                  <a:srgbClr val="FFC000"/>
                </a:solidFill>
                <a:effectLst>
                  <a:outerShdw blurRad="38100" dist="38100" dir="2700000" algn="tl">
                    <a:srgbClr val="000000"/>
                  </a:outerShdw>
                </a:effectLst>
                <a:latin typeface="Bookman Old Style" pitchFamily="18" charset="0"/>
              </a:rPr>
              <a:t>metodología</a:t>
            </a:r>
            <a:endParaRPr lang="es-ES" sz="4000" b="1" dirty="0" smtClean="0">
              <a:solidFill>
                <a:srgbClr val="FFC000"/>
              </a:solidFill>
              <a:effectLst>
                <a:outerShdw blurRad="38100" dist="38100" dir="2700000" algn="tl">
                  <a:srgbClr val="000000"/>
                </a:outerShdw>
              </a:effectLst>
              <a:latin typeface="Bookman Old Style"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sz="quarter" idx="13"/>
          </p:nvPr>
        </p:nvSpPr>
        <p:spPr>
          <a:xfrm>
            <a:off x="285750" y="428625"/>
            <a:ext cx="7924800" cy="604838"/>
          </a:xfrm>
        </p:spPr>
        <p:txBody>
          <a:bodyPr>
            <a:noAutofit/>
          </a:bodyPr>
          <a:lstStyle/>
          <a:p>
            <a:pPr marL="0" lvl="1" indent="0" algn="just">
              <a:buFont typeface="Arial" pitchFamily="34" charset="0"/>
              <a:buNone/>
              <a:defRPr/>
            </a:pPr>
            <a:r>
              <a:rPr lang="es-EC" sz="3200" b="1" u="sng"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TRATAMIENTOS EN ESTUDIO </a:t>
            </a:r>
          </a:p>
          <a:p>
            <a:pPr algn="just">
              <a:buFont typeface="Arial" pitchFamily="34" charset="0"/>
              <a:buChar char="•"/>
              <a:defRPr/>
            </a:pPr>
            <a:endParaRPr lang="es-EC" sz="3200" u="sng"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graphicFrame>
        <p:nvGraphicFramePr>
          <p:cNvPr id="3" name="2 Tabla"/>
          <p:cNvGraphicFramePr>
            <a:graphicFrameLocks noGrp="1"/>
          </p:cNvGraphicFramePr>
          <p:nvPr/>
        </p:nvGraphicFramePr>
        <p:xfrm>
          <a:off x="250825" y="1557338"/>
          <a:ext cx="8713788" cy="4211639"/>
        </p:xfrm>
        <a:graphic>
          <a:graphicData uri="http://schemas.openxmlformats.org/drawingml/2006/table">
            <a:tbl>
              <a:tblPr firstRow="1" firstCol="1" bandRow="1">
                <a:tableStyleId>{5C22544A-7EE6-4342-B048-85BDC9FD1C3A}</a:tableStyleId>
              </a:tblPr>
              <a:tblGrid>
                <a:gridCol w="1368280"/>
                <a:gridCol w="4392902"/>
                <a:gridCol w="1512310"/>
                <a:gridCol w="1440296"/>
              </a:tblGrid>
              <a:tr h="630936">
                <a:tc>
                  <a:txBody>
                    <a:bodyPr/>
                    <a:lstStyle/>
                    <a:p>
                      <a:pPr algn="ctr">
                        <a:lnSpc>
                          <a:spcPct val="115000"/>
                        </a:lnSpc>
                        <a:spcAft>
                          <a:spcPts val="0"/>
                        </a:spcAft>
                      </a:pPr>
                      <a:r>
                        <a:rPr lang="es-EC" sz="1200" dirty="0">
                          <a:effectLst>
                            <a:outerShdw blurRad="38100" dist="38100" dir="2700000" algn="tl">
                              <a:srgbClr val="000000">
                                <a:alpha val="43137"/>
                              </a:srgbClr>
                            </a:outerShdw>
                          </a:effectLst>
                          <a:latin typeface="Times New Roman" pitchFamily="18" charset="0"/>
                          <a:cs typeface="Times New Roman" pitchFamily="18" charset="0"/>
                        </a:rPr>
                        <a:t>TRATAMIENTOS</a:t>
                      </a:r>
                      <a:endParaRPr lang="es-EC" sz="1200" dirty="0">
                        <a:solidFill>
                          <a:srgbClr val="365F91"/>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8586" marR="68586" marT="0" marB="0" anchor="ctr"/>
                </a:tc>
                <a:tc>
                  <a:txBody>
                    <a:bodyPr/>
                    <a:lstStyle/>
                    <a:p>
                      <a:pPr algn="ctr">
                        <a:lnSpc>
                          <a:spcPct val="115000"/>
                        </a:lnSpc>
                        <a:spcAft>
                          <a:spcPts val="0"/>
                        </a:spcAft>
                      </a:pPr>
                      <a:r>
                        <a:rPr lang="es-EC" sz="1200" dirty="0">
                          <a:effectLst>
                            <a:outerShdw blurRad="38100" dist="38100" dir="2700000" algn="tl">
                              <a:srgbClr val="000000">
                                <a:alpha val="43137"/>
                              </a:srgbClr>
                            </a:outerShdw>
                          </a:effectLst>
                          <a:latin typeface="Times New Roman" pitchFamily="18" charset="0"/>
                          <a:cs typeface="Times New Roman" pitchFamily="18" charset="0"/>
                        </a:rPr>
                        <a:t>DESCRIPCIÓN</a:t>
                      </a:r>
                      <a:endParaRPr lang="es-EC" sz="1200" dirty="0">
                        <a:solidFill>
                          <a:srgbClr val="365F91"/>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8586" marR="68586"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s-EC" sz="1200" dirty="0" smtClean="0">
                        <a:effectLst>
                          <a:outerShdw blurRad="38100" dist="38100" dir="2700000" algn="tl">
                            <a:srgbClr val="000000">
                              <a:alpha val="43137"/>
                            </a:srgbClr>
                          </a:outerShdw>
                        </a:effectLst>
                        <a:latin typeface="Times New Roman" pitchFamily="18" charset="0"/>
                        <a:cs typeface="Times New Roman" pitchFamily="18" charset="0"/>
                      </a:endParaRPr>
                    </a:p>
                    <a:p>
                      <a:pPr marL="0" marR="0" indent="0" algn="ctr" defTabSz="914400" rtl="0" eaLnBrk="1" fontAlgn="auto" latinLnBrk="0" hangingPunct="1">
                        <a:lnSpc>
                          <a:spcPct val="115000"/>
                        </a:lnSpc>
                        <a:spcBef>
                          <a:spcPts val="0"/>
                        </a:spcBef>
                        <a:spcAft>
                          <a:spcPts val="0"/>
                        </a:spcAft>
                        <a:buClrTx/>
                        <a:buSzTx/>
                        <a:buFontTx/>
                        <a:buNone/>
                        <a:tabLst/>
                        <a:defRPr/>
                      </a:pPr>
                      <a:r>
                        <a:rPr lang="es-EC" sz="1200" dirty="0" smtClean="0">
                          <a:effectLst>
                            <a:outerShdw blurRad="38100" dist="38100" dir="2700000" algn="tl">
                              <a:srgbClr val="000000">
                                <a:alpha val="43137"/>
                              </a:srgbClr>
                            </a:outerShdw>
                          </a:effectLst>
                          <a:latin typeface="Times New Roman" pitchFamily="18" charset="0"/>
                          <a:cs typeface="Times New Roman" pitchFamily="18" charset="0"/>
                        </a:rPr>
                        <a:t>DOSIS</a:t>
                      </a:r>
                      <a:endParaRPr lang="es-EC" sz="1200" dirty="0" smtClean="0">
                        <a:solidFill>
                          <a:srgbClr val="365F91"/>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p>
                      <a:pPr algn="ctr">
                        <a:lnSpc>
                          <a:spcPct val="115000"/>
                        </a:lnSpc>
                        <a:spcAft>
                          <a:spcPts val="0"/>
                        </a:spcAft>
                      </a:pPr>
                      <a:endParaRPr lang="es-EC" sz="1200" dirty="0">
                        <a:solidFill>
                          <a:srgbClr val="365F91"/>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8586" marR="68586" marT="0" marB="0" anchor="ctr"/>
                </a:tc>
                <a:tc>
                  <a:txBody>
                    <a:bodyPr/>
                    <a:lstStyle/>
                    <a:p>
                      <a:pPr algn="ctr">
                        <a:lnSpc>
                          <a:spcPct val="115000"/>
                        </a:lnSpc>
                        <a:spcAft>
                          <a:spcPts val="0"/>
                        </a:spcAft>
                      </a:pPr>
                      <a:r>
                        <a:rPr lang="es-EC" sz="1200" dirty="0" smtClean="0">
                          <a:solidFill>
                            <a:schemeClr val="tx1"/>
                          </a:solidFill>
                          <a:effectLst>
                            <a:outerShdw blurRad="38100" dist="38100" dir="2700000" algn="tl">
                              <a:srgbClr val="000000">
                                <a:alpha val="43137"/>
                              </a:srgbClr>
                            </a:outerShdw>
                          </a:effectLst>
                          <a:latin typeface="Times New Roman" pitchFamily="18" charset="0"/>
                          <a:ea typeface="Calibri"/>
                          <a:cs typeface="Times New Roman" pitchFamily="18" charset="0"/>
                        </a:rPr>
                        <a:t>FRECUENCIA DE APLICACIÓN</a:t>
                      </a:r>
                    </a:p>
                  </a:txBody>
                  <a:tcPr marL="68586" marR="68586" marT="0" marB="0" anchor="ctr"/>
                </a:tc>
              </a:tr>
              <a:tr h="490839">
                <a:tc>
                  <a:txBody>
                    <a:bodyPr/>
                    <a:lstStyle/>
                    <a:p>
                      <a:pPr algn="ct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T1</a:t>
                      </a:r>
                      <a:endParaRPr lang="es-EC" sz="1800" dirty="0">
                        <a:solidFill>
                          <a:srgbClr val="365F91"/>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8586" marR="68586" marT="0" marB="0" anchor="ctr"/>
                </a:tc>
                <a:tc>
                  <a:txBody>
                    <a:bodyPr/>
                    <a:lstStyle/>
                    <a:p>
                      <a:pPr algn="ctr">
                        <a:lnSpc>
                          <a:spcPct val="115000"/>
                        </a:lnSpc>
                        <a:spcAft>
                          <a:spcPts val="0"/>
                        </a:spcAft>
                      </a:pPr>
                      <a:r>
                        <a:rPr lang="es-EC" sz="1400" dirty="0" err="1">
                          <a:effectLst/>
                          <a:latin typeface="Times New Roman" pitchFamily="18" charset="0"/>
                          <a:cs typeface="Times New Roman" pitchFamily="18" charset="0"/>
                        </a:rPr>
                        <a:t>Basubtil</a:t>
                      </a:r>
                      <a:r>
                        <a:rPr lang="es-EC" sz="1400" dirty="0">
                          <a:effectLst/>
                          <a:latin typeface="Times New Roman" pitchFamily="18" charset="0"/>
                          <a:cs typeface="Times New Roman" pitchFamily="18" charset="0"/>
                        </a:rPr>
                        <a:t> (</a:t>
                      </a:r>
                      <a:r>
                        <a:rPr lang="es-EC" sz="1400" u="sng" dirty="0" err="1">
                          <a:effectLst/>
                          <a:latin typeface="Times New Roman" pitchFamily="18" charset="0"/>
                          <a:cs typeface="Times New Roman" pitchFamily="18" charset="0"/>
                        </a:rPr>
                        <a:t>Bacillus</a:t>
                      </a:r>
                      <a:r>
                        <a:rPr lang="es-EC" sz="1400" u="sng" dirty="0">
                          <a:effectLst/>
                          <a:latin typeface="Times New Roman" pitchFamily="18" charset="0"/>
                          <a:cs typeface="Times New Roman" pitchFamily="18" charset="0"/>
                        </a:rPr>
                        <a:t> </a:t>
                      </a:r>
                      <a:r>
                        <a:rPr lang="es-EC" sz="1400" u="sng" dirty="0" err="1">
                          <a:effectLst/>
                          <a:latin typeface="Times New Roman" pitchFamily="18" charset="0"/>
                          <a:cs typeface="Times New Roman" pitchFamily="18" charset="0"/>
                        </a:rPr>
                        <a:t>subtilis</a:t>
                      </a:r>
                      <a:r>
                        <a:rPr lang="es-EC" sz="1400" dirty="0">
                          <a:effectLst/>
                          <a:latin typeface="Times New Roman" pitchFamily="18" charset="0"/>
                          <a:cs typeface="Times New Roman" pitchFamily="18" charset="0"/>
                        </a:rPr>
                        <a:t>) IASA – ESPE.+ Fijador Agrícola 0,05 % + Azúcar Morena</a:t>
                      </a:r>
                      <a:endParaRPr lang="es-EC" sz="1800" dirty="0">
                        <a:solidFill>
                          <a:srgbClr val="365F91"/>
                        </a:solidFill>
                        <a:effectLst/>
                        <a:latin typeface="Times New Roman" pitchFamily="18" charset="0"/>
                        <a:ea typeface="Calibri"/>
                        <a:cs typeface="Times New Roman" pitchFamily="18" charset="0"/>
                      </a:endParaRPr>
                    </a:p>
                  </a:txBody>
                  <a:tcPr marL="68586" marR="68586" marT="0" marB="0" anchor="ctr"/>
                </a:tc>
                <a:tc>
                  <a:txBody>
                    <a:bodyPr/>
                    <a:lstStyle/>
                    <a:p>
                      <a:pPr marL="0" marR="0" lvl="2" indent="0" algn="ctr" defTabSz="914400" rtl="0" eaLnBrk="1" fontAlgn="auto" latinLnBrk="0" hangingPunct="1">
                        <a:lnSpc>
                          <a:spcPct val="115000"/>
                        </a:lnSpc>
                        <a:spcBef>
                          <a:spcPts val="0"/>
                        </a:spcBef>
                        <a:spcAft>
                          <a:spcPts val="0"/>
                        </a:spcAft>
                        <a:buClrTx/>
                        <a:buSzTx/>
                        <a:buFontTx/>
                        <a:buNone/>
                        <a:tabLst/>
                        <a:defRPr/>
                      </a:pPr>
                      <a:r>
                        <a:rPr lang="es-EC" sz="1400" kern="1200" dirty="0" smtClean="0">
                          <a:solidFill>
                            <a:schemeClr val="dk1"/>
                          </a:solidFill>
                          <a:effectLst/>
                          <a:latin typeface="Times New Roman" pitchFamily="18" charset="0"/>
                          <a:ea typeface="+mn-ea"/>
                          <a:cs typeface="Times New Roman" pitchFamily="18" charset="0"/>
                        </a:rPr>
                        <a:t>242 g/ha</a:t>
                      </a:r>
                    </a:p>
                    <a:p>
                      <a:pPr algn="ctr">
                        <a:lnSpc>
                          <a:spcPct val="115000"/>
                        </a:lnSpc>
                        <a:spcAft>
                          <a:spcPts val="0"/>
                        </a:spcAft>
                      </a:pPr>
                      <a:endParaRPr lang="es-EC" sz="1400" dirty="0">
                        <a:solidFill>
                          <a:srgbClr val="365F91"/>
                        </a:solidFill>
                        <a:effectLst/>
                        <a:latin typeface="Times New Roman" pitchFamily="18" charset="0"/>
                        <a:ea typeface="Calibri"/>
                        <a:cs typeface="Times New Roman" pitchFamily="18" charset="0"/>
                      </a:endParaRPr>
                    </a:p>
                  </a:txBody>
                  <a:tcPr marL="68586" marR="68586" marT="0" marB="0" anchor="ctr"/>
                </a:tc>
                <a:tc>
                  <a:txBody>
                    <a:bodyPr/>
                    <a:lstStyle/>
                    <a:p>
                      <a:pPr marL="0" marR="0" lvl="2" indent="0" algn="ctr" defTabSz="914400" rtl="0" eaLnBrk="1" fontAlgn="auto" latinLnBrk="0" hangingPunct="1">
                        <a:lnSpc>
                          <a:spcPct val="115000"/>
                        </a:lnSpc>
                        <a:spcBef>
                          <a:spcPts val="0"/>
                        </a:spcBef>
                        <a:spcAft>
                          <a:spcPts val="0"/>
                        </a:spcAft>
                        <a:buClrTx/>
                        <a:buSzTx/>
                        <a:buFontTx/>
                        <a:buNone/>
                        <a:tabLst/>
                        <a:defRPr/>
                      </a:pPr>
                      <a:r>
                        <a:rPr lang="es-EC" sz="1400" kern="1200" dirty="0" smtClean="0">
                          <a:solidFill>
                            <a:schemeClr val="dk1"/>
                          </a:solidFill>
                          <a:effectLst/>
                          <a:latin typeface="Times New Roman" pitchFamily="18" charset="0"/>
                          <a:ea typeface="+mn-ea"/>
                          <a:cs typeface="Times New Roman" pitchFamily="18" charset="0"/>
                        </a:rPr>
                        <a:t>21</a:t>
                      </a:r>
                      <a:r>
                        <a:rPr lang="es-EC" sz="1400" kern="1200" baseline="0" dirty="0" smtClean="0">
                          <a:solidFill>
                            <a:schemeClr val="dk1"/>
                          </a:solidFill>
                          <a:effectLst/>
                          <a:latin typeface="Times New Roman" pitchFamily="18" charset="0"/>
                          <a:ea typeface="+mn-ea"/>
                          <a:cs typeface="Times New Roman" pitchFamily="18" charset="0"/>
                        </a:rPr>
                        <a:t> días</a:t>
                      </a:r>
                      <a:endParaRPr lang="es-EC" sz="1400" kern="1200" dirty="0" smtClean="0">
                        <a:solidFill>
                          <a:schemeClr val="dk1"/>
                        </a:solidFill>
                        <a:effectLst/>
                        <a:latin typeface="Times New Roman" pitchFamily="18" charset="0"/>
                        <a:ea typeface="+mn-ea"/>
                        <a:cs typeface="Times New Roman" pitchFamily="18" charset="0"/>
                      </a:endParaRPr>
                    </a:p>
                  </a:txBody>
                  <a:tcPr marL="68586" marR="68586" marT="0" marB="0" anchor="ctr"/>
                </a:tc>
              </a:tr>
              <a:tr h="490839">
                <a:tc>
                  <a:txBody>
                    <a:bodyPr/>
                    <a:lstStyle/>
                    <a:p>
                      <a:pPr algn="ct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T2</a:t>
                      </a:r>
                      <a:endParaRPr lang="es-EC" sz="1800" dirty="0">
                        <a:solidFill>
                          <a:srgbClr val="365F91"/>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8586" marR="68586" marT="0" marB="0" anchor="ctr"/>
                </a:tc>
                <a:tc>
                  <a:txBody>
                    <a:bodyPr/>
                    <a:lstStyle/>
                    <a:p>
                      <a:pPr algn="ctr">
                        <a:lnSpc>
                          <a:spcPct val="115000"/>
                        </a:lnSpc>
                        <a:spcAft>
                          <a:spcPts val="0"/>
                        </a:spcAft>
                      </a:pPr>
                      <a:r>
                        <a:rPr lang="es-EC" sz="1400" dirty="0" err="1">
                          <a:effectLst/>
                          <a:latin typeface="Times New Roman" pitchFamily="18" charset="0"/>
                          <a:cs typeface="Times New Roman" pitchFamily="18" charset="0"/>
                        </a:rPr>
                        <a:t>Cepacide</a:t>
                      </a:r>
                      <a:r>
                        <a:rPr lang="es-EC" sz="1400" dirty="0">
                          <a:effectLst/>
                          <a:latin typeface="Times New Roman" pitchFamily="18" charset="0"/>
                          <a:cs typeface="Times New Roman" pitchFamily="18" charset="0"/>
                        </a:rPr>
                        <a:t> (</a:t>
                      </a:r>
                      <a:r>
                        <a:rPr lang="es-EC" sz="1400" u="sng" dirty="0" err="1">
                          <a:effectLst/>
                          <a:latin typeface="Times New Roman" pitchFamily="18" charset="0"/>
                          <a:cs typeface="Times New Roman" pitchFamily="18" charset="0"/>
                        </a:rPr>
                        <a:t>Pseudomonas</a:t>
                      </a:r>
                      <a:r>
                        <a:rPr lang="es-EC" sz="1400" u="sng" dirty="0">
                          <a:effectLst/>
                          <a:latin typeface="Times New Roman" pitchFamily="18" charset="0"/>
                          <a:cs typeface="Times New Roman" pitchFamily="18" charset="0"/>
                        </a:rPr>
                        <a:t> </a:t>
                      </a:r>
                      <a:r>
                        <a:rPr lang="es-EC" sz="1400" u="sng" dirty="0" err="1">
                          <a:effectLst/>
                          <a:latin typeface="Times New Roman" pitchFamily="18" charset="0"/>
                          <a:cs typeface="Times New Roman" pitchFamily="18" charset="0"/>
                        </a:rPr>
                        <a:t>cepacia</a:t>
                      </a:r>
                      <a:r>
                        <a:rPr lang="es-EC" sz="1400" dirty="0">
                          <a:effectLst/>
                          <a:latin typeface="Times New Roman" pitchFamily="18" charset="0"/>
                          <a:cs typeface="Times New Roman" pitchFamily="18" charset="0"/>
                        </a:rPr>
                        <a:t>) IASA – ESPE + Fijador Agrícola 0,05 % + Azúcar Morena</a:t>
                      </a:r>
                      <a:endParaRPr lang="es-EC" sz="1800" dirty="0">
                        <a:solidFill>
                          <a:srgbClr val="365F91"/>
                        </a:solidFill>
                        <a:effectLst/>
                        <a:latin typeface="Times New Roman" pitchFamily="18" charset="0"/>
                        <a:ea typeface="Calibri"/>
                        <a:cs typeface="Times New Roman" pitchFamily="18" charset="0"/>
                      </a:endParaRPr>
                    </a:p>
                  </a:txBody>
                  <a:tcPr marL="68586" marR="68586" marT="0" marB="0" anchor="ctr"/>
                </a:tc>
                <a:tc>
                  <a:txBody>
                    <a:bodyPr/>
                    <a:lstStyle/>
                    <a:p>
                      <a:pPr marL="0" marR="0" lvl="2" indent="0" algn="ctr" defTabSz="914400" rtl="0" eaLnBrk="1" fontAlgn="auto" latinLnBrk="0" hangingPunct="1">
                        <a:lnSpc>
                          <a:spcPct val="115000"/>
                        </a:lnSpc>
                        <a:spcBef>
                          <a:spcPts val="0"/>
                        </a:spcBef>
                        <a:spcAft>
                          <a:spcPts val="0"/>
                        </a:spcAft>
                        <a:buClrTx/>
                        <a:buSzTx/>
                        <a:buFontTx/>
                        <a:buNone/>
                        <a:tabLst/>
                        <a:defRPr/>
                      </a:pPr>
                      <a:r>
                        <a:rPr lang="es-EC" sz="1400" kern="1200" dirty="0" smtClean="0">
                          <a:solidFill>
                            <a:schemeClr val="dk1"/>
                          </a:solidFill>
                          <a:effectLst/>
                          <a:latin typeface="Times New Roman" pitchFamily="18" charset="0"/>
                          <a:ea typeface="+mn-ea"/>
                          <a:cs typeface="Times New Roman" pitchFamily="18" charset="0"/>
                        </a:rPr>
                        <a:t>242 g/ha</a:t>
                      </a:r>
                    </a:p>
                  </a:txBody>
                  <a:tcPr marL="68586" marR="68586" marT="0" marB="0" anchor="ctr"/>
                </a:tc>
                <a:tc>
                  <a:txBody>
                    <a:bodyPr/>
                    <a:lstStyle/>
                    <a:p>
                      <a:pPr marL="0" marR="0" lvl="2" indent="0" algn="ctr" defTabSz="914400" rtl="0" eaLnBrk="1" fontAlgn="auto" latinLnBrk="0" hangingPunct="1">
                        <a:lnSpc>
                          <a:spcPct val="115000"/>
                        </a:lnSpc>
                        <a:spcBef>
                          <a:spcPts val="0"/>
                        </a:spcBef>
                        <a:spcAft>
                          <a:spcPts val="0"/>
                        </a:spcAft>
                        <a:buClrTx/>
                        <a:buSzTx/>
                        <a:buFontTx/>
                        <a:buNone/>
                        <a:tabLst/>
                        <a:defRPr/>
                      </a:pPr>
                      <a:r>
                        <a:rPr lang="es-EC" sz="1400" kern="1200" dirty="0" smtClean="0">
                          <a:solidFill>
                            <a:schemeClr val="dk1"/>
                          </a:solidFill>
                          <a:effectLst/>
                          <a:latin typeface="Times New Roman" pitchFamily="18" charset="0"/>
                          <a:ea typeface="+mn-ea"/>
                          <a:cs typeface="Times New Roman" pitchFamily="18" charset="0"/>
                        </a:rPr>
                        <a:t>21</a:t>
                      </a:r>
                      <a:r>
                        <a:rPr lang="es-EC" sz="1400" kern="1200" baseline="0" dirty="0" smtClean="0">
                          <a:solidFill>
                            <a:schemeClr val="dk1"/>
                          </a:solidFill>
                          <a:effectLst/>
                          <a:latin typeface="Times New Roman" pitchFamily="18" charset="0"/>
                          <a:ea typeface="+mn-ea"/>
                          <a:cs typeface="Times New Roman" pitchFamily="18" charset="0"/>
                        </a:rPr>
                        <a:t> días</a:t>
                      </a:r>
                      <a:endParaRPr lang="es-EC" sz="1400" kern="1200" dirty="0" smtClean="0">
                        <a:solidFill>
                          <a:schemeClr val="dk1"/>
                        </a:solidFill>
                        <a:effectLst/>
                        <a:latin typeface="Times New Roman" pitchFamily="18" charset="0"/>
                        <a:ea typeface="+mn-ea"/>
                        <a:cs typeface="Times New Roman" pitchFamily="18" charset="0"/>
                      </a:endParaRPr>
                    </a:p>
                  </a:txBody>
                  <a:tcPr marL="68586" marR="68586" marT="0" marB="0" anchor="ctr"/>
                </a:tc>
              </a:tr>
              <a:tr h="501774">
                <a:tc>
                  <a:txBody>
                    <a:bodyPr/>
                    <a:lstStyle/>
                    <a:p>
                      <a:pPr algn="ct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T3</a:t>
                      </a:r>
                      <a:endParaRPr lang="es-EC" sz="1800" dirty="0">
                        <a:solidFill>
                          <a:srgbClr val="365F91"/>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8586" marR="68586" marT="0" marB="0" anchor="ctr"/>
                </a:tc>
                <a:tc>
                  <a:txBody>
                    <a:bodyPr/>
                    <a:lstStyle/>
                    <a:p>
                      <a:pPr algn="ctr">
                        <a:lnSpc>
                          <a:spcPct val="115000"/>
                        </a:lnSpc>
                        <a:spcAft>
                          <a:spcPts val="0"/>
                        </a:spcAft>
                      </a:pPr>
                      <a:r>
                        <a:rPr lang="es-EC" sz="1400" dirty="0">
                          <a:effectLst/>
                          <a:latin typeface="Times New Roman" pitchFamily="18" charset="0"/>
                          <a:cs typeface="Times New Roman" pitchFamily="18" charset="0"/>
                        </a:rPr>
                        <a:t>Fosfito de Zn (</a:t>
                      </a:r>
                      <a:r>
                        <a:rPr lang="es-EC" sz="1400" dirty="0" err="1">
                          <a:effectLst/>
                          <a:latin typeface="Times New Roman" pitchFamily="18" charset="0"/>
                          <a:cs typeface="Times New Roman" pitchFamily="18" charset="0"/>
                        </a:rPr>
                        <a:t>Codaphos</a:t>
                      </a:r>
                      <a:r>
                        <a:rPr lang="es-EC" sz="1400" dirty="0">
                          <a:effectLst/>
                          <a:latin typeface="Times New Roman" pitchFamily="18" charset="0"/>
                          <a:cs typeface="Times New Roman" pitchFamily="18" charset="0"/>
                        </a:rPr>
                        <a:t> Zn) + Fijador Agrícola 0,05 % + Azúcar Morena</a:t>
                      </a:r>
                      <a:endParaRPr lang="es-EC" sz="1800" dirty="0">
                        <a:solidFill>
                          <a:srgbClr val="365F91"/>
                        </a:solidFill>
                        <a:effectLst/>
                        <a:latin typeface="Times New Roman" pitchFamily="18" charset="0"/>
                        <a:ea typeface="Calibri"/>
                        <a:cs typeface="Times New Roman" pitchFamily="18" charset="0"/>
                      </a:endParaRPr>
                    </a:p>
                  </a:txBody>
                  <a:tcPr marL="68586" marR="68586" marT="0" marB="0" anchor="ctr"/>
                </a:tc>
                <a:tc>
                  <a:txBody>
                    <a:bodyPr/>
                    <a:lstStyle/>
                    <a:p>
                      <a:pPr algn="ctr">
                        <a:lnSpc>
                          <a:spcPct val="115000"/>
                        </a:lnSpc>
                        <a:spcAft>
                          <a:spcPts val="0"/>
                        </a:spcAft>
                      </a:pPr>
                      <a:r>
                        <a:rPr lang="es-EC" sz="1400" kern="1200" dirty="0" smtClean="0">
                          <a:solidFill>
                            <a:schemeClr val="dk1"/>
                          </a:solidFill>
                          <a:effectLst/>
                          <a:latin typeface="Times New Roman" pitchFamily="18" charset="0"/>
                          <a:ea typeface="+mn-ea"/>
                          <a:cs typeface="Times New Roman" pitchFamily="18" charset="0"/>
                        </a:rPr>
                        <a:t>2 L/ha</a:t>
                      </a:r>
                      <a:endParaRPr lang="es-EC" sz="1400" dirty="0">
                        <a:solidFill>
                          <a:srgbClr val="365F91"/>
                        </a:solidFill>
                        <a:effectLst/>
                        <a:latin typeface="Times New Roman" pitchFamily="18" charset="0"/>
                        <a:ea typeface="Calibri"/>
                        <a:cs typeface="Times New Roman" pitchFamily="18" charset="0"/>
                      </a:endParaRPr>
                    </a:p>
                  </a:txBody>
                  <a:tcPr marL="68586" marR="68586" marT="0" marB="0" anchor="ctr"/>
                </a:tc>
                <a:tc>
                  <a:txBody>
                    <a:bodyPr/>
                    <a:lstStyle/>
                    <a:p>
                      <a:pPr marL="0" marR="0" lvl="2" indent="0" algn="ctr" defTabSz="914400" rtl="0" eaLnBrk="1" fontAlgn="auto" latinLnBrk="0" hangingPunct="1">
                        <a:lnSpc>
                          <a:spcPct val="115000"/>
                        </a:lnSpc>
                        <a:spcBef>
                          <a:spcPts val="0"/>
                        </a:spcBef>
                        <a:spcAft>
                          <a:spcPts val="0"/>
                        </a:spcAft>
                        <a:buClrTx/>
                        <a:buSzTx/>
                        <a:buFontTx/>
                        <a:buNone/>
                        <a:tabLst/>
                        <a:defRPr/>
                      </a:pPr>
                      <a:r>
                        <a:rPr lang="es-EC" sz="1400" kern="1200" dirty="0" smtClean="0">
                          <a:solidFill>
                            <a:schemeClr val="dk1"/>
                          </a:solidFill>
                          <a:effectLst/>
                          <a:latin typeface="Times New Roman" pitchFamily="18" charset="0"/>
                          <a:ea typeface="+mn-ea"/>
                          <a:cs typeface="Times New Roman" pitchFamily="18" charset="0"/>
                        </a:rPr>
                        <a:t>21</a:t>
                      </a:r>
                      <a:r>
                        <a:rPr lang="es-EC" sz="1400" kern="1200" baseline="0" dirty="0" smtClean="0">
                          <a:solidFill>
                            <a:schemeClr val="dk1"/>
                          </a:solidFill>
                          <a:effectLst/>
                          <a:latin typeface="Times New Roman" pitchFamily="18" charset="0"/>
                          <a:ea typeface="+mn-ea"/>
                          <a:cs typeface="Times New Roman" pitchFamily="18" charset="0"/>
                        </a:rPr>
                        <a:t> días</a:t>
                      </a:r>
                      <a:endParaRPr lang="es-EC" sz="1400" kern="1200" dirty="0" smtClean="0">
                        <a:solidFill>
                          <a:schemeClr val="dk1"/>
                        </a:solidFill>
                        <a:effectLst/>
                        <a:latin typeface="Times New Roman" pitchFamily="18" charset="0"/>
                        <a:ea typeface="+mn-ea"/>
                        <a:cs typeface="Times New Roman" pitchFamily="18" charset="0"/>
                      </a:endParaRPr>
                    </a:p>
                  </a:txBody>
                  <a:tcPr marL="68586" marR="68586" marT="0" marB="0" anchor="ctr"/>
                </a:tc>
              </a:tr>
              <a:tr h="490839">
                <a:tc>
                  <a:txBody>
                    <a:bodyPr/>
                    <a:lstStyle/>
                    <a:p>
                      <a:pPr algn="ct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T4</a:t>
                      </a:r>
                      <a:endParaRPr lang="es-EC" sz="1800" dirty="0">
                        <a:solidFill>
                          <a:srgbClr val="365F91"/>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8586" marR="68586" marT="0" marB="0" anchor="ctr"/>
                </a:tc>
                <a:tc>
                  <a:txBody>
                    <a:bodyPr/>
                    <a:lstStyle/>
                    <a:p>
                      <a:pPr algn="ctr">
                        <a:lnSpc>
                          <a:spcPct val="115000"/>
                        </a:lnSpc>
                        <a:spcAft>
                          <a:spcPts val="0"/>
                        </a:spcAft>
                      </a:pPr>
                      <a:r>
                        <a:rPr lang="es-EC" sz="1400" dirty="0">
                          <a:effectLst/>
                          <a:latin typeface="Times New Roman" pitchFamily="18" charset="0"/>
                          <a:cs typeface="Times New Roman" pitchFamily="18" charset="0"/>
                        </a:rPr>
                        <a:t>Fosfito de Ca (</a:t>
                      </a:r>
                      <a:r>
                        <a:rPr lang="es-EC" sz="1400" dirty="0" err="1">
                          <a:effectLst/>
                          <a:latin typeface="Times New Roman" pitchFamily="18" charset="0"/>
                          <a:cs typeface="Times New Roman" pitchFamily="18" charset="0"/>
                        </a:rPr>
                        <a:t>Codaphos</a:t>
                      </a:r>
                      <a:r>
                        <a:rPr lang="es-EC" sz="1400" dirty="0">
                          <a:effectLst/>
                          <a:latin typeface="Times New Roman" pitchFamily="18" charset="0"/>
                          <a:cs typeface="Times New Roman" pitchFamily="18" charset="0"/>
                        </a:rPr>
                        <a:t> Ca) + Fijador Agrícola 0,05 % + Azúcar Morena</a:t>
                      </a:r>
                      <a:endParaRPr lang="es-EC" sz="1800" dirty="0">
                        <a:solidFill>
                          <a:srgbClr val="365F91"/>
                        </a:solidFill>
                        <a:effectLst/>
                        <a:latin typeface="Times New Roman" pitchFamily="18" charset="0"/>
                        <a:ea typeface="Calibri"/>
                        <a:cs typeface="Times New Roman" pitchFamily="18" charset="0"/>
                      </a:endParaRPr>
                    </a:p>
                  </a:txBody>
                  <a:tcPr marL="68586" marR="68586" marT="0" marB="0" anchor="ctr"/>
                </a:tc>
                <a:tc>
                  <a:txBody>
                    <a:bodyPr/>
                    <a:lstStyle/>
                    <a:p>
                      <a:pPr algn="ctr">
                        <a:lnSpc>
                          <a:spcPct val="115000"/>
                        </a:lnSpc>
                        <a:spcAft>
                          <a:spcPts val="0"/>
                        </a:spcAft>
                      </a:pPr>
                      <a:r>
                        <a:rPr lang="es-EC" sz="1400" kern="1200" dirty="0" smtClean="0">
                          <a:solidFill>
                            <a:schemeClr val="dk1"/>
                          </a:solidFill>
                          <a:effectLst/>
                          <a:latin typeface="Times New Roman" pitchFamily="18" charset="0"/>
                          <a:ea typeface="+mn-ea"/>
                          <a:cs typeface="Times New Roman" pitchFamily="18" charset="0"/>
                        </a:rPr>
                        <a:t>2 L/ha</a:t>
                      </a:r>
                      <a:endParaRPr lang="es-EC" sz="1400" dirty="0">
                        <a:solidFill>
                          <a:srgbClr val="365F91"/>
                        </a:solidFill>
                        <a:effectLst/>
                        <a:latin typeface="Times New Roman" pitchFamily="18" charset="0"/>
                        <a:ea typeface="Calibri"/>
                        <a:cs typeface="Times New Roman" pitchFamily="18" charset="0"/>
                      </a:endParaRPr>
                    </a:p>
                  </a:txBody>
                  <a:tcPr marL="68586" marR="68586" marT="0" marB="0" anchor="ctr"/>
                </a:tc>
                <a:tc>
                  <a:txBody>
                    <a:bodyPr/>
                    <a:lstStyle/>
                    <a:p>
                      <a:pPr marL="0" marR="0" lvl="2" indent="0" algn="ctr" defTabSz="914400" rtl="0" eaLnBrk="1" fontAlgn="auto" latinLnBrk="0" hangingPunct="1">
                        <a:lnSpc>
                          <a:spcPct val="115000"/>
                        </a:lnSpc>
                        <a:spcBef>
                          <a:spcPts val="0"/>
                        </a:spcBef>
                        <a:spcAft>
                          <a:spcPts val="0"/>
                        </a:spcAft>
                        <a:buClrTx/>
                        <a:buSzTx/>
                        <a:buFontTx/>
                        <a:buNone/>
                        <a:tabLst/>
                        <a:defRPr/>
                      </a:pPr>
                      <a:r>
                        <a:rPr lang="es-EC" sz="1400" kern="1200" dirty="0" smtClean="0">
                          <a:solidFill>
                            <a:schemeClr val="dk1"/>
                          </a:solidFill>
                          <a:effectLst/>
                          <a:latin typeface="Times New Roman" pitchFamily="18" charset="0"/>
                          <a:ea typeface="+mn-ea"/>
                          <a:cs typeface="Times New Roman" pitchFamily="18" charset="0"/>
                        </a:rPr>
                        <a:t>21</a:t>
                      </a:r>
                      <a:r>
                        <a:rPr lang="es-EC" sz="1400" kern="1200" baseline="0" dirty="0" smtClean="0">
                          <a:solidFill>
                            <a:schemeClr val="dk1"/>
                          </a:solidFill>
                          <a:effectLst/>
                          <a:latin typeface="Times New Roman" pitchFamily="18" charset="0"/>
                          <a:ea typeface="+mn-ea"/>
                          <a:cs typeface="Times New Roman" pitchFamily="18" charset="0"/>
                        </a:rPr>
                        <a:t> días</a:t>
                      </a:r>
                      <a:endParaRPr lang="es-EC" sz="1400" kern="1200" dirty="0" smtClean="0">
                        <a:solidFill>
                          <a:schemeClr val="dk1"/>
                        </a:solidFill>
                        <a:effectLst/>
                        <a:latin typeface="Times New Roman" pitchFamily="18" charset="0"/>
                        <a:ea typeface="+mn-ea"/>
                        <a:cs typeface="Times New Roman" pitchFamily="18" charset="0"/>
                      </a:endParaRPr>
                    </a:p>
                    <a:p>
                      <a:pPr algn="ctr">
                        <a:lnSpc>
                          <a:spcPct val="115000"/>
                        </a:lnSpc>
                        <a:spcAft>
                          <a:spcPts val="0"/>
                        </a:spcAft>
                      </a:pPr>
                      <a:endParaRPr lang="es-EC" sz="1400" dirty="0">
                        <a:solidFill>
                          <a:srgbClr val="365F91"/>
                        </a:solidFill>
                        <a:effectLst/>
                        <a:latin typeface="Times New Roman" pitchFamily="18" charset="0"/>
                        <a:ea typeface="Calibri"/>
                        <a:cs typeface="Times New Roman" pitchFamily="18" charset="0"/>
                      </a:endParaRPr>
                    </a:p>
                  </a:txBody>
                  <a:tcPr marL="68586" marR="68586" marT="0" marB="0" anchor="ctr"/>
                </a:tc>
              </a:tr>
              <a:tr h="579890">
                <a:tc>
                  <a:txBody>
                    <a:bodyPr/>
                    <a:lstStyle/>
                    <a:p>
                      <a:pPr algn="ct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T5</a:t>
                      </a:r>
                      <a:endParaRPr lang="es-EC" sz="1800" dirty="0">
                        <a:solidFill>
                          <a:srgbClr val="365F91"/>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8586" marR="68586" marT="0" marB="0" anchor="ctr"/>
                </a:tc>
                <a:tc>
                  <a:txBody>
                    <a:bodyPr/>
                    <a:lstStyle/>
                    <a:p>
                      <a:pPr algn="ctr">
                        <a:lnSpc>
                          <a:spcPct val="115000"/>
                        </a:lnSpc>
                        <a:spcAft>
                          <a:spcPts val="0"/>
                        </a:spcAft>
                      </a:pPr>
                      <a:r>
                        <a:rPr lang="es-EC" sz="1400" dirty="0">
                          <a:effectLst/>
                          <a:latin typeface="Times New Roman" pitchFamily="18" charset="0"/>
                          <a:cs typeface="Times New Roman" pitchFamily="18" charset="0"/>
                        </a:rPr>
                        <a:t>Remoción de Frutos Enfermos cada 8 días</a:t>
                      </a:r>
                      <a:endParaRPr lang="es-EC" sz="1800" dirty="0">
                        <a:solidFill>
                          <a:srgbClr val="365F91"/>
                        </a:solidFill>
                        <a:effectLst/>
                        <a:latin typeface="Times New Roman" pitchFamily="18" charset="0"/>
                        <a:ea typeface="Calibri"/>
                        <a:cs typeface="Times New Roman" pitchFamily="18" charset="0"/>
                      </a:endParaRPr>
                    </a:p>
                  </a:txBody>
                  <a:tcPr marL="68586" marR="68586" marT="0" marB="0" anchor="ctr"/>
                </a:tc>
                <a:tc>
                  <a:txBody>
                    <a:bodyPr/>
                    <a:lstStyle/>
                    <a:p>
                      <a:pPr algn="ctr">
                        <a:lnSpc>
                          <a:spcPct val="115000"/>
                        </a:lnSpc>
                        <a:spcAft>
                          <a:spcPts val="0"/>
                        </a:spcAft>
                      </a:pPr>
                      <a:r>
                        <a:rPr lang="es-EC" sz="1400" dirty="0" smtClean="0">
                          <a:solidFill>
                            <a:srgbClr val="365F91"/>
                          </a:solidFill>
                          <a:effectLst/>
                          <a:latin typeface="Times New Roman" pitchFamily="18" charset="0"/>
                          <a:ea typeface="Calibri"/>
                          <a:cs typeface="Times New Roman" pitchFamily="18" charset="0"/>
                        </a:rPr>
                        <a:t>---</a:t>
                      </a:r>
                      <a:endParaRPr lang="es-EC" sz="1400" dirty="0">
                        <a:solidFill>
                          <a:srgbClr val="365F91"/>
                        </a:solidFill>
                        <a:effectLst/>
                        <a:latin typeface="Times New Roman" pitchFamily="18" charset="0"/>
                        <a:ea typeface="Calibri"/>
                        <a:cs typeface="Times New Roman" pitchFamily="18" charset="0"/>
                      </a:endParaRPr>
                    </a:p>
                  </a:txBody>
                  <a:tcPr marL="68586" marR="68586" marT="0" marB="0" anchor="ctr"/>
                </a:tc>
                <a:tc>
                  <a:txBody>
                    <a:bodyPr/>
                    <a:lstStyle/>
                    <a:p>
                      <a:pPr marL="0" marR="0" lvl="2" indent="0" algn="ctr" defTabSz="914400" rtl="0" eaLnBrk="1" fontAlgn="auto" latinLnBrk="0" hangingPunct="1">
                        <a:lnSpc>
                          <a:spcPct val="115000"/>
                        </a:lnSpc>
                        <a:spcBef>
                          <a:spcPts val="0"/>
                        </a:spcBef>
                        <a:spcAft>
                          <a:spcPts val="0"/>
                        </a:spcAft>
                        <a:buClrTx/>
                        <a:buSzTx/>
                        <a:buFontTx/>
                        <a:buNone/>
                        <a:tabLst/>
                        <a:defRPr/>
                      </a:pPr>
                      <a:r>
                        <a:rPr lang="es-EC" sz="1400" kern="1200" baseline="0" dirty="0" smtClean="0">
                          <a:solidFill>
                            <a:schemeClr val="dk1"/>
                          </a:solidFill>
                          <a:effectLst/>
                          <a:latin typeface="Times New Roman" pitchFamily="18" charset="0"/>
                          <a:ea typeface="+mn-ea"/>
                          <a:cs typeface="Times New Roman" pitchFamily="18" charset="0"/>
                        </a:rPr>
                        <a:t>8 días</a:t>
                      </a:r>
                      <a:endParaRPr lang="es-EC" sz="1400" kern="1200" dirty="0" smtClean="0">
                        <a:solidFill>
                          <a:schemeClr val="dk1"/>
                        </a:solidFill>
                        <a:effectLst/>
                        <a:latin typeface="Times New Roman" pitchFamily="18" charset="0"/>
                        <a:ea typeface="+mn-ea"/>
                        <a:cs typeface="Times New Roman" pitchFamily="18" charset="0"/>
                      </a:endParaRPr>
                    </a:p>
                  </a:txBody>
                  <a:tcPr marL="68586" marR="68586" marT="0" marB="0" anchor="ctr"/>
                </a:tc>
              </a:tr>
              <a:tr h="521992">
                <a:tc>
                  <a:txBody>
                    <a:bodyPr/>
                    <a:lstStyle/>
                    <a:p>
                      <a:pPr algn="ct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T6</a:t>
                      </a:r>
                      <a:endParaRPr lang="es-EC" sz="1800" dirty="0">
                        <a:solidFill>
                          <a:srgbClr val="365F91"/>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8586" marR="68586" marT="0" marB="0" anchor="ctr"/>
                </a:tc>
                <a:tc>
                  <a:txBody>
                    <a:bodyPr/>
                    <a:lstStyle/>
                    <a:p>
                      <a:pPr algn="ctr">
                        <a:lnSpc>
                          <a:spcPct val="115000"/>
                        </a:lnSpc>
                        <a:spcAft>
                          <a:spcPts val="0"/>
                        </a:spcAft>
                      </a:pPr>
                      <a:r>
                        <a:rPr lang="es-EC" sz="1400" dirty="0">
                          <a:effectLst/>
                          <a:latin typeface="Times New Roman" pitchFamily="18" charset="0"/>
                          <a:cs typeface="Times New Roman" pitchFamily="18" charset="0"/>
                        </a:rPr>
                        <a:t>Remoción de Frutos Enfermos cada 15 días</a:t>
                      </a:r>
                      <a:endParaRPr lang="es-EC" sz="1800" dirty="0">
                        <a:solidFill>
                          <a:srgbClr val="365F91"/>
                        </a:solidFill>
                        <a:effectLst/>
                        <a:latin typeface="Times New Roman" pitchFamily="18" charset="0"/>
                        <a:ea typeface="Calibri"/>
                        <a:cs typeface="Times New Roman" pitchFamily="18" charset="0"/>
                      </a:endParaRPr>
                    </a:p>
                  </a:txBody>
                  <a:tcPr marL="68586" marR="68586" marT="0" marB="0" anchor="ctr"/>
                </a:tc>
                <a:tc>
                  <a:txBody>
                    <a:bodyPr/>
                    <a:lstStyle/>
                    <a:p>
                      <a:pPr algn="ctr">
                        <a:lnSpc>
                          <a:spcPct val="115000"/>
                        </a:lnSpc>
                        <a:spcAft>
                          <a:spcPts val="0"/>
                        </a:spcAft>
                      </a:pPr>
                      <a:r>
                        <a:rPr lang="es-EC" sz="1400" dirty="0" smtClean="0">
                          <a:solidFill>
                            <a:srgbClr val="365F91"/>
                          </a:solidFill>
                          <a:effectLst/>
                          <a:latin typeface="Times New Roman" pitchFamily="18" charset="0"/>
                          <a:ea typeface="Calibri"/>
                          <a:cs typeface="Times New Roman" pitchFamily="18" charset="0"/>
                        </a:rPr>
                        <a:t>---</a:t>
                      </a:r>
                      <a:endParaRPr lang="es-EC" sz="1400" dirty="0">
                        <a:solidFill>
                          <a:srgbClr val="365F91"/>
                        </a:solidFill>
                        <a:effectLst/>
                        <a:latin typeface="Times New Roman" pitchFamily="18" charset="0"/>
                        <a:ea typeface="Calibri"/>
                        <a:cs typeface="Times New Roman" pitchFamily="18" charset="0"/>
                      </a:endParaRPr>
                    </a:p>
                  </a:txBody>
                  <a:tcPr marL="68586" marR="68586" marT="0" marB="0" anchor="ctr"/>
                </a:tc>
                <a:tc>
                  <a:txBody>
                    <a:bodyPr/>
                    <a:lstStyle/>
                    <a:p>
                      <a:pPr marL="0" marR="0" lvl="2" indent="0" algn="ctr" defTabSz="914400" rtl="0" eaLnBrk="1" fontAlgn="auto" latinLnBrk="0" hangingPunct="1">
                        <a:lnSpc>
                          <a:spcPct val="115000"/>
                        </a:lnSpc>
                        <a:spcBef>
                          <a:spcPts val="0"/>
                        </a:spcBef>
                        <a:spcAft>
                          <a:spcPts val="0"/>
                        </a:spcAft>
                        <a:buClrTx/>
                        <a:buSzTx/>
                        <a:buFontTx/>
                        <a:buNone/>
                        <a:tabLst/>
                        <a:defRPr/>
                      </a:pPr>
                      <a:r>
                        <a:rPr lang="es-EC" sz="1400" kern="1200" baseline="0" dirty="0" smtClean="0">
                          <a:solidFill>
                            <a:schemeClr val="dk1"/>
                          </a:solidFill>
                          <a:effectLst/>
                          <a:latin typeface="Times New Roman" pitchFamily="18" charset="0"/>
                          <a:ea typeface="+mn-ea"/>
                          <a:cs typeface="Times New Roman" pitchFamily="18" charset="0"/>
                        </a:rPr>
                        <a:t>15 días</a:t>
                      </a:r>
                      <a:endParaRPr lang="es-EC" sz="1400" kern="1200" dirty="0" smtClean="0">
                        <a:solidFill>
                          <a:schemeClr val="dk1"/>
                        </a:solidFill>
                        <a:effectLst/>
                        <a:latin typeface="Times New Roman" pitchFamily="18" charset="0"/>
                        <a:ea typeface="+mn-ea"/>
                        <a:cs typeface="Times New Roman" pitchFamily="18" charset="0"/>
                      </a:endParaRPr>
                    </a:p>
                    <a:p>
                      <a:pPr algn="ctr">
                        <a:lnSpc>
                          <a:spcPct val="115000"/>
                        </a:lnSpc>
                        <a:spcAft>
                          <a:spcPts val="0"/>
                        </a:spcAft>
                      </a:pPr>
                      <a:endParaRPr lang="es-EC" sz="1400" dirty="0">
                        <a:solidFill>
                          <a:srgbClr val="365F91"/>
                        </a:solidFill>
                        <a:effectLst/>
                        <a:latin typeface="Times New Roman" pitchFamily="18" charset="0"/>
                        <a:ea typeface="Calibri"/>
                        <a:cs typeface="Times New Roman" pitchFamily="18" charset="0"/>
                      </a:endParaRPr>
                    </a:p>
                  </a:txBody>
                  <a:tcPr marL="68586" marR="68586" marT="0" marB="0" anchor="ctr"/>
                </a:tc>
              </a:tr>
              <a:tr h="504530">
                <a:tc>
                  <a:txBody>
                    <a:bodyPr/>
                    <a:lstStyle/>
                    <a:p>
                      <a:pPr algn="ctr">
                        <a:lnSpc>
                          <a:spcPct val="115000"/>
                        </a:lnSpc>
                        <a:spcAft>
                          <a:spcPts val="0"/>
                        </a:spcAft>
                      </a:pPr>
                      <a:r>
                        <a:rPr lang="es-EC" sz="1400" dirty="0">
                          <a:effectLst>
                            <a:outerShdw blurRad="38100" dist="38100" dir="2700000" algn="tl">
                              <a:srgbClr val="000000">
                                <a:alpha val="43137"/>
                              </a:srgbClr>
                            </a:outerShdw>
                          </a:effectLst>
                          <a:latin typeface="Times New Roman" pitchFamily="18" charset="0"/>
                          <a:cs typeface="Times New Roman" pitchFamily="18" charset="0"/>
                        </a:rPr>
                        <a:t>T7</a:t>
                      </a:r>
                      <a:endParaRPr lang="es-EC" sz="1800" dirty="0">
                        <a:solidFill>
                          <a:srgbClr val="365F91"/>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txBody>
                  <a:tcPr marL="68586" marR="68586" marT="0" marB="0" anchor="ctr"/>
                </a:tc>
                <a:tc>
                  <a:txBody>
                    <a:bodyPr/>
                    <a:lstStyle/>
                    <a:p>
                      <a:pPr algn="ctr">
                        <a:lnSpc>
                          <a:spcPct val="115000"/>
                        </a:lnSpc>
                        <a:spcAft>
                          <a:spcPts val="0"/>
                        </a:spcAft>
                      </a:pPr>
                      <a:r>
                        <a:rPr lang="es-EC" sz="1400" dirty="0" err="1">
                          <a:effectLst/>
                          <a:latin typeface="Times New Roman" pitchFamily="18" charset="0"/>
                          <a:cs typeface="Times New Roman" pitchFamily="18" charset="0"/>
                        </a:rPr>
                        <a:t>Cuprofix</a:t>
                      </a:r>
                      <a:r>
                        <a:rPr lang="es-EC" sz="1400" dirty="0">
                          <a:effectLst/>
                          <a:latin typeface="Times New Roman" pitchFamily="18" charset="0"/>
                          <a:cs typeface="Times New Roman" pitchFamily="18" charset="0"/>
                        </a:rPr>
                        <a:t> </a:t>
                      </a:r>
                      <a:r>
                        <a:rPr lang="es-EC" sz="1400" dirty="0" smtClean="0">
                          <a:effectLst/>
                          <a:latin typeface="Times New Roman" pitchFamily="18" charset="0"/>
                          <a:cs typeface="Times New Roman" pitchFamily="18" charset="0"/>
                        </a:rPr>
                        <a:t>(Sulfato </a:t>
                      </a:r>
                      <a:r>
                        <a:rPr lang="es-EC" sz="1400" dirty="0">
                          <a:effectLst/>
                          <a:latin typeface="Times New Roman" pitchFamily="18" charset="0"/>
                          <a:cs typeface="Times New Roman" pitchFamily="18" charset="0"/>
                        </a:rPr>
                        <a:t>de cobre + </a:t>
                      </a:r>
                      <a:r>
                        <a:rPr lang="es-EC" sz="1400" dirty="0" err="1">
                          <a:effectLst/>
                          <a:latin typeface="Times New Roman" pitchFamily="18" charset="0"/>
                          <a:cs typeface="Times New Roman" pitchFamily="18" charset="0"/>
                        </a:rPr>
                        <a:t>Mancozeb</a:t>
                      </a:r>
                      <a:r>
                        <a:rPr lang="es-EC" sz="1400" dirty="0">
                          <a:effectLst/>
                          <a:latin typeface="Times New Roman" pitchFamily="18" charset="0"/>
                          <a:cs typeface="Times New Roman" pitchFamily="18" charset="0"/>
                        </a:rPr>
                        <a:t>)* + Fijador Agrícola 0,05 % + Azúcar Morena</a:t>
                      </a:r>
                      <a:endParaRPr lang="es-EC" sz="1800" dirty="0">
                        <a:solidFill>
                          <a:srgbClr val="365F91"/>
                        </a:solidFill>
                        <a:effectLst/>
                        <a:latin typeface="Times New Roman" pitchFamily="18" charset="0"/>
                        <a:ea typeface="Calibri"/>
                        <a:cs typeface="Times New Roman" pitchFamily="18" charset="0"/>
                      </a:endParaRPr>
                    </a:p>
                  </a:txBody>
                  <a:tcPr marL="68586" marR="68586" marT="0" marB="0" anchor="ctr"/>
                </a:tc>
                <a:tc>
                  <a:txBody>
                    <a:bodyPr/>
                    <a:lstStyle/>
                    <a:p>
                      <a:pPr algn="ctr">
                        <a:lnSpc>
                          <a:spcPct val="115000"/>
                        </a:lnSpc>
                        <a:spcAft>
                          <a:spcPts val="0"/>
                        </a:spcAft>
                      </a:pPr>
                      <a:r>
                        <a:rPr lang="es-EC" sz="1400" kern="1200" dirty="0" smtClean="0">
                          <a:solidFill>
                            <a:schemeClr val="dk1"/>
                          </a:solidFill>
                          <a:effectLst/>
                          <a:latin typeface="Times New Roman" pitchFamily="18" charset="0"/>
                          <a:ea typeface="+mn-ea"/>
                          <a:cs typeface="Times New Roman" pitchFamily="18" charset="0"/>
                        </a:rPr>
                        <a:t>500g/ha</a:t>
                      </a:r>
                      <a:endParaRPr lang="es-EC" sz="1400" dirty="0">
                        <a:solidFill>
                          <a:srgbClr val="365F91"/>
                        </a:solidFill>
                        <a:effectLst/>
                        <a:latin typeface="Times New Roman" pitchFamily="18" charset="0"/>
                        <a:ea typeface="Calibri"/>
                        <a:cs typeface="Times New Roman" pitchFamily="18" charset="0"/>
                      </a:endParaRPr>
                    </a:p>
                  </a:txBody>
                  <a:tcPr marL="68586" marR="68586" marT="0" marB="0" anchor="ctr"/>
                </a:tc>
                <a:tc>
                  <a:txBody>
                    <a:bodyPr/>
                    <a:lstStyle/>
                    <a:p>
                      <a:pPr marL="0" marR="0" lvl="2" indent="0" algn="ctr" defTabSz="914400" rtl="0" eaLnBrk="1" fontAlgn="auto" latinLnBrk="0" hangingPunct="1">
                        <a:lnSpc>
                          <a:spcPct val="115000"/>
                        </a:lnSpc>
                        <a:spcBef>
                          <a:spcPts val="0"/>
                        </a:spcBef>
                        <a:spcAft>
                          <a:spcPts val="0"/>
                        </a:spcAft>
                        <a:buClrTx/>
                        <a:buSzTx/>
                        <a:buFontTx/>
                        <a:buNone/>
                        <a:tabLst/>
                        <a:defRPr/>
                      </a:pPr>
                      <a:r>
                        <a:rPr lang="es-EC" sz="1400" kern="1200" dirty="0" smtClean="0">
                          <a:solidFill>
                            <a:schemeClr val="dk1"/>
                          </a:solidFill>
                          <a:effectLst/>
                          <a:latin typeface="Times New Roman" pitchFamily="18" charset="0"/>
                          <a:ea typeface="+mn-ea"/>
                          <a:cs typeface="Times New Roman" pitchFamily="18" charset="0"/>
                        </a:rPr>
                        <a:t>21</a:t>
                      </a:r>
                      <a:r>
                        <a:rPr lang="es-EC" sz="1400" kern="1200" baseline="0" dirty="0" smtClean="0">
                          <a:solidFill>
                            <a:schemeClr val="dk1"/>
                          </a:solidFill>
                          <a:effectLst/>
                          <a:latin typeface="Times New Roman" pitchFamily="18" charset="0"/>
                          <a:ea typeface="+mn-ea"/>
                          <a:cs typeface="Times New Roman" pitchFamily="18" charset="0"/>
                        </a:rPr>
                        <a:t> días</a:t>
                      </a:r>
                      <a:endParaRPr lang="es-EC" sz="1400" kern="1200" dirty="0" smtClean="0">
                        <a:solidFill>
                          <a:schemeClr val="dk1"/>
                        </a:solidFill>
                        <a:effectLst/>
                        <a:latin typeface="Times New Roman" pitchFamily="18" charset="0"/>
                        <a:ea typeface="+mn-ea"/>
                        <a:cs typeface="Times New Roman" pitchFamily="18" charset="0"/>
                      </a:endParaRPr>
                    </a:p>
                  </a:txBody>
                  <a:tcPr marL="68586" marR="68586" marT="0" marB="0" anchor="ctr"/>
                </a:tc>
              </a:tr>
            </a:tbl>
          </a:graphicData>
        </a:graphic>
      </p:graphicFrame>
    </p:spTree>
  </p:cSld>
  <p:clrMapOvr>
    <a:masterClrMapping/>
  </p:clrMapOvr>
  <p:transition spd="slow">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alpha val="30980"/>
          </a:schemeClr>
        </a:solidFill>
        <a:effectLst/>
      </p:bgPr>
    </p:bg>
    <p:spTree>
      <p:nvGrpSpPr>
        <p:cNvPr id="1" name=""/>
        <p:cNvGrpSpPr/>
        <p:nvPr/>
      </p:nvGrpSpPr>
      <p:grpSpPr>
        <a:xfrm>
          <a:off x="0" y="0"/>
          <a:ext cx="0" cy="0"/>
          <a:chOff x="0" y="0"/>
          <a:chExt cx="0" cy="0"/>
        </a:xfrm>
      </p:grpSpPr>
      <p:pic>
        <p:nvPicPr>
          <p:cNvPr id="13314" name="Picture 4"/>
          <p:cNvPicPr>
            <a:picLocks noGrp="1" noChangeAspect="1" noChangeArrowheads="1"/>
          </p:cNvPicPr>
          <p:nvPr>
            <p:ph sz="quarter" idx="13"/>
          </p:nvPr>
        </p:nvPicPr>
        <p:blipFill>
          <a:blip r:embed="rId2" cstate="print">
            <a:extLst>
              <a:ext uri="{28A0092B-C50C-407E-A947-70E740481C1C}">
                <a14:useLocalDpi xmlns:a14="http://schemas.microsoft.com/office/drawing/2010/main" xmlns="" val="0"/>
              </a:ext>
            </a:extLst>
          </a:blip>
          <a:srcRect b="15828"/>
          <a:stretch>
            <a:fillRect/>
          </a:stretch>
        </p:blipFill>
        <p:spPr bwMode="auto">
          <a:xfrm>
            <a:off x="1619250" y="908050"/>
            <a:ext cx="5473700" cy="5983288"/>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2 Rectángulo"/>
          <p:cNvSpPr/>
          <p:nvPr/>
        </p:nvSpPr>
        <p:spPr>
          <a:xfrm>
            <a:off x="179388" y="260350"/>
            <a:ext cx="8929687" cy="585788"/>
          </a:xfrm>
          <a:prstGeom prst="rect">
            <a:avLst/>
          </a:prstGeom>
        </p:spPr>
        <p:txBody>
          <a:bodyPr>
            <a:spAutoFit/>
          </a:bodyPr>
          <a:lstStyle/>
          <a:p>
            <a:pPr algn="ctr">
              <a:defRPr/>
            </a:pPr>
            <a:r>
              <a:rPr lang="es-EC"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Esquema del proceso para la producción y formulación de </a:t>
            </a:r>
            <a:r>
              <a:rPr lang="es-EC" sz="16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biopesticidas</a:t>
            </a:r>
            <a:r>
              <a:rPr lang="es-EC"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 base de las bacterias </a:t>
            </a:r>
            <a:r>
              <a:rPr lang="es-EC" sz="1600" b="1" i="1" u="sng"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Pseudomona</a:t>
            </a:r>
            <a:r>
              <a:rPr lang="es-EC" sz="1600" b="1" i="1" u="sng"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s-EC" sz="1600" b="1" i="1" u="sng"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cepacia</a:t>
            </a:r>
            <a:r>
              <a:rPr lang="es-EC" sz="16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y </a:t>
            </a:r>
            <a:r>
              <a:rPr lang="es-EC" sz="1600" b="1" i="1" u="sng"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Bacillus</a:t>
            </a:r>
            <a:r>
              <a:rPr lang="es-EC" sz="1600" b="1" i="1" u="sng"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s-EC" sz="1600" b="1" i="1" u="sng"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subtilis</a:t>
            </a:r>
            <a:r>
              <a:rPr lang="es-EC" sz="1600" b="1" i="1" u="sng"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endParaRPr lang="es-EC"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316" name="3 Rectángulo"/>
          <p:cNvSpPr>
            <a:spLocks noChangeArrowheads="1"/>
          </p:cNvSpPr>
          <p:nvPr/>
        </p:nvSpPr>
        <p:spPr bwMode="auto">
          <a:xfrm>
            <a:off x="6948488" y="6453188"/>
            <a:ext cx="2046287"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a:defRPr/>
            </a:pPr>
            <a:r>
              <a:rPr lang="es-EC" sz="11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s-EC" sz="11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Falconí</a:t>
            </a:r>
            <a:r>
              <a:rPr lang="es-EC" sz="11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CE; Yánez, V. 2007).</a:t>
            </a:r>
          </a:p>
        </p:txBody>
      </p:sp>
      <p:sp>
        <p:nvSpPr>
          <p:cNvPr id="11" name="Elipse 4"/>
          <p:cNvSpPr/>
          <p:nvPr/>
        </p:nvSpPr>
        <p:spPr>
          <a:xfrm>
            <a:off x="6676677" y="1159278"/>
            <a:ext cx="491603" cy="491603"/>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lIns="22860" tIns="22860" rIns="22860" bIns="22860" spcCol="1270" anchor="ctr"/>
          <a:lstStyle/>
          <a:p>
            <a:pPr algn="ctr" defTabSz="800100">
              <a:lnSpc>
                <a:spcPct val="90000"/>
              </a:lnSpc>
              <a:spcAft>
                <a:spcPct val="35000"/>
              </a:spcAft>
              <a:defRPr/>
            </a:pPr>
            <a:endParaRPr lang="es-EC" dirty="0"/>
          </a:p>
        </p:txBody>
      </p:sp>
      <p:pic>
        <p:nvPicPr>
          <p:cNvPr id="12293" name="Picture 5" descr="C:\ERICK ESTRELLA G\ERICK\TESIS CACAO - ERICK ESTRELLA &amp; JOSE CEDEÑO\FOTOS TESIS CACAO  - ERICK &amp; JOSE\LABORATORIO - ERICK &amp; JOSE\FOTOS PREPARACION DE BACTERIAS - ERICK &amp; JOSE\2011 01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20272" y="2059973"/>
            <a:ext cx="978739" cy="864096"/>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2294" name="Picture 6" descr="C:\ERICK ESTRELLA G\ERICK\TESIS CACAO - ERICK ESTRELLA &amp; JOSE CEDEÑO\FOTOS TESIS CACAO  - ERICK &amp; JOSE\LABORATORIO - ERICK &amp; JOSE\FOTOS PREPARACION DE BACTERIAS - ERICK &amp; JOSE\2011 020.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7736" t="36176" r="31902" b="8901"/>
          <a:stretch/>
        </p:blipFill>
        <p:spPr bwMode="auto">
          <a:xfrm>
            <a:off x="7668344" y="1628800"/>
            <a:ext cx="968395" cy="792088"/>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2296" name="Picture 8" descr="C:\ERICK ESTRELLA G\ERICK\TESIS CACAO - ERICK ESTRELLA &amp; JOSE CEDEÑO\FOTOS TESIS CACAO  - ERICK &amp; JOSE\LABORATORIO - ERICK &amp; JOSE\FOTOS PREPARACION DE BACTERIAS - ERICK &amp; JOSE\2011 023.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224301" y="2152905"/>
            <a:ext cx="1028219" cy="771164"/>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2298" name="Picture 10" descr="C:\ERICK ESTRELLA G\ERICK\TESIS CACAO - ERICK ESTRELLA &amp; JOSE CEDEÑO\FOTOS TESIS CACAO  - ERICK &amp; JOSE\LABORATORIO - ERICK &amp; JOSE\FOTOS PREPARACION DE BACTERIAS - ERICK &amp; JOSE\2011 044.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596336" y="2564904"/>
            <a:ext cx="1028219" cy="864096"/>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2300" name="Picture 12" descr="C:\ERICK ESTRELLA G\ERICK\TESIS CACAO - ERICK ESTRELLA &amp; JOSE CEDEÑO\FOTOS TESIS CACAO  - ERICK &amp; JOSE\LABORATORIO - ERICK &amp; JOSE\FOTOS PREPARACION DE BACTERIAS - ERICK &amp; JOSE\IMG00009-20100914-1216.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660232" y="5229200"/>
            <a:ext cx="1248138" cy="936104"/>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2" name="21 Imagen" descr="C:\Users\Usuario\Desktop\Dibujo.jpg"/>
          <p:cNvPicPr/>
          <p:nvPr/>
        </p:nvPicPr>
        <p:blipFill rotWithShape="1">
          <a:blip r:embed="rId8" cstate="print"/>
          <a:srcRect l="3761" t="15296" b="17481"/>
          <a:stretch/>
        </p:blipFill>
        <p:spPr bwMode="auto">
          <a:xfrm>
            <a:off x="6732240" y="3284984"/>
            <a:ext cx="1105789" cy="936104"/>
          </a:xfrm>
          <a:prstGeom prst="ellipse">
            <a:avLst/>
          </a:prstGeom>
          <a:ln>
            <a:noFill/>
          </a:ln>
          <a:effectLst>
            <a:softEdge rad="112500"/>
          </a:effectLst>
        </p:spPr>
      </p:pic>
      <p:pic>
        <p:nvPicPr>
          <p:cNvPr id="12301" name="Picture 13" descr="C:\ERICK ESTRELLA G\ERICK\TESIS CACAO - ERICK ESTRELLA &amp; JOSE CEDEÑO\FOTOS TESIS CACAO  - ERICK &amp; JOSE\LABORATORIO - ERICK &amp; JOSE\FOTOS PREPARACION DE BACTERIAS - ERICK &amp; JOSE\IMG00014-20100914-1241.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11560" y="4149080"/>
            <a:ext cx="1127229" cy="989438"/>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2302" name="Picture 14" descr="C:\ERICK ESTRELLA G\ERICK\TESIS CACAO\TESIS CACAO - BYRON ROBLES\FOTOS TESIS - BYRON\LABORATORIO - BYRON\IMGP0281.JPG"/>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r="8180" b="9981"/>
          <a:stretch/>
        </p:blipFill>
        <p:spPr bwMode="auto">
          <a:xfrm>
            <a:off x="416229" y="2780928"/>
            <a:ext cx="1203443" cy="937820"/>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2303" name="Picture 15" descr="C:\ERICK ESTRELLA G\ERICK\TESIS CACAO\TESIS CACAO - BYRON ROBLES\FOTOS TESIS - BYRON\LABORATORIO - BYRON\IMGP0087.JPG"/>
          <p:cNvPicPr>
            <a:picLocks noChangeAspect="1" noChangeArrowheads="1"/>
          </p:cNvPicPr>
          <p:nvPr/>
        </p:nvPicPr>
        <p:blipFill rotWithShape="1">
          <a:blip r:embed="rId11" cstate="print">
            <a:extLst>
              <a:ext uri="{28A0092B-C50C-407E-A947-70E740481C1C}">
                <a14:useLocalDpi xmlns:a14="http://schemas.microsoft.com/office/drawing/2010/main" xmlns="" val="0"/>
              </a:ext>
            </a:extLst>
          </a:blip>
          <a:srcRect r="7837" b="9981"/>
          <a:stretch/>
        </p:blipFill>
        <p:spPr bwMode="auto">
          <a:xfrm>
            <a:off x="6119734" y="908720"/>
            <a:ext cx="1225012" cy="897382"/>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2304" name="Picture 16" descr="C:\ERICK ESTRELLA G\ERICK\TESIS CACAO\TESIS CACAO - BYRON ROBLES\FOTOS TESIS - BYRON\LABORATORIO - BYRON\IMGP0256.JPG"/>
          <p:cNvPicPr>
            <a:picLocks noChangeAspect="1" noChangeArrowheads="1"/>
          </p:cNvPicPr>
          <p:nvPr/>
        </p:nvPicPr>
        <p:blipFill rotWithShape="1">
          <a:blip r:embed="rId12" cstate="print">
            <a:extLst>
              <a:ext uri="{28A0092B-C50C-407E-A947-70E740481C1C}">
                <a14:useLocalDpi xmlns:a14="http://schemas.microsoft.com/office/drawing/2010/main" xmlns="" val="0"/>
              </a:ext>
            </a:extLst>
          </a:blip>
          <a:srcRect l="4496" r="5065" b="9310"/>
          <a:stretch/>
        </p:blipFill>
        <p:spPr bwMode="auto">
          <a:xfrm>
            <a:off x="416229" y="2060848"/>
            <a:ext cx="1203443" cy="905095"/>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2306" name="Picture 18"/>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644904" y="878526"/>
            <a:ext cx="1262800" cy="953024"/>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slow">
    <p:wedge/>
  </p:transition>
  <p:timing>
    <p:tnLst>
      <p:par>
        <p:cTn id="1" dur="indefinite" restart="never" nodeType="tmRoot"/>
      </p:par>
    </p:tnLst>
  </p:timing>
</p:sld>
</file>

<file path=ppt/theme/theme1.xml><?xml version="1.0" encoding="utf-8"?>
<a:theme xmlns:a="http://schemas.openxmlformats.org/drawingml/2006/main" name="Horizonte">
  <a:themeElements>
    <a:clrScheme name="Hori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te">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te">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2179</TotalTime>
  <Words>2898</Words>
  <Application>Microsoft Office PowerPoint</Application>
  <PresentationFormat>Presentación en pantalla (4:3)</PresentationFormat>
  <Paragraphs>803</Paragraphs>
  <Slides>36</Slides>
  <Notes>0</Notes>
  <HiddenSlides>0</HiddenSlides>
  <MMClips>0</MMClips>
  <ScaleCrop>false</ScaleCrop>
  <HeadingPairs>
    <vt:vector size="4" baseType="variant">
      <vt:variant>
        <vt:lpstr>Tema</vt:lpstr>
      </vt:variant>
      <vt:variant>
        <vt:i4>1</vt:i4>
      </vt:variant>
      <vt:variant>
        <vt:lpstr>Títulos de diapositiva</vt:lpstr>
      </vt:variant>
      <vt:variant>
        <vt:i4>36</vt:i4>
      </vt:variant>
    </vt:vector>
  </HeadingPairs>
  <TitlesOfParts>
    <vt:vector size="37" baseType="lpstr">
      <vt:lpstr>Horizonte</vt:lpstr>
      <vt:lpstr>“MEDIDAS DE CONTROL DE BAJO IMPACTO AMBIENTAL PARA MITIGAR LA MONILIASIS  (Moniliophthora roreri Cif y Par. Evans et al.) EN CACAO HÍBRIDO NACIONAL X TRINITARIO EN SANTO DOMINGO DE LOS TSÁCHILAS.”</vt:lpstr>
      <vt:lpstr>INTRODUCCIÓN</vt:lpstr>
      <vt:lpstr>Diapositiva 3</vt:lpstr>
      <vt:lpstr>Diapositiva 4</vt:lpstr>
      <vt:lpstr>OBJETIVOS</vt:lpstr>
      <vt:lpstr>Diapositiva 6</vt:lpstr>
      <vt:lpstr>metodología</vt:lpstr>
      <vt:lpstr>Diapositiva 8</vt:lpstr>
      <vt:lpstr>Diapositiva 9</vt:lpstr>
      <vt:lpstr>BiopRODUCTOS</vt:lpstr>
      <vt:lpstr>FOSFITOS Ca Y Zn</vt:lpstr>
      <vt:lpstr>REMOCIÓN DE FRUTOS ENFERMOS</vt:lpstr>
      <vt:lpstr>CONTROL QUÍMICO</vt:lpstr>
      <vt:lpstr>RESULTADOS</vt:lpstr>
      <vt:lpstr>Diapositiva 15</vt:lpstr>
      <vt:lpstr>Diapositiva 16</vt:lpstr>
      <vt:lpstr>Diapositiva 17</vt:lpstr>
      <vt:lpstr>Diapositiva 18</vt:lpstr>
      <vt:lpstr>OBJETIVOS ESPECÍFICOS:</vt:lpstr>
      <vt:lpstr>RESULTADOS</vt:lpstr>
      <vt:lpstr>Diapositiva 21</vt:lpstr>
      <vt:lpstr>Diapositiva 22</vt:lpstr>
      <vt:lpstr>Diapositiva 23</vt:lpstr>
      <vt:lpstr>OBJETIVOS ESPECÍFICOS:</vt:lpstr>
      <vt:lpstr>RESULTADOS</vt:lpstr>
      <vt:lpstr>Diapositiva 26</vt:lpstr>
      <vt:lpstr>OBJETIVOS ESPECÍFICOS:</vt:lpstr>
      <vt:lpstr>RESULTADOS</vt:lpstr>
      <vt:lpstr>OBJETIVOS ESPECÍFICOS:</vt:lpstr>
      <vt:lpstr>CONCLUSIONES</vt:lpstr>
      <vt:lpstr>CONCLUSIONES</vt:lpstr>
      <vt:lpstr>CONCLUSIONES</vt:lpstr>
      <vt:lpstr>RECOMENDACIONES</vt:lpstr>
      <vt:lpstr>RECOMENDACIONES</vt:lpstr>
      <vt:lpstr>RECOMENDACIONES</vt:lpstr>
      <vt:lpstr>Diapositiva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Defenza de Tesis Moniliasis</dc:title>
  <dc:creator>Ing. Erick Estrella;Ing. José Cedeño</dc:creator>
  <cp:lastModifiedBy>Biblioteca</cp:lastModifiedBy>
  <cp:revision>158</cp:revision>
  <dcterms:created xsi:type="dcterms:W3CDTF">2008-06-17T14:27:48Z</dcterms:created>
  <dcterms:modified xsi:type="dcterms:W3CDTF">2012-09-26T13:55:50Z</dcterms:modified>
</cp:coreProperties>
</file>