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diagrams/drawing2.xml" ContentType="application/vnd.ms-office.drawingml.diagramDrawing+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docProps/core.xml" ContentType="application/vnd.openxmlformats-package.core-properties+xml"/>
  <Default Extension="wmv" ContentType="video/x-ms-wmv"/>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2"/>
  </p:sldMasterIdLst>
  <p:notesMasterIdLst>
    <p:notesMasterId r:id="rId34"/>
  </p:notesMasterIdLst>
  <p:sldIdLst>
    <p:sldId id="256" r:id="rId3"/>
    <p:sldId id="259" r:id="rId4"/>
    <p:sldId id="260" r:id="rId5"/>
    <p:sldId id="265" r:id="rId6"/>
    <p:sldId id="266" r:id="rId7"/>
    <p:sldId id="261" r:id="rId8"/>
    <p:sldId id="267" r:id="rId9"/>
    <p:sldId id="273" r:id="rId10"/>
    <p:sldId id="274" r:id="rId11"/>
    <p:sldId id="276" r:id="rId12"/>
    <p:sldId id="262" r:id="rId13"/>
    <p:sldId id="272" r:id="rId14"/>
    <p:sldId id="277" r:id="rId15"/>
    <p:sldId id="282" r:id="rId16"/>
    <p:sldId id="288" r:id="rId17"/>
    <p:sldId id="289" r:id="rId18"/>
    <p:sldId id="284" r:id="rId19"/>
    <p:sldId id="290" r:id="rId20"/>
    <p:sldId id="275" r:id="rId21"/>
    <p:sldId id="285" r:id="rId22"/>
    <p:sldId id="280" r:id="rId23"/>
    <p:sldId id="281" r:id="rId24"/>
    <p:sldId id="279" r:id="rId25"/>
    <p:sldId id="263" r:id="rId26"/>
    <p:sldId id="278" r:id="rId27"/>
    <p:sldId id="270" r:id="rId28"/>
    <p:sldId id="271" r:id="rId29"/>
    <p:sldId id="264" r:id="rId30"/>
    <p:sldId id="268" r:id="rId31"/>
    <p:sldId id="287" r:id="rId32"/>
    <p:sldId id="269"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808080"/>
    </p:penClr>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72" d="100"/>
          <a:sy n="72" d="100"/>
        </p:scale>
        <p:origin x="-1104" y="-102"/>
      </p:cViewPr>
      <p:guideLst>
        <p:guide orient="horz" pos="2160"/>
        <p:guide pos="2880"/>
        <p:guide pos="144"/>
        <p:guide pos="5616"/>
      </p:guideLst>
    </p:cSldViewPr>
  </p:slideViewPr>
  <p:notesTextViewPr>
    <p:cViewPr>
      <p:scale>
        <a:sx n="1" d="1"/>
        <a:sy n="1" d="1"/>
      </p:scale>
      <p:origin x="0" y="0"/>
    </p:cViewPr>
  </p:notesTextViewPr>
  <p:sorterViewPr>
    <p:cViewPr>
      <p:scale>
        <a:sx n="66" d="100"/>
        <a:sy n="66" d="100"/>
      </p:scale>
      <p:origin x="0" y="0"/>
    </p:cViewPr>
  </p:sorterViewPr>
  <p:notesViewPr>
    <p:cSldViewPr>
      <p:cViewPr varScale="1">
        <p:scale>
          <a:sx n="59" d="100"/>
          <a:sy n="59" d="100"/>
        </p:scale>
        <p:origin x="-2508" y="-78"/>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7E3661-D5B5-4C12-95FC-18B483BB8E88}" type="doc">
      <dgm:prSet loTypeId="urn:microsoft.com/office/officeart/2005/8/layout/process5" loCatId="process" qsTypeId="urn:microsoft.com/office/officeart/2005/8/quickstyle/simple2" qsCatId="simple" csTypeId="urn:microsoft.com/office/officeart/2005/8/colors/accent1_1" csCatId="accent1" phldr="1"/>
      <dgm:spPr/>
      <dgm:t>
        <a:bodyPr/>
        <a:lstStyle/>
        <a:p>
          <a:endParaRPr lang="es-EC"/>
        </a:p>
      </dgm:t>
    </dgm:pt>
    <dgm:pt modelId="{02A10CF7-D01B-4B44-ABDA-1F6222205C8B}">
      <dgm:prSet phldrT="[Texto]" custT="1"/>
      <dgm:spPr/>
      <dgm:t>
        <a:bodyPr/>
        <a:lstStyle/>
        <a:p>
          <a:pPr algn="ctr"/>
          <a:r>
            <a:rPr lang="es-EC" sz="1800" dirty="0">
              <a:latin typeface="Cambria" pitchFamily="18" charset="0"/>
            </a:rPr>
            <a:t>Investigación y estudio </a:t>
          </a:r>
          <a:r>
            <a:rPr lang="es-EC" sz="1800" dirty="0" smtClean="0">
              <a:latin typeface="Cambria" pitchFamily="18" charset="0"/>
            </a:rPr>
            <a:t> del fundamento </a:t>
          </a:r>
          <a:r>
            <a:rPr lang="es-EC" sz="1800" dirty="0">
              <a:latin typeface="Cambria" pitchFamily="18" charset="0"/>
            </a:rPr>
            <a:t>teórico</a:t>
          </a:r>
        </a:p>
      </dgm:t>
    </dgm:pt>
    <dgm:pt modelId="{BE94E2E2-6F2E-4324-8B68-30656355F03C}" type="parTrans" cxnId="{EFAAA523-E7DA-457D-940E-6AE44DBC3C42}">
      <dgm:prSet/>
      <dgm:spPr/>
      <dgm:t>
        <a:bodyPr/>
        <a:lstStyle/>
        <a:p>
          <a:endParaRPr lang="es-EC"/>
        </a:p>
      </dgm:t>
    </dgm:pt>
    <dgm:pt modelId="{8A8B3B4D-6A55-444D-8A26-6AECE0C3CF55}" type="sibTrans" cxnId="{EFAAA523-E7DA-457D-940E-6AE44DBC3C42}">
      <dgm:prSet/>
      <dgm:spPr/>
      <dgm:t>
        <a:bodyPr/>
        <a:lstStyle/>
        <a:p>
          <a:endParaRPr lang="es-EC"/>
        </a:p>
      </dgm:t>
    </dgm:pt>
    <dgm:pt modelId="{0A65CDA8-293A-4A5F-A4DC-57047CC32DC6}">
      <dgm:prSet phldrT="[Texto]" custT="1"/>
      <dgm:spPr/>
      <dgm:t>
        <a:bodyPr/>
        <a:lstStyle/>
        <a:p>
          <a:pPr algn="ctr"/>
          <a:r>
            <a:rPr lang="es-EC" sz="1800" dirty="0">
              <a:latin typeface="Cambria" pitchFamily="18" charset="0"/>
            </a:rPr>
            <a:t>Planteamiento </a:t>
          </a:r>
          <a:r>
            <a:rPr lang="es-EC" sz="1800" dirty="0" smtClean="0">
              <a:latin typeface="Cambria" pitchFamily="18" charset="0"/>
            </a:rPr>
            <a:t>especificaciones </a:t>
          </a:r>
          <a:r>
            <a:rPr lang="es-EC" sz="1800" dirty="0">
              <a:latin typeface="Cambria" pitchFamily="18" charset="0"/>
            </a:rPr>
            <a:t>del sistema</a:t>
          </a:r>
        </a:p>
      </dgm:t>
    </dgm:pt>
    <dgm:pt modelId="{5206F1F6-E85F-44C2-A90F-3F853A5909D8}" type="parTrans" cxnId="{4B7E76D0-5743-4705-944D-69E81152849E}">
      <dgm:prSet/>
      <dgm:spPr/>
      <dgm:t>
        <a:bodyPr/>
        <a:lstStyle/>
        <a:p>
          <a:endParaRPr lang="es-EC"/>
        </a:p>
      </dgm:t>
    </dgm:pt>
    <dgm:pt modelId="{B74F307A-A75D-4D52-BD00-F29DCAAA0831}" type="sibTrans" cxnId="{4B7E76D0-5743-4705-944D-69E81152849E}">
      <dgm:prSet/>
      <dgm:spPr/>
      <dgm:t>
        <a:bodyPr/>
        <a:lstStyle/>
        <a:p>
          <a:endParaRPr lang="es-EC"/>
        </a:p>
      </dgm:t>
    </dgm:pt>
    <dgm:pt modelId="{8D2587BA-8129-4D32-86F8-FDFF5B76F407}">
      <dgm:prSet phldrT="[Texto]" custT="1"/>
      <dgm:spPr/>
      <dgm:t>
        <a:bodyPr/>
        <a:lstStyle/>
        <a:p>
          <a:pPr algn="ctr"/>
          <a:r>
            <a:rPr lang="es-ES" sz="1800" dirty="0">
              <a:latin typeface="Cambria" pitchFamily="18" charset="0"/>
            </a:rPr>
            <a:t>Diseño de hardware y software del sistema</a:t>
          </a:r>
          <a:endParaRPr lang="es-EC" sz="1800" dirty="0">
            <a:latin typeface="Cambria" pitchFamily="18" charset="0"/>
          </a:endParaRPr>
        </a:p>
      </dgm:t>
    </dgm:pt>
    <dgm:pt modelId="{A184255C-FE43-4ABF-A2EA-5203007F6F68}" type="parTrans" cxnId="{28C92489-49C0-42C0-958A-77271588E2C7}">
      <dgm:prSet/>
      <dgm:spPr/>
      <dgm:t>
        <a:bodyPr/>
        <a:lstStyle/>
        <a:p>
          <a:endParaRPr lang="es-EC"/>
        </a:p>
      </dgm:t>
    </dgm:pt>
    <dgm:pt modelId="{7BE54AC6-6F5B-47B6-96E3-434EF16DF0BB}" type="sibTrans" cxnId="{28C92489-49C0-42C0-958A-77271588E2C7}">
      <dgm:prSet/>
      <dgm:spPr/>
      <dgm:t>
        <a:bodyPr/>
        <a:lstStyle/>
        <a:p>
          <a:endParaRPr lang="es-EC"/>
        </a:p>
      </dgm:t>
    </dgm:pt>
    <dgm:pt modelId="{AA5AF563-7AB8-4EC8-BF07-7C1F120EDA6E}">
      <dgm:prSet phldrT="[Texto]" custT="1"/>
      <dgm:spPr/>
      <dgm:t>
        <a:bodyPr/>
        <a:lstStyle/>
        <a:p>
          <a:pPr algn="ctr"/>
          <a:r>
            <a:rPr lang="es-EC" sz="1800" dirty="0">
              <a:latin typeface="Cambria" pitchFamily="18" charset="0"/>
            </a:rPr>
            <a:t>Implementación del sistema</a:t>
          </a:r>
        </a:p>
      </dgm:t>
    </dgm:pt>
    <dgm:pt modelId="{E37A9791-68B4-47CD-8655-D15E24C56531}" type="parTrans" cxnId="{F3039AA3-D84A-4416-AB80-93F85D6E49A6}">
      <dgm:prSet/>
      <dgm:spPr/>
      <dgm:t>
        <a:bodyPr/>
        <a:lstStyle/>
        <a:p>
          <a:endParaRPr lang="es-EC"/>
        </a:p>
      </dgm:t>
    </dgm:pt>
    <dgm:pt modelId="{EB9B0044-3488-4739-B942-34192506A80B}" type="sibTrans" cxnId="{F3039AA3-D84A-4416-AB80-93F85D6E49A6}">
      <dgm:prSet/>
      <dgm:spPr/>
      <dgm:t>
        <a:bodyPr/>
        <a:lstStyle/>
        <a:p>
          <a:endParaRPr lang="es-EC"/>
        </a:p>
      </dgm:t>
    </dgm:pt>
    <dgm:pt modelId="{44850069-B1B4-4CB8-B254-4F0ECECA4E02}">
      <dgm:prSet phldrT="[Texto]" custT="1"/>
      <dgm:spPr/>
      <dgm:t>
        <a:bodyPr/>
        <a:lstStyle/>
        <a:p>
          <a:pPr algn="ctr"/>
          <a:r>
            <a:rPr lang="es-EC" sz="1800" dirty="0">
              <a:latin typeface="Cambria" pitchFamily="18" charset="0"/>
            </a:rPr>
            <a:t>Pruebas</a:t>
          </a:r>
          <a:r>
            <a:rPr lang="es-EC" sz="1800" baseline="0" dirty="0">
              <a:latin typeface="Cambria" pitchFamily="18" charset="0"/>
            </a:rPr>
            <a:t> de </a:t>
          </a:r>
          <a:r>
            <a:rPr lang="es-EC" sz="1800" baseline="0" dirty="0" smtClean="0">
              <a:latin typeface="Cambria" pitchFamily="18" charset="0"/>
            </a:rPr>
            <a:t>desempeño </a:t>
          </a:r>
          <a:r>
            <a:rPr lang="es-EC" sz="1800" baseline="0" dirty="0">
              <a:latin typeface="Cambria" pitchFamily="18" charset="0"/>
            </a:rPr>
            <a:t>del sistema</a:t>
          </a:r>
          <a:endParaRPr lang="es-EC" sz="1800" dirty="0">
            <a:latin typeface="Cambria" pitchFamily="18" charset="0"/>
          </a:endParaRPr>
        </a:p>
      </dgm:t>
    </dgm:pt>
    <dgm:pt modelId="{5D16751A-E464-422D-9283-BA422D73F363}" type="parTrans" cxnId="{957BC264-21A2-4304-B21A-99AE319DC875}">
      <dgm:prSet/>
      <dgm:spPr/>
      <dgm:t>
        <a:bodyPr/>
        <a:lstStyle/>
        <a:p>
          <a:endParaRPr lang="es-EC"/>
        </a:p>
      </dgm:t>
    </dgm:pt>
    <dgm:pt modelId="{F6A3735E-BD88-4A74-9205-07D84A683727}" type="sibTrans" cxnId="{957BC264-21A2-4304-B21A-99AE319DC875}">
      <dgm:prSet/>
      <dgm:spPr/>
      <dgm:t>
        <a:bodyPr/>
        <a:lstStyle/>
        <a:p>
          <a:endParaRPr lang="es-EC"/>
        </a:p>
      </dgm:t>
    </dgm:pt>
    <dgm:pt modelId="{8259A158-EAEC-4474-9CCA-F22CB24174BF}">
      <dgm:prSet phldrT="[Texto]" custT="1"/>
      <dgm:spPr/>
      <dgm:t>
        <a:bodyPr/>
        <a:lstStyle/>
        <a:p>
          <a:pPr algn="ctr"/>
          <a:r>
            <a:rPr lang="es-EC" sz="1800" dirty="0">
              <a:latin typeface="Cambria" pitchFamily="18" charset="0"/>
            </a:rPr>
            <a:t>Corrección de fallos </a:t>
          </a:r>
        </a:p>
      </dgm:t>
    </dgm:pt>
    <dgm:pt modelId="{98454816-9A94-45C1-B3C7-2D05AB198ABB}" type="parTrans" cxnId="{42ED11A5-2787-43C3-971D-B4E914BBC941}">
      <dgm:prSet/>
      <dgm:spPr/>
      <dgm:t>
        <a:bodyPr/>
        <a:lstStyle/>
        <a:p>
          <a:endParaRPr lang="es-EC"/>
        </a:p>
      </dgm:t>
    </dgm:pt>
    <dgm:pt modelId="{DA856EE1-8F39-4517-9866-EAB5D7BB2AA3}" type="sibTrans" cxnId="{42ED11A5-2787-43C3-971D-B4E914BBC941}">
      <dgm:prSet/>
      <dgm:spPr/>
      <dgm:t>
        <a:bodyPr/>
        <a:lstStyle/>
        <a:p>
          <a:endParaRPr lang="es-EC"/>
        </a:p>
      </dgm:t>
    </dgm:pt>
    <dgm:pt modelId="{9FECA3A4-9943-48A0-8B34-0E398581BA33}">
      <dgm:prSet phldrT="[Texto]" custT="1"/>
      <dgm:spPr/>
      <dgm:t>
        <a:bodyPr/>
        <a:lstStyle/>
        <a:p>
          <a:pPr algn="ctr"/>
          <a:r>
            <a:rPr lang="es-EC" sz="1800" dirty="0">
              <a:latin typeface="Cambria" pitchFamily="18" charset="0"/>
            </a:rPr>
            <a:t>Integración del sistema total</a:t>
          </a:r>
        </a:p>
      </dgm:t>
    </dgm:pt>
    <dgm:pt modelId="{71EECAB8-0CBE-41CB-BE41-243F8582E011}" type="parTrans" cxnId="{97448263-D794-4189-A8E0-7232EB71BBC5}">
      <dgm:prSet/>
      <dgm:spPr/>
      <dgm:t>
        <a:bodyPr/>
        <a:lstStyle/>
        <a:p>
          <a:endParaRPr lang="es-EC"/>
        </a:p>
      </dgm:t>
    </dgm:pt>
    <dgm:pt modelId="{D811C2B7-7724-4DB7-8582-328A1EF172F4}" type="sibTrans" cxnId="{97448263-D794-4189-A8E0-7232EB71BBC5}">
      <dgm:prSet/>
      <dgm:spPr/>
      <dgm:t>
        <a:bodyPr/>
        <a:lstStyle/>
        <a:p>
          <a:endParaRPr lang="es-EC"/>
        </a:p>
      </dgm:t>
    </dgm:pt>
    <dgm:pt modelId="{48601F70-8B66-42F9-9472-F906D6073142}">
      <dgm:prSet phldrT="[Texto]" custT="1"/>
      <dgm:spPr/>
      <dgm:t>
        <a:bodyPr/>
        <a:lstStyle/>
        <a:p>
          <a:pPr algn="ctr"/>
          <a:r>
            <a:rPr lang="es-EC" sz="1800" dirty="0">
              <a:latin typeface="Cambria" pitchFamily="18" charset="0"/>
            </a:rPr>
            <a:t>Finalización del proyecto y entrega</a:t>
          </a:r>
        </a:p>
      </dgm:t>
    </dgm:pt>
    <dgm:pt modelId="{6ECA0CCD-0A39-4E43-9A3E-9239B0955C86}" type="parTrans" cxnId="{57DEF026-70AA-4471-ACA8-88767613D1A4}">
      <dgm:prSet/>
      <dgm:spPr/>
      <dgm:t>
        <a:bodyPr/>
        <a:lstStyle/>
        <a:p>
          <a:endParaRPr lang="es-EC"/>
        </a:p>
      </dgm:t>
    </dgm:pt>
    <dgm:pt modelId="{BC8D684A-5D59-49EE-91E7-47621892E2FB}" type="sibTrans" cxnId="{57DEF026-70AA-4471-ACA8-88767613D1A4}">
      <dgm:prSet/>
      <dgm:spPr/>
      <dgm:t>
        <a:bodyPr/>
        <a:lstStyle/>
        <a:p>
          <a:endParaRPr lang="es-EC"/>
        </a:p>
      </dgm:t>
    </dgm:pt>
    <dgm:pt modelId="{D772AF85-64CF-46BD-8C26-36C5ECF45AFA}" type="pres">
      <dgm:prSet presAssocID="{B47E3661-D5B5-4C12-95FC-18B483BB8E88}" presName="diagram" presStyleCnt="0">
        <dgm:presLayoutVars>
          <dgm:dir/>
          <dgm:resizeHandles val="exact"/>
        </dgm:presLayoutVars>
      </dgm:prSet>
      <dgm:spPr/>
      <dgm:t>
        <a:bodyPr/>
        <a:lstStyle/>
        <a:p>
          <a:endParaRPr lang="es-EC"/>
        </a:p>
      </dgm:t>
    </dgm:pt>
    <dgm:pt modelId="{76214909-5D57-4627-B199-2F7398173637}" type="pres">
      <dgm:prSet presAssocID="{02A10CF7-D01B-4B44-ABDA-1F6222205C8B}" presName="node" presStyleLbl="node1" presStyleIdx="0" presStyleCnt="8">
        <dgm:presLayoutVars>
          <dgm:bulletEnabled val="1"/>
        </dgm:presLayoutVars>
      </dgm:prSet>
      <dgm:spPr/>
      <dgm:t>
        <a:bodyPr/>
        <a:lstStyle/>
        <a:p>
          <a:endParaRPr lang="es-EC"/>
        </a:p>
      </dgm:t>
    </dgm:pt>
    <dgm:pt modelId="{BF1330CB-4AA8-4BBF-BBB2-91ECEA5D9F16}" type="pres">
      <dgm:prSet presAssocID="{8A8B3B4D-6A55-444D-8A26-6AECE0C3CF55}" presName="sibTrans" presStyleLbl="sibTrans2D1" presStyleIdx="0" presStyleCnt="7"/>
      <dgm:spPr/>
      <dgm:t>
        <a:bodyPr/>
        <a:lstStyle/>
        <a:p>
          <a:endParaRPr lang="es-EC"/>
        </a:p>
      </dgm:t>
    </dgm:pt>
    <dgm:pt modelId="{E575EA08-3112-486C-AF55-EF72FFC2947D}" type="pres">
      <dgm:prSet presAssocID="{8A8B3B4D-6A55-444D-8A26-6AECE0C3CF55}" presName="connectorText" presStyleLbl="sibTrans2D1" presStyleIdx="0" presStyleCnt="7"/>
      <dgm:spPr/>
      <dgm:t>
        <a:bodyPr/>
        <a:lstStyle/>
        <a:p>
          <a:endParaRPr lang="es-EC"/>
        </a:p>
      </dgm:t>
    </dgm:pt>
    <dgm:pt modelId="{6BDA739C-316B-46FB-A346-37ACE606EE41}" type="pres">
      <dgm:prSet presAssocID="{0A65CDA8-293A-4A5F-A4DC-57047CC32DC6}" presName="node" presStyleLbl="node1" presStyleIdx="1" presStyleCnt="8">
        <dgm:presLayoutVars>
          <dgm:bulletEnabled val="1"/>
        </dgm:presLayoutVars>
      </dgm:prSet>
      <dgm:spPr/>
      <dgm:t>
        <a:bodyPr/>
        <a:lstStyle/>
        <a:p>
          <a:endParaRPr lang="es-EC"/>
        </a:p>
      </dgm:t>
    </dgm:pt>
    <dgm:pt modelId="{998814E0-34ED-4BDC-94B8-2F89AF252EC7}" type="pres">
      <dgm:prSet presAssocID="{B74F307A-A75D-4D52-BD00-F29DCAAA0831}" presName="sibTrans" presStyleLbl="sibTrans2D1" presStyleIdx="1" presStyleCnt="7"/>
      <dgm:spPr/>
      <dgm:t>
        <a:bodyPr/>
        <a:lstStyle/>
        <a:p>
          <a:endParaRPr lang="es-EC"/>
        </a:p>
      </dgm:t>
    </dgm:pt>
    <dgm:pt modelId="{CBC6F974-B8D0-4072-926C-0535134DDB0E}" type="pres">
      <dgm:prSet presAssocID="{B74F307A-A75D-4D52-BD00-F29DCAAA0831}" presName="connectorText" presStyleLbl="sibTrans2D1" presStyleIdx="1" presStyleCnt="7"/>
      <dgm:spPr/>
      <dgm:t>
        <a:bodyPr/>
        <a:lstStyle/>
        <a:p>
          <a:endParaRPr lang="es-EC"/>
        </a:p>
      </dgm:t>
    </dgm:pt>
    <dgm:pt modelId="{90E439F5-86D9-4708-ACE9-9A47DE2F247C}" type="pres">
      <dgm:prSet presAssocID="{8D2587BA-8129-4D32-86F8-FDFF5B76F407}" presName="node" presStyleLbl="node1" presStyleIdx="2" presStyleCnt="8">
        <dgm:presLayoutVars>
          <dgm:bulletEnabled val="1"/>
        </dgm:presLayoutVars>
      </dgm:prSet>
      <dgm:spPr/>
      <dgm:t>
        <a:bodyPr/>
        <a:lstStyle/>
        <a:p>
          <a:endParaRPr lang="es-EC"/>
        </a:p>
      </dgm:t>
    </dgm:pt>
    <dgm:pt modelId="{5DB9CBA4-DCF5-4203-A009-BB1F9FCC363C}" type="pres">
      <dgm:prSet presAssocID="{7BE54AC6-6F5B-47B6-96E3-434EF16DF0BB}" presName="sibTrans" presStyleLbl="sibTrans2D1" presStyleIdx="2" presStyleCnt="7"/>
      <dgm:spPr/>
      <dgm:t>
        <a:bodyPr/>
        <a:lstStyle/>
        <a:p>
          <a:endParaRPr lang="es-EC"/>
        </a:p>
      </dgm:t>
    </dgm:pt>
    <dgm:pt modelId="{8089E9A5-770C-4F87-BFD6-C1CC80D6586B}" type="pres">
      <dgm:prSet presAssocID="{7BE54AC6-6F5B-47B6-96E3-434EF16DF0BB}" presName="connectorText" presStyleLbl="sibTrans2D1" presStyleIdx="2" presStyleCnt="7"/>
      <dgm:spPr/>
      <dgm:t>
        <a:bodyPr/>
        <a:lstStyle/>
        <a:p>
          <a:endParaRPr lang="es-EC"/>
        </a:p>
      </dgm:t>
    </dgm:pt>
    <dgm:pt modelId="{92C50387-6ED6-44B5-A01C-68F571451F0F}" type="pres">
      <dgm:prSet presAssocID="{AA5AF563-7AB8-4EC8-BF07-7C1F120EDA6E}" presName="node" presStyleLbl="node1" presStyleIdx="3" presStyleCnt="8">
        <dgm:presLayoutVars>
          <dgm:bulletEnabled val="1"/>
        </dgm:presLayoutVars>
      </dgm:prSet>
      <dgm:spPr/>
      <dgm:t>
        <a:bodyPr/>
        <a:lstStyle/>
        <a:p>
          <a:endParaRPr lang="es-EC"/>
        </a:p>
      </dgm:t>
    </dgm:pt>
    <dgm:pt modelId="{FB653078-96CA-40B3-8071-AE2E5F2E60AA}" type="pres">
      <dgm:prSet presAssocID="{EB9B0044-3488-4739-B942-34192506A80B}" presName="sibTrans" presStyleLbl="sibTrans2D1" presStyleIdx="3" presStyleCnt="7"/>
      <dgm:spPr/>
      <dgm:t>
        <a:bodyPr/>
        <a:lstStyle/>
        <a:p>
          <a:endParaRPr lang="es-EC"/>
        </a:p>
      </dgm:t>
    </dgm:pt>
    <dgm:pt modelId="{5B4129A8-EA3A-40D9-88AF-F7507ED7CD9E}" type="pres">
      <dgm:prSet presAssocID="{EB9B0044-3488-4739-B942-34192506A80B}" presName="connectorText" presStyleLbl="sibTrans2D1" presStyleIdx="3" presStyleCnt="7"/>
      <dgm:spPr/>
      <dgm:t>
        <a:bodyPr/>
        <a:lstStyle/>
        <a:p>
          <a:endParaRPr lang="es-EC"/>
        </a:p>
      </dgm:t>
    </dgm:pt>
    <dgm:pt modelId="{5E4CEE29-583A-4B92-8397-A8D1CB3575BE}" type="pres">
      <dgm:prSet presAssocID="{44850069-B1B4-4CB8-B254-4F0ECECA4E02}" presName="node" presStyleLbl="node1" presStyleIdx="4" presStyleCnt="8">
        <dgm:presLayoutVars>
          <dgm:bulletEnabled val="1"/>
        </dgm:presLayoutVars>
      </dgm:prSet>
      <dgm:spPr/>
      <dgm:t>
        <a:bodyPr/>
        <a:lstStyle/>
        <a:p>
          <a:endParaRPr lang="es-EC"/>
        </a:p>
      </dgm:t>
    </dgm:pt>
    <dgm:pt modelId="{A89332F7-2075-4AAD-B063-185448BA8E70}" type="pres">
      <dgm:prSet presAssocID="{F6A3735E-BD88-4A74-9205-07D84A683727}" presName="sibTrans" presStyleLbl="sibTrans2D1" presStyleIdx="4" presStyleCnt="7"/>
      <dgm:spPr/>
      <dgm:t>
        <a:bodyPr/>
        <a:lstStyle/>
        <a:p>
          <a:endParaRPr lang="es-EC"/>
        </a:p>
      </dgm:t>
    </dgm:pt>
    <dgm:pt modelId="{CDE508A9-B98B-42FA-A493-7838D26ED455}" type="pres">
      <dgm:prSet presAssocID="{F6A3735E-BD88-4A74-9205-07D84A683727}" presName="connectorText" presStyleLbl="sibTrans2D1" presStyleIdx="4" presStyleCnt="7"/>
      <dgm:spPr/>
      <dgm:t>
        <a:bodyPr/>
        <a:lstStyle/>
        <a:p>
          <a:endParaRPr lang="es-EC"/>
        </a:p>
      </dgm:t>
    </dgm:pt>
    <dgm:pt modelId="{7FA2C910-86EB-4576-97B0-2FF84A0F6331}" type="pres">
      <dgm:prSet presAssocID="{8259A158-EAEC-4474-9CCA-F22CB24174BF}" presName="node" presStyleLbl="node1" presStyleIdx="5" presStyleCnt="8">
        <dgm:presLayoutVars>
          <dgm:bulletEnabled val="1"/>
        </dgm:presLayoutVars>
      </dgm:prSet>
      <dgm:spPr/>
      <dgm:t>
        <a:bodyPr/>
        <a:lstStyle/>
        <a:p>
          <a:endParaRPr lang="es-EC"/>
        </a:p>
      </dgm:t>
    </dgm:pt>
    <dgm:pt modelId="{9A712715-73DD-49D4-8744-5A3CB384BB0C}" type="pres">
      <dgm:prSet presAssocID="{DA856EE1-8F39-4517-9866-EAB5D7BB2AA3}" presName="sibTrans" presStyleLbl="sibTrans2D1" presStyleIdx="5" presStyleCnt="7"/>
      <dgm:spPr/>
      <dgm:t>
        <a:bodyPr/>
        <a:lstStyle/>
        <a:p>
          <a:endParaRPr lang="es-EC"/>
        </a:p>
      </dgm:t>
    </dgm:pt>
    <dgm:pt modelId="{583DA6AC-A968-49A4-9DDC-067BE03A9E13}" type="pres">
      <dgm:prSet presAssocID="{DA856EE1-8F39-4517-9866-EAB5D7BB2AA3}" presName="connectorText" presStyleLbl="sibTrans2D1" presStyleIdx="5" presStyleCnt="7"/>
      <dgm:spPr/>
      <dgm:t>
        <a:bodyPr/>
        <a:lstStyle/>
        <a:p>
          <a:endParaRPr lang="es-EC"/>
        </a:p>
      </dgm:t>
    </dgm:pt>
    <dgm:pt modelId="{977BFFE5-001A-4142-9474-8251F05296A2}" type="pres">
      <dgm:prSet presAssocID="{9FECA3A4-9943-48A0-8B34-0E398581BA33}" presName="node" presStyleLbl="node1" presStyleIdx="6" presStyleCnt="8">
        <dgm:presLayoutVars>
          <dgm:bulletEnabled val="1"/>
        </dgm:presLayoutVars>
      </dgm:prSet>
      <dgm:spPr/>
      <dgm:t>
        <a:bodyPr/>
        <a:lstStyle/>
        <a:p>
          <a:endParaRPr lang="es-EC"/>
        </a:p>
      </dgm:t>
    </dgm:pt>
    <dgm:pt modelId="{DE1452EF-F56E-456A-8CFF-8575FF198DE7}" type="pres">
      <dgm:prSet presAssocID="{D811C2B7-7724-4DB7-8582-328A1EF172F4}" presName="sibTrans" presStyleLbl="sibTrans2D1" presStyleIdx="6" presStyleCnt="7"/>
      <dgm:spPr/>
      <dgm:t>
        <a:bodyPr/>
        <a:lstStyle/>
        <a:p>
          <a:endParaRPr lang="es-EC"/>
        </a:p>
      </dgm:t>
    </dgm:pt>
    <dgm:pt modelId="{618BA256-5D70-4D05-997F-339B5664080D}" type="pres">
      <dgm:prSet presAssocID="{D811C2B7-7724-4DB7-8582-328A1EF172F4}" presName="connectorText" presStyleLbl="sibTrans2D1" presStyleIdx="6" presStyleCnt="7"/>
      <dgm:spPr/>
      <dgm:t>
        <a:bodyPr/>
        <a:lstStyle/>
        <a:p>
          <a:endParaRPr lang="es-EC"/>
        </a:p>
      </dgm:t>
    </dgm:pt>
    <dgm:pt modelId="{25C50062-D158-4730-A98D-B85B54218E80}" type="pres">
      <dgm:prSet presAssocID="{48601F70-8B66-42F9-9472-F906D6073142}" presName="node" presStyleLbl="node1" presStyleIdx="7" presStyleCnt="8">
        <dgm:presLayoutVars>
          <dgm:bulletEnabled val="1"/>
        </dgm:presLayoutVars>
      </dgm:prSet>
      <dgm:spPr/>
      <dgm:t>
        <a:bodyPr/>
        <a:lstStyle/>
        <a:p>
          <a:endParaRPr lang="es-EC"/>
        </a:p>
      </dgm:t>
    </dgm:pt>
  </dgm:ptLst>
  <dgm:cxnLst>
    <dgm:cxn modelId="{A33739F8-BF37-43B9-BD0F-72B432DC29FE}" type="presOf" srcId="{EB9B0044-3488-4739-B942-34192506A80B}" destId="{5B4129A8-EA3A-40D9-88AF-F7507ED7CD9E}" srcOrd="1" destOrd="0" presId="urn:microsoft.com/office/officeart/2005/8/layout/process5"/>
    <dgm:cxn modelId="{BCD31CD4-4030-4B6E-9FE0-23C49F96C566}" type="presOf" srcId="{AA5AF563-7AB8-4EC8-BF07-7C1F120EDA6E}" destId="{92C50387-6ED6-44B5-A01C-68F571451F0F}" srcOrd="0" destOrd="0" presId="urn:microsoft.com/office/officeart/2005/8/layout/process5"/>
    <dgm:cxn modelId="{4FF28CB9-496A-48E5-8FAD-FD3EDE4D2521}" type="presOf" srcId="{D811C2B7-7724-4DB7-8582-328A1EF172F4}" destId="{DE1452EF-F56E-456A-8CFF-8575FF198DE7}" srcOrd="0" destOrd="0" presId="urn:microsoft.com/office/officeart/2005/8/layout/process5"/>
    <dgm:cxn modelId="{7E4C8879-2325-4057-8466-692505F0B8BF}" type="presOf" srcId="{48601F70-8B66-42F9-9472-F906D6073142}" destId="{25C50062-D158-4730-A98D-B85B54218E80}" srcOrd="0" destOrd="0" presId="urn:microsoft.com/office/officeart/2005/8/layout/process5"/>
    <dgm:cxn modelId="{D84DEFB0-1A0B-4A2E-9633-585237788067}" type="presOf" srcId="{DA856EE1-8F39-4517-9866-EAB5D7BB2AA3}" destId="{9A712715-73DD-49D4-8744-5A3CB384BB0C}" srcOrd="0" destOrd="0" presId="urn:microsoft.com/office/officeart/2005/8/layout/process5"/>
    <dgm:cxn modelId="{C0331E51-7548-4C80-847C-910615CDA939}" type="presOf" srcId="{D811C2B7-7724-4DB7-8582-328A1EF172F4}" destId="{618BA256-5D70-4D05-997F-339B5664080D}" srcOrd="1" destOrd="0" presId="urn:microsoft.com/office/officeart/2005/8/layout/process5"/>
    <dgm:cxn modelId="{968FD7E5-0DD1-402B-9D3F-953B067E22D1}" type="presOf" srcId="{8D2587BA-8129-4D32-86F8-FDFF5B76F407}" destId="{90E439F5-86D9-4708-ACE9-9A47DE2F247C}" srcOrd="0" destOrd="0" presId="urn:microsoft.com/office/officeart/2005/8/layout/process5"/>
    <dgm:cxn modelId="{4B7E76D0-5743-4705-944D-69E81152849E}" srcId="{B47E3661-D5B5-4C12-95FC-18B483BB8E88}" destId="{0A65CDA8-293A-4A5F-A4DC-57047CC32DC6}" srcOrd="1" destOrd="0" parTransId="{5206F1F6-E85F-44C2-A90F-3F853A5909D8}" sibTransId="{B74F307A-A75D-4D52-BD00-F29DCAAA0831}"/>
    <dgm:cxn modelId="{97448263-D794-4189-A8E0-7232EB71BBC5}" srcId="{B47E3661-D5B5-4C12-95FC-18B483BB8E88}" destId="{9FECA3A4-9943-48A0-8B34-0E398581BA33}" srcOrd="6" destOrd="0" parTransId="{71EECAB8-0CBE-41CB-BE41-243F8582E011}" sibTransId="{D811C2B7-7724-4DB7-8582-328A1EF172F4}"/>
    <dgm:cxn modelId="{3F0861E7-122B-44BF-B2B3-874EF482B2F5}" type="presOf" srcId="{7BE54AC6-6F5B-47B6-96E3-434EF16DF0BB}" destId="{8089E9A5-770C-4F87-BFD6-C1CC80D6586B}" srcOrd="1" destOrd="0" presId="urn:microsoft.com/office/officeart/2005/8/layout/process5"/>
    <dgm:cxn modelId="{BFFEDA0B-201A-4FC3-8B87-7BBDA7348A14}" type="presOf" srcId="{B74F307A-A75D-4D52-BD00-F29DCAAA0831}" destId="{998814E0-34ED-4BDC-94B8-2F89AF252EC7}" srcOrd="0" destOrd="0" presId="urn:microsoft.com/office/officeart/2005/8/layout/process5"/>
    <dgm:cxn modelId="{C9949300-93A2-4ADA-888D-CE9CF1993E1F}" type="presOf" srcId="{B74F307A-A75D-4D52-BD00-F29DCAAA0831}" destId="{CBC6F974-B8D0-4072-926C-0535134DDB0E}" srcOrd="1" destOrd="0" presId="urn:microsoft.com/office/officeart/2005/8/layout/process5"/>
    <dgm:cxn modelId="{F3039AA3-D84A-4416-AB80-93F85D6E49A6}" srcId="{B47E3661-D5B5-4C12-95FC-18B483BB8E88}" destId="{AA5AF563-7AB8-4EC8-BF07-7C1F120EDA6E}" srcOrd="3" destOrd="0" parTransId="{E37A9791-68B4-47CD-8655-D15E24C56531}" sibTransId="{EB9B0044-3488-4739-B942-34192506A80B}"/>
    <dgm:cxn modelId="{274AEF61-CF89-4E45-B222-87CC0663152A}" type="presOf" srcId="{F6A3735E-BD88-4A74-9205-07D84A683727}" destId="{A89332F7-2075-4AAD-B063-185448BA8E70}" srcOrd="0" destOrd="0" presId="urn:microsoft.com/office/officeart/2005/8/layout/process5"/>
    <dgm:cxn modelId="{42ED11A5-2787-43C3-971D-B4E914BBC941}" srcId="{B47E3661-D5B5-4C12-95FC-18B483BB8E88}" destId="{8259A158-EAEC-4474-9CCA-F22CB24174BF}" srcOrd="5" destOrd="0" parTransId="{98454816-9A94-45C1-B3C7-2D05AB198ABB}" sibTransId="{DA856EE1-8F39-4517-9866-EAB5D7BB2AA3}"/>
    <dgm:cxn modelId="{680F7F09-0590-4CD7-805F-917F9EA45C0B}" type="presOf" srcId="{DA856EE1-8F39-4517-9866-EAB5D7BB2AA3}" destId="{583DA6AC-A968-49A4-9DDC-067BE03A9E13}" srcOrd="1" destOrd="0" presId="urn:microsoft.com/office/officeart/2005/8/layout/process5"/>
    <dgm:cxn modelId="{C6747F9C-6B70-4014-AF00-2C452272BACD}" type="presOf" srcId="{8A8B3B4D-6A55-444D-8A26-6AECE0C3CF55}" destId="{BF1330CB-4AA8-4BBF-BBB2-91ECEA5D9F16}" srcOrd="0" destOrd="0" presId="urn:microsoft.com/office/officeart/2005/8/layout/process5"/>
    <dgm:cxn modelId="{9B54440A-3908-49AA-B40D-6E20BCA1B0E8}" type="presOf" srcId="{B47E3661-D5B5-4C12-95FC-18B483BB8E88}" destId="{D772AF85-64CF-46BD-8C26-36C5ECF45AFA}" srcOrd="0" destOrd="0" presId="urn:microsoft.com/office/officeart/2005/8/layout/process5"/>
    <dgm:cxn modelId="{18C3EB2C-CC11-4CAE-B429-8050B1018E2C}" type="presOf" srcId="{7BE54AC6-6F5B-47B6-96E3-434EF16DF0BB}" destId="{5DB9CBA4-DCF5-4203-A009-BB1F9FCC363C}" srcOrd="0" destOrd="0" presId="urn:microsoft.com/office/officeart/2005/8/layout/process5"/>
    <dgm:cxn modelId="{57DEF026-70AA-4471-ACA8-88767613D1A4}" srcId="{B47E3661-D5B5-4C12-95FC-18B483BB8E88}" destId="{48601F70-8B66-42F9-9472-F906D6073142}" srcOrd="7" destOrd="0" parTransId="{6ECA0CCD-0A39-4E43-9A3E-9239B0955C86}" sibTransId="{BC8D684A-5D59-49EE-91E7-47621892E2FB}"/>
    <dgm:cxn modelId="{957BC264-21A2-4304-B21A-99AE319DC875}" srcId="{B47E3661-D5B5-4C12-95FC-18B483BB8E88}" destId="{44850069-B1B4-4CB8-B254-4F0ECECA4E02}" srcOrd="4" destOrd="0" parTransId="{5D16751A-E464-422D-9283-BA422D73F363}" sibTransId="{F6A3735E-BD88-4A74-9205-07D84A683727}"/>
    <dgm:cxn modelId="{EC920A22-EAA5-4532-8D63-57A00D9185FA}" type="presOf" srcId="{44850069-B1B4-4CB8-B254-4F0ECECA4E02}" destId="{5E4CEE29-583A-4B92-8397-A8D1CB3575BE}" srcOrd="0" destOrd="0" presId="urn:microsoft.com/office/officeart/2005/8/layout/process5"/>
    <dgm:cxn modelId="{EFAAA523-E7DA-457D-940E-6AE44DBC3C42}" srcId="{B47E3661-D5B5-4C12-95FC-18B483BB8E88}" destId="{02A10CF7-D01B-4B44-ABDA-1F6222205C8B}" srcOrd="0" destOrd="0" parTransId="{BE94E2E2-6F2E-4324-8B68-30656355F03C}" sibTransId="{8A8B3B4D-6A55-444D-8A26-6AECE0C3CF55}"/>
    <dgm:cxn modelId="{5D29F912-DC14-4929-A665-192D3AFFD0E7}" type="presOf" srcId="{9FECA3A4-9943-48A0-8B34-0E398581BA33}" destId="{977BFFE5-001A-4142-9474-8251F05296A2}" srcOrd="0" destOrd="0" presId="urn:microsoft.com/office/officeart/2005/8/layout/process5"/>
    <dgm:cxn modelId="{61175E95-063E-4DC1-8A16-7C537B664617}" type="presOf" srcId="{0A65CDA8-293A-4A5F-A4DC-57047CC32DC6}" destId="{6BDA739C-316B-46FB-A346-37ACE606EE41}" srcOrd="0" destOrd="0" presId="urn:microsoft.com/office/officeart/2005/8/layout/process5"/>
    <dgm:cxn modelId="{FC940FE6-5489-48FF-90A9-E2209EE1F5BC}" type="presOf" srcId="{F6A3735E-BD88-4A74-9205-07D84A683727}" destId="{CDE508A9-B98B-42FA-A493-7838D26ED455}" srcOrd="1" destOrd="0" presId="urn:microsoft.com/office/officeart/2005/8/layout/process5"/>
    <dgm:cxn modelId="{1BBFAC9C-BAF4-43F3-8285-0C9F0F3BA0A8}" type="presOf" srcId="{02A10CF7-D01B-4B44-ABDA-1F6222205C8B}" destId="{76214909-5D57-4627-B199-2F7398173637}" srcOrd="0" destOrd="0" presId="urn:microsoft.com/office/officeart/2005/8/layout/process5"/>
    <dgm:cxn modelId="{6F6F15C9-4EF0-48F5-A246-91E76810C645}" type="presOf" srcId="{8A8B3B4D-6A55-444D-8A26-6AECE0C3CF55}" destId="{E575EA08-3112-486C-AF55-EF72FFC2947D}" srcOrd="1" destOrd="0" presId="urn:microsoft.com/office/officeart/2005/8/layout/process5"/>
    <dgm:cxn modelId="{823DF9E2-0042-4F95-BAE4-17C1FAE07016}" type="presOf" srcId="{EB9B0044-3488-4739-B942-34192506A80B}" destId="{FB653078-96CA-40B3-8071-AE2E5F2E60AA}" srcOrd="0" destOrd="0" presId="urn:microsoft.com/office/officeart/2005/8/layout/process5"/>
    <dgm:cxn modelId="{EE75F592-BDFA-42B7-99B9-0BEB8651FA39}" type="presOf" srcId="{8259A158-EAEC-4474-9CCA-F22CB24174BF}" destId="{7FA2C910-86EB-4576-97B0-2FF84A0F6331}" srcOrd="0" destOrd="0" presId="urn:microsoft.com/office/officeart/2005/8/layout/process5"/>
    <dgm:cxn modelId="{28C92489-49C0-42C0-958A-77271588E2C7}" srcId="{B47E3661-D5B5-4C12-95FC-18B483BB8E88}" destId="{8D2587BA-8129-4D32-86F8-FDFF5B76F407}" srcOrd="2" destOrd="0" parTransId="{A184255C-FE43-4ABF-A2EA-5203007F6F68}" sibTransId="{7BE54AC6-6F5B-47B6-96E3-434EF16DF0BB}"/>
    <dgm:cxn modelId="{9D0BD5FE-C2B7-4D84-B6A9-A576CE49C93E}" type="presParOf" srcId="{D772AF85-64CF-46BD-8C26-36C5ECF45AFA}" destId="{76214909-5D57-4627-B199-2F7398173637}" srcOrd="0" destOrd="0" presId="urn:microsoft.com/office/officeart/2005/8/layout/process5"/>
    <dgm:cxn modelId="{C2421FF7-74A8-40FC-8867-AB19C2534B80}" type="presParOf" srcId="{D772AF85-64CF-46BD-8C26-36C5ECF45AFA}" destId="{BF1330CB-4AA8-4BBF-BBB2-91ECEA5D9F16}" srcOrd="1" destOrd="0" presId="urn:microsoft.com/office/officeart/2005/8/layout/process5"/>
    <dgm:cxn modelId="{08455B23-33DD-4BBF-95FE-210741B1C2A5}" type="presParOf" srcId="{BF1330CB-4AA8-4BBF-BBB2-91ECEA5D9F16}" destId="{E575EA08-3112-486C-AF55-EF72FFC2947D}" srcOrd="0" destOrd="0" presId="urn:microsoft.com/office/officeart/2005/8/layout/process5"/>
    <dgm:cxn modelId="{2FBCE6DB-E09B-43D9-B14A-19313A3A264B}" type="presParOf" srcId="{D772AF85-64CF-46BD-8C26-36C5ECF45AFA}" destId="{6BDA739C-316B-46FB-A346-37ACE606EE41}" srcOrd="2" destOrd="0" presId="urn:microsoft.com/office/officeart/2005/8/layout/process5"/>
    <dgm:cxn modelId="{AD07789D-432D-40AF-B6BE-EA607853374F}" type="presParOf" srcId="{D772AF85-64CF-46BD-8C26-36C5ECF45AFA}" destId="{998814E0-34ED-4BDC-94B8-2F89AF252EC7}" srcOrd="3" destOrd="0" presId="urn:microsoft.com/office/officeart/2005/8/layout/process5"/>
    <dgm:cxn modelId="{7D8EE718-3B9E-4252-8D0B-41E35D5DDAE8}" type="presParOf" srcId="{998814E0-34ED-4BDC-94B8-2F89AF252EC7}" destId="{CBC6F974-B8D0-4072-926C-0535134DDB0E}" srcOrd="0" destOrd="0" presId="urn:microsoft.com/office/officeart/2005/8/layout/process5"/>
    <dgm:cxn modelId="{8EF8015D-6DB3-4607-AB61-DF036668DFE2}" type="presParOf" srcId="{D772AF85-64CF-46BD-8C26-36C5ECF45AFA}" destId="{90E439F5-86D9-4708-ACE9-9A47DE2F247C}" srcOrd="4" destOrd="0" presId="urn:microsoft.com/office/officeart/2005/8/layout/process5"/>
    <dgm:cxn modelId="{4BFD21CA-00DD-4EBF-85EC-8E14122158F1}" type="presParOf" srcId="{D772AF85-64CF-46BD-8C26-36C5ECF45AFA}" destId="{5DB9CBA4-DCF5-4203-A009-BB1F9FCC363C}" srcOrd="5" destOrd="0" presId="urn:microsoft.com/office/officeart/2005/8/layout/process5"/>
    <dgm:cxn modelId="{9D81C5E0-DC1A-406E-A832-9A9AACC0BA3D}" type="presParOf" srcId="{5DB9CBA4-DCF5-4203-A009-BB1F9FCC363C}" destId="{8089E9A5-770C-4F87-BFD6-C1CC80D6586B}" srcOrd="0" destOrd="0" presId="urn:microsoft.com/office/officeart/2005/8/layout/process5"/>
    <dgm:cxn modelId="{77C188E1-5FED-4980-B951-21307A916DB2}" type="presParOf" srcId="{D772AF85-64CF-46BD-8C26-36C5ECF45AFA}" destId="{92C50387-6ED6-44B5-A01C-68F571451F0F}" srcOrd="6" destOrd="0" presId="urn:microsoft.com/office/officeart/2005/8/layout/process5"/>
    <dgm:cxn modelId="{009190CB-2D6D-4399-B284-655460A21A0A}" type="presParOf" srcId="{D772AF85-64CF-46BD-8C26-36C5ECF45AFA}" destId="{FB653078-96CA-40B3-8071-AE2E5F2E60AA}" srcOrd="7" destOrd="0" presId="urn:microsoft.com/office/officeart/2005/8/layout/process5"/>
    <dgm:cxn modelId="{0AEA0D2E-68C6-46BA-836C-4EA1DE9A39AC}" type="presParOf" srcId="{FB653078-96CA-40B3-8071-AE2E5F2E60AA}" destId="{5B4129A8-EA3A-40D9-88AF-F7507ED7CD9E}" srcOrd="0" destOrd="0" presId="urn:microsoft.com/office/officeart/2005/8/layout/process5"/>
    <dgm:cxn modelId="{EF051B7E-9F34-4ACB-9082-80C5508EA079}" type="presParOf" srcId="{D772AF85-64CF-46BD-8C26-36C5ECF45AFA}" destId="{5E4CEE29-583A-4B92-8397-A8D1CB3575BE}" srcOrd="8" destOrd="0" presId="urn:microsoft.com/office/officeart/2005/8/layout/process5"/>
    <dgm:cxn modelId="{490D57EE-CBC5-4457-8990-4BCF26F293D2}" type="presParOf" srcId="{D772AF85-64CF-46BD-8C26-36C5ECF45AFA}" destId="{A89332F7-2075-4AAD-B063-185448BA8E70}" srcOrd="9" destOrd="0" presId="urn:microsoft.com/office/officeart/2005/8/layout/process5"/>
    <dgm:cxn modelId="{C56F03D5-725D-4C2C-9788-8A016E3840F0}" type="presParOf" srcId="{A89332F7-2075-4AAD-B063-185448BA8E70}" destId="{CDE508A9-B98B-42FA-A493-7838D26ED455}" srcOrd="0" destOrd="0" presId="urn:microsoft.com/office/officeart/2005/8/layout/process5"/>
    <dgm:cxn modelId="{D7128815-F6CA-4C43-AF86-2ADC3CD48D95}" type="presParOf" srcId="{D772AF85-64CF-46BD-8C26-36C5ECF45AFA}" destId="{7FA2C910-86EB-4576-97B0-2FF84A0F6331}" srcOrd="10" destOrd="0" presId="urn:microsoft.com/office/officeart/2005/8/layout/process5"/>
    <dgm:cxn modelId="{5E460E7D-B386-4BF7-9CC8-A836D99FCF67}" type="presParOf" srcId="{D772AF85-64CF-46BD-8C26-36C5ECF45AFA}" destId="{9A712715-73DD-49D4-8744-5A3CB384BB0C}" srcOrd="11" destOrd="0" presId="urn:microsoft.com/office/officeart/2005/8/layout/process5"/>
    <dgm:cxn modelId="{90E55E5D-08F8-4D85-AD18-CD49AFC5F4CA}" type="presParOf" srcId="{9A712715-73DD-49D4-8744-5A3CB384BB0C}" destId="{583DA6AC-A968-49A4-9DDC-067BE03A9E13}" srcOrd="0" destOrd="0" presId="urn:microsoft.com/office/officeart/2005/8/layout/process5"/>
    <dgm:cxn modelId="{D1909700-B43E-4CE0-9A93-775DEC8849B9}" type="presParOf" srcId="{D772AF85-64CF-46BD-8C26-36C5ECF45AFA}" destId="{977BFFE5-001A-4142-9474-8251F05296A2}" srcOrd="12" destOrd="0" presId="urn:microsoft.com/office/officeart/2005/8/layout/process5"/>
    <dgm:cxn modelId="{AF8F0E76-B405-41F0-BFD0-C147CF703929}" type="presParOf" srcId="{D772AF85-64CF-46BD-8C26-36C5ECF45AFA}" destId="{DE1452EF-F56E-456A-8CFF-8575FF198DE7}" srcOrd="13" destOrd="0" presId="urn:microsoft.com/office/officeart/2005/8/layout/process5"/>
    <dgm:cxn modelId="{13642237-7E7A-4877-BC30-2198C6839F7F}" type="presParOf" srcId="{DE1452EF-F56E-456A-8CFF-8575FF198DE7}" destId="{618BA256-5D70-4D05-997F-339B5664080D}" srcOrd="0" destOrd="0" presId="urn:microsoft.com/office/officeart/2005/8/layout/process5"/>
    <dgm:cxn modelId="{CC0459C4-0DC7-4CA0-ACD8-F479068B2598}" type="presParOf" srcId="{D772AF85-64CF-46BD-8C26-36C5ECF45AFA}" destId="{25C50062-D158-4730-A98D-B85B54218E80}" srcOrd="14" destOrd="0" presId="urn:microsoft.com/office/officeart/2005/8/layout/process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0E82110-1815-487B-968C-2443A9D8E5A8}" type="doc">
      <dgm:prSet loTypeId="urn:microsoft.com/office/officeart/2005/8/layout/hierarchy1" loCatId="hierarchy" qsTypeId="urn:microsoft.com/office/officeart/2005/8/quickstyle/simple1" qsCatId="simple" csTypeId="urn:microsoft.com/office/officeart/2005/8/colors/accent1_5" csCatId="accent1" phldr="1"/>
      <dgm:spPr/>
      <dgm:t>
        <a:bodyPr/>
        <a:lstStyle/>
        <a:p>
          <a:endParaRPr lang="es-ES"/>
        </a:p>
      </dgm:t>
    </dgm:pt>
    <dgm:pt modelId="{722B699B-D8F1-4454-8CBE-23AD82038621}">
      <dgm:prSet phldrT="[Text]" custT="1"/>
      <dgm:spPr/>
      <dgm:t>
        <a:bodyPr/>
        <a:lstStyle/>
        <a:p>
          <a:r>
            <a:rPr lang="es-ES" sz="2000" b="1" dirty="0">
              <a:latin typeface="Cambria" pitchFamily="18" charset="0"/>
              <a:cs typeface="Arial" pitchFamily="34" charset="0"/>
            </a:rPr>
            <a:t>Tecnología HID</a:t>
          </a:r>
        </a:p>
      </dgm:t>
    </dgm:pt>
    <dgm:pt modelId="{D9644DB1-9115-4AC0-A5AA-E58FB32A14D2}" type="parTrans" cxnId="{BA867FE1-EBE3-4C85-BFBD-CD7BCD31372A}">
      <dgm:prSet/>
      <dgm:spPr/>
      <dgm:t>
        <a:bodyPr/>
        <a:lstStyle/>
        <a:p>
          <a:endParaRPr lang="es-ES"/>
        </a:p>
      </dgm:t>
    </dgm:pt>
    <dgm:pt modelId="{06C46EF0-44E0-4540-AD22-26789AFFF80E}" type="sibTrans" cxnId="{BA867FE1-EBE3-4C85-BFBD-CD7BCD31372A}">
      <dgm:prSet/>
      <dgm:spPr/>
      <dgm:t>
        <a:bodyPr/>
        <a:lstStyle/>
        <a:p>
          <a:endParaRPr lang="es-ES"/>
        </a:p>
      </dgm:t>
    </dgm:pt>
    <dgm:pt modelId="{60EE1577-6E0D-464E-8041-04E0B07DBBB4}">
      <dgm:prSet phldrT="[Text]" custT="1"/>
      <dgm:spPr/>
      <dgm:t>
        <a:bodyPr/>
        <a:lstStyle/>
        <a:p>
          <a:r>
            <a:rPr lang="es-ES" sz="1800" b="1" dirty="0">
              <a:latin typeface="Cambria" pitchFamily="18" charset="0"/>
              <a:cs typeface="Arial" pitchFamily="34" charset="0"/>
            </a:rPr>
            <a:t>Vapor de mercurio</a:t>
          </a:r>
        </a:p>
      </dgm:t>
    </dgm:pt>
    <dgm:pt modelId="{FFA89DF8-3680-4DEF-A36B-5D104DB684C3}" type="parTrans" cxnId="{98ABEF5D-0A95-400D-9F51-5D0A968F4CC8}">
      <dgm:prSet/>
      <dgm:spPr/>
      <dgm:t>
        <a:bodyPr/>
        <a:lstStyle/>
        <a:p>
          <a:endParaRPr lang="es-ES"/>
        </a:p>
      </dgm:t>
    </dgm:pt>
    <dgm:pt modelId="{EB15F37E-6E44-4860-B86B-1203DFDF978E}" type="sibTrans" cxnId="{98ABEF5D-0A95-400D-9F51-5D0A968F4CC8}">
      <dgm:prSet/>
      <dgm:spPr/>
      <dgm:t>
        <a:bodyPr/>
        <a:lstStyle/>
        <a:p>
          <a:endParaRPr lang="es-ES"/>
        </a:p>
      </dgm:t>
    </dgm:pt>
    <dgm:pt modelId="{49C412EC-2CEE-473D-A8B6-AFB6CF0BB270}">
      <dgm:prSet phldrT="[Text]" custT="1"/>
      <dgm:spPr/>
      <dgm:t>
        <a:bodyPr/>
        <a:lstStyle/>
        <a:p>
          <a:r>
            <a:rPr lang="es-ES" sz="1600" dirty="0">
              <a:latin typeface="Cambria" pitchFamily="18" charset="0"/>
              <a:cs typeface="Arial" pitchFamily="34" charset="0"/>
            </a:rPr>
            <a:t>Alta presión</a:t>
          </a:r>
        </a:p>
      </dgm:t>
    </dgm:pt>
    <dgm:pt modelId="{97D554EB-F174-40AE-ADA7-127348305DFC}" type="parTrans" cxnId="{6AEC7694-E775-4891-AAC4-26432D7F7BAF}">
      <dgm:prSet/>
      <dgm:spPr/>
      <dgm:t>
        <a:bodyPr/>
        <a:lstStyle/>
        <a:p>
          <a:endParaRPr lang="es-ES"/>
        </a:p>
      </dgm:t>
    </dgm:pt>
    <dgm:pt modelId="{C5B7897F-A1CF-43A4-988A-A95E565F6195}" type="sibTrans" cxnId="{6AEC7694-E775-4891-AAC4-26432D7F7BAF}">
      <dgm:prSet/>
      <dgm:spPr/>
      <dgm:t>
        <a:bodyPr/>
        <a:lstStyle/>
        <a:p>
          <a:endParaRPr lang="es-ES"/>
        </a:p>
      </dgm:t>
    </dgm:pt>
    <dgm:pt modelId="{09A2C416-072B-40A3-9FE2-4BF061A5A8FF}">
      <dgm:prSet phldrT="[Text]" custT="1"/>
      <dgm:spPr/>
      <dgm:t>
        <a:bodyPr/>
        <a:lstStyle/>
        <a:p>
          <a:r>
            <a:rPr lang="es-ES" sz="1800" b="1" dirty="0">
              <a:latin typeface="Cambria" pitchFamily="18" charset="0"/>
              <a:cs typeface="Arial" pitchFamily="34" charset="0"/>
            </a:rPr>
            <a:t>Vapor de sodio</a:t>
          </a:r>
        </a:p>
      </dgm:t>
    </dgm:pt>
    <dgm:pt modelId="{EBC309C9-0AF3-4B1D-81F2-FEF71D3BD1AB}" type="parTrans" cxnId="{64486F7B-3ABF-4CDB-B590-B98B9F91DCB1}">
      <dgm:prSet/>
      <dgm:spPr/>
      <dgm:t>
        <a:bodyPr/>
        <a:lstStyle/>
        <a:p>
          <a:endParaRPr lang="es-ES"/>
        </a:p>
      </dgm:t>
    </dgm:pt>
    <dgm:pt modelId="{26574118-7439-45C4-847B-CFE84D2BE357}" type="sibTrans" cxnId="{64486F7B-3ABF-4CDB-B590-B98B9F91DCB1}">
      <dgm:prSet/>
      <dgm:spPr/>
      <dgm:t>
        <a:bodyPr/>
        <a:lstStyle/>
        <a:p>
          <a:endParaRPr lang="es-ES"/>
        </a:p>
      </dgm:t>
    </dgm:pt>
    <dgm:pt modelId="{CDA60E79-BE70-4BB9-9997-66B10F9A38C7}">
      <dgm:prSet phldrT="[Text]" custT="1"/>
      <dgm:spPr/>
      <dgm:t>
        <a:bodyPr/>
        <a:lstStyle/>
        <a:p>
          <a:r>
            <a:rPr lang="es-ES" sz="1600" dirty="0">
              <a:latin typeface="Cambria" pitchFamily="18" charset="0"/>
              <a:cs typeface="Arial" pitchFamily="34" charset="0"/>
            </a:rPr>
            <a:t>Baja  presión</a:t>
          </a:r>
        </a:p>
      </dgm:t>
    </dgm:pt>
    <dgm:pt modelId="{F3C03426-AE56-4E8E-BAB0-383C1B1D6AA9}" type="parTrans" cxnId="{6FD48BDF-8C23-44EB-B4FA-90D0C62CF596}">
      <dgm:prSet/>
      <dgm:spPr/>
      <dgm:t>
        <a:bodyPr/>
        <a:lstStyle/>
        <a:p>
          <a:endParaRPr lang="es-ES"/>
        </a:p>
      </dgm:t>
    </dgm:pt>
    <dgm:pt modelId="{45001CCB-751F-44C2-A3D6-C3024FBBFB05}" type="sibTrans" cxnId="{6FD48BDF-8C23-44EB-B4FA-90D0C62CF596}">
      <dgm:prSet/>
      <dgm:spPr/>
      <dgm:t>
        <a:bodyPr/>
        <a:lstStyle/>
        <a:p>
          <a:endParaRPr lang="es-ES"/>
        </a:p>
      </dgm:t>
    </dgm:pt>
    <dgm:pt modelId="{AF8D76E8-FDB3-48C8-9CB9-1B275074D241}">
      <dgm:prSet phldrT="[Text]" custT="1"/>
      <dgm:spPr/>
      <dgm:t>
        <a:bodyPr/>
        <a:lstStyle/>
        <a:p>
          <a:r>
            <a:rPr lang="es-ES" sz="1600" dirty="0">
              <a:latin typeface="Cambria" pitchFamily="18" charset="0"/>
              <a:cs typeface="Arial" pitchFamily="34" charset="0"/>
            </a:rPr>
            <a:t>Alta presión</a:t>
          </a:r>
        </a:p>
      </dgm:t>
    </dgm:pt>
    <dgm:pt modelId="{1E858395-0067-491C-B0E5-B580AE716D80}" type="parTrans" cxnId="{969A7E04-4815-4A9E-A762-08F0F09EACB0}">
      <dgm:prSet/>
      <dgm:spPr/>
      <dgm:t>
        <a:bodyPr/>
        <a:lstStyle/>
        <a:p>
          <a:endParaRPr lang="es-ES"/>
        </a:p>
      </dgm:t>
    </dgm:pt>
    <dgm:pt modelId="{4103FC93-E0E4-42B9-9E02-B29C5E0EFA8B}" type="sibTrans" cxnId="{969A7E04-4815-4A9E-A762-08F0F09EACB0}">
      <dgm:prSet/>
      <dgm:spPr/>
      <dgm:t>
        <a:bodyPr/>
        <a:lstStyle/>
        <a:p>
          <a:endParaRPr lang="es-ES"/>
        </a:p>
      </dgm:t>
    </dgm:pt>
    <dgm:pt modelId="{933AAC3F-639A-4D0A-9C3F-F97A4C118841}">
      <dgm:prSet phldrT="[Text]" custT="1"/>
      <dgm:spPr/>
      <dgm:t>
        <a:bodyPr/>
        <a:lstStyle/>
        <a:p>
          <a:r>
            <a:rPr lang="es-ES" sz="1600" dirty="0">
              <a:latin typeface="Cambria" pitchFamily="18" charset="0"/>
              <a:cs typeface="Arial" pitchFamily="34" charset="0"/>
            </a:rPr>
            <a:t>Vapor de mercurio </a:t>
          </a:r>
        </a:p>
      </dgm:t>
    </dgm:pt>
    <dgm:pt modelId="{7A957AE5-E83C-4D78-A12F-6B74492BED06}" type="parTrans" cxnId="{154D992D-AD83-4433-9C4F-DAFB556462E9}">
      <dgm:prSet/>
      <dgm:spPr/>
      <dgm:t>
        <a:bodyPr/>
        <a:lstStyle/>
        <a:p>
          <a:endParaRPr lang="es-ES"/>
        </a:p>
      </dgm:t>
    </dgm:pt>
    <dgm:pt modelId="{175CC506-C7DA-4325-8D71-1275160ACCBA}" type="sibTrans" cxnId="{154D992D-AD83-4433-9C4F-DAFB556462E9}">
      <dgm:prSet/>
      <dgm:spPr/>
      <dgm:t>
        <a:bodyPr/>
        <a:lstStyle/>
        <a:p>
          <a:endParaRPr lang="es-ES"/>
        </a:p>
      </dgm:t>
    </dgm:pt>
    <dgm:pt modelId="{7C3BFCFE-C9F8-4BA5-85AF-36C9163CBEE5}">
      <dgm:prSet phldrT="[Text]" custT="1"/>
      <dgm:spPr/>
      <dgm:t>
        <a:bodyPr/>
        <a:lstStyle/>
        <a:p>
          <a:r>
            <a:rPr lang="es-ES" sz="1600" dirty="0">
              <a:latin typeface="Cambria" pitchFamily="18" charset="0"/>
              <a:cs typeface="Arial" pitchFamily="34" charset="0"/>
            </a:rPr>
            <a:t>Luz de mezcla</a:t>
          </a:r>
        </a:p>
      </dgm:t>
    </dgm:pt>
    <dgm:pt modelId="{1DCB4B83-4FD4-4D40-BC2C-61A53F23ECF6}" type="parTrans" cxnId="{643542E6-CB79-4204-822E-14094C68F07F}">
      <dgm:prSet/>
      <dgm:spPr/>
      <dgm:t>
        <a:bodyPr/>
        <a:lstStyle/>
        <a:p>
          <a:endParaRPr lang="es-ES"/>
        </a:p>
      </dgm:t>
    </dgm:pt>
    <dgm:pt modelId="{7EEAE63E-D074-461D-86C8-C58497BD4973}" type="sibTrans" cxnId="{643542E6-CB79-4204-822E-14094C68F07F}">
      <dgm:prSet/>
      <dgm:spPr/>
      <dgm:t>
        <a:bodyPr/>
        <a:lstStyle/>
        <a:p>
          <a:endParaRPr lang="es-ES"/>
        </a:p>
      </dgm:t>
    </dgm:pt>
    <dgm:pt modelId="{3269B8EE-7BCA-4875-A6B5-5699EBCCA49A}">
      <dgm:prSet phldrT="[Text]" custT="1"/>
      <dgm:spPr/>
      <dgm:t>
        <a:bodyPr/>
        <a:lstStyle/>
        <a:p>
          <a:r>
            <a:rPr lang="es-ES" sz="1600" dirty="0">
              <a:latin typeface="Cambria" pitchFamily="18" charset="0"/>
              <a:cs typeface="Arial" pitchFamily="34" charset="0"/>
            </a:rPr>
            <a:t>Halogenuros metálicos</a:t>
          </a:r>
        </a:p>
      </dgm:t>
    </dgm:pt>
    <dgm:pt modelId="{FDB5BAEB-8E45-4205-B78E-B7960FADBFD3}" type="parTrans" cxnId="{AF2ACB39-1B27-45C7-A616-78E2DE86C753}">
      <dgm:prSet/>
      <dgm:spPr/>
      <dgm:t>
        <a:bodyPr/>
        <a:lstStyle/>
        <a:p>
          <a:endParaRPr lang="es-ES"/>
        </a:p>
      </dgm:t>
    </dgm:pt>
    <dgm:pt modelId="{F3ED1291-B074-4EED-B0E9-ACAF5E02607E}" type="sibTrans" cxnId="{AF2ACB39-1B27-45C7-A616-78E2DE86C753}">
      <dgm:prSet/>
      <dgm:spPr/>
      <dgm:t>
        <a:bodyPr/>
        <a:lstStyle/>
        <a:p>
          <a:endParaRPr lang="es-ES"/>
        </a:p>
      </dgm:t>
    </dgm:pt>
    <dgm:pt modelId="{272DD71E-5E45-4ED5-8286-688AA227AFD4}">
      <dgm:prSet phldrT="[Text]" custT="1"/>
      <dgm:spPr>
        <a:effectLst/>
      </dgm:spPr>
      <dgm:t>
        <a:bodyPr/>
        <a:lstStyle/>
        <a:p>
          <a:pPr algn="just"/>
          <a:r>
            <a:rPr lang="es-EC" sz="1600" dirty="0" smtClean="0">
              <a:latin typeface="Cambria" pitchFamily="18" charset="0"/>
              <a:cs typeface="JasmineUPC" pitchFamily="18" charset="-34"/>
            </a:rPr>
            <a:t>Forma alternativa de producir luz de una manera más eficiente y económica</a:t>
          </a:r>
          <a:endParaRPr lang="es-ES" sz="1600" b="1" dirty="0">
            <a:latin typeface="Cambria" pitchFamily="18" charset="0"/>
            <a:cs typeface="Arial" pitchFamily="34" charset="0"/>
          </a:endParaRPr>
        </a:p>
      </dgm:t>
    </dgm:pt>
    <dgm:pt modelId="{F2A493BD-B698-4CD1-A36C-7FEDD43C369B}" type="parTrans" cxnId="{1A804E24-5CEE-4682-B78F-FE65CB9AC3AA}">
      <dgm:prSet/>
      <dgm:spPr/>
      <dgm:t>
        <a:bodyPr/>
        <a:lstStyle/>
        <a:p>
          <a:endParaRPr lang="es-EC"/>
        </a:p>
      </dgm:t>
    </dgm:pt>
    <dgm:pt modelId="{72D747C1-D85B-469E-BB88-36FF1EB966FE}" type="sibTrans" cxnId="{1A804E24-5CEE-4682-B78F-FE65CB9AC3AA}">
      <dgm:prSet/>
      <dgm:spPr/>
      <dgm:t>
        <a:bodyPr/>
        <a:lstStyle/>
        <a:p>
          <a:endParaRPr lang="es-EC"/>
        </a:p>
      </dgm:t>
    </dgm:pt>
    <dgm:pt modelId="{D1AD2E6A-3BD3-488B-8B00-6148F4373B9B}" type="pres">
      <dgm:prSet presAssocID="{50E82110-1815-487B-968C-2443A9D8E5A8}" presName="hierChild1" presStyleCnt="0">
        <dgm:presLayoutVars>
          <dgm:chPref val="1"/>
          <dgm:dir/>
          <dgm:animOne val="branch"/>
          <dgm:animLvl val="lvl"/>
          <dgm:resizeHandles/>
        </dgm:presLayoutVars>
      </dgm:prSet>
      <dgm:spPr/>
      <dgm:t>
        <a:bodyPr/>
        <a:lstStyle/>
        <a:p>
          <a:endParaRPr lang="es-ES"/>
        </a:p>
      </dgm:t>
    </dgm:pt>
    <dgm:pt modelId="{5B3B8BF0-C0DB-4841-8C38-B77BCBF21F64}" type="pres">
      <dgm:prSet presAssocID="{272DD71E-5E45-4ED5-8286-688AA227AFD4}" presName="hierRoot1" presStyleCnt="0"/>
      <dgm:spPr/>
    </dgm:pt>
    <dgm:pt modelId="{E9F2F9AE-8C6C-4695-AD1C-6CF06BAA1E72}" type="pres">
      <dgm:prSet presAssocID="{272DD71E-5E45-4ED5-8286-688AA227AFD4}" presName="composite" presStyleCnt="0"/>
      <dgm:spPr/>
    </dgm:pt>
    <dgm:pt modelId="{74BC5E21-2B2D-40BC-8184-CAF97E0C7FF1}" type="pres">
      <dgm:prSet presAssocID="{272DD71E-5E45-4ED5-8286-688AA227AFD4}" presName="background" presStyleLbl="node0" presStyleIdx="0" presStyleCnt="2"/>
      <dgm:spPr/>
    </dgm:pt>
    <dgm:pt modelId="{69CC9729-CCAD-4E3D-ACF9-40A39044CCAA}" type="pres">
      <dgm:prSet presAssocID="{272DD71E-5E45-4ED5-8286-688AA227AFD4}" presName="text" presStyleLbl="fgAcc0" presStyleIdx="0" presStyleCnt="2" custScaleX="184336" custLinFactNeighborX="-15046" custLinFactNeighborY="-36445">
        <dgm:presLayoutVars>
          <dgm:chPref val="3"/>
        </dgm:presLayoutVars>
      </dgm:prSet>
      <dgm:spPr/>
      <dgm:t>
        <a:bodyPr/>
        <a:lstStyle/>
        <a:p>
          <a:endParaRPr lang="es-EC"/>
        </a:p>
      </dgm:t>
    </dgm:pt>
    <dgm:pt modelId="{0CCE8AE8-BECD-4C07-91DB-93EE05530751}" type="pres">
      <dgm:prSet presAssocID="{272DD71E-5E45-4ED5-8286-688AA227AFD4}" presName="hierChild2" presStyleCnt="0"/>
      <dgm:spPr/>
    </dgm:pt>
    <dgm:pt modelId="{45DB06AE-5C2E-4B6F-89B4-4861614E5596}" type="pres">
      <dgm:prSet presAssocID="{722B699B-D8F1-4454-8CBE-23AD82038621}" presName="hierRoot1" presStyleCnt="0"/>
      <dgm:spPr/>
    </dgm:pt>
    <dgm:pt modelId="{92863720-C9EF-4DE5-8D2C-88B8C0CA289D}" type="pres">
      <dgm:prSet presAssocID="{722B699B-D8F1-4454-8CBE-23AD82038621}" presName="composite" presStyleCnt="0"/>
      <dgm:spPr/>
    </dgm:pt>
    <dgm:pt modelId="{44C79308-73BF-4F43-B3FB-FF102E12F140}" type="pres">
      <dgm:prSet presAssocID="{722B699B-D8F1-4454-8CBE-23AD82038621}" presName="background" presStyleLbl="node0" presStyleIdx="1" presStyleCnt="2"/>
      <dgm:spPr/>
    </dgm:pt>
    <dgm:pt modelId="{60A5695D-5E4F-49D3-8EC9-5DE1DA668A9E}" type="pres">
      <dgm:prSet presAssocID="{722B699B-D8F1-4454-8CBE-23AD82038621}" presName="text" presStyleLbl="fgAcc0" presStyleIdx="1" presStyleCnt="2" custScaleX="119090" custScaleY="82502" custLinFactNeighborX="16358" custLinFactNeighborY="-23215">
        <dgm:presLayoutVars>
          <dgm:chPref val="3"/>
        </dgm:presLayoutVars>
      </dgm:prSet>
      <dgm:spPr/>
      <dgm:t>
        <a:bodyPr/>
        <a:lstStyle/>
        <a:p>
          <a:endParaRPr lang="es-ES"/>
        </a:p>
      </dgm:t>
    </dgm:pt>
    <dgm:pt modelId="{C67806D7-0413-4378-A278-EB4435F99F1F}" type="pres">
      <dgm:prSet presAssocID="{722B699B-D8F1-4454-8CBE-23AD82038621}" presName="hierChild2" presStyleCnt="0"/>
      <dgm:spPr/>
    </dgm:pt>
    <dgm:pt modelId="{935FA7BB-7F11-491B-950F-76282FB7BBD3}" type="pres">
      <dgm:prSet presAssocID="{FFA89DF8-3680-4DEF-A36B-5D104DB684C3}" presName="Name10" presStyleLbl="parChTrans1D2" presStyleIdx="0" presStyleCnt="2"/>
      <dgm:spPr/>
      <dgm:t>
        <a:bodyPr/>
        <a:lstStyle/>
        <a:p>
          <a:endParaRPr lang="es-ES"/>
        </a:p>
      </dgm:t>
    </dgm:pt>
    <dgm:pt modelId="{C2EE2AE7-60CB-481A-B91C-69AEDB92650B}" type="pres">
      <dgm:prSet presAssocID="{60EE1577-6E0D-464E-8041-04E0B07DBBB4}" presName="hierRoot2" presStyleCnt="0"/>
      <dgm:spPr/>
    </dgm:pt>
    <dgm:pt modelId="{1901C0EF-727F-4FA3-8BB4-636835CBAB4F}" type="pres">
      <dgm:prSet presAssocID="{60EE1577-6E0D-464E-8041-04E0B07DBBB4}" presName="composite2" presStyleCnt="0"/>
      <dgm:spPr/>
    </dgm:pt>
    <dgm:pt modelId="{678138BA-E4D7-4EE3-AFA4-B1533E1504F1}" type="pres">
      <dgm:prSet presAssocID="{60EE1577-6E0D-464E-8041-04E0B07DBBB4}" presName="background2" presStyleLbl="node2" presStyleIdx="0" presStyleCnt="2"/>
      <dgm:spPr/>
    </dgm:pt>
    <dgm:pt modelId="{384A85EB-2B1F-4E8C-9B1E-2860C524DBED}" type="pres">
      <dgm:prSet presAssocID="{60EE1577-6E0D-464E-8041-04E0B07DBBB4}" presName="text2" presStyleLbl="fgAcc2" presStyleIdx="0" presStyleCnt="2" custScaleX="130090" custScaleY="62635">
        <dgm:presLayoutVars>
          <dgm:chPref val="3"/>
        </dgm:presLayoutVars>
      </dgm:prSet>
      <dgm:spPr/>
      <dgm:t>
        <a:bodyPr/>
        <a:lstStyle/>
        <a:p>
          <a:endParaRPr lang="es-ES"/>
        </a:p>
      </dgm:t>
    </dgm:pt>
    <dgm:pt modelId="{4E2E13A7-8D58-4C37-8992-3D972D4CA031}" type="pres">
      <dgm:prSet presAssocID="{60EE1577-6E0D-464E-8041-04E0B07DBBB4}" presName="hierChild3" presStyleCnt="0"/>
      <dgm:spPr/>
    </dgm:pt>
    <dgm:pt modelId="{7F4D621C-B520-4DE4-8820-E88A8294C156}" type="pres">
      <dgm:prSet presAssocID="{97D554EB-F174-40AE-ADA7-127348305DFC}" presName="Name17" presStyleLbl="parChTrans1D3" presStyleIdx="0" presStyleCnt="3"/>
      <dgm:spPr/>
      <dgm:t>
        <a:bodyPr/>
        <a:lstStyle/>
        <a:p>
          <a:endParaRPr lang="es-ES"/>
        </a:p>
      </dgm:t>
    </dgm:pt>
    <dgm:pt modelId="{1767EDB1-CF74-489B-AC6A-8A93F14E4A51}" type="pres">
      <dgm:prSet presAssocID="{49C412EC-2CEE-473D-A8B6-AFB6CF0BB270}" presName="hierRoot3" presStyleCnt="0"/>
      <dgm:spPr/>
    </dgm:pt>
    <dgm:pt modelId="{C4389C9B-29E6-405C-BBEB-487B77DDF06E}" type="pres">
      <dgm:prSet presAssocID="{49C412EC-2CEE-473D-A8B6-AFB6CF0BB270}" presName="composite3" presStyleCnt="0"/>
      <dgm:spPr/>
    </dgm:pt>
    <dgm:pt modelId="{ED66648D-4B5E-4F7B-A942-B1207EA3477E}" type="pres">
      <dgm:prSet presAssocID="{49C412EC-2CEE-473D-A8B6-AFB6CF0BB270}" presName="background3" presStyleLbl="node3" presStyleIdx="0" presStyleCnt="3"/>
      <dgm:spPr/>
    </dgm:pt>
    <dgm:pt modelId="{8024A330-C713-4853-BBCF-36A60F9E706C}" type="pres">
      <dgm:prSet presAssocID="{49C412EC-2CEE-473D-A8B6-AFB6CF0BB270}" presName="text3" presStyleLbl="fgAcc3" presStyleIdx="0" presStyleCnt="3" custScaleY="74070">
        <dgm:presLayoutVars>
          <dgm:chPref val="3"/>
        </dgm:presLayoutVars>
      </dgm:prSet>
      <dgm:spPr/>
      <dgm:t>
        <a:bodyPr/>
        <a:lstStyle/>
        <a:p>
          <a:endParaRPr lang="es-ES"/>
        </a:p>
      </dgm:t>
    </dgm:pt>
    <dgm:pt modelId="{7DEF5C99-3986-4B39-B484-2AD653499EAC}" type="pres">
      <dgm:prSet presAssocID="{49C412EC-2CEE-473D-A8B6-AFB6CF0BB270}" presName="hierChild4" presStyleCnt="0"/>
      <dgm:spPr/>
    </dgm:pt>
    <dgm:pt modelId="{A8074834-D781-4BD7-ABD2-74BDC7EAA0B4}" type="pres">
      <dgm:prSet presAssocID="{7A957AE5-E83C-4D78-A12F-6B74492BED06}" presName="Name23" presStyleLbl="parChTrans1D4" presStyleIdx="0" presStyleCnt="3"/>
      <dgm:spPr/>
      <dgm:t>
        <a:bodyPr/>
        <a:lstStyle/>
        <a:p>
          <a:endParaRPr lang="es-ES"/>
        </a:p>
      </dgm:t>
    </dgm:pt>
    <dgm:pt modelId="{A7E281EC-3672-4A83-9E2B-D4D7AC3E9385}" type="pres">
      <dgm:prSet presAssocID="{933AAC3F-639A-4D0A-9C3F-F97A4C118841}" presName="hierRoot4" presStyleCnt="0"/>
      <dgm:spPr/>
    </dgm:pt>
    <dgm:pt modelId="{22B47D45-2574-46DB-89A5-3FB12B66968D}" type="pres">
      <dgm:prSet presAssocID="{933AAC3F-639A-4D0A-9C3F-F97A4C118841}" presName="composite4" presStyleCnt="0"/>
      <dgm:spPr/>
    </dgm:pt>
    <dgm:pt modelId="{517C1785-B328-4416-A843-BE1D701F8D3E}" type="pres">
      <dgm:prSet presAssocID="{933AAC3F-639A-4D0A-9C3F-F97A4C118841}" presName="background4" presStyleLbl="node4" presStyleIdx="0" presStyleCnt="3"/>
      <dgm:spPr/>
    </dgm:pt>
    <dgm:pt modelId="{F51BEBB6-7747-4FE7-B331-04FBBF3F5DC0}" type="pres">
      <dgm:prSet presAssocID="{933AAC3F-639A-4D0A-9C3F-F97A4C118841}" presName="text4" presStyleLbl="fgAcc4" presStyleIdx="0" presStyleCnt="3" custScaleY="83262">
        <dgm:presLayoutVars>
          <dgm:chPref val="3"/>
        </dgm:presLayoutVars>
      </dgm:prSet>
      <dgm:spPr/>
      <dgm:t>
        <a:bodyPr/>
        <a:lstStyle/>
        <a:p>
          <a:endParaRPr lang="es-ES"/>
        </a:p>
      </dgm:t>
    </dgm:pt>
    <dgm:pt modelId="{891DF5BB-836E-498B-98D2-7DE9BF5A725F}" type="pres">
      <dgm:prSet presAssocID="{933AAC3F-639A-4D0A-9C3F-F97A4C118841}" presName="hierChild5" presStyleCnt="0"/>
      <dgm:spPr/>
    </dgm:pt>
    <dgm:pt modelId="{B696CC71-9579-4154-8784-7D3D7EC46351}" type="pres">
      <dgm:prSet presAssocID="{1DCB4B83-4FD4-4D40-BC2C-61A53F23ECF6}" presName="Name23" presStyleLbl="parChTrans1D4" presStyleIdx="1" presStyleCnt="3"/>
      <dgm:spPr/>
      <dgm:t>
        <a:bodyPr/>
        <a:lstStyle/>
        <a:p>
          <a:endParaRPr lang="es-ES"/>
        </a:p>
      </dgm:t>
    </dgm:pt>
    <dgm:pt modelId="{791E807A-874A-4D56-BFE3-CFA0B6A83600}" type="pres">
      <dgm:prSet presAssocID="{7C3BFCFE-C9F8-4BA5-85AF-36C9163CBEE5}" presName="hierRoot4" presStyleCnt="0"/>
      <dgm:spPr/>
    </dgm:pt>
    <dgm:pt modelId="{C11D7CE5-3EEE-474F-910F-BDC0AB83641F}" type="pres">
      <dgm:prSet presAssocID="{7C3BFCFE-C9F8-4BA5-85AF-36C9163CBEE5}" presName="composite4" presStyleCnt="0"/>
      <dgm:spPr/>
    </dgm:pt>
    <dgm:pt modelId="{78DB2ED8-2B3E-4158-9D75-0D6CBE6CDD61}" type="pres">
      <dgm:prSet presAssocID="{7C3BFCFE-C9F8-4BA5-85AF-36C9163CBEE5}" presName="background4" presStyleLbl="node4" presStyleIdx="1" presStyleCnt="3"/>
      <dgm:spPr/>
    </dgm:pt>
    <dgm:pt modelId="{6F2746D0-4F0A-41B8-873A-C20A30FF8DA7}" type="pres">
      <dgm:prSet presAssocID="{7C3BFCFE-C9F8-4BA5-85AF-36C9163CBEE5}" presName="text4" presStyleLbl="fgAcc4" presStyleIdx="1" presStyleCnt="3" custScaleY="88448">
        <dgm:presLayoutVars>
          <dgm:chPref val="3"/>
        </dgm:presLayoutVars>
      </dgm:prSet>
      <dgm:spPr/>
      <dgm:t>
        <a:bodyPr/>
        <a:lstStyle/>
        <a:p>
          <a:endParaRPr lang="es-ES"/>
        </a:p>
      </dgm:t>
    </dgm:pt>
    <dgm:pt modelId="{132F6005-7121-4192-9723-13FBD7E90D20}" type="pres">
      <dgm:prSet presAssocID="{7C3BFCFE-C9F8-4BA5-85AF-36C9163CBEE5}" presName="hierChild5" presStyleCnt="0"/>
      <dgm:spPr/>
    </dgm:pt>
    <dgm:pt modelId="{10AE086D-9899-477E-A37D-B66D5DCD619C}" type="pres">
      <dgm:prSet presAssocID="{FDB5BAEB-8E45-4205-B78E-B7960FADBFD3}" presName="Name23" presStyleLbl="parChTrans1D4" presStyleIdx="2" presStyleCnt="3"/>
      <dgm:spPr/>
      <dgm:t>
        <a:bodyPr/>
        <a:lstStyle/>
        <a:p>
          <a:endParaRPr lang="es-ES"/>
        </a:p>
      </dgm:t>
    </dgm:pt>
    <dgm:pt modelId="{9679076A-EC57-4893-823F-DD5D8806F16F}" type="pres">
      <dgm:prSet presAssocID="{3269B8EE-7BCA-4875-A6B5-5699EBCCA49A}" presName="hierRoot4" presStyleCnt="0"/>
      <dgm:spPr/>
    </dgm:pt>
    <dgm:pt modelId="{EDD50202-15D0-45BC-9D75-62C0AF5B5C90}" type="pres">
      <dgm:prSet presAssocID="{3269B8EE-7BCA-4875-A6B5-5699EBCCA49A}" presName="composite4" presStyleCnt="0"/>
      <dgm:spPr/>
    </dgm:pt>
    <dgm:pt modelId="{5103CDB6-33B8-480A-BA0C-9A25698CDD91}" type="pres">
      <dgm:prSet presAssocID="{3269B8EE-7BCA-4875-A6B5-5699EBCCA49A}" presName="background4" presStyleLbl="node4" presStyleIdx="2" presStyleCnt="3"/>
      <dgm:spPr/>
    </dgm:pt>
    <dgm:pt modelId="{54921E0E-D886-4944-AF87-22EF2E7C3B22}" type="pres">
      <dgm:prSet presAssocID="{3269B8EE-7BCA-4875-A6B5-5699EBCCA49A}" presName="text4" presStyleLbl="fgAcc4" presStyleIdx="2" presStyleCnt="3" custScaleX="118262" custScaleY="75482">
        <dgm:presLayoutVars>
          <dgm:chPref val="3"/>
        </dgm:presLayoutVars>
      </dgm:prSet>
      <dgm:spPr/>
      <dgm:t>
        <a:bodyPr/>
        <a:lstStyle/>
        <a:p>
          <a:endParaRPr lang="es-ES"/>
        </a:p>
      </dgm:t>
    </dgm:pt>
    <dgm:pt modelId="{516A4885-2063-46A8-B463-811697D0A027}" type="pres">
      <dgm:prSet presAssocID="{3269B8EE-7BCA-4875-A6B5-5699EBCCA49A}" presName="hierChild5" presStyleCnt="0"/>
      <dgm:spPr/>
    </dgm:pt>
    <dgm:pt modelId="{C93A8129-A511-442B-BF05-AAF918135A62}" type="pres">
      <dgm:prSet presAssocID="{EBC309C9-0AF3-4B1D-81F2-FEF71D3BD1AB}" presName="Name10" presStyleLbl="parChTrans1D2" presStyleIdx="1" presStyleCnt="2"/>
      <dgm:spPr/>
      <dgm:t>
        <a:bodyPr/>
        <a:lstStyle/>
        <a:p>
          <a:endParaRPr lang="es-ES"/>
        </a:p>
      </dgm:t>
    </dgm:pt>
    <dgm:pt modelId="{C02E3E38-4035-4FF8-959D-CC9D3873C3DF}" type="pres">
      <dgm:prSet presAssocID="{09A2C416-072B-40A3-9FE2-4BF061A5A8FF}" presName="hierRoot2" presStyleCnt="0"/>
      <dgm:spPr/>
    </dgm:pt>
    <dgm:pt modelId="{59447838-0E67-4FB0-B8EF-5399B44CD72C}" type="pres">
      <dgm:prSet presAssocID="{09A2C416-072B-40A3-9FE2-4BF061A5A8FF}" presName="composite2" presStyleCnt="0"/>
      <dgm:spPr/>
    </dgm:pt>
    <dgm:pt modelId="{3A2E22FE-F7AC-49FA-B84F-D474E01F7B87}" type="pres">
      <dgm:prSet presAssocID="{09A2C416-072B-40A3-9FE2-4BF061A5A8FF}" presName="background2" presStyleLbl="node2" presStyleIdx="1" presStyleCnt="2"/>
      <dgm:spPr/>
    </dgm:pt>
    <dgm:pt modelId="{A92D8395-7999-4310-B91A-129AD125A900}" type="pres">
      <dgm:prSet presAssocID="{09A2C416-072B-40A3-9FE2-4BF061A5A8FF}" presName="text2" presStyleLbl="fgAcc2" presStyleIdx="1" presStyleCnt="2" custScaleX="117439" custScaleY="63930">
        <dgm:presLayoutVars>
          <dgm:chPref val="3"/>
        </dgm:presLayoutVars>
      </dgm:prSet>
      <dgm:spPr/>
      <dgm:t>
        <a:bodyPr/>
        <a:lstStyle/>
        <a:p>
          <a:endParaRPr lang="es-ES"/>
        </a:p>
      </dgm:t>
    </dgm:pt>
    <dgm:pt modelId="{542D07DD-A47B-4C5C-B66D-9219062B0C9C}" type="pres">
      <dgm:prSet presAssocID="{09A2C416-072B-40A3-9FE2-4BF061A5A8FF}" presName="hierChild3" presStyleCnt="0"/>
      <dgm:spPr/>
    </dgm:pt>
    <dgm:pt modelId="{2258D0E5-FC4F-4316-890D-6384F822B74C}" type="pres">
      <dgm:prSet presAssocID="{F3C03426-AE56-4E8E-BAB0-383C1B1D6AA9}" presName="Name17" presStyleLbl="parChTrans1D3" presStyleIdx="1" presStyleCnt="3"/>
      <dgm:spPr/>
      <dgm:t>
        <a:bodyPr/>
        <a:lstStyle/>
        <a:p>
          <a:endParaRPr lang="es-ES"/>
        </a:p>
      </dgm:t>
    </dgm:pt>
    <dgm:pt modelId="{514A28BF-3174-4130-8087-5CE01310F499}" type="pres">
      <dgm:prSet presAssocID="{CDA60E79-BE70-4BB9-9997-66B10F9A38C7}" presName="hierRoot3" presStyleCnt="0"/>
      <dgm:spPr/>
    </dgm:pt>
    <dgm:pt modelId="{64842AE1-D0F3-4A9B-B0D2-ACD256FE6BF5}" type="pres">
      <dgm:prSet presAssocID="{CDA60E79-BE70-4BB9-9997-66B10F9A38C7}" presName="composite3" presStyleCnt="0"/>
      <dgm:spPr/>
    </dgm:pt>
    <dgm:pt modelId="{A4E72930-DC43-4777-B952-9AD1BB77D727}" type="pres">
      <dgm:prSet presAssocID="{CDA60E79-BE70-4BB9-9997-66B10F9A38C7}" presName="background3" presStyleLbl="node3" presStyleIdx="1" presStyleCnt="3"/>
      <dgm:spPr/>
    </dgm:pt>
    <dgm:pt modelId="{7C68881D-29C3-42FD-95DC-DDF3B0C9EEC3}" type="pres">
      <dgm:prSet presAssocID="{CDA60E79-BE70-4BB9-9997-66B10F9A38C7}" presName="text3" presStyleLbl="fgAcc3" presStyleIdx="1" presStyleCnt="3" custScaleY="68657">
        <dgm:presLayoutVars>
          <dgm:chPref val="3"/>
        </dgm:presLayoutVars>
      </dgm:prSet>
      <dgm:spPr/>
      <dgm:t>
        <a:bodyPr/>
        <a:lstStyle/>
        <a:p>
          <a:endParaRPr lang="es-ES"/>
        </a:p>
      </dgm:t>
    </dgm:pt>
    <dgm:pt modelId="{338110E2-403B-4B58-96D7-6CD17038AC5C}" type="pres">
      <dgm:prSet presAssocID="{CDA60E79-BE70-4BB9-9997-66B10F9A38C7}" presName="hierChild4" presStyleCnt="0"/>
      <dgm:spPr/>
    </dgm:pt>
    <dgm:pt modelId="{CDE12E9B-2EC8-4837-8C48-B07A621A28CE}" type="pres">
      <dgm:prSet presAssocID="{1E858395-0067-491C-B0E5-B580AE716D80}" presName="Name17" presStyleLbl="parChTrans1D3" presStyleIdx="2" presStyleCnt="3"/>
      <dgm:spPr/>
      <dgm:t>
        <a:bodyPr/>
        <a:lstStyle/>
        <a:p>
          <a:endParaRPr lang="es-ES"/>
        </a:p>
      </dgm:t>
    </dgm:pt>
    <dgm:pt modelId="{7CF54036-B155-475F-9202-EF9E65514008}" type="pres">
      <dgm:prSet presAssocID="{AF8D76E8-FDB3-48C8-9CB9-1B275074D241}" presName="hierRoot3" presStyleCnt="0"/>
      <dgm:spPr/>
    </dgm:pt>
    <dgm:pt modelId="{18EF75DA-055D-48B4-A4EB-E6AB20952076}" type="pres">
      <dgm:prSet presAssocID="{AF8D76E8-FDB3-48C8-9CB9-1B275074D241}" presName="composite3" presStyleCnt="0"/>
      <dgm:spPr/>
    </dgm:pt>
    <dgm:pt modelId="{27A56785-B04F-4D54-903C-3810B91AB878}" type="pres">
      <dgm:prSet presAssocID="{AF8D76E8-FDB3-48C8-9CB9-1B275074D241}" presName="background3" presStyleLbl="node3" presStyleIdx="2" presStyleCnt="3"/>
      <dgm:spPr/>
    </dgm:pt>
    <dgm:pt modelId="{CB2118CF-D587-4DF8-8172-E43ED6A75DAA}" type="pres">
      <dgm:prSet presAssocID="{AF8D76E8-FDB3-48C8-9CB9-1B275074D241}" presName="text3" presStyleLbl="fgAcc3" presStyleIdx="2" presStyleCnt="3" custScaleY="68657">
        <dgm:presLayoutVars>
          <dgm:chPref val="3"/>
        </dgm:presLayoutVars>
      </dgm:prSet>
      <dgm:spPr/>
      <dgm:t>
        <a:bodyPr/>
        <a:lstStyle/>
        <a:p>
          <a:endParaRPr lang="es-ES"/>
        </a:p>
      </dgm:t>
    </dgm:pt>
    <dgm:pt modelId="{412FAB02-9DEE-41C1-A700-014F58562627}" type="pres">
      <dgm:prSet presAssocID="{AF8D76E8-FDB3-48C8-9CB9-1B275074D241}" presName="hierChild4" presStyleCnt="0"/>
      <dgm:spPr/>
    </dgm:pt>
  </dgm:ptLst>
  <dgm:cxnLst>
    <dgm:cxn modelId="{A1BCA362-7BF6-4FB4-8CEB-36C6BDEFB551}" type="presOf" srcId="{1E858395-0067-491C-B0E5-B580AE716D80}" destId="{CDE12E9B-2EC8-4837-8C48-B07A621A28CE}" srcOrd="0" destOrd="0" presId="urn:microsoft.com/office/officeart/2005/8/layout/hierarchy1"/>
    <dgm:cxn modelId="{98ABEF5D-0A95-400D-9F51-5D0A968F4CC8}" srcId="{722B699B-D8F1-4454-8CBE-23AD82038621}" destId="{60EE1577-6E0D-464E-8041-04E0B07DBBB4}" srcOrd="0" destOrd="0" parTransId="{FFA89DF8-3680-4DEF-A36B-5D104DB684C3}" sibTransId="{EB15F37E-6E44-4860-B86B-1203DFDF978E}"/>
    <dgm:cxn modelId="{3FE1C400-2B4E-4A84-81D2-AEEF6C67DEA4}" type="presOf" srcId="{7A957AE5-E83C-4D78-A12F-6B74492BED06}" destId="{A8074834-D781-4BD7-ABD2-74BDC7EAA0B4}" srcOrd="0" destOrd="0" presId="urn:microsoft.com/office/officeart/2005/8/layout/hierarchy1"/>
    <dgm:cxn modelId="{643542E6-CB79-4204-822E-14094C68F07F}" srcId="{49C412EC-2CEE-473D-A8B6-AFB6CF0BB270}" destId="{7C3BFCFE-C9F8-4BA5-85AF-36C9163CBEE5}" srcOrd="1" destOrd="0" parTransId="{1DCB4B83-4FD4-4D40-BC2C-61A53F23ECF6}" sibTransId="{7EEAE63E-D074-461D-86C8-C58497BD4973}"/>
    <dgm:cxn modelId="{554BE1C5-FBE1-45FD-8396-2853E26573B4}" type="presOf" srcId="{7C3BFCFE-C9F8-4BA5-85AF-36C9163CBEE5}" destId="{6F2746D0-4F0A-41B8-873A-C20A30FF8DA7}" srcOrd="0" destOrd="0" presId="urn:microsoft.com/office/officeart/2005/8/layout/hierarchy1"/>
    <dgm:cxn modelId="{4F21029E-349B-46F6-A85E-E2A4F2FA2DF7}" type="presOf" srcId="{50E82110-1815-487B-968C-2443A9D8E5A8}" destId="{D1AD2E6A-3BD3-488B-8B00-6148F4373B9B}" srcOrd="0" destOrd="0" presId="urn:microsoft.com/office/officeart/2005/8/layout/hierarchy1"/>
    <dgm:cxn modelId="{8B9AA2B1-0BD0-46E2-8949-26E4D0220A43}" type="presOf" srcId="{49C412EC-2CEE-473D-A8B6-AFB6CF0BB270}" destId="{8024A330-C713-4853-BBCF-36A60F9E706C}" srcOrd="0" destOrd="0" presId="urn:microsoft.com/office/officeart/2005/8/layout/hierarchy1"/>
    <dgm:cxn modelId="{555E78EC-C2F4-4319-8988-521A6C1C43B3}" type="presOf" srcId="{FDB5BAEB-8E45-4205-B78E-B7960FADBFD3}" destId="{10AE086D-9899-477E-A37D-B66D5DCD619C}" srcOrd="0" destOrd="0" presId="urn:microsoft.com/office/officeart/2005/8/layout/hierarchy1"/>
    <dgm:cxn modelId="{6FD48BDF-8C23-44EB-B4FA-90D0C62CF596}" srcId="{09A2C416-072B-40A3-9FE2-4BF061A5A8FF}" destId="{CDA60E79-BE70-4BB9-9997-66B10F9A38C7}" srcOrd="0" destOrd="0" parTransId="{F3C03426-AE56-4E8E-BAB0-383C1B1D6AA9}" sibTransId="{45001CCB-751F-44C2-A3D6-C3024FBBFB05}"/>
    <dgm:cxn modelId="{CC15E7A1-60E3-4B16-B83D-26B0B829BE01}" type="presOf" srcId="{3269B8EE-7BCA-4875-A6B5-5699EBCCA49A}" destId="{54921E0E-D886-4944-AF87-22EF2E7C3B22}" srcOrd="0" destOrd="0" presId="urn:microsoft.com/office/officeart/2005/8/layout/hierarchy1"/>
    <dgm:cxn modelId="{67413AD7-BC9A-4270-AE24-1E8A54503D46}" type="presOf" srcId="{272DD71E-5E45-4ED5-8286-688AA227AFD4}" destId="{69CC9729-CCAD-4E3D-ACF9-40A39044CCAA}" srcOrd="0" destOrd="0" presId="urn:microsoft.com/office/officeart/2005/8/layout/hierarchy1"/>
    <dgm:cxn modelId="{AF2ACB39-1B27-45C7-A616-78E2DE86C753}" srcId="{49C412EC-2CEE-473D-A8B6-AFB6CF0BB270}" destId="{3269B8EE-7BCA-4875-A6B5-5699EBCCA49A}" srcOrd="2" destOrd="0" parTransId="{FDB5BAEB-8E45-4205-B78E-B7960FADBFD3}" sibTransId="{F3ED1291-B074-4EED-B0E9-ACAF5E02607E}"/>
    <dgm:cxn modelId="{969A7E04-4815-4A9E-A762-08F0F09EACB0}" srcId="{09A2C416-072B-40A3-9FE2-4BF061A5A8FF}" destId="{AF8D76E8-FDB3-48C8-9CB9-1B275074D241}" srcOrd="1" destOrd="0" parTransId="{1E858395-0067-491C-B0E5-B580AE716D80}" sibTransId="{4103FC93-E0E4-42B9-9E02-B29C5E0EFA8B}"/>
    <dgm:cxn modelId="{154D992D-AD83-4433-9C4F-DAFB556462E9}" srcId="{49C412EC-2CEE-473D-A8B6-AFB6CF0BB270}" destId="{933AAC3F-639A-4D0A-9C3F-F97A4C118841}" srcOrd="0" destOrd="0" parTransId="{7A957AE5-E83C-4D78-A12F-6B74492BED06}" sibTransId="{175CC506-C7DA-4325-8D71-1275160ACCBA}"/>
    <dgm:cxn modelId="{1A804E24-5CEE-4682-B78F-FE65CB9AC3AA}" srcId="{50E82110-1815-487B-968C-2443A9D8E5A8}" destId="{272DD71E-5E45-4ED5-8286-688AA227AFD4}" srcOrd="0" destOrd="0" parTransId="{F2A493BD-B698-4CD1-A36C-7FEDD43C369B}" sibTransId="{72D747C1-D85B-469E-BB88-36FF1EB966FE}"/>
    <dgm:cxn modelId="{64486F7B-3ABF-4CDB-B590-B98B9F91DCB1}" srcId="{722B699B-D8F1-4454-8CBE-23AD82038621}" destId="{09A2C416-072B-40A3-9FE2-4BF061A5A8FF}" srcOrd="1" destOrd="0" parTransId="{EBC309C9-0AF3-4B1D-81F2-FEF71D3BD1AB}" sibTransId="{26574118-7439-45C4-847B-CFE84D2BE357}"/>
    <dgm:cxn modelId="{4FDA34E8-6400-4083-A5A4-44151CF33589}" type="presOf" srcId="{EBC309C9-0AF3-4B1D-81F2-FEF71D3BD1AB}" destId="{C93A8129-A511-442B-BF05-AAF918135A62}" srcOrd="0" destOrd="0" presId="urn:microsoft.com/office/officeart/2005/8/layout/hierarchy1"/>
    <dgm:cxn modelId="{6F25A128-F135-4AB3-8DE5-DD41AC731927}" type="presOf" srcId="{CDA60E79-BE70-4BB9-9997-66B10F9A38C7}" destId="{7C68881D-29C3-42FD-95DC-DDF3B0C9EEC3}" srcOrd="0" destOrd="0" presId="urn:microsoft.com/office/officeart/2005/8/layout/hierarchy1"/>
    <dgm:cxn modelId="{B954CEA2-28BE-465F-8CF5-35161A453587}" type="presOf" srcId="{FFA89DF8-3680-4DEF-A36B-5D104DB684C3}" destId="{935FA7BB-7F11-491B-950F-76282FB7BBD3}" srcOrd="0" destOrd="0" presId="urn:microsoft.com/office/officeart/2005/8/layout/hierarchy1"/>
    <dgm:cxn modelId="{90DDE516-8737-483A-9936-85288EFE1CB4}" type="presOf" srcId="{933AAC3F-639A-4D0A-9C3F-F97A4C118841}" destId="{F51BEBB6-7747-4FE7-B331-04FBBF3F5DC0}" srcOrd="0" destOrd="0" presId="urn:microsoft.com/office/officeart/2005/8/layout/hierarchy1"/>
    <dgm:cxn modelId="{BA867FE1-EBE3-4C85-BFBD-CD7BCD31372A}" srcId="{50E82110-1815-487B-968C-2443A9D8E5A8}" destId="{722B699B-D8F1-4454-8CBE-23AD82038621}" srcOrd="1" destOrd="0" parTransId="{D9644DB1-9115-4AC0-A5AA-E58FB32A14D2}" sibTransId="{06C46EF0-44E0-4540-AD22-26789AFFF80E}"/>
    <dgm:cxn modelId="{285ADC86-9505-452F-A9E3-BF4DA1744364}" type="presOf" srcId="{AF8D76E8-FDB3-48C8-9CB9-1B275074D241}" destId="{CB2118CF-D587-4DF8-8172-E43ED6A75DAA}" srcOrd="0" destOrd="0" presId="urn:microsoft.com/office/officeart/2005/8/layout/hierarchy1"/>
    <dgm:cxn modelId="{4CAC5BBE-9AB8-4ECF-8DBC-3E02C4C81CA9}" type="presOf" srcId="{97D554EB-F174-40AE-ADA7-127348305DFC}" destId="{7F4D621C-B520-4DE4-8820-E88A8294C156}" srcOrd="0" destOrd="0" presId="urn:microsoft.com/office/officeart/2005/8/layout/hierarchy1"/>
    <dgm:cxn modelId="{0956010E-6523-4F97-8DDA-63F81C788427}" type="presOf" srcId="{F3C03426-AE56-4E8E-BAB0-383C1B1D6AA9}" destId="{2258D0E5-FC4F-4316-890D-6384F822B74C}" srcOrd="0" destOrd="0" presId="urn:microsoft.com/office/officeart/2005/8/layout/hierarchy1"/>
    <dgm:cxn modelId="{1E703FAC-712C-41C0-9EB1-2B0F64EFDE5D}" type="presOf" srcId="{60EE1577-6E0D-464E-8041-04E0B07DBBB4}" destId="{384A85EB-2B1F-4E8C-9B1E-2860C524DBED}" srcOrd="0" destOrd="0" presId="urn:microsoft.com/office/officeart/2005/8/layout/hierarchy1"/>
    <dgm:cxn modelId="{1488F0FC-1E19-47B4-A69D-116A589B9747}" type="presOf" srcId="{1DCB4B83-4FD4-4D40-BC2C-61A53F23ECF6}" destId="{B696CC71-9579-4154-8784-7D3D7EC46351}" srcOrd="0" destOrd="0" presId="urn:microsoft.com/office/officeart/2005/8/layout/hierarchy1"/>
    <dgm:cxn modelId="{6AEC7694-E775-4891-AAC4-26432D7F7BAF}" srcId="{60EE1577-6E0D-464E-8041-04E0B07DBBB4}" destId="{49C412EC-2CEE-473D-A8B6-AFB6CF0BB270}" srcOrd="0" destOrd="0" parTransId="{97D554EB-F174-40AE-ADA7-127348305DFC}" sibTransId="{C5B7897F-A1CF-43A4-988A-A95E565F6195}"/>
    <dgm:cxn modelId="{1F958D7F-770D-4DC8-8BA2-2D3A43C6F57F}" type="presOf" srcId="{09A2C416-072B-40A3-9FE2-4BF061A5A8FF}" destId="{A92D8395-7999-4310-B91A-129AD125A900}" srcOrd="0" destOrd="0" presId="urn:microsoft.com/office/officeart/2005/8/layout/hierarchy1"/>
    <dgm:cxn modelId="{54FFE83B-566E-4EDA-95F2-1164F63FB50F}" type="presOf" srcId="{722B699B-D8F1-4454-8CBE-23AD82038621}" destId="{60A5695D-5E4F-49D3-8EC9-5DE1DA668A9E}" srcOrd="0" destOrd="0" presId="urn:microsoft.com/office/officeart/2005/8/layout/hierarchy1"/>
    <dgm:cxn modelId="{10E2BEA7-C2CC-486A-801B-0141B653C539}" type="presParOf" srcId="{D1AD2E6A-3BD3-488B-8B00-6148F4373B9B}" destId="{5B3B8BF0-C0DB-4841-8C38-B77BCBF21F64}" srcOrd="0" destOrd="0" presId="urn:microsoft.com/office/officeart/2005/8/layout/hierarchy1"/>
    <dgm:cxn modelId="{A92553B3-032B-4434-B0F9-5148DC57D5BF}" type="presParOf" srcId="{5B3B8BF0-C0DB-4841-8C38-B77BCBF21F64}" destId="{E9F2F9AE-8C6C-4695-AD1C-6CF06BAA1E72}" srcOrd="0" destOrd="0" presId="urn:microsoft.com/office/officeart/2005/8/layout/hierarchy1"/>
    <dgm:cxn modelId="{3410C02A-7C45-4A47-AAA9-481EBA8D4501}" type="presParOf" srcId="{E9F2F9AE-8C6C-4695-AD1C-6CF06BAA1E72}" destId="{74BC5E21-2B2D-40BC-8184-CAF97E0C7FF1}" srcOrd="0" destOrd="0" presId="urn:microsoft.com/office/officeart/2005/8/layout/hierarchy1"/>
    <dgm:cxn modelId="{FC00A091-E500-4C1D-90AF-D23BAD062061}" type="presParOf" srcId="{E9F2F9AE-8C6C-4695-AD1C-6CF06BAA1E72}" destId="{69CC9729-CCAD-4E3D-ACF9-40A39044CCAA}" srcOrd="1" destOrd="0" presId="urn:microsoft.com/office/officeart/2005/8/layout/hierarchy1"/>
    <dgm:cxn modelId="{11607106-3918-4B06-A211-7B3D53575327}" type="presParOf" srcId="{5B3B8BF0-C0DB-4841-8C38-B77BCBF21F64}" destId="{0CCE8AE8-BECD-4C07-91DB-93EE05530751}" srcOrd="1" destOrd="0" presId="urn:microsoft.com/office/officeart/2005/8/layout/hierarchy1"/>
    <dgm:cxn modelId="{976427C2-FCC9-49CA-B9B3-55F27976143D}" type="presParOf" srcId="{D1AD2E6A-3BD3-488B-8B00-6148F4373B9B}" destId="{45DB06AE-5C2E-4B6F-89B4-4861614E5596}" srcOrd="1" destOrd="0" presId="urn:microsoft.com/office/officeart/2005/8/layout/hierarchy1"/>
    <dgm:cxn modelId="{FDE607EB-010D-433F-8708-FE831C06A309}" type="presParOf" srcId="{45DB06AE-5C2E-4B6F-89B4-4861614E5596}" destId="{92863720-C9EF-4DE5-8D2C-88B8C0CA289D}" srcOrd="0" destOrd="0" presId="urn:microsoft.com/office/officeart/2005/8/layout/hierarchy1"/>
    <dgm:cxn modelId="{3FC2A234-EF1A-49E4-A462-2716503FD053}" type="presParOf" srcId="{92863720-C9EF-4DE5-8D2C-88B8C0CA289D}" destId="{44C79308-73BF-4F43-B3FB-FF102E12F140}" srcOrd="0" destOrd="0" presId="urn:microsoft.com/office/officeart/2005/8/layout/hierarchy1"/>
    <dgm:cxn modelId="{3AD819F6-02CA-4690-8676-C40BAFB2B0EA}" type="presParOf" srcId="{92863720-C9EF-4DE5-8D2C-88B8C0CA289D}" destId="{60A5695D-5E4F-49D3-8EC9-5DE1DA668A9E}" srcOrd="1" destOrd="0" presId="urn:microsoft.com/office/officeart/2005/8/layout/hierarchy1"/>
    <dgm:cxn modelId="{518958A8-FFD8-4F68-B0F3-EA2816E7093C}" type="presParOf" srcId="{45DB06AE-5C2E-4B6F-89B4-4861614E5596}" destId="{C67806D7-0413-4378-A278-EB4435F99F1F}" srcOrd="1" destOrd="0" presId="urn:microsoft.com/office/officeart/2005/8/layout/hierarchy1"/>
    <dgm:cxn modelId="{F3A40260-5253-4BF6-8911-80905AF8C0C3}" type="presParOf" srcId="{C67806D7-0413-4378-A278-EB4435F99F1F}" destId="{935FA7BB-7F11-491B-950F-76282FB7BBD3}" srcOrd="0" destOrd="0" presId="urn:microsoft.com/office/officeart/2005/8/layout/hierarchy1"/>
    <dgm:cxn modelId="{72233482-51CA-40BA-9D41-F1CCC7DCC7D2}" type="presParOf" srcId="{C67806D7-0413-4378-A278-EB4435F99F1F}" destId="{C2EE2AE7-60CB-481A-B91C-69AEDB92650B}" srcOrd="1" destOrd="0" presId="urn:microsoft.com/office/officeart/2005/8/layout/hierarchy1"/>
    <dgm:cxn modelId="{1F1DA692-B75D-47A7-BD4E-68B285608543}" type="presParOf" srcId="{C2EE2AE7-60CB-481A-B91C-69AEDB92650B}" destId="{1901C0EF-727F-4FA3-8BB4-636835CBAB4F}" srcOrd="0" destOrd="0" presId="urn:microsoft.com/office/officeart/2005/8/layout/hierarchy1"/>
    <dgm:cxn modelId="{59ED8A1E-AB6B-4174-BEF8-ECAA0431E805}" type="presParOf" srcId="{1901C0EF-727F-4FA3-8BB4-636835CBAB4F}" destId="{678138BA-E4D7-4EE3-AFA4-B1533E1504F1}" srcOrd="0" destOrd="0" presId="urn:microsoft.com/office/officeart/2005/8/layout/hierarchy1"/>
    <dgm:cxn modelId="{827AAB4A-B2D7-49BB-9430-A9D336AB50E5}" type="presParOf" srcId="{1901C0EF-727F-4FA3-8BB4-636835CBAB4F}" destId="{384A85EB-2B1F-4E8C-9B1E-2860C524DBED}" srcOrd="1" destOrd="0" presId="urn:microsoft.com/office/officeart/2005/8/layout/hierarchy1"/>
    <dgm:cxn modelId="{EE95FF6C-DAA1-4C5E-8FED-14AD1A3E203D}" type="presParOf" srcId="{C2EE2AE7-60CB-481A-B91C-69AEDB92650B}" destId="{4E2E13A7-8D58-4C37-8992-3D972D4CA031}" srcOrd="1" destOrd="0" presId="urn:microsoft.com/office/officeart/2005/8/layout/hierarchy1"/>
    <dgm:cxn modelId="{0B0CE7BB-3846-4BF6-8022-2EA2512B321F}" type="presParOf" srcId="{4E2E13A7-8D58-4C37-8992-3D972D4CA031}" destId="{7F4D621C-B520-4DE4-8820-E88A8294C156}" srcOrd="0" destOrd="0" presId="urn:microsoft.com/office/officeart/2005/8/layout/hierarchy1"/>
    <dgm:cxn modelId="{F5AB17E2-1D76-4E8C-8AA8-87432202B3EB}" type="presParOf" srcId="{4E2E13A7-8D58-4C37-8992-3D972D4CA031}" destId="{1767EDB1-CF74-489B-AC6A-8A93F14E4A51}" srcOrd="1" destOrd="0" presId="urn:microsoft.com/office/officeart/2005/8/layout/hierarchy1"/>
    <dgm:cxn modelId="{52B5C3FF-571E-4BD8-8007-0157FA9CEC55}" type="presParOf" srcId="{1767EDB1-CF74-489B-AC6A-8A93F14E4A51}" destId="{C4389C9B-29E6-405C-BBEB-487B77DDF06E}" srcOrd="0" destOrd="0" presId="urn:microsoft.com/office/officeart/2005/8/layout/hierarchy1"/>
    <dgm:cxn modelId="{E9E799B4-F2A2-4730-8462-0C2F53341F55}" type="presParOf" srcId="{C4389C9B-29E6-405C-BBEB-487B77DDF06E}" destId="{ED66648D-4B5E-4F7B-A942-B1207EA3477E}" srcOrd="0" destOrd="0" presId="urn:microsoft.com/office/officeart/2005/8/layout/hierarchy1"/>
    <dgm:cxn modelId="{9AB6B0DD-4874-49BD-9ED7-12A8826C2EF5}" type="presParOf" srcId="{C4389C9B-29E6-405C-BBEB-487B77DDF06E}" destId="{8024A330-C713-4853-BBCF-36A60F9E706C}" srcOrd="1" destOrd="0" presId="urn:microsoft.com/office/officeart/2005/8/layout/hierarchy1"/>
    <dgm:cxn modelId="{02251725-8BB9-4747-8A22-783E5F609630}" type="presParOf" srcId="{1767EDB1-CF74-489B-AC6A-8A93F14E4A51}" destId="{7DEF5C99-3986-4B39-B484-2AD653499EAC}" srcOrd="1" destOrd="0" presId="urn:microsoft.com/office/officeart/2005/8/layout/hierarchy1"/>
    <dgm:cxn modelId="{AA77E2A9-4716-4CCD-BD46-E227DE4099DD}" type="presParOf" srcId="{7DEF5C99-3986-4B39-B484-2AD653499EAC}" destId="{A8074834-D781-4BD7-ABD2-74BDC7EAA0B4}" srcOrd="0" destOrd="0" presId="urn:microsoft.com/office/officeart/2005/8/layout/hierarchy1"/>
    <dgm:cxn modelId="{10D0CA07-C98B-404B-9F3F-B8FBA92633C2}" type="presParOf" srcId="{7DEF5C99-3986-4B39-B484-2AD653499EAC}" destId="{A7E281EC-3672-4A83-9E2B-D4D7AC3E9385}" srcOrd="1" destOrd="0" presId="urn:microsoft.com/office/officeart/2005/8/layout/hierarchy1"/>
    <dgm:cxn modelId="{22D80EDE-468C-44D6-A00B-DADBF590514A}" type="presParOf" srcId="{A7E281EC-3672-4A83-9E2B-D4D7AC3E9385}" destId="{22B47D45-2574-46DB-89A5-3FB12B66968D}" srcOrd="0" destOrd="0" presId="urn:microsoft.com/office/officeart/2005/8/layout/hierarchy1"/>
    <dgm:cxn modelId="{03A46295-6687-4EE2-8322-3004A9A505EE}" type="presParOf" srcId="{22B47D45-2574-46DB-89A5-3FB12B66968D}" destId="{517C1785-B328-4416-A843-BE1D701F8D3E}" srcOrd="0" destOrd="0" presId="urn:microsoft.com/office/officeart/2005/8/layout/hierarchy1"/>
    <dgm:cxn modelId="{95EC5B81-A888-4A61-A4D2-EE6EFFB7A8A0}" type="presParOf" srcId="{22B47D45-2574-46DB-89A5-3FB12B66968D}" destId="{F51BEBB6-7747-4FE7-B331-04FBBF3F5DC0}" srcOrd="1" destOrd="0" presId="urn:microsoft.com/office/officeart/2005/8/layout/hierarchy1"/>
    <dgm:cxn modelId="{9EE02C4B-46A4-407A-8A97-8E65FE20FDBF}" type="presParOf" srcId="{A7E281EC-3672-4A83-9E2B-D4D7AC3E9385}" destId="{891DF5BB-836E-498B-98D2-7DE9BF5A725F}" srcOrd="1" destOrd="0" presId="urn:microsoft.com/office/officeart/2005/8/layout/hierarchy1"/>
    <dgm:cxn modelId="{6FFE9A98-9447-467D-8215-91F29405D7AE}" type="presParOf" srcId="{7DEF5C99-3986-4B39-B484-2AD653499EAC}" destId="{B696CC71-9579-4154-8784-7D3D7EC46351}" srcOrd="2" destOrd="0" presId="urn:microsoft.com/office/officeart/2005/8/layout/hierarchy1"/>
    <dgm:cxn modelId="{9D570DD7-7506-4DD6-888D-30A652A06B8E}" type="presParOf" srcId="{7DEF5C99-3986-4B39-B484-2AD653499EAC}" destId="{791E807A-874A-4D56-BFE3-CFA0B6A83600}" srcOrd="3" destOrd="0" presId="urn:microsoft.com/office/officeart/2005/8/layout/hierarchy1"/>
    <dgm:cxn modelId="{6A9152F0-8191-4EED-B0B4-8E44A61509C7}" type="presParOf" srcId="{791E807A-874A-4D56-BFE3-CFA0B6A83600}" destId="{C11D7CE5-3EEE-474F-910F-BDC0AB83641F}" srcOrd="0" destOrd="0" presId="urn:microsoft.com/office/officeart/2005/8/layout/hierarchy1"/>
    <dgm:cxn modelId="{A8D1C3EE-F45F-47A4-A36C-C94BB7384A75}" type="presParOf" srcId="{C11D7CE5-3EEE-474F-910F-BDC0AB83641F}" destId="{78DB2ED8-2B3E-4158-9D75-0D6CBE6CDD61}" srcOrd="0" destOrd="0" presId="urn:microsoft.com/office/officeart/2005/8/layout/hierarchy1"/>
    <dgm:cxn modelId="{B23112B6-C9E3-45B4-A634-27ECF7B675AB}" type="presParOf" srcId="{C11D7CE5-3EEE-474F-910F-BDC0AB83641F}" destId="{6F2746D0-4F0A-41B8-873A-C20A30FF8DA7}" srcOrd="1" destOrd="0" presId="urn:microsoft.com/office/officeart/2005/8/layout/hierarchy1"/>
    <dgm:cxn modelId="{E02829FB-1AC2-4C4F-A42D-1516C7710425}" type="presParOf" srcId="{791E807A-874A-4D56-BFE3-CFA0B6A83600}" destId="{132F6005-7121-4192-9723-13FBD7E90D20}" srcOrd="1" destOrd="0" presId="urn:microsoft.com/office/officeart/2005/8/layout/hierarchy1"/>
    <dgm:cxn modelId="{54A059FB-47AD-4769-A92A-96D6F53AF803}" type="presParOf" srcId="{7DEF5C99-3986-4B39-B484-2AD653499EAC}" destId="{10AE086D-9899-477E-A37D-B66D5DCD619C}" srcOrd="4" destOrd="0" presId="urn:microsoft.com/office/officeart/2005/8/layout/hierarchy1"/>
    <dgm:cxn modelId="{8880E39F-4B3F-44C5-8CA3-96F222E6D559}" type="presParOf" srcId="{7DEF5C99-3986-4B39-B484-2AD653499EAC}" destId="{9679076A-EC57-4893-823F-DD5D8806F16F}" srcOrd="5" destOrd="0" presId="urn:microsoft.com/office/officeart/2005/8/layout/hierarchy1"/>
    <dgm:cxn modelId="{2BAD87DA-B3C9-48E8-8FFE-5F712A82A689}" type="presParOf" srcId="{9679076A-EC57-4893-823F-DD5D8806F16F}" destId="{EDD50202-15D0-45BC-9D75-62C0AF5B5C90}" srcOrd="0" destOrd="0" presId="urn:microsoft.com/office/officeart/2005/8/layout/hierarchy1"/>
    <dgm:cxn modelId="{32CC1DD0-C119-41BB-8112-2E862991B55D}" type="presParOf" srcId="{EDD50202-15D0-45BC-9D75-62C0AF5B5C90}" destId="{5103CDB6-33B8-480A-BA0C-9A25698CDD91}" srcOrd="0" destOrd="0" presId="urn:microsoft.com/office/officeart/2005/8/layout/hierarchy1"/>
    <dgm:cxn modelId="{8FC1910C-14A7-4FC2-815F-8793239AD69E}" type="presParOf" srcId="{EDD50202-15D0-45BC-9D75-62C0AF5B5C90}" destId="{54921E0E-D886-4944-AF87-22EF2E7C3B22}" srcOrd="1" destOrd="0" presId="urn:microsoft.com/office/officeart/2005/8/layout/hierarchy1"/>
    <dgm:cxn modelId="{EEEF083F-330B-4079-991C-98E9660D4C8D}" type="presParOf" srcId="{9679076A-EC57-4893-823F-DD5D8806F16F}" destId="{516A4885-2063-46A8-B463-811697D0A027}" srcOrd="1" destOrd="0" presId="urn:microsoft.com/office/officeart/2005/8/layout/hierarchy1"/>
    <dgm:cxn modelId="{3AB025B0-BEF8-442F-95E5-92D3353DF8C1}" type="presParOf" srcId="{C67806D7-0413-4378-A278-EB4435F99F1F}" destId="{C93A8129-A511-442B-BF05-AAF918135A62}" srcOrd="2" destOrd="0" presId="urn:microsoft.com/office/officeart/2005/8/layout/hierarchy1"/>
    <dgm:cxn modelId="{B40DFE79-8B6D-4D22-A787-22F3A0E28A8F}" type="presParOf" srcId="{C67806D7-0413-4378-A278-EB4435F99F1F}" destId="{C02E3E38-4035-4FF8-959D-CC9D3873C3DF}" srcOrd="3" destOrd="0" presId="urn:microsoft.com/office/officeart/2005/8/layout/hierarchy1"/>
    <dgm:cxn modelId="{48B2D688-7A81-4E8B-8B5E-BDE200F60ABF}" type="presParOf" srcId="{C02E3E38-4035-4FF8-959D-CC9D3873C3DF}" destId="{59447838-0E67-4FB0-B8EF-5399B44CD72C}" srcOrd="0" destOrd="0" presId="urn:microsoft.com/office/officeart/2005/8/layout/hierarchy1"/>
    <dgm:cxn modelId="{FC2364BE-1CB1-4BC2-9489-D12A6AA254B6}" type="presParOf" srcId="{59447838-0E67-4FB0-B8EF-5399B44CD72C}" destId="{3A2E22FE-F7AC-49FA-B84F-D474E01F7B87}" srcOrd="0" destOrd="0" presId="urn:microsoft.com/office/officeart/2005/8/layout/hierarchy1"/>
    <dgm:cxn modelId="{F52B6A04-75E6-4FE1-9790-378A004BEAB1}" type="presParOf" srcId="{59447838-0E67-4FB0-B8EF-5399B44CD72C}" destId="{A92D8395-7999-4310-B91A-129AD125A900}" srcOrd="1" destOrd="0" presId="urn:microsoft.com/office/officeart/2005/8/layout/hierarchy1"/>
    <dgm:cxn modelId="{1C0BC4DA-F6F6-4827-B333-5871F7510414}" type="presParOf" srcId="{C02E3E38-4035-4FF8-959D-CC9D3873C3DF}" destId="{542D07DD-A47B-4C5C-B66D-9219062B0C9C}" srcOrd="1" destOrd="0" presId="urn:microsoft.com/office/officeart/2005/8/layout/hierarchy1"/>
    <dgm:cxn modelId="{43F9CA7C-E0A8-4F36-B7DD-001AEE2FF4CF}" type="presParOf" srcId="{542D07DD-A47B-4C5C-B66D-9219062B0C9C}" destId="{2258D0E5-FC4F-4316-890D-6384F822B74C}" srcOrd="0" destOrd="0" presId="urn:microsoft.com/office/officeart/2005/8/layout/hierarchy1"/>
    <dgm:cxn modelId="{BC32FECC-1A07-439D-ACFA-0BA1876A3DB4}" type="presParOf" srcId="{542D07DD-A47B-4C5C-B66D-9219062B0C9C}" destId="{514A28BF-3174-4130-8087-5CE01310F499}" srcOrd="1" destOrd="0" presId="urn:microsoft.com/office/officeart/2005/8/layout/hierarchy1"/>
    <dgm:cxn modelId="{09EAA11D-81C1-40F0-8F34-E1E5D3BD3CDF}" type="presParOf" srcId="{514A28BF-3174-4130-8087-5CE01310F499}" destId="{64842AE1-D0F3-4A9B-B0D2-ACD256FE6BF5}" srcOrd="0" destOrd="0" presId="urn:microsoft.com/office/officeart/2005/8/layout/hierarchy1"/>
    <dgm:cxn modelId="{497BA4F1-4989-49B9-BC16-59E9C8BE4274}" type="presParOf" srcId="{64842AE1-D0F3-4A9B-B0D2-ACD256FE6BF5}" destId="{A4E72930-DC43-4777-B952-9AD1BB77D727}" srcOrd="0" destOrd="0" presId="urn:microsoft.com/office/officeart/2005/8/layout/hierarchy1"/>
    <dgm:cxn modelId="{033A9932-921C-4BF0-B40D-F2523B81D072}" type="presParOf" srcId="{64842AE1-D0F3-4A9B-B0D2-ACD256FE6BF5}" destId="{7C68881D-29C3-42FD-95DC-DDF3B0C9EEC3}" srcOrd="1" destOrd="0" presId="urn:microsoft.com/office/officeart/2005/8/layout/hierarchy1"/>
    <dgm:cxn modelId="{DF2F237A-E388-4F19-9448-265235003516}" type="presParOf" srcId="{514A28BF-3174-4130-8087-5CE01310F499}" destId="{338110E2-403B-4B58-96D7-6CD17038AC5C}" srcOrd="1" destOrd="0" presId="urn:microsoft.com/office/officeart/2005/8/layout/hierarchy1"/>
    <dgm:cxn modelId="{29C0DF3E-D4B3-486F-B8ED-46F5E75073F3}" type="presParOf" srcId="{542D07DD-A47B-4C5C-B66D-9219062B0C9C}" destId="{CDE12E9B-2EC8-4837-8C48-B07A621A28CE}" srcOrd="2" destOrd="0" presId="urn:microsoft.com/office/officeart/2005/8/layout/hierarchy1"/>
    <dgm:cxn modelId="{24318C53-DE65-4CCA-9B28-54D325EDE9CD}" type="presParOf" srcId="{542D07DD-A47B-4C5C-B66D-9219062B0C9C}" destId="{7CF54036-B155-475F-9202-EF9E65514008}" srcOrd="3" destOrd="0" presId="urn:microsoft.com/office/officeart/2005/8/layout/hierarchy1"/>
    <dgm:cxn modelId="{EC015CB9-BB63-4F61-A0C8-B4F629AD8171}" type="presParOf" srcId="{7CF54036-B155-475F-9202-EF9E65514008}" destId="{18EF75DA-055D-48B4-A4EB-E6AB20952076}" srcOrd="0" destOrd="0" presId="urn:microsoft.com/office/officeart/2005/8/layout/hierarchy1"/>
    <dgm:cxn modelId="{660AB21A-D95A-4C24-8701-368D66DAA4CE}" type="presParOf" srcId="{18EF75DA-055D-48B4-A4EB-E6AB20952076}" destId="{27A56785-B04F-4D54-903C-3810B91AB878}" srcOrd="0" destOrd="0" presId="urn:microsoft.com/office/officeart/2005/8/layout/hierarchy1"/>
    <dgm:cxn modelId="{7886A917-CE23-4E59-BB97-2AA05FED116B}" type="presParOf" srcId="{18EF75DA-055D-48B4-A4EB-E6AB20952076}" destId="{CB2118CF-D587-4DF8-8172-E43ED6A75DAA}" srcOrd="1" destOrd="0" presId="urn:microsoft.com/office/officeart/2005/8/layout/hierarchy1"/>
    <dgm:cxn modelId="{7D117666-1EBD-4E45-AC0E-548BBB195E0A}" type="presParOf" srcId="{7CF54036-B155-475F-9202-EF9E65514008}" destId="{412FAB02-9DEE-41C1-A700-014F58562627}" srcOrd="1" destOrd="0" presId="urn:microsoft.com/office/officeart/2005/8/layout/hierarchy1"/>
  </dgm:cxnLst>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6214909-5D57-4627-B199-2F7398173637}">
      <dsp:nvSpPr>
        <dsp:cNvPr id="0" name=""/>
        <dsp:cNvSpPr/>
      </dsp:nvSpPr>
      <dsp:spPr>
        <a:xfrm>
          <a:off x="328434" y="1114"/>
          <a:ext cx="1854733" cy="1112840"/>
        </a:xfrm>
        <a:prstGeom prst="roundRect">
          <a:avLst>
            <a:gd name="adj" fmla="val 10000"/>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a:latin typeface="Cambria" pitchFamily="18" charset="0"/>
            </a:rPr>
            <a:t>Investigación y estudio </a:t>
          </a:r>
          <a:r>
            <a:rPr lang="es-EC" sz="1800" kern="1200" dirty="0" smtClean="0">
              <a:latin typeface="Cambria" pitchFamily="18" charset="0"/>
            </a:rPr>
            <a:t> del fundamento </a:t>
          </a:r>
          <a:r>
            <a:rPr lang="es-EC" sz="1800" kern="1200" dirty="0">
              <a:latin typeface="Cambria" pitchFamily="18" charset="0"/>
            </a:rPr>
            <a:t>teórico</a:t>
          </a:r>
        </a:p>
      </dsp:txBody>
      <dsp:txXfrm>
        <a:off x="328434" y="1114"/>
        <a:ext cx="1854733" cy="1112840"/>
      </dsp:txXfrm>
    </dsp:sp>
    <dsp:sp modelId="{BF1330CB-4AA8-4BBF-BBB2-91ECEA5D9F16}">
      <dsp:nvSpPr>
        <dsp:cNvPr id="0" name=""/>
        <dsp:cNvSpPr/>
      </dsp:nvSpPr>
      <dsp:spPr>
        <a:xfrm>
          <a:off x="2346384" y="327547"/>
          <a:ext cx="393203" cy="459973"/>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s-EC" sz="1900" kern="1200"/>
        </a:p>
      </dsp:txBody>
      <dsp:txXfrm>
        <a:off x="2346384" y="327547"/>
        <a:ext cx="393203" cy="459973"/>
      </dsp:txXfrm>
    </dsp:sp>
    <dsp:sp modelId="{6BDA739C-316B-46FB-A346-37ACE606EE41}">
      <dsp:nvSpPr>
        <dsp:cNvPr id="0" name=""/>
        <dsp:cNvSpPr/>
      </dsp:nvSpPr>
      <dsp:spPr>
        <a:xfrm>
          <a:off x="2925061" y="1114"/>
          <a:ext cx="1854733" cy="1112840"/>
        </a:xfrm>
        <a:prstGeom prst="roundRect">
          <a:avLst>
            <a:gd name="adj" fmla="val 10000"/>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a:latin typeface="Cambria" pitchFamily="18" charset="0"/>
            </a:rPr>
            <a:t>Planteamiento </a:t>
          </a:r>
          <a:r>
            <a:rPr lang="es-EC" sz="1800" kern="1200" dirty="0" smtClean="0">
              <a:latin typeface="Cambria" pitchFamily="18" charset="0"/>
            </a:rPr>
            <a:t>especificaciones </a:t>
          </a:r>
          <a:r>
            <a:rPr lang="es-EC" sz="1800" kern="1200" dirty="0">
              <a:latin typeface="Cambria" pitchFamily="18" charset="0"/>
            </a:rPr>
            <a:t>del sistema</a:t>
          </a:r>
        </a:p>
      </dsp:txBody>
      <dsp:txXfrm>
        <a:off x="2925061" y="1114"/>
        <a:ext cx="1854733" cy="1112840"/>
      </dsp:txXfrm>
    </dsp:sp>
    <dsp:sp modelId="{998814E0-34ED-4BDC-94B8-2F89AF252EC7}">
      <dsp:nvSpPr>
        <dsp:cNvPr id="0" name=""/>
        <dsp:cNvSpPr/>
      </dsp:nvSpPr>
      <dsp:spPr>
        <a:xfrm>
          <a:off x="4943011" y="327547"/>
          <a:ext cx="393203" cy="459973"/>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s-EC" sz="1900" kern="1200"/>
        </a:p>
      </dsp:txBody>
      <dsp:txXfrm>
        <a:off x="4943011" y="327547"/>
        <a:ext cx="393203" cy="459973"/>
      </dsp:txXfrm>
    </dsp:sp>
    <dsp:sp modelId="{90E439F5-86D9-4708-ACE9-9A47DE2F247C}">
      <dsp:nvSpPr>
        <dsp:cNvPr id="0" name=""/>
        <dsp:cNvSpPr/>
      </dsp:nvSpPr>
      <dsp:spPr>
        <a:xfrm>
          <a:off x="5521688" y="1114"/>
          <a:ext cx="1854733" cy="1112840"/>
        </a:xfrm>
        <a:prstGeom prst="roundRect">
          <a:avLst>
            <a:gd name="adj" fmla="val 10000"/>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a:latin typeface="Cambria" pitchFamily="18" charset="0"/>
            </a:rPr>
            <a:t>Diseño de hardware y software del sistema</a:t>
          </a:r>
          <a:endParaRPr lang="es-EC" sz="1800" kern="1200" dirty="0">
            <a:latin typeface="Cambria" pitchFamily="18" charset="0"/>
          </a:endParaRPr>
        </a:p>
      </dsp:txBody>
      <dsp:txXfrm>
        <a:off x="5521688" y="1114"/>
        <a:ext cx="1854733" cy="1112840"/>
      </dsp:txXfrm>
    </dsp:sp>
    <dsp:sp modelId="{5DB9CBA4-DCF5-4203-A009-BB1F9FCC363C}">
      <dsp:nvSpPr>
        <dsp:cNvPr id="0" name=""/>
        <dsp:cNvSpPr/>
      </dsp:nvSpPr>
      <dsp:spPr>
        <a:xfrm rot="5400000">
          <a:off x="6252453" y="1243785"/>
          <a:ext cx="393203" cy="459973"/>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s-EC" sz="1900" kern="1200"/>
        </a:p>
      </dsp:txBody>
      <dsp:txXfrm rot="5400000">
        <a:off x="6252453" y="1243785"/>
        <a:ext cx="393203" cy="459973"/>
      </dsp:txXfrm>
    </dsp:sp>
    <dsp:sp modelId="{92C50387-6ED6-44B5-A01C-68F571451F0F}">
      <dsp:nvSpPr>
        <dsp:cNvPr id="0" name=""/>
        <dsp:cNvSpPr/>
      </dsp:nvSpPr>
      <dsp:spPr>
        <a:xfrm>
          <a:off x="5521688" y="1855847"/>
          <a:ext cx="1854733" cy="1112840"/>
        </a:xfrm>
        <a:prstGeom prst="roundRect">
          <a:avLst>
            <a:gd name="adj" fmla="val 10000"/>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a:latin typeface="Cambria" pitchFamily="18" charset="0"/>
            </a:rPr>
            <a:t>Implementación del sistema</a:t>
          </a:r>
        </a:p>
      </dsp:txBody>
      <dsp:txXfrm>
        <a:off x="5521688" y="1855847"/>
        <a:ext cx="1854733" cy="1112840"/>
      </dsp:txXfrm>
    </dsp:sp>
    <dsp:sp modelId="{FB653078-96CA-40B3-8071-AE2E5F2E60AA}">
      <dsp:nvSpPr>
        <dsp:cNvPr id="0" name=""/>
        <dsp:cNvSpPr/>
      </dsp:nvSpPr>
      <dsp:spPr>
        <a:xfrm rot="10800000">
          <a:off x="4965268" y="2182281"/>
          <a:ext cx="393203" cy="459973"/>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s-EC" sz="1900" kern="1200"/>
        </a:p>
      </dsp:txBody>
      <dsp:txXfrm rot="10800000">
        <a:off x="4965268" y="2182281"/>
        <a:ext cx="393203" cy="459973"/>
      </dsp:txXfrm>
    </dsp:sp>
    <dsp:sp modelId="{5E4CEE29-583A-4B92-8397-A8D1CB3575BE}">
      <dsp:nvSpPr>
        <dsp:cNvPr id="0" name=""/>
        <dsp:cNvSpPr/>
      </dsp:nvSpPr>
      <dsp:spPr>
        <a:xfrm>
          <a:off x="2925061" y="1855847"/>
          <a:ext cx="1854733" cy="1112840"/>
        </a:xfrm>
        <a:prstGeom prst="roundRect">
          <a:avLst>
            <a:gd name="adj" fmla="val 10000"/>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a:latin typeface="Cambria" pitchFamily="18" charset="0"/>
            </a:rPr>
            <a:t>Pruebas</a:t>
          </a:r>
          <a:r>
            <a:rPr lang="es-EC" sz="1800" kern="1200" baseline="0" dirty="0">
              <a:latin typeface="Cambria" pitchFamily="18" charset="0"/>
            </a:rPr>
            <a:t> de </a:t>
          </a:r>
          <a:r>
            <a:rPr lang="es-EC" sz="1800" kern="1200" baseline="0" dirty="0" smtClean="0">
              <a:latin typeface="Cambria" pitchFamily="18" charset="0"/>
            </a:rPr>
            <a:t>desempeño </a:t>
          </a:r>
          <a:r>
            <a:rPr lang="es-EC" sz="1800" kern="1200" baseline="0" dirty="0">
              <a:latin typeface="Cambria" pitchFamily="18" charset="0"/>
            </a:rPr>
            <a:t>del sistema</a:t>
          </a:r>
          <a:endParaRPr lang="es-EC" sz="1800" kern="1200" dirty="0">
            <a:latin typeface="Cambria" pitchFamily="18" charset="0"/>
          </a:endParaRPr>
        </a:p>
      </dsp:txBody>
      <dsp:txXfrm>
        <a:off x="2925061" y="1855847"/>
        <a:ext cx="1854733" cy="1112840"/>
      </dsp:txXfrm>
    </dsp:sp>
    <dsp:sp modelId="{A89332F7-2075-4AAD-B063-185448BA8E70}">
      <dsp:nvSpPr>
        <dsp:cNvPr id="0" name=""/>
        <dsp:cNvSpPr/>
      </dsp:nvSpPr>
      <dsp:spPr>
        <a:xfrm rot="10800000">
          <a:off x="2368641" y="2182281"/>
          <a:ext cx="393203" cy="459973"/>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s-EC" sz="1900" kern="1200"/>
        </a:p>
      </dsp:txBody>
      <dsp:txXfrm rot="10800000">
        <a:off x="2368641" y="2182281"/>
        <a:ext cx="393203" cy="459973"/>
      </dsp:txXfrm>
    </dsp:sp>
    <dsp:sp modelId="{7FA2C910-86EB-4576-97B0-2FF84A0F6331}">
      <dsp:nvSpPr>
        <dsp:cNvPr id="0" name=""/>
        <dsp:cNvSpPr/>
      </dsp:nvSpPr>
      <dsp:spPr>
        <a:xfrm>
          <a:off x="328434" y="1855847"/>
          <a:ext cx="1854733" cy="1112840"/>
        </a:xfrm>
        <a:prstGeom prst="roundRect">
          <a:avLst>
            <a:gd name="adj" fmla="val 10000"/>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a:latin typeface="Cambria" pitchFamily="18" charset="0"/>
            </a:rPr>
            <a:t>Corrección de fallos </a:t>
          </a:r>
        </a:p>
      </dsp:txBody>
      <dsp:txXfrm>
        <a:off x="328434" y="1855847"/>
        <a:ext cx="1854733" cy="1112840"/>
      </dsp:txXfrm>
    </dsp:sp>
    <dsp:sp modelId="{9A712715-73DD-49D4-8744-5A3CB384BB0C}">
      <dsp:nvSpPr>
        <dsp:cNvPr id="0" name=""/>
        <dsp:cNvSpPr/>
      </dsp:nvSpPr>
      <dsp:spPr>
        <a:xfrm rot="5400000">
          <a:off x="1059199" y="3098519"/>
          <a:ext cx="393203" cy="459973"/>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s-EC" sz="1900" kern="1200"/>
        </a:p>
      </dsp:txBody>
      <dsp:txXfrm rot="5400000">
        <a:off x="1059199" y="3098519"/>
        <a:ext cx="393203" cy="459973"/>
      </dsp:txXfrm>
    </dsp:sp>
    <dsp:sp modelId="{977BFFE5-001A-4142-9474-8251F05296A2}">
      <dsp:nvSpPr>
        <dsp:cNvPr id="0" name=""/>
        <dsp:cNvSpPr/>
      </dsp:nvSpPr>
      <dsp:spPr>
        <a:xfrm>
          <a:off x="328434" y="3710581"/>
          <a:ext cx="1854733" cy="1112840"/>
        </a:xfrm>
        <a:prstGeom prst="roundRect">
          <a:avLst>
            <a:gd name="adj" fmla="val 10000"/>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a:latin typeface="Cambria" pitchFamily="18" charset="0"/>
            </a:rPr>
            <a:t>Integración del sistema total</a:t>
          </a:r>
        </a:p>
      </dsp:txBody>
      <dsp:txXfrm>
        <a:off x="328434" y="3710581"/>
        <a:ext cx="1854733" cy="1112840"/>
      </dsp:txXfrm>
    </dsp:sp>
    <dsp:sp modelId="{DE1452EF-F56E-456A-8CFF-8575FF198DE7}">
      <dsp:nvSpPr>
        <dsp:cNvPr id="0" name=""/>
        <dsp:cNvSpPr/>
      </dsp:nvSpPr>
      <dsp:spPr>
        <a:xfrm>
          <a:off x="2346384" y="4037014"/>
          <a:ext cx="393203" cy="459973"/>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s-EC" sz="1900" kern="1200"/>
        </a:p>
      </dsp:txBody>
      <dsp:txXfrm>
        <a:off x="2346384" y="4037014"/>
        <a:ext cx="393203" cy="459973"/>
      </dsp:txXfrm>
    </dsp:sp>
    <dsp:sp modelId="{25C50062-D158-4730-A98D-B85B54218E80}">
      <dsp:nvSpPr>
        <dsp:cNvPr id="0" name=""/>
        <dsp:cNvSpPr/>
      </dsp:nvSpPr>
      <dsp:spPr>
        <a:xfrm>
          <a:off x="2925061" y="3710581"/>
          <a:ext cx="1854733" cy="1112840"/>
        </a:xfrm>
        <a:prstGeom prst="roundRect">
          <a:avLst>
            <a:gd name="adj" fmla="val 10000"/>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a:latin typeface="Cambria" pitchFamily="18" charset="0"/>
            </a:rPr>
            <a:t>Finalización del proyecto y entrega</a:t>
          </a:r>
        </a:p>
      </dsp:txBody>
      <dsp:txXfrm>
        <a:off x="2925061" y="3710581"/>
        <a:ext cx="1854733" cy="1112840"/>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DE12E9B-2EC8-4837-8C48-B07A621A28CE}">
      <dsp:nvSpPr>
        <dsp:cNvPr id="0" name=""/>
        <dsp:cNvSpPr/>
      </dsp:nvSpPr>
      <dsp:spPr>
        <a:xfrm>
          <a:off x="6254657" y="2467832"/>
          <a:ext cx="1047582" cy="498554"/>
        </a:xfrm>
        <a:custGeom>
          <a:avLst/>
          <a:gdLst/>
          <a:ahLst/>
          <a:cxnLst/>
          <a:rect l="0" t="0" r="0" b="0"/>
          <a:pathLst>
            <a:path>
              <a:moveTo>
                <a:pt x="0" y="0"/>
              </a:moveTo>
              <a:lnTo>
                <a:pt x="0" y="339750"/>
              </a:lnTo>
              <a:lnTo>
                <a:pt x="1047582" y="339750"/>
              </a:lnTo>
              <a:lnTo>
                <a:pt x="1047582" y="498554"/>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258D0E5-FC4F-4316-890D-6384F822B74C}">
      <dsp:nvSpPr>
        <dsp:cNvPr id="0" name=""/>
        <dsp:cNvSpPr/>
      </dsp:nvSpPr>
      <dsp:spPr>
        <a:xfrm>
          <a:off x="5207074" y="2467832"/>
          <a:ext cx="1047582" cy="498554"/>
        </a:xfrm>
        <a:custGeom>
          <a:avLst/>
          <a:gdLst/>
          <a:ahLst/>
          <a:cxnLst/>
          <a:rect l="0" t="0" r="0" b="0"/>
          <a:pathLst>
            <a:path>
              <a:moveTo>
                <a:pt x="1047582" y="0"/>
              </a:moveTo>
              <a:lnTo>
                <a:pt x="1047582" y="339750"/>
              </a:lnTo>
              <a:lnTo>
                <a:pt x="0" y="339750"/>
              </a:lnTo>
              <a:lnTo>
                <a:pt x="0" y="498554"/>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93A8129-A511-442B-BF05-AAF918135A62}">
      <dsp:nvSpPr>
        <dsp:cNvPr id="0" name=""/>
        <dsp:cNvSpPr/>
      </dsp:nvSpPr>
      <dsp:spPr>
        <a:xfrm>
          <a:off x="4909480" y="1020675"/>
          <a:ext cx="1345177" cy="751257"/>
        </a:xfrm>
        <a:custGeom>
          <a:avLst/>
          <a:gdLst/>
          <a:ahLst/>
          <a:cxnLst/>
          <a:rect l="0" t="0" r="0" b="0"/>
          <a:pathLst>
            <a:path>
              <a:moveTo>
                <a:pt x="0" y="0"/>
              </a:moveTo>
              <a:lnTo>
                <a:pt x="0" y="592453"/>
              </a:lnTo>
              <a:lnTo>
                <a:pt x="1345177" y="592453"/>
              </a:lnTo>
              <a:lnTo>
                <a:pt x="1345177" y="751257"/>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0AE086D-9899-477E-A37D-B66D5DCD619C}">
      <dsp:nvSpPr>
        <dsp:cNvPr id="0" name=""/>
        <dsp:cNvSpPr/>
      </dsp:nvSpPr>
      <dsp:spPr>
        <a:xfrm>
          <a:off x="3111909" y="3758566"/>
          <a:ext cx="2095165" cy="498554"/>
        </a:xfrm>
        <a:custGeom>
          <a:avLst/>
          <a:gdLst/>
          <a:ahLst/>
          <a:cxnLst/>
          <a:rect l="0" t="0" r="0" b="0"/>
          <a:pathLst>
            <a:path>
              <a:moveTo>
                <a:pt x="0" y="0"/>
              </a:moveTo>
              <a:lnTo>
                <a:pt x="0" y="339750"/>
              </a:lnTo>
              <a:lnTo>
                <a:pt x="2095165" y="339750"/>
              </a:lnTo>
              <a:lnTo>
                <a:pt x="2095165" y="498554"/>
              </a:lnTo>
            </a:path>
          </a:pathLst>
        </a:custGeom>
        <a:noFill/>
        <a:ln w="25400" cap="flat" cmpd="sng" algn="ctr">
          <a:solidFill>
            <a:schemeClr val="accent1">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696CC71-9579-4154-8784-7D3D7EC46351}">
      <dsp:nvSpPr>
        <dsp:cNvPr id="0" name=""/>
        <dsp:cNvSpPr/>
      </dsp:nvSpPr>
      <dsp:spPr>
        <a:xfrm>
          <a:off x="2955383" y="3758566"/>
          <a:ext cx="156526" cy="498554"/>
        </a:xfrm>
        <a:custGeom>
          <a:avLst/>
          <a:gdLst/>
          <a:ahLst/>
          <a:cxnLst/>
          <a:rect l="0" t="0" r="0" b="0"/>
          <a:pathLst>
            <a:path>
              <a:moveTo>
                <a:pt x="156526" y="0"/>
              </a:moveTo>
              <a:lnTo>
                <a:pt x="156526" y="339750"/>
              </a:lnTo>
              <a:lnTo>
                <a:pt x="0" y="339750"/>
              </a:lnTo>
              <a:lnTo>
                <a:pt x="0" y="498554"/>
              </a:lnTo>
            </a:path>
          </a:pathLst>
        </a:custGeom>
        <a:noFill/>
        <a:ln w="25400" cap="flat" cmpd="sng" algn="ctr">
          <a:solidFill>
            <a:schemeClr val="accent1">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8074834-D781-4BD7-ABD2-74BDC7EAA0B4}">
      <dsp:nvSpPr>
        <dsp:cNvPr id="0" name=""/>
        <dsp:cNvSpPr/>
      </dsp:nvSpPr>
      <dsp:spPr>
        <a:xfrm>
          <a:off x="860217" y="3758566"/>
          <a:ext cx="2251691" cy="498554"/>
        </a:xfrm>
        <a:custGeom>
          <a:avLst/>
          <a:gdLst/>
          <a:ahLst/>
          <a:cxnLst/>
          <a:rect l="0" t="0" r="0" b="0"/>
          <a:pathLst>
            <a:path>
              <a:moveTo>
                <a:pt x="2251691" y="0"/>
              </a:moveTo>
              <a:lnTo>
                <a:pt x="2251691" y="339750"/>
              </a:lnTo>
              <a:lnTo>
                <a:pt x="0" y="339750"/>
              </a:lnTo>
              <a:lnTo>
                <a:pt x="0" y="498554"/>
              </a:lnTo>
            </a:path>
          </a:pathLst>
        </a:custGeom>
        <a:noFill/>
        <a:ln w="25400" cap="flat" cmpd="sng" algn="ctr">
          <a:solidFill>
            <a:schemeClr val="accent1">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F4D621C-B520-4DE4-8820-E88A8294C156}">
      <dsp:nvSpPr>
        <dsp:cNvPr id="0" name=""/>
        <dsp:cNvSpPr/>
      </dsp:nvSpPr>
      <dsp:spPr>
        <a:xfrm>
          <a:off x="3066189" y="2453735"/>
          <a:ext cx="91440" cy="498554"/>
        </a:xfrm>
        <a:custGeom>
          <a:avLst/>
          <a:gdLst/>
          <a:ahLst/>
          <a:cxnLst/>
          <a:rect l="0" t="0" r="0" b="0"/>
          <a:pathLst>
            <a:path>
              <a:moveTo>
                <a:pt x="45720" y="0"/>
              </a:moveTo>
              <a:lnTo>
                <a:pt x="45720" y="498554"/>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35FA7BB-7F11-491B-950F-76282FB7BBD3}">
      <dsp:nvSpPr>
        <dsp:cNvPr id="0" name=""/>
        <dsp:cNvSpPr/>
      </dsp:nvSpPr>
      <dsp:spPr>
        <a:xfrm>
          <a:off x="3111909" y="1020675"/>
          <a:ext cx="1797570" cy="751257"/>
        </a:xfrm>
        <a:custGeom>
          <a:avLst/>
          <a:gdLst/>
          <a:ahLst/>
          <a:cxnLst/>
          <a:rect l="0" t="0" r="0" b="0"/>
          <a:pathLst>
            <a:path>
              <a:moveTo>
                <a:pt x="1797570" y="0"/>
              </a:moveTo>
              <a:lnTo>
                <a:pt x="1797570" y="592453"/>
              </a:lnTo>
              <a:lnTo>
                <a:pt x="0" y="592453"/>
              </a:lnTo>
              <a:lnTo>
                <a:pt x="0" y="751257"/>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4BC5E21-2B2D-40BC-8184-CAF97E0C7FF1}">
      <dsp:nvSpPr>
        <dsp:cNvPr id="0" name=""/>
        <dsp:cNvSpPr/>
      </dsp:nvSpPr>
      <dsp:spPr>
        <a:xfrm>
          <a:off x="-190467" y="-21399"/>
          <a:ext cx="3159936" cy="1088533"/>
        </a:xfrm>
        <a:prstGeom prst="roundRect">
          <a:avLst>
            <a:gd name="adj" fmla="val 10000"/>
          </a:avLst>
        </a:prstGeom>
        <a:solidFill>
          <a:schemeClr val="accent1">
            <a:alpha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9CC9729-CCAD-4E3D-ACF9-40A39044CCAA}">
      <dsp:nvSpPr>
        <dsp:cNvPr id="0" name=""/>
        <dsp:cNvSpPr/>
      </dsp:nvSpPr>
      <dsp:spPr>
        <a:xfrm>
          <a:off x="2" y="159546"/>
          <a:ext cx="3159936" cy="1088533"/>
        </a:xfrm>
        <a:prstGeom prst="roundRect">
          <a:avLst>
            <a:gd name="adj" fmla="val 10000"/>
          </a:avLst>
        </a:prstGeom>
        <a:solidFill>
          <a:schemeClr val="lt1">
            <a:alpha val="90000"/>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es-EC" sz="1600" kern="1200" dirty="0" smtClean="0">
              <a:latin typeface="Cambria" pitchFamily="18" charset="0"/>
              <a:cs typeface="JasmineUPC" pitchFamily="18" charset="-34"/>
            </a:rPr>
            <a:t>Forma alternativa de producir luz de una manera más eficiente y económica</a:t>
          </a:r>
          <a:endParaRPr lang="es-ES" sz="1600" b="1" kern="1200" dirty="0">
            <a:latin typeface="Cambria" pitchFamily="18" charset="0"/>
            <a:cs typeface="Arial" pitchFamily="34" charset="0"/>
          </a:endParaRPr>
        </a:p>
      </dsp:txBody>
      <dsp:txXfrm>
        <a:off x="2" y="159546"/>
        <a:ext cx="3159936" cy="1088533"/>
      </dsp:txXfrm>
    </dsp:sp>
    <dsp:sp modelId="{44C79308-73BF-4F43-B3FB-FF102E12F140}">
      <dsp:nvSpPr>
        <dsp:cNvPr id="0" name=""/>
        <dsp:cNvSpPr/>
      </dsp:nvSpPr>
      <dsp:spPr>
        <a:xfrm>
          <a:off x="3888743" y="122613"/>
          <a:ext cx="2041472" cy="898062"/>
        </a:xfrm>
        <a:prstGeom prst="roundRect">
          <a:avLst>
            <a:gd name="adj" fmla="val 10000"/>
          </a:avLst>
        </a:prstGeom>
        <a:solidFill>
          <a:schemeClr val="accent1">
            <a:alpha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0A5695D-5E4F-49D3-8EC9-5DE1DA668A9E}">
      <dsp:nvSpPr>
        <dsp:cNvPr id="0" name=""/>
        <dsp:cNvSpPr/>
      </dsp:nvSpPr>
      <dsp:spPr>
        <a:xfrm>
          <a:off x="4079213" y="303559"/>
          <a:ext cx="2041472" cy="898062"/>
        </a:xfrm>
        <a:prstGeom prst="roundRect">
          <a:avLst>
            <a:gd name="adj" fmla="val 10000"/>
          </a:avLst>
        </a:prstGeom>
        <a:solidFill>
          <a:schemeClr val="lt1">
            <a:alpha val="90000"/>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b="1" kern="1200" dirty="0">
              <a:latin typeface="Cambria" pitchFamily="18" charset="0"/>
              <a:cs typeface="Arial" pitchFamily="34" charset="0"/>
            </a:rPr>
            <a:t>Tecnología HID</a:t>
          </a:r>
        </a:p>
      </dsp:txBody>
      <dsp:txXfrm>
        <a:off x="4079213" y="303559"/>
        <a:ext cx="2041472" cy="898062"/>
      </dsp:txXfrm>
    </dsp:sp>
    <dsp:sp modelId="{678138BA-E4D7-4EE3-AFA4-B1533E1504F1}">
      <dsp:nvSpPr>
        <dsp:cNvPr id="0" name=""/>
        <dsp:cNvSpPr/>
      </dsp:nvSpPr>
      <dsp:spPr>
        <a:xfrm>
          <a:off x="1996890" y="1771932"/>
          <a:ext cx="2230037" cy="681803"/>
        </a:xfrm>
        <a:prstGeom prst="roundRect">
          <a:avLst>
            <a:gd name="adj" fmla="val 10000"/>
          </a:avLst>
        </a:prstGeom>
        <a:solidFill>
          <a:schemeClr val="accent1">
            <a:alpha val="7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84A85EB-2B1F-4E8C-9B1E-2860C524DBED}">
      <dsp:nvSpPr>
        <dsp:cNvPr id="0" name=""/>
        <dsp:cNvSpPr/>
      </dsp:nvSpPr>
      <dsp:spPr>
        <a:xfrm>
          <a:off x="2187360" y="1952878"/>
          <a:ext cx="2230037" cy="681803"/>
        </a:xfrm>
        <a:prstGeom prst="roundRect">
          <a:avLst>
            <a:gd name="adj" fmla="val 10000"/>
          </a:avLst>
        </a:prstGeom>
        <a:solidFill>
          <a:schemeClr val="lt1">
            <a:alpha val="90000"/>
            <a:hueOff val="0"/>
            <a:satOff val="0"/>
            <a:lumOff val="0"/>
            <a:alphaOff val="0"/>
          </a:schemeClr>
        </a:solidFill>
        <a:ln w="25400" cap="flat" cmpd="sng" algn="ctr">
          <a:solidFill>
            <a:schemeClr val="accent1">
              <a:tint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b="1" kern="1200" dirty="0">
              <a:latin typeface="Cambria" pitchFamily="18" charset="0"/>
              <a:cs typeface="Arial" pitchFamily="34" charset="0"/>
            </a:rPr>
            <a:t>Vapor de mercurio</a:t>
          </a:r>
        </a:p>
      </dsp:txBody>
      <dsp:txXfrm>
        <a:off x="2187360" y="1952878"/>
        <a:ext cx="2230037" cy="681803"/>
      </dsp:txXfrm>
    </dsp:sp>
    <dsp:sp modelId="{ED66648D-4B5E-4F7B-A942-B1207EA3477E}">
      <dsp:nvSpPr>
        <dsp:cNvPr id="0" name=""/>
        <dsp:cNvSpPr/>
      </dsp:nvSpPr>
      <dsp:spPr>
        <a:xfrm>
          <a:off x="2254796" y="2952290"/>
          <a:ext cx="1714226" cy="806276"/>
        </a:xfrm>
        <a:prstGeom prst="roundRect">
          <a:avLst>
            <a:gd name="adj" fmla="val 10000"/>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024A330-C713-4853-BBCF-36A60F9E706C}">
      <dsp:nvSpPr>
        <dsp:cNvPr id="0" name=""/>
        <dsp:cNvSpPr/>
      </dsp:nvSpPr>
      <dsp:spPr>
        <a:xfrm>
          <a:off x="2445265" y="3133236"/>
          <a:ext cx="1714226" cy="806276"/>
        </a:xfrm>
        <a:prstGeom prst="roundRect">
          <a:avLst>
            <a:gd name="adj" fmla="val 10000"/>
          </a:avLst>
        </a:prstGeom>
        <a:solidFill>
          <a:schemeClr val="lt1">
            <a:alpha val="90000"/>
            <a:hueOff val="0"/>
            <a:satOff val="0"/>
            <a:lumOff val="0"/>
            <a:alphaOff val="0"/>
          </a:schemeClr>
        </a:solidFill>
        <a:ln w="25400" cap="flat" cmpd="sng" algn="ctr">
          <a:solidFill>
            <a:schemeClr val="accent1">
              <a:tint val="7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dirty="0">
              <a:latin typeface="Cambria" pitchFamily="18" charset="0"/>
              <a:cs typeface="Arial" pitchFamily="34" charset="0"/>
            </a:rPr>
            <a:t>Alta presión</a:t>
          </a:r>
        </a:p>
      </dsp:txBody>
      <dsp:txXfrm>
        <a:off x="2445265" y="3133236"/>
        <a:ext cx="1714226" cy="806276"/>
      </dsp:txXfrm>
    </dsp:sp>
    <dsp:sp modelId="{517C1785-B328-4416-A843-BE1D701F8D3E}">
      <dsp:nvSpPr>
        <dsp:cNvPr id="0" name=""/>
        <dsp:cNvSpPr/>
      </dsp:nvSpPr>
      <dsp:spPr>
        <a:xfrm>
          <a:off x="3104" y="4257121"/>
          <a:ext cx="1714226" cy="906334"/>
        </a:xfrm>
        <a:prstGeom prst="roundRect">
          <a:avLst>
            <a:gd name="adj" fmla="val 10000"/>
          </a:avLst>
        </a:prstGeom>
        <a:solidFill>
          <a:schemeClr val="accent1">
            <a:alpha val="3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51BEBB6-7747-4FE7-B331-04FBBF3F5DC0}">
      <dsp:nvSpPr>
        <dsp:cNvPr id="0" name=""/>
        <dsp:cNvSpPr/>
      </dsp:nvSpPr>
      <dsp:spPr>
        <a:xfrm>
          <a:off x="193574" y="4438067"/>
          <a:ext cx="1714226" cy="906334"/>
        </a:xfrm>
        <a:prstGeom prst="roundRect">
          <a:avLst>
            <a:gd name="adj" fmla="val 10000"/>
          </a:avLst>
        </a:prstGeom>
        <a:solidFill>
          <a:schemeClr val="lt1">
            <a:alpha val="90000"/>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dirty="0">
              <a:latin typeface="Cambria" pitchFamily="18" charset="0"/>
              <a:cs typeface="Arial" pitchFamily="34" charset="0"/>
            </a:rPr>
            <a:t>Vapor de mercurio </a:t>
          </a:r>
        </a:p>
      </dsp:txBody>
      <dsp:txXfrm>
        <a:off x="193574" y="4438067"/>
        <a:ext cx="1714226" cy="906334"/>
      </dsp:txXfrm>
    </dsp:sp>
    <dsp:sp modelId="{78DB2ED8-2B3E-4158-9D75-0D6CBE6CDD61}">
      <dsp:nvSpPr>
        <dsp:cNvPr id="0" name=""/>
        <dsp:cNvSpPr/>
      </dsp:nvSpPr>
      <dsp:spPr>
        <a:xfrm>
          <a:off x="2098270" y="4257121"/>
          <a:ext cx="1714226" cy="962786"/>
        </a:xfrm>
        <a:prstGeom prst="roundRect">
          <a:avLst>
            <a:gd name="adj" fmla="val 10000"/>
          </a:avLst>
        </a:prstGeom>
        <a:solidFill>
          <a:schemeClr val="accent1">
            <a:alpha val="3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2746D0-4F0A-41B8-873A-C20A30FF8DA7}">
      <dsp:nvSpPr>
        <dsp:cNvPr id="0" name=""/>
        <dsp:cNvSpPr/>
      </dsp:nvSpPr>
      <dsp:spPr>
        <a:xfrm>
          <a:off x="2288739" y="4438067"/>
          <a:ext cx="1714226" cy="962786"/>
        </a:xfrm>
        <a:prstGeom prst="roundRect">
          <a:avLst>
            <a:gd name="adj" fmla="val 10000"/>
          </a:avLst>
        </a:prstGeom>
        <a:solidFill>
          <a:schemeClr val="lt1">
            <a:alpha val="90000"/>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dirty="0">
              <a:latin typeface="Cambria" pitchFamily="18" charset="0"/>
              <a:cs typeface="Arial" pitchFamily="34" charset="0"/>
            </a:rPr>
            <a:t>Luz de mezcla</a:t>
          </a:r>
        </a:p>
      </dsp:txBody>
      <dsp:txXfrm>
        <a:off x="2288739" y="4438067"/>
        <a:ext cx="1714226" cy="962786"/>
      </dsp:txXfrm>
    </dsp:sp>
    <dsp:sp modelId="{5103CDB6-33B8-480A-BA0C-9A25698CDD91}">
      <dsp:nvSpPr>
        <dsp:cNvPr id="0" name=""/>
        <dsp:cNvSpPr/>
      </dsp:nvSpPr>
      <dsp:spPr>
        <a:xfrm>
          <a:off x="4193435" y="4257121"/>
          <a:ext cx="2027278" cy="821647"/>
        </a:xfrm>
        <a:prstGeom prst="roundRect">
          <a:avLst>
            <a:gd name="adj" fmla="val 10000"/>
          </a:avLst>
        </a:prstGeom>
        <a:solidFill>
          <a:schemeClr val="accent1">
            <a:alpha val="3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4921E0E-D886-4944-AF87-22EF2E7C3B22}">
      <dsp:nvSpPr>
        <dsp:cNvPr id="0" name=""/>
        <dsp:cNvSpPr/>
      </dsp:nvSpPr>
      <dsp:spPr>
        <a:xfrm>
          <a:off x="4383905" y="4438067"/>
          <a:ext cx="2027278" cy="821647"/>
        </a:xfrm>
        <a:prstGeom prst="roundRect">
          <a:avLst>
            <a:gd name="adj" fmla="val 10000"/>
          </a:avLst>
        </a:prstGeom>
        <a:solidFill>
          <a:schemeClr val="lt1">
            <a:alpha val="90000"/>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dirty="0">
              <a:latin typeface="Cambria" pitchFamily="18" charset="0"/>
              <a:cs typeface="Arial" pitchFamily="34" charset="0"/>
            </a:rPr>
            <a:t>Halogenuros metálicos</a:t>
          </a:r>
        </a:p>
      </dsp:txBody>
      <dsp:txXfrm>
        <a:off x="4383905" y="4438067"/>
        <a:ext cx="2027278" cy="821647"/>
      </dsp:txXfrm>
    </dsp:sp>
    <dsp:sp modelId="{3A2E22FE-F7AC-49FA-B84F-D474E01F7B87}">
      <dsp:nvSpPr>
        <dsp:cNvPr id="0" name=""/>
        <dsp:cNvSpPr/>
      </dsp:nvSpPr>
      <dsp:spPr>
        <a:xfrm>
          <a:off x="5248072" y="1771932"/>
          <a:ext cx="2013170" cy="695899"/>
        </a:xfrm>
        <a:prstGeom prst="roundRect">
          <a:avLst>
            <a:gd name="adj" fmla="val 10000"/>
          </a:avLst>
        </a:prstGeom>
        <a:solidFill>
          <a:schemeClr val="accent1">
            <a:alpha val="7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2D8395-7999-4310-B91A-129AD125A900}">
      <dsp:nvSpPr>
        <dsp:cNvPr id="0" name=""/>
        <dsp:cNvSpPr/>
      </dsp:nvSpPr>
      <dsp:spPr>
        <a:xfrm>
          <a:off x="5438542" y="1952878"/>
          <a:ext cx="2013170" cy="695899"/>
        </a:xfrm>
        <a:prstGeom prst="roundRect">
          <a:avLst>
            <a:gd name="adj" fmla="val 10000"/>
          </a:avLst>
        </a:prstGeom>
        <a:solidFill>
          <a:schemeClr val="lt1">
            <a:alpha val="90000"/>
            <a:hueOff val="0"/>
            <a:satOff val="0"/>
            <a:lumOff val="0"/>
            <a:alphaOff val="0"/>
          </a:schemeClr>
        </a:solidFill>
        <a:ln w="25400" cap="flat" cmpd="sng" algn="ctr">
          <a:solidFill>
            <a:schemeClr val="accent1">
              <a:tint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b="1" kern="1200" dirty="0">
              <a:latin typeface="Cambria" pitchFamily="18" charset="0"/>
              <a:cs typeface="Arial" pitchFamily="34" charset="0"/>
            </a:rPr>
            <a:t>Vapor de sodio</a:t>
          </a:r>
        </a:p>
      </dsp:txBody>
      <dsp:txXfrm>
        <a:off x="5438542" y="1952878"/>
        <a:ext cx="2013170" cy="695899"/>
      </dsp:txXfrm>
    </dsp:sp>
    <dsp:sp modelId="{A4E72930-DC43-4777-B952-9AD1BB77D727}">
      <dsp:nvSpPr>
        <dsp:cNvPr id="0" name=""/>
        <dsp:cNvSpPr/>
      </dsp:nvSpPr>
      <dsp:spPr>
        <a:xfrm>
          <a:off x="4349961" y="2966386"/>
          <a:ext cx="1714226" cy="747354"/>
        </a:xfrm>
        <a:prstGeom prst="roundRect">
          <a:avLst>
            <a:gd name="adj" fmla="val 10000"/>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68881D-29C3-42FD-95DC-DDF3B0C9EEC3}">
      <dsp:nvSpPr>
        <dsp:cNvPr id="0" name=""/>
        <dsp:cNvSpPr/>
      </dsp:nvSpPr>
      <dsp:spPr>
        <a:xfrm>
          <a:off x="4540431" y="3147332"/>
          <a:ext cx="1714226" cy="747354"/>
        </a:xfrm>
        <a:prstGeom prst="roundRect">
          <a:avLst>
            <a:gd name="adj" fmla="val 10000"/>
          </a:avLst>
        </a:prstGeom>
        <a:solidFill>
          <a:schemeClr val="lt1">
            <a:alpha val="90000"/>
            <a:hueOff val="0"/>
            <a:satOff val="0"/>
            <a:lumOff val="0"/>
            <a:alphaOff val="0"/>
          </a:schemeClr>
        </a:solidFill>
        <a:ln w="25400" cap="flat" cmpd="sng" algn="ctr">
          <a:solidFill>
            <a:schemeClr val="accent1">
              <a:tint val="7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dirty="0">
              <a:latin typeface="Cambria" pitchFamily="18" charset="0"/>
              <a:cs typeface="Arial" pitchFamily="34" charset="0"/>
            </a:rPr>
            <a:t>Baja  presión</a:t>
          </a:r>
        </a:p>
      </dsp:txBody>
      <dsp:txXfrm>
        <a:off x="4540431" y="3147332"/>
        <a:ext cx="1714226" cy="747354"/>
      </dsp:txXfrm>
    </dsp:sp>
    <dsp:sp modelId="{27A56785-B04F-4D54-903C-3810B91AB878}">
      <dsp:nvSpPr>
        <dsp:cNvPr id="0" name=""/>
        <dsp:cNvSpPr/>
      </dsp:nvSpPr>
      <dsp:spPr>
        <a:xfrm>
          <a:off x="6445127" y="2966386"/>
          <a:ext cx="1714226" cy="747354"/>
        </a:xfrm>
        <a:prstGeom prst="roundRect">
          <a:avLst>
            <a:gd name="adj" fmla="val 10000"/>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2118CF-D587-4DF8-8172-E43ED6A75DAA}">
      <dsp:nvSpPr>
        <dsp:cNvPr id="0" name=""/>
        <dsp:cNvSpPr/>
      </dsp:nvSpPr>
      <dsp:spPr>
        <a:xfrm>
          <a:off x="6635596" y="3147332"/>
          <a:ext cx="1714226" cy="747354"/>
        </a:xfrm>
        <a:prstGeom prst="roundRect">
          <a:avLst>
            <a:gd name="adj" fmla="val 10000"/>
          </a:avLst>
        </a:prstGeom>
        <a:solidFill>
          <a:schemeClr val="lt1">
            <a:alpha val="90000"/>
            <a:hueOff val="0"/>
            <a:satOff val="0"/>
            <a:lumOff val="0"/>
            <a:alphaOff val="0"/>
          </a:schemeClr>
        </a:solidFill>
        <a:ln w="25400" cap="flat" cmpd="sng" algn="ctr">
          <a:solidFill>
            <a:schemeClr val="accent1">
              <a:tint val="7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dirty="0">
              <a:latin typeface="Cambria" pitchFamily="18" charset="0"/>
              <a:cs typeface="Arial" pitchFamily="34" charset="0"/>
            </a:rPr>
            <a:t>Alta presión</a:t>
          </a:r>
        </a:p>
      </dsp:txBody>
      <dsp:txXfrm>
        <a:off x="6635596" y="3147332"/>
        <a:ext cx="1714226" cy="747354"/>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3DD6F5F-7470-41A8-8F5A-30AB7449AAD1}" type="datetimeFigureOut">
              <a:rPr lang="es-EC" smtClean="0"/>
              <a:pPr/>
              <a:t>16/08/2012</a:t>
            </a:fld>
            <a:endParaRPr lang="es-EC"/>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355836C-F379-4E60-BCD3-0593FF6F9919}" type="slidenum">
              <a:rPr lang="es-EC" smtClean="0"/>
              <a:pPr/>
              <a:t>‹Nº›</a:t>
            </a:fld>
            <a:endParaRPr lang="es-EC"/>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2000" cy="3429000"/>
          </a:xfrm>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5355836C-F379-4E60-BCD3-0593FF6F9919}" type="slidenum">
              <a:rPr lang="es-EC" smtClean="0"/>
              <a:pPr/>
              <a:t>1</a:t>
            </a:fld>
            <a:endParaRPr lang="es-EC"/>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2000" cy="3429000"/>
          </a:xfrm>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5355836C-F379-4E60-BCD3-0593FF6F9919}" type="slidenum">
              <a:rPr lang="es-EC" smtClean="0"/>
              <a:pPr/>
              <a:t>5</a:t>
            </a:fld>
            <a:endParaRPr lang="es-EC"/>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video" Target="../media/media1.wmv"/><Relationship Id="rId5" Type="http://schemas.openxmlformats.org/officeDocument/2006/relationships/image" Target="../media/image4.png"/><Relationship Id="rId4" Type="http://schemas.microsoft.com/office/2007/relationships/media" Target="../media/media1.wmv"/></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video" Target="../media/media1.wmv"/><Relationship Id="rId5" Type="http://schemas.openxmlformats.org/officeDocument/2006/relationships/image" Target="../media/image4.png"/><Relationship Id="rId4" Type="http://schemas.microsoft.com/office/2007/relationships/media" Target="../media/media1.wmv"/></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2325" y="762000"/>
            <a:ext cx="5111675" cy="2667000"/>
          </a:xfrm>
        </p:spPr>
        <p:txBody>
          <a:bodyPr/>
          <a:lstStyle/>
          <a:p>
            <a:r>
              <a:rPr lang="es-ES" smtClean="0"/>
              <a:t>Haga clic para modificar el estilo de título del patrón</a:t>
            </a:r>
            <a:endParaRPr lang="en-US"/>
          </a:p>
        </p:txBody>
      </p:sp>
      <p:sp>
        <p:nvSpPr>
          <p:cNvPr id="3" name="Subtitle 2"/>
          <p:cNvSpPr>
            <a:spLocks noGrp="1"/>
          </p:cNvSpPr>
          <p:nvPr>
            <p:ph type="subTitle" idx="1"/>
          </p:nvPr>
        </p:nvSpPr>
        <p:spPr>
          <a:xfrm>
            <a:off x="228600" y="3810000"/>
            <a:ext cx="5105400" cy="2133600"/>
          </a:xfrm>
        </p:spPr>
        <p:txBody>
          <a:bodyPr/>
          <a:lstStyle>
            <a:lvl1pPr marL="0" indent="0" algn="l">
              <a:buNone/>
              <a:defRPr b="1">
                <a:solidFill>
                  <a:schemeClr val="tx1"/>
                </a:solidFill>
                <a:effectLst>
                  <a:reflection blurRad="6350" stA="55000" endA="300" endPos="45500" dir="5400000" sy="-100000" algn="bl" rotWithShape="0"/>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a:p>
        </p:txBody>
      </p:sp>
      <p:sp>
        <p:nvSpPr>
          <p:cNvPr id="4" name="Date Placeholder 3"/>
          <p:cNvSpPr>
            <a:spLocks noGrp="1"/>
          </p:cNvSpPr>
          <p:nvPr>
            <p:ph type="dt" sz="half" idx="10"/>
          </p:nvPr>
        </p:nvSpPr>
        <p:spPr/>
        <p:txBody>
          <a:bodyPr/>
          <a:lstStyle/>
          <a:p>
            <a:fld id="{F541BB46-C3EA-448E-B1FF-4E06D68ED7FF}" type="datetime1">
              <a:rPr lang="es-EC" smtClean="0"/>
              <a:pPr/>
              <a:t>16/08/2012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DC8AA99-7238-42D3-B68A-A4E1B56FEE73}" type="slidenum">
              <a:rPr lang="en-US" smtClean="0"/>
              <a:pPr/>
              <a:t>‹Nº›</a:t>
            </a:fld>
            <a:endParaRPr lang="en-US" dirty="0"/>
          </a:p>
        </p:txBody>
      </p:sp>
      <p:pic>
        <p:nvPicPr>
          <p:cNvPr id="8" name="Glowing tech background 3d ,LO2.wmv">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rotWithShape="1">
          <a:blip r:embed="rId5" cstate="print"/>
          <a:srcRect l="25555" r="7778"/>
          <a:stretch/>
        </p:blipFill>
        <p:spPr>
          <a:xfrm>
            <a:off x="4495801" y="1368912"/>
            <a:ext cx="3888889" cy="3888889"/>
          </a:xfrm>
          <a:prstGeom prst="roundRect">
            <a:avLst>
              <a:gd name="adj" fmla="val 8644"/>
            </a:avLst>
          </a:prstGeom>
          <a:ln>
            <a:noFill/>
          </a:ln>
          <a:effectLst>
            <a:reflection blurRad="6350" stA="15000" endPos="50000" dist="635000" dir="5400000" sy="-100000" algn="bl" rotWithShape="0"/>
          </a:effectLst>
          <a:scene3d>
            <a:camera prst="perspectiveRelaxed" fov="6900000">
              <a:rot lat="23995" lon="3210004" rev="21299988"/>
            </a:camera>
            <a:lightRig rig="chilly" dir="t"/>
          </a:scene3d>
          <a:sp3d extrusionH="635000" prstMaterial="powder">
            <a:bevelT w="0" h="0"/>
            <a:contourClr>
              <a:srgbClr val="969696"/>
            </a:contourClr>
          </a:sp3d>
        </p:spPr>
      </p:pic>
    </p:spTree>
    <p:extLst>
      <p:ext uri="{BB962C8B-B14F-4D97-AF65-F5344CB8AC3E}">
        <p14:creationId xmlns:p14="http://schemas.microsoft.com/office/powerpoint/2010/main" xmlns="" val="1828476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8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a:xfrm>
            <a:off x="228600" y="1403874"/>
            <a:ext cx="7239000" cy="48768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457C2CC0-E4CB-413A-B2C8-E3B5CA27B828}" type="datetime1">
              <a:rPr lang="es-EC" smtClean="0"/>
              <a:pPr/>
              <a:t>16/08/2012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DC8AA99-7238-42D3-B68A-A4E1B56FEE73}" type="slidenum">
              <a:rPr lang="en-US" smtClean="0"/>
              <a:pPr/>
              <a:t>‹Nº›</a:t>
            </a:fld>
            <a:endParaRPr lang="en-US" dirty="0"/>
          </a:p>
        </p:txBody>
      </p:sp>
    </p:spTree>
    <p:extLst>
      <p:ext uri="{BB962C8B-B14F-4D97-AF65-F5344CB8AC3E}">
        <p14:creationId xmlns:p14="http://schemas.microsoft.com/office/powerpoint/2010/main" xmlns="" val="273132970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19800" y="1371600"/>
            <a:ext cx="1828800" cy="4953000"/>
          </a:xfrm>
        </p:spPr>
        <p:txBody>
          <a:bodyPr vert="eaVert"/>
          <a:lstStyle>
            <a:lvl1pPr>
              <a:defRPr>
                <a:solidFill>
                  <a:schemeClr val="tx1"/>
                </a:solidFill>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228600" y="1371600"/>
            <a:ext cx="5791200" cy="49530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E05392D2-A952-44A0-B3E5-D91C0DC47207}" type="datetime1">
              <a:rPr lang="es-EC" smtClean="0"/>
              <a:pPr/>
              <a:t>16/08/2012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DC8AA99-7238-42D3-B68A-A4E1B56FEE73}" type="slidenum">
              <a:rPr lang="en-US" smtClean="0"/>
              <a:pPr/>
              <a:t>‹Nº›</a:t>
            </a:fld>
            <a:endParaRPr lang="en-US" dirty="0"/>
          </a:p>
        </p:txBody>
      </p:sp>
    </p:spTree>
    <p:extLst>
      <p:ext uri="{BB962C8B-B14F-4D97-AF65-F5344CB8AC3E}">
        <p14:creationId xmlns:p14="http://schemas.microsoft.com/office/powerpoint/2010/main" xmlns="" val="210097356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29EC12FD-B5B8-4C68-89B8-9AD1F60786E4}" type="datetime1">
              <a:rPr lang="es-EC" smtClean="0"/>
              <a:pPr/>
              <a:t>16/08/2012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DC8AA99-7238-42D3-B68A-A4E1B56FEE73}" type="slidenum">
              <a:rPr lang="en-US" smtClean="0"/>
              <a:pPr/>
              <a:t>‹Nº›</a:t>
            </a:fld>
            <a:endParaRPr lang="en-US" dirty="0"/>
          </a:p>
        </p:txBody>
      </p:sp>
    </p:spTree>
    <p:extLst>
      <p:ext uri="{BB962C8B-B14F-4D97-AF65-F5344CB8AC3E}">
        <p14:creationId xmlns:p14="http://schemas.microsoft.com/office/powerpoint/2010/main" xmlns="" val="23814149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4929188"/>
            <a:ext cx="5105400" cy="1362075"/>
          </a:xfrm>
        </p:spPr>
        <p:txBody>
          <a:bodyPr anchor="t"/>
          <a:lstStyle>
            <a:lvl1pPr algn="l">
              <a:defRPr sz="4000" b="1" cap="all">
                <a:solidFill>
                  <a:schemeClr val="tx1"/>
                </a:solidFill>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228600" y="3733801"/>
            <a:ext cx="5105400" cy="11953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FBEA79C3-414B-4ECE-BC1D-E6C274013E3F}" type="datetime1">
              <a:rPr lang="es-EC" smtClean="0"/>
              <a:pPr/>
              <a:t>16/08/2012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DC8AA99-7238-42D3-B68A-A4E1B56FEE73}" type="slidenum">
              <a:rPr lang="en-US" smtClean="0"/>
              <a:pPr/>
              <a:t>‹Nº›</a:t>
            </a:fld>
            <a:endParaRPr lang="en-US" dirty="0"/>
          </a:p>
        </p:txBody>
      </p:sp>
      <p:pic>
        <p:nvPicPr>
          <p:cNvPr id="8" name="Glowing tech background 3d ,LO2.wmv">
            <a:hlinkClick r:id="" action="ppaction://media"/>
          </p:cNvPr>
          <p:cNvPicPr>
            <a:picLocks noChangeAspect="1"/>
          </p:cNvPicPr>
          <p:nvPr userDrawn="1">
            <a:videoFile r:link="rId1"/>
            <p:extLst>
              <p:ext uri="{DAA4B4D4-6D71-4841-9C94-3DE7FCFB9230}">
                <p14:media xmlns:p14="http://schemas.microsoft.com/office/powerpoint/2010/main" xmlns="" r:embed="rId4"/>
              </p:ext>
            </p:extLst>
          </p:nvPr>
        </p:nvPicPr>
        <p:blipFill rotWithShape="1">
          <a:blip r:embed="rId5" cstate="print"/>
          <a:srcRect l="25555" r="7778"/>
          <a:stretch/>
        </p:blipFill>
        <p:spPr>
          <a:xfrm>
            <a:off x="4495801" y="1368912"/>
            <a:ext cx="3888889" cy="3888889"/>
          </a:xfrm>
          <a:prstGeom prst="roundRect">
            <a:avLst>
              <a:gd name="adj" fmla="val 8644"/>
            </a:avLst>
          </a:prstGeom>
          <a:ln>
            <a:noFill/>
          </a:ln>
          <a:effectLst>
            <a:reflection blurRad="6350" stA="15000" endPos="50000" dist="635000" dir="5400000" sy="-100000" algn="bl" rotWithShape="0"/>
          </a:effectLst>
          <a:scene3d>
            <a:camera prst="perspectiveRelaxed" fov="6900000">
              <a:rot lat="23995" lon="3210004" rev="21299988"/>
            </a:camera>
            <a:lightRig rig="chilly" dir="t"/>
          </a:scene3d>
          <a:sp3d extrusionH="635000" prstMaterial="powder">
            <a:bevelT w="0" h="0"/>
            <a:contourClr>
              <a:srgbClr val="969696"/>
            </a:contourClr>
          </a:sp3d>
        </p:spPr>
      </p:pic>
    </p:spTree>
    <p:extLst>
      <p:ext uri="{BB962C8B-B14F-4D97-AF65-F5344CB8AC3E}">
        <p14:creationId xmlns:p14="http://schemas.microsoft.com/office/powerpoint/2010/main" xmlns="" val="280310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8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repeatCount="indefinite" fill="hold" display="0">
                  <p:stCondLst>
                    <p:cond delay="indefinite"/>
                  </p:stCondLst>
                </p:cTn>
                <p:tgtEl>
                  <p:spTgt spid="8"/>
                </p:tgtEl>
              </p:cMediaNode>
            </p:video>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sz="half" idx="1"/>
          </p:nvPr>
        </p:nvSpPr>
        <p:spPr>
          <a:xfrm>
            <a:off x="228600" y="1798638"/>
            <a:ext cx="4267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Content Placeholder 3"/>
          <p:cNvSpPr>
            <a:spLocks noGrp="1"/>
          </p:cNvSpPr>
          <p:nvPr>
            <p:ph sz="half" idx="2"/>
          </p:nvPr>
        </p:nvSpPr>
        <p:spPr>
          <a:xfrm>
            <a:off x="4648200" y="1798638"/>
            <a:ext cx="4267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F200FE1A-5328-4A5D-B9DC-3BC527DD1ACC}" type="datetime1">
              <a:rPr lang="es-EC" smtClean="0"/>
              <a:pPr/>
              <a:t>16/08/2012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DC8AA99-7238-42D3-B68A-A4E1B56FEE73}" type="slidenum">
              <a:rPr lang="en-US" smtClean="0"/>
              <a:pPr/>
              <a:t>‹Nº›</a:t>
            </a:fld>
            <a:endParaRPr lang="en-US" dirty="0"/>
          </a:p>
        </p:txBody>
      </p:sp>
    </p:spTree>
    <p:extLst>
      <p:ext uri="{BB962C8B-B14F-4D97-AF65-F5344CB8AC3E}">
        <p14:creationId xmlns:p14="http://schemas.microsoft.com/office/powerpoint/2010/main" xmlns="" val="189733322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228601" y="1733550"/>
            <a:ext cx="42687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228601" y="2373312"/>
            <a:ext cx="42687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Text Placeholder 4"/>
          <p:cNvSpPr>
            <a:spLocks noGrp="1"/>
          </p:cNvSpPr>
          <p:nvPr>
            <p:ph type="body" sz="quarter" idx="3"/>
          </p:nvPr>
        </p:nvSpPr>
        <p:spPr>
          <a:xfrm>
            <a:off x="4645026" y="1733550"/>
            <a:ext cx="42703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645026" y="2373312"/>
            <a:ext cx="42703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Date Placeholder 6"/>
          <p:cNvSpPr>
            <a:spLocks noGrp="1"/>
          </p:cNvSpPr>
          <p:nvPr>
            <p:ph type="dt" sz="half" idx="10"/>
          </p:nvPr>
        </p:nvSpPr>
        <p:spPr/>
        <p:txBody>
          <a:bodyPr/>
          <a:lstStyle/>
          <a:p>
            <a:fld id="{E40AA4C5-1613-4D3C-90C2-F4F6641A30BB}" type="datetime1">
              <a:rPr lang="es-EC" smtClean="0"/>
              <a:pPr/>
              <a:t>16/08/2012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DC8AA99-7238-42D3-B68A-A4E1B56FEE73}" type="slidenum">
              <a:rPr lang="en-US" smtClean="0"/>
              <a:pPr/>
              <a:t>‹Nº›</a:t>
            </a:fld>
            <a:endParaRPr lang="en-US" dirty="0"/>
          </a:p>
        </p:txBody>
      </p:sp>
    </p:spTree>
    <p:extLst>
      <p:ext uri="{BB962C8B-B14F-4D97-AF65-F5344CB8AC3E}">
        <p14:creationId xmlns:p14="http://schemas.microsoft.com/office/powerpoint/2010/main" xmlns="" val="206709294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p:txBody>
          <a:bodyPr/>
          <a:lstStyle/>
          <a:p>
            <a:fld id="{2527D749-41B8-4E05-85A0-0E9EEF2EADDA}" type="datetime1">
              <a:rPr lang="es-EC" smtClean="0"/>
              <a:pPr/>
              <a:t>16/08/2012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DC8AA99-7238-42D3-B68A-A4E1B56FEE73}" type="slidenum">
              <a:rPr lang="en-US" smtClean="0"/>
              <a:pPr/>
              <a:t>‹Nº›</a:t>
            </a:fld>
            <a:endParaRPr lang="en-US" dirty="0"/>
          </a:p>
        </p:txBody>
      </p:sp>
    </p:spTree>
    <p:extLst>
      <p:ext uri="{BB962C8B-B14F-4D97-AF65-F5344CB8AC3E}">
        <p14:creationId xmlns:p14="http://schemas.microsoft.com/office/powerpoint/2010/main" xmlns="" val="82679554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8351DA-112F-4C4D-B9F3-7AC5EB9993F3}" type="datetime1">
              <a:rPr lang="es-EC" smtClean="0"/>
              <a:pPr/>
              <a:t>16/08/2012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DC8AA99-7238-42D3-B68A-A4E1B56FEE73}" type="slidenum">
              <a:rPr lang="en-US" smtClean="0"/>
              <a:pPr/>
              <a:t>‹Nº›</a:t>
            </a:fld>
            <a:endParaRPr lang="en-US" dirty="0"/>
          </a:p>
        </p:txBody>
      </p:sp>
    </p:spTree>
    <p:extLst>
      <p:ext uri="{BB962C8B-B14F-4D97-AF65-F5344CB8AC3E}">
        <p14:creationId xmlns:p14="http://schemas.microsoft.com/office/powerpoint/2010/main" xmlns="" val="386101417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28601" y="86958"/>
            <a:ext cx="3236913" cy="1162050"/>
          </a:xfrm>
        </p:spPr>
        <p:txBody>
          <a:bodyPr anchor="b"/>
          <a:lstStyle>
            <a:lvl1pPr algn="l">
              <a:defRPr sz="2000" b="1"/>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3575050" y="1371600"/>
            <a:ext cx="3968751" cy="490907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Text Placeholder 3"/>
          <p:cNvSpPr>
            <a:spLocks noGrp="1"/>
          </p:cNvSpPr>
          <p:nvPr>
            <p:ph type="body" sz="half" idx="2"/>
          </p:nvPr>
        </p:nvSpPr>
        <p:spPr>
          <a:xfrm>
            <a:off x="228601" y="1371601"/>
            <a:ext cx="3236913" cy="491360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E68D222F-7737-4E80-AC1D-1DB3590D95F3}" type="datetime1">
              <a:rPr lang="es-EC" smtClean="0"/>
              <a:pPr/>
              <a:t>16/08/2012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DC8AA99-7238-42D3-B68A-A4E1B56FEE73}" type="slidenum">
              <a:rPr lang="en-US" smtClean="0"/>
              <a:pPr/>
              <a:t>‹Nº›</a:t>
            </a:fld>
            <a:endParaRPr lang="en-US" dirty="0"/>
          </a:p>
        </p:txBody>
      </p:sp>
    </p:spTree>
    <p:extLst>
      <p:ext uri="{BB962C8B-B14F-4D97-AF65-F5344CB8AC3E}">
        <p14:creationId xmlns:p14="http://schemas.microsoft.com/office/powerpoint/2010/main" xmlns="" val="254905264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43000" y="4800601"/>
            <a:ext cx="5486400" cy="566738"/>
          </a:xfrm>
        </p:spPr>
        <p:txBody>
          <a:bodyPr anchor="b"/>
          <a:lstStyle>
            <a:lvl1pPr algn="l">
              <a:defRPr sz="2000" b="1">
                <a:solidFill>
                  <a:schemeClr val="tx1"/>
                </a:solidFill>
              </a:defRPr>
            </a:lvl1pPr>
          </a:lstStyle>
          <a:p>
            <a:r>
              <a:rPr lang="es-ES" smtClean="0"/>
              <a:t>Haga clic para modificar el estilo de título del patrón</a:t>
            </a:r>
            <a:endParaRPr lang="en-US"/>
          </a:p>
        </p:txBody>
      </p:sp>
      <p:sp>
        <p:nvSpPr>
          <p:cNvPr id="3" name="Picture Placeholder 2"/>
          <p:cNvSpPr>
            <a:spLocks noGrp="1"/>
          </p:cNvSpPr>
          <p:nvPr>
            <p:ph type="pic" idx="1"/>
          </p:nvPr>
        </p:nvSpPr>
        <p:spPr>
          <a:xfrm>
            <a:off x="1143000"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dirty="0" smtClean="0"/>
              <a:t>Haga clic en el icono para agregar una imagen</a:t>
            </a:r>
            <a:endParaRPr lang="en-US" dirty="0"/>
          </a:p>
        </p:txBody>
      </p:sp>
      <p:sp>
        <p:nvSpPr>
          <p:cNvPr id="4" name="Text Placeholder 3"/>
          <p:cNvSpPr>
            <a:spLocks noGrp="1"/>
          </p:cNvSpPr>
          <p:nvPr>
            <p:ph type="body" sz="half" idx="2"/>
          </p:nvPr>
        </p:nvSpPr>
        <p:spPr>
          <a:xfrm>
            <a:off x="1143000"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72DB5BB1-FDD4-4AFE-9860-E3C743A1CBE7}" type="datetime1">
              <a:rPr lang="es-EC" smtClean="0"/>
              <a:pPr/>
              <a:t>16/08/2012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DC8AA99-7238-42D3-B68A-A4E1B56FEE73}" type="slidenum">
              <a:rPr lang="en-US" smtClean="0"/>
              <a:pPr/>
              <a:t>‹Nº›</a:t>
            </a:fld>
            <a:endParaRPr lang="en-US" dirty="0"/>
          </a:p>
        </p:txBody>
      </p:sp>
    </p:spTree>
    <p:extLst>
      <p:ext uri="{BB962C8B-B14F-4D97-AF65-F5344CB8AC3E}">
        <p14:creationId xmlns:p14="http://schemas.microsoft.com/office/powerpoint/2010/main" xmlns="" val="188913882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video" Target="../media/media1.wm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media" Target="../media/media1.wmv"/><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76200"/>
            <a:ext cx="72390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228600" y="1403874"/>
            <a:ext cx="8686800" cy="4876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2"/>
          </p:nvPr>
        </p:nvSpPr>
        <p:spPr>
          <a:xfrm>
            <a:off x="214256"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767ABA-0996-4E73-ADD5-D8415EE51D03}" type="datetime1">
              <a:rPr lang="es-EC" smtClean="0"/>
              <a:pPr/>
              <a:t>16/08/2012</a:t>
            </a:fld>
            <a:endParaRPr lang="en-US" dirty="0"/>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773732"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C8AA99-7238-42D3-B68A-A4E1B56FEE73}" type="slidenum">
              <a:rPr lang="en-US" smtClean="0"/>
              <a:pPr/>
              <a:t>‹Nº›</a:t>
            </a:fld>
            <a:endParaRPr lang="en-US" dirty="0"/>
          </a:p>
        </p:txBody>
      </p:sp>
      <p:pic>
        <p:nvPicPr>
          <p:cNvPr id="9" name="Glowing tech background 3d ,LO2.wmv">
            <a:hlinkClick r:id="" action="ppaction://media"/>
          </p:cNvPr>
          <p:cNvPicPr>
            <a:picLocks noChangeAspect="1"/>
          </p:cNvPicPr>
          <p:nvPr>
            <a:videoFile r:link="rId13"/>
            <p:extLst>
              <p:ext uri="{DAA4B4D4-6D71-4841-9C94-3DE7FCFB9230}">
                <p14:media xmlns:p14="http://schemas.microsoft.com/office/powerpoint/2010/main" xmlns="" r:embed="rId15"/>
              </p:ext>
            </p:extLst>
          </p:nvPr>
        </p:nvPicPr>
        <p:blipFill rotWithShape="1">
          <a:blip r:embed="rId16" cstate="print"/>
          <a:srcRect l="25555" r="7778"/>
          <a:stretch/>
        </p:blipFill>
        <p:spPr>
          <a:xfrm>
            <a:off x="7239000" y="152400"/>
            <a:ext cx="1600200" cy="1600200"/>
          </a:xfrm>
          <a:prstGeom prst="roundRect">
            <a:avLst>
              <a:gd name="adj" fmla="val 18055"/>
            </a:avLst>
          </a:prstGeom>
          <a:ln>
            <a:noFill/>
          </a:ln>
          <a:effectLst/>
          <a:scene3d>
            <a:camera prst="perspectiveRelaxed" fov="7200000">
              <a:rot lat="23995" lon="3210004" rev="21299988"/>
            </a:camera>
            <a:lightRig rig="chilly" dir="t">
              <a:rot lat="0" lon="0" rev="0"/>
            </a:lightRig>
          </a:scene3d>
          <a:sp3d extrusionH="254000" prstMaterial="powder">
            <a:bevelT w="0" h="0"/>
            <a:contourClr>
              <a:srgbClr val="969696"/>
            </a:contourClr>
          </a:sp3d>
        </p:spPr>
      </p:pic>
    </p:spTree>
    <p:extLst>
      <p:ext uri="{BB962C8B-B14F-4D97-AF65-F5344CB8AC3E}">
        <p14:creationId xmlns:p14="http://schemas.microsoft.com/office/powerpoint/2010/main" xmlns="" val="41160825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8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repeatCount="indefinite" fill="hold" display="0">
                  <p:stCondLst>
                    <p:cond delay="indefinite"/>
                  </p:stCondLst>
                </p:cTn>
                <p:tgtEl>
                  <p:spTgt spid="9"/>
                </p:tgtEl>
              </p:cMediaNode>
            </p:video>
          </p:childTnLst>
        </p:cTn>
      </p:par>
    </p:tnLst>
  </p:timing>
  <p:hf hdr="0" ftr="0" dt="0"/>
  <p:txStyles>
    <p:titleStyle>
      <a:lvl1pPr algn="l" defTabSz="914400" rtl="0" eaLnBrk="1" latinLnBrk="0" hangingPunct="1">
        <a:spcBef>
          <a:spcPct val="0"/>
        </a:spcBef>
        <a:buNone/>
        <a:defRPr sz="4400" b="1" kern="1200">
          <a:solidFill>
            <a:schemeClr val="bg1"/>
          </a:solidFill>
          <a:effectLst>
            <a:outerShdw blurRad="38100" dist="38100" dir="2700000" algn="tl">
              <a:srgbClr val="000000">
                <a:alpha val="43137"/>
              </a:srgbClr>
            </a:outerShdw>
            <a:reflection blurRad="6350" stA="55000" endA="300" endPos="45500" dir="5400000" sy="-100000" algn="bl" rotWithShape="0"/>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openxmlformats.org/officeDocument/2006/relationships/hyperlink" Target="DF_%20Matlab/Rutina_Capturar_Im&#225;genes.edg" TargetMode="External"/><Relationship Id="rId3" Type="http://schemas.openxmlformats.org/officeDocument/2006/relationships/image" Target="../media/image20.jpeg"/><Relationship Id="rId7" Type="http://schemas.openxmlformats.org/officeDocument/2006/relationships/hyperlink" Target="DF_%20Matlab/Rutina_Ini_Osciloscopio.edg" TargetMode="External"/><Relationship Id="rId2" Type="http://schemas.openxmlformats.org/officeDocument/2006/relationships/image" Target="../media/image19.jpeg"/><Relationship Id="rId1" Type="http://schemas.openxmlformats.org/officeDocument/2006/relationships/slideLayout" Target="../slideLayouts/slideLayout4.xml"/><Relationship Id="rId6" Type="http://schemas.openxmlformats.org/officeDocument/2006/relationships/hyperlink" Target="DF_%20Matlab/Rutina_Enviar_Frec.edg" TargetMode="External"/><Relationship Id="rId5" Type="http://schemas.openxmlformats.org/officeDocument/2006/relationships/image" Target="../media/image21.jpeg"/><Relationship Id="rId10" Type="http://schemas.openxmlformats.org/officeDocument/2006/relationships/hyperlink" Target="file:///C:\Users\CrisstyPollito\Desktop\Presentacion_hid\Software\Tesis_HID\Codigos\Interfaz%20Final\Modo_Manual_HID.m" TargetMode="External"/><Relationship Id="rId4" Type="http://schemas.openxmlformats.org/officeDocument/2006/relationships/hyperlink" Target="DF_%20Matlab/Rutina_Ini_Generador.edg" TargetMode="External"/><Relationship Id="rId9" Type="http://schemas.openxmlformats.org/officeDocument/2006/relationships/hyperlink" Target="DF_%20Matlab/Rutina_3D.edg"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file:///C:\Users\CrisstyPollito\Desktop\Presentacion_hid\Software\Tesis_HID\Codigos\Interfaz%20Final\Modo_Automatico_HID.m" TargetMode="External"/><Relationship Id="rId3" Type="http://schemas.openxmlformats.org/officeDocument/2006/relationships/image" Target="../media/image23.png"/><Relationship Id="rId7" Type="http://schemas.openxmlformats.org/officeDocument/2006/relationships/hyperlink" Target="DF_%20Matlab/Rutina_Capturar_Im&#225;_Auto.edg" TargetMode="External"/><Relationship Id="rId2" Type="http://schemas.openxmlformats.org/officeDocument/2006/relationships/image" Target="../media/image22.png"/><Relationship Id="rId1" Type="http://schemas.openxmlformats.org/officeDocument/2006/relationships/slideLayout" Target="../slideLayouts/slideLayout4.xml"/><Relationship Id="rId6" Type="http://schemas.openxmlformats.org/officeDocument/2006/relationships/hyperlink" Target="DF_%20Matlab/Rutina_Ini_Osciloscopio_Auto.edg" TargetMode="External"/><Relationship Id="rId5" Type="http://schemas.openxmlformats.org/officeDocument/2006/relationships/image" Target="../media/image21.jpeg"/><Relationship Id="rId4" Type="http://schemas.openxmlformats.org/officeDocument/2006/relationships/hyperlink" Target="DF_%20Matlab/Rutina_Enviar_Rango.edg"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DF_%20Labview/Imagen_101.bmp" TargetMode="External"/><Relationship Id="rId3" Type="http://schemas.openxmlformats.org/officeDocument/2006/relationships/image" Target="../media/image25.jpeg"/><Relationship Id="rId7" Type="http://schemas.openxmlformats.org/officeDocument/2006/relationships/hyperlink" Target="DF_%20Labview/Imagen_99.bmp" TargetMode="External"/><Relationship Id="rId2" Type="http://schemas.openxmlformats.org/officeDocument/2006/relationships/image" Target="../media/image24.png"/><Relationship Id="rId1" Type="http://schemas.openxmlformats.org/officeDocument/2006/relationships/slideLayout" Target="../slideLayouts/slideLayout4.xml"/><Relationship Id="rId6" Type="http://schemas.openxmlformats.org/officeDocument/2006/relationships/hyperlink" Target="DF_%20Labview/Imagen_100.bmp" TargetMode="External"/><Relationship Id="rId5" Type="http://schemas.openxmlformats.org/officeDocument/2006/relationships/image" Target="../media/image26.jpeg"/><Relationship Id="rId4" Type="http://schemas.openxmlformats.org/officeDocument/2006/relationships/hyperlink" Target="DF_%20Labview/Imagen_98.bmp" TargetMode="External"/><Relationship Id="rId9" Type="http://schemas.openxmlformats.org/officeDocument/2006/relationships/hyperlink" Target="file:///C:\Users\CrisstyPollito\Desktop\Presentacion_hid\Software\Tesis_HID\LABVIEW\DAQ.lvproj"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340769"/>
            <a:ext cx="4932040" cy="2232248"/>
          </a:xfrm>
        </p:spPr>
        <p:txBody>
          <a:bodyPr>
            <a:noAutofit/>
          </a:bodyPr>
          <a:lstStyle/>
          <a:p>
            <a:pPr algn="just"/>
            <a:r>
              <a:rPr lang="es-EC" sz="2800" dirty="0" smtClean="0">
                <a:latin typeface="Cambria" pitchFamily="18" charset="0"/>
                <a:cs typeface="JasmineUPC" pitchFamily="18" charset="-34"/>
              </a:rPr>
              <a:t>Diseño</a:t>
            </a:r>
            <a:r>
              <a:rPr lang="en-US" sz="2800" dirty="0" smtClean="0">
                <a:latin typeface="Cambria" pitchFamily="18" charset="0"/>
                <a:cs typeface="JasmineUPC" pitchFamily="18" charset="-34"/>
              </a:rPr>
              <a:t> e Implementación del Banco de Pruebas para Lámparas HID-MH operando en alta frecuencia</a:t>
            </a:r>
            <a:endParaRPr lang="en-US" sz="2800" dirty="0">
              <a:latin typeface="Cambria" pitchFamily="18" charset="0"/>
              <a:cs typeface="JasmineUPC" pitchFamily="18" charset="-34"/>
            </a:endParaRPr>
          </a:p>
        </p:txBody>
      </p:sp>
      <p:sp>
        <p:nvSpPr>
          <p:cNvPr id="3" name="Subtitle 2"/>
          <p:cNvSpPr>
            <a:spLocks noGrp="1"/>
          </p:cNvSpPr>
          <p:nvPr>
            <p:ph type="subTitle" idx="1"/>
          </p:nvPr>
        </p:nvSpPr>
        <p:spPr>
          <a:xfrm>
            <a:off x="323528" y="4077072"/>
            <a:ext cx="4824536" cy="2520280"/>
          </a:xfrm>
        </p:spPr>
        <p:txBody>
          <a:bodyPr numCol="1">
            <a:normAutofit fontScale="25000" lnSpcReduction="20000"/>
          </a:bodyPr>
          <a:lstStyle/>
          <a:p>
            <a:r>
              <a:rPr lang="en-US" sz="11200" dirty="0" smtClean="0">
                <a:latin typeface="JasmineUPC" pitchFamily="18" charset="-34"/>
                <a:cs typeface="JasmineUPC" pitchFamily="18" charset="-34"/>
              </a:rPr>
              <a:t>Autores:</a:t>
            </a:r>
          </a:p>
          <a:p>
            <a:pPr lvl="1" algn="l">
              <a:buClr>
                <a:schemeClr val="accent1">
                  <a:lumMod val="75000"/>
                </a:schemeClr>
              </a:buClr>
              <a:buSzPct val="80000"/>
              <a:buFont typeface="Wingdings" pitchFamily="2" charset="2"/>
              <a:buChar char="v"/>
            </a:pPr>
            <a:r>
              <a:rPr lang="en-US" sz="7200" dirty="0" smtClean="0">
                <a:solidFill>
                  <a:schemeClr val="tx1"/>
                </a:solidFill>
                <a:latin typeface="JasmineUPC" pitchFamily="18" charset="-34"/>
                <a:cs typeface="JasmineUPC" pitchFamily="18" charset="-34"/>
              </a:rPr>
              <a:t> </a:t>
            </a:r>
            <a:r>
              <a:rPr lang="en-US" sz="8000" dirty="0" smtClean="0">
                <a:solidFill>
                  <a:schemeClr val="tx1"/>
                </a:solidFill>
                <a:latin typeface="Cambria" pitchFamily="18" charset="0"/>
                <a:cs typeface="JasmineUPC" pitchFamily="18" charset="-34"/>
              </a:rPr>
              <a:t>Cristina Gallo.</a:t>
            </a:r>
          </a:p>
          <a:p>
            <a:pPr lvl="1" algn="l">
              <a:buClr>
                <a:schemeClr val="accent1">
                  <a:lumMod val="75000"/>
                </a:schemeClr>
              </a:buClr>
              <a:buSzPct val="80000"/>
              <a:buFont typeface="Wingdings" pitchFamily="2" charset="2"/>
              <a:buChar char="v"/>
            </a:pPr>
            <a:r>
              <a:rPr lang="en-US" sz="8000" dirty="0" smtClean="0">
                <a:solidFill>
                  <a:schemeClr val="tx1"/>
                </a:solidFill>
                <a:latin typeface="Cambria" pitchFamily="18" charset="0"/>
                <a:cs typeface="JasmineUPC" pitchFamily="18" charset="-34"/>
              </a:rPr>
              <a:t> Daniel Santamaría.</a:t>
            </a:r>
            <a:endParaRPr lang="en-US" sz="8000" dirty="0" smtClean="0">
              <a:latin typeface="JasmineUPC" pitchFamily="18" charset="-34"/>
              <a:cs typeface="JasmineUPC" pitchFamily="18" charset="-34"/>
            </a:endParaRPr>
          </a:p>
          <a:p>
            <a:endParaRPr lang="en-US" sz="7200" dirty="0" smtClean="0">
              <a:latin typeface="JasmineUPC" pitchFamily="18" charset="-34"/>
              <a:cs typeface="JasmineUPC" pitchFamily="18" charset="-34"/>
            </a:endParaRPr>
          </a:p>
          <a:p>
            <a:r>
              <a:rPr lang="en-US" sz="11200" dirty="0" smtClean="0">
                <a:latin typeface="JasmineUPC" pitchFamily="18" charset="-34"/>
                <a:cs typeface="JasmineUPC" pitchFamily="18" charset="-34"/>
              </a:rPr>
              <a:t>Tutores:</a:t>
            </a:r>
          </a:p>
          <a:p>
            <a:pPr lvl="1" algn="l">
              <a:buClr>
                <a:schemeClr val="accent1">
                  <a:lumMod val="75000"/>
                </a:schemeClr>
              </a:buClr>
              <a:buSzPct val="80000"/>
              <a:buFont typeface="Wingdings" pitchFamily="2" charset="2"/>
              <a:buChar char="v"/>
            </a:pPr>
            <a:r>
              <a:rPr lang="en-US" sz="7200" dirty="0" smtClean="0">
                <a:solidFill>
                  <a:schemeClr val="tx1"/>
                </a:solidFill>
                <a:latin typeface="Cambria" pitchFamily="18" charset="0"/>
                <a:cs typeface="JasmineUPC" pitchFamily="18" charset="-34"/>
              </a:rPr>
              <a:t> </a:t>
            </a:r>
            <a:r>
              <a:rPr lang="en-US" sz="8000" dirty="0" smtClean="0">
                <a:solidFill>
                  <a:schemeClr val="tx1"/>
                </a:solidFill>
                <a:latin typeface="Cambria" pitchFamily="18" charset="0"/>
                <a:cs typeface="JasmineUPC" pitchFamily="18" charset="-34"/>
              </a:rPr>
              <a:t>Ing. Paúl Ayala (Director).</a:t>
            </a:r>
          </a:p>
          <a:p>
            <a:pPr lvl="1" algn="l">
              <a:buClr>
                <a:schemeClr val="accent1">
                  <a:lumMod val="75000"/>
                </a:schemeClr>
              </a:buClr>
              <a:buSzPct val="80000"/>
              <a:buFont typeface="Wingdings" pitchFamily="2" charset="2"/>
              <a:buChar char="v"/>
            </a:pPr>
            <a:r>
              <a:rPr lang="en-US" sz="8000" dirty="0" smtClean="0">
                <a:solidFill>
                  <a:schemeClr val="tx1"/>
                </a:solidFill>
                <a:latin typeface="Cambria" pitchFamily="18" charset="0"/>
                <a:cs typeface="JasmineUPC" pitchFamily="18" charset="-34"/>
              </a:rPr>
              <a:t>  Ing. Victor Proa</a:t>
            </a:r>
            <a:r>
              <a:rPr lang="es-EC" sz="8000" dirty="0" smtClean="0">
                <a:solidFill>
                  <a:schemeClr val="tx1"/>
                </a:solidFill>
                <a:latin typeface="Cambria" pitchFamily="18" charset="0"/>
                <a:cs typeface="JasmineUPC" pitchFamily="18" charset="-34"/>
              </a:rPr>
              <a:t>ñ</a:t>
            </a:r>
            <a:r>
              <a:rPr lang="en-US" sz="8000" dirty="0" smtClean="0">
                <a:solidFill>
                  <a:schemeClr val="tx1"/>
                </a:solidFill>
                <a:latin typeface="Cambria" pitchFamily="18" charset="0"/>
                <a:cs typeface="JasmineUPC" pitchFamily="18" charset="-34"/>
              </a:rPr>
              <a:t>o (Co-director).</a:t>
            </a:r>
          </a:p>
          <a:p>
            <a:pPr lvl="1" algn="l">
              <a:buFont typeface="Wingdings" pitchFamily="2" charset="2"/>
              <a:buChar char="v"/>
            </a:pPr>
            <a:endParaRPr lang="en-US" dirty="0" smtClean="0"/>
          </a:p>
          <a:p>
            <a:pPr lvl="1" algn="l">
              <a:buFont typeface="Wingdings" pitchFamily="2" charset="2"/>
              <a:buChar char="v"/>
            </a:pPr>
            <a:endParaRPr lang="en-US" dirty="0"/>
          </a:p>
          <a:p>
            <a:pPr lvl="1" algn="l">
              <a:buFont typeface="Wingdings" pitchFamily="2" charset="2"/>
              <a:buChar char="v"/>
            </a:pPr>
            <a:endParaRPr lang="en-US" dirty="0" smtClean="0"/>
          </a:p>
          <a:p>
            <a:pPr lvl="1" algn="l">
              <a:buFont typeface="Wingdings" pitchFamily="2" charset="2"/>
              <a:buChar char="v"/>
            </a:pPr>
            <a:endParaRPr lang="en-US" dirty="0" smtClean="0"/>
          </a:p>
          <a:p>
            <a:pPr lvl="1" algn="l">
              <a:buFont typeface="Wingdings" pitchFamily="2" charset="2"/>
              <a:buChar char="v"/>
            </a:pPr>
            <a:endParaRPr lang="en-US" dirty="0" smtClean="0"/>
          </a:p>
        </p:txBody>
      </p:sp>
      <p:sp>
        <p:nvSpPr>
          <p:cNvPr id="4" name="Title 1"/>
          <p:cNvSpPr txBox="1">
            <a:spLocks/>
          </p:cNvSpPr>
          <p:nvPr/>
        </p:nvSpPr>
        <p:spPr>
          <a:xfrm>
            <a:off x="0" y="332656"/>
            <a:ext cx="7668344" cy="72008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dirty="0" smtClean="0">
                <a:ln>
                  <a:noFill/>
                </a:ln>
                <a:solidFill>
                  <a:schemeClr val="bg1"/>
                </a:solidFill>
                <a:effectLst>
                  <a:outerShdw blurRad="38100" dist="38100" dir="2700000" algn="tl">
                    <a:srgbClr val="000000">
                      <a:alpha val="43137"/>
                    </a:srgbClr>
                  </a:outerShdw>
                  <a:reflection blurRad="6350" stA="55000" endA="300" endPos="45500" dir="5400000" sy="-100000" algn="bl" rotWithShape="0"/>
                </a:effectLst>
                <a:uLnTx/>
                <a:uFillTx/>
                <a:latin typeface="JasmineUPC" pitchFamily="18" charset="-34"/>
                <a:ea typeface="+mj-ea"/>
                <a:cs typeface="JasmineUPC" pitchFamily="18" charset="-34"/>
              </a:rPr>
              <a:t>Escuela Politécnica del Ejército</a:t>
            </a:r>
            <a:endParaRPr kumimoji="0" lang="en-US" sz="6000" b="1" i="0" u="none" strike="noStrike" kern="1200" cap="none" spc="0" normalizeH="0" baseline="0" noProof="0" dirty="0">
              <a:ln>
                <a:noFill/>
              </a:ln>
              <a:solidFill>
                <a:schemeClr val="bg1"/>
              </a:solidFill>
              <a:effectLst>
                <a:outerShdw blurRad="38100" dist="38100" dir="2700000" algn="tl">
                  <a:srgbClr val="000000">
                    <a:alpha val="43137"/>
                  </a:srgbClr>
                </a:outerShdw>
                <a:reflection blurRad="6350" stA="55000" endA="300" endPos="45500" dir="5400000" sy="-100000" algn="bl" rotWithShape="0"/>
              </a:effectLst>
              <a:uLnTx/>
              <a:uFillTx/>
              <a:latin typeface="JasmineUPC" pitchFamily="18" charset="-34"/>
              <a:ea typeface="+mj-ea"/>
              <a:cs typeface="JasmineUPC" pitchFamily="18" charset="-34"/>
            </a:endParaRPr>
          </a:p>
        </p:txBody>
      </p:sp>
    </p:spTree>
    <p:extLst>
      <p:ext uri="{BB962C8B-B14F-4D97-AF65-F5344CB8AC3E}">
        <p14:creationId xmlns:p14="http://schemas.microsoft.com/office/powerpoint/2010/main" xmlns="" val="2713551966"/>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28600" y="86958"/>
            <a:ext cx="4991472" cy="1162050"/>
          </a:xfrm>
        </p:spPr>
        <p:txBody>
          <a:bodyPr>
            <a:normAutofit/>
          </a:bodyPr>
          <a:lstStyle/>
          <a:p>
            <a:r>
              <a:rPr lang="en-US" sz="6000" dirty="0" smtClean="0">
                <a:latin typeface="JasmineUPC" pitchFamily="18" charset="-34"/>
                <a:cs typeface="JasmineUPC" pitchFamily="18" charset="-34"/>
              </a:rPr>
              <a:t>Lámparas HID-MH</a:t>
            </a:r>
            <a:endParaRPr lang="es-EC" sz="6000" dirty="0">
              <a:latin typeface="JasmineUPC" pitchFamily="18" charset="-34"/>
              <a:cs typeface="JasmineUPC" pitchFamily="18" charset="-34"/>
            </a:endParaRPr>
          </a:p>
        </p:txBody>
      </p:sp>
      <p:pic>
        <p:nvPicPr>
          <p:cNvPr id="6" name="5 Marcador de contenido" descr="Imagen_12.bmp"/>
          <p:cNvPicPr>
            <a:picLocks noGrp="1" noChangeAspect="1"/>
          </p:cNvPicPr>
          <p:nvPr>
            <p:ph idx="1"/>
          </p:nvPr>
        </p:nvPicPr>
        <p:blipFill>
          <a:blip r:embed="rId2" cstate="print"/>
          <a:stretch>
            <a:fillRect/>
          </a:stretch>
        </p:blipFill>
        <p:spPr>
          <a:xfrm>
            <a:off x="3923928" y="2564905"/>
            <a:ext cx="5112568" cy="3312367"/>
          </a:xfrm>
        </p:spPr>
      </p:pic>
      <p:sp>
        <p:nvSpPr>
          <p:cNvPr id="5" name="4 Marcador de texto"/>
          <p:cNvSpPr>
            <a:spLocks noGrp="1"/>
          </p:cNvSpPr>
          <p:nvPr>
            <p:ph type="body" sz="half" idx="2"/>
          </p:nvPr>
        </p:nvSpPr>
        <p:spPr>
          <a:xfrm>
            <a:off x="144016" y="1700808"/>
            <a:ext cx="3635896" cy="4824536"/>
          </a:xfrm>
        </p:spPr>
        <p:txBody>
          <a:bodyPr>
            <a:normAutofit/>
          </a:bodyPr>
          <a:lstStyle/>
          <a:p>
            <a:r>
              <a:rPr lang="es-EC" sz="2400" b="1" smtClean="0">
                <a:latin typeface="Cambria" pitchFamily="18" charset="0"/>
              </a:rPr>
              <a:t>Elementos Externos:</a:t>
            </a:r>
            <a:endParaRPr lang="es-EC" sz="2400" b="1" dirty="0" smtClean="0">
              <a:latin typeface="Cambria" pitchFamily="18" charset="0"/>
            </a:endParaRPr>
          </a:p>
          <a:p>
            <a:pPr>
              <a:buFont typeface="Wingdings" pitchFamily="2" charset="2"/>
              <a:buChar char="v"/>
            </a:pPr>
            <a:endParaRPr lang="es-EC" dirty="0" smtClean="0"/>
          </a:p>
          <a:p>
            <a:pPr algn="just"/>
            <a:r>
              <a:rPr lang="es-EC" dirty="0" smtClean="0"/>
              <a:t> </a:t>
            </a:r>
            <a:r>
              <a:rPr lang="es-EC" sz="1600" dirty="0" smtClean="0">
                <a:latin typeface="Cambria" pitchFamily="18" charset="0"/>
              </a:rPr>
              <a:t>Lámparas no son capaces de arrancar, ni controlar de forma autónoma la corriente de circulación, por lo que se requiere el empleo de elementos auxiliares como: </a:t>
            </a:r>
          </a:p>
          <a:p>
            <a:pPr algn="just"/>
            <a:endParaRPr lang="es-EC" sz="1600" dirty="0" smtClean="0">
              <a:latin typeface="Cambria" pitchFamily="18" charset="0"/>
            </a:endParaRPr>
          </a:p>
          <a:p>
            <a:pPr algn="just">
              <a:buFont typeface="Wingdings" pitchFamily="2" charset="2"/>
              <a:buChar char="v"/>
            </a:pPr>
            <a:r>
              <a:rPr lang="es-EC" sz="1600" dirty="0" smtClean="0">
                <a:latin typeface="Cambria" pitchFamily="18" charset="0"/>
              </a:rPr>
              <a:t> Reactancia o balasto.</a:t>
            </a:r>
          </a:p>
          <a:p>
            <a:pPr algn="just">
              <a:buFont typeface="Wingdings" pitchFamily="2" charset="2"/>
              <a:buChar char="v"/>
            </a:pPr>
            <a:r>
              <a:rPr lang="es-EC" sz="1600" dirty="0" smtClean="0">
                <a:latin typeface="Cambria" pitchFamily="18" charset="0"/>
              </a:rPr>
              <a:t> Arrancador o ignitor.</a:t>
            </a:r>
          </a:p>
          <a:p>
            <a:pPr algn="just">
              <a:buFont typeface="Wingdings" pitchFamily="2" charset="2"/>
              <a:buChar char="v"/>
            </a:pPr>
            <a:r>
              <a:rPr lang="es-EC" sz="1600" dirty="0" smtClean="0">
                <a:latin typeface="Cambria" pitchFamily="18" charset="0"/>
              </a:rPr>
              <a:t> Capacitor.</a:t>
            </a:r>
            <a:endParaRPr lang="es-EC" sz="1600" dirty="0">
              <a:latin typeface="Cambria" pitchFamily="18" charset="0"/>
            </a:endParaRPr>
          </a:p>
        </p:txBody>
      </p:sp>
      <p:sp>
        <p:nvSpPr>
          <p:cNvPr id="3" name="2 Marcador de número de diapositiva"/>
          <p:cNvSpPr>
            <a:spLocks noGrp="1"/>
          </p:cNvSpPr>
          <p:nvPr>
            <p:ph type="sldNum" sz="quarter" idx="12"/>
          </p:nvPr>
        </p:nvSpPr>
        <p:spPr/>
        <p:txBody>
          <a:bodyPr/>
          <a:lstStyle/>
          <a:p>
            <a:fld id="{EDC8AA99-7238-42D3-B68A-A4E1B56FEE73}" type="slidenum">
              <a:rPr lang="en-US" smtClean="0"/>
              <a:pPr/>
              <a:t>10</a:t>
            </a:fld>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1520" y="5307286"/>
            <a:ext cx="6840760" cy="1362075"/>
          </a:xfrm>
        </p:spPr>
        <p:txBody>
          <a:bodyPr>
            <a:normAutofit fontScale="90000"/>
          </a:bodyPr>
          <a:lstStyle/>
          <a:p>
            <a:r>
              <a:rPr lang="en-US" sz="5300" dirty="0" smtClean="0">
                <a:latin typeface="JasmineUPC" pitchFamily="18" charset="-34"/>
                <a:cs typeface="JasmineUPC" pitchFamily="18" charset="-34"/>
              </a:rPr>
              <a:t>3.- Dise</a:t>
            </a:r>
            <a:r>
              <a:rPr lang="es-ES" sz="5300" dirty="0" smtClean="0">
                <a:latin typeface="JasmineUPC" pitchFamily="18" charset="-34"/>
                <a:cs typeface="JasmineUPC" pitchFamily="18" charset="-34"/>
              </a:rPr>
              <a:t>Ño e implementación     del sistema</a:t>
            </a:r>
            <a:r>
              <a:rPr lang="es-EC" sz="4800" dirty="0" smtClean="0">
                <a:latin typeface="JasmineUPC" pitchFamily="18" charset="-34"/>
                <a:cs typeface="JasmineUPC" pitchFamily="18" charset="-34"/>
              </a:rPr>
              <a:t/>
            </a:r>
            <a:br>
              <a:rPr lang="es-EC" sz="4800" dirty="0" smtClean="0">
                <a:latin typeface="JasmineUPC" pitchFamily="18" charset="-34"/>
                <a:cs typeface="JasmineUPC" pitchFamily="18" charset="-34"/>
              </a:rPr>
            </a:br>
            <a:endParaRPr lang="es-EC" sz="4800" dirty="0">
              <a:latin typeface="JasmineUPC" pitchFamily="18" charset="-34"/>
              <a:cs typeface="JasmineUPC" pitchFamily="18" charset="-34"/>
            </a:endParaRPr>
          </a:p>
        </p:txBody>
      </p:sp>
      <p:sp>
        <p:nvSpPr>
          <p:cNvPr id="3" name="2 Marcador de texto"/>
          <p:cNvSpPr>
            <a:spLocks noGrp="1"/>
          </p:cNvSpPr>
          <p:nvPr>
            <p:ph type="body" idx="1"/>
          </p:nvPr>
        </p:nvSpPr>
        <p:spPr>
          <a:xfrm>
            <a:off x="228600" y="3961806"/>
            <a:ext cx="5105400" cy="1195387"/>
          </a:xfrm>
        </p:spPr>
        <p:txBody>
          <a:bodyPr>
            <a:noAutofit/>
          </a:bodyPr>
          <a:lstStyle/>
          <a:p>
            <a:r>
              <a:rPr lang="en-US" sz="3600" dirty="0" smtClean="0">
                <a:latin typeface="JasmineUPC" pitchFamily="18" charset="-34"/>
                <a:cs typeface="JasmineUPC" pitchFamily="18" charset="-34"/>
              </a:rPr>
              <a:t>Dise</a:t>
            </a:r>
            <a:r>
              <a:rPr lang="es-ES" sz="3600" dirty="0" smtClean="0">
                <a:latin typeface="JasmineUPC" pitchFamily="18" charset="-34"/>
                <a:cs typeface="JasmineUPC" pitchFamily="18" charset="-34"/>
              </a:rPr>
              <a:t>ño e Implementación del Sistema</a:t>
            </a:r>
            <a:endParaRPr lang="es-EC" sz="3600" dirty="0" smtClean="0">
              <a:latin typeface="JasmineUPC" pitchFamily="18" charset="-34"/>
              <a:cs typeface="JasmineUPC" pitchFamily="18" charset="-34"/>
            </a:endParaRPr>
          </a:p>
        </p:txBody>
      </p:sp>
      <p:sp>
        <p:nvSpPr>
          <p:cNvPr id="6" name="5 Marcador de número de diapositiva"/>
          <p:cNvSpPr>
            <a:spLocks noGrp="1"/>
          </p:cNvSpPr>
          <p:nvPr>
            <p:ph type="sldNum" sz="quarter" idx="12"/>
          </p:nvPr>
        </p:nvSpPr>
        <p:spPr/>
        <p:txBody>
          <a:bodyPr/>
          <a:lstStyle/>
          <a:p>
            <a:fld id="{EDC8AA99-7238-42D3-B68A-A4E1B56FEE73}" type="slidenum">
              <a:rPr lang="en-US" smtClean="0"/>
              <a:pPr/>
              <a:t>11</a:t>
            </a:fld>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normAutofit/>
          </a:bodyPr>
          <a:lstStyle/>
          <a:p>
            <a:r>
              <a:rPr lang="en-US" sz="5400" dirty="0" smtClean="0">
                <a:latin typeface="JasmineUPC" pitchFamily="18" charset="-34"/>
                <a:cs typeface="JasmineUPC" pitchFamily="18" charset="-34"/>
              </a:rPr>
              <a:t>Diseño de Hardware</a:t>
            </a:r>
            <a:endParaRPr lang="es-EC" sz="5400" dirty="0">
              <a:latin typeface="JasmineUPC" pitchFamily="18" charset="-34"/>
              <a:cs typeface="JasmineUPC" pitchFamily="18" charset="-34"/>
            </a:endParaRPr>
          </a:p>
        </p:txBody>
      </p:sp>
      <p:pic>
        <p:nvPicPr>
          <p:cNvPr id="8" name="7 Marcador de contenido" descr="Hardware_1.JPG"/>
          <p:cNvPicPr>
            <a:picLocks noGrp="1" noChangeAspect="1"/>
          </p:cNvPicPr>
          <p:nvPr>
            <p:ph idx="1"/>
          </p:nvPr>
        </p:nvPicPr>
        <p:blipFill>
          <a:blip r:embed="rId2" cstate="print"/>
          <a:stretch>
            <a:fillRect/>
          </a:stretch>
        </p:blipFill>
        <p:spPr>
          <a:xfrm>
            <a:off x="539552" y="1988840"/>
            <a:ext cx="8240517" cy="4464496"/>
          </a:xfrm>
        </p:spPr>
      </p:pic>
      <p:sp>
        <p:nvSpPr>
          <p:cNvPr id="7" name="6 Marcador de número de diapositiva"/>
          <p:cNvSpPr>
            <a:spLocks noGrp="1"/>
          </p:cNvSpPr>
          <p:nvPr>
            <p:ph type="sldNum" sz="quarter" idx="12"/>
          </p:nvPr>
        </p:nvSpPr>
        <p:spPr/>
        <p:txBody>
          <a:bodyPr/>
          <a:lstStyle/>
          <a:p>
            <a:fld id="{EDC8AA99-7238-42D3-B68A-A4E1B56FEE73}" type="slidenum">
              <a:rPr lang="en-US" smtClean="0"/>
              <a:pPr/>
              <a:t>12</a:t>
            </a:fld>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228601" y="86958"/>
            <a:ext cx="6791671" cy="1162050"/>
          </a:xfrm>
        </p:spPr>
        <p:txBody>
          <a:bodyPr>
            <a:noAutofit/>
          </a:bodyPr>
          <a:lstStyle/>
          <a:p>
            <a:r>
              <a:rPr lang="en-US" sz="6000" dirty="0" smtClean="0">
                <a:latin typeface="JasmineUPC" pitchFamily="18" charset="-34"/>
                <a:cs typeface="JasmineUPC" pitchFamily="18" charset="-34"/>
              </a:rPr>
              <a:t>Diseño de Hardware</a:t>
            </a:r>
            <a:endParaRPr lang="es-EC" sz="6000" dirty="0">
              <a:latin typeface="JasmineUPC" pitchFamily="18" charset="-34"/>
              <a:cs typeface="JasmineUPC" pitchFamily="18" charset="-34"/>
            </a:endParaRPr>
          </a:p>
        </p:txBody>
      </p:sp>
      <p:pic>
        <p:nvPicPr>
          <p:cNvPr id="8" name="7 Marcador de contenido" descr="Hardware_2.JPG"/>
          <p:cNvPicPr>
            <a:picLocks noGrp="1" noChangeAspect="1"/>
          </p:cNvPicPr>
          <p:nvPr>
            <p:ph idx="1"/>
          </p:nvPr>
        </p:nvPicPr>
        <p:blipFill>
          <a:blip r:embed="rId2" cstate="print"/>
          <a:stretch>
            <a:fillRect/>
          </a:stretch>
        </p:blipFill>
        <p:spPr>
          <a:xfrm>
            <a:off x="329004" y="2062466"/>
            <a:ext cx="8491468" cy="4389251"/>
          </a:xfrm>
        </p:spPr>
      </p:pic>
      <p:sp>
        <p:nvSpPr>
          <p:cNvPr id="7" name="6 Marcador de texto"/>
          <p:cNvSpPr>
            <a:spLocks noGrp="1"/>
          </p:cNvSpPr>
          <p:nvPr>
            <p:ph type="body" sz="half" idx="2"/>
          </p:nvPr>
        </p:nvSpPr>
        <p:spPr>
          <a:xfrm>
            <a:off x="228601" y="1371601"/>
            <a:ext cx="3236913" cy="545231"/>
          </a:xfrm>
        </p:spPr>
        <p:txBody>
          <a:bodyPr>
            <a:normAutofit/>
          </a:bodyPr>
          <a:lstStyle/>
          <a:p>
            <a:r>
              <a:rPr lang="en-US" sz="2000" b="1" dirty="0" smtClean="0">
                <a:latin typeface="Cambria" pitchFamily="18" charset="0"/>
                <a:cs typeface="JasmineUPC" pitchFamily="18" charset="-34"/>
              </a:rPr>
              <a:t>Sistema de Alimentación</a:t>
            </a:r>
            <a:endParaRPr lang="es-EC" sz="2000" b="1" dirty="0">
              <a:latin typeface="Cambria" pitchFamily="18" charset="0"/>
            </a:endParaRPr>
          </a:p>
        </p:txBody>
      </p:sp>
      <p:sp>
        <p:nvSpPr>
          <p:cNvPr id="4" name="3 Marcador de número de diapositiva"/>
          <p:cNvSpPr>
            <a:spLocks noGrp="1"/>
          </p:cNvSpPr>
          <p:nvPr>
            <p:ph type="sldNum" sz="quarter" idx="12"/>
          </p:nvPr>
        </p:nvSpPr>
        <p:spPr/>
        <p:txBody>
          <a:bodyPr/>
          <a:lstStyle/>
          <a:p>
            <a:fld id="{EDC8AA99-7238-42D3-B68A-A4E1B56FEE73}" type="slidenum">
              <a:rPr lang="en-US" smtClean="0"/>
              <a:pPr/>
              <a:t>13</a:t>
            </a:fld>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228601" y="86958"/>
            <a:ext cx="6791671" cy="1162050"/>
          </a:xfrm>
        </p:spPr>
        <p:txBody>
          <a:bodyPr>
            <a:noAutofit/>
          </a:bodyPr>
          <a:lstStyle/>
          <a:p>
            <a:r>
              <a:rPr lang="en-US" sz="6000" dirty="0" smtClean="0">
                <a:latin typeface="JasmineUPC" pitchFamily="18" charset="-34"/>
                <a:cs typeface="JasmineUPC" pitchFamily="18" charset="-34"/>
              </a:rPr>
              <a:t>Sistema de Control</a:t>
            </a:r>
            <a:endParaRPr lang="es-EC" sz="6000" dirty="0">
              <a:latin typeface="JasmineUPC" pitchFamily="18" charset="-34"/>
              <a:cs typeface="JasmineUPC" pitchFamily="18" charset="-34"/>
            </a:endParaRPr>
          </a:p>
        </p:txBody>
      </p:sp>
      <p:sp>
        <p:nvSpPr>
          <p:cNvPr id="4" name="3 Marcador de número de diapositiva"/>
          <p:cNvSpPr>
            <a:spLocks noGrp="1"/>
          </p:cNvSpPr>
          <p:nvPr>
            <p:ph type="sldNum" sz="quarter" idx="12"/>
          </p:nvPr>
        </p:nvSpPr>
        <p:spPr/>
        <p:txBody>
          <a:bodyPr/>
          <a:lstStyle/>
          <a:p>
            <a:fld id="{EDC8AA99-7238-42D3-B68A-A4E1B56FEE73}" type="slidenum">
              <a:rPr lang="en-US" smtClean="0"/>
              <a:pPr/>
              <a:t>14</a:t>
            </a:fld>
            <a:endParaRPr lang="en-US" dirty="0"/>
          </a:p>
        </p:txBody>
      </p:sp>
      <p:pic>
        <p:nvPicPr>
          <p:cNvPr id="1027" name="Picture 3" descr="C:\Users\CrisstyPollito\Desktop\Esquematicos_HID\sistema de control.bmp"/>
          <p:cNvPicPr>
            <a:picLocks noChangeAspect="1" noChangeArrowheads="1"/>
          </p:cNvPicPr>
          <p:nvPr/>
        </p:nvPicPr>
        <p:blipFill>
          <a:blip r:embed="rId2" cstate="print"/>
          <a:srcRect l="810" t="2130" r="2840" b="1121"/>
          <a:stretch>
            <a:fillRect/>
          </a:stretch>
        </p:blipFill>
        <p:spPr bwMode="auto">
          <a:xfrm>
            <a:off x="611560" y="1315353"/>
            <a:ext cx="7852082" cy="5542648"/>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228601" y="86958"/>
            <a:ext cx="6791671" cy="1162050"/>
          </a:xfrm>
        </p:spPr>
        <p:txBody>
          <a:bodyPr>
            <a:noAutofit/>
          </a:bodyPr>
          <a:lstStyle/>
          <a:p>
            <a:r>
              <a:rPr lang="en-US" sz="6000" dirty="0" smtClean="0">
                <a:latin typeface="JasmineUPC" pitchFamily="18" charset="-34"/>
                <a:cs typeface="JasmineUPC" pitchFamily="18" charset="-34"/>
              </a:rPr>
              <a:t>Sistema de Potencia</a:t>
            </a:r>
            <a:endParaRPr lang="es-EC" sz="6000" dirty="0">
              <a:latin typeface="JasmineUPC" pitchFamily="18" charset="-34"/>
              <a:cs typeface="JasmineUPC" pitchFamily="18" charset="-34"/>
            </a:endParaRPr>
          </a:p>
        </p:txBody>
      </p:sp>
      <p:sp>
        <p:nvSpPr>
          <p:cNvPr id="4" name="3 Marcador de número de diapositiva"/>
          <p:cNvSpPr>
            <a:spLocks noGrp="1"/>
          </p:cNvSpPr>
          <p:nvPr>
            <p:ph type="sldNum" sz="quarter" idx="12"/>
          </p:nvPr>
        </p:nvSpPr>
        <p:spPr/>
        <p:txBody>
          <a:bodyPr/>
          <a:lstStyle/>
          <a:p>
            <a:fld id="{EDC8AA99-7238-42D3-B68A-A4E1B56FEE73}" type="slidenum">
              <a:rPr lang="en-US" smtClean="0"/>
              <a:pPr/>
              <a:t>15</a:t>
            </a:fld>
            <a:endParaRPr lang="en-US" dirty="0"/>
          </a:p>
        </p:txBody>
      </p:sp>
      <p:pic>
        <p:nvPicPr>
          <p:cNvPr id="2050" name="Picture 2" descr="C:\Users\CrisstyPollito\Desktop\Esquematicos_HID\sistema de potencia.bmp"/>
          <p:cNvPicPr>
            <a:picLocks noChangeAspect="1" noChangeArrowheads="1"/>
          </p:cNvPicPr>
          <p:nvPr/>
        </p:nvPicPr>
        <p:blipFill>
          <a:blip r:embed="rId2" cstate="print"/>
          <a:srcRect l="5030" t="2044" r="5871" b="1874"/>
          <a:stretch>
            <a:fillRect/>
          </a:stretch>
        </p:blipFill>
        <p:spPr bwMode="auto">
          <a:xfrm>
            <a:off x="899592" y="1340768"/>
            <a:ext cx="7344816" cy="5567844"/>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228601" y="86958"/>
            <a:ext cx="6791671" cy="1162050"/>
          </a:xfrm>
        </p:spPr>
        <p:txBody>
          <a:bodyPr>
            <a:noAutofit/>
          </a:bodyPr>
          <a:lstStyle/>
          <a:p>
            <a:r>
              <a:rPr lang="en-US" sz="6000" dirty="0" smtClean="0">
                <a:latin typeface="JasmineUPC" pitchFamily="18" charset="-34"/>
                <a:cs typeface="JasmineUPC" pitchFamily="18" charset="-34"/>
              </a:rPr>
              <a:t>Sistema de Ignición</a:t>
            </a:r>
            <a:endParaRPr lang="es-EC" sz="6000" dirty="0">
              <a:latin typeface="JasmineUPC" pitchFamily="18" charset="-34"/>
              <a:cs typeface="JasmineUPC" pitchFamily="18" charset="-34"/>
            </a:endParaRPr>
          </a:p>
        </p:txBody>
      </p:sp>
      <p:sp>
        <p:nvSpPr>
          <p:cNvPr id="4" name="3 Marcador de número de diapositiva"/>
          <p:cNvSpPr>
            <a:spLocks noGrp="1"/>
          </p:cNvSpPr>
          <p:nvPr>
            <p:ph type="sldNum" sz="quarter" idx="12"/>
          </p:nvPr>
        </p:nvSpPr>
        <p:spPr/>
        <p:txBody>
          <a:bodyPr/>
          <a:lstStyle/>
          <a:p>
            <a:fld id="{EDC8AA99-7238-42D3-B68A-A4E1B56FEE73}" type="slidenum">
              <a:rPr lang="en-US" smtClean="0"/>
              <a:pPr/>
              <a:t>16</a:t>
            </a:fld>
            <a:endParaRPr lang="en-US" dirty="0"/>
          </a:p>
        </p:txBody>
      </p:sp>
      <p:pic>
        <p:nvPicPr>
          <p:cNvPr id="3074" name="Picture 2" descr="C:\Users\CrisstyPollito\Desktop\Esquematicos_HID\sistema de ignicion.bmp"/>
          <p:cNvPicPr>
            <a:picLocks noChangeAspect="1" noChangeArrowheads="1"/>
          </p:cNvPicPr>
          <p:nvPr/>
        </p:nvPicPr>
        <p:blipFill>
          <a:blip r:embed="rId2" cstate="print"/>
          <a:srcRect l="16617" t="37543" r="12516" b="37692"/>
          <a:stretch>
            <a:fillRect/>
          </a:stretch>
        </p:blipFill>
        <p:spPr bwMode="auto">
          <a:xfrm>
            <a:off x="35496" y="2613304"/>
            <a:ext cx="9108504" cy="2615896"/>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228601" y="86958"/>
            <a:ext cx="6791671" cy="1162050"/>
          </a:xfrm>
        </p:spPr>
        <p:txBody>
          <a:bodyPr>
            <a:noAutofit/>
          </a:bodyPr>
          <a:lstStyle/>
          <a:p>
            <a:r>
              <a:rPr lang="en-US" sz="6000" dirty="0" smtClean="0">
                <a:latin typeface="JasmineUPC" pitchFamily="18" charset="-34"/>
                <a:cs typeface="JasmineUPC" pitchFamily="18" charset="-34"/>
              </a:rPr>
              <a:t>Sistema</a:t>
            </a:r>
            <a:r>
              <a:rPr lang="en-US" sz="6000" dirty="0" smtClean="0">
                <a:latin typeface="JasmineUPC" pitchFamily="18" charset="-34"/>
                <a:cs typeface="JasmineUPC" pitchFamily="18" charset="-34"/>
              </a:rPr>
              <a:t> </a:t>
            </a:r>
            <a:r>
              <a:rPr lang="en-US" sz="6000" dirty="0" smtClean="0">
                <a:latin typeface="JasmineUPC" pitchFamily="18" charset="-34"/>
                <a:cs typeface="JasmineUPC" pitchFamily="18" charset="-34"/>
              </a:rPr>
              <a:t>de </a:t>
            </a:r>
            <a:r>
              <a:rPr lang="en-US" sz="6000" dirty="0" smtClean="0">
                <a:latin typeface="JasmineUPC" pitchFamily="18" charset="-34"/>
                <a:cs typeface="JasmineUPC" pitchFamily="18" charset="-34"/>
              </a:rPr>
              <a:t>Medición</a:t>
            </a:r>
            <a:endParaRPr lang="es-EC" sz="6000" dirty="0">
              <a:latin typeface="JasmineUPC" pitchFamily="18" charset="-34"/>
              <a:cs typeface="JasmineUPC" pitchFamily="18" charset="-34"/>
            </a:endParaRPr>
          </a:p>
        </p:txBody>
      </p:sp>
      <p:sp>
        <p:nvSpPr>
          <p:cNvPr id="7" name="6 Marcador de texto"/>
          <p:cNvSpPr>
            <a:spLocks noGrp="1"/>
          </p:cNvSpPr>
          <p:nvPr>
            <p:ph type="body" sz="half" idx="2"/>
          </p:nvPr>
        </p:nvSpPr>
        <p:spPr>
          <a:xfrm>
            <a:off x="228601" y="1340768"/>
            <a:ext cx="4631431" cy="545231"/>
          </a:xfrm>
        </p:spPr>
        <p:txBody>
          <a:bodyPr>
            <a:noAutofit/>
          </a:bodyPr>
          <a:lstStyle/>
          <a:p>
            <a:r>
              <a:rPr lang="en-US" sz="2000" b="1" dirty="0" smtClean="0">
                <a:latin typeface="Cambria" pitchFamily="18" charset="0"/>
                <a:cs typeface="JasmineUPC" pitchFamily="18" charset="-34"/>
              </a:rPr>
              <a:t>Temperatura</a:t>
            </a:r>
            <a:endParaRPr lang="es-EC" sz="2000" b="1" dirty="0">
              <a:latin typeface="Cambria" pitchFamily="18" charset="0"/>
            </a:endParaRPr>
          </a:p>
        </p:txBody>
      </p:sp>
      <p:sp>
        <p:nvSpPr>
          <p:cNvPr id="4" name="3 Marcador de número de diapositiva"/>
          <p:cNvSpPr>
            <a:spLocks noGrp="1"/>
          </p:cNvSpPr>
          <p:nvPr>
            <p:ph type="sldNum" sz="quarter" idx="12"/>
          </p:nvPr>
        </p:nvSpPr>
        <p:spPr/>
        <p:txBody>
          <a:bodyPr/>
          <a:lstStyle/>
          <a:p>
            <a:fld id="{EDC8AA99-7238-42D3-B68A-A4E1B56FEE73}" type="slidenum">
              <a:rPr lang="en-US" smtClean="0"/>
              <a:pPr/>
              <a:t>17</a:t>
            </a:fld>
            <a:endParaRPr lang="en-US" dirty="0"/>
          </a:p>
        </p:txBody>
      </p:sp>
      <p:pic>
        <p:nvPicPr>
          <p:cNvPr id="4098" name="Picture 2" descr="C:\Users\CrisstyPollito\Desktop\Esquematicos_HID\sistema de medicion temperatura.bmp"/>
          <p:cNvPicPr>
            <a:picLocks noChangeAspect="1" noChangeArrowheads="1"/>
          </p:cNvPicPr>
          <p:nvPr/>
        </p:nvPicPr>
        <p:blipFill>
          <a:blip r:embed="rId2" cstate="print"/>
          <a:srcRect l="12215" t="18399" r="13057" b="15550"/>
          <a:stretch>
            <a:fillRect/>
          </a:stretch>
        </p:blipFill>
        <p:spPr bwMode="auto">
          <a:xfrm>
            <a:off x="683568" y="1916832"/>
            <a:ext cx="7952396" cy="4941168"/>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228601" y="86958"/>
            <a:ext cx="6791671" cy="1162050"/>
          </a:xfrm>
        </p:spPr>
        <p:txBody>
          <a:bodyPr>
            <a:noAutofit/>
          </a:bodyPr>
          <a:lstStyle/>
          <a:p>
            <a:r>
              <a:rPr lang="en-US" sz="6000" dirty="0" smtClean="0">
                <a:latin typeface="JasmineUPC" pitchFamily="18" charset="-34"/>
                <a:cs typeface="JasmineUPC" pitchFamily="18" charset="-34"/>
              </a:rPr>
              <a:t>Sistema</a:t>
            </a:r>
            <a:r>
              <a:rPr lang="en-US" sz="6000" dirty="0" smtClean="0">
                <a:latin typeface="JasmineUPC" pitchFamily="18" charset="-34"/>
                <a:cs typeface="JasmineUPC" pitchFamily="18" charset="-34"/>
              </a:rPr>
              <a:t> </a:t>
            </a:r>
            <a:r>
              <a:rPr lang="en-US" sz="6000" dirty="0" smtClean="0">
                <a:latin typeface="JasmineUPC" pitchFamily="18" charset="-34"/>
                <a:cs typeface="JasmineUPC" pitchFamily="18" charset="-34"/>
              </a:rPr>
              <a:t>de </a:t>
            </a:r>
            <a:r>
              <a:rPr lang="en-US" sz="6000" dirty="0" smtClean="0">
                <a:latin typeface="JasmineUPC" pitchFamily="18" charset="-34"/>
                <a:cs typeface="JasmineUPC" pitchFamily="18" charset="-34"/>
              </a:rPr>
              <a:t>Medición</a:t>
            </a:r>
            <a:endParaRPr lang="es-EC" sz="6000" dirty="0">
              <a:latin typeface="JasmineUPC" pitchFamily="18" charset="-34"/>
              <a:cs typeface="JasmineUPC" pitchFamily="18" charset="-34"/>
            </a:endParaRPr>
          </a:p>
        </p:txBody>
      </p:sp>
      <p:sp>
        <p:nvSpPr>
          <p:cNvPr id="7" name="6 Marcador de texto"/>
          <p:cNvSpPr>
            <a:spLocks noGrp="1"/>
          </p:cNvSpPr>
          <p:nvPr>
            <p:ph type="body" sz="half" idx="2"/>
          </p:nvPr>
        </p:nvSpPr>
        <p:spPr>
          <a:xfrm>
            <a:off x="228601" y="1340768"/>
            <a:ext cx="4631431" cy="545231"/>
          </a:xfrm>
        </p:spPr>
        <p:txBody>
          <a:bodyPr>
            <a:noAutofit/>
          </a:bodyPr>
          <a:lstStyle/>
          <a:p>
            <a:r>
              <a:rPr lang="en-US" sz="2000" b="1" dirty="0" smtClean="0">
                <a:latin typeface="Cambria" pitchFamily="18" charset="0"/>
                <a:cs typeface="JasmineUPC" pitchFamily="18" charset="-34"/>
              </a:rPr>
              <a:t>Corriente</a:t>
            </a:r>
            <a:endParaRPr lang="es-EC" sz="2000" b="1" dirty="0">
              <a:latin typeface="Cambria" pitchFamily="18" charset="0"/>
            </a:endParaRPr>
          </a:p>
        </p:txBody>
      </p:sp>
      <p:sp>
        <p:nvSpPr>
          <p:cNvPr id="4" name="3 Marcador de número de diapositiva"/>
          <p:cNvSpPr>
            <a:spLocks noGrp="1"/>
          </p:cNvSpPr>
          <p:nvPr>
            <p:ph type="sldNum" sz="quarter" idx="12"/>
          </p:nvPr>
        </p:nvSpPr>
        <p:spPr/>
        <p:txBody>
          <a:bodyPr/>
          <a:lstStyle/>
          <a:p>
            <a:fld id="{EDC8AA99-7238-42D3-B68A-A4E1B56FEE73}" type="slidenum">
              <a:rPr lang="en-US" smtClean="0"/>
              <a:pPr/>
              <a:t>18</a:t>
            </a:fld>
            <a:endParaRPr lang="en-US" dirty="0"/>
          </a:p>
        </p:txBody>
      </p:sp>
      <p:pic>
        <p:nvPicPr>
          <p:cNvPr id="5122" name="Picture 2" descr="C:\Users\CrisstyPollito\Desktop\Esquematicos_HID\sistema de medicion corriente.bmp"/>
          <p:cNvPicPr>
            <a:picLocks noChangeAspect="1" noChangeArrowheads="1"/>
          </p:cNvPicPr>
          <p:nvPr/>
        </p:nvPicPr>
        <p:blipFill>
          <a:blip r:embed="rId2" cstate="print"/>
          <a:srcRect l="3164" t="5510" r="2905" b="2196"/>
          <a:stretch>
            <a:fillRect/>
          </a:stretch>
        </p:blipFill>
        <p:spPr bwMode="auto">
          <a:xfrm>
            <a:off x="874873" y="1772815"/>
            <a:ext cx="7369535" cy="5090297"/>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228600" y="-99392"/>
            <a:ext cx="7239000" cy="1143000"/>
          </a:xfrm>
        </p:spPr>
        <p:txBody>
          <a:bodyPr>
            <a:normAutofit/>
          </a:bodyPr>
          <a:lstStyle/>
          <a:p>
            <a:r>
              <a:rPr lang="en-US" sz="5400" dirty="0" smtClean="0">
                <a:latin typeface="JasmineUPC" pitchFamily="18" charset="-34"/>
                <a:cs typeface="JasmineUPC" pitchFamily="18" charset="-34"/>
              </a:rPr>
              <a:t>Diseño de Software</a:t>
            </a:r>
            <a:endParaRPr lang="es-EC" sz="5400" dirty="0">
              <a:latin typeface="JasmineUPC" pitchFamily="18" charset="-34"/>
              <a:cs typeface="JasmineUPC" pitchFamily="18" charset="-34"/>
            </a:endParaRPr>
          </a:p>
        </p:txBody>
      </p:sp>
      <p:pic>
        <p:nvPicPr>
          <p:cNvPr id="8" name="7 Marcador de contenido" descr="Imagen_62.bmp"/>
          <p:cNvPicPr>
            <a:picLocks noGrp="1" noChangeAspect="1"/>
          </p:cNvPicPr>
          <p:nvPr>
            <p:ph idx="1"/>
          </p:nvPr>
        </p:nvPicPr>
        <p:blipFill>
          <a:blip r:embed="rId2" cstate="print"/>
          <a:stretch>
            <a:fillRect/>
          </a:stretch>
        </p:blipFill>
        <p:spPr>
          <a:xfrm>
            <a:off x="1619672" y="1268760"/>
            <a:ext cx="5472608" cy="5589240"/>
          </a:xfrm>
          <a:ln>
            <a:solidFill>
              <a:schemeClr val="tx2">
                <a:lumMod val="60000"/>
                <a:lumOff val="40000"/>
              </a:schemeClr>
            </a:solidFill>
          </a:ln>
        </p:spPr>
      </p:pic>
      <p:sp>
        <p:nvSpPr>
          <p:cNvPr id="7" name="6 Marcador de número de diapositiva"/>
          <p:cNvSpPr>
            <a:spLocks noGrp="1"/>
          </p:cNvSpPr>
          <p:nvPr>
            <p:ph type="sldNum" sz="quarter" idx="12"/>
          </p:nvPr>
        </p:nvSpPr>
        <p:spPr/>
        <p:txBody>
          <a:bodyPr/>
          <a:lstStyle/>
          <a:p>
            <a:fld id="{EDC8AA99-7238-42D3-B68A-A4E1B56FEE73}" type="slidenum">
              <a:rPr lang="en-US" smtClean="0"/>
              <a:pPr/>
              <a:t>19</a:t>
            </a:fld>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228600" y="5307286"/>
            <a:ext cx="5105400" cy="1362075"/>
          </a:xfrm>
        </p:spPr>
        <p:txBody>
          <a:bodyPr>
            <a:normAutofit/>
          </a:bodyPr>
          <a:lstStyle/>
          <a:p>
            <a:r>
              <a:rPr lang="en-US" sz="6000" dirty="0" smtClean="0">
                <a:latin typeface="JasmineUPC" pitchFamily="18" charset="-34"/>
                <a:cs typeface="JasmineUPC" pitchFamily="18" charset="-34"/>
              </a:rPr>
              <a:t>1.-Introducción</a:t>
            </a:r>
            <a:endParaRPr lang="es-EC" sz="6000" dirty="0">
              <a:latin typeface="JasmineUPC" pitchFamily="18" charset="-34"/>
              <a:cs typeface="JasmineUPC" pitchFamily="18" charset="-34"/>
            </a:endParaRPr>
          </a:p>
        </p:txBody>
      </p:sp>
      <p:sp>
        <p:nvSpPr>
          <p:cNvPr id="5" name="4 Marcador de texto"/>
          <p:cNvSpPr>
            <a:spLocks noGrp="1"/>
          </p:cNvSpPr>
          <p:nvPr>
            <p:ph type="body" idx="1"/>
          </p:nvPr>
        </p:nvSpPr>
        <p:spPr/>
        <p:txBody>
          <a:bodyPr>
            <a:normAutofit/>
          </a:bodyPr>
          <a:lstStyle/>
          <a:p>
            <a:r>
              <a:rPr lang="en-US" sz="4000" dirty="0" smtClean="0">
                <a:latin typeface="JasmineUPC" pitchFamily="18" charset="-34"/>
                <a:cs typeface="JasmineUPC" pitchFamily="18" charset="-34"/>
              </a:rPr>
              <a:t>Introducción</a:t>
            </a:r>
            <a:endParaRPr lang="es-EC" sz="4000" dirty="0">
              <a:latin typeface="JasmineUPC" pitchFamily="18" charset="-34"/>
              <a:cs typeface="JasmineUPC" pitchFamily="18" charset="-34"/>
            </a:endParaRPr>
          </a:p>
        </p:txBody>
      </p:sp>
      <p:sp>
        <p:nvSpPr>
          <p:cNvPr id="7" name="6 Marcador de número de diapositiva"/>
          <p:cNvSpPr>
            <a:spLocks noGrp="1"/>
          </p:cNvSpPr>
          <p:nvPr>
            <p:ph type="sldNum" sz="quarter" idx="12"/>
          </p:nvPr>
        </p:nvSpPr>
        <p:spPr/>
        <p:txBody>
          <a:bodyPr/>
          <a:lstStyle/>
          <a:p>
            <a:fld id="{EDC8AA99-7238-42D3-B68A-A4E1B56FEE73}" type="slidenum">
              <a:rPr lang="en-US" smtClean="0"/>
              <a:pPr/>
              <a:t>2</a:t>
            </a:fld>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normAutofit fontScale="90000"/>
          </a:bodyPr>
          <a:lstStyle/>
          <a:p>
            <a:r>
              <a:rPr lang="en-US" sz="6000" dirty="0" smtClean="0">
                <a:latin typeface="JasmineUPC" pitchFamily="18" charset="-34"/>
                <a:cs typeface="JasmineUPC" pitchFamily="18" charset="-34"/>
              </a:rPr>
              <a:t>Interfaz Gráfica de Usuario (GUI)</a:t>
            </a:r>
            <a:endParaRPr lang="es-EC" sz="6000" dirty="0">
              <a:latin typeface="JasmineUPC" pitchFamily="18" charset="-34"/>
              <a:cs typeface="JasmineUPC" pitchFamily="18" charset="-34"/>
            </a:endParaRPr>
          </a:p>
        </p:txBody>
      </p:sp>
      <p:pic>
        <p:nvPicPr>
          <p:cNvPr id="9" name="8 Marcador de contenido" descr="Imagen_90.bmp"/>
          <p:cNvPicPr>
            <a:picLocks noGrp="1" noChangeAspect="1"/>
          </p:cNvPicPr>
          <p:nvPr>
            <p:ph sz="half" idx="1"/>
          </p:nvPr>
        </p:nvPicPr>
        <p:blipFill>
          <a:blip r:embed="rId2" cstate="print"/>
          <a:stretch>
            <a:fillRect/>
          </a:stretch>
        </p:blipFill>
        <p:spPr>
          <a:xfrm>
            <a:off x="1187624" y="1296144"/>
            <a:ext cx="6552728" cy="5561856"/>
          </a:xfrm>
        </p:spPr>
      </p:pic>
      <p:sp>
        <p:nvSpPr>
          <p:cNvPr id="8" name="7 Marcador de número de diapositiva"/>
          <p:cNvSpPr>
            <a:spLocks noGrp="1"/>
          </p:cNvSpPr>
          <p:nvPr>
            <p:ph type="sldNum" sz="quarter" idx="12"/>
          </p:nvPr>
        </p:nvSpPr>
        <p:spPr/>
        <p:txBody>
          <a:bodyPr/>
          <a:lstStyle/>
          <a:p>
            <a:fld id="{EDC8AA99-7238-42D3-B68A-A4E1B56FEE73}" type="slidenum">
              <a:rPr lang="en-US" smtClean="0"/>
              <a:pPr/>
              <a:t>20</a:t>
            </a:fld>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normAutofit/>
          </a:bodyPr>
          <a:lstStyle/>
          <a:p>
            <a:r>
              <a:rPr lang="en-US" sz="6000" dirty="0" smtClean="0">
                <a:latin typeface="JasmineUPC" pitchFamily="18" charset="-34"/>
                <a:cs typeface="JasmineUPC" pitchFamily="18" charset="-34"/>
              </a:rPr>
              <a:t>Programación en MatLab</a:t>
            </a:r>
            <a:endParaRPr lang="es-EC" sz="6000" dirty="0">
              <a:latin typeface="JasmineUPC" pitchFamily="18" charset="-34"/>
              <a:cs typeface="JasmineUPC" pitchFamily="18" charset="-34"/>
            </a:endParaRPr>
          </a:p>
        </p:txBody>
      </p:sp>
      <p:pic>
        <p:nvPicPr>
          <p:cNvPr id="9" name="8 Marcador de contenido" descr="Imagen_90.bmp"/>
          <p:cNvPicPr>
            <a:picLocks noGrp="1" noChangeAspect="1"/>
          </p:cNvPicPr>
          <p:nvPr>
            <p:ph sz="half" idx="1"/>
          </p:nvPr>
        </p:nvPicPr>
        <p:blipFill>
          <a:blip r:embed="rId2" cstate="print"/>
          <a:stretch>
            <a:fillRect/>
          </a:stretch>
        </p:blipFill>
        <p:spPr>
          <a:xfrm>
            <a:off x="3096344" y="2060848"/>
            <a:ext cx="6012160" cy="4578671"/>
          </a:xfrm>
        </p:spPr>
      </p:pic>
      <p:pic>
        <p:nvPicPr>
          <p:cNvPr id="10" name="9 Marcador de contenido" descr="Rutina_Adq_Datos.JPG"/>
          <p:cNvPicPr>
            <a:picLocks noGrp="1" noChangeAspect="1"/>
          </p:cNvPicPr>
          <p:nvPr>
            <p:ph sz="half" idx="2"/>
          </p:nvPr>
        </p:nvPicPr>
        <p:blipFill>
          <a:blip r:embed="rId3" cstate="print"/>
          <a:stretch>
            <a:fillRect/>
          </a:stretch>
        </p:blipFill>
        <p:spPr>
          <a:xfrm>
            <a:off x="179512" y="1340767"/>
            <a:ext cx="2444428" cy="5517233"/>
          </a:xfrm>
        </p:spPr>
      </p:pic>
      <p:sp>
        <p:nvSpPr>
          <p:cNvPr id="8" name="7 Marcador de número de diapositiva"/>
          <p:cNvSpPr>
            <a:spLocks noGrp="1"/>
          </p:cNvSpPr>
          <p:nvPr>
            <p:ph type="sldNum" sz="quarter" idx="12"/>
          </p:nvPr>
        </p:nvSpPr>
        <p:spPr/>
        <p:txBody>
          <a:bodyPr/>
          <a:lstStyle/>
          <a:p>
            <a:fld id="{EDC8AA99-7238-42D3-B68A-A4E1B56FEE73}" type="slidenum">
              <a:rPr lang="en-US" smtClean="0"/>
              <a:pPr/>
              <a:t>21</a:t>
            </a:fld>
            <a:endParaRPr lang="en-US" dirty="0"/>
          </a:p>
        </p:txBody>
      </p:sp>
      <p:sp>
        <p:nvSpPr>
          <p:cNvPr id="6" name="5 Llamada con línea 1 (borde y barra de énfasis)">
            <a:hlinkClick r:id="rId4" action="ppaction://hlinkfile"/>
          </p:cNvPr>
          <p:cNvSpPr/>
          <p:nvPr/>
        </p:nvSpPr>
        <p:spPr>
          <a:xfrm>
            <a:off x="1907704" y="2132856"/>
            <a:ext cx="504056" cy="288032"/>
          </a:xfrm>
          <a:prstGeom prst="accentBorderCallout1">
            <a:avLst>
              <a:gd name="adj1" fmla="val 18750"/>
              <a:gd name="adj2" fmla="val -8333"/>
              <a:gd name="adj3" fmla="val 20481"/>
              <a:gd name="adj4" fmla="val -64098"/>
            </a:avLst>
          </a:prstGeom>
          <a:blipFill>
            <a:blip r:embed="rId5" cstate="print"/>
            <a:tile tx="0" ty="0" sx="100000" sy="100000" flip="none" algn="tl"/>
          </a:bli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 name="6 Llamada con línea 1 (borde y barra de énfasis)">
            <a:hlinkClick r:id="rId6" action="ppaction://hlinkfile"/>
          </p:cNvPr>
          <p:cNvSpPr/>
          <p:nvPr/>
        </p:nvSpPr>
        <p:spPr>
          <a:xfrm>
            <a:off x="1907704" y="2924944"/>
            <a:ext cx="504056" cy="288032"/>
          </a:xfrm>
          <a:prstGeom prst="accentBorderCallout1">
            <a:avLst>
              <a:gd name="adj1" fmla="val 18750"/>
              <a:gd name="adj2" fmla="val -8333"/>
              <a:gd name="adj3" fmla="val 20481"/>
              <a:gd name="adj4" fmla="val -64098"/>
            </a:avLst>
          </a:prstGeom>
          <a:blipFill>
            <a:blip r:embed="rId5" cstate="print"/>
            <a:tile tx="0" ty="0" sx="100000" sy="100000" flip="none" algn="tl"/>
          </a:bli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10 Llamada con línea 1 (borde y barra de énfasis)">
            <a:hlinkClick r:id="rId7" action="ppaction://hlinkfile"/>
          </p:cNvPr>
          <p:cNvSpPr/>
          <p:nvPr/>
        </p:nvSpPr>
        <p:spPr>
          <a:xfrm>
            <a:off x="1907704" y="3717032"/>
            <a:ext cx="504056" cy="288032"/>
          </a:xfrm>
          <a:prstGeom prst="accentBorderCallout1">
            <a:avLst>
              <a:gd name="adj1" fmla="val 18750"/>
              <a:gd name="adj2" fmla="val -8333"/>
              <a:gd name="adj3" fmla="val 20481"/>
              <a:gd name="adj4" fmla="val -66727"/>
            </a:avLst>
          </a:prstGeom>
          <a:blipFill>
            <a:blip r:embed="rId5" cstate="print"/>
            <a:tile tx="0" ty="0" sx="100000" sy="100000" flip="none" algn="tl"/>
          </a:bli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11 Llamada con línea 1 (borde y barra de énfasis)">
            <a:hlinkClick r:id="rId8" action="ppaction://hlinkfile"/>
          </p:cNvPr>
          <p:cNvSpPr/>
          <p:nvPr/>
        </p:nvSpPr>
        <p:spPr>
          <a:xfrm>
            <a:off x="1907704" y="5157192"/>
            <a:ext cx="504056" cy="288032"/>
          </a:xfrm>
          <a:prstGeom prst="accentBorderCallout1">
            <a:avLst>
              <a:gd name="adj1" fmla="val 18750"/>
              <a:gd name="adj2" fmla="val -8333"/>
              <a:gd name="adj3" fmla="val 20481"/>
              <a:gd name="adj4" fmla="val -64098"/>
            </a:avLst>
          </a:prstGeom>
          <a:blipFill>
            <a:blip r:embed="rId5" cstate="print"/>
            <a:tile tx="0" ty="0" sx="100000" sy="100000" flip="none" algn="tl"/>
          </a:bli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12 Llamada con línea 1 (borde y barra de énfasis)">
            <a:hlinkClick r:id="rId9" action="ppaction://hlinkfile"/>
          </p:cNvPr>
          <p:cNvSpPr/>
          <p:nvPr/>
        </p:nvSpPr>
        <p:spPr>
          <a:xfrm>
            <a:off x="1907704" y="5949280"/>
            <a:ext cx="504056" cy="288032"/>
          </a:xfrm>
          <a:prstGeom prst="accentBorderCallout1">
            <a:avLst>
              <a:gd name="adj1" fmla="val 18750"/>
              <a:gd name="adj2" fmla="val -8333"/>
              <a:gd name="adj3" fmla="val 20481"/>
              <a:gd name="adj4" fmla="val -64098"/>
            </a:avLst>
          </a:prstGeom>
          <a:blipFill>
            <a:blip r:embed="rId5" cstate="print"/>
            <a:tile tx="0" ty="0" sx="100000" sy="100000" flip="none" algn="tl"/>
          </a:bli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13 Botón de acción: Documento">
            <a:hlinkClick r:id="rId10" action="ppaction://hlinkfile" highlightClick="1"/>
          </p:cNvPr>
          <p:cNvSpPr/>
          <p:nvPr/>
        </p:nvSpPr>
        <p:spPr>
          <a:xfrm>
            <a:off x="2555776" y="5877272"/>
            <a:ext cx="504056" cy="720080"/>
          </a:xfrm>
          <a:prstGeom prst="actionButton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normAutofit/>
          </a:bodyPr>
          <a:lstStyle/>
          <a:p>
            <a:r>
              <a:rPr lang="en-US" sz="6000" dirty="0" smtClean="0">
                <a:latin typeface="JasmineUPC" pitchFamily="18" charset="-34"/>
                <a:cs typeface="JasmineUPC" pitchFamily="18" charset="-34"/>
              </a:rPr>
              <a:t>Programación en MatLab</a:t>
            </a:r>
            <a:endParaRPr lang="es-EC" sz="6000" dirty="0">
              <a:latin typeface="JasmineUPC" pitchFamily="18" charset="-34"/>
              <a:cs typeface="JasmineUPC" pitchFamily="18" charset="-34"/>
            </a:endParaRPr>
          </a:p>
        </p:txBody>
      </p:sp>
      <p:pic>
        <p:nvPicPr>
          <p:cNvPr id="9" name="8 Marcador de contenido" descr="Imagen_90.bmp"/>
          <p:cNvPicPr>
            <a:picLocks noGrp="1" noChangeAspect="1"/>
          </p:cNvPicPr>
          <p:nvPr>
            <p:ph sz="half" idx="1"/>
          </p:nvPr>
        </p:nvPicPr>
        <p:blipFill>
          <a:blip r:embed="rId2" cstate="print"/>
          <a:stretch>
            <a:fillRect/>
          </a:stretch>
        </p:blipFill>
        <p:spPr>
          <a:xfrm>
            <a:off x="3059832" y="2018681"/>
            <a:ext cx="5952272" cy="4578671"/>
          </a:xfrm>
        </p:spPr>
      </p:pic>
      <p:pic>
        <p:nvPicPr>
          <p:cNvPr id="10" name="9 Marcador de contenido" descr="Rutina_Adq_Datos.JPG"/>
          <p:cNvPicPr>
            <a:picLocks noGrp="1" noChangeAspect="1"/>
          </p:cNvPicPr>
          <p:nvPr>
            <p:ph sz="half" idx="2"/>
          </p:nvPr>
        </p:nvPicPr>
        <p:blipFill>
          <a:blip r:embed="rId3" cstate="print"/>
          <a:stretch>
            <a:fillRect/>
          </a:stretch>
        </p:blipFill>
        <p:spPr>
          <a:xfrm>
            <a:off x="179512" y="1412777"/>
            <a:ext cx="2736304" cy="5367450"/>
          </a:xfrm>
        </p:spPr>
      </p:pic>
      <p:sp>
        <p:nvSpPr>
          <p:cNvPr id="8" name="7 Marcador de número de diapositiva"/>
          <p:cNvSpPr>
            <a:spLocks noGrp="1"/>
          </p:cNvSpPr>
          <p:nvPr>
            <p:ph type="sldNum" sz="quarter" idx="12"/>
          </p:nvPr>
        </p:nvSpPr>
        <p:spPr/>
        <p:txBody>
          <a:bodyPr/>
          <a:lstStyle/>
          <a:p>
            <a:fld id="{EDC8AA99-7238-42D3-B68A-A4E1B56FEE73}" type="slidenum">
              <a:rPr lang="en-US" smtClean="0"/>
              <a:pPr/>
              <a:t>22</a:t>
            </a:fld>
            <a:endParaRPr lang="en-US" dirty="0"/>
          </a:p>
        </p:txBody>
      </p:sp>
      <p:sp>
        <p:nvSpPr>
          <p:cNvPr id="6" name="5 Llamada con línea 1 (borde y barra de énfasis)">
            <a:hlinkClick r:id="rId4" action="ppaction://hlinkfile"/>
          </p:cNvPr>
          <p:cNvSpPr/>
          <p:nvPr/>
        </p:nvSpPr>
        <p:spPr>
          <a:xfrm>
            <a:off x="1763688" y="3212976"/>
            <a:ext cx="504056" cy="288032"/>
          </a:xfrm>
          <a:prstGeom prst="accentBorderCallout1">
            <a:avLst>
              <a:gd name="adj1" fmla="val 18750"/>
              <a:gd name="adj2" fmla="val -8333"/>
              <a:gd name="adj3" fmla="val 20481"/>
              <a:gd name="adj4" fmla="val -64098"/>
            </a:avLst>
          </a:prstGeom>
          <a:blipFill>
            <a:blip r:embed="rId5" cstate="print"/>
            <a:tile tx="0" ty="0" sx="100000" sy="100000" flip="none" algn="tl"/>
          </a:bli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 name="6 Llamada con línea 1 (borde y barra de énfasis)">
            <a:hlinkClick r:id="rId6" action="ppaction://hlinkfile"/>
          </p:cNvPr>
          <p:cNvSpPr/>
          <p:nvPr/>
        </p:nvSpPr>
        <p:spPr>
          <a:xfrm>
            <a:off x="1835696" y="4077072"/>
            <a:ext cx="504056" cy="288032"/>
          </a:xfrm>
          <a:prstGeom prst="accentBorderCallout1">
            <a:avLst>
              <a:gd name="adj1" fmla="val 18750"/>
              <a:gd name="adj2" fmla="val -8333"/>
              <a:gd name="adj3" fmla="val 20481"/>
              <a:gd name="adj4" fmla="val -64098"/>
            </a:avLst>
          </a:prstGeom>
          <a:blipFill>
            <a:blip r:embed="rId5" cstate="print"/>
            <a:tile tx="0" ty="0" sx="100000" sy="100000" flip="none" algn="tl"/>
          </a:bli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10 Llamada con línea 1 (borde y barra de énfasis)">
            <a:hlinkClick r:id="rId7" action="ppaction://hlinkfile"/>
          </p:cNvPr>
          <p:cNvSpPr/>
          <p:nvPr/>
        </p:nvSpPr>
        <p:spPr>
          <a:xfrm>
            <a:off x="1835696" y="5733256"/>
            <a:ext cx="504056" cy="288032"/>
          </a:xfrm>
          <a:prstGeom prst="accentBorderCallout1">
            <a:avLst>
              <a:gd name="adj1" fmla="val 18750"/>
              <a:gd name="adj2" fmla="val -8333"/>
              <a:gd name="adj3" fmla="val 20481"/>
              <a:gd name="adj4" fmla="val -64098"/>
            </a:avLst>
          </a:prstGeom>
          <a:blipFill>
            <a:blip r:embed="rId5" cstate="print"/>
            <a:tile tx="0" ty="0" sx="100000" sy="100000" flip="none" algn="tl"/>
          </a:bli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12 Botón de acción: Documento">
            <a:hlinkClick r:id="rId8" action="ppaction://hlinkfile" highlightClick="1"/>
          </p:cNvPr>
          <p:cNvSpPr/>
          <p:nvPr/>
        </p:nvSpPr>
        <p:spPr>
          <a:xfrm>
            <a:off x="2483768" y="5877272"/>
            <a:ext cx="538360" cy="682376"/>
          </a:xfrm>
          <a:prstGeom prst="actionButton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normAutofit/>
          </a:bodyPr>
          <a:lstStyle/>
          <a:p>
            <a:r>
              <a:rPr lang="en-US" sz="6000" dirty="0" smtClean="0">
                <a:latin typeface="JasmineUPC" pitchFamily="18" charset="-34"/>
                <a:cs typeface="JasmineUPC" pitchFamily="18" charset="-34"/>
              </a:rPr>
              <a:t>Programación en LabView</a:t>
            </a:r>
            <a:endParaRPr lang="es-EC" sz="6000" dirty="0">
              <a:latin typeface="JasmineUPC" pitchFamily="18" charset="-34"/>
              <a:cs typeface="JasmineUPC" pitchFamily="18" charset="-34"/>
            </a:endParaRPr>
          </a:p>
        </p:txBody>
      </p:sp>
      <p:pic>
        <p:nvPicPr>
          <p:cNvPr id="9" name="8 Marcador de contenido" descr="Imagen_90.bmp"/>
          <p:cNvPicPr>
            <a:picLocks noGrp="1" noChangeAspect="1"/>
          </p:cNvPicPr>
          <p:nvPr>
            <p:ph sz="half" idx="1"/>
          </p:nvPr>
        </p:nvPicPr>
        <p:blipFill>
          <a:blip r:embed="rId2" cstate="print"/>
          <a:stretch>
            <a:fillRect/>
          </a:stretch>
        </p:blipFill>
        <p:spPr>
          <a:xfrm>
            <a:off x="4139952" y="2204862"/>
            <a:ext cx="5004048" cy="4247869"/>
          </a:xfrm>
        </p:spPr>
      </p:pic>
      <p:pic>
        <p:nvPicPr>
          <p:cNvPr id="10" name="9 Marcador de contenido" descr="Rutina_Adq_Datos.JPG"/>
          <p:cNvPicPr>
            <a:picLocks noGrp="1" noChangeAspect="1"/>
          </p:cNvPicPr>
          <p:nvPr>
            <p:ph sz="half" idx="2"/>
          </p:nvPr>
        </p:nvPicPr>
        <p:blipFill>
          <a:blip r:embed="rId3" cstate="print"/>
          <a:stretch>
            <a:fillRect/>
          </a:stretch>
        </p:blipFill>
        <p:spPr>
          <a:xfrm>
            <a:off x="107504" y="1340767"/>
            <a:ext cx="3816424" cy="5450495"/>
          </a:xfrm>
        </p:spPr>
      </p:pic>
      <p:sp>
        <p:nvSpPr>
          <p:cNvPr id="8" name="7 Marcador de número de diapositiva"/>
          <p:cNvSpPr>
            <a:spLocks noGrp="1"/>
          </p:cNvSpPr>
          <p:nvPr>
            <p:ph type="sldNum" sz="quarter" idx="12"/>
          </p:nvPr>
        </p:nvSpPr>
        <p:spPr/>
        <p:txBody>
          <a:bodyPr/>
          <a:lstStyle/>
          <a:p>
            <a:fld id="{EDC8AA99-7238-42D3-B68A-A4E1B56FEE73}" type="slidenum">
              <a:rPr lang="en-US" smtClean="0"/>
              <a:pPr/>
              <a:t>23</a:t>
            </a:fld>
            <a:endParaRPr lang="en-US" dirty="0"/>
          </a:p>
        </p:txBody>
      </p:sp>
      <p:sp>
        <p:nvSpPr>
          <p:cNvPr id="15" name="14 Llamada con línea 1">
            <a:hlinkClick r:id="rId4" action="ppaction://hlinkfile"/>
          </p:cNvPr>
          <p:cNvSpPr/>
          <p:nvPr/>
        </p:nvSpPr>
        <p:spPr>
          <a:xfrm>
            <a:off x="3275856" y="3068960"/>
            <a:ext cx="360040" cy="216024"/>
          </a:xfrm>
          <a:prstGeom prst="borderCallout1">
            <a:avLst>
              <a:gd name="adj1" fmla="val 18750"/>
              <a:gd name="adj2" fmla="val -8333"/>
              <a:gd name="adj3" fmla="val 187650"/>
              <a:gd name="adj4" fmla="val -60417"/>
            </a:avLst>
          </a:prstGeom>
          <a:blipFill>
            <a:blip r:embed="rId5"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8" name="17 Llamada con línea 1">
            <a:hlinkClick r:id="rId6" action="ppaction://hlinkfile"/>
          </p:cNvPr>
          <p:cNvSpPr/>
          <p:nvPr/>
        </p:nvSpPr>
        <p:spPr>
          <a:xfrm>
            <a:off x="3275856" y="2348880"/>
            <a:ext cx="360040" cy="216024"/>
          </a:xfrm>
          <a:prstGeom prst="borderCallout1">
            <a:avLst>
              <a:gd name="adj1" fmla="val 18750"/>
              <a:gd name="adj2" fmla="val -8333"/>
              <a:gd name="adj3" fmla="val 187650"/>
              <a:gd name="adj4" fmla="val -60417"/>
            </a:avLst>
          </a:prstGeom>
          <a:blipFill>
            <a:blip r:embed="rId5"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9" name="18 Llamada con línea 1">
            <a:hlinkClick r:id="rId7" action="ppaction://hlinkfile"/>
          </p:cNvPr>
          <p:cNvSpPr/>
          <p:nvPr/>
        </p:nvSpPr>
        <p:spPr>
          <a:xfrm>
            <a:off x="3275856" y="3789040"/>
            <a:ext cx="360040" cy="216024"/>
          </a:xfrm>
          <a:prstGeom prst="borderCallout1">
            <a:avLst>
              <a:gd name="adj1" fmla="val 18750"/>
              <a:gd name="adj2" fmla="val -8333"/>
              <a:gd name="adj3" fmla="val 187650"/>
              <a:gd name="adj4" fmla="val -60417"/>
            </a:avLst>
          </a:prstGeom>
          <a:blipFill>
            <a:blip r:embed="rId5"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0" name="19 Llamada con línea 1">
            <a:hlinkClick r:id="rId8" action="ppaction://hlinkfile"/>
          </p:cNvPr>
          <p:cNvSpPr/>
          <p:nvPr/>
        </p:nvSpPr>
        <p:spPr>
          <a:xfrm>
            <a:off x="3347864" y="4509120"/>
            <a:ext cx="360040" cy="216024"/>
          </a:xfrm>
          <a:prstGeom prst="borderCallout1">
            <a:avLst>
              <a:gd name="adj1" fmla="val 18750"/>
              <a:gd name="adj2" fmla="val -8333"/>
              <a:gd name="adj3" fmla="val 187650"/>
              <a:gd name="adj4" fmla="val -60417"/>
            </a:avLst>
          </a:prstGeom>
          <a:blipFill>
            <a:blip r:embed="rId5"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10 Botón de acción: Documento">
            <a:hlinkClick r:id="rId9" action="ppaction://hlinkfile" highlightClick="1"/>
          </p:cNvPr>
          <p:cNvSpPr/>
          <p:nvPr/>
        </p:nvSpPr>
        <p:spPr>
          <a:xfrm>
            <a:off x="3491880" y="5805264"/>
            <a:ext cx="504056" cy="610368"/>
          </a:xfrm>
          <a:prstGeom prst="actionButton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1520" y="5307286"/>
            <a:ext cx="6840760" cy="1362075"/>
          </a:xfrm>
        </p:spPr>
        <p:txBody>
          <a:bodyPr>
            <a:normAutofit/>
          </a:bodyPr>
          <a:lstStyle/>
          <a:p>
            <a:r>
              <a:rPr lang="en-US" sz="5300" dirty="0" smtClean="0">
                <a:latin typeface="JasmineUPC" pitchFamily="18" charset="-34"/>
                <a:cs typeface="JasmineUPC" pitchFamily="18" charset="-34"/>
              </a:rPr>
              <a:t>4.- Pruebas y Resultados</a:t>
            </a:r>
            <a:endParaRPr lang="es-EC" sz="4800" dirty="0">
              <a:latin typeface="JasmineUPC" pitchFamily="18" charset="-34"/>
              <a:cs typeface="JasmineUPC" pitchFamily="18" charset="-34"/>
            </a:endParaRPr>
          </a:p>
        </p:txBody>
      </p:sp>
      <p:sp>
        <p:nvSpPr>
          <p:cNvPr id="3" name="2 Marcador de texto"/>
          <p:cNvSpPr>
            <a:spLocks noGrp="1"/>
          </p:cNvSpPr>
          <p:nvPr>
            <p:ph type="body" idx="1"/>
          </p:nvPr>
        </p:nvSpPr>
        <p:spPr>
          <a:xfrm>
            <a:off x="228600" y="3961806"/>
            <a:ext cx="5105400" cy="1195387"/>
          </a:xfrm>
        </p:spPr>
        <p:txBody>
          <a:bodyPr>
            <a:noAutofit/>
          </a:bodyPr>
          <a:lstStyle/>
          <a:p>
            <a:r>
              <a:rPr lang="en-US" sz="3600" dirty="0" smtClean="0">
                <a:latin typeface="JasmineUPC" pitchFamily="18" charset="-34"/>
                <a:cs typeface="JasmineUPC" pitchFamily="18" charset="-34"/>
              </a:rPr>
              <a:t>Pruebas y Resultados</a:t>
            </a:r>
            <a:endParaRPr lang="es-EC" sz="3600" dirty="0" smtClean="0">
              <a:latin typeface="JasmineUPC" pitchFamily="18" charset="-34"/>
              <a:cs typeface="JasmineUPC" pitchFamily="18" charset="-34"/>
            </a:endParaRPr>
          </a:p>
        </p:txBody>
      </p:sp>
      <p:sp>
        <p:nvSpPr>
          <p:cNvPr id="5" name="4 Marcador de número de diapositiva"/>
          <p:cNvSpPr>
            <a:spLocks noGrp="1"/>
          </p:cNvSpPr>
          <p:nvPr>
            <p:ph type="sldNum" sz="quarter" idx="12"/>
          </p:nvPr>
        </p:nvSpPr>
        <p:spPr/>
        <p:txBody>
          <a:bodyPr/>
          <a:lstStyle/>
          <a:p>
            <a:fld id="{EDC8AA99-7238-42D3-B68A-A4E1B56FEE73}" type="slidenum">
              <a:rPr lang="en-US" smtClean="0"/>
              <a:pPr/>
              <a:t>24</a:t>
            </a:fld>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normAutofit/>
          </a:bodyPr>
          <a:lstStyle/>
          <a:p>
            <a:r>
              <a:rPr lang="en-US" sz="6000" dirty="0" smtClean="0">
                <a:latin typeface="JasmineUPC" pitchFamily="18" charset="-34"/>
                <a:cs typeface="JasmineUPC" pitchFamily="18" charset="-34"/>
              </a:rPr>
              <a:t>Aplicación en LabView</a:t>
            </a:r>
            <a:endParaRPr lang="es-EC" sz="6000" dirty="0">
              <a:latin typeface="JasmineUPC" pitchFamily="18" charset="-34"/>
              <a:cs typeface="JasmineUPC" pitchFamily="18" charset="-34"/>
            </a:endParaRPr>
          </a:p>
        </p:txBody>
      </p:sp>
      <p:pic>
        <p:nvPicPr>
          <p:cNvPr id="9" name="8 Marcador de contenido" descr="Imagen_90.bmp"/>
          <p:cNvPicPr>
            <a:picLocks noGrp="1" noChangeAspect="1"/>
          </p:cNvPicPr>
          <p:nvPr>
            <p:ph sz="half" idx="1"/>
          </p:nvPr>
        </p:nvPicPr>
        <p:blipFill>
          <a:blip r:embed="rId2" cstate="print"/>
          <a:stretch>
            <a:fillRect/>
          </a:stretch>
        </p:blipFill>
        <p:spPr>
          <a:xfrm>
            <a:off x="1331640" y="1484479"/>
            <a:ext cx="6192688" cy="5256889"/>
          </a:xfrm>
        </p:spPr>
      </p:pic>
      <p:sp>
        <p:nvSpPr>
          <p:cNvPr id="8" name="7 Marcador de número de diapositiva"/>
          <p:cNvSpPr>
            <a:spLocks noGrp="1"/>
          </p:cNvSpPr>
          <p:nvPr>
            <p:ph type="sldNum" sz="quarter" idx="12"/>
          </p:nvPr>
        </p:nvSpPr>
        <p:spPr/>
        <p:txBody>
          <a:bodyPr/>
          <a:lstStyle/>
          <a:p>
            <a:fld id="{EDC8AA99-7238-42D3-B68A-A4E1B56FEE73}" type="slidenum">
              <a:rPr lang="en-US" smtClean="0"/>
              <a:pPr/>
              <a:t>25</a:t>
            </a:fld>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normAutofit/>
          </a:bodyPr>
          <a:lstStyle/>
          <a:p>
            <a:r>
              <a:rPr lang="en-US" sz="6000" dirty="0" smtClean="0">
                <a:latin typeface="JasmineUPC" pitchFamily="18" charset="-34"/>
                <a:cs typeface="JasmineUPC" pitchFamily="18" charset="-34"/>
              </a:rPr>
              <a:t>Operación Manual</a:t>
            </a:r>
            <a:endParaRPr lang="es-EC" sz="6000" dirty="0">
              <a:latin typeface="JasmineUPC" pitchFamily="18" charset="-34"/>
              <a:cs typeface="JasmineUPC" pitchFamily="18" charset="-34"/>
            </a:endParaRPr>
          </a:p>
        </p:txBody>
      </p:sp>
      <p:pic>
        <p:nvPicPr>
          <p:cNvPr id="9" name="8 Marcador de contenido" descr="Imagen_111.jpg"/>
          <p:cNvPicPr>
            <a:picLocks noGrp="1" noChangeAspect="1"/>
          </p:cNvPicPr>
          <p:nvPr>
            <p:ph sz="half" idx="2"/>
          </p:nvPr>
        </p:nvPicPr>
        <p:blipFill>
          <a:blip r:embed="rId2" cstate="print"/>
          <a:stretch>
            <a:fillRect/>
          </a:stretch>
        </p:blipFill>
        <p:spPr>
          <a:xfrm>
            <a:off x="683568" y="1412777"/>
            <a:ext cx="7632848" cy="5400599"/>
          </a:xfrm>
        </p:spPr>
      </p:pic>
      <p:sp>
        <p:nvSpPr>
          <p:cNvPr id="8" name="7 Marcador de número de diapositiva"/>
          <p:cNvSpPr>
            <a:spLocks noGrp="1"/>
          </p:cNvSpPr>
          <p:nvPr>
            <p:ph type="sldNum" sz="quarter" idx="12"/>
          </p:nvPr>
        </p:nvSpPr>
        <p:spPr/>
        <p:txBody>
          <a:bodyPr/>
          <a:lstStyle/>
          <a:p>
            <a:fld id="{EDC8AA99-7238-42D3-B68A-A4E1B56FEE73}" type="slidenum">
              <a:rPr lang="en-US" smtClean="0"/>
              <a:pPr/>
              <a:t>26</a:t>
            </a:fld>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normAutofit/>
          </a:bodyPr>
          <a:lstStyle/>
          <a:p>
            <a:r>
              <a:rPr lang="en-US" sz="6000" dirty="0" smtClean="0">
                <a:latin typeface="JasmineUPC" pitchFamily="18" charset="-34"/>
                <a:cs typeface="JasmineUPC" pitchFamily="18" charset="-34"/>
              </a:rPr>
              <a:t>Operación Automático</a:t>
            </a:r>
            <a:endParaRPr lang="es-EC" sz="6000" dirty="0">
              <a:latin typeface="JasmineUPC" pitchFamily="18" charset="-34"/>
              <a:cs typeface="JasmineUPC" pitchFamily="18" charset="-34"/>
            </a:endParaRPr>
          </a:p>
        </p:txBody>
      </p:sp>
      <p:pic>
        <p:nvPicPr>
          <p:cNvPr id="9" name="8 Marcador de contenido" descr="Imagen_112.bmp"/>
          <p:cNvPicPr>
            <a:picLocks noGrp="1" noChangeAspect="1"/>
          </p:cNvPicPr>
          <p:nvPr>
            <p:ph sz="half" idx="2"/>
          </p:nvPr>
        </p:nvPicPr>
        <p:blipFill>
          <a:blip r:embed="rId2" cstate="print"/>
          <a:stretch>
            <a:fillRect/>
          </a:stretch>
        </p:blipFill>
        <p:spPr>
          <a:xfrm>
            <a:off x="395536" y="1340768"/>
            <a:ext cx="8280920" cy="5445224"/>
          </a:xfrm>
        </p:spPr>
      </p:pic>
      <p:sp>
        <p:nvSpPr>
          <p:cNvPr id="6" name="5 Marcador de número de diapositiva"/>
          <p:cNvSpPr>
            <a:spLocks noGrp="1"/>
          </p:cNvSpPr>
          <p:nvPr>
            <p:ph type="sldNum" sz="quarter" idx="12"/>
          </p:nvPr>
        </p:nvSpPr>
        <p:spPr/>
        <p:txBody>
          <a:bodyPr/>
          <a:lstStyle/>
          <a:p>
            <a:fld id="{EDC8AA99-7238-42D3-B68A-A4E1B56FEE73}" type="slidenum">
              <a:rPr lang="en-US" smtClean="0"/>
              <a:pPr/>
              <a:t>27</a:t>
            </a:fld>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7504" y="5451302"/>
            <a:ext cx="8892480" cy="1362075"/>
          </a:xfrm>
        </p:spPr>
        <p:txBody>
          <a:bodyPr>
            <a:normAutofit fontScale="90000"/>
          </a:bodyPr>
          <a:lstStyle/>
          <a:p>
            <a:r>
              <a:rPr lang="en-US" sz="5300" dirty="0" smtClean="0">
                <a:latin typeface="JasmineUPC" pitchFamily="18" charset="-34"/>
                <a:cs typeface="JasmineUPC" pitchFamily="18" charset="-34"/>
              </a:rPr>
              <a:t>5.- conclusiones y Recomendaciones</a:t>
            </a:r>
            <a:r>
              <a:rPr lang="es-EC" sz="4800" dirty="0" smtClean="0">
                <a:latin typeface="JasmineUPC" pitchFamily="18" charset="-34"/>
                <a:cs typeface="JasmineUPC" pitchFamily="18" charset="-34"/>
              </a:rPr>
              <a:t/>
            </a:r>
            <a:br>
              <a:rPr lang="es-EC" sz="4800" dirty="0" smtClean="0">
                <a:latin typeface="JasmineUPC" pitchFamily="18" charset="-34"/>
                <a:cs typeface="JasmineUPC" pitchFamily="18" charset="-34"/>
              </a:rPr>
            </a:br>
            <a:endParaRPr lang="es-EC" sz="4800" dirty="0">
              <a:latin typeface="JasmineUPC" pitchFamily="18" charset="-34"/>
              <a:cs typeface="JasmineUPC" pitchFamily="18" charset="-34"/>
            </a:endParaRPr>
          </a:p>
        </p:txBody>
      </p:sp>
      <p:sp>
        <p:nvSpPr>
          <p:cNvPr id="3" name="2 Marcador de texto"/>
          <p:cNvSpPr>
            <a:spLocks noGrp="1"/>
          </p:cNvSpPr>
          <p:nvPr>
            <p:ph type="body" idx="1"/>
          </p:nvPr>
        </p:nvSpPr>
        <p:spPr>
          <a:xfrm>
            <a:off x="228600" y="3961806"/>
            <a:ext cx="5105400" cy="1195387"/>
          </a:xfrm>
        </p:spPr>
        <p:txBody>
          <a:bodyPr>
            <a:noAutofit/>
          </a:bodyPr>
          <a:lstStyle/>
          <a:p>
            <a:r>
              <a:rPr lang="en-US" sz="3600" dirty="0" smtClean="0">
                <a:latin typeface="JasmineUPC" pitchFamily="18" charset="-34"/>
                <a:cs typeface="JasmineUPC" pitchFamily="18" charset="-34"/>
              </a:rPr>
              <a:t>Conclusiones y Recomendaciones</a:t>
            </a:r>
            <a:endParaRPr lang="es-EC" sz="3600" dirty="0" smtClean="0">
              <a:latin typeface="JasmineUPC" pitchFamily="18" charset="-34"/>
              <a:cs typeface="JasmineUPC" pitchFamily="18" charset="-34"/>
            </a:endParaRPr>
          </a:p>
        </p:txBody>
      </p:sp>
      <p:sp>
        <p:nvSpPr>
          <p:cNvPr id="5" name="4 Marcador de número de diapositiva"/>
          <p:cNvSpPr>
            <a:spLocks noGrp="1"/>
          </p:cNvSpPr>
          <p:nvPr>
            <p:ph type="sldNum" sz="quarter" idx="12"/>
          </p:nvPr>
        </p:nvSpPr>
        <p:spPr/>
        <p:txBody>
          <a:bodyPr/>
          <a:lstStyle/>
          <a:p>
            <a:fld id="{EDC8AA99-7238-42D3-B68A-A4E1B56FEE73}" type="slidenum">
              <a:rPr lang="en-US" smtClean="0"/>
              <a:pPr/>
              <a:t>28</a:t>
            </a:fld>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normAutofit/>
          </a:bodyPr>
          <a:lstStyle/>
          <a:p>
            <a:r>
              <a:rPr lang="en-US" sz="6000" dirty="0" smtClean="0">
                <a:latin typeface="JasmineUPC" pitchFamily="18" charset="-34"/>
                <a:cs typeface="JasmineUPC" pitchFamily="18" charset="-34"/>
              </a:rPr>
              <a:t>Conclusiones</a:t>
            </a:r>
            <a:endParaRPr lang="es-EC" sz="6000" dirty="0">
              <a:latin typeface="JasmineUPC" pitchFamily="18" charset="-34"/>
              <a:cs typeface="JasmineUPC" pitchFamily="18" charset="-34"/>
            </a:endParaRPr>
          </a:p>
        </p:txBody>
      </p:sp>
      <p:sp>
        <p:nvSpPr>
          <p:cNvPr id="6" name="5 Marcador de número de diapositiva"/>
          <p:cNvSpPr>
            <a:spLocks noGrp="1"/>
          </p:cNvSpPr>
          <p:nvPr>
            <p:ph type="sldNum" sz="quarter" idx="12"/>
          </p:nvPr>
        </p:nvSpPr>
        <p:spPr/>
        <p:txBody>
          <a:bodyPr/>
          <a:lstStyle/>
          <a:p>
            <a:fld id="{EDC8AA99-7238-42D3-B68A-A4E1B56FEE73}" type="slidenum">
              <a:rPr lang="en-US" smtClean="0"/>
              <a:pPr/>
              <a:t>29</a:t>
            </a:fld>
            <a:endParaRPr lang="en-US" dirty="0"/>
          </a:p>
        </p:txBody>
      </p:sp>
      <p:sp>
        <p:nvSpPr>
          <p:cNvPr id="4" name="3 Rectángulo"/>
          <p:cNvSpPr/>
          <p:nvPr/>
        </p:nvSpPr>
        <p:spPr>
          <a:xfrm>
            <a:off x="179512" y="2275706"/>
            <a:ext cx="8712968" cy="3908762"/>
          </a:xfrm>
          <a:prstGeom prst="rect">
            <a:avLst/>
          </a:prstGeom>
        </p:spPr>
        <p:txBody>
          <a:bodyPr wrap="square">
            <a:spAutoFit/>
          </a:bodyPr>
          <a:lstStyle/>
          <a:p>
            <a:pPr algn="just">
              <a:buFont typeface="Wingdings" pitchFamily="2" charset="2"/>
              <a:buChar char="v"/>
            </a:pPr>
            <a:r>
              <a:rPr lang="es-EC" dirty="0" smtClean="0"/>
              <a:t> </a:t>
            </a:r>
            <a:r>
              <a:rPr lang="es-EC" sz="1600" dirty="0" smtClean="0">
                <a:latin typeface="Cambria" pitchFamily="18" charset="0"/>
              </a:rPr>
              <a:t>El sistema de hardware del banco de pruebas implementado, propone una nueva topología para la alimentación de lámparas de descarga HID-MH, dando así a una respuesta a la hipótesis planteada de que esta técnica de alimentación disminuye el fenómeno de resonancia acústica al operar en alta frecuencia.</a:t>
            </a:r>
          </a:p>
          <a:p>
            <a:pPr algn="just">
              <a:buFont typeface="Wingdings" pitchFamily="2" charset="2"/>
              <a:buChar char="v"/>
            </a:pPr>
            <a:endParaRPr lang="es-EC" sz="1600" dirty="0" smtClean="0">
              <a:latin typeface="Cambria" pitchFamily="18" charset="0"/>
            </a:endParaRPr>
          </a:p>
          <a:p>
            <a:pPr algn="just"/>
            <a:endParaRPr lang="es-EC" sz="1600" dirty="0" smtClean="0">
              <a:latin typeface="Cambria" pitchFamily="18" charset="0"/>
            </a:endParaRPr>
          </a:p>
          <a:p>
            <a:pPr algn="just"/>
            <a:endParaRPr lang="es-EC" sz="1600" dirty="0" smtClean="0">
              <a:latin typeface="Cambria" pitchFamily="18" charset="0"/>
            </a:endParaRPr>
          </a:p>
          <a:p>
            <a:pPr algn="just">
              <a:buFont typeface="Wingdings" pitchFamily="2" charset="2"/>
              <a:buChar char="v"/>
            </a:pPr>
            <a:r>
              <a:rPr lang="es-EC" sz="1600" dirty="0" smtClean="0">
                <a:latin typeface="Cambria" pitchFamily="18" charset="0"/>
              </a:rPr>
              <a:t> El sistema de medición implementado basado en la DAQ NI USB-6008, es muy potente usado a la par con la aplicación en LabView, permite observar el comportamiento de las variables planteadas en las lámparas HID-MH en su operación a diferentes altas frecuencias y verificar si tienen algún tipo de dependencia, como por ejemplo: se determinó que se puede establecer un proceso de dimerización de estas lámparas HID-MH.</a:t>
            </a:r>
          </a:p>
          <a:p>
            <a:endParaRPr lang="es-EC" dirty="0" smtClean="0"/>
          </a:p>
          <a:p>
            <a:pPr algn="just"/>
            <a:endParaRPr lang="es-EC" dirty="0" smtClean="0"/>
          </a:p>
          <a:p>
            <a:endParaRPr lang="es-EC"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323528" y="44624"/>
            <a:ext cx="7239000" cy="792088"/>
          </a:xfrm>
        </p:spPr>
        <p:txBody>
          <a:bodyPr>
            <a:noAutofit/>
          </a:bodyPr>
          <a:lstStyle/>
          <a:p>
            <a:pPr algn="ctr"/>
            <a:r>
              <a:rPr lang="en-US" sz="6000" dirty="0" smtClean="0">
                <a:latin typeface="JasmineUPC" pitchFamily="18" charset="-34"/>
                <a:cs typeface="JasmineUPC" pitchFamily="18" charset="-34"/>
              </a:rPr>
              <a:t>Planteamiento del Proyecto</a:t>
            </a:r>
            <a:endParaRPr lang="es-EC" sz="6000" dirty="0">
              <a:latin typeface="JasmineUPC" pitchFamily="18" charset="-34"/>
              <a:cs typeface="JasmineUPC" pitchFamily="18" charset="-34"/>
            </a:endParaRPr>
          </a:p>
        </p:txBody>
      </p:sp>
      <p:pic>
        <p:nvPicPr>
          <p:cNvPr id="7" name="6 Marcador de contenido" descr="Sistema_ Total.JPG"/>
          <p:cNvPicPr>
            <a:picLocks noGrp="1" noChangeAspect="1"/>
          </p:cNvPicPr>
          <p:nvPr>
            <p:ph idx="1"/>
          </p:nvPr>
        </p:nvPicPr>
        <p:blipFill>
          <a:blip r:embed="rId2" cstate="print"/>
          <a:stretch>
            <a:fillRect/>
          </a:stretch>
        </p:blipFill>
        <p:spPr>
          <a:xfrm>
            <a:off x="1115616" y="1340768"/>
            <a:ext cx="5976664" cy="5544616"/>
          </a:xfrm>
        </p:spPr>
      </p:pic>
      <p:sp>
        <p:nvSpPr>
          <p:cNvPr id="8" name="7 Marcador de número de diapositiva"/>
          <p:cNvSpPr>
            <a:spLocks noGrp="1"/>
          </p:cNvSpPr>
          <p:nvPr>
            <p:ph type="sldNum" sz="quarter" idx="12"/>
          </p:nvPr>
        </p:nvSpPr>
        <p:spPr/>
        <p:txBody>
          <a:bodyPr/>
          <a:lstStyle/>
          <a:p>
            <a:fld id="{EDC8AA99-7238-42D3-B68A-A4E1B56FEE73}" type="slidenum">
              <a:rPr lang="en-US" smtClean="0"/>
              <a:pPr/>
              <a:t>3</a:t>
            </a:fld>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normAutofit/>
          </a:bodyPr>
          <a:lstStyle/>
          <a:p>
            <a:r>
              <a:rPr lang="en-US" sz="6000" dirty="0" smtClean="0">
                <a:latin typeface="JasmineUPC" pitchFamily="18" charset="-34"/>
                <a:cs typeface="JasmineUPC" pitchFamily="18" charset="-34"/>
              </a:rPr>
              <a:t>Conclusiones</a:t>
            </a:r>
            <a:endParaRPr lang="es-EC" sz="6000" dirty="0">
              <a:latin typeface="JasmineUPC" pitchFamily="18" charset="-34"/>
              <a:cs typeface="JasmineUPC" pitchFamily="18" charset="-34"/>
            </a:endParaRPr>
          </a:p>
        </p:txBody>
      </p:sp>
      <p:sp>
        <p:nvSpPr>
          <p:cNvPr id="6" name="5 Marcador de número de diapositiva"/>
          <p:cNvSpPr>
            <a:spLocks noGrp="1"/>
          </p:cNvSpPr>
          <p:nvPr>
            <p:ph type="sldNum" sz="quarter" idx="12"/>
          </p:nvPr>
        </p:nvSpPr>
        <p:spPr/>
        <p:txBody>
          <a:bodyPr/>
          <a:lstStyle/>
          <a:p>
            <a:fld id="{EDC8AA99-7238-42D3-B68A-A4E1B56FEE73}" type="slidenum">
              <a:rPr lang="en-US" smtClean="0"/>
              <a:pPr/>
              <a:t>30</a:t>
            </a:fld>
            <a:endParaRPr lang="en-US" dirty="0"/>
          </a:p>
        </p:txBody>
      </p:sp>
      <p:sp>
        <p:nvSpPr>
          <p:cNvPr id="4" name="3 Rectángulo"/>
          <p:cNvSpPr/>
          <p:nvPr/>
        </p:nvSpPr>
        <p:spPr>
          <a:xfrm>
            <a:off x="251520" y="1844824"/>
            <a:ext cx="8712968" cy="4124206"/>
          </a:xfrm>
          <a:prstGeom prst="rect">
            <a:avLst/>
          </a:prstGeom>
        </p:spPr>
        <p:txBody>
          <a:bodyPr wrap="square">
            <a:spAutoFit/>
          </a:bodyPr>
          <a:lstStyle/>
          <a:p>
            <a:pPr algn="just"/>
            <a:endParaRPr lang="es-EC" sz="1600" dirty="0" smtClean="0">
              <a:latin typeface="Cambria" pitchFamily="18" charset="0"/>
            </a:endParaRPr>
          </a:p>
          <a:p>
            <a:endParaRPr lang="es-EC" dirty="0" smtClean="0"/>
          </a:p>
          <a:p>
            <a:pPr algn="just">
              <a:buFont typeface="Wingdings" pitchFamily="2" charset="2"/>
              <a:buChar char="v"/>
            </a:pPr>
            <a:r>
              <a:rPr lang="es-EC" sz="1600" dirty="0" smtClean="0">
                <a:latin typeface="Cambria" pitchFamily="18" charset="0"/>
              </a:rPr>
              <a:t> Se concluye que el método más sencillo para encender de la lámpara es mediante el uso del ignitor en su configuración de conexión serie-paralelo con la lámpara, con esto se logra obtener pulsos superpuesto a la red, es decir, los pulsos se generan a la misma frecuencia de la fuente, permitiendo así el uso de varios tipos de lámparas HID-MH.</a:t>
            </a:r>
          </a:p>
          <a:p>
            <a:pPr algn="just">
              <a:buFont typeface="Wingdings" pitchFamily="2" charset="2"/>
              <a:buChar char="v"/>
            </a:pPr>
            <a:endParaRPr lang="es-EC" sz="1600" dirty="0" smtClean="0">
              <a:latin typeface="Cambria" pitchFamily="18" charset="0"/>
            </a:endParaRPr>
          </a:p>
          <a:p>
            <a:pPr algn="just">
              <a:buFont typeface="Wingdings" pitchFamily="2" charset="2"/>
              <a:buChar char="v"/>
            </a:pPr>
            <a:endParaRPr lang="es-EC" sz="1600" dirty="0" smtClean="0">
              <a:latin typeface="Cambria" pitchFamily="18" charset="0"/>
            </a:endParaRPr>
          </a:p>
          <a:p>
            <a:pPr algn="just"/>
            <a:endParaRPr lang="es-EC" sz="1600" dirty="0" smtClean="0">
              <a:latin typeface="Cambria" pitchFamily="18" charset="0"/>
            </a:endParaRPr>
          </a:p>
          <a:p>
            <a:endParaRPr lang="es-EC" sz="1600" dirty="0" smtClean="0">
              <a:latin typeface="Cambria" pitchFamily="18" charset="0"/>
            </a:endParaRPr>
          </a:p>
          <a:p>
            <a:pPr>
              <a:buFont typeface="Wingdings" pitchFamily="2" charset="2"/>
              <a:buChar char="v"/>
            </a:pPr>
            <a:r>
              <a:rPr lang="es-EC" sz="1600" dirty="0" smtClean="0">
                <a:latin typeface="Cambria" pitchFamily="18" charset="0"/>
              </a:rPr>
              <a:t>Se determina que para recibir la señal de activación de los MOSFETS es necesario colocar capacitores bootstrap para mantener la señal de activación durante el tiempo necesario para que este conmute y a la salida se obtenga una señal cuadrada. Se observo que al colocar capacitores bootstrap de valores bajos se presenta el efecto Miller a la salida del puente H.</a:t>
            </a:r>
          </a:p>
          <a:p>
            <a:endParaRPr lang="es-EC" dirty="0" smtClean="0"/>
          </a:p>
          <a:p>
            <a:endParaRPr lang="es-EC"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normAutofit/>
          </a:bodyPr>
          <a:lstStyle/>
          <a:p>
            <a:r>
              <a:rPr lang="en-US" sz="6000" dirty="0" smtClean="0">
                <a:latin typeface="JasmineUPC" pitchFamily="18" charset="-34"/>
                <a:cs typeface="JasmineUPC" pitchFamily="18" charset="-34"/>
              </a:rPr>
              <a:t>Recomendaciones</a:t>
            </a:r>
            <a:endParaRPr lang="es-EC" sz="6000" dirty="0">
              <a:latin typeface="JasmineUPC" pitchFamily="18" charset="-34"/>
              <a:cs typeface="JasmineUPC" pitchFamily="18" charset="-34"/>
            </a:endParaRPr>
          </a:p>
        </p:txBody>
      </p:sp>
      <p:sp>
        <p:nvSpPr>
          <p:cNvPr id="6" name="5 Marcador de número de diapositiva"/>
          <p:cNvSpPr>
            <a:spLocks noGrp="1"/>
          </p:cNvSpPr>
          <p:nvPr>
            <p:ph type="sldNum" sz="quarter" idx="12"/>
          </p:nvPr>
        </p:nvSpPr>
        <p:spPr/>
        <p:txBody>
          <a:bodyPr/>
          <a:lstStyle/>
          <a:p>
            <a:fld id="{EDC8AA99-7238-42D3-B68A-A4E1B56FEE73}" type="slidenum">
              <a:rPr lang="en-US" smtClean="0"/>
              <a:pPr/>
              <a:t>31</a:t>
            </a:fld>
            <a:endParaRPr lang="en-US" dirty="0"/>
          </a:p>
        </p:txBody>
      </p:sp>
      <p:sp>
        <p:nvSpPr>
          <p:cNvPr id="4" name="3 Rectángulo"/>
          <p:cNvSpPr/>
          <p:nvPr/>
        </p:nvSpPr>
        <p:spPr>
          <a:xfrm>
            <a:off x="107504" y="1844824"/>
            <a:ext cx="8964488" cy="4308872"/>
          </a:xfrm>
          <a:prstGeom prst="rect">
            <a:avLst/>
          </a:prstGeom>
        </p:spPr>
        <p:txBody>
          <a:bodyPr wrap="square">
            <a:spAutoFit/>
          </a:bodyPr>
          <a:lstStyle/>
          <a:p>
            <a:pPr algn="just">
              <a:buFont typeface="Wingdings" pitchFamily="2" charset="2"/>
              <a:buChar char="v"/>
            </a:pPr>
            <a:r>
              <a:rPr lang="es-EC" dirty="0" smtClean="0"/>
              <a:t> </a:t>
            </a:r>
            <a:r>
              <a:rPr lang="es-EC" sz="1600" dirty="0" smtClean="0">
                <a:latin typeface="Cambria" pitchFamily="18" charset="0"/>
              </a:rPr>
              <a:t>Se recomienda realizar la calibración de los sensores y esperar un tiempo aproximado de 5 minutos para que el instrumento se estabilice y las lecturas sean correctas, sobre todo en el proceso de temperatura ya que este se cataloga como un proceso de variación y estabilización lenta.</a:t>
            </a:r>
          </a:p>
          <a:p>
            <a:pPr algn="just"/>
            <a:endParaRPr lang="es-EC" sz="1600" dirty="0" smtClean="0">
              <a:latin typeface="Cambria" pitchFamily="18" charset="0"/>
            </a:endParaRPr>
          </a:p>
          <a:p>
            <a:pPr algn="just">
              <a:buFont typeface="Wingdings" pitchFamily="2" charset="2"/>
              <a:buChar char="v"/>
            </a:pPr>
            <a:r>
              <a:rPr lang="es-EC" sz="1600" dirty="0" smtClean="0">
                <a:latin typeface="Cambria" pitchFamily="18" charset="0"/>
              </a:rPr>
              <a:t>Al seleccionar el spark gap es necesario conocer el valor de avalancha, ya que al ser muy bajo se tendrían disparos antes de alcanzar el valor máximo de la fuente de DC, con lo cual la lámpara no encendería. O el caso contrario, al tener un punto de avalancha mayor a la fuente de DC, jamás se llegaría a obtener los disparos necesarios para encender la lámpara.</a:t>
            </a:r>
          </a:p>
          <a:p>
            <a:pPr algn="just">
              <a:buFont typeface="Wingdings" pitchFamily="2" charset="2"/>
              <a:buChar char="v"/>
            </a:pPr>
            <a:endParaRPr lang="es-EC" sz="1600" dirty="0" smtClean="0">
              <a:latin typeface="Cambria" pitchFamily="18" charset="0"/>
            </a:endParaRPr>
          </a:p>
          <a:p>
            <a:pPr algn="just">
              <a:buFont typeface="Wingdings" pitchFamily="2" charset="2"/>
              <a:buChar char="v"/>
            </a:pPr>
            <a:r>
              <a:rPr lang="es-EC" sz="1600" dirty="0" smtClean="0">
                <a:latin typeface="Cambria" pitchFamily="18" charset="0"/>
              </a:rPr>
              <a:t> Para garantizar el funcionamiento adecuado del sistema y con la finalidad de no causar daños en los equipos a causa de corto circuito, que se puede producir debido a una diferencia de potencial entre la tierra del generador, la DAQ y la tierra del hardware del sistema se usa etapas de opto -aislamiento.</a:t>
            </a:r>
          </a:p>
          <a:p>
            <a:pPr algn="just">
              <a:buFont typeface="Wingdings" pitchFamily="2" charset="2"/>
              <a:buChar char="v"/>
            </a:pPr>
            <a:endParaRPr lang="es-EC" sz="1600" dirty="0" smtClean="0">
              <a:latin typeface="Cambria" pitchFamily="18" charset="0"/>
            </a:endParaRPr>
          </a:p>
          <a:p>
            <a:pPr algn="just">
              <a:buFont typeface="Wingdings" pitchFamily="2" charset="2"/>
              <a:buChar char="v"/>
            </a:pPr>
            <a:r>
              <a:rPr lang="es-EC" sz="1600" dirty="0" smtClean="0">
                <a:latin typeface="Cambria" pitchFamily="18" charset="0"/>
              </a:rPr>
              <a:t> El valor en [mH] del primario y secundario del transformador, se obtiene únicamente si el bobinado abarca toda la circunferencia del núcleo, es decir, si se tiene 6 o 7 espiras es necesario ubicarlas de tal manera que se cubra toda la circunferencia. </a:t>
            </a:r>
            <a:endParaRPr lang="es-EC" sz="1600" dirty="0">
              <a:latin typeface="Cambria"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228600" y="44624"/>
            <a:ext cx="7239000" cy="1143000"/>
          </a:xfrm>
        </p:spPr>
        <p:txBody>
          <a:bodyPr>
            <a:normAutofit/>
          </a:bodyPr>
          <a:lstStyle/>
          <a:p>
            <a:r>
              <a:rPr lang="en-US" sz="5400" dirty="0" smtClean="0">
                <a:latin typeface="JasmineUPC" pitchFamily="18" charset="-34"/>
                <a:cs typeface="JasmineUPC" pitchFamily="18" charset="-34"/>
              </a:rPr>
              <a:t>Objetivos del Proyecto</a:t>
            </a:r>
            <a:endParaRPr lang="es-EC" sz="5400" dirty="0">
              <a:latin typeface="JasmineUPC" pitchFamily="18" charset="-34"/>
              <a:cs typeface="JasmineUPC" pitchFamily="18" charset="-34"/>
            </a:endParaRPr>
          </a:p>
        </p:txBody>
      </p:sp>
      <p:sp>
        <p:nvSpPr>
          <p:cNvPr id="6" name="5 Rectángulo"/>
          <p:cNvSpPr/>
          <p:nvPr/>
        </p:nvSpPr>
        <p:spPr>
          <a:xfrm>
            <a:off x="323528" y="1340769"/>
            <a:ext cx="8496944" cy="5663089"/>
          </a:xfrm>
          <a:prstGeom prst="rect">
            <a:avLst/>
          </a:prstGeom>
        </p:spPr>
        <p:txBody>
          <a:bodyPr wrap="square">
            <a:spAutoFit/>
          </a:bodyPr>
          <a:lstStyle/>
          <a:p>
            <a:r>
              <a:rPr lang="en-US" sz="2000" b="1" dirty="0" smtClean="0">
                <a:latin typeface="Cambria" pitchFamily="18" charset="0"/>
              </a:rPr>
              <a:t>Objetivo General:</a:t>
            </a:r>
          </a:p>
          <a:p>
            <a:endParaRPr lang="es-EC" dirty="0" smtClean="0">
              <a:latin typeface="Cambria" pitchFamily="18" charset="0"/>
            </a:endParaRPr>
          </a:p>
          <a:p>
            <a:pPr algn="just">
              <a:buClr>
                <a:schemeClr val="accent1">
                  <a:lumMod val="75000"/>
                </a:schemeClr>
              </a:buClr>
              <a:buSzPct val="80000"/>
              <a:buFont typeface="Wingdings" pitchFamily="2" charset="2"/>
              <a:buChar char="v"/>
            </a:pPr>
            <a:r>
              <a:rPr lang="es-EC" dirty="0" smtClean="0">
                <a:latin typeface="Cambria" pitchFamily="18" charset="0"/>
              </a:rPr>
              <a:t> Diseñar e implementar un sistema automático en un banco de pruebas para lámparas de descarga de alta intensidad de halogenuros metálicos operando a altas frecuencias.</a:t>
            </a:r>
          </a:p>
          <a:p>
            <a:pPr algn="just"/>
            <a:endParaRPr lang="en-US" dirty="0" smtClean="0">
              <a:latin typeface="Cambria" pitchFamily="18" charset="0"/>
            </a:endParaRPr>
          </a:p>
          <a:p>
            <a:r>
              <a:rPr lang="es-EC" sz="2000" b="1" dirty="0" smtClean="0">
                <a:latin typeface="Cambria" pitchFamily="18" charset="0"/>
              </a:rPr>
              <a:t>Objetivos Específicos:</a:t>
            </a:r>
          </a:p>
          <a:p>
            <a:endParaRPr lang="es-EC" dirty="0" smtClean="0">
              <a:latin typeface="Cambria" pitchFamily="18" charset="0"/>
            </a:endParaRPr>
          </a:p>
          <a:p>
            <a:pPr algn="just">
              <a:buClr>
                <a:schemeClr val="accent1">
                  <a:lumMod val="75000"/>
                </a:schemeClr>
              </a:buClr>
              <a:buSzPct val="80000"/>
              <a:buFont typeface="Wingdings" pitchFamily="2" charset="2"/>
              <a:buChar char="v"/>
            </a:pPr>
            <a:r>
              <a:rPr lang="es-EC" dirty="0" smtClean="0">
                <a:latin typeface="Cambria" pitchFamily="18" charset="0"/>
              </a:rPr>
              <a:t> Diseñar e implementar un sistema de control, potencia y medición que permita el arranque, encendido, estabilización y análisis del comportamiento de las lámparas </a:t>
            </a:r>
            <a:r>
              <a:rPr lang="es-EC" dirty="0" smtClean="0">
                <a:latin typeface="Cambria" pitchFamily="18" charset="0"/>
              </a:rPr>
              <a:t>HID-MH </a:t>
            </a:r>
            <a:r>
              <a:rPr lang="es-EC" dirty="0" smtClean="0">
                <a:latin typeface="Cambria" pitchFamily="18" charset="0"/>
              </a:rPr>
              <a:t>en alta frecuencia.</a:t>
            </a:r>
          </a:p>
          <a:p>
            <a:pPr algn="just"/>
            <a:endParaRPr lang="es-EC" dirty="0" smtClean="0">
              <a:latin typeface="Cambria" pitchFamily="18" charset="0"/>
            </a:endParaRPr>
          </a:p>
          <a:p>
            <a:pPr algn="just">
              <a:buClr>
                <a:schemeClr val="accent1">
                  <a:lumMod val="75000"/>
                </a:schemeClr>
              </a:buClr>
              <a:buSzPct val="80000"/>
              <a:buFont typeface="Wingdings" pitchFamily="2" charset="2"/>
              <a:buChar char="v"/>
            </a:pPr>
            <a:r>
              <a:rPr lang="es-EC" dirty="0" smtClean="0">
                <a:latin typeface="Cambria" pitchFamily="18" charset="0"/>
              </a:rPr>
              <a:t> Establecer un sistema de comunicación que admita utilizar el puerto de comunicación serie RS-232 para los instrumentos electrónicos programables y para el caso de la tarjeta DAQ NI USB-6008 el puerto USB.</a:t>
            </a:r>
          </a:p>
          <a:p>
            <a:pPr algn="just"/>
            <a:endParaRPr lang="es-EC" dirty="0" smtClean="0">
              <a:latin typeface="Cambria" pitchFamily="18" charset="0"/>
            </a:endParaRPr>
          </a:p>
          <a:p>
            <a:pPr algn="just">
              <a:buClr>
                <a:schemeClr val="accent1">
                  <a:lumMod val="75000"/>
                </a:schemeClr>
              </a:buClr>
              <a:buSzPct val="80000"/>
              <a:buFont typeface="Wingdings" pitchFamily="2" charset="2"/>
              <a:buChar char="v"/>
            </a:pPr>
            <a:r>
              <a:rPr lang="es-EC" dirty="0" smtClean="0">
                <a:latin typeface="Cambria" pitchFamily="18" charset="0"/>
              </a:rPr>
              <a:t> Diseñar una interfaz de usuario amigable basada en el GUIDE de la plataforma de MATLAB bajo SUSE, que permita al usuario operar las diferentes funcionalidades del sistema desde el computador central del sistema.</a:t>
            </a:r>
          </a:p>
          <a:p>
            <a:endParaRPr lang="en-US" sz="1600" dirty="0" smtClean="0">
              <a:latin typeface="Cambria" pitchFamily="18" charset="0"/>
            </a:endParaRPr>
          </a:p>
        </p:txBody>
      </p:sp>
      <p:sp>
        <p:nvSpPr>
          <p:cNvPr id="7" name="6 Marcador de número de diapositiva"/>
          <p:cNvSpPr>
            <a:spLocks noGrp="1"/>
          </p:cNvSpPr>
          <p:nvPr>
            <p:ph type="sldNum" sz="quarter" idx="12"/>
          </p:nvPr>
        </p:nvSpPr>
        <p:spPr/>
        <p:txBody>
          <a:bodyPr/>
          <a:lstStyle/>
          <a:p>
            <a:fld id="{EDC8AA99-7238-42D3-B68A-A4E1B56FEE73}" type="slidenum">
              <a:rPr lang="en-US" smtClean="0"/>
              <a:pPr/>
              <a:t>4</a:t>
            </a:fld>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228600" y="44624"/>
            <a:ext cx="7239000" cy="1143000"/>
          </a:xfrm>
        </p:spPr>
        <p:txBody>
          <a:bodyPr>
            <a:normAutofit/>
          </a:bodyPr>
          <a:lstStyle/>
          <a:p>
            <a:r>
              <a:rPr lang="en-US" sz="5400" dirty="0" smtClean="0">
                <a:latin typeface="JasmineUPC" pitchFamily="18" charset="-34"/>
                <a:cs typeface="JasmineUPC" pitchFamily="18" charset="-34"/>
              </a:rPr>
              <a:t>Metodología de Desarrollo</a:t>
            </a:r>
            <a:endParaRPr lang="es-EC" sz="5400" dirty="0">
              <a:latin typeface="JasmineUPC" pitchFamily="18" charset="-34"/>
              <a:cs typeface="JasmineUPC" pitchFamily="18" charset="-34"/>
            </a:endParaRPr>
          </a:p>
        </p:txBody>
      </p:sp>
      <p:graphicFrame>
        <p:nvGraphicFramePr>
          <p:cNvPr id="6" name="5 Diagrama"/>
          <p:cNvGraphicFramePr/>
          <p:nvPr/>
        </p:nvGraphicFramePr>
        <p:xfrm>
          <a:off x="827584" y="1844824"/>
          <a:ext cx="7704856" cy="48245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6 Marcador de número de diapositiva"/>
          <p:cNvSpPr>
            <a:spLocks noGrp="1"/>
          </p:cNvSpPr>
          <p:nvPr>
            <p:ph type="sldNum" sz="quarter" idx="12"/>
          </p:nvPr>
        </p:nvSpPr>
        <p:spPr/>
        <p:txBody>
          <a:bodyPr/>
          <a:lstStyle/>
          <a:p>
            <a:fld id="{EDC8AA99-7238-42D3-B68A-A4E1B56FEE73}" type="slidenum">
              <a:rPr lang="en-US" smtClean="0"/>
              <a:pPr/>
              <a:t>5</a:t>
            </a:fld>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228600" y="5451302"/>
            <a:ext cx="5105400" cy="1362075"/>
          </a:xfrm>
        </p:spPr>
        <p:txBody>
          <a:bodyPr>
            <a:noAutofit/>
          </a:bodyPr>
          <a:lstStyle/>
          <a:p>
            <a:r>
              <a:rPr lang="en-US" sz="5400" dirty="0" smtClean="0">
                <a:latin typeface="JasmineUPC" pitchFamily="18" charset="-34"/>
                <a:cs typeface="JasmineUPC" pitchFamily="18" charset="-34"/>
              </a:rPr>
              <a:t>2.- Bases teóricas</a:t>
            </a:r>
            <a:endParaRPr lang="es-EC" sz="5400" dirty="0">
              <a:latin typeface="JasmineUPC" pitchFamily="18" charset="-34"/>
              <a:cs typeface="JasmineUPC" pitchFamily="18" charset="-34"/>
            </a:endParaRPr>
          </a:p>
        </p:txBody>
      </p:sp>
      <p:sp>
        <p:nvSpPr>
          <p:cNvPr id="4" name="3 Marcador de texto"/>
          <p:cNvSpPr>
            <a:spLocks noGrp="1"/>
          </p:cNvSpPr>
          <p:nvPr>
            <p:ph type="body" idx="1"/>
          </p:nvPr>
        </p:nvSpPr>
        <p:spPr/>
        <p:txBody>
          <a:bodyPr>
            <a:normAutofit/>
          </a:bodyPr>
          <a:lstStyle/>
          <a:p>
            <a:r>
              <a:rPr lang="en-US" sz="4000" dirty="0" smtClean="0">
                <a:latin typeface="JasmineUPC" pitchFamily="18" charset="-34"/>
                <a:cs typeface="JasmineUPC" pitchFamily="18" charset="-34"/>
              </a:rPr>
              <a:t>Bases Teóricas</a:t>
            </a:r>
            <a:endParaRPr lang="es-EC" sz="4000" dirty="0">
              <a:latin typeface="JasmineUPC" pitchFamily="18" charset="-34"/>
              <a:cs typeface="JasmineUPC" pitchFamily="18" charset="-34"/>
            </a:endParaRPr>
          </a:p>
        </p:txBody>
      </p:sp>
      <p:sp>
        <p:nvSpPr>
          <p:cNvPr id="6" name="5 Marcador de número de diapositiva"/>
          <p:cNvSpPr>
            <a:spLocks noGrp="1"/>
          </p:cNvSpPr>
          <p:nvPr>
            <p:ph type="sldNum" sz="quarter" idx="12"/>
          </p:nvPr>
        </p:nvSpPr>
        <p:spPr/>
        <p:txBody>
          <a:bodyPr/>
          <a:lstStyle/>
          <a:p>
            <a:fld id="{EDC8AA99-7238-42D3-B68A-A4E1B56FEE73}" type="slidenum">
              <a:rPr lang="en-US" smtClean="0"/>
              <a:pPr/>
              <a:t>6</a:t>
            </a:fld>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número de diapositiva"/>
          <p:cNvSpPr>
            <a:spLocks noGrp="1"/>
          </p:cNvSpPr>
          <p:nvPr>
            <p:ph type="sldNum" sz="quarter" idx="12"/>
          </p:nvPr>
        </p:nvSpPr>
        <p:spPr/>
        <p:txBody>
          <a:bodyPr/>
          <a:lstStyle/>
          <a:p>
            <a:fld id="{EDC8AA99-7238-42D3-B68A-A4E1B56FEE73}" type="slidenum">
              <a:rPr lang="en-US" smtClean="0"/>
              <a:pPr/>
              <a:t>7</a:t>
            </a:fld>
            <a:endParaRPr lang="en-US" dirty="0"/>
          </a:p>
        </p:txBody>
      </p:sp>
      <p:sp>
        <p:nvSpPr>
          <p:cNvPr id="8" name="3 Título"/>
          <p:cNvSpPr txBox="1">
            <a:spLocks/>
          </p:cNvSpPr>
          <p:nvPr/>
        </p:nvSpPr>
        <p:spPr>
          <a:xfrm>
            <a:off x="381000" y="44624"/>
            <a:ext cx="7239000" cy="11430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smtClean="0">
                <a:ln>
                  <a:noFill/>
                </a:ln>
                <a:solidFill>
                  <a:schemeClr val="bg1"/>
                </a:solidFill>
                <a:effectLst>
                  <a:outerShdw blurRad="38100" dist="38100" dir="2700000" algn="tl">
                    <a:srgbClr val="000000">
                      <a:alpha val="43137"/>
                    </a:srgbClr>
                  </a:outerShdw>
                  <a:reflection blurRad="6350" stA="55000" endA="300" endPos="45500" dir="5400000" sy="-100000" algn="bl" rotWithShape="0"/>
                </a:effectLst>
                <a:uLnTx/>
                <a:uFillTx/>
                <a:latin typeface="JasmineUPC" pitchFamily="18" charset="-34"/>
                <a:ea typeface="+mj-ea"/>
                <a:cs typeface="JasmineUPC" pitchFamily="18" charset="-34"/>
              </a:rPr>
              <a:t>Tecnología HID </a:t>
            </a:r>
            <a:endParaRPr kumimoji="0" lang="es-EC" sz="5400" b="1" i="0" u="none" strike="noStrike" kern="1200" cap="none" spc="0" normalizeH="0" baseline="0" noProof="0" dirty="0">
              <a:ln>
                <a:noFill/>
              </a:ln>
              <a:solidFill>
                <a:schemeClr val="bg1"/>
              </a:solidFill>
              <a:effectLst>
                <a:outerShdw blurRad="38100" dist="38100" dir="2700000" algn="tl">
                  <a:srgbClr val="000000">
                    <a:alpha val="43137"/>
                  </a:srgbClr>
                </a:outerShdw>
                <a:reflection blurRad="6350" stA="55000" endA="300" endPos="45500" dir="5400000" sy="-100000" algn="bl" rotWithShape="0"/>
              </a:effectLst>
              <a:uLnTx/>
              <a:uFillTx/>
              <a:latin typeface="JasmineUPC" pitchFamily="18" charset="-34"/>
              <a:ea typeface="+mj-ea"/>
              <a:cs typeface="JasmineUPC" pitchFamily="18" charset="-34"/>
            </a:endParaRPr>
          </a:p>
        </p:txBody>
      </p:sp>
      <p:graphicFrame>
        <p:nvGraphicFramePr>
          <p:cNvPr id="10" name="Diagram 2"/>
          <p:cNvGraphicFramePr/>
          <p:nvPr/>
        </p:nvGraphicFramePr>
        <p:xfrm>
          <a:off x="467544" y="1397246"/>
          <a:ext cx="8352928" cy="57761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10 Flecha derecha"/>
          <p:cNvSpPr/>
          <p:nvPr/>
        </p:nvSpPr>
        <p:spPr>
          <a:xfrm>
            <a:off x="3707904" y="1916832"/>
            <a:ext cx="648072" cy="360040"/>
          </a:xfrm>
          <a:prstGeom prst="rightArrow">
            <a:avLst/>
          </a:prstGeom>
          <a:solidFill>
            <a:schemeClr val="tx2">
              <a:lumMod val="40000"/>
              <a:lumOff val="60000"/>
            </a:schemeClr>
          </a:solidFill>
          <a:ln>
            <a:solidFill>
              <a:schemeClr val="tx2">
                <a:lumMod val="60000"/>
                <a:lumOff val="40000"/>
              </a:scheme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28600" y="86958"/>
            <a:ext cx="4991472" cy="1162050"/>
          </a:xfrm>
        </p:spPr>
        <p:txBody>
          <a:bodyPr>
            <a:normAutofit/>
          </a:bodyPr>
          <a:lstStyle/>
          <a:p>
            <a:r>
              <a:rPr lang="en-US" sz="6000" dirty="0" smtClean="0">
                <a:latin typeface="JasmineUPC" pitchFamily="18" charset="-34"/>
                <a:cs typeface="JasmineUPC" pitchFamily="18" charset="-34"/>
              </a:rPr>
              <a:t>Lámparas HID-MH</a:t>
            </a:r>
            <a:endParaRPr lang="es-EC" sz="6000" dirty="0">
              <a:latin typeface="JasmineUPC" pitchFamily="18" charset="-34"/>
              <a:cs typeface="JasmineUPC" pitchFamily="18" charset="-34"/>
            </a:endParaRPr>
          </a:p>
        </p:txBody>
      </p:sp>
      <p:pic>
        <p:nvPicPr>
          <p:cNvPr id="6" name="5 Marcador de contenido" descr="Imagen_12.bmp"/>
          <p:cNvPicPr>
            <a:picLocks noGrp="1" noChangeAspect="1"/>
          </p:cNvPicPr>
          <p:nvPr>
            <p:ph idx="1"/>
          </p:nvPr>
        </p:nvPicPr>
        <p:blipFill>
          <a:blip r:embed="rId2" cstate="print"/>
          <a:stretch>
            <a:fillRect/>
          </a:stretch>
        </p:blipFill>
        <p:spPr>
          <a:xfrm>
            <a:off x="4716016" y="1556793"/>
            <a:ext cx="4176464" cy="5256584"/>
          </a:xfrm>
        </p:spPr>
      </p:pic>
      <p:sp>
        <p:nvSpPr>
          <p:cNvPr id="5" name="4 Marcador de texto"/>
          <p:cNvSpPr>
            <a:spLocks noGrp="1"/>
          </p:cNvSpPr>
          <p:nvPr>
            <p:ph type="body" sz="half" idx="2"/>
          </p:nvPr>
        </p:nvSpPr>
        <p:spPr>
          <a:xfrm>
            <a:off x="144016" y="1656184"/>
            <a:ext cx="4355976" cy="4941168"/>
          </a:xfrm>
        </p:spPr>
        <p:txBody>
          <a:bodyPr>
            <a:normAutofit/>
          </a:bodyPr>
          <a:lstStyle/>
          <a:p>
            <a:r>
              <a:rPr lang="es-EC" sz="2600" b="1" dirty="0" smtClean="0">
                <a:latin typeface="Cambria" pitchFamily="18" charset="0"/>
              </a:rPr>
              <a:t>Características:</a:t>
            </a:r>
          </a:p>
          <a:p>
            <a:endParaRPr lang="es-EC" sz="2600" b="1" dirty="0" smtClean="0">
              <a:latin typeface="Cambria" pitchFamily="18" charset="0"/>
            </a:endParaRPr>
          </a:p>
          <a:p>
            <a:pPr>
              <a:buFont typeface="Wingdings" pitchFamily="2" charset="2"/>
              <a:buChar char="v"/>
            </a:pPr>
            <a:r>
              <a:rPr lang="es-EC" sz="2100" dirty="0" smtClean="0">
                <a:latin typeface="Cambria" pitchFamily="18" charset="0"/>
              </a:rPr>
              <a:t> </a:t>
            </a:r>
            <a:r>
              <a:rPr lang="es-EC" sz="1600" dirty="0" smtClean="0">
                <a:latin typeface="Cambria" pitchFamily="18" charset="0"/>
              </a:rPr>
              <a:t>Además de mercurio y gas argón, contienen haluros metálicos (disprosio, holmio, indio, tulio, sodio, escandio)</a:t>
            </a:r>
          </a:p>
          <a:p>
            <a:pPr algn="just"/>
            <a:endParaRPr lang="en-US" sz="1600" dirty="0" smtClean="0">
              <a:latin typeface="Cambria" pitchFamily="18" charset="0"/>
            </a:endParaRPr>
          </a:p>
          <a:p>
            <a:pPr algn="just"/>
            <a:r>
              <a:rPr lang="es-EC" sz="1600" dirty="0" smtClean="0">
                <a:latin typeface="Cambria" pitchFamily="18" charset="0"/>
              </a:rPr>
              <a:t>Presentan: </a:t>
            </a:r>
            <a:endParaRPr lang="es-EC" sz="1600" dirty="0" smtClean="0">
              <a:latin typeface="Cambria" pitchFamily="18" charset="0"/>
            </a:endParaRPr>
          </a:p>
          <a:p>
            <a:pPr algn="just"/>
            <a:endParaRPr lang="es-EC" sz="1600" dirty="0" smtClean="0">
              <a:latin typeface="Cambria" pitchFamily="18" charset="0"/>
            </a:endParaRPr>
          </a:p>
          <a:p>
            <a:pPr lvl="1" algn="just">
              <a:buFont typeface="Wingdings" pitchFamily="2" charset="2"/>
              <a:buChar char="v"/>
            </a:pPr>
            <a:r>
              <a:rPr lang="es-EC" sz="1600" dirty="0" smtClean="0">
                <a:latin typeface="Cambria" pitchFamily="18" charset="0"/>
              </a:rPr>
              <a:t> Espectro de radicación: luz ultravioleta.</a:t>
            </a:r>
          </a:p>
          <a:p>
            <a:pPr lvl="1" algn="just">
              <a:buFont typeface="Wingdings" pitchFamily="2" charset="2"/>
              <a:buChar char="v"/>
            </a:pPr>
            <a:r>
              <a:rPr lang="es-EC" sz="1600" dirty="0" smtClean="0">
                <a:latin typeface="Cambria" pitchFamily="18" charset="0"/>
              </a:rPr>
              <a:t> Elevada eficacia luminosa: entre los 60 y 96 [lm/W].</a:t>
            </a:r>
          </a:p>
          <a:p>
            <a:pPr lvl="1" algn="just">
              <a:buFont typeface="Wingdings" pitchFamily="2" charset="2"/>
              <a:buChar char="v"/>
            </a:pPr>
            <a:r>
              <a:rPr lang="es-EC" sz="1600" dirty="0" smtClean="0">
                <a:latin typeface="Cambria" pitchFamily="18" charset="0"/>
              </a:rPr>
              <a:t> Alto IRC: de 65 a 85. </a:t>
            </a:r>
          </a:p>
          <a:p>
            <a:pPr lvl="1" algn="just">
              <a:buFont typeface="Wingdings" pitchFamily="2" charset="2"/>
              <a:buChar char="v"/>
            </a:pPr>
            <a:r>
              <a:rPr lang="es-EC" sz="1600" dirty="0" smtClean="0">
                <a:latin typeface="Cambria" pitchFamily="18" charset="0"/>
              </a:rPr>
              <a:t> Elevada temperatura de color: 3000 a 6000[K].</a:t>
            </a:r>
          </a:p>
          <a:p>
            <a:pPr lvl="1" algn="just">
              <a:buFont typeface="Wingdings" pitchFamily="2" charset="2"/>
              <a:buChar char="v"/>
            </a:pPr>
            <a:r>
              <a:rPr lang="es-EC" sz="1600" dirty="0" smtClean="0">
                <a:latin typeface="Cambria" pitchFamily="18" charset="0"/>
              </a:rPr>
              <a:t>Extenso tiempo de vida: &gt; 10.000 horas.</a:t>
            </a:r>
            <a:endParaRPr lang="es-EC" sz="1600" dirty="0">
              <a:latin typeface="Cambria" pitchFamily="18" charset="0"/>
            </a:endParaRPr>
          </a:p>
        </p:txBody>
      </p:sp>
      <p:sp>
        <p:nvSpPr>
          <p:cNvPr id="3" name="2 Marcador de número de diapositiva"/>
          <p:cNvSpPr>
            <a:spLocks noGrp="1"/>
          </p:cNvSpPr>
          <p:nvPr>
            <p:ph type="sldNum" sz="quarter" idx="12"/>
          </p:nvPr>
        </p:nvSpPr>
        <p:spPr/>
        <p:txBody>
          <a:bodyPr/>
          <a:lstStyle/>
          <a:p>
            <a:fld id="{EDC8AA99-7238-42D3-B68A-A4E1B56FEE73}" type="slidenum">
              <a:rPr lang="en-US" smtClean="0"/>
              <a:pPr/>
              <a:t>8</a:t>
            </a:fld>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28600" y="86958"/>
            <a:ext cx="4991472" cy="1162050"/>
          </a:xfrm>
        </p:spPr>
        <p:txBody>
          <a:bodyPr>
            <a:normAutofit/>
          </a:bodyPr>
          <a:lstStyle/>
          <a:p>
            <a:r>
              <a:rPr lang="en-US" sz="6000" dirty="0" smtClean="0">
                <a:latin typeface="JasmineUPC" pitchFamily="18" charset="-34"/>
                <a:cs typeface="JasmineUPC" pitchFamily="18" charset="-34"/>
              </a:rPr>
              <a:t>Lámparas HID-MH</a:t>
            </a:r>
            <a:endParaRPr lang="es-EC" sz="6000" dirty="0">
              <a:latin typeface="JasmineUPC" pitchFamily="18" charset="-34"/>
              <a:cs typeface="JasmineUPC" pitchFamily="18" charset="-34"/>
            </a:endParaRPr>
          </a:p>
        </p:txBody>
      </p:sp>
      <p:pic>
        <p:nvPicPr>
          <p:cNvPr id="6" name="5 Marcador de contenido" descr="Imagen_12.bmp"/>
          <p:cNvPicPr>
            <a:picLocks noGrp="1" noChangeAspect="1"/>
          </p:cNvPicPr>
          <p:nvPr>
            <p:ph idx="1"/>
          </p:nvPr>
        </p:nvPicPr>
        <p:blipFill>
          <a:blip r:embed="rId2" cstate="print"/>
          <a:stretch>
            <a:fillRect/>
          </a:stretch>
        </p:blipFill>
        <p:spPr>
          <a:xfrm>
            <a:off x="4638955" y="2132856"/>
            <a:ext cx="4469549" cy="4320480"/>
          </a:xfrm>
        </p:spPr>
      </p:pic>
      <p:sp>
        <p:nvSpPr>
          <p:cNvPr id="5" name="4 Marcador de texto"/>
          <p:cNvSpPr>
            <a:spLocks noGrp="1"/>
          </p:cNvSpPr>
          <p:nvPr>
            <p:ph type="body" sz="half" idx="2"/>
          </p:nvPr>
        </p:nvSpPr>
        <p:spPr>
          <a:xfrm>
            <a:off x="144016" y="1484784"/>
            <a:ext cx="4211960" cy="2304256"/>
          </a:xfrm>
        </p:spPr>
        <p:txBody>
          <a:bodyPr>
            <a:normAutofit/>
          </a:bodyPr>
          <a:lstStyle/>
          <a:p>
            <a:r>
              <a:rPr lang="es-EC" sz="2400" b="1" dirty="0" smtClean="0">
                <a:latin typeface="Cambria" pitchFamily="18" charset="0"/>
              </a:rPr>
              <a:t>Funcionamiento:</a:t>
            </a:r>
          </a:p>
          <a:p>
            <a:pPr algn="just"/>
            <a:r>
              <a:rPr lang="es-EC" sz="1900" dirty="0" smtClean="0">
                <a:latin typeface="Cambria" pitchFamily="18" charset="0"/>
              </a:rPr>
              <a:t> </a:t>
            </a:r>
          </a:p>
          <a:p>
            <a:pPr algn="just">
              <a:buFont typeface="Wingdings" pitchFamily="2" charset="2"/>
              <a:buChar char="v"/>
            </a:pPr>
            <a:r>
              <a:rPr lang="es-EC" sz="1900" dirty="0" smtClean="0">
                <a:latin typeface="Cambria" pitchFamily="18" charset="0"/>
              </a:rPr>
              <a:t> </a:t>
            </a:r>
            <a:r>
              <a:rPr lang="es-EC" sz="1600" dirty="0" smtClean="0">
                <a:latin typeface="Cambria" pitchFamily="18" charset="0"/>
              </a:rPr>
              <a:t>Encendido: Fase de ruptura, descarga luminiscente, descarga de arco.</a:t>
            </a:r>
          </a:p>
          <a:p>
            <a:pPr algn="just">
              <a:buFont typeface="Wingdings" pitchFamily="2" charset="2"/>
              <a:buChar char="v"/>
            </a:pPr>
            <a:r>
              <a:rPr lang="es-EC" sz="1600" dirty="0" smtClean="0">
                <a:latin typeface="Cambria" pitchFamily="18" charset="0"/>
              </a:rPr>
              <a:t> Calentamiento.</a:t>
            </a:r>
          </a:p>
          <a:p>
            <a:pPr algn="just">
              <a:buFont typeface="Wingdings" pitchFamily="2" charset="2"/>
              <a:buChar char="v"/>
            </a:pPr>
            <a:r>
              <a:rPr lang="es-EC" sz="1600" dirty="0" smtClean="0">
                <a:latin typeface="Cambria" pitchFamily="18" charset="0"/>
              </a:rPr>
              <a:t> Estado permanente</a:t>
            </a:r>
            <a:r>
              <a:rPr lang="es-EC" sz="1900" dirty="0" smtClean="0">
                <a:latin typeface="Cambria" pitchFamily="18" charset="0"/>
              </a:rPr>
              <a:t>.</a:t>
            </a:r>
            <a:endParaRPr lang="es-EC" sz="1900" dirty="0">
              <a:latin typeface="Cambria" pitchFamily="18" charset="0"/>
            </a:endParaRPr>
          </a:p>
        </p:txBody>
      </p:sp>
      <p:sp>
        <p:nvSpPr>
          <p:cNvPr id="3" name="2 Marcador de número de diapositiva"/>
          <p:cNvSpPr>
            <a:spLocks noGrp="1"/>
          </p:cNvSpPr>
          <p:nvPr>
            <p:ph type="sldNum" sz="quarter" idx="12"/>
          </p:nvPr>
        </p:nvSpPr>
        <p:spPr/>
        <p:txBody>
          <a:bodyPr/>
          <a:lstStyle/>
          <a:p>
            <a:fld id="{EDC8AA99-7238-42D3-B68A-A4E1B56FEE73}" type="slidenum">
              <a:rPr lang="en-US" smtClean="0"/>
              <a:pPr/>
              <a:t>9</a:t>
            </a:fld>
            <a:endParaRPr lang="en-US" dirty="0"/>
          </a:p>
        </p:txBody>
      </p:sp>
      <p:pic>
        <p:nvPicPr>
          <p:cNvPr id="1026" name="Picture 2" descr="C:\Users\CrisstyPollito\Pictures\Imagenes_Tesis\Imagen_14.bmp"/>
          <p:cNvPicPr>
            <a:picLocks noChangeAspect="1" noChangeArrowheads="1"/>
          </p:cNvPicPr>
          <p:nvPr/>
        </p:nvPicPr>
        <p:blipFill>
          <a:blip r:embed="rId3" cstate="print"/>
          <a:srcRect/>
          <a:stretch>
            <a:fillRect/>
          </a:stretch>
        </p:blipFill>
        <p:spPr bwMode="auto">
          <a:xfrm>
            <a:off x="251520" y="3672036"/>
            <a:ext cx="4248150" cy="2781300"/>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S10188135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6FAEC0E0-4ABC-4077-8922-293239654AB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TS101881352</Template>
  <TotalTime>1693</TotalTime>
  <Words>1029</Words>
  <Application>Microsoft Office PowerPoint</Application>
  <PresentationFormat>Presentación en pantalla (4:3)</PresentationFormat>
  <Paragraphs>155</Paragraphs>
  <Slides>31</Slides>
  <Notes>2</Notes>
  <HiddenSlides>0</HiddenSlides>
  <MMClips>0</MMClips>
  <ScaleCrop>false</ScaleCrop>
  <HeadingPairs>
    <vt:vector size="4" baseType="variant">
      <vt:variant>
        <vt:lpstr>Tema</vt:lpstr>
      </vt:variant>
      <vt:variant>
        <vt:i4>1</vt:i4>
      </vt:variant>
      <vt:variant>
        <vt:lpstr>Títulos de diapositiva</vt:lpstr>
      </vt:variant>
      <vt:variant>
        <vt:i4>31</vt:i4>
      </vt:variant>
    </vt:vector>
  </HeadingPairs>
  <TitlesOfParts>
    <vt:vector size="32" baseType="lpstr">
      <vt:lpstr>TS101881352</vt:lpstr>
      <vt:lpstr>Diseño e Implementación del Banco de Pruebas para Lámparas HID-MH operando en alta frecuencia</vt:lpstr>
      <vt:lpstr>1.-Introducción</vt:lpstr>
      <vt:lpstr>Planteamiento del Proyecto</vt:lpstr>
      <vt:lpstr>Objetivos del Proyecto</vt:lpstr>
      <vt:lpstr>Metodología de Desarrollo</vt:lpstr>
      <vt:lpstr>2.- Bases teóricas</vt:lpstr>
      <vt:lpstr>Diapositiva 7</vt:lpstr>
      <vt:lpstr>Lámparas HID-MH</vt:lpstr>
      <vt:lpstr>Lámparas HID-MH</vt:lpstr>
      <vt:lpstr>Lámparas HID-MH</vt:lpstr>
      <vt:lpstr>3.- DiseÑo e implementación     del sistema </vt:lpstr>
      <vt:lpstr>Diseño de Hardware</vt:lpstr>
      <vt:lpstr>Diseño de Hardware</vt:lpstr>
      <vt:lpstr>Sistema de Control</vt:lpstr>
      <vt:lpstr>Sistema de Potencia</vt:lpstr>
      <vt:lpstr>Sistema de Ignición</vt:lpstr>
      <vt:lpstr>Sistema de Medición</vt:lpstr>
      <vt:lpstr>Sistema de Medición</vt:lpstr>
      <vt:lpstr>Diseño de Software</vt:lpstr>
      <vt:lpstr>Interfaz Gráfica de Usuario (GUI)</vt:lpstr>
      <vt:lpstr>Programación en MatLab</vt:lpstr>
      <vt:lpstr>Programación en MatLab</vt:lpstr>
      <vt:lpstr>Programación en LabView</vt:lpstr>
      <vt:lpstr>4.- Pruebas y Resultados</vt:lpstr>
      <vt:lpstr>Aplicación en LabView</vt:lpstr>
      <vt:lpstr>Operación Manual</vt:lpstr>
      <vt:lpstr>Operación Automático</vt:lpstr>
      <vt:lpstr>5.- conclusiones y Recomendaciones </vt:lpstr>
      <vt:lpstr>Conclusiones</vt:lpstr>
      <vt:lpstr>Conclusiones</vt:lpstr>
      <vt:lpstr>Recomendaciones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CrisstyPollito</dc:creator>
  <dc:description>2010 animated abstract template from Presentationpro.com</dc:description>
  <cp:lastModifiedBy>CrisstyPollito</cp:lastModifiedBy>
  <cp:revision>248</cp:revision>
  <dcterms:created xsi:type="dcterms:W3CDTF">2012-07-22T19:07:38Z</dcterms:created>
  <dcterms:modified xsi:type="dcterms:W3CDTF">2012-08-16T13:08:23Z</dcterms:modified>
  <cp:category>2010 abstract</cp:category>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TC018813529991</vt:lpwstr>
  </property>
</Properties>
</file>