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2" r:id="rId4"/>
    <p:sldId id="263" r:id="rId5"/>
    <p:sldId id="257" r:id="rId6"/>
    <p:sldId id="261" r:id="rId7"/>
    <p:sldId id="265" r:id="rId8"/>
    <p:sldId id="266" r:id="rId9"/>
    <p:sldId id="267" r:id="rId10"/>
    <p:sldId id="268" r:id="rId11"/>
    <p:sldId id="269" r:id="rId12"/>
    <p:sldId id="283" r:id="rId13"/>
    <p:sldId id="270" r:id="rId14"/>
    <p:sldId id="271" r:id="rId15"/>
    <p:sldId id="272" r:id="rId16"/>
    <p:sldId id="279" r:id="rId17"/>
    <p:sldId id="274" r:id="rId18"/>
    <p:sldId id="277" r:id="rId19"/>
    <p:sldId id="275" r:id="rId20"/>
    <p:sldId id="278" r:id="rId21"/>
    <p:sldId id="280" r:id="rId22"/>
    <p:sldId id="276" r:id="rId23"/>
    <p:sldId id="259" r:id="rId24"/>
    <p:sldId id="282" r:id="rId25"/>
    <p:sldId id="264" r:id="rId26"/>
    <p:sldId id="281" r:id="rId27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E08"/>
    <a:srgbClr val="FF5050"/>
    <a:srgbClr val="FFCCFF"/>
    <a:srgbClr val="FFFF00"/>
    <a:srgbClr val="3CDF21"/>
    <a:srgbClr val="83D9AA"/>
    <a:srgbClr val="CCFF33"/>
    <a:srgbClr val="FF99FF"/>
    <a:srgbClr val="1EAE2C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24" autoAdjust="0"/>
  </p:normalViewPr>
  <p:slideViewPr>
    <p:cSldViewPr>
      <p:cViewPr varScale="1">
        <p:scale>
          <a:sx n="92" d="100"/>
          <a:sy n="92" d="100"/>
        </p:scale>
        <p:origin x="-18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%20TANIA\RESULTADOS\CURVA%20PATR&#211;N%20A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%20TANIA\RESULTADOS\CURVA%20PATR&#211;N%20A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9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'Curva patrón'!$B$18</c:f>
              <c:strCache>
                <c:ptCount val="1"/>
                <c:pt idx="0">
                  <c:v>Abs 530 nm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5"/>
          </c:marker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4.691347734421597E-2"/>
                  <c:y val="0.25205308872796645"/>
                </c:manualLayout>
              </c:layout>
              <c:tx>
                <c:rich>
                  <a:bodyPr/>
                  <a:lstStyle/>
                  <a:p>
                    <a:pPr>
                      <a:defRPr lang="es-EC" sz="800" b="1">
                        <a:latin typeface="+mn-lt"/>
                        <a:cs typeface="Times New Roman" pitchFamily="18" charset="0"/>
                      </a:defRPr>
                    </a:pPr>
                    <a:r>
                      <a:rPr lang="en-US" baseline="0"/>
                      <a:t>y = 0,01x + 0,03
R² = 0,99</a:t>
                    </a:r>
                    <a:endParaRPr lang="en-US"/>
                  </a:p>
                </c:rich>
              </c:tx>
              <c:numFmt formatCode="#,##0.00" sourceLinked="0"/>
            </c:trendlineLbl>
          </c:trendline>
          <c:xVal>
            <c:numRef>
              <c:f>'Curva patrón'!$A$19:$A$31</c:f>
              <c:numCache>
                <c:formatCode>General</c:formatCode>
                <c:ptCount val="13"/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'Curva patrón'!$B$19:$B$31</c:f>
              <c:numCache>
                <c:formatCode>0.000</c:formatCode>
                <c:ptCount val="13"/>
                <c:pt idx="1">
                  <c:v>0</c:v>
                </c:pt>
                <c:pt idx="2">
                  <c:v>2.3333333333333352E-2</c:v>
                </c:pt>
                <c:pt idx="3">
                  <c:v>5.3000000000000033E-2</c:v>
                </c:pt>
                <c:pt idx="4">
                  <c:v>9.6666666666670592E-2</c:v>
                </c:pt>
                <c:pt idx="5">
                  <c:v>0.12733333333333341</c:v>
                </c:pt>
                <c:pt idx="6">
                  <c:v>0.15533333333333854</c:v>
                </c:pt>
                <c:pt idx="7">
                  <c:v>0.28266666666667434</c:v>
                </c:pt>
                <c:pt idx="8">
                  <c:v>0.31833333333333336</c:v>
                </c:pt>
                <c:pt idx="9">
                  <c:v>0.46566666666667406</c:v>
                </c:pt>
                <c:pt idx="10">
                  <c:v>0.55533333333333335</c:v>
                </c:pt>
                <c:pt idx="11">
                  <c:v>0.64133333333333364</c:v>
                </c:pt>
                <c:pt idx="12">
                  <c:v>0.74433333333333362</c:v>
                </c:pt>
              </c:numCache>
            </c:numRef>
          </c:yVal>
        </c:ser>
        <c:axId val="93137920"/>
        <c:axId val="93004928"/>
      </c:scatterChart>
      <c:valAx>
        <c:axId val="931379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es-EC" sz="9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900">
                    <a:latin typeface="Times New Roman" pitchFamily="18" charset="0"/>
                    <a:cs typeface="Times New Roman" pitchFamily="18" charset="0"/>
                  </a:rPr>
                  <a:t>Concentración (</a:t>
                </a:r>
                <a:r>
                  <a:rPr lang="el-GR" sz="90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900">
                    <a:latin typeface="Times New Roman" pitchFamily="18" charset="0"/>
                    <a:cs typeface="Times New Roman" pitchFamily="18" charset="0"/>
                  </a:rPr>
                  <a:t>g/ml)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C" sz="800" b="1"/>
            </a:pPr>
            <a:endParaRPr lang="es-EC"/>
          </a:p>
        </c:txPr>
        <c:crossAx val="93004928"/>
        <c:crosses val="autoZero"/>
        <c:crossBetween val="midCat"/>
      </c:valAx>
      <c:valAx>
        <c:axId val="930049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 sz="9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900">
                    <a:latin typeface="Times New Roman" pitchFamily="18" charset="0"/>
                    <a:cs typeface="Times New Roman" pitchFamily="18" charset="0"/>
                  </a:rPr>
                  <a:t>Abs 530 nm</a:t>
                </a:r>
              </a:p>
            </c:rich>
          </c:tx>
          <c:layout>
            <c:manualLayout>
              <c:xMode val="edge"/>
              <c:yMode val="edge"/>
              <c:x val="2.5084365943834012E-2"/>
              <c:y val="0.29884617264153157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C" sz="800" b="1"/>
            </a:pPr>
            <a:endParaRPr lang="es-EC"/>
          </a:p>
        </c:txPr>
        <c:crossAx val="9313792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7"/>
  <c:chart>
    <c:title>
      <c:tx>
        <c:rich>
          <a:bodyPr/>
          <a:lstStyle/>
          <a:p>
            <a:pPr>
              <a:defRPr lang="es-EC" sz="1000">
                <a:latin typeface="Times New Roman" pitchFamily="18" charset="0"/>
                <a:cs typeface="Times New Roman" pitchFamily="18" charset="0"/>
              </a:defRPr>
            </a:pPr>
            <a:r>
              <a:rPr lang="es-ES" sz="1000">
                <a:latin typeface="Times New Roman" pitchFamily="18" charset="0"/>
                <a:cs typeface="Times New Roman" pitchFamily="18" charset="0"/>
              </a:rPr>
              <a:t>Concentración</a:t>
            </a:r>
            <a:r>
              <a:rPr lang="es-ES" sz="1000" baseline="0">
                <a:latin typeface="Times New Roman" pitchFamily="18" charset="0"/>
                <a:cs typeface="Times New Roman" pitchFamily="18" charset="0"/>
              </a:rPr>
              <a:t> de AIA producido por cepas de </a:t>
            </a:r>
            <a:r>
              <a:rPr lang="es-ES" sz="1000" i="1" baseline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000" baseline="0">
                <a:latin typeface="Times New Roman" pitchFamily="18" charset="0"/>
                <a:cs typeface="Times New Roman" pitchFamily="18" charset="0"/>
              </a:rPr>
              <a:t> a diferentes tiempos de incubación</a:t>
            </a:r>
            <a:endParaRPr lang="es-ES" sz="10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16983030360421"/>
          <c:y val="2.5998142989786456E-2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Curvas!$B$4</c:f>
              <c:strCache>
                <c:ptCount val="1"/>
                <c:pt idx="0">
                  <c:v>G1r</c:v>
                </c:pt>
              </c:strCache>
            </c:strRef>
          </c:tx>
          <c:spPr>
            <a:ln w="15875"/>
          </c:spPr>
          <c:marker>
            <c:symbol val="none"/>
          </c:marker>
          <c:dLbls>
            <c:delete val="1"/>
          </c:dLbls>
          <c:xVal>
            <c:numRef>
              <c:f>Curvas!$A$5:$A$8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Curvas!$B$5:$B$8</c:f>
              <c:numCache>
                <c:formatCode>General</c:formatCode>
                <c:ptCount val="4"/>
                <c:pt idx="0">
                  <c:v>0</c:v>
                </c:pt>
                <c:pt idx="1">
                  <c:v>5.17</c:v>
                </c:pt>
                <c:pt idx="2">
                  <c:v>4.96</c:v>
                </c:pt>
                <c:pt idx="3">
                  <c:v>4.3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Curvas!$C$4</c:f>
              <c:strCache>
                <c:ptCount val="1"/>
                <c:pt idx="0">
                  <c:v>G2r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Curvas!$A$5:$A$8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Curvas!$C$5:$C$8</c:f>
              <c:numCache>
                <c:formatCode>General</c:formatCode>
                <c:ptCount val="4"/>
                <c:pt idx="0">
                  <c:v>0</c:v>
                </c:pt>
                <c:pt idx="1">
                  <c:v>4.2300000000000004</c:v>
                </c:pt>
                <c:pt idx="2">
                  <c:v>4.57</c:v>
                </c:pt>
                <c:pt idx="3">
                  <c:v>4.2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Curvas!$D$4</c:f>
              <c:strCache>
                <c:ptCount val="1"/>
                <c:pt idx="0">
                  <c:v>G3ra</c:v>
                </c:pt>
              </c:strCache>
            </c:strRef>
          </c:tx>
          <c:spPr>
            <a:ln w="15875">
              <a:solidFill>
                <a:srgbClr val="0070C0"/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Curvas!$A$5:$A$8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Curvas!$D$5:$D$8</c:f>
              <c:numCache>
                <c:formatCode>General</c:formatCode>
                <c:ptCount val="4"/>
                <c:pt idx="0">
                  <c:v>0</c:v>
                </c:pt>
                <c:pt idx="1">
                  <c:v>4.5999999999999996</c:v>
                </c:pt>
                <c:pt idx="2">
                  <c:v>4.2</c:v>
                </c:pt>
                <c:pt idx="3">
                  <c:v>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Curvas!$E$4</c:f>
              <c:strCache>
                <c:ptCount val="1"/>
                <c:pt idx="0">
                  <c:v>G3rb</c:v>
                </c:pt>
              </c:strCache>
            </c:strRef>
          </c:tx>
          <c:spPr>
            <a:ln w="158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Curvas!$A$5:$A$8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Curvas!$E$5:$E$8</c:f>
              <c:numCache>
                <c:formatCode>General</c:formatCode>
                <c:ptCount val="4"/>
                <c:pt idx="0">
                  <c:v>0</c:v>
                </c:pt>
                <c:pt idx="1">
                  <c:v>3.4</c:v>
                </c:pt>
                <c:pt idx="2">
                  <c:v>3.2</c:v>
                </c:pt>
                <c:pt idx="3">
                  <c:v>3.07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Curvas!$F$4</c:f>
              <c:strCache>
                <c:ptCount val="1"/>
                <c:pt idx="0">
                  <c:v>G4r</c:v>
                </c:pt>
              </c:strCache>
            </c:strRef>
          </c:tx>
          <c:spPr>
            <a:ln w="1587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Curvas!$A$5:$A$8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Curvas!$F$5:$F$8</c:f>
              <c:numCache>
                <c:formatCode>General</c:formatCode>
                <c:ptCount val="4"/>
                <c:pt idx="0">
                  <c:v>0</c:v>
                </c:pt>
                <c:pt idx="1">
                  <c:v>3.7</c:v>
                </c:pt>
                <c:pt idx="2">
                  <c:v>3.8699999999999997</c:v>
                </c:pt>
                <c:pt idx="3">
                  <c:v>3.73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Curvas!$G$4</c:f>
              <c:strCache>
                <c:ptCount val="1"/>
                <c:pt idx="0">
                  <c:v>G2</c:v>
                </c:pt>
              </c:strCache>
            </c:strRef>
          </c:tx>
          <c:spPr>
            <a:ln w="15875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Curvas!$A$5:$A$8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Curvas!$G$5:$G$8</c:f>
              <c:numCache>
                <c:formatCode>General</c:formatCode>
                <c:ptCount val="4"/>
                <c:pt idx="0">
                  <c:v>0</c:v>
                </c:pt>
                <c:pt idx="1">
                  <c:v>3.25</c:v>
                </c:pt>
                <c:pt idx="2">
                  <c:v>3</c:v>
                </c:pt>
                <c:pt idx="3">
                  <c:v>2.3499999999999988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Curvas!$H$4</c:f>
              <c:strCache>
                <c:ptCount val="1"/>
                <c:pt idx="0">
                  <c:v>G4a</c:v>
                </c:pt>
              </c:strCache>
            </c:strRef>
          </c:tx>
          <c:spPr>
            <a:ln w="158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Curvas!$A$5:$A$8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Curvas!$H$5:$H$8</c:f>
              <c:numCache>
                <c:formatCode>General</c:formatCode>
                <c:ptCount val="4"/>
                <c:pt idx="0">
                  <c:v>0</c:v>
                </c:pt>
                <c:pt idx="1">
                  <c:v>3.3699999999999997</c:v>
                </c:pt>
                <c:pt idx="2">
                  <c:v>3.3</c:v>
                </c:pt>
                <c:pt idx="3">
                  <c:v>3.57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Curvas!$I$4</c:f>
              <c:strCache>
                <c:ptCount val="1"/>
                <c:pt idx="0">
                  <c:v>G4b</c:v>
                </c:pt>
              </c:strCache>
            </c:strRef>
          </c:tx>
          <c:spPr>
            <a:ln w="15875">
              <a:solidFill>
                <a:srgbClr val="BE30AD"/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Curvas!$A$5:$A$8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24</c:v>
                </c:pt>
                <c:pt idx="3">
                  <c:v>48</c:v>
                </c:pt>
              </c:numCache>
            </c:numRef>
          </c:xVal>
          <c:yVal>
            <c:numRef>
              <c:f>Curvas!$I$5:$I$8</c:f>
              <c:numCache>
                <c:formatCode>General</c:formatCode>
                <c:ptCount val="4"/>
                <c:pt idx="0">
                  <c:v>0</c:v>
                </c:pt>
                <c:pt idx="1">
                  <c:v>6.2</c:v>
                </c:pt>
                <c:pt idx="2">
                  <c:v>6.33</c:v>
                </c:pt>
                <c:pt idx="3">
                  <c:v>5.67</c:v>
                </c:pt>
              </c:numCache>
            </c:numRef>
          </c:yVal>
          <c:smooth val="1"/>
        </c:ser>
        <c:dLbls>
          <c:showVal val="1"/>
          <c:showCatName val="1"/>
        </c:dLbls>
        <c:axId val="98965376"/>
        <c:axId val="98971648"/>
      </c:scatterChart>
      <c:valAx>
        <c:axId val="98965376"/>
        <c:scaling>
          <c:orientation val="minMax"/>
          <c:max val="50"/>
          <c:min val="0"/>
        </c:scaling>
        <c:axPos val="b"/>
        <c:title>
          <c:tx>
            <c:rich>
              <a:bodyPr/>
              <a:lstStyle/>
              <a:p>
                <a:pPr>
                  <a:defRPr lang="es-EC" sz="9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900">
                    <a:latin typeface="Times New Roman" pitchFamily="18" charset="0"/>
                    <a:cs typeface="Times New Roman" pitchFamily="18" charset="0"/>
                  </a:rPr>
                  <a:t>Tiempo (h)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C" sz="800"/>
            </a:pPr>
            <a:endParaRPr lang="es-EC"/>
          </a:p>
        </c:txPr>
        <c:crossAx val="98971648"/>
        <c:crosses val="autoZero"/>
        <c:crossBetween val="midCat"/>
        <c:minorUnit val="0.5"/>
      </c:valAx>
      <c:valAx>
        <c:axId val="98971648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lang="es-EC" sz="9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900">
                    <a:latin typeface="Times New Roman" pitchFamily="18" charset="0"/>
                    <a:cs typeface="Times New Roman" pitchFamily="18" charset="0"/>
                  </a:rPr>
                  <a:t>Concentración (</a:t>
                </a:r>
                <a:r>
                  <a:rPr lang="el-GR" sz="90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900">
                    <a:latin typeface="Times New Roman" pitchFamily="18" charset="0"/>
                    <a:cs typeface="Times New Roman" pitchFamily="18" charset="0"/>
                  </a:rPr>
                  <a:t>g/ml)</a:t>
                </a:r>
              </a:p>
            </c:rich>
          </c:tx>
          <c:layout>
            <c:manualLayout>
              <c:xMode val="edge"/>
              <c:yMode val="edge"/>
              <c:x val="2.0125782176837078E-2"/>
              <c:y val="0.2933462008056880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s-EC" sz="800"/>
            </a:pPr>
            <a:endParaRPr lang="es-EC"/>
          </a:p>
        </c:txPr>
        <c:crossAx val="98965376"/>
        <c:crosses val="autoZero"/>
        <c:crossBetween val="midCat"/>
        <c:minorUnit val="0.2"/>
      </c:valAx>
    </c:plotArea>
    <c:legend>
      <c:legendPos val="b"/>
      <c:layout>
        <c:manualLayout>
          <c:xMode val="edge"/>
          <c:yMode val="edge"/>
          <c:x val="6.0311977356120108E-2"/>
          <c:y val="0.89444695457636059"/>
          <c:w val="0.89999982172043391"/>
          <c:h val="6.2674533371350857E-2"/>
        </c:manualLayout>
      </c:layout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lang="es-EC" sz="800" b="0">
              <a:latin typeface="Times New Roman" pitchFamily="18" charset="0"/>
              <a:cs typeface="Times New Roman" pitchFamily="18" charset="0"/>
            </a:defRPr>
          </a:pPr>
          <a:endParaRPr lang="es-EC"/>
        </a:p>
      </c:txPr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30063-DAD3-4B68-A44E-FC0D8DE0AC1A}" type="doc">
      <dgm:prSet loTypeId="urn:microsoft.com/office/officeart/2005/8/layout/radial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9C9D451-385D-4D66-8182-584F8761219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sz="800" smtClean="0"/>
            <a:t>.</a:t>
          </a:r>
          <a:endParaRPr lang="es-EC" sz="800" dirty="0"/>
        </a:p>
      </dgm:t>
    </dgm:pt>
    <dgm:pt modelId="{3223D81C-5CE4-4FBB-AE26-94FB4E724385}" type="parTrans" cxnId="{5D79ABBA-3FC4-4D66-B9EF-4AED917623B0}">
      <dgm:prSet/>
      <dgm:spPr/>
      <dgm:t>
        <a:bodyPr/>
        <a:lstStyle/>
        <a:p>
          <a:endParaRPr lang="es-EC"/>
        </a:p>
      </dgm:t>
    </dgm:pt>
    <dgm:pt modelId="{8C683F8D-CCA9-421C-89E6-9E65005A548A}" type="sibTrans" cxnId="{5D79ABBA-3FC4-4D66-B9EF-4AED917623B0}">
      <dgm:prSet/>
      <dgm:spPr/>
      <dgm:t>
        <a:bodyPr/>
        <a:lstStyle/>
        <a:p>
          <a:endParaRPr lang="es-EC"/>
        </a:p>
      </dgm:t>
    </dgm:pt>
    <dgm:pt modelId="{E4422567-9947-4733-AE33-531B387C0364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Pérdida de fertilidad = baja producción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2983FF8C-6FC3-4A94-8371-2486318F4FB9}" type="parTrans" cxnId="{9445F539-5C3D-4832-9692-E996D384310C}">
      <dgm:prSet/>
      <dgm:spPr/>
      <dgm:t>
        <a:bodyPr/>
        <a:lstStyle/>
        <a:p>
          <a:endParaRPr lang="es-EC"/>
        </a:p>
      </dgm:t>
    </dgm:pt>
    <dgm:pt modelId="{95D99A02-6350-4366-93D2-D76EB9B0582B}" type="sibTrans" cxnId="{9445F539-5C3D-4832-9692-E996D384310C}">
      <dgm:prSet/>
      <dgm:spPr/>
      <dgm:t>
        <a:bodyPr/>
        <a:lstStyle/>
        <a:p>
          <a:endParaRPr lang="es-EC"/>
        </a:p>
      </dgm:t>
    </dgm:pt>
    <dgm:pt modelId="{A6B74B0B-2C52-4A5F-93FF-429BCAF6C461}">
      <dgm:prSet phldrT="[Texto]"/>
      <dgm:spPr/>
      <dgm:t>
        <a:bodyPr/>
        <a:lstStyle/>
        <a:p>
          <a:r>
            <a:rPr lang="es-EC" smtClean="0">
              <a:latin typeface="Times New Roman" pitchFamily="18" charset="0"/>
              <a:cs typeface="Times New Roman" pitchFamily="18" charset="0"/>
            </a:rPr>
            <a:t>Monocultivo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4385A692-ED24-4511-9578-310559CC5E7A}" type="parTrans" cxnId="{5D1F5124-0CD4-476D-8CA7-13025616B509}">
      <dgm:prSet/>
      <dgm:spPr/>
      <dgm:t>
        <a:bodyPr/>
        <a:lstStyle/>
        <a:p>
          <a:endParaRPr lang="es-EC"/>
        </a:p>
      </dgm:t>
    </dgm:pt>
    <dgm:pt modelId="{BED2D368-2F6D-4469-B1E0-5E4DB4DEEEA6}" type="sibTrans" cxnId="{5D1F5124-0CD4-476D-8CA7-13025616B509}">
      <dgm:prSet/>
      <dgm:spPr/>
      <dgm:t>
        <a:bodyPr/>
        <a:lstStyle/>
        <a:p>
          <a:endParaRPr lang="es-EC"/>
        </a:p>
      </dgm:t>
    </dgm:pt>
    <dgm:pt modelId="{31F1117F-1A78-4A04-A05F-FB04019DDE83}">
      <dgm:prSet phldrT="[Texto]" custScaleX="139803" custScaleY="130572" custRadScaleRad="101484" custRadScaleInc="42635"/>
      <dgm:spPr/>
      <dgm:t>
        <a:bodyPr/>
        <a:lstStyle/>
        <a:p>
          <a:endParaRPr lang="es-EC"/>
        </a:p>
      </dgm:t>
    </dgm:pt>
    <dgm:pt modelId="{40425E93-5100-45EC-99AE-9D8D77726137}" type="parTrans" cxnId="{0AC3DB92-FAE3-4489-8A4A-C518A3EDCC1B}">
      <dgm:prSet/>
      <dgm:spPr/>
      <dgm:t>
        <a:bodyPr/>
        <a:lstStyle/>
        <a:p>
          <a:endParaRPr lang="es-EC"/>
        </a:p>
      </dgm:t>
    </dgm:pt>
    <dgm:pt modelId="{E09FE253-6772-42F1-97DC-62DD5A484085}" type="sibTrans" cxnId="{0AC3DB92-FAE3-4489-8A4A-C518A3EDCC1B}">
      <dgm:prSet/>
      <dgm:spPr/>
      <dgm:t>
        <a:bodyPr/>
        <a:lstStyle/>
        <a:p>
          <a:endParaRPr lang="es-EC"/>
        </a:p>
      </dgm:t>
    </dgm:pt>
    <dgm:pt modelId="{2E6F0095-0D1D-4112-B614-1A59591D612F}">
      <dgm:prSet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40% del Costo de producción es para INSUMOS QUÍMICOS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798CB0E7-7D74-47B4-9D6B-DD916D5B5F36}" type="parTrans" cxnId="{80E31370-628E-408C-8A38-E9FBC04E957F}">
      <dgm:prSet/>
      <dgm:spPr/>
      <dgm:t>
        <a:bodyPr/>
        <a:lstStyle/>
        <a:p>
          <a:endParaRPr lang="es-EC"/>
        </a:p>
      </dgm:t>
    </dgm:pt>
    <dgm:pt modelId="{465E24F1-E42B-458F-9AAF-5610F1B8DBCC}" type="sibTrans" cxnId="{80E31370-628E-408C-8A38-E9FBC04E957F}">
      <dgm:prSet/>
      <dgm:spPr/>
      <dgm:t>
        <a:bodyPr/>
        <a:lstStyle/>
        <a:p>
          <a:endParaRPr lang="es-EC"/>
        </a:p>
      </dgm:t>
    </dgm:pt>
    <dgm:pt modelId="{B76E4042-0595-4983-BD8E-5B7B0F898D1C}" type="pres">
      <dgm:prSet presAssocID="{13F30063-DAD3-4B68-A44E-FC0D8DE0AC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9FD7D9-FA84-46F3-B544-8CA859491C3C}" type="pres">
      <dgm:prSet presAssocID="{13F30063-DAD3-4B68-A44E-FC0D8DE0AC1A}" presName="radial" presStyleCnt="0">
        <dgm:presLayoutVars>
          <dgm:animLvl val="ctr"/>
        </dgm:presLayoutVars>
      </dgm:prSet>
      <dgm:spPr/>
      <dgm:t>
        <a:bodyPr/>
        <a:lstStyle/>
        <a:p>
          <a:endParaRPr lang="es-EC"/>
        </a:p>
      </dgm:t>
    </dgm:pt>
    <dgm:pt modelId="{016309B9-BCA9-402B-875F-5706154D5C53}" type="pres">
      <dgm:prSet presAssocID="{49C9D451-385D-4D66-8182-584F8761219E}" presName="centerShape" presStyleLbl="vennNode1" presStyleIdx="0" presStyleCnt="4" custScaleX="71871" custScaleY="80633" custLinFactNeighborX="659"/>
      <dgm:spPr/>
      <dgm:t>
        <a:bodyPr/>
        <a:lstStyle/>
        <a:p>
          <a:endParaRPr lang="es-EC"/>
        </a:p>
      </dgm:t>
    </dgm:pt>
    <dgm:pt modelId="{049851B8-77CF-4E7A-ADF8-64D8ABD8E17E}" type="pres">
      <dgm:prSet presAssocID="{E4422567-9947-4733-AE33-531B387C0364}" presName="node" presStyleLbl="vennNode1" presStyleIdx="1" presStyleCnt="4" custScaleX="114822" custScaleY="110033" custRadScaleRad="78523" custRadScaleInc="-28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7D80C7-48C9-49BA-A055-4852CD1F7082}" type="pres">
      <dgm:prSet presAssocID="{A6B74B0B-2C52-4A5F-93FF-429BCAF6C461}" presName="node" presStyleLbl="vennNode1" presStyleIdx="2" presStyleCnt="4" custScaleX="111392" custScaleY="109108" custRadScaleRad="81701" custRadScaleInc="1012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D58C87-E6A6-46A5-AD6E-7C2500CD6634}" type="pres">
      <dgm:prSet presAssocID="{2E6F0095-0D1D-4112-B614-1A59591D612F}" presName="node" presStyleLbl="vennNode1" presStyleIdx="3" presStyleCnt="4" custScaleX="108145" custScaleY="107987" custRadScaleRad="87934" custRadScaleInc="-1022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45F539-5C3D-4832-9692-E996D384310C}" srcId="{49C9D451-385D-4D66-8182-584F8761219E}" destId="{E4422567-9947-4733-AE33-531B387C0364}" srcOrd="0" destOrd="0" parTransId="{2983FF8C-6FC3-4A94-8371-2486318F4FB9}" sibTransId="{95D99A02-6350-4366-93D2-D76EB9B0582B}"/>
    <dgm:cxn modelId="{CA4B47DA-0AF1-48D0-B30A-E77F8742F469}" type="presOf" srcId="{A6B74B0B-2C52-4A5F-93FF-429BCAF6C461}" destId="{167D80C7-48C9-49BA-A055-4852CD1F7082}" srcOrd="0" destOrd="0" presId="urn:microsoft.com/office/officeart/2005/8/layout/radial3"/>
    <dgm:cxn modelId="{C45C19FB-C5E1-4D15-AC33-BB2961D4EDE0}" type="presOf" srcId="{2E6F0095-0D1D-4112-B614-1A59591D612F}" destId="{F6D58C87-E6A6-46A5-AD6E-7C2500CD6634}" srcOrd="0" destOrd="0" presId="urn:microsoft.com/office/officeart/2005/8/layout/radial3"/>
    <dgm:cxn modelId="{E933777A-C609-4674-A6DA-BC287A58656F}" type="presOf" srcId="{13F30063-DAD3-4B68-A44E-FC0D8DE0AC1A}" destId="{B76E4042-0595-4983-BD8E-5B7B0F898D1C}" srcOrd="0" destOrd="0" presId="urn:microsoft.com/office/officeart/2005/8/layout/radial3"/>
    <dgm:cxn modelId="{80E31370-628E-408C-8A38-E9FBC04E957F}" srcId="{49C9D451-385D-4D66-8182-584F8761219E}" destId="{2E6F0095-0D1D-4112-B614-1A59591D612F}" srcOrd="2" destOrd="0" parTransId="{798CB0E7-7D74-47B4-9D6B-DD916D5B5F36}" sibTransId="{465E24F1-E42B-458F-9AAF-5610F1B8DBCC}"/>
    <dgm:cxn modelId="{5D1F5124-0CD4-476D-8CA7-13025616B509}" srcId="{49C9D451-385D-4D66-8182-584F8761219E}" destId="{A6B74B0B-2C52-4A5F-93FF-429BCAF6C461}" srcOrd="1" destOrd="0" parTransId="{4385A692-ED24-4511-9578-310559CC5E7A}" sibTransId="{BED2D368-2F6D-4469-B1E0-5E4DB4DEEEA6}"/>
    <dgm:cxn modelId="{EE516BDD-8C51-414E-AAE2-22F5293A28E1}" type="presOf" srcId="{49C9D451-385D-4D66-8182-584F8761219E}" destId="{016309B9-BCA9-402B-875F-5706154D5C53}" srcOrd="0" destOrd="0" presId="urn:microsoft.com/office/officeart/2005/8/layout/radial3"/>
    <dgm:cxn modelId="{5D79ABBA-3FC4-4D66-B9EF-4AED917623B0}" srcId="{13F30063-DAD3-4B68-A44E-FC0D8DE0AC1A}" destId="{49C9D451-385D-4D66-8182-584F8761219E}" srcOrd="0" destOrd="0" parTransId="{3223D81C-5CE4-4FBB-AE26-94FB4E724385}" sibTransId="{8C683F8D-CCA9-421C-89E6-9E65005A548A}"/>
    <dgm:cxn modelId="{77F32211-3759-4D72-9BB2-3A6CBDE0B3F8}" type="presOf" srcId="{E4422567-9947-4733-AE33-531B387C0364}" destId="{049851B8-77CF-4E7A-ADF8-64D8ABD8E17E}" srcOrd="0" destOrd="0" presId="urn:microsoft.com/office/officeart/2005/8/layout/radial3"/>
    <dgm:cxn modelId="{0AC3DB92-FAE3-4489-8A4A-C518A3EDCC1B}" srcId="{13F30063-DAD3-4B68-A44E-FC0D8DE0AC1A}" destId="{31F1117F-1A78-4A04-A05F-FB04019DDE83}" srcOrd="1" destOrd="0" parTransId="{40425E93-5100-45EC-99AE-9D8D77726137}" sibTransId="{E09FE253-6772-42F1-97DC-62DD5A484085}"/>
    <dgm:cxn modelId="{A74C1925-0CA3-4FB9-9592-BAF50794F823}" type="presParOf" srcId="{B76E4042-0595-4983-BD8E-5B7B0F898D1C}" destId="{099FD7D9-FA84-46F3-B544-8CA859491C3C}" srcOrd="0" destOrd="0" presId="urn:microsoft.com/office/officeart/2005/8/layout/radial3"/>
    <dgm:cxn modelId="{534A7BF1-E3B5-4E3D-9688-0D7F885ED777}" type="presParOf" srcId="{099FD7D9-FA84-46F3-B544-8CA859491C3C}" destId="{016309B9-BCA9-402B-875F-5706154D5C53}" srcOrd="0" destOrd="0" presId="urn:microsoft.com/office/officeart/2005/8/layout/radial3"/>
    <dgm:cxn modelId="{778659E6-B738-4FDF-9854-89C1472530EC}" type="presParOf" srcId="{099FD7D9-FA84-46F3-B544-8CA859491C3C}" destId="{049851B8-77CF-4E7A-ADF8-64D8ABD8E17E}" srcOrd="1" destOrd="0" presId="urn:microsoft.com/office/officeart/2005/8/layout/radial3"/>
    <dgm:cxn modelId="{53DFEB2F-80B7-4A94-B7A3-068BC03B7E71}" type="presParOf" srcId="{099FD7D9-FA84-46F3-B544-8CA859491C3C}" destId="{167D80C7-48C9-49BA-A055-4852CD1F7082}" srcOrd="2" destOrd="0" presId="urn:microsoft.com/office/officeart/2005/8/layout/radial3"/>
    <dgm:cxn modelId="{FCA7688C-3A95-4FDF-B01C-FA5BDBA3E53F}" type="presParOf" srcId="{099FD7D9-FA84-46F3-B544-8CA859491C3C}" destId="{F6D58C87-E6A6-46A5-AD6E-7C2500CD663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B02D4B-23D3-465E-A19B-9A5CE0847860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0F6BD8C-F0B5-491D-9B52-712A0DBEC91C}">
      <dgm:prSet phldrT="[Texto]"/>
      <dgm:spPr/>
      <dgm:t>
        <a:bodyPr/>
        <a:lstStyle/>
        <a:p>
          <a:pPr algn="ctr"/>
          <a:r>
            <a:rPr lang="es-EC" dirty="0" smtClean="0">
              <a:latin typeface="Times New Roman" pitchFamily="18" charset="0"/>
              <a:cs typeface="Times New Roman" pitchFamily="18" charset="0"/>
            </a:rPr>
            <a:t>Desarrollo del inóculo micorrícico mediante cultivo trampa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39A30F08-0F8E-4AB9-B52A-F48C56D49BD3}" type="parTrans" cxnId="{FF557681-C620-4580-AAD4-781DE9073E69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DE9467AE-FDB0-482C-AC64-CD45CF92D60B}" type="sibTrans" cxnId="{FF557681-C620-4580-AAD4-781DE9073E69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CDD7BA33-D862-448A-9A27-F165CC37C779}" type="pres">
      <dgm:prSet presAssocID="{FCB02D4B-23D3-465E-A19B-9A5CE084786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391B55-4ECA-4541-B960-34E73100955D}" type="pres">
      <dgm:prSet presAssocID="{80F6BD8C-F0B5-491D-9B52-712A0DBEC91C}" presName="comp" presStyleCnt="0"/>
      <dgm:spPr/>
    </dgm:pt>
    <dgm:pt modelId="{122C3FCF-5C05-4F28-AD1E-A48A53F582B2}" type="pres">
      <dgm:prSet presAssocID="{80F6BD8C-F0B5-491D-9B52-712A0DBEC91C}" presName="box" presStyleLbl="node1" presStyleIdx="0" presStyleCnt="1" custLinFactY="11765" custLinFactNeighborX="-51807" custLinFactNeighborY="100000"/>
      <dgm:spPr/>
      <dgm:t>
        <a:bodyPr/>
        <a:lstStyle/>
        <a:p>
          <a:endParaRPr lang="es-EC"/>
        </a:p>
      </dgm:t>
    </dgm:pt>
    <dgm:pt modelId="{85B8CE10-10FF-4729-B1F8-2034EE8C9720}" type="pres">
      <dgm:prSet presAssocID="{80F6BD8C-F0B5-491D-9B52-712A0DBEC91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9EAD60-484B-47D3-A2DD-E8D10DDA4FD2}" type="pres">
      <dgm:prSet presAssocID="{80F6BD8C-F0B5-491D-9B52-712A0DBEC91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78A33E-DF59-4BE0-B62E-BDB7C9814B03}" type="presOf" srcId="{80F6BD8C-F0B5-491D-9B52-712A0DBEC91C}" destId="{879EAD60-484B-47D3-A2DD-E8D10DDA4FD2}" srcOrd="1" destOrd="0" presId="urn:microsoft.com/office/officeart/2005/8/layout/vList4"/>
    <dgm:cxn modelId="{FF557681-C620-4580-AAD4-781DE9073E69}" srcId="{FCB02D4B-23D3-465E-A19B-9A5CE0847860}" destId="{80F6BD8C-F0B5-491D-9B52-712A0DBEC91C}" srcOrd="0" destOrd="0" parTransId="{39A30F08-0F8E-4AB9-B52A-F48C56D49BD3}" sibTransId="{DE9467AE-FDB0-482C-AC64-CD45CF92D60B}"/>
    <dgm:cxn modelId="{1F4EB490-BEBE-4CB9-8949-E64FDD2575FC}" type="presOf" srcId="{80F6BD8C-F0B5-491D-9B52-712A0DBEC91C}" destId="{122C3FCF-5C05-4F28-AD1E-A48A53F582B2}" srcOrd="0" destOrd="0" presId="urn:microsoft.com/office/officeart/2005/8/layout/vList4"/>
    <dgm:cxn modelId="{128D7140-A5D2-406B-A376-580D2264C2DA}" type="presOf" srcId="{FCB02D4B-23D3-465E-A19B-9A5CE0847860}" destId="{CDD7BA33-D862-448A-9A27-F165CC37C779}" srcOrd="0" destOrd="0" presId="urn:microsoft.com/office/officeart/2005/8/layout/vList4"/>
    <dgm:cxn modelId="{C0B2F1BE-AD32-4113-97C9-092EF466DBAE}" type="presParOf" srcId="{CDD7BA33-D862-448A-9A27-F165CC37C779}" destId="{F1391B55-4ECA-4541-B960-34E73100955D}" srcOrd="0" destOrd="0" presId="urn:microsoft.com/office/officeart/2005/8/layout/vList4"/>
    <dgm:cxn modelId="{8F247793-83EA-4F56-B11F-81E79E5FBD8B}" type="presParOf" srcId="{F1391B55-4ECA-4541-B960-34E73100955D}" destId="{122C3FCF-5C05-4F28-AD1E-A48A53F582B2}" srcOrd="0" destOrd="0" presId="urn:microsoft.com/office/officeart/2005/8/layout/vList4"/>
    <dgm:cxn modelId="{2C62E97D-CBE3-499E-B893-FFE4C0255306}" type="presParOf" srcId="{F1391B55-4ECA-4541-B960-34E73100955D}" destId="{85B8CE10-10FF-4729-B1F8-2034EE8C9720}" srcOrd="1" destOrd="0" presId="urn:microsoft.com/office/officeart/2005/8/layout/vList4"/>
    <dgm:cxn modelId="{80AEBE77-EE9D-47AD-882A-2699EFC5ADE4}" type="presParOf" srcId="{F1391B55-4ECA-4541-B960-34E73100955D}" destId="{879EAD60-484B-47D3-A2DD-E8D10DDA4F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F9D981-A651-4913-AA2F-E71508B88CEB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FEE6FB3-9111-4354-B6BB-620E9A17C9DB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Transplante e inoculación de plántulas de banano con HMA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3533A2E0-9AC3-45C9-87CD-8686B93C8C8D}" type="parTrans" cxnId="{76E3C409-DDD0-4860-8C2E-641E72FC9325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85540EB3-6FEC-4C48-BFE5-7C9D21B0D2F0}" type="sibTrans" cxnId="{76E3C409-DDD0-4860-8C2E-641E72FC9325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C833EF0E-965F-4010-856F-547E1D7AEA18}">
      <dgm:prSet phldrT="[Texto]" custT="1"/>
      <dgm:spPr/>
      <dgm:t>
        <a:bodyPr/>
        <a:lstStyle/>
        <a:p>
          <a:pPr algn="l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Adecuación de cámara de crecimiento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CE02982F-BB68-4DA6-9958-435191ACBED2}" type="parTrans" cxnId="{812D3F41-4141-49FB-8C2B-AC3DD78C34DB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AFD3E6AA-C635-4227-9464-A157B0B609D8}" type="sibTrans" cxnId="{812D3F41-4141-49FB-8C2B-AC3DD78C34DB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C45218BB-36A5-4CAF-A01D-9B28F0FC0AF5}">
      <dgm:prSet phldrT="[Texto]" custT="1"/>
      <dgm:spPr/>
      <dgm:t>
        <a:bodyPr/>
        <a:lstStyle/>
        <a:p>
          <a:pPr algn="l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Inoculación con HMA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C2DCE8B7-9CCE-424C-9BE0-53F213E12C60}" type="parTrans" cxnId="{BBCBE022-052C-49EC-B56B-729B6E9C05D0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61170651-E79B-4DED-A5FF-DA3B2191BC02}" type="sibTrans" cxnId="{BBCBE022-052C-49EC-B56B-729B6E9C05D0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4C68845E-48C7-442F-948D-A4A1B5520058}" type="pres">
      <dgm:prSet presAssocID="{01F9D981-A651-4913-AA2F-E71508B88C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73C887-67B8-4C14-A8C9-6D44E16A4D43}" type="pres">
      <dgm:prSet presAssocID="{CFEE6FB3-9111-4354-B6BB-620E9A17C9DB}" presName="comp" presStyleCnt="0"/>
      <dgm:spPr/>
    </dgm:pt>
    <dgm:pt modelId="{EECD7D40-84DC-46BC-AA46-E67C72E0001C}" type="pres">
      <dgm:prSet presAssocID="{CFEE6FB3-9111-4354-B6BB-620E9A17C9DB}" presName="box" presStyleLbl="node1" presStyleIdx="0" presStyleCnt="1"/>
      <dgm:spPr/>
      <dgm:t>
        <a:bodyPr/>
        <a:lstStyle/>
        <a:p>
          <a:endParaRPr lang="es-EC"/>
        </a:p>
      </dgm:t>
    </dgm:pt>
    <dgm:pt modelId="{EC9B8407-E29B-4EA2-A7DA-7CDB3FF7ED69}" type="pres">
      <dgm:prSet presAssocID="{CFEE6FB3-9111-4354-B6BB-620E9A17C9DB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16FAA1-B404-4788-B653-ADCBEBDB932F}" type="pres">
      <dgm:prSet presAssocID="{CFEE6FB3-9111-4354-B6BB-620E9A17C9D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8B7148-A1B4-4D35-BE47-4DE1F0E672C2}" type="presOf" srcId="{C45218BB-36A5-4CAF-A01D-9B28F0FC0AF5}" destId="{EECD7D40-84DC-46BC-AA46-E67C72E0001C}" srcOrd="0" destOrd="2" presId="urn:microsoft.com/office/officeart/2005/8/layout/vList4"/>
    <dgm:cxn modelId="{05828EE1-6F13-4AB7-A3FF-31139FB58043}" type="presOf" srcId="{C833EF0E-965F-4010-856F-547E1D7AEA18}" destId="{EECD7D40-84DC-46BC-AA46-E67C72E0001C}" srcOrd="0" destOrd="1" presId="urn:microsoft.com/office/officeart/2005/8/layout/vList4"/>
    <dgm:cxn modelId="{812D3F41-4141-49FB-8C2B-AC3DD78C34DB}" srcId="{CFEE6FB3-9111-4354-B6BB-620E9A17C9DB}" destId="{C833EF0E-965F-4010-856F-547E1D7AEA18}" srcOrd="0" destOrd="0" parTransId="{CE02982F-BB68-4DA6-9958-435191ACBED2}" sibTransId="{AFD3E6AA-C635-4227-9464-A157B0B609D8}"/>
    <dgm:cxn modelId="{76E3C409-DDD0-4860-8C2E-641E72FC9325}" srcId="{01F9D981-A651-4913-AA2F-E71508B88CEB}" destId="{CFEE6FB3-9111-4354-B6BB-620E9A17C9DB}" srcOrd="0" destOrd="0" parTransId="{3533A2E0-9AC3-45C9-87CD-8686B93C8C8D}" sibTransId="{85540EB3-6FEC-4C48-BFE5-7C9D21B0D2F0}"/>
    <dgm:cxn modelId="{F067339D-BD54-46BD-8366-C5EA071F6A8B}" type="presOf" srcId="{01F9D981-A651-4913-AA2F-E71508B88CEB}" destId="{4C68845E-48C7-442F-948D-A4A1B5520058}" srcOrd="0" destOrd="0" presId="urn:microsoft.com/office/officeart/2005/8/layout/vList4"/>
    <dgm:cxn modelId="{69B886B5-87BC-4D6D-BCD3-DE4F4586C9A4}" type="presOf" srcId="{CFEE6FB3-9111-4354-B6BB-620E9A17C9DB}" destId="{EECD7D40-84DC-46BC-AA46-E67C72E0001C}" srcOrd="0" destOrd="0" presId="urn:microsoft.com/office/officeart/2005/8/layout/vList4"/>
    <dgm:cxn modelId="{BBCBE022-052C-49EC-B56B-729B6E9C05D0}" srcId="{CFEE6FB3-9111-4354-B6BB-620E9A17C9DB}" destId="{C45218BB-36A5-4CAF-A01D-9B28F0FC0AF5}" srcOrd="1" destOrd="0" parTransId="{C2DCE8B7-9CCE-424C-9BE0-53F213E12C60}" sibTransId="{61170651-E79B-4DED-A5FF-DA3B2191BC02}"/>
    <dgm:cxn modelId="{9C1AA0AE-57B2-4629-946E-835573BE631A}" type="presOf" srcId="{CFEE6FB3-9111-4354-B6BB-620E9A17C9DB}" destId="{8D16FAA1-B404-4788-B653-ADCBEBDB932F}" srcOrd="1" destOrd="0" presId="urn:microsoft.com/office/officeart/2005/8/layout/vList4"/>
    <dgm:cxn modelId="{5F25F17B-6B7B-4709-8BC4-840DDC2582EF}" type="presOf" srcId="{C833EF0E-965F-4010-856F-547E1D7AEA18}" destId="{8D16FAA1-B404-4788-B653-ADCBEBDB932F}" srcOrd="1" destOrd="1" presId="urn:microsoft.com/office/officeart/2005/8/layout/vList4"/>
    <dgm:cxn modelId="{AA36FDBE-AE1A-495B-A8F6-9658B6469369}" type="presOf" srcId="{C45218BB-36A5-4CAF-A01D-9B28F0FC0AF5}" destId="{8D16FAA1-B404-4788-B653-ADCBEBDB932F}" srcOrd="1" destOrd="2" presId="urn:microsoft.com/office/officeart/2005/8/layout/vList4"/>
    <dgm:cxn modelId="{4036F13C-1407-4E91-95C5-AA75163EAE35}" type="presParOf" srcId="{4C68845E-48C7-442F-948D-A4A1B5520058}" destId="{2973C887-67B8-4C14-A8C9-6D44E16A4D43}" srcOrd="0" destOrd="0" presId="urn:microsoft.com/office/officeart/2005/8/layout/vList4"/>
    <dgm:cxn modelId="{AE3AE5B5-DF2E-414C-8B4D-D64C698153CA}" type="presParOf" srcId="{2973C887-67B8-4C14-A8C9-6D44E16A4D43}" destId="{EECD7D40-84DC-46BC-AA46-E67C72E0001C}" srcOrd="0" destOrd="0" presId="urn:microsoft.com/office/officeart/2005/8/layout/vList4"/>
    <dgm:cxn modelId="{95EC5962-E274-480F-8E90-D66D25C2A707}" type="presParOf" srcId="{2973C887-67B8-4C14-A8C9-6D44E16A4D43}" destId="{EC9B8407-E29B-4EA2-A7DA-7CDB3FF7ED69}" srcOrd="1" destOrd="0" presId="urn:microsoft.com/office/officeart/2005/8/layout/vList4"/>
    <dgm:cxn modelId="{55FF93D9-A19A-4046-915C-37FA9EE1DEC3}" type="presParOf" srcId="{2973C887-67B8-4C14-A8C9-6D44E16A4D43}" destId="{8D16FAA1-B404-4788-B653-ADCBEBDB932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EDB6D2-64A8-4422-9449-7FDC1F41C3BE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35E32E8-63AC-4705-A1D0-D5DDA18245F7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Inoculación de </a:t>
          </a:r>
          <a:r>
            <a:rPr lang="es-EC" sz="2000" b="1" i="1" dirty="0" smtClean="0">
              <a:latin typeface="Times New Roman" pitchFamily="18" charset="0"/>
              <a:cs typeface="Times New Roman" pitchFamily="18" charset="0"/>
            </a:rPr>
            <a:t>Azospirillum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FCA357C1-C9F8-445B-8163-95B5322A453F}" type="parTrans" cxnId="{C043147E-1150-4999-8023-AE1AB781B750}">
      <dgm:prSet/>
      <dgm:spPr/>
      <dgm:t>
        <a:bodyPr/>
        <a:lstStyle/>
        <a:p>
          <a:endParaRPr lang="es-EC"/>
        </a:p>
      </dgm:t>
    </dgm:pt>
    <dgm:pt modelId="{60FCB8A5-7B41-45A5-85D5-1B55904EF564}" type="sibTrans" cxnId="{C043147E-1150-4999-8023-AE1AB781B750}">
      <dgm:prSet/>
      <dgm:spPr/>
      <dgm:t>
        <a:bodyPr/>
        <a:lstStyle/>
        <a:p>
          <a:endParaRPr lang="es-EC"/>
        </a:p>
      </dgm:t>
    </dgm:pt>
    <dgm:pt modelId="{F21D280C-04B1-4AF4-A505-630CD8D6BBF2}">
      <dgm:prSet phldrT="[Texto]" custT="1"/>
      <dgm:spPr/>
      <dgm:t>
        <a:bodyPr/>
        <a:lstStyle/>
        <a:p>
          <a:pPr algn="l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Aislamiento e identificación 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3B1BA63A-5230-46B7-BDD8-61F51FB51FB4}" type="parTrans" cxnId="{BD8CD3FF-1E20-42F4-ACFB-63DE34B7B1D6}">
      <dgm:prSet/>
      <dgm:spPr/>
      <dgm:t>
        <a:bodyPr/>
        <a:lstStyle/>
        <a:p>
          <a:endParaRPr lang="es-EC"/>
        </a:p>
      </dgm:t>
    </dgm:pt>
    <dgm:pt modelId="{F65C3824-2411-4742-9DAD-5B73F34FFD64}" type="sibTrans" cxnId="{BD8CD3FF-1E20-42F4-ACFB-63DE34B7B1D6}">
      <dgm:prSet/>
      <dgm:spPr/>
      <dgm:t>
        <a:bodyPr/>
        <a:lstStyle/>
        <a:p>
          <a:endParaRPr lang="es-EC"/>
        </a:p>
      </dgm:t>
    </dgm:pt>
    <dgm:pt modelId="{7C6298AE-25AC-480F-AF00-3B284199F376}">
      <dgm:prSet phldrT="[Texto]" custT="1"/>
      <dgm:spPr/>
      <dgm:t>
        <a:bodyPr/>
        <a:lstStyle/>
        <a:p>
          <a:pPr algn="l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Inoculación 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48B57F7A-64E8-4C2C-A074-33541D6D8260}" type="parTrans" cxnId="{E88B2D79-A321-450B-AC2D-2D9B53747A61}">
      <dgm:prSet/>
      <dgm:spPr/>
      <dgm:t>
        <a:bodyPr/>
        <a:lstStyle/>
        <a:p>
          <a:endParaRPr lang="es-EC"/>
        </a:p>
      </dgm:t>
    </dgm:pt>
    <dgm:pt modelId="{F9FAE181-6B69-4409-9FC6-AEFA3FB6129C}" type="sibTrans" cxnId="{E88B2D79-A321-450B-AC2D-2D9B53747A61}">
      <dgm:prSet/>
      <dgm:spPr/>
      <dgm:t>
        <a:bodyPr/>
        <a:lstStyle/>
        <a:p>
          <a:endParaRPr lang="es-EC"/>
        </a:p>
      </dgm:t>
    </dgm:pt>
    <dgm:pt modelId="{C356999C-1C2E-49E3-86AD-FA8E40E7FF7A}">
      <dgm:prSet phldrT="[Texto]" custT="1"/>
      <dgm:spPr/>
      <dgm:t>
        <a:bodyPr/>
        <a:lstStyle/>
        <a:p>
          <a:pPr algn="l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Selección de la cepa inóculo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8D474EC6-4FEC-4293-A669-B143D30BBD9B}" type="parTrans" cxnId="{2E845026-2C92-4F7F-9D21-AB74EB95EE35}">
      <dgm:prSet/>
      <dgm:spPr/>
      <dgm:t>
        <a:bodyPr/>
        <a:lstStyle/>
        <a:p>
          <a:endParaRPr lang="es-EC"/>
        </a:p>
      </dgm:t>
    </dgm:pt>
    <dgm:pt modelId="{D4871560-1EF7-4619-A134-5FC8B34FEB13}" type="sibTrans" cxnId="{2E845026-2C92-4F7F-9D21-AB74EB95EE35}">
      <dgm:prSet/>
      <dgm:spPr/>
      <dgm:t>
        <a:bodyPr/>
        <a:lstStyle/>
        <a:p>
          <a:endParaRPr lang="es-EC"/>
        </a:p>
      </dgm:t>
    </dgm:pt>
    <dgm:pt modelId="{9C7E5A5D-3F43-427E-BEFC-93CEF30FBB1A}" type="pres">
      <dgm:prSet presAssocID="{E8EDB6D2-64A8-4422-9449-7FDC1F41C3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DCF10D-EB38-4132-9D94-4F1DA10245D5}" type="pres">
      <dgm:prSet presAssocID="{935E32E8-63AC-4705-A1D0-D5DDA18245F7}" presName="comp" presStyleCnt="0"/>
      <dgm:spPr/>
    </dgm:pt>
    <dgm:pt modelId="{AC3F5E48-874F-48D3-8FDF-E447350C24D1}" type="pres">
      <dgm:prSet presAssocID="{935E32E8-63AC-4705-A1D0-D5DDA18245F7}" presName="box" presStyleLbl="node1" presStyleIdx="0" presStyleCnt="1" custLinFactNeighborX="2362"/>
      <dgm:spPr/>
      <dgm:t>
        <a:bodyPr/>
        <a:lstStyle/>
        <a:p>
          <a:endParaRPr lang="es-EC"/>
        </a:p>
      </dgm:t>
    </dgm:pt>
    <dgm:pt modelId="{5C92BBB2-7DEC-4914-9D4C-D247B09AF2D1}" type="pres">
      <dgm:prSet presAssocID="{935E32E8-63AC-4705-A1D0-D5DDA18245F7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21D1D4-2765-4DFC-9B24-1D0B070C6A8E}" type="pres">
      <dgm:prSet presAssocID="{935E32E8-63AC-4705-A1D0-D5DDA18245F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B14CAC-EBF0-46A0-8D45-B13F9228895E}" type="presOf" srcId="{C356999C-1C2E-49E3-86AD-FA8E40E7FF7A}" destId="{6121D1D4-2765-4DFC-9B24-1D0B070C6A8E}" srcOrd="1" destOrd="2" presId="urn:microsoft.com/office/officeart/2005/8/layout/vList4"/>
    <dgm:cxn modelId="{F70FA681-6230-4CA8-ADEE-4B383A13748E}" type="presOf" srcId="{F21D280C-04B1-4AF4-A505-630CD8D6BBF2}" destId="{AC3F5E48-874F-48D3-8FDF-E447350C24D1}" srcOrd="0" destOrd="1" presId="urn:microsoft.com/office/officeart/2005/8/layout/vList4"/>
    <dgm:cxn modelId="{2189604A-5661-44CF-99DA-DDBB553713F8}" type="presOf" srcId="{F21D280C-04B1-4AF4-A505-630CD8D6BBF2}" destId="{6121D1D4-2765-4DFC-9B24-1D0B070C6A8E}" srcOrd="1" destOrd="1" presId="urn:microsoft.com/office/officeart/2005/8/layout/vList4"/>
    <dgm:cxn modelId="{BD8CD3FF-1E20-42F4-ACFB-63DE34B7B1D6}" srcId="{935E32E8-63AC-4705-A1D0-D5DDA18245F7}" destId="{F21D280C-04B1-4AF4-A505-630CD8D6BBF2}" srcOrd="0" destOrd="0" parTransId="{3B1BA63A-5230-46B7-BDD8-61F51FB51FB4}" sibTransId="{F65C3824-2411-4742-9DAD-5B73F34FFD64}"/>
    <dgm:cxn modelId="{870C686C-6486-443D-8982-EABABD739899}" type="presOf" srcId="{7C6298AE-25AC-480F-AF00-3B284199F376}" destId="{AC3F5E48-874F-48D3-8FDF-E447350C24D1}" srcOrd="0" destOrd="3" presId="urn:microsoft.com/office/officeart/2005/8/layout/vList4"/>
    <dgm:cxn modelId="{4CA368E4-E893-4725-81A4-3E338B970FE4}" type="presOf" srcId="{E8EDB6D2-64A8-4422-9449-7FDC1F41C3BE}" destId="{9C7E5A5D-3F43-427E-BEFC-93CEF30FBB1A}" srcOrd="0" destOrd="0" presId="urn:microsoft.com/office/officeart/2005/8/layout/vList4"/>
    <dgm:cxn modelId="{C043147E-1150-4999-8023-AE1AB781B750}" srcId="{E8EDB6D2-64A8-4422-9449-7FDC1F41C3BE}" destId="{935E32E8-63AC-4705-A1D0-D5DDA18245F7}" srcOrd="0" destOrd="0" parTransId="{FCA357C1-C9F8-445B-8163-95B5322A453F}" sibTransId="{60FCB8A5-7B41-45A5-85D5-1B55904EF564}"/>
    <dgm:cxn modelId="{2E845026-2C92-4F7F-9D21-AB74EB95EE35}" srcId="{935E32E8-63AC-4705-A1D0-D5DDA18245F7}" destId="{C356999C-1C2E-49E3-86AD-FA8E40E7FF7A}" srcOrd="1" destOrd="0" parTransId="{8D474EC6-4FEC-4293-A669-B143D30BBD9B}" sibTransId="{D4871560-1EF7-4619-A134-5FC8B34FEB13}"/>
    <dgm:cxn modelId="{242B3BB9-E94A-4A1D-851E-9A738C6A03C1}" type="presOf" srcId="{935E32E8-63AC-4705-A1D0-D5DDA18245F7}" destId="{6121D1D4-2765-4DFC-9B24-1D0B070C6A8E}" srcOrd="1" destOrd="0" presId="urn:microsoft.com/office/officeart/2005/8/layout/vList4"/>
    <dgm:cxn modelId="{71C59BCD-F513-4EFD-A5DE-7877967C2A88}" type="presOf" srcId="{935E32E8-63AC-4705-A1D0-D5DDA18245F7}" destId="{AC3F5E48-874F-48D3-8FDF-E447350C24D1}" srcOrd="0" destOrd="0" presId="urn:microsoft.com/office/officeart/2005/8/layout/vList4"/>
    <dgm:cxn modelId="{E88B2D79-A321-450B-AC2D-2D9B53747A61}" srcId="{935E32E8-63AC-4705-A1D0-D5DDA18245F7}" destId="{7C6298AE-25AC-480F-AF00-3B284199F376}" srcOrd="2" destOrd="0" parTransId="{48B57F7A-64E8-4C2C-A074-33541D6D8260}" sibTransId="{F9FAE181-6B69-4409-9FC6-AEFA3FB6129C}"/>
    <dgm:cxn modelId="{FF7428A1-4368-4E05-95BA-DB46C350231A}" type="presOf" srcId="{7C6298AE-25AC-480F-AF00-3B284199F376}" destId="{6121D1D4-2765-4DFC-9B24-1D0B070C6A8E}" srcOrd="1" destOrd="3" presId="urn:microsoft.com/office/officeart/2005/8/layout/vList4"/>
    <dgm:cxn modelId="{6E2E0F70-D941-4FBE-A232-D1C1FB5FB854}" type="presOf" srcId="{C356999C-1C2E-49E3-86AD-FA8E40E7FF7A}" destId="{AC3F5E48-874F-48D3-8FDF-E447350C24D1}" srcOrd="0" destOrd="2" presId="urn:microsoft.com/office/officeart/2005/8/layout/vList4"/>
    <dgm:cxn modelId="{938C695E-4931-4164-9375-98BC56E4D0BA}" type="presParOf" srcId="{9C7E5A5D-3F43-427E-BEFC-93CEF30FBB1A}" destId="{A7DCF10D-EB38-4132-9D94-4F1DA10245D5}" srcOrd="0" destOrd="0" presId="urn:microsoft.com/office/officeart/2005/8/layout/vList4"/>
    <dgm:cxn modelId="{B362851A-8803-4C45-8800-7B86D1DC7E2A}" type="presParOf" srcId="{A7DCF10D-EB38-4132-9D94-4F1DA10245D5}" destId="{AC3F5E48-874F-48D3-8FDF-E447350C24D1}" srcOrd="0" destOrd="0" presId="urn:microsoft.com/office/officeart/2005/8/layout/vList4"/>
    <dgm:cxn modelId="{E56B6D1E-ACDA-4C8D-B495-30ADF5EFF09A}" type="presParOf" srcId="{A7DCF10D-EB38-4132-9D94-4F1DA10245D5}" destId="{5C92BBB2-7DEC-4914-9D4C-D247B09AF2D1}" srcOrd="1" destOrd="0" presId="urn:microsoft.com/office/officeart/2005/8/layout/vList4"/>
    <dgm:cxn modelId="{919A449C-4DAD-4B63-8C0D-7FF7EF9C395C}" type="presParOf" srcId="{A7DCF10D-EB38-4132-9D94-4F1DA10245D5}" destId="{6121D1D4-2765-4DFC-9B24-1D0B070C6A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5A4833-EBE5-49FF-B924-DB6597C9C721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8ED3DEE-9424-4232-9781-44C37D45A897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Pruebas de identificación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7C8038C7-67FF-406D-8552-73580D353A4F}" type="parTrans" cxnId="{EE7AD295-9834-4499-B727-D4EF0BCE82A7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08BDDF64-51BB-4657-B541-C5DE2B454E47}" type="sibTrans" cxnId="{EE7AD295-9834-4499-B727-D4EF0BCE82A7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41A85841-DA3F-42E2-A9EC-A5937600B819}">
      <dgm:prSet phldrT="[Texto]" custT="1"/>
      <dgm:spPr/>
      <dgm:t>
        <a:bodyPr/>
        <a:lstStyle/>
        <a:p>
          <a:r>
            <a:rPr lang="es-EC" sz="2800" dirty="0" smtClean="0">
              <a:latin typeface="Times New Roman" pitchFamily="18" charset="0"/>
              <a:cs typeface="Times New Roman" pitchFamily="18" charset="0"/>
            </a:rPr>
            <a:t>Pruebas fenotípicas</a:t>
          </a:r>
          <a:endParaRPr lang="es-EC" sz="2800" dirty="0">
            <a:latin typeface="Times New Roman" pitchFamily="18" charset="0"/>
            <a:cs typeface="Times New Roman" pitchFamily="18" charset="0"/>
          </a:endParaRPr>
        </a:p>
      </dgm:t>
    </dgm:pt>
    <dgm:pt modelId="{F35A1F9E-4026-4274-B3CD-9A879418B68B}" type="parTrans" cxnId="{212A9977-CDFD-4839-B165-5EEC0E7CC61A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1139A679-4E17-4A9C-AF0A-473DC6488BAE}" type="sibTrans" cxnId="{212A9977-CDFD-4839-B165-5EEC0E7CC61A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33142D84-34A6-422C-A33E-5ED571E24852}">
      <dgm:prSet phldrT="[Texto]" custT="1"/>
      <dgm:spPr/>
      <dgm:t>
        <a:bodyPr/>
        <a:lstStyle/>
        <a:p>
          <a:r>
            <a:rPr lang="es-EC" sz="2800" dirty="0" smtClean="0">
              <a:latin typeface="Times New Roman" pitchFamily="18" charset="0"/>
              <a:cs typeface="Times New Roman" pitchFamily="18" charset="0"/>
            </a:rPr>
            <a:t>Pruebas bioquímica</a:t>
          </a:r>
          <a:endParaRPr lang="es-EC" sz="2800" dirty="0">
            <a:latin typeface="Times New Roman" pitchFamily="18" charset="0"/>
            <a:cs typeface="Times New Roman" pitchFamily="18" charset="0"/>
          </a:endParaRPr>
        </a:p>
      </dgm:t>
    </dgm:pt>
    <dgm:pt modelId="{A6239E4C-D49F-416F-8865-91EEA382805A}" type="parTrans" cxnId="{21EAE93B-945F-4F28-AEC7-94AACF3A760B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108CD339-C418-4E5C-967F-ADF8C2E072AE}" type="sibTrans" cxnId="{21EAE93B-945F-4F28-AEC7-94AACF3A760B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4717C5A5-E033-48E4-A77A-E81937B1C043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Selección de la cepa inóculo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A1957AB1-CC45-4EC8-8FCA-9D066DB808FA}" type="parTrans" cxnId="{CA618095-639C-45C4-8F5A-680C90414C7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FEB17FEE-BD30-4CDF-8BB7-D71F8DD1E6F4}" type="sibTrans" cxnId="{CA618095-639C-45C4-8F5A-680C90414C7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1ECF86C5-F811-4775-A166-DFEAF7875BC7}">
      <dgm:prSet phldrT="[Texto]" custT="1"/>
      <dgm:spPr/>
      <dgm:t>
        <a:bodyPr/>
        <a:lstStyle/>
        <a:p>
          <a:pPr algn="just"/>
          <a:r>
            <a:rPr lang="es-EC" sz="2800" dirty="0" smtClean="0">
              <a:latin typeface="Times New Roman" pitchFamily="18" charset="0"/>
              <a:cs typeface="Times New Roman" pitchFamily="18" charset="0"/>
            </a:rPr>
            <a:t>Curva patrón AIA  </a:t>
          </a:r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s-EC" sz="1800" dirty="0" err="1" smtClean="0">
              <a:latin typeface="Times New Roman" pitchFamily="18" charset="0"/>
              <a:cs typeface="Times New Roman" pitchFamily="18" charset="0"/>
            </a:rPr>
            <a:t>Bric</a:t>
          </a:r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sz="1800" i="1" dirty="0" smtClean="0">
              <a:latin typeface="Times New Roman" pitchFamily="18" charset="0"/>
              <a:cs typeface="Times New Roman" pitchFamily="18" charset="0"/>
            </a:rPr>
            <a:t>et al. </a:t>
          </a:r>
          <a:r>
            <a:rPr lang="es-EC" sz="1800" i="0" dirty="0" smtClean="0">
              <a:latin typeface="Times New Roman" pitchFamily="18" charset="0"/>
              <a:cs typeface="Times New Roman" pitchFamily="18" charset="0"/>
            </a:rPr>
            <a:t>1991).</a:t>
          </a:r>
          <a:endParaRPr lang="es-EC" sz="2800" dirty="0">
            <a:latin typeface="Times New Roman" pitchFamily="18" charset="0"/>
            <a:cs typeface="Times New Roman" pitchFamily="18" charset="0"/>
          </a:endParaRPr>
        </a:p>
      </dgm:t>
    </dgm:pt>
    <dgm:pt modelId="{001FE0F4-8EED-4E64-A349-3CB01B532544}" type="parTrans" cxnId="{675BAFFB-3E5F-4237-8607-4D5CE2E63B1D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E9CBE83B-9353-4E85-A6C9-7634E9FBCB14}" type="sibTrans" cxnId="{675BAFFB-3E5F-4237-8607-4D5CE2E63B1D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29892113-0D27-4AAE-BB50-071DE99B0040}">
      <dgm:prSet phldrT="[Texto]" custT="1"/>
      <dgm:spPr/>
      <dgm:t>
        <a:bodyPr/>
        <a:lstStyle/>
        <a:p>
          <a:pPr algn="just"/>
          <a:r>
            <a:rPr lang="es-EC" sz="2800" dirty="0" smtClean="0">
              <a:latin typeface="Times New Roman" pitchFamily="18" charset="0"/>
              <a:cs typeface="Times New Roman" pitchFamily="18" charset="0"/>
            </a:rPr>
            <a:t>Producción de AIA</a:t>
          </a:r>
          <a:endParaRPr lang="es-EC" sz="2800" dirty="0">
            <a:latin typeface="Times New Roman" pitchFamily="18" charset="0"/>
            <a:cs typeface="Times New Roman" pitchFamily="18" charset="0"/>
          </a:endParaRPr>
        </a:p>
      </dgm:t>
    </dgm:pt>
    <dgm:pt modelId="{23D96BF4-371A-4632-BE3C-08997D96F0C1}" type="parTrans" cxnId="{54DBAF13-A2B2-42C5-BE87-B938DF32C06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3EDC76D5-D727-428B-9AD0-AAC38F32F185}" type="sibTrans" cxnId="{54DBAF13-A2B2-42C5-BE87-B938DF32C06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852E22DC-0EE8-47F6-9026-ED079C72BFD9}" type="pres">
      <dgm:prSet presAssocID="{C75A4833-EBE5-49FF-B924-DB6597C9C7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E09E8FE-AE9A-42E7-8312-A180A91EDDE4}" type="pres">
      <dgm:prSet presAssocID="{58ED3DEE-9424-4232-9781-44C37D45A897}" presName="linNode" presStyleCnt="0"/>
      <dgm:spPr/>
    </dgm:pt>
    <dgm:pt modelId="{9ABE02CC-9EF6-4757-8B2B-7362107DDC68}" type="pres">
      <dgm:prSet presAssocID="{58ED3DEE-9424-4232-9781-44C37D45A89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484575-C3F3-4932-A1BF-26D3B5DF7C4F}" type="pres">
      <dgm:prSet presAssocID="{58ED3DEE-9424-4232-9781-44C37D45A897}" presName="childShp" presStyleLbl="bgAccFollowNode1" presStyleIdx="0" presStyleCnt="2" custScaleY="641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85B39C-7689-4ABB-9E32-54BD334441F2}" type="pres">
      <dgm:prSet presAssocID="{08BDDF64-51BB-4657-B541-C5DE2B454E47}" presName="spacing" presStyleCnt="0"/>
      <dgm:spPr/>
    </dgm:pt>
    <dgm:pt modelId="{C950CF21-CBEA-4A55-A51B-F7758133DBB8}" type="pres">
      <dgm:prSet presAssocID="{4717C5A5-E033-48E4-A77A-E81937B1C043}" presName="linNode" presStyleCnt="0"/>
      <dgm:spPr/>
    </dgm:pt>
    <dgm:pt modelId="{53438B5D-65CE-46CF-8F58-2F5D0B729B27}" type="pres">
      <dgm:prSet presAssocID="{4717C5A5-E033-48E4-A77A-E81937B1C04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AF7962-5061-44BE-86A5-1F478B24FB16}" type="pres">
      <dgm:prSet presAssocID="{4717C5A5-E033-48E4-A77A-E81937B1C043}" presName="childShp" presStyleLbl="bgAccFollowNode1" presStyleIdx="1" presStyleCnt="2" custScaleY="86640" custLinFactNeighborX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7AD295-9834-4499-B727-D4EF0BCE82A7}" srcId="{C75A4833-EBE5-49FF-B924-DB6597C9C721}" destId="{58ED3DEE-9424-4232-9781-44C37D45A897}" srcOrd="0" destOrd="0" parTransId="{7C8038C7-67FF-406D-8552-73580D353A4F}" sibTransId="{08BDDF64-51BB-4657-B541-C5DE2B454E47}"/>
    <dgm:cxn modelId="{B422F636-3670-4873-876F-54F49ED4D89C}" type="presOf" srcId="{29892113-0D27-4AAE-BB50-071DE99B0040}" destId="{EFAF7962-5061-44BE-86A5-1F478B24FB16}" srcOrd="0" destOrd="1" presId="urn:microsoft.com/office/officeart/2005/8/layout/vList6"/>
    <dgm:cxn modelId="{176A26B1-D33D-4133-AAA3-C9E595D58D87}" type="presOf" srcId="{58ED3DEE-9424-4232-9781-44C37D45A897}" destId="{9ABE02CC-9EF6-4757-8B2B-7362107DDC68}" srcOrd="0" destOrd="0" presId="urn:microsoft.com/office/officeart/2005/8/layout/vList6"/>
    <dgm:cxn modelId="{12D09A0E-CC33-4CD1-A602-5E5C70635EBD}" type="presOf" srcId="{C75A4833-EBE5-49FF-B924-DB6597C9C721}" destId="{852E22DC-0EE8-47F6-9026-ED079C72BFD9}" srcOrd="0" destOrd="0" presId="urn:microsoft.com/office/officeart/2005/8/layout/vList6"/>
    <dgm:cxn modelId="{63BB8FD3-DA01-4719-B99A-5DF7BC0D7770}" type="presOf" srcId="{33142D84-34A6-422C-A33E-5ED571E24852}" destId="{49484575-C3F3-4932-A1BF-26D3B5DF7C4F}" srcOrd="0" destOrd="1" presId="urn:microsoft.com/office/officeart/2005/8/layout/vList6"/>
    <dgm:cxn modelId="{CA618095-639C-45C4-8F5A-680C90414C73}" srcId="{C75A4833-EBE5-49FF-B924-DB6597C9C721}" destId="{4717C5A5-E033-48E4-A77A-E81937B1C043}" srcOrd="1" destOrd="0" parTransId="{A1957AB1-CC45-4EC8-8FCA-9D066DB808FA}" sibTransId="{FEB17FEE-BD30-4CDF-8BB7-D71F8DD1E6F4}"/>
    <dgm:cxn modelId="{675BAFFB-3E5F-4237-8607-4D5CE2E63B1D}" srcId="{4717C5A5-E033-48E4-A77A-E81937B1C043}" destId="{1ECF86C5-F811-4775-A166-DFEAF7875BC7}" srcOrd="0" destOrd="0" parTransId="{001FE0F4-8EED-4E64-A349-3CB01B532544}" sibTransId="{E9CBE83B-9353-4E85-A6C9-7634E9FBCB14}"/>
    <dgm:cxn modelId="{21EAE93B-945F-4F28-AEC7-94AACF3A760B}" srcId="{58ED3DEE-9424-4232-9781-44C37D45A897}" destId="{33142D84-34A6-422C-A33E-5ED571E24852}" srcOrd="1" destOrd="0" parTransId="{A6239E4C-D49F-416F-8865-91EEA382805A}" sibTransId="{108CD339-C418-4E5C-967F-ADF8C2E072AE}"/>
    <dgm:cxn modelId="{212A9977-CDFD-4839-B165-5EEC0E7CC61A}" srcId="{58ED3DEE-9424-4232-9781-44C37D45A897}" destId="{41A85841-DA3F-42E2-A9EC-A5937600B819}" srcOrd="0" destOrd="0" parTransId="{F35A1F9E-4026-4274-B3CD-9A879418B68B}" sibTransId="{1139A679-4E17-4A9C-AF0A-473DC6488BAE}"/>
    <dgm:cxn modelId="{A7925100-88B4-441F-808F-1A3C0545CD05}" type="presOf" srcId="{4717C5A5-E033-48E4-A77A-E81937B1C043}" destId="{53438B5D-65CE-46CF-8F58-2F5D0B729B27}" srcOrd="0" destOrd="0" presId="urn:microsoft.com/office/officeart/2005/8/layout/vList6"/>
    <dgm:cxn modelId="{4410442B-97A7-49AE-90FB-F39F3CC780D8}" type="presOf" srcId="{41A85841-DA3F-42E2-A9EC-A5937600B819}" destId="{49484575-C3F3-4932-A1BF-26D3B5DF7C4F}" srcOrd="0" destOrd="0" presId="urn:microsoft.com/office/officeart/2005/8/layout/vList6"/>
    <dgm:cxn modelId="{54C33E2C-7CCB-4987-8023-7F1D27876559}" type="presOf" srcId="{1ECF86C5-F811-4775-A166-DFEAF7875BC7}" destId="{EFAF7962-5061-44BE-86A5-1F478B24FB16}" srcOrd="0" destOrd="0" presId="urn:microsoft.com/office/officeart/2005/8/layout/vList6"/>
    <dgm:cxn modelId="{54DBAF13-A2B2-42C5-BE87-B938DF32C063}" srcId="{4717C5A5-E033-48E4-A77A-E81937B1C043}" destId="{29892113-0D27-4AAE-BB50-071DE99B0040}" srcOrd="1" destOrd="0" parTransId="{23D96BF4-371A-4632-BE3C-08997D96F0C1}" sibTransId="{3EDC76D5-D727-428B-9AD0-AAC38F32F185}"/>
    <dgm:cxn modelId="{463BB46E-2EBE-42C4-81C6-72BAB75927E1}" type="presParOf" srcId="{852E22DC-0EE8-47F6-9026-ED079C72BFD9}" destId="{6E09E8FE-AE9A-42E7-8312-A180A91EDDE4}" srcOrd="0" destOrd="0" presId="urn:microsoft.com/office/officeart/2005/8/layout/vList6"/>
    <dgm:cxn modelId="{F503CE28-DF2A-4C93-9F5B-D6CFC0CC8F2C}" type="presParOf" srcId="{6E09E8FE-AE9A-42E7-8312-A180A91EDDE4}" destId="{9ABE02CC-9EF6-4757-8B2B-7362107DDC68}" srcOrd="0" destOrd="0" presId="urn:microsoft.com/office/officeart/2005/8/layout/vList6"/>
    <dgm:cxn modelId="{2B1CEEC1-510A-4F61-96AF-D556A2444C5B}" type="presParOf" srcId="{6E09E8FE-AE9A-42E7-8312-A180A91EDDE4}" destId="{49484575-C3F3-4932-A1BF-26D3B5DF7C4F}" srcOrd="1" destOrd="0" presId="urn:microsoft.com/office/officeart/2005/8/layout/vList6"/>
    <dgm:cxn modelId="{6EB34306-687C-4D6C-8BA3-1D62E792B758}" type="presParOf" srcId="{852E22DC-0EE8-47F6-9026-ED079C72BFD9}" destId="{7485B39C-7689-4ABB-9E32-54BD334441F2}" srcOrd="1" destOrd="0" presId="urn:microsoft.com/office/officeart/2005/8/layout/vList6"/>
    <dgm:cxn modelId="{2BE3FB21-0740-4EED-962F-D5CC4337AF7C}" type="presParOf" srcId="{852E22DC-0EE8-47F6-9026-ED079C72BFD9}" destId="{C950CF21-CBEA-4A55-A51B-F7758133DBB8}" srcOrd="2" destOrd="0" presId="urn:microsoft.com/office/officeart/2005/8/layout/vList6"/>
    <dgm:cxn modelId="{9A9AD18F-3AF4-45D6-A75F-B4C6A3E0640B}" type="presParOf" srcId="{C950CF21-CBEA-4A55-A51B-F7758133DBB8}" destId="{53438B5D-65CE-46CF-8F58-2F5D0B729B27}" srcOrd="0" destOrd="0" presId="urn:microsoft.com/office/officeart/2005/8/layout/vList6"/>
    <dgm:cxn modelId="{98484A15-25A3-4D1D-8B01-9162629A7ECC}" type="presParOf" srcId="{C950CF21-CBEA-4A55-A51B-F7758133DBB8}" destId="{EFAF7962-5061-44BE-86A5-1F478B24FB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1C737A-F7F8-4CC6-AC01-3FB96D7B4457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578AD97-20DA-4A32-959F-7B878CEE2786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HMA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418380CC-AE2B-4FC4-8B81-6D223F901BA1}" type="parTrans" cxnId="{1AFD15B6-9C8E-4093-B787-A46A38F5DAF7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B388578D-1797-4A00-8059-C6B7C8DD8AF2}" type="sibTrans" cxnId="{1AFD15B6-9C8E-4093-B787-A46A38F5DAF7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6610EACD-0A57-4B69-8884-C3C817A1B775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0, 50, 100 y 200 g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E1D25E6B-38B1-48BD-BDD2-98D51A5746C6}" type="parTrans" cxnId="{A4F41EFA-0A96-430D-B15F-9E7A514921F4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610770AF-E2D7-4003-91EE-68E9F7BBC662}" type="sibTrans" cxnId="{A4F41EFA-0A96-430D-B15F-9E7A514921F4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2C786BCE-C852-46C9-BACC-98B59B96B9DC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Transplante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71628BED-555D-4331-B966-48F57D8B534D}" type="parTrans" cxnId="{0DE25234-5AC7-4B18-B3B6-ED80D4B48E3C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A993F050-4EBD-4341-8E9E-2387DE57BC76}" type="sibTrans" cxnId="{0DE25234-5AC7-4B18-B3B6-ED80D4B48E3C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EBC561C7-2F84-47A1-A6DB-6BDEA4197935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AZO 1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B2F2F85B-F4A6-4F9C-A727-62B1E4BBC2C9}" type="parTrans" cxnId="{149C6B1F-92CE-42A9-9C1C-F51DFB3B90B6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F746C79E-235F-461D-B3D9-E80EC250A720}" type="sibTrans" cxnId="{149C6B1F-92CE-42A9-9C1C-F51DFB3B90B6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7813FA13-3A5D-4F93-93EF-5CEEC28FC7AF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Volumen: 20 ml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8E0BC7FA-0E56-42A8-9DA2-B0BEB7CA9DFC}" type="parTrans" cxnId="{3E6DBDA1-1B1A-4B5B-B5E0-B2FB55AAD94B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AAE40832-F163-46EB-B3CA-070B2C35B82E}" type="sibTrans" cxnId="{3E6DBDA1-1B1A-4B5B-B5E0-B2FB55AAD94B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41756EF4-587C-4ED6-BEFD-1758DAB1E89C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70 días tras inoculación fúngica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9E5A5894-AAFC-4D58-9319-CE190895D436}" type="parTrans" cxnId="{D0BAF7C7-FD0F-4F07-8E37-C63906AE7A03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0E05B70E-897E-42E0-97D2-4AF775B604A6}" type="sibTrans" cxnId="{D0BAF7C7-FD0F-4F07-8E37-C63906AE7A03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CED7BC09-3124-49B5-A4B9-EBADD56DBB71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AZO 2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120FC911-F428-4A11-AC46-EA63ED436A25}" type="parTrans" cxnId="{5C702ACD-A1C8-4EF4-A856-BB270078EC81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EF68D15A-4FCC-4317-872E-31646124F470}" type="sibTrans" cxnId="{5C702ACD-A1C8-4EF4-A856-BB270078EC81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7C68018D-17DB-4078-A80E-C44D504EA8C7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Volumen: 40 ml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D9FF7419-BA3A-4EA3-BBA6-99456919753E}" type="parTrans" cxnId="{7385D3E8-4856-49F9-A66D-E64A7A8E1CD7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246D4D55-E035-40EF-B064-CE34B6873593}" type="sibTrans" cxnId="{7385D3E8-4856-49F9-A66D-E64A7A8E1CD7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F643E322-1098-4CBB-8BDE-222A0377EC65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98 días de inoculación con HMA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76C45772-F4B6-40DB-91EF-76DF66CDCE4C}" type="parTrans" cxnId="{5712C3E3-0571-45B3-AE58-1D80F6416A19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FEB1266E-9560-4C2A-BC7D-E99396D82C64}" type="sibTrans" cxnId="{5712C3E3-0571-45B3-AE58-1D80F6416A19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1FA3CBCE-24A2-4D9C-9E08-9068B5646CB7}">
      <dgm:prSet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FIN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97AE0BD0-EBEC-4A8F-9059-4D60B7394AEF}" type="parTrans" cxnId="{DEB05CD3-3371-4236-96A3-574F80FAFF29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5E8CF2D4-587A-4182-8682-C8D27B8A3F29}" type="sibTrans" cxnId="{DEB05CD3-3371-4236-96A3-574F80FAFF29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4D219128-AE62-4708-BE2C-6AF6376EC4DC}">
      <dgm:prSet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Evaluación a 150 días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93F457E2-58CB-47C9-A284-A5394FF2F075}" type="parTrans" cxnId="{CE2141B1-9890-4DC6-A82F-7DBD202662F0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DDBAFFE3-E72E-45A8-B3E7-7290B0139DC8}" type="sibTrans" cxnId="{CE2141B1-9890-4DC6-A82F-7DBD202662F0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B39E0625-9340-4910-BCC4-A3F44E53394F}">
      <dgm:prSet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Variables de crecimiento: H, P, AF, Biomasa, Nutrientes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C9FCC0E4-4676-4D4A-9025-26BB8DBDF2EF}" type="parTrans" cxnId="{67C01C62-8C6A-4625-8A10-9FBFC89829EE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84A96422-2A44-45FC-8C6E-4A6C7E8FEDCC}" type="sibTrans" cxnId="{67C01C62-8C6A-4625-8A10-9FBFC89829EE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EA7C2266-8869-4C4A-8562-D3F274F26594}">
      <dgm:prSet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Población final HMA y % colonización (Philips &amp; </a:t>
          </a:r>
          <a:r>
            <a:rPr lang="es-EC" sz="1400" dirty="0" err="1" smtClean="0">
              <a:latin typeface="Times New Roman" pitchFamily="18" charset="0"/>
              <a:cs typeface="Times New Roman" pitchFamily="18" charset="0"/>
            </a:rPr>
            <a:t>Hayman</a:t>
          </a:r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, 1970)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8898A06F-414B-45E1-A38B-27424DE43404}" type="parTrans" cxnId="{6C2FCC3E-C288-4244-8981-5FBBBEFF67F2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3150A19A-2083-4CDB-BBBC-B875A04CCF5F}" type="sibTrans" cxnId="{6C2FCC3E-C288-4244-8981-5FBBBEFF67F2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A0F463A6-618F-4201-AB21-2226C7CFF7C2}">
      <dgm:prSet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Población final </a:t>
          </a:r>
          <a:r>
            <a:rPr lang="es-EC" sz="1400" i="1" dirty="0" smtClean="0">
              <a:latin typeface="Times New Roman" pitchFamily="18" charset="0"/>
              <a:cs typeface="Times New Roman" pitchFamily="18" charset="0"/>
            </a:rPr>
            <a:t>Azospirillum</a:t>
          </a:r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DE88F3E7-AE98-44DB-BA6E-7F83B24312D7}" type="parTrans" cxnId="{A657A7A5-174F-4CD4-A704-120CA47C218C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0A50C335-CE56-4172-9D7D-B5CE1721AB78}" type="sibTrans" cxnId="{A657A7A5-174F-4CD4-A704-120CA47C218C}">
      <dgm:prSet/>
      <dgm:spPr/>
      <dgm:t>
        <a:bodyPr/>
        <a:lstStyle/>
        <a:p>
          <a:endParaRPr lang="es-EC" sz="3600">
            <a:latin typeface="Times New Roman" pitchFamily="18" charset="0"/>
            <a:cs typeface="Times New Roman" pitchFamily="18" charset="0"/>
          </a:endParaRPr>
        </a:p>
      </dgm:t>
    </dgm:pt>
    <dgm:pt modelId="{D0C5B91E-0B72-45B6-9618-D06A651D60F4}" type="pres">
      <dgm:prSet presAssocID="{051C737A-F7F8-4CC6-AC01-3FB96D7B44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6DFECC-275A-4257-9BEF-9A90CE315ED8}" type="pres">
      <dgm:prSet presAssocID="{0578AD97-20DA-4A32-959F-7B878CEE2786}" presName="composite" presStyleCnt="0"/>
      <dgm:spPr/>
    </dgm:pt>
    <dgm:pt modelId="{6F204767-64A8-4498-983A-20A55CEDED86}" type="pres">
      <dgm:prSet presAssocID="{0578AD97-20DA-4A32-959F-7B878CEE2786}" presName="parentText" presStyleLbl="alignNode1" presStyleIdx="0" presStyleCnt="4" custLinFactNeighborX="-3165" custLinFactNeighborY="-760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199D47-A9E7-4904-A280-7220F612A341}" type="pres">
      <dgm:prSet presAssocID="{0578AD97-20DA-4A32-959F-7B878CEE2786}" presName="descendantText" presStyleLbl="alignAcc1" presStyleIdx="0" presStyleCnt="4" custScaleX="74574" custLinFactNeighborX="-12431" custLinFactNeighborY="-13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0BEBE9-AFD4-470B-83D1-5E9996677343}" type="pres">
      <dgm:prSet presAssocID="{B388578D-1797-4A00-8059-C6B7C8DD8AF2}" presName="sp" presStyleCnt="0"/>
      <dgm:spPr/>
    </dgm:pt>
    <dgm:pt modelId="{E5929904-F020-407D-A874-CD4425D15643}" type="pres">
      <dgm:prSet presAssocID="{EBC561C7-2F84-47A1-A6DB-6BDEA4197935}" presName="composite" presStyleCnt="0"/>
      <dgm:spPr/>
    </dgm:pt>
    <dgm:pt modelId="{0571FACC-E15B-4CB9-91BF-281A22833EAC}" type="pres">
      <dgm:prSet presAssocID="{EBC561C7-2F84-47A1-A6DB-6BDEA419793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94C97-9852-44F3-88A9-D62FB44896C4}" type="pres">
      <dgm:prSet presAssocID="{EBC561C7-2F84-47A1-A6DB-6BDEA4197935}" presName="descendantText" presStyleLbl="alignAcc1" presStyleIdx="1" presStyleCnt="4" custScaleX="75263" custLinFactNeighborX="-12087" custLinFactNeighborY="-7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2C89BE-B903-47B8-9E8B-941E8202B130}" type="pres">
      <dgm:prSet presAssocID="{F746C79E-235F-461D-B3D9-E80EC250A720}" presName="sp" presStyleCnt="0"/>
      <dgm:spPr/>
    </dgm:pt>
    <dgm:pt modelId="{5E8D76D9-91DC-4B25-A5E4-E9B9782421A0}" type="pres">
      <dgm:prSet presAssocID="{CED7BC09-3124-49B5-A4B9-EBADD56DBB71}" presName="composite" presStyleCnt="0"/>
      <dgm:spPr/>
    </dgm:pt>
    <dgm:pt modelId="{035BD50D-9B2A-420E-BAF9-26E7A831681B}" type="pres">
      <dgm:prSet presAssocID="{CED7BC09-3124-49B5-A4B9-EBADD56DBB7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8803AD-8ED3-475B-821F-98C724C112C2}" type="pres">
      <dgm:prSet presAssocID="{CED7BC09-3124-49B5-A4B9-EBADD56DBB71}" presName="descendantText" presStyleLbl="alignAcc1" presStyleIdx="2" presStyleCnt="4" custScaleX="75372" custLinFactNeighborX="-121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A03C84-2216-4DAD-BA4B-13DA8CABA782}" type="pres">
      <dgm:prSet presAssocID="{EF68D15A-4FCC-4317-872E-31646124F470}" presName="sp" presStyleCnt="0"/>
      <dgm:spPr/>
    </dgm:pt>
    <dgm:pt modelId="{2AECD898-09D9-4F41-9D2F-4EE3F0AF924F}" type="pres">
      <dgm:prSet presAssocID="{1FA3CBCE-24A2-4D9C-9E08-9068B5646CB7}" presName="composite" presStyleCnt="0"/>
      <dgm:spPr/>
    </dgm:pt>
    <dgm:pt modelId="{E50659AA-F1A7-4C4A-AFA9-91FB26D51A54}" type="pres">
      <dgm:prSet presAssocID="{1FA3CBCE-24A2-4D9C-9E08-9068B5646CB7}" presName="parentText" presStyleLbl="alignNode1" presStyleIdx="3" presStyleCnt="4" custScaleY="134946" custLinFactNeighborY="-1173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074F82-A4D0-48F3-9BD6-DCD137B24B00}" type="pres">
      <dgm:prSet presAssocID="{1FA3CBCE-24A2-4D9C-9E08-9068B5646CB7}" presName="descendantText" presStyleLbl="alignAcc1" presStyleIdx="3" presStyleCnt="4" custScaleX="76533" custScaleY="172816" custLinFactNeighborX="-11471" custLinFactNeighborY="-76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249D6E-E312-462B-BDCC-64B3CAB48847}" type="presOf" srcId="{EBC561C7-2F84-47A1-A6DB-6BDEA4197935}" destId="{0571FACC-E15B-4CB9-91BF-281A22833EAC}" srcOrd="0" destOrd="0" presId="urn:microsoft.com/office/officeart/2005/8/layout/chevron2"/>
    <dgm:cxn modelId="{118FABD7-D1DE-4619-B74E-A04CFC4BFA7F}" type="presOf" srcId="{7813FA13-3A5D-4F93-93EF-5CEEC28FC7AF}" destId="{E5994C97-9852-44F3-88A9-D62FB44896C4}" srcOrd="0" destOrd="0" presId="urn:microsoft.com/office/officeart/2005/8/layout/chevron2"/>
    <dgm:cxn modelId="{70B6988A-DB58-4DFA-AE7A-E15F37F2CF8B}" type="presOf" srcId="{F643E322-1098-4CBB-8BDE-222A0377EC65}" destId="{598803AD-8ED3-475B-821F-98C724C112C2}" srcOrd="0" destOrd="1" presId="urn:microsoft.com/office/officeart/2005/8/layout/chevron2"/>
    <dgm:cxn modelId="{149C6B1F-92CE-42A9-9C1C-F51DFB3B90B6}" srcId="{051C737A-F7F8-4CC6-AC01-3FB96D7B4457}" destId="{EBC561C7-2F84-47A1-A6DB-6BDEA4197935}" srcOrd="1" destOrd="0" parTransId="{B2F2F85B-F4A6-4F9C-A727-62B1E4BBC2C9}" sibTransId="{F746C79E-235F-461D-B3D9-E80EC250A720}"/>
    <dgm:cxn modelId="{7AF76D90-244E-4EC3-8423-19C0F0A64147}" type="presOf" srcId="{7C68018D-17DB-4078-A80E-C44D504EA8C7}" destId="{598803AD-8ED3-475B-821F-98C724C112C2}" srcOrd="0" destOrd="0" presId="urn:microsoft.com/office/officeart/2005/8/layout/chevron2"/>
    <dgm:cxn modelId="{7385D3E8-4856-49F9-A66D-E64A7A8E1CD7}" srcId="{CED7BC09-3124-49B5-A4B9-EBADD56DBB71}" destId="{7C68018D-17DB-4078-A80E-C44D504EA8C7}" srcOrd="0" destOrd="0" parTransId="{D9FF7419-BA3A-4EA3-BBA6-99456919753E}" sibTransId="{246D4D55-E035-40EF-B064-CE34B6873593}"/>
    <dgm:cxn modelId="{31509643-B73A-4BCA-8AC9-ED41975ADD1D}" type="presOf" srcId="{6610EACD-0A57-4B69-8884-C3C817A1B775}" destId="{88199D47-A9E7-4904-A280-7220F612A341}" srcOrd="0" destOrd="0" presId="urn:microsoft.com/office/officeart/2005/8/layout/chevron2"/>
    <dgm:cxn modelId="{D0BAF7C7-FD0F-4F07-8E37-C63906AE7A03}" srcId="{EBC561C7-2F84-47A1-A6DB-6BDEA4197935}" destId="{41756EF4-587C-4ED6-BEFD-1758DAB1E89C}" srcOrd="1" destOrd="0" parTransId="{9E5A5894-AAFC-4D58-9319-CE190895D436}" sibTransId="{0E05B70E-897E-42E0-97D2-4AF775B604A6}"/>
    <dgm:cxn modelId="{36B498D6-CD5B-4BBA-9725-6698B83B46F2}" type="presOf" srcId="{4D219128-AE62-4708-BE2C-6AF6376EC4DC}" destId="{84074F82-A4D0-48F3-9BD6-DCD137B24B00}" srcOrd="0" destOrd="0" presId="urn:microsoft.com/office/officeart/2005/8/layout/chevron2"/>
    <dgm:cxn modelId="{28D85ED1-06D3-4797-A16E-9F12DF87E3D6}" type="presOf" srcId="{EA7C2266-8869-4C4A-8562-D3F274F26594}" destId="{84074F82-A4D0-48F3-9BD6-DCD137B24B00}" srcOrd="0" destOrd="2" presId="urn:microsoft.com/office/officeart/2005/8/layout/chevron2"/>
    <dgm:cxn modelId="{3E6DBDA1-1B1A-4B5B-B5E0-B2FB55AAD94B}" srcId="{EBC561C7-2F84-47A1-A6DB-6BDEA4197935}" destId="{7813FA13-3A5D-4F93-93EF-5CEEC28FC7AF}" srcOrd="0" destOrd="0" parTransId="{8E0BC7FA-0E56-42A8-9DA2-B0BEB7CA9DFC}" sibTransId="{AAE40832-F163-46EB-B3CA-070B2C35B82E}"/>
    <dgm:cxn modelId="{001846F3-76FB-4CBB-8234-1A993254AC27}" type="presOf" srcId="{2C786BCE-C852-46C9-BACC-98B59B96B9DC}" destId="{88199D47-A9E7-4904-A280-7220F612A341}" srcOrd="0" destOrd="1" presId="urn:microsoft.com/office/officeart/2005/8/layout/chevron2"/>
    <dgm:cxn modelId="{5712C3E3-0571-45B3-AE58-1D80F6416A19}" srcId="{CED7BC09-3124-49B5-A4B9-EBADD56DBB71}" destId="{F643E322-1098-4CBB-8BDE-222A0377EC65}" srcOrd="1" destOrd="0" parTransId="{76C45772-F4B6-40DB-91EF-76DF66CDCE4C}" sibTransId="{FEB1266E-9560-4C2A-BC7D-E99396D82C64}"/>
    <dgm:cxn modelId="{0DE25234-5AC7-4B18-B3B6-ED80D4B48E3C}" srcId="{0578AD97-20DA-4A32-959F-7B878CEE2786}" destId="{2C786BCE-C852-46C9-BACC-98B59B96B9DC}" srcOrd="1" destOrd="0" parTransId="{71628BED-555D-4331-B966-48F57D8B534D}" sibTransId="{A993F050-4EBD-4341-8E9E-2387DE57BC76}"/>
    <dgm:cxn modelId="{5C702ACD-A1C8-4EF4-A856-BB270078EC81}" srcId="{051C737A-F7F8-4CC6-AC01-3FB96D7B4457}" destId="{CED7BC09-3124-49B5-A4B9-EBADD56DBB71}" srcOrd="2" destOrd="0" parTransId="{120FC911-F428-4A11-AC46-EA63ED436A25}" sibTransId="{EF68D15A-4FCC-4317-872E-31646124F470}"/>
    <dgm:cxn modelId="{1432B72B-E042-4D02-B165-34217ED66D0F}" type="presOf" srcId="{B39E0625-9340-4910-BCC4-A3F44E53394F}" destId="{84074F82-A4D0-48F3-9BD6-DCD137B24B00}" srcOrd="0" destOrd="1" presId="urn:microsoft.com/office/officeart/2005/8/layout/chevron2"/>
    <dgm:cxn modelId="{DEB05CD3-3371-4236-96A3-574F80FAFF29}" srcId="{051C737A-F7F8-4CC6-AC01-3FB96D7B4457}" destId="{1FA3CBCE-24A2-4D9C-9E08-9068B5646CB7}" srcOrd="3" destOrd="0" parTransId="{97AE0BD0-EBEC-4A8F-9059-4D60B7394AEF}" sibTransId="{5E8CF2D4-587A-4182-8682-C8D27B8A3F29}"/>
    <dgm:cxn modelId="{A657A7A5-174F-4CD4-A704-120CA47C218C}" srcId="{1FA3CBCE-24A2-4D9C-9E08-9068B5646CB7}" destId="{A0F463A6-618F-4201-AB21-2226C7CFF7C2}" srcOrd="3" destOrd="0" parTransId="{DE88F3E7-AE98-44DB-BA6E-7F83B24312D7}" sibTransId="{0A50C335-CE56-4172-9D7D-B5CE1721AB78}"/>
    <dgm:cxn modelId="{AB41EE37-FD88-43B6-9FFD-028CB04CC3C8}" type="presOf" srcId="{051C737A-F7F8-4CC6-AC01-3FB96D7B4457}" destId="{D0C5B91E-0B72-45B6-9618-D06A651D60F4}" srcOrd="0" destOrd="0" presId="urn:microsoft.com/office/officeart/2005/8/layout/chevron2"/>
    <dgm:cxn modelId="{1AFD15B6-9C8E-4093-B787-A46A38F5DAF7}" srcId="{051C737A-F7F8-4CC6-AC01-3FB96D7B4457}" destId="{0578AD97-20DA-4A32-959F-7B878CEE2786}" srcOrd="0" destOrd="0" parTransId="{418380CC-AE2B-4FC4-8B81-6D223F901BA1}" sibTransId="{B388578D-1797-4A00-8059-C6B7C8DD8AF2}"/>
    <dgm:cxn modelId="{9F8D5095-2810-47BD-AADF-4DCEA6A47D5D}" type="presOf" srcId="{A0F463A6-618F-4201-AB21-2226C7CFF7C2}" destId="{84074F82-A4D0-48F3-9BD6-DCD137B24B00}" srcOrd="0" destOrd="3" presId="urn:microsoft.com/office/officeart/2005/8/layout/chevron2"/>
    <dgm:cxn modelId="{6C2FCC3E-C288-4244-8981-5FBBBEFF67F2}" srcId="{1FA3CBCE-24A2-4D9C-9E08-9068B5646CB7}" destId="{EA7C2266-8869-4C4A-8562-D3F274F26594}" srcOrd="2" destOrd="0" parTransId="{8898A06F-414B-45E1-A38B-27424DE43404}" sibTransId="{3150A19A-2083-4CDB-BBBC-B875A04CCF5F}"/>
    <dgm:cxn modelId="{A4F41EFA-0A96-430D-B15F-9E7A514921F4}" srcId="{0578AD97-20DA-4A32-959F-7B878CEE2786}" destId="{6610EACD-0A57-4B69-8884-C3C817A1B775}" srcOrd="0" destOrd="0" parTransId="{E1D25E6B-38B1-48BD-BDD2-98D51A5746C6}" sibTransId="{610770AF-E2D7-4003-91EE-68E9F7BBC662}"/>
    <dgm:cxn modelId="{CFB41051-8D08-4971-8778-89FAB36475AB}" type="presOf" srcId="{0578AD97-20DA-4A32-959F-7B878CEE2786}" destId="{6F204767-64A8-4498-983A-20A55CEDED86}" srcOrd="0" destOrd="0" presId="urn:microsoft.com/office/officeart/2005/8/layout/chevron2"/>
    <dgm:cxn modelId="{18F431A8-8A52-41BA-8594-53F69EC3A41F}" type="presOf" srcId="{41756EF4-587C-4ED6-BEFD-1758DAB1E89C}" destId="{E5994C97-9852-44F3-88A9-D62FB44896C4}" srcOrd="0" destOrd="1" presId="urn:microsoft.com/office/officeart/2005/8/layout/chevron2"/>
    <dgm:cxn modelId="{4CEA1887-CC33-453A-93CE-49D5EF7D673E}" type="presOf" srcId="{CED7BC09-3124-49B5-A4B9-EBADD56DBB71}" destId="{035BD50D-9B2A-420E-BAF9-26E7A831681B}" srcOrd="0" destOrd="0" presId="urn:microsoft.com/office/officeart/2005/8/layout/chevron2"/>
    <dgm:cxn modelId="{67C01C62-8C6A-4625-8A10-9FBFC89829EE}" srcId="{1FA3CBCE-24A2-4D9C-9E08-9068B5646CB7}" destId="{B39E0625-9340-4910-BCC4-A3F44E53394F}" srcOrd="1" destOrd="0" parTransId="{C9FCC0E4-4676-4D4A-9025-26BB8DBDF2EF}" sibTransId="{84A96422-2A44-45FC-8C6E-4A6C7E8FEDCC}"/>
    <dgm:cxn modelId="{CE2141B1-9890-4DC6-A82F-7DBD202662F0}" srcId="{1FA3CBCE-24A2-4D9C-9E08-9068B5646CB7}" destId="{4D219128-AE62-4708-BE2C-6AF6376EC4DC}" srcOrd="0" destOrd="0" parTransId="{93F457E2-58CB-47C9-A284-A5394FF2F075}" sibTransId="{DDBAFFE3-E72E-45A8-B3E7-7290B0139DC8}"/>
    <dgm:cxn modelId="{09411E69-E0C3-4A10-9478-FCAEDACA2DA7}" type="presOf" srcId="{1FA3CBCE-24A2-4D9C-9E08-9068B5646CB7}" destId="{E50659AA-F1A7-4C4A-AFA9-91FB26D51A54}" srcOrd="0" destOrd="0" presId="urn:microsoft.com/office/officeart/2005/8/layout/chevron2"/>
    <dgm:cxn modelId="{BCD8AC54-3FCB-4F10-806B-B8B7F3D61939}" type="presParOf" srcId="{D0C5B91E-0B72-45B6-9618-D06A651D60F4}" destId="{776DFECC-275A-4257-9BEF-9A90CE315ED8}" srcOrd="0" destOrd="0" presId="urn:microsoft.com/office/officeart/2005/8/layout/chevron2"/>
    <dgm:cxn modelId="{5BE52488-B033-41B9-9F03-EF592F096D3F}" type="presParOf" srcId="{776DFECC-275A-4257-9BEF-9A90CE315ED8}" destId="{6F204767-64A8-4498-983A-20A55CEDED86}" srcOrd="0" destOrd="0" presId="urn:microsoft.com/office/officeart/2005/8/layout/chevron2"/>
    <dgm:cxn modelId="{DA13780C-233C-4457-821D-C1E27EAB29F4}" type="presParOf" srcId="{776DFECC-275A-4257-9BEF-9A90CE315ED8}" destId="{88199D47-A9E7-4904-A280-7220F612A341}" srcOrd="1" destOrd="0" presId="urn:microsoft.com/office/officeart/2005/8/layout/chevron2"/>
    <dgm:cxn modelId="{DC201630-693F-4BF8-8925-5B13EA92F23A}" type="presParOf" srcId="{D0C5B91E-0B72-45B6-9618-D06A651D60F4}" destId="{EF0BEBE9-AFD4-470B-83D1-5E9996677343}" srcOrd="1" destOrd="0" presId="urn:microsoft.com/office/officeart/2005/8/layout/chevron2"/>
    <dgm:cxn modelId="{C53EE231-78DA-449A-8166-72FBABC6CF89}" type="presParOf" srcId="{D0C5B91E-0B72-45B6-9618-D06A651D60F4}" destId="{E5929904-F020-407D-A874-CD4425D15643}" srcOrd="2" destOrd="0" presId="urn:microsoft.com/office/officeart/2005/8/layout/chevron2"/>
    <dgm:cxn modelId="{4E15A5C6-2F82-4B28-B1E8-527FEA99E4C7}" type="presParOf" srcId="{E5929904-F020-407D-A874-CD4425D15643}" destId="{0571FACC-E15B-4CB9-91BF-281A22833EAC}" srcOrd="0" destOrd="0" presId="urn:microsoft.com/office/officeart/2005/8/layout/chevron2"/>
    <dgm:cxn modelId="{390C5E86-73E7-49B4-9E7A-8FF328E761B2}" type="presParOf" srcId="{E5929904-F020-407D-A874-CD4425D15643}" destId="{E5994C97-9852-44F3-88A9-D62FB44896C4}" srcOrd="1" destOrd="0" presId="urn:microsoft.com/office/officeart/2005/8/layout/chevron2"/>
    <dgm:cxn modelId="{7496E359-8452-4E83-B270-59B4FE7F21F7}" type="presParOf" srcId="{D0C5B91E-0B72-45B6-9618-D06A651D60F4}" destId="{092C89BE-B903-47B8-9E8B-941E8202B130}" srcOrd="3" destOrd="0" presId="urn:microsoft.com/office/officeart/2005/8/layout/chevron2"/>
    <dgm:cxn modelId="{A34818D4-1CF8-4082-9928-547FAA041EF3}" type="presParOf" srcId="{D0C5B91E-0B72-45B6-9618-D06A651D60F4}" destId="{5E8D76D9-91DC-4B25-A5E4-E9B9782421A0}" srcOrd="4" destOrd="0" presId="urn:microsoft.com/office/officeart/2005/8/layout/chevron2"/>
    <dgm:cxn modelId="{696D0E59-2109-4508-96B3-9EE541987F64}" type="presParOf" srcId="{5E8D76D9-91DC-4B25-A5E4-E9B9782421A0}" destId="{035BD50D-9B2A-420E-BAF9-26E7A831681B}" srcOrd="0" destOrd="0" presId="urn:microsoft.com/office/officeart/2005/8/layout/chevron2"/>
    <dgm:cxn modelId="{D9C77353-9D40-405E-BFFE-18628EF75C28}" type="presParOf" srcId="{5E8D76D9-91DC-4B25-A5E4-E9B9782421A0}" destId="{598803AD-8ED3-475B-821F-98C724C112C2}" srcOrd="1" destOrd="0" presId="urn:microsoft.com/office/officeart/2005/8/layout/chevron2"/>
    <dgm:cxn modelId="{950F45B8-F94C-4793-A096-F742D91AD367}" type="presParOf" srcId="{D0C5B91E-0B72-45B6-9618-D06A651D60F4}" destId="{C7A03C84-2216-4DAD-BA4B-13DA8CABA782}" srcOrd="5" destOrd="0" presId="urn:microsoft.com/office/officeart/2005/8/layout/chevron2"/>
    <dgm:cxn modelId="{953BCBB7-ECC6-4F49-8D46-4ADB2B9FC460}" type="presParOf" srcId="{D0C5B91E-0B72-45B6-9618-D06A651D60F4}" destId="{2AECD898-09D9-4F41-9D2F-4EE3F0AF924F}" srcOrd="6" destOrd="0" presId="urn:microsoft.com/office/officeart/2005/8/layout/chevron2"/>
    <dgm:cxn modelId="{E000F7D9-020D-4568-906D-795E8376E85A}" type="presParOf" srcId="{2AECD898-09D9-4F41-9D2F-4EE3F0AF924F}" destId="{E50659AA-F1A7-4C4A-AFA9-91FB26D51A54}" srcOrd="0" destOrd="0" presId="urn:microsoft.com/office/officeart/2005/8/layout/chevron2"/>
    <dgm:cxn modelId="{4E9152FA-D12F-4C03-92AF-16F096F8E96B}" type="presParOf" srcId="{2AECD898-09D9-4F41-9D2F-4EE3F0AF924F}" destId="{84074F82-A4D0-48F3-9BD6-DCD137B24B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3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15B7D3-87E7-4A7E-AA37-0F0FB0431DDF}" type="doc">
      <dgm:prSet loTypeId="urn:microsoft.com/office/officeart/2005/8/layout/hList7" loCatId="relationship" qsTypeId="urn:microsoft.com/office/officeart/2005/8/quickstyle/3d1" qsCatId="3D" csTypeId="urn:microsoft.com/office/officeart/2005/8/colors/colorful5" csCatId="colorful" phldr="1"/>
      <dgm:spPr/>
    </dgm:pt>
    <dgm:pt modelId="{3D611059-D6D0-4966-A260-CF0E09FB5EEF}">
      <dgm:prSet phldrT="[Texto]" custT="1"/>
      <dgm:spPr/>
      <dgm:t>
        <a:bodyPr/>
        <a:lstStyle/>
        <a:p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Plantas micropropagadas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30FD474F-63BD-4CAC-BEE5-44BA2BA2D33C}" type="parTrans" cxnId="{2A941F38-8D09-4127-BD2A-CA3B397591E3}">
      <dgm:prSet/>
      <dgm:spPr/>
      <dgm:t>
        <a:bodyPr/>
        <a:lstStyle/>
        <a:p>
          <a:endParaRPr lang="es-EC"/>
        </a:p>
      </dgm:t>
    </dgm:pt>
    <dgm:pt modelId="{00EBF041-4CB5-473D-8B06-76920C77CAAC}" type="sibTrans" cxnId="{2A941F38-8D09-4127-BD2A-CA3B397591E3}">
      <dgm:prSet/>
      <dgm:spPr/>
      <dgm:t>
        <a:bodyPr/>
        <a:lstStyle/>
        <a:p>
          <a:endParaRPr lang="es-EC"/>
        </a:p>
      </dgm:t>
    </dgm:pt>
    <dgm:pt modelId="{A1D766E8-542E-4C80-8F28-4DF027361CEC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Hongos micorrícicos arbusculares (HMA)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BE6E49CA-188E-4528-B4A7-56C2CFE14D53}" type="parTrans" cxnId="{A9693CC7-2232-4255-98B2-A78D5FD0349A}">
      <dgm:prSet/>
      <dgm:spPr/>
      <dgm:t>
        <a:bodyPr/>
        <a:lstStyle/>
        <a:p>
          <a:endParaRPr lang="es-EC"/>
        </a:p>
      </dgm:t>
    </dgm:pt>
    <dgm:pt modelId="{29EA0F19-C7D0-49F0-8D9F-6A57E7EF5AE6}" type="sibTrans" cxnId="{A9693CC7-2232-4255-98B2-A78D5FD0349A}">
      <dgm:prSet/>
      <dgm:spPr/>
      <dgm:t>
        <a:bodyPr/>
        <a:lstStyle/>
        <a:p>
          <a:endParaRPr lang="es-EC"/>
        </a:p>
      </dgm:t>
    </dgm:pt>
    <dgm:pt modelId="{E64BDA55-7023-4B03-8D77-30160B42EA83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Bacterias promotoras del crecimiento vegetal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5B8382C7-E283-44C9-9C67-8C445BAF3C49}" type="parTrans" cxnId="{DA04BECD-C583-4763-853C-42C6BA2A77D8}">
      <dgm:prSet/>
      <dgm:spPr/>
      <dgm:t>
        <a:bodyPr/>
        <a:lstStyle/>
        <a:p>
          <a:endParaRPr lang="es-EC"/>
        </a:p>
      </dgm:t>
    </dgm:pt>
    <dgm:pt modelId="{5AC94DE6-9134-4F96-8BCD-3DE46587AA24}" type="sibTrans" cxnId="{DA04BECD-C583-4763-853C-42C6BA2A77D8}">
      <dgm:prSet/>
      <dgm:spPr/>
      <dgm:t>
        <a:bodyPr/>
        <a:lstStyle/>
        <a:p>
          <a:endParaRPr lang="es-EC"/>
        </a:p>
      </dgm:t>
    </dgm:pt>
    <dgm:pt modelId="{A539B832-9064-4C17-A631-21B9D8F378E8}" type="pres">
      <dgm:prSet presAssocID="{2115B7D3-87E7-4A7E-AA37-0F0FB0431DDF}" presName="Name0" presStyleCnt="0">
        <dgm:presLayoutVars>
          <dgm:dir/>
          <dgm:resizeHandles val="exact"/>
        </dgm:presLayoutVars>
      </dgm:prSet>
      <dgm:spPr/>
    </dgm:pt>
    <dgm:pt modelId="{DC9B76A9-D052-46EF-8B03-E333B96E37AD}" type="pres">
      <dgm:prSet presAssocID="{2115B7D3-87E7-4A7E-AA37-0F0FB0431DDF}" presName="fgShape" presStyleLbl="fgShp" presStyleIdx="0" presStyleCnt="1"/>
      <dgm:spPr/>
    </dgm:pt>
    <dgm:pt modelId="{CDB7950C-552F-4A4F-9B48-DDE635D8F09B}" type="pres">
      <dgm:prSet presAssocID="{2115B7D3-87E7-4A7E-AA37-0F0FB0431DDF}" presName="linComp" presStyleCnt="0"/>
      <dgm:spPr/>
    </dgm:pt>
    <dgm:pt modelId="{A5120682-ABCA-49AC-A08A-84C81CE2077D}" type="pres">
      <dgm:prSet presAssocID="{3D611059-D6D0-4966-A260-CF0E09FB5EEF}" presName="compNode" presStyleCnt="0"/>
      <dgm:spPr/>
    </dgm:pt>
    <dgm:pt modelId="{942BA604-94DE-400F-B68E-598AB32E0203}" type="pres">
      <dgm:prSet presAssocID="{3D611059-D6D0-4966-A260-CF0E09FB5EEF}" presName="bkgdShape" presStyleLbl="node1" presStyleIdx="0" presStyleCnt="3"/>
      <dgm:spPr/>
      <dgm:t>
        <a:bodyPr/>
        <a:lstStyle/>
        <a:p>
          <a:endParaRPr lang="es-EC"/>
        </a:p>
      </dgm:t>
    </dgm:pt>
    <dgm:pt modelId="{C7A450D3-A55E-4A79-955C-CC5B36EE0104}" type="pres">
      <dgm:prSet presAssocID="{3D611059-D6D0-4966-A260-CF0E09FB5EE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111157-1EB8-41A5-AF64-5240DFE6B0F9}" type="pres">
      <dgm:prSet presAssocID="{3D611059-D6D0-4966-A260-CF0E09FB5EEF}" presName="invisiNode" presStyleLbl="node1" presStyleIdx="0" presStyleCnt="3"/>
      <dgm:spPr/>
    </dgm:pt>
    <dgm:pt modelId="{06BCAC03-8D0A-4AB4-A7BC-99EFF0D990A3}" type="pres">
      <dgm:prSet presAssocID="{3D611059-D6D0-4966-A260-CF0E09FB5EEF}" presName="imagNode" presStyleLbl="fgImgPlace1" presStyleIdx="0" presStyleCnt="3" custScaleX="122477" custScaleY="122479" custLinFactNeighborX="-1518" custLinFactNeighborY="-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6414F0-0873-48C8-9CFD-62BC433E7BDE}" type="pres">
      <dgm:prSet presAssocID="{00EBF041-4CB5-473D-8B06-76920C77CAA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FD27C47-ABE6-43A5-86E5-BA9FC8DA6020}" type="pres">
      <dgm:prSet presAssocID="{A1D766E8-542E-4C80-8F28-4DF027361CEC}" presName="compNode" presStyleCnt="0"/>
      <dgm:spPr/>
    </dgm:pt>
    <dgm:pt modelId="{4C25D9B5-91A0-46F7-910E-411E785BA2B1}" type="pres">
      <dgm:prSet presAssocID="{A1D766E8-542E-4C80-8F28-4DF027361CEC}" presName="bkgdShape" presStyleLbl="node1" presStyleIdx="1" presStyleCnt="3"/>
      <dgm:spPr/>
      <dgm:t>
        <a:bodyPr/>
        <a:lstStyle/>
        <a:p>
          <a:endParaRPr lang="es-EC"/>
        </a:p>
      </dgm:t>
    </dgm:pt>
    <dgm:pt modelId="{4058E100-45B5-4163-ACA7-57344482A17F}" type="pres">
      <dgm:prSet presAssocID="{A1D766E8-542E-4C80-8F28-4DF027361CE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0BBEEA-3BEC-4F03-A729-1A612136B657}" type="pres">
      <dgm:prSet presAssocID="{A1D766E8-542E-4C80-8F28-4DF027361CEC}" presName="invisiNode" presStyleLbl="node1" presStyleIdx="1" presStyleCnt="3"/>
      <dgm:spPr/>
    </dgm:pt>
    <dgm:pt modelId="{38DD60A3-FF8A-4615-9720-AF3DB84674BF}" type="pres">
      <dgm:prSet presAssocID="{A1D766E8-542E-4C80-8F28-4DF027361CEC}" presName="imagNode" presStyleLbl="fgImgPlace1" presStyleIdx="1" presStyleCnt="3" custScaleX="123631" custScaleY="1224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39848D-416B-4A45-985A-F36D654487B9}" type="pres">
      <dgm:prSet presAssocID="{29EA0F19-C7D0-49F0-8D9F-6A57E7EF5AE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A67DC2A-1A63-44DA-906B-1AF6FD6DC9D0}" type="pres">
      <dgm:prSet presAssocID="{E64BDA55-7023-4B03-8D77-30160B42EA83}" presName="compNode" presStyleCnt="0"/>
      <dgm:spPr/>
    </dgm:pt>
    <dgm:pt modelId="{78D3DF85-74CF-42E8-BA2B-ABC9F1ECC658}" type="pres">
      <dgm:prSet presAssocID="{E64BDA55-7023-4B03-8D77-30160B42EA83}" presName="bkgdShape" presStyleLbl="node1" presStyleIdx="2" presStyleCnt="3" custLinFactNeighborX="2364"/>
      <dgm:spPr/>
      <dgm:t>
        <a:bodyPr/>
        <a:lstStyle/>
        <a:p>
          <a:endParaRPr lang="es-EC"/>
        </a:p>
      </dgm:t>
    </dgm:pt>
    <dgm:pt modelId="{500976A9-49F8-4978-8138-720FE0C5545E}" type="pres">
      <dgm:prSet presAssocID="{E64BDA55-7023-4B03-8D77-30160B42EA8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8A55E8-694C-488A-A86D-EF6415FDBA5B}" type="pres">
      <dgm:prSet presAssocID="{E64BDA55-7023-4B03-8D77-30160B42EA83}" presName="invisiNode" presStyleLbl="node1" presStyleIdx="2" presStyleCnt="3"/>
      <dgm:spPr/>
    </dgm:pt>
    <dgm:pt modelId="{484B54D3-E013-4174-A977-818E8C2B02F3}" type="pres">
      <dgm:prSet presAssocID="{E64BDA55-7023-4B03-8D77-30160B42EA83}" presName="imagNode" presStyleLbl="fgImgPlace1" presStyleIdx="2" presStyleCnt="3" custScaleX="124782" custScaleY="113544" custLinFactNeighborX="1519" custLinFactNeighborY="-11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E0D10A4-9793-4BCA-82CB-09D52597EC17}" type="presOf" srcId="{A1D766E8-542E-4C80-8F28-4DF027361CEC}" destId="{4C25D9B5-91A0-46F7-910E-411E785BA2B1}" srcOrd="0" destOrd="0" presId="urn:microsoft.com/office/officeart/2005/8/layout/hList7"/>
    <dgm:cxn modelId="{F7496C5E-AFE5-430C-9B32-C22D11BE4DDF}" type="presOf" srcId="{E64BDA55-7023-4B03-8D77-30160B42EA83}" destId="{78D3DF85-74CF-42E8-BA2B-ABC9F1ECC658}" srcOrd="0" destOrd="0" presId="urn:microsoft.com/office/officeart/2005/8/layout/hList7"/>
    <dgm:cxn modelId="{36847CF1-2CAF-4F84-B841-DC4CD7B8BA47}" type="presOf" srcId="{3D611059-D6D0-4966-A260-CF0E09FB5EEF}" destId="{942BA604-94DE-400F-B68E-598AB32E0203}" srcOrd="0" destOrd="0" presId="urn:microsoft.com/office/officeart/2005/8/layout/hList7"/>
    <dgm:cxn modelId="{DA04BECD-C583-4763-853C-42C6BA2A77D8}" srcId="{2115B7D3-87E7-4A7E-AA37-0F0FB0431DDF}" destId="{E64BDA55-7023-4B03-8D77-30160B42EA83}" srcOrd="2" destOrd="0" parTransId="{5B8382C7-E283-44C9-9C67-8C445BAF3C49}" sibTransId="{5AC94DE6-9134-4F96-8BCD-3DE46587AA24}"/>
    <dgm:cxn modelId="{30C6E0A0-7EF5-4E2C-80CC-FFE3B012FEE2}" type="presOf" srcId="{A1D766E8-542E-4C80-8F28-4DF027361CEC}" destId="{4058E100-45B5-4163-ACA7-57344482A17F}" srcOrd="1" destOrd="0" presId="urn:microsoft.com/office/officeart/2005/8/layout/hList7"/>
    <dgm:cxn modelId="{77B8324B-DA7F-4632-AD3F-E4A14D17EB62}" type="presOf" srcId="{00EBF041-4CB5-473D-8B06-76920C77CAAC}" destId="{F66414F0-0873-48C8-9CFD-62BC433E7BDE}" srcOrd="0" destOrd="0" presId="urn:microsoft.com/office/officeart/2005/8/layout/hList7"/>
    <dgm:cxn modelId="{116BE292-B2D0-473B-8E0F-B2C5F853DC09}" type="presOf" srcId="{3D611059-D6D0-4966-A260-CF0E09FB5EEF}" destId="{C7A450D3-A55E-4A79-955C-CC5B36EE0104}" srcOrd="1" destOrd="0" presId="urn:microsoft.com/office/officeart/2005/8/layout/hList7"/>
    <dgm:cxn modelId="{2A941F38-8D09-4127-BD2A-CA3B397591E3}" srcId="{2115B7D3-87E7-4A7E-AA37-0F0FB0431DDF}" destId="{3D611059-D6D0-4966-A260-CF0E09FB5EEF}" srcOrd="0" destOrd="0" parTransId="{30FD474F-63BD-4CAC-BEE5-44BA2BA2D33C}" sibTransId="{00EBF041-4CB5-473D-8B06-76920C77CAAC}"/>
    <dgm:cxn modelId="{0B55DBB2-A33D-48DA-89AD-14EA7FFD4E60}" type="presOf" srcId="{2115B7D3-87E7-4A7E-AA37-0F0FB0431DDF}" destId="{A539B832-9064-4C17-A631-21B9D8F378E8}" srcOrd="0" destOrd="0" presId="urn:microsoft.com/office/officeart/2005/8/layout/hList7"/>
    <dgm:cxn modelId="{A9693CC7-2232-4255-98B2-A78D5FD0349A}" srcId="{2115B7D3-87E7-4A7E-AA37-0F0FB0431DDF}" destId="{A1D766E8-542E-4C80-8F28-4DF027361CEC}" srcOrd="1" destOrd="0" parTransId="{BE6E49CA-188E-4528-B4A7-56C2CFE14D53}" sibTransId="{29EA0F19-C7D0-49F0-8D9F-6A57E7EF5AE6}"/>
    <dgm:cxn modelId="{CFC93D23-C150-45FE-9599-C24ED87E99D3}" type="presOf" srcId="{29EA0F19-C7D0-49F0-8D9F-6A57E7EF5AE6}" destId="{E639848D-416B-4A45-985A-F36D654487B9}" srcOrd="0" destOrd="0" presId="urn:microsoft.com/office/officeart/2005/8/layout/hList7"/>
    <dgm:cxn modelId="{5D8A6B76-0909-4678-B7A2-C88EB739A6BA}" type="presOf" srcId="{E64BDA55-7023-4B03-8D77-30160B42EA83}" destId="{500976A9-49F8-4978-8138-720FE0C5545E}" srcOrd="1" destOrd="0" presId="urn:microsoft.com/office/officeart/2005/8/layout/hList7"/>
    <dgm:cxn modelId="{12ADE51F-629C-4400-9FAD-3AD905EA3BD2}" type="presParOf" srcId="{A539B832-9064-4C17-A631-21B9D8F378E8}" destId="{DC9B76A9-D052-46EF-8B03-E333B96E37AD}" srcOrd="0" destOrd="0" presId="urn:microsoft.com/office/officeart/2005/8/layout/hList7"/>
    <dgm:cxn modelId="{2EB0ACDE-1C82-41DB-BF60-0419F5907366}" type="presParOf" srcId="{A539B832-9064-4C17-A631-21B9D8F378E8}" destId="{CDB7950C-552F-4A4F-9B48-DDE635D8F09B}" srcOrd="1" destOrd="0" presId="urn:microsoft.com/office/officeart/2005/8/layout/hList7"/>
    <dgm:cxn modelId="{DE830398-2AA5-418D-815B-81297B329B23}" type="presParOf" srcId="{CDB7950C-552F-4A4F-9B48-DDE635D8F09B}" destId="{A5120682-ABCA-49AC-A08A-84C81CE2077D}" srcOrd="0" destOrd="0" presId="urn:microsoft.com/office/officeart/2005/8/layout/hList7"/>
    <dgm:cxn modelId="{3B7A5480-09A8-4738-9615-E6A736D34708}" type="presParOf" srcId="{A5120682-ABCA-49AC-A08A-84C81CE2077D}" destId="{942BA604-94DE-400F-B68E-598AB32E0203}" srcOrd="0" destOrd="0" presId="urn:microsoft.com/office/officeart/2005/8/layout/hList7"/>
    <dgm:cxn modelId="{9733EB6A-6390-41DF-90A1-E260BC7182F6}" type="presParOf" srcId="{A5120682-ABCA-49AC-A08A-84C81CE2077D}" destId="{C7A450D3-A55E-4A79-955C-CC5B36EE0104}" srcOrd="1" destOrd="0" presId="urn:microsoft.com/office/officeart/2005/8/layout/hList7"/>
    <dgm:cxn modelId="{5D2AAC66-BBF5-49E3-BBAF-3C6E3E27051B}" type="presParOf" srcId="{A5120682-ABCA-49AC-A08A-84C81CE2077D}" destId="{B8111157-1EB8-41A5-AF64-5240DFE6B0F9}" srcOrd="2" destOrd="0" presId="urn:microsoft.com/office/officeart/2005/8/layout/hList7"/>
    <dgm:cxn modelId="{9E3901FA-5F4B-4243-B3D3-EBF10D98C92B}" type="presParOf" srcId="{A5120682-ABCA-49AC-A08A-84C81CE2077D}" destId="{06BCAC03-8D0A-4AB4-A7BC-99EFF0D990A3}" srcOrd="3" destOrd="0" presId="urn:microsoft.com/office/officeart/2005/8/layout/hList7"/>
    <dgm:cxn modelId="{E6DD4AAC-526C-4379-B624-113051F89E6D}" type="presParOf" srcId="{CDB7950C-552F-4A4F-9B48-DDE635D8F09B}" destId="{F66414F0-0873-48C8-9CFD-62BC433E7BDE}" srcOrd="1" destOrd="0" presId="urn:microsoft.com/office/officeart/2005/8/layout/hList7"/>
    <dgm:cxn modelId="{D27ECD9B-528A-4EBD-844C-F60A17F9255E}" type="presParOf" srcId="{CDB7950C-552F-4A4F-9B48-DDE635D8F09B}" destId="{BFD27C47-ABE6-43A5-86E5-BA9FC8DA6020}" srcOrd="2" destOrd="0" presId="urn:microsoft.com/office/officeart/2005/8/layout/hList7"/>
    <dgm:cxn modelId="{4BDE3B45-F433-4C4E-A834-3040C9DBD2ED}" type="presParOf" srcId="{BFD27C47-ABE6-43A5-86E5-BA9FC8DA6020}" destId="{4C25D9B5-91A0-46F7-910E-411E785BA2B1}" srcOrd="0" destOrd="0" presId="urn:microsoft.com/office/officeart/2005/8/layout/hList7"/>
    <dgm:cxn modelId="{C8AA30AF-456B-4BC5-B690-71CF318822EC}" type="presParOf" srcId="{BFD27C47-ABE6-43A5-86E5-BA9FC8DA6020}" destId="{4058E100-45B5-4163-ACA7-57344482A17F}" srcOrd="1" destOrd="0" presId="urn:microsoft.com/office/officeart/2005/8/layout/hList7"/>
    <dgm:cxn modelId="{1DE3D92B-7A27-469B-A1F1-3C11E8555BF8}" type="presParOf" srcId="{BFD27C47-ABE6-43A5-86E5-BA9FC8DA6020}" destId="{530BBEEA-3BEC-4F03-A729-1A612136B657}" srcOrd="2" destOrd="0" presId="urn:microsoft.com/office/officeart/2005/8/layout/hList7"/>
    <dgm:cxn modelId="{EDB3E4DD-EE35-46FF-9040-DBB698E95354}" type="presParOf" srcId="{BFD27C47-ABE6-43A5-86E5-BA9FC8DA6020}" destId="{38DD60A3-FF8A-4615-9720-AF3DB84674BF}" srcOrd="3" destOrd="0" presId="urn:microsoft.com/office/officeart/2005/8/layout/hList7"/>
    <dgm:cxn modelId="{4409C37B-B99D-48D1-BD89-4537F3AFF62B}" type="presParOf" srcId="{CDB7950C-552F-4A4F-9B48-DDE635D8F09B}" destId="{E639848D-416B-4A45-985A-F36D654487B9}" srcOrd="3" destOrd="0" presId="urn:microsoft.com/office/officeart/2005/8/layout/hList7"/>
    <dgm:cxn modelId="{260D8B8B-B6F9-4B14-9DBD-EEBD89CA99AA}" type="presParOf" srcId="{CDB7950C-552F-4A4F-9B48-DDE635D8F09B}" destId="{EA67DC2A-1A63-44DA-906B-1AF6FD6DC9D0}" srcOrd="4" destOrd="0" presId="urn:microsoft.com/office/officeart/2005/8/layout/hList7"/>
    <dgm:cxn modelId="{173BC815-7468-47D0-9DE8-37971F42DE8D}" type="presParOf" srcId="{EA67DC2A-1A63-44DA-906B-1AF6FD6DC9D0}" destId="{78D3DF85-74CF-42E8-BA2B-ABC9F1ECC658}" srcOrd="0" destOrd="0" presId="urn:microsoft.com/office/officeart/2005/8/layout/hList7"/>
    <dgm:cxn modelId="{BCD72624-BF20-4921-835B-ACE7BD37971F}" type="presParOf" srcId="{EA67DC2A-1A63-44DA-906B-1AF6FD6DC9D0}" destId="{500976A9-49F8-4978-8138-720FE0C5545E}" srcOrd="1" destOrd="0" presId="urn:microsoft.com/office/officeart/2005/8/layout/hList7"/>
    <dgm:cxn modelId="{A87967B4-2DE3-4A0F-B49B-397144E27BD0}" type="presParOf" srcId="{EA67DC2A-1A63-44DA-906B-1AF6FD6DC9D0}" destId="{F58A55E8-694C-488A-A86D-EF6415FDBA5B}" srcOrd="2" destOrd="0" presId="urn:microsoft.com/office/officeart/2005/8/layout/hList7"/>
    <dgm:cxn modelId="{2145A538-3B35-4583-AE2E-BEEB14CDE6D6}" type="presParOf" srcId="{EA67DC2A-1A63-44DA-906B-1AF6FD6DC9D0}" destId="{484B54D3-E013-4174-A977-818E8C2B02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9B5F6-D3EC-4987-812F-6B374BF12B7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7374816-23BF-4BBB-9ADE-F00E0D2A4495}">
      <dgm:prSet phldrT="[Texto]" custT="1"/>
      <dgm:spPr/>
      <dgm:t>
        <a:bodyPr/>
        <a:lstStyle/>
        <a:p>
          <a:r>
            <a:rPr lang="es-EC" sz="1200" b="1" dirty="0" smtClean="0">
              <a:latin typeface="Times New Roman" pitchFamily="18" charset="0"/>
              <a:cs typeface="Times New Roman" pitchFamily="18" charset="0"/>
            </a:rPr>
            <a:t>CULTIVO DE BANANO</a:t>
          </a:r>
          <a:endParaRPr lang="es-EC" sz="1200" b="1" dirty="0">
            <a:latin typeface="Times New Roman" pitchFamily="18" charset="0"/>
            <a:cs typeface="Times New Roman" pitchFamily="18" charset="0"/>
          </a:endParaRPr>
        </a:p>
      </dgm:t>
    </dgm:pt>
    <dgm:pt modelId="{FD8B6B2D-6BD4-4953-B440-01B94BBCBD8C}" type="parTrans" cxnId="{6FF7257E-98CA-4E14-A703-A15FCB7EA15A}">
      <dgm:prSet/>
      <dgm:spPr/>
      <dgm:t>
        <a:bodyPr/>
        <a:lstStyle/>
        <a:p>
          <a:endParaRPr lang="es-EC"/>
        </a:p>
      </dgm:t>
    </dgm:pt>
    <dgm:pt modelId="{908C6FCA-0E7F-418F-AB63-9FD23C3FFED2}" type="sibTrans" cxnId="{6FF7257E-98CA-4E14-A703-A15FCB7EA15A}">
      <dgm:prSet/>
      <dgm:spPr/>
      <dgm:t>
        <a:bodyPr/>
        <a:lstStyle/>
        <a:p>
          <a:endParaRPr lang="es-EC"/>
        </a:p>
      </dgm:t>
    </dgm:pt>
    <dgm:pt modelId="{BEA50283-BE52-4938-A9EC-C243484958E6}">
      <dgm:prSet phldrT="[Texto]" custT="1"/>
      <dgm:spPr/>
      <dgm:t>
        <a:bodyPr/>
        <a:lstStyle/>
        <a:p>
          <a:r>
            <a:rPr lang="es-EC" sz="1200" b="1" dirty="0" smtClean="0">
              <a:latin typeface="Times New Roman" pitchFamily="18" charset="0"/>
              <a:cs typeface="Times New Roman" pitchFamily="18" charset="0"/>
            </a:rPr>
            <a:t>Condiciones ambientales</a:t>
          </a:r>
          <a:endParaRPr lang="es-EC" sz="1200" b="1" dirty="0">
            <a:latin typeface="Times New Roman" pitchFamily="18" charset="0"/>
            <a:cs typeface="Times New Roman" pitchFamily="18" charset="0"/>
          </a:endParaRPr>
        </a:p>
      </dgm:t>
    </dgm:pt>
    <dgm:pt modelId="{66BC3BBB-F31A-470D-BC2F-2228D2CC227A}" type="parTrans" cxnId="{A36B0E57-F543-4B35-B36B-B66C5C5A988F}">
      <dgm:prSet/>
      <dgm:spPr/>
      <dgm:t>
        <a:bodyPr/>
        <a:lstStyle/>
        <a:p>
          <a:endParaRPr lang="es-EC"/>
        </a:p>
      </dgm:t>
    </dgm:pt>
    <dgm:pt modelId="{99851F3F-E9E2-4312-8E13-A9C23C2B256A}" type="sibTrans" cxnId="{A36B0E57-F543-4B35-B36B-B66C5C5A988F}">
      <dgm:prSet/>
      <dgm:spPr/>
      <dgm:t>
        <a:bodyPr/>
        <a:lstStyle/>
        <a:p>
          <a:endParaRPr lang="es-EC"/>
        </a:p>
      </dgm:t>
    </dgm:pt>
    <dgm:pt modelId="{AE05B9CE-7E3F-4D5E-B21C-C8F53FD48012}">
      <dgm:prSet phldrT="[Texto]"/>
      <dgm:spPr/>
      <dgm:t>
        <a:bodyPr/>
        <a:lstStyle/>
        <a:p>
          <a:r>
            <a:rPr lang="es-EC" b="1" dirty="0" smtClean="0">
              <a:latin typeface="Times New Roman" pitchFamily="18" charset="0"/>
              <a:cs typeface="Times New Roman" pitchFamily="18" charset="0"/>
            </a:rPr>
            <a:t>Requerimientos nutricionales</a:t>
          </a:r>
          <a:endParaRPr lang="es-EC" b="1" dirty="0">
            <a:latin typeface="Times New Roman" pitchFamily="18" charset="0"/>
            <a:cs typeface="Times New Roman" pitchFamily="18" charset="0"/>
          </a:endParaRPr>
        </a:p>
      </dgm:t>
    </dgm:pt>
    <dgm:pt modelId="{7B8FFF23-5741-4079-936D-B69A7E67240B}" type="parTrans" cxnId="{20BDC616-3C8D-47B2-8B3A-029C077DBF64}">
      <dgm:prSet/>
      <dgm:spPr/>
      <dgm:t>
        <a:bodyPr/>
        <a:lstStyle/>
        <a:p>
          <a:endParaRPr lang="es-EC"/>
        </a:p>
      </dgm:t>
    </dgm:pt>
    <dgm:pt modelId="{4B8CD22F-CB45-4315-86E8-77CA90BF5CF0}" type="sibTrans" cxnId="{20BDC616-3C8D-47B2-8B3A-029C077DBF64}">
      <dgm:prSet/>
      <dgm:spPr/>
      <dgm:t>
        <a:bodyPr/>
        <a:lstStyle/>
        <a:p>
          <a:endParaRPr lang="es-EC"/>
        </a:p>
      </dgm:t>
    </dgm:pt>
    <dgm:pt modelId="{39EC72E4-F307-43D0-B47A-A94781A0EAD3}" type="pres">
      <dgm:prSet presAssocID="{8C69B5F6-D3EC-4987-812F-6B374BF12B73}" presName="CompostProcess" presStyleCnt="0">
        <dgm:presLayoutVars>
          <dgm:dir/>
          <dgm:resizeHandles val="exact"/>
        </dgm:presLayoutVars>
      </dgm:prSet>
      <dgm:spPr/>
    </dgm:pt>
    <dgm:pt modelId="{87D47425-EFCC-4C83-979D-9E2C84984154}" type="pres">
      <dgm:prSet presAssocID="{8C69B5F6-D3EC-4987-812F-6B374BF12B73}" presName="arrow" presStyleLbl="bgShp" presStyleIdx="0" presStyleCnt="1" custLinFactNeighborX="1093"/>
      <dgm:spPr/>
    </dgm:pt>
    <dgm:pt modelId="{E0233A32-5A64-4D1E-9876-CCACFA7B4DED}" type="pres">
      <dgm:prSet presAssocID="{8C69B5F6-D3EC-4987-812F-6B374BF12B73}" presName="linearProcess" presStyleCnt="0"/>
      <dgm:spPr/>
    </dgm:pt>
    <dgm:pt modelId="{9187F0E4-3C34-4F18-A0CA-EE15F40F6DB5}" type="pres">
      <dgm:prSet presAssocID="{87374816-23BF-4BBB-9ADE-F00E0D2A449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701448-0D00-4BDA-B731-F23DF120F85C}" type="pres">
      <dgm:prSet presAssocID="{908C6FCA-0E7F-418F-AB63-9FD23C3FFED2}" presName="sibTrans" presStyleCnt="0"/>
      <dgm:spPr/>
    </dgm:pt>
    <dgm:pt modelId="{674B9B6D-3D5C-4D2E-82AA-9A9910494CC6}" type="pres">
      <dgm:prSet presAssocID="{BEA50283-BE52-4938-A9EC-C243484958E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5A3DF8-906D-4DFF-86D7-F1FF38C9EBA1}" type="pres">
      <dgm:prSet presAssocID="{99851F3F-E9E2-4312-8E13-A9C23C2B256A}" presName="sibTrans" presStyleCnt="0"/>
      <dgm:spPr/>
    </dgm:pt>
    <dgm:pt modelId="{46EF06ED-E22E-462D-AAD9-163D9C333EB9}" type="pres">
      <dgm:prSet presAssocID="{AE05B9CE-7E3F-4D5E-B21C-C8F53FD4801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F7257E-98CA-4E14-A703-A15FCB7EA15A}" srcId="{8C69B5F6-D3EC-4987-812F-6B374BF12B73}" destId="{87374816-23BF-4BBB-9ADE-F00E0D2A4495}" srcOrd="0" destOrd="0" parTransId="{FD8B6B2D-6BD4-4953-B440-01B94BBCBD8C}" sibTransId="{908C6FCA-0E7F-418F-AB63-9FD23C3FFED2}"/>
    <dgm:cxn modelId="{20BDC616-3C8D-47B2-8B3A-029C077DBF64}" srcId="{8C69B5F6-D3EC-4987-812F-6B374BF12B73}" destId="{AE05B9CE-7E3F-4D5E-B21C-C8F53FD48012}" srcOrd="2" destOrd="0" parTransId="{7B8FFF23-5741-4079-936D-B69A7E67240B}" sibTransId="{4B8CD22F-CB45-4315-86E8-77CA90BF5CF0}"/>
    <dgm:cxn modelId="{A1D612D5-860A-49E7-8E70-08207F5CA522}" type="presOf" srcId="{BEA50283-BE52-4938-A9EC-C243484958E6}" destId="{674B9B6D-3D5C-4D2E-82AA-9A9910494CC6}" srcOrd="0" destOrd="0" presId="urn:microsoft.com/office/officeart/2005/8/layout/hProcess9"/>
    <dgm:cxn modelId="{CD2B2673-CCB6-4273-B815-4ECA798E22DE}" type="presOf" srcId="{87374816-23BF-4BBB-9ADE-F00E0D2A4495}" destId="{9187F0E4-3C34-4F18-A0CA-EE15F40F6DB5}" srcOrd="0" destOrd="0" presId="urn:microsoft.com/office/officeart/2005/8/layout/hProcess9"/>
    <dgm:cxn modelId="{42365445-23DE-467B-91C8-9762E09B36E8}" type="presOf" srcId="{8C69B5F6-D3EC-4987-812F-6B374BF12B73}" destId="{39EC72E4-F307-43D0-B47A-A94781A0EAD3}" srcOrd="0" destOrd="0" presId="urn:microsoft.com/office/officeart/2005/8/layout/hProcess9"/>
    <dgm:cxn modelId="{A36B0E57-F543-4B35-B36B-B66C5C5A988F}" srcId="{8C69B5F6-D3EC-4987-812F-6B374BF12B73}" destId="{BEA50283-BE52-4938-A9EC-C243484958E6}" srcOrd="1" destOrd="0" parTransId="{66BC3BBB-F31A-470D-BC2F-2228D2CC227A}" sibTransId="{99851F3F-E9E2-4312-8E13-A9C23C2B256A}"/>
    <dgm:cxn modelId="{7425DA28-F65B-4FC3-9BC9-12A1ECFFC67E}" type="presOf" srcId="{AE05B9CE-7E3F-4D5E-B21C-C8F53FD48012}" destId="{46EF06ED-E22E-462D-AAD9-163D9C333EB9}" srcOrd="0" destOrd="0" presId="urn:microsoft.com/office/officeart/2005/8/layout/hProcess9"/>
    <dgm:cxn modelId="{717D2832-0DFA-4B91-8365-A8941E4919FE}" type="presParOf" srcId="{39EC72E4-F307-43D0-B47A-A94781A0EAD3}" destId="{87D47425-EFCC-4C83-979D-9E2C84984154}" srcOrd="0" destOrd="0" presId="urn:microsoft.com/office/officeart/2005/8/layout/hProcess9"/>
    <dgm:cxn modelId="{4D2A2D80-885A-4C72-B4E9-FF78ACEAC269}" type="presParOf" srcId="{39EC72E4-F307-43D0-B47A-A94781A0EAD3}" destId="{E0233A32-5A64-4D1E-9876-CCACFA7B4DED}" srcOrd="1" destOrd="0" presId="urn:microsoft.com/office/officeart/2005/8/layout/hProcess9"/>
    <dgm:cxn modelId="{628C0D00-89CA-4B0A-B628-AB8A427E1B5A}" type="presParOf" srcId="{E0233A32-5A64-4D1E-9876-CCACFA7B4DED}" destId="{9187F0E4-3C34-4F18-A0CA-EE15F40F6DB5}" srcOrd="0" destOrd="0" presId="urn:microsoft.com/office/officeart/2005/8/layout/hProcess9"/>
    <dgm:cxn modelId="{54F73E63-5CF6-47C9-81B6-58DAF5ECC621}" type="presParOf" srcId="{E0233A32-5A64-4D1E-9876-CCACFA7B4DED}" destId="{1A701448-0D00-4BDA-B731-F23DF120F85C}" srcOrd="1" destOrd="0" presId="urn:microsoft.com/office/officeart/2005/8/layout/hProcess9"/>
    <dgm:cxn modelId="{A7F2CFE8-DA4A-46CF-BA09-473DE2C0BCFD}" type="presParOf" srcId="{E0233A32-5A64-4D1E-9876-CCACFA7B4DED}" destId="{674B9B6D-3D5C-4D2E-82AA-9A9910494CC6}" srcOrd="2" destOrd="0" presId="urn:microsoft.com/office/officeart/2005/8/layout/hProcess9"/>
    <dgm:cxn modelId="{2F8F2E29-4F1C-4F17-9AED-3836FB37BACA}" type="presParOf" srcId="{E0233A32-5A64-4D1E-9876-CCACFA7B4DED}" destId="{B35A3DF8-906D-4DFF-86D7-F1FF38C9EBA1}" srcOrd="3" destOrd="0" presId="urn:microsoft.com/office/officeart/2005/8/layout/hProcess9"/>
    <dgm:cxn modelId="{AB7E0193-6435-4502-B88A-E794784AD267}" type="presParOf" srcId="{E0233A32-5A64-4D1E-9876-CCACFA7B4DED}" destId="{46EF06ED-E22E-462D-AAD9-163D9C333E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BDAF2-B15F-4F33-B48F-38DC7975895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B01812A-A325-4171-975E-D8A59E488D3C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85-95% especies vegetales 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531D9F16-D5EE-40B9-8693-B91CF639493B}" type="parTrans" cxnId="{E3FCFE14-2743-410C-BBA4-100E79904305}">
      <dgm:prSet/>
      <dgm:spPr/>
      <dgm:t>
        <a:bodyPr/>
        <a:lstStyle/>
        <a:p>
          <a:endParaRPr lang="es-EC"/>
        </a:p>
      </dgm:t>
    </dgm:pt>
    <dgm:pt modelId="{18567804-9A07-4892-AC99-C006E54B9506}" type="sibTrans" cxnId="{E3FCFE14-2743-410C-BBA4-100E79904305}">
      <dgm:prSet/>
      <dgm:spPr/>
      <dgm:t>
        <a:bodyPr/>
        <a:lstStyle/>
        <a:p>
          <a:endParaRPr lang="es-EC"/>
        </a:p>
      </dgm:t>
    </dgm:pt>
    <dgm:pt modelId="{F1C77D2F-F8B0-49B2-AF41-6C6123C8F854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Asociación mutualista HONGO-PLANTA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0B3B441A-F949-4CD1-9F4F-D9B24AC69A56}" type="parTrans" cxnId="{A577F534-43A3-4CC4-93DE-4D43ABB171B2}">
      <dgm:prSet/>
      <dgm:spPr/>
      <dgm:t>
        <a:bodyPr/>
        <a:lstStyle/>
        <a:p>
          <a:endParaRPr lang="es-EC"/>
        </a:p>
      </dgm:t>
    </dgm:pt>
    <dgm:pt modelId="{CB0D7590-B5F3-496A-A2F0-BD94CE726A4E}" type="sibTrans" cxnId="{A577F534-43A3-4CC4-93DE-4D43ABB171B2}">
      <dgm:prSet/>
      <dgm:spPr/>
      <dgm:t>
        <a:bodyPr/>
        <a:lstStyle/>
        <a:p>
          <a:endParaRPr lang="es-EC"/>
        </a:p>
      </dgm:t>
    </dgm:pt>
    <dgm:pt modelId="{0E0DDE40-12D9-44C0-BB2B-29C7CD1E7A57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Coadyuvante microbiano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0846582D-7967-40FC-A381-1D99069BDAB8}" type="parTrans" cxnId="{94091B16-C415-46EF-AA2D-0D65B76EB9C9}">
      <dgm:prSet/>
      <dgm:spPr/>
      <dgm:t>
        <a:bodyPr/>
        <a:lstStyle/>
        <a:p>
          <a:endParaRPr lang="es-EC"/>
        </a:p>
      </dgm:t>
    </dgm:pt>
    <dgm:pt modelId="{2542164B-5022-4AC5-A537-AD3009EB1211}" type="sibTrans" cxnId="{94091B16-C415-46EF-AA2D-0D65B76EB9C9}">
      <dgm:prSet/>
      <dgm:spPr/>
      <dgm:t>
        <a:bodyPr/>
        <a:lstStyle/>
        <a:p>
          <a:endParaRPr lang="es-EC"/>
        </a:p>
      </dgm:t>
    </dgm:pt>
    <dgm:pt modelId="{A97FCBF8-2E6F-41F1-95C4-D6A122CBFA2B}">
      <dgm:prSet phldrT="[Texto]"/>
      <dgm:spPr/>
      <dgm:t>
        <a:bodyPr/>
        <a:lstStyle/>
        <a:p>
          <a:r>
            <a:rPr lang="es-EC" b="1" smtClean="0">
              <a:latin typeface="Times New Roman" pitchFamily="18" charset="0"/>
              <a:cs typeface="Times New Roman" pitchFamily="18" charset="0"/>
            </a:rPr>
            <a:t>HONGOS MICORRÍCICOS ARBUSCULARES</a:t>
          </a:r>
          <a:endParaRPr lang="es-EC" b="1" dirty="0">
            <a:latin typeface="Times New Roman" pitchFamily="18" charset="0"/>
            <a:cs typeface="Times New Roman" pitchFamily="18" charset="0"/>
          </a:endParaRPr>
        </a:p>
      </dgm:t>
    </dgm:pt>
    <dgm:pt modelId="{662C48F5-AA37-45F0-ADF5-009C769988E9}" type="parTrans" cxnId="{D92D5C75-E9A9-4202-92B7-970576288CB5}">
      <dgm:prSet/>
      <dgm:spPr/>
      <dgm:t>
        <a:bodyPr/>
        <a:lstStyle/>
        <a:p>
          <a:endParaRPr lang="es-EC"/>
        </a:p>
      </dgm:t>
    </dgm:pt>
    <dgm:pt modelId="{0C2D4272-8DF9-4D0C-8C83-933EF75C0C73}" type="sibTrans" cxnId="{D92D5C75-E9A9-4202-92B7-970576288CB5}">
      <dgm:prSet/>
      <dgm:spPr/>
      <dgm:t>
        <a:bodyPr/>
        <a:lstStyle/>
        <a:p>
          <a:endParaRPr lang="es-EC"/>
        </a:p>
      </dgm:t>
    </dgm:pt>
    <dgm:pt modelId="{6C841616-3D8A-40E3-AAF7-33D6D47B9514}" type="pres">
      <dgm:prSet presAssocID="{07EBDAF2-B15F-4F33-B48F-38DC7975895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8E7C83-B1DF-466D-9998-E549E35A4E2F}" type="pres">
      <dgm:prSet presAssocID="{07EBDAF2-B15F-4F33-B48F-38DC79758959}" presName="ellipse" presStyleLbl="trBgShp" presStyleIdx="0" presStyleCnt="1" custLinFactNeighborX="701"/>
      <dgm:spPr/>
    </dgm:pt>
    <dgm:pt modelId="{D6F3DC20-95E7-412B-8F01-DC31939E469D}" type="pres">
      <dgm:prSet presAssocID="{07EBDAF2-B15F-4F33-B48F-38DC79758959}" presName="arrow1" presStyleLbl="fgShp" presStyleIdx="0" presStyleCnt="1"/>
      <dgm:spPr/>
    </dgm:pt>
    <dgm:pt modelId="{10197FAB-3DA2-408C-9DA0-B8134D10CFB6}" type="pres">
      <dgm:prSet presAssocID="{07EBDAF2-B15F-4F33-B48F-38DC7975895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0F9427-9923-4BBB-93D7-7380DBF5F6A4}" type="pres">
      <dgm:prSet presAssocID="{F1C77D2F-F8B0-49B2-AF41-6C6123C8F854}" presName="item1" presStyleLbl="node1" presStyleIdx="0" presStyleCnt="3" custScaleX="121687" custScaleY="112976" custLinFactNeighborX="-12600" custLinFactNeighborY="63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CB713B-83D5-444E-86F7-EFC61B08FF47}" type="pres">
      <dgm:prSet presAssocID="{0E0DDE40-12D9-44C0-BB2B-29C7CD1E7A57}" presName="item2" presStyleLbl="node1" presStyleIdx="1" presStyleCnt="3" custScaleX="112600" custScaleY="101598" custLinFactNeighborX="-2287" custLinFactNeighborY="-13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B57B47-39A0-4EB2-9576-37A6C8538F4E}" type="pres">
      <dgm:prSet presAssocID="{A97FCBF8-2E6F-41F1-95C4-D6A122CBFA2B}" presName="item3" presStyleLbl="node1" presStyleIdx="2" presStyleCnt="3" custScaleX="111563" custScaleY="94579" custLinFactNeighborX="18900" custLinFactNeighborY="126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3371E6-FB7E-4659-9572-30A0157DFF94}" type="pres">
      <dgm:prSet presAssocID="{07EBDAF2-B15F-4F33-B48F-38DC79758959}" presName="funnel" presStyleLbl="trAlignAcc1" presStyleIdx="0" presStyleCnt="1" custLinFactNeighborX="-1290" custLinFactNeighborY="-893"/>
      <dgm:spPr/>
    </dgm:pt>
  </dgm:ptLst>
  <dgm:cxnLst>
    <dgm:cxn modelId="{62E56252-372D-40F6-9FD8-C829F455D08D}" type="presOf" srcId="{A97FCBF8-2E6F-41F1-95C4-D6A122CBFA2B}" destId="{10197FAB-3DA2-408C-9DA0-B8134D10CFB6}" srcOrd="0" destOrd="0" presId="urn:microsoft.com/office/officeart/2005/8/layout/funnel1"/>
    <dgm:cxn modelId="{E3FCFE14-2743-410C-BBA4-100E79904305}" srcId="{07EBDAF2-B15F-4F33-B48F-38DC79758959}" destId="{1B01812A-A325-4171-975E-D8A59E488D3C}" srcOrd="0" destOrd="0" parTransId="{531D9F16-D5EE-40B9-8693-B91CF639493B}" sibTransId="{18567804-9A07-4892-AC99-C006E54B9506}"/>
    <dgm:cxn modelId="{D92D5C75-E9A9-4202-92B7-970576288CB5}" srcId="{07EBDAF2-B15F-4F33-B48F-38DC79758959}" destId="{A97FCBF8-2E6F-41F1-95C4-D6A122CBFA2B}" srcOrd="3" destOrd="0" parTransId="{662C48F5-AA37-45F0-ADF5-009C769988E9}" sibTransId="{0C2D4272-8DF9-4D0C-8C83-933EF75C0C73}"/>
    <dgm:cxn modelId="{A577F534-43A3-4CC4-93DE-4D43ABB171B2}" srcId="{07EBDAF2-B15F-4F33-B48F-38DC79758959}" destId="{F1C77D2F-F8B0-49B2-AF41-6C6123C8F854}" srcOrd="1" destOrd="0" parTransId="{0B3B441A-F949-4CD1-9F4F-D9B24AC69A56}" sibTransId="{CB0D7590-B5F3-496A-A2F0-BD94CE726A4E}"/>
    <dgm:cxn modelId="{9359F408-95B1-473C-BED9-D3204204881D}" type="presOf" srcId="{F1C77D2F-F8B0-49B2-AF41-6C6123C8F854}" destId="{D2CB713B-83D5-444E-86F7-EFC61B08FF47}" srcOrd="0" destOrd="0" presId="urn:microsoft.com/office/officeart/2005/8/layout/funnel1"/>
    <dgm:cxn modelId="{94091B16-C415-46EF-AA2D-0D65B76EB9C9}" srcId="{07EBDAF2-B15F-4F33-B48F-38DC79758959}" destId="{0E0DDE40-12D9-44C0-BB2B-29C7CD1E7A57}" srcOrd="2" destOrd="0" parTransId="{0846582D-7967-40FC-A381-1D99069BDAB8}" sibTransId="{2542164B-5022-4AC5-A537-AD3009EB1211}"/>
    <dgm:cxn modelId="{036552E8-C2F4-4133-9355-283ED48CE704}" type="presOf" srcId="{07EBDAF2-B15F-4F33-B48F-38DC79758959}" destId="{6C841616-3D8A-40E3-AAF7-33D6D47B9514}" srcOrd="0" destOrd="0" presId="urn:microsoft.com/office/officeart/2005/8/layout/funnel1"/>
    <dgm:cxn modelId="{B3ABB0B6-9445-4EC7-BF7D-B9C028964601}" type="presOf" srcId="{1B01812A-A325-4171-975E-D8A59E488D3C}" destId="{A8B57B47-39A0-4EB2-9576-37A6C8538F4E}" srcOrd="0" destOrd="0" presId="urn:microsoft.com/office/officeart/2005/8/layout/funnel1"/>
    <dgm:cxn modelId="{26A8E04E-7081-4967-869F-843CA60C2DE0}" type="presOf" srcId="{0E0DDE40-12D9-44C0-BB2B-29C7CD1E7A57}" destId="{210F9427-9923-4BBB-93D7-7380DBF5F6A4}" srcOrd="0" destOrd="0" presId="urn:microsoft.com/office/officeart/2005/8/layout/funnel1"/>
    <dgm:cxn modelId="{B64ABACC-274D-462A-97AC-62012CE71873}" type="presParOf" srcId="{6C841616-3D8A-40E3-AAF7-33D6D47B9514}" destId="{D98E7C83-B1DF-466D-9998-E549E35A4E2F}" srcOrd="0" destOrd="0" presId="urn:microsoft.com/office/officeart/2005/8/layout/funnel1"/>
    <dgm:cxn modelId="{4C2F186E-7D8C-4556-9B24-A26835C870A6}" type="presParOf" srcId="{6C841616-3D8A-40E3-AAF7-33D6D47B9514}" destId="{D6F3DC20-95E7-412B-8F01-DC31939E469D}" srcOrd="1" destOrd="0" presId="urn:microsoft.com/office/officeart/2005/8/layout/funnel1"/>
    <dgm:cxn modelId="{FACFEC02-EDF9-448A-8786-31FF52A1D2D4}" type="presParOf" srcId="{6C841616-3D8A-40E3-AAF7-33D6D47B9514}" destId="{10197FAB-3DA2-408C-9DA0-B8134D10CFB6}" srcOrd="2" destOrd="0" presId="urn:microsoft.com/office/officeart/2005/8/layout/funnel1"/>
    <dgm:cxn modelId="{68CC2DF5-75F9-4F95-9C38-564742DEBF55}" type="presParOf" srcId="{6C841616-3D8A-40E3-AAF7-33D6D47B9514}" destId="{210F9427-9923-4BBB-93D7-7380DBF5F6A4}" srcOrd="3" destOrd="0" presId="urn:microsoft.com/office/officeart/2005/8/layout/funnel1"/>
    <dgm:cxn modelId="{D9634504-53FA-4F9F-8989-7DF9C3D56CC2}" type="presParOf" srcId="{6C841616-3D8A-40E3-AAF7-33D6D47B9514}" destId="{D2CB713B-83D5-444E-86F7-EFC61B08FF47}" srcOrd="4" destOrd="0" presId="urn:microsoft.com/office/officeart/2005/8/layout/funnel1"/>
    <dgm:cxn modelId="{EDFF52D0-18F5-4851-B603-01FB890FCC24}" type="presParOf" srcId="{6C841616-3D8A-40E3-AAF7-33D6D47B9514}" destId="{A8B57B47-39A0-4EB2-9576-37A6C8538F4E}" srcOrd="5" destOrd="0" presId="urn:microsoft.com/office/officeart/2005/8/layout/funnel1"/>
    <dgm:cxn modelId="{B6EFC1E2-4957-40FF-813C-0C28CC483541}" type="presParOf" srcId="{6C841616-3D8A-40E3-AAF7-33D6D47B9514}" destId="{373371E6-FB7E-4659-9572-30A0157DFF9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9D9C59-8D2F-49E7-B5C6-4CA1AF413CAE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B5872A8-BD28-41DC-BB13-6121226CE102}">
      <dgm:prSet phldrT="[Texto]"/>
      <dgm:spPr/>
      <dgm:t>
        <a:bodyPr/>
        <a:lstStyle/>
        <a:p>
          <a:r>
            <a:rPr lang="es-EC" dirty="0" smtClean="0"/>
            <a:t>Fase asimbiótica</a:t>
          </a:r>
          <a:endParaRPr lang="es-EC" dirty="0"/>
        </a:p>
      </dgm:t>
    </dgm:pt>
    <dgm:pt modelId="{FB485588-8A92-4953-A756-FCC87DACF829}" type="parTrans" cxnId="{90CD0137-DB22-4B41-ACB1-9245CD002C69}">
      <dgm:prSet/>
      <dgm:spPr/>
      <dgm:t>
        <a:bodyPr/>
        <a:lstStyle/>
        <a:p>
          <a:endParaRPr lang="es-EC"/>
        </a:p>
      </dgm:t>
    </dgm:pt>
    <dgm:pt modelId="{507EAE71-7B23-4C94-A9E5-154FDC2B83BB}" type="sibTrans" cxnId="{90CD0137-DB22-4B41-ACB1-9245CD002C69}">
      <dgm:prSet/>
      <dgm:spPr/>
      <dgm:t>
        <a:bodyPr/>
        <a:lstStyle/>
        <a:p>
          <a:endParaRPr lang="es-EC"/>
        </a:p>
      </dgm:t>
    </dgm:pt>
    <dgm:pt modelId="{9956D8D0-2C80-4CC1-873D-3B0F3538E986}">
      <dgm:prSet phldrT="[Texto]"/>
      <dgm:spPr/>
      <dgm:t>
        <a:bodyPr/>
        <a:lstStyle/>
        <a:p>
          <a:r>
            <a:rPr lang="es-EC" dirty="0" smtClean="0"/>
            <a:t>Fase </a:t>
          </a:r>
          <a:r>
            <a:rPr lang="es-EC" dirty="0" err="1" smtClean="0"/>
            <a:t>presimbiótica</a:t>
          </a:r>
          <a:endParaRPr lang="es-EC" dirty="0"/>
        </a:p>
      </dgm:t>
    </dgm:pt>
    <dgm:pt modelId="{DFD4F311-30F9-442F-8F74-341EC0DEC337}" type="parTrans" cxnId="{E2D768C8-8750-4C58-AB5D-E53D73A4E7A7}">
      <dgm:prSet/>
      <dgm:spPr/>
      <dgm:t>
        <a:bodyPr/>
        <a:lstStyle/>
        <a:p>
          <a:endParaRPr lang="es-EC"/>
        </a:p>
      </dgm:t>
    </dgm:pt>
    <dgm:pt modelId="{C9F48625-4024-4683-80DB-EBA2F4C4E50E}" type="sibTrans" cxnId="{E2D768C8-8750-4C58-AB5D-E53D73A4E7A7}">
      <dgm:prSet/>
      <dgm:spPr/>
      <dgm:t>
        <a:bodyPr/>
        <a:lstStyle/>
        <a:p>
          <a:endParaRPr lang="es-EC"/>
        </a:p>
      </dgm:t>
    </dgm:pt>
    <dgm:pt modelId="{F1514D89-5CD3-4992-8D16-982534BD312C}">
      <dgm:prSet phldrT="[Texto]"/>
      <dgm:spPr/>
      <dgm:t>
        <a:bodyPr/>
        <a:lstStyle/>
        <a:p>
          <a:r>
            <a:rPr lang="es-EC" dirty="0" smtClean="0"/>
            <a:t>Fase simbiótica</a:t>
          </a:r>
          <a:endParaRPr lang="es-EC" dirty="0"/>
        </a:p>
      </dgm:t>
    </dgm:pt>
    <dgm:pt modelId="{F89C8DF9-CA9E-4813-AA89-D03101676C94}" type="parTrans" cxnId="{8264D5A7-3539-4C3A-9ED9-344585B614E2}">
      <dgm:prSet/>
      <dgm:spPr/>
      <dgm:t>
        <a:bodyPr/>
        <a:lstStyle/>
        <a:p>
          <a:endParaRPr lang="es-EC"/>
        </a:p>
      </dgm:t>
    </dgm:pt>
    <dgm:pt modelId="{D920F6DC-A561-489E-990F-AFC140E7D3A1}" type="sibTrans" cxnId="{8264D5A7-3539-4C3A-9ED9-344585B614E2}">
      <dgm:prSet/>
      <dgm:spPr/>
      <dgm:t>
        <a:bodyPr/>
        <a:lstStyle/>
        <a:p>
          <a:endParaRPr lang="es-EC"/>
        </a:p>
      </dgm:t>
    </dgm:pt>
    <dgm:pt modelId="{10F952F1-5074-41D1-BF58-FAC2C0957901}" type="pres">
      <dgm:prSet presAssocID="{009D9C59-8D2F-49E7-B5C6-4CA1AF413C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BE9E3B-A3E3-48FA-941A-416DE6FA3D1D}" type="pres">
      <dgm:prSet presAssocID="{009D9C59-8D2F-49E7-B5C6-4CA1AF413CAE}" presName="dummyMaxCanvas" presStyleCnt="0">
        <dgm:presLayoutVars/>
      </dgm:prSet>
      <dgm:spPr/>
    </dgm:pt>
    <dgm:pt modelId="{D8BDC1A7-6EC5-4426-8DE3-A1A819E4ABAE}" type="pres">
      <dgm:prSet presAssocID="{009D9C59-8D2F-49E7-B5C6-4CA1AF413CA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7613C6-F727-44D2-AF0B-FD8976699EE7}" type="pres">
      <dgm:prSet presAssocID="{009D9C59-8D2F-49E7-B5C6-4CA1AF413CA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45368A-FC9B-4DA3-B545-3BEC6DE3B42D}" type="pres">
      <dgm:prSet presAssocID="{009D9C59-8D2F-49E7-B5C6-4CA1AF413CA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5B2F92-1A26-4E61-997A-B69D5406AB7E}" type="pres">
      <dgm:prSet presAssocID="{009D9C59-8D2F-49E7-B5C6-4CA1AF413CA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4FEFF0-3573-498F-9DBF-42B722ACE336}" type="pres">
      <dgm:prSet presAssocID="{009D9C59-8D2F-49E7-B5C6-4CA1AF413CA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577C90-00B1-451E-BA53-F812A49BFD7E}" type="pres">
      <dgm:prSet presAssocID="{009D9C59-8D2F-49E7-B5C6-4CA1AF413CA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41E36D-7E20-47CA-9CBA-3A7369E5EE1B}" type="pres">
      <dgm:prSet presAssocID="{009D9C59-8D2F-49E7-B5C6-4CA1AF413CA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F410E6-33D0-4C37-A1D1-89E3DD9BA4AB}" type="pres">
      <dgm:prSet presAssocID="{009D9C59-8D2F-49E7-B5C6-4CA1AF413CA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F019D1-AA2A-4CB7-B1D2-F0CCA07F347D}" type="presOf" srcId="{8B5872A8-BD28-41DC-BB13-6121226CE102}" destId="{4D577C90-00B1-451E-BA53-F812A49BFD7E}" srcOrd="1" destOrd="0" presId="urn:microsoft.com/office/officeart/2005/8/layout/vProcess5"/>
    <dgm:cxn modelId="{C2D61DA2-DA75-4712-A8BC-7AD9750AF35B}" type="presOf" srcId="{009D9C59-8D2F-49E7-B5C6-4CA1AF413CAE}" destId="{10F952F1-5074-41D1-BF58-FAC2C0957901}" srcOrd="0" destOrd="0" presId="urn:microsoft.com/office/officeart/2005/8/layout/vProcess5"/>
    <dgm:cxn modelId="{B7CE6A1A-A0E9-4FD3-804F-6F892BB69B5A}" type="presOf" srcId="{F1514D89-5CD3-4992-8D16-982534BD312C}" destId="{F7F410E6-33D0-4C37-A1D1-89E3DD9BA4AB}" srcOrd="1" destOrd="0" presId="urn:microsoft.com/office/officeart/2005/8/layout/vProcess5"/>
    <dgm:cxn modelId="{12EF0A7D-59F8-4E10-B94C-FAEE1594A757}" type="presOf" srcId="{C9F48625-4024-4683-80DB-EBA2F4C4E50E}" destId="{D74FEFF0-3573-498F-9DBF-42B722ACE336}" srcOrd="0" destOrd="0" presId="urn:microsoft.com/office/officeart/2005/8/layout/vProcess5"/>
    <dgm:cxn modelId="{F99217A2-8116-48D5-81A0-0868D6BAB637}" type="presOf" srcId="{F1514D89-5CD3-4992-8D16-982534BD312C}" destId="{E545368A-FC9B-4DA3-B545-3BEC6DE3B42D}" srcOrd="0" destOrd="0" presId="urn:microsoft.com/office/officeart/2005/8/layout/vProcess5"/>
    <dgm:cxn modelId="{AB3CF702-CEEA-439A-AF61-E38F461233F3}" type="presOf" srcId="{507EAE71-7B23-4C94-A9E5-154FDC2B83BB}" destId="{D45B2F92-1A26-4E61-997A-B69D5406AB7E}" srcOrd="0" destOrd="0" presId="urn:microsoft.com/office/officeart/2005/8/layout/vProcess5"/>
    <dgm:cxn modelId="{65FF46E9-AE39-4453-A63D-86A4CA52D100}" type="presOf" srcId="{9956D8D0-2C80-4CC1-873D-3B0F3538E986}" destId="{517613C6-F727-44D2-AF0B-FD8976699EE7}" srcOrd="0" destOrd="0" presId="urn:microsoft.com/office/officeart/2005/8/layout/vProcess5"/>
    <dgm:cxn modelId="{EE11937C-AFDD-4AB6-848B-3AC2633C872E}" type="presOf" srcId="{9956D8D0-2C80-4CC1-873D-3B0F3538E986}" destId="{1B41E36D-7E20-47CA-9CBA-3A7369E5EE1B}" srcOrd="1" destOrd="0" presId="urn:microsoft.com/office/officeart/2005/8/layout/vProcess5"/>
    <dgm:cxn modelId="{E2D768C8-8750-4C58-AB5D-E53D73A4E7A7}" srcId="{009D9C59-8D2F-49E7-B5C6-4CA1AF413CAE}" destId="{9956D8D0-2C80-4CC1-873D-3B0F3538E986}" srcOrd="1" destOrd="0" parTransId="{DFD4F311-30F9-442F-8F74-341EC0DEC337}" sibTransId="{C9F48625-4024-4683-80DB-EBA2F4C4E50E}"/>
    <dgm:cxn modelId="{90CD0137-DB22-4B41-ACB1-9245CD002C69}" srcId="{009D9C59-8D2F-49E7-B5C6-4CA1AF413CAE}" destId="{8B5872A8-BD28-41DC-BB13-6121226CE102}" srcOrd="0" destOrd="0" parTransId="{FB485588-8A92-4953-A756-FCC87DACF829}" sibTransId="{507EAE71-7B23-4C94-A9E5-154FDC2B83BB}"/>
    <dgm:cxn modelId="{8264D5A7-3539-4C3A-9ED9-344585B614E2}" srcId="{009D9C59-8D2F-49E7-B5C6-4CA1AF413CAE}" destId="{F1514D89-5CD3-4992-8D16-982534BD312C}" srcOrd="2" destOrd="0" parTransId="{F89C8DF9-CA9E-4813-AA89-D03101676C94}" sibTransId="{D920F6DC-A561-489E-990F-AFC140E7D3A1}"/>
    <dgm:cxn modelId="{644C5F64-3826-4725-ABC4-530CCF8EB7D0}" type="presOf" srcId="{8B5872A8-BD28-41DC-BB13-6121226CE102}" destId="{D8BDC1A7-6EC5-4426-8DE3-A1A819E4ABAE}" srcOrd="0" destOrd="0" presId="urn:microsoft.com/office/officeart/2005/8/layout/vProcess5"/>
    <dgm:cxn modelId="{1944977D-AA83-46B8-B429-F10F0C0BCA32}" type="presParOf" srcId="{10F952F1-5074-41D1-BF58-FAC2C0957901}" destId="{F1BE9E3B-A3E3-48FA-941A-416DE6FA3D1D}" srcOrd="0" destOrd="0" presId="urn:microsoft.com/office/officeart/2005/8/layout/vProcess5"/>
    <dgm:cxn modelId="{D4EB432D-B570-4EAA-A428-BB65DAE9A78C}" type="presParOf" srcId="{10F952F1-5074-41D1-BF58-FAC2C0957901}" destId="{D8BDC1A7-6EC5-4426-8DE3-A1A819E4ABAE}" srcOrd="1" destOrd="0" presId="urn:microsoft.com/office/officeart/2005/8/layout/vProcess5"/>
    <dgm:cxn modelId="{0E0975E7-9E0C-445C-ACB5-08524C9E3D2C}" type="presParOf" srcId="{10F952F1-5074-41D1-BF58-FAC2C0957901}" destId="{517613C6-F727-44D2-AF0B-FD8976699EE7}" srcOrd="2" destOrd="0" presId="urn:microsoft.com/office/officeart/2005/8/layout/vProcess5"/>
    <dgm:cxn modelId="{CE80C3D4-59C8-4754-BD0E-5692F3AF25A1}" type="presParOf" srcId="{10F952F1-5074-41D1-BF58-FAC2C0957901}" destId="{E545368A-FC9B-4DA3-B545-3BEC6DE3B42D}" srcOrd="3" destOrd="0" presId="urn:microsoft.com/office/officeart/2005/8/layout/vProcess5"/>
    <dgm:cxn modelId="{82AE2E6F-60DD-4047-BE3B-039E572E379E}" type="presParOf" srcId="{10F952F1-5074-41D1-BF58-FAC2C0957901}" destId="{D45B2F92-1A26-4E61-997A-B69D5406AB7E}" srcOrd="4" destOrd="0" presId="urn:microsoft.com/office/officeart/2005/8/layout/vProcess5"/>
    <dgm:cxn modelId="{4C612E93-3F81-4ED6-8F3B-B60FDE3A2AC0}" type="presParOf" srcId="{10F952F1-5074-41D1-BF58-FAC2C0957901}" destId="{D74FEFF0-3573-498F-9DBF-42B722ACE336}" srcOrd="5" destOrd="0" presId="urn:microsoft.com/office/officeart/2005/8/layout/vProcess5"/>
    <dgm:cxn modelId="{859E9981-9916-4445-9B11-EDA15CF016F1}" type="presParOf" srcId="{10F952F1-5074-41D1-BF58-FAC2C0957901}" destId="{4D577C90-00B1-451E-BA53-F812A49BFD7E}" srcOrd="6" destOrd="0" presId="urn:microsoft.com/office/officeart/2005/8/layout/vProcess5"/>
    <dgm:cxn modelId="{0F0A4BEB-B790-47F2-9D52-5C20730ACB8F}" type="presParOf" srcId="{10F952F1-5074-41D1-BF58-FAC2C0957901}" destId="{1B41E36D-7E20-47CA-9CBA-3A7369E5EE1B}" srcOrd="7" destOrd="0" presId="urn:microsoft.com/office/officeart/2005/8/layout/vProcess5"/>
    <dgm:cxn modelId="{E8498A90-A80B-4F66-A754-7D12108FB5C5}" type="presParOf" srcId="{10F952F1-5074-41D1-BF58-FAC2C0957901}" destId="{F7F410E6-33D0-4C37-A1D1-89E3DD9BA4A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B7F755-46D0-4858-94BA-F8A9106B3D56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3B6D12E-B73E-42A6-BC8B-3AAB92BF2EDB}">
      <dgm:prSet phldrT="[Texto]" custT="1"/>
      <dgm:spPr/>
      <dgm:t>
        <a:bodyPr/>
        <a:lstStyle/>
        <a:p>
          <a:r>
            <a:rPr lang="es-EC" sz="2400" b="1" i="1" dirty="0" err="1" smtClean="0">
              <a:latin typeface="Times New Roman" pitchFamily="18" charset="0"/>
              <a:cs typeface="Times New Roman" pitchFamily="18" charset="0"/>
            </a:rPr>
            <a:t>Azospirillum</a:t>
          </a:r>
          <a:endParaRPr lang="es-E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A8C7972A-5F50-4FD5-ABEF-1260A69B9049}" type="parTrans" cxnId="{46496ED5-5599-47DE-AC47-C3360CCFADC5}">
      <dgm:prSet/>
      <dgm:spPr/>
      <dgm:t>
        <a:bodyPr/>
        <a:lstStyle/>
        <a:p>
          <a:endParaRPr lang="es-ES"/>
        </a:p>
      </dgm:t>
    </dgm:pt>
    <dgm:pt modelId="{0767E2DB-A221-45AF-8D35-451B3A295F86}" type="sibTrans" cxnId="{46496ED5-5599-47DE-AC47-C3360CCFADC5}">
      <dgm:prSet/>
      <dgm:spPr/>
      <dgm:t>
        <a:bodyPr/>
        <a:lstStyle/>
        <a:p>
          <a:endParaRPr lang="es-ES"/>
        </a:p>
      </dgm:t>
    </dgm:pt>
    <dgm:pt modelId="{85D61D8E-73CA-4F75-B5DB-364BA2C7CA6E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Bacilos Gram (-)  </a:t>
          </a:r>
          <a:r>
            <a:rPr lang="es-EC" sz="1800" dirty="0" err="1" smtClean="0">
              <a:latin typeface="Times New Roman" pitchFamily="18" charset="0"/>
              <a:cs typeface="Times New Roman" pitchFamily="18" charset="0"/>
            </a:rPr>
            <a:t>Diazótrofa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35052B3E-4773-45A5-A85D-0C32370A2090}" type="parTrans" cxnId="{CDC62049-7455-4E35-86DD-BE2B01A32425}">
      <dgm:prSet/>
      <dgm:spPr/>
      <dgm:t>
        <a:bodyPr/>
        <a:lstStyle/>
        <a:p>
          <a:endParaRPr lang="es-ES"/>
        </a:p>
      </dgm:t>
    </dgm:pt>
    <dgm:pt modelId="{CBBE3646-7804-42CA-B2D2-4F59884C46E9}" type="sibTrans" cxnId="{CDC62049-7455-4E35-86DD-BE2B01A32425}">
      <dgm:prSet/>
      <dgm:spPr/>
      <dgm:t>
        <a:bodyPr/>
        <a:lstStyle/>
        <a:p>
          <a:endParaRPr lang="es-ES"/>
        </a:p>
      </dgm:t>
    </dgm:pt>
    <dgm:pt modelId="{3BE61E86-1916-44CB-96D1-2969FA7E26EC}">
      <dgm:prSet phldrT="[Texto]" custT="1"/>
      <dgm:spPr/>
      <dgm:t>
        <a:bodyPr/>
        <a:lstStyle/>
        <a:p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pH 6 a 7</a:t>
          </a:r>
        </a:p>
        <a:p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T°= 30°C</a:t>
          </a:r>
        </a:p>
      </dgm:t>
    </dgm:pt>
    <dgm:pt modelId="{1D35BC42-A000-4A5C-B34E-B506F1DA4F7F}" type="parTrans" cxnId="{E88AF0AA-26D9-4066-8A98-E878566A81DE}">
      <dgm:prSet/>
      <dgm:spPr/>
      <dgm:t>
        <a:bodyPr/>
        <a:lstStyle/>
        <a:p>
          <a:endParaRPr lang="es-ES"/>
        </a:p>
      </dgm:t>
    </dgm:pt>
    <dgm:pt modelId="{83B66D44-7F8A-4B1C-8453-017E56226552}" type="sibTrans" cxnId="{E88AF0AA-26D9-4066-8A98-E878566A81DE}">
      <dgm:prSet/>
      <dgm:spPr/>
      <dgm:t>
        <a:bodyPr/>
        <a:lstStyle/>
        <a:p>
          <a:endParaRPr lang="es-ES"/>
        </a:p>
      </dgm:t>
    </dgm:pt>
    <dgm:pt modelId="{40E8A1B3-A460-4635-9984-7FF3051DCF8B}">
      <dgm:prSet phldrT="[Texto]" custT="1"/>
      <dgm:spPr/>
      <dgm:t>
        <a:bodyPr/>
        <a:lstStyle/>
        <a:p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Familia </a:t>
          </a:r>
          <a:r>
            <a:rPr lang="es-EC" sz="2000" i="1" dirty="0" err="1" smtClean="0">
              <a:latin typeface="Times New Roman" pitchFamily="18" charset="0"/>
              <a:cs typeface="Times New Roman" pitchFamily="18" charset="0"/>
            </a:rPr>
            <a:t>Rhodospirillaceae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4C58CBA4-205A-45C6-AA04-797D1B526299}" type="parTrans" cxnId="{5C0D5B51-C774-47F6-9B47-5AC3B4012305}">
      <dgm:prSet/>
      <dgm:spPr/>
      <dgm:t>
        <a:bodyPr/>
        <a:lstStyle/>
        <a:p>
          <a:endParaRPr lang="es-ES"/>
        </a:p>
      </dgm:t>
    </dgm:pt>
    <dgm:pt modelId="{419950F1-0D2A-4E47-BD43-AF56A4B5C293}" type="sibTrans" cxnId="{5C0D5B51-C774-47F6-9B47-5AC3B4012305}">
      <dgm:prSet/>
      <dgm:spPr/>
      <dgm:t>
        <a:bodyPr/>
        <a:lstStyle/>
        <a:p>
          <a:endParaRPr lang="es-ES"/>
        </a:p>
      </dgm:t>
    </dgm:pt>
    <dgm:pt modelId="{207399CF-02C5-41A0-9F8C-626E577B11DE}" type="pres">
      <dgm:prSet presAssocID="{67B7F755-46D0-4858-94BA-F8A9106B3D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11AC3B-85BB-4967-B91C-88D2BF09CC42}" type="pres">
      <dgm:prSet presAssocID="{E3B6D12E-B73E-42A6-BC8B-3AAB92BF2EDB}" presName="centerShape" presStyleLbl="node0" presStyleIdx="0" presStyleCnt="1" custScaleX="137161" custScaleY="119449" custLinFactNeighborX="-1446" custLinFactNeighborY="-1749"/>
      <dgm:spPr/>
      <dgm:t>
        <a:bodyPr/>
        <a:lstStyle/>
        <a:p>
          <a:endParaRPr lang="es-ES"/>
        </a:p>
      </dgm:t>
    </dgm:pt>
    <dgm:pt modelId="{E974BB38-544C-42FA-A3D2-3A0005656D32}" type="pres">
      <dgm:prSet presAssocID="{35052B3E-4773-45A5-A85D-0C32370A2090}" presName="parTrans" presStyleLbl="bgSibTrans2D1" presStyleIdx="0" presStyleCnt="3" custScaleX="74546" custLinFactNeighborX="-1220" custLinFactNeighborY="47501" custRadScaleRad="226708" custRadScaleInc="-2147483648"/>
      <dgm:spPr/>
      <dgm:t>
        <a:bodyPr/>
        <a:lstStyle/>
        <a:p>
          <a:endParaRPr lang="es-ES"/>
        </a:p>
      </dgm:t>
    </dgm:pt>
    <dgm:pt modelId="{1DE63A51-EAF4-4E14-870E-B990D4739553}" type="pres">
      <dgm:prSet presAssocID="{85D61D8E-73CA-4F75-B5DB-364BA2C7CA6E}" presName="node" presStyleLbl="node1" presStyleIdx="0" presStyleCnt="3" custScaleX="107995" custScaleY="69857" custRadScaleRad="107856" custRadScaleInc="57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955F2-A18D-4F8E-8E2F-C5D38B263725}" type="pres">
      <dgm:prSet presAssocID="{1D35BC42-A000-4A5C-B34E-B506F1DA4F7F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19CEE97E-358B-411E-B433-5724377D4510}" type="pres">
      <dgm:prSet presAssocID="{3BE61E86-1916-44CB-96D1-2969FA7E26EC}" presName="node" presStyleLbl="node1" presStyleIdx="1" presStyleCnt="3" custScaleX="105637" custScaleY="56776" custRadScaleRad="100044" custRadScaleInc="-28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EF2A8E-3E05-44A2-A385-28C169C07AAE}" type="pres">
      <dgm:prSet presAssocID="{4C58CBA4-205A-45C6-AA04-797D1B526299}" presName="parTrans" presStyleLbl="bgSibTrans2D1" presStyleIdx="2" presStyleCnt="3" custLinFactNeighborX="11356" custLinFactNeighborY="42929"/>
      <dgm:spPr/>
      <dgm:t>
        <a:bodyPr/>
        <a:lstStyle/>
        <a:p>
          <a:endParaRPr lang="es-ES"/>
        </a:p>
      </dgm:t>
    </dgm:pt>
    <dgm:pt modelId="{9B85C178-DB9B-45AA-9175-A0A8510DF4B5}" type="pres">
      <dgm:prSet presAssocID="{40E8A1B3-A460-4635-9984-7FF3051DCF8B}" presName="node" presStyleLbl="node1" presStyleIdx="2" presStyleCnt="3" custScaleX="126815" custScaleY="73317" custRadScaleRad="104423" custRadScaleInc="-14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6EC44B-776C-43CF-8E69-30514CC47102}" type="presOf" srcId="{4C58CBA4-205A-45C6-AA04-797D1B526299}" destId="{BEEF2A8E-3E05-44A2-A385-28C169C07AAE}" srcOrd="0" destOrd="0" presId="urn:microsoft.com/office/officeart/2005/8/layout/radial4"/>
    <dgm:cxn modelId="{E88AF0AA-26D9-4066-8A98-E878566A81DE}" srcId="{E3B6D12E-B73E-42A6-BC8B-3AAB92BF2EDB}" destId="{3BE61E86-1916-44CB-96D1-2969FA7E26EC}" srcOrd="1" destOrd="0" parTransId="{1D35BC42-A000-4A5C-B34E-B506F1DA4F7F}" sibTransId="{83B66D44-7F8A-4B1C-8453-017E56226552}"/>
    <dgm:cxn modelId="{7A8D8746-B588-4A09-98E5-38A98A37697B}" type="presOf" srcId="{67B7F755-46D0-4858-94BA-F8A9106B3D56}" destId="{207399CF-02C5-41A0-9F8C-626E577B11DE}" srcOrd="0" destOrd="0" presId="urn:microsoft.com/office/officeart/2005/8/layout/radial4"/>
    <dgm:cxn modelId="{18D673D3-A5D3-4EAF-9994-94A5C1CE2FEA}" type="presOf" srcId="{40E8A1B3-A460-4635-9984-7FF3051DCF8B}" destId="{9B85C178-DB9B-45AA-9175-A0A8510DF4B5}" srcOrd="0" destOrd="0" presId="urn:microsoft.com/office/officeart/2005/8/layout/radial4"/>
    <dgm:cxn modelId="{46496ED5-5599-47DE-AC47-C3360CCFADC5}" srcId="{67B7F755-46D0-4858-94BA-F8A9106B3D56}" destId="{E3B6D12E-B73E-42A6-BC8B-3AAB92BF2EDB}" srcOrd="0" destOrd="0" parTransId="{A8C7972A-5F50-4FD5-ABEF-1260A69B9049}" sibTransId="{0767E2DB-A221-45AF-8D35-451B3A295F86}"/>
    <dgm:cxn modelId="{5C0D5B51-C774-47F6-9B47-5AC3B4012305}" srcId="{E3B6D12E-B73E-42A6-BC8B-3AAB92BF2EDB}" destId="{40E8A1B3-A460-4635-9984-7FF3051DCF8B}" srcOrd="2" destOrd="0" parTransId="{4C58CBA4-205A-45C6-AA04-797D1B526299}" sibTransId="{419950F1-0D2A-4E47-BD43-AF56A4B5C293}"/>
    <dgm:cxn modelId="{72247E48-927D-4254-A21C-31A9E84532F7}" type="presOf" srcId="{E3B6D12E-B73E-42A6-BC8B-3AAB92BF2EDB}" destId="{A411AC3B-85BB-4967-B91C-88D2BF09CC42}" srcOrd="0" destOrd="0" presId="urn:microsoft.com/office/officeart/2005/8/layout/radial4"/>
    <dgm:cxn modelId="{CDC62049-7455-4E35-86DD-BE2B01A32425}" srcId="{E3B6D12E-B73E-42A6-BC8B-3AAB92BF2EDB}" destId="{85D61D8E-73CA-4F75-B5DB-364BA2C7CA6E}" srcOrd="0" destOrd="0" parTransId="{35052B3E-4773-45A5-A85D-0C32370A2090}" sibTransId="{CBBE3646-7804-42CA-B2D2-4F59884C46E9}"/>
    <dgm:cxn modelId="{50E6D8AB-3D21-4355-AABB-6C6A7EC7453D}" type="presOf" srcId="{3BE61E86-1916-44CB-96D1-2969FA7E26EC}" destId="{19CEE97E-358B-411E-B433-5724377D4510}" srcOrd="0" destOrd="0" presId="urn:microsoft.com/office/officeart/2005/8/layout/radial4"/>
    <dgm:cxn modelId="{0D402CDB-3786-4990-ADB2-6A5DA234CC39}" type="presOf" srcId="{35052B3E-4773-45A5-A85D-0C32370A2090}" destId="{E974BB38-544C-42FA-A3D2-3A0005656D32}" srcOrd="0" destOrd="0" presId="urn:microsoft.com/office/officeart/2005/8/layout/radial4"/>
    <dgm:cxn modelId="{4DF42197-3004-4E5E-A0A4-6994496D9E99}" type="presOf" srcId="{1D35BC42-A000-4A5C-B34E-B506F1DA4F7F}" destId="{087955F2-A18D-4F8E-8E2F-C5D38B263725}" srcOrd="0" destOrd="0" presId="urn:microsoft.com/office/officeart/2005/8/layout/radial4"/>
    <dgm:cxn modelId="{D13F30F3-7D49-47C5-89DF-2B52C264262A}" type="presOf" srcId="{85D61D8E-73CA-4F75-B5DB-364BA2C7CA6E}" destId="{1DE63A51-EAF4-4E14-870E-B990D4739553}" srcOrd="0" destOrd="0" presId="urn:microsoft.com/office/officeart/2005/8/layout/radial4"/>
    <dgm:cxn modelId="{85CAAEFB-00DF-4804-8C7B-5586AFDFBD41}" type="presParOf" srcId="{207399CF-02C5-41A0-9F8C-626E577B11DE}" destId="{A411AC3B-85BB-4967-B91C-88D2BF09CC42}" srcOrd="0" destOrd="0" presId="urn:microsoft.com/office/officeart/2005/8/layout/radial4"/>
    <dgm:cxn modelId="{A65B0ADF-E60B-4B75-923D-DB21AF4243CB}" type="presParOf" srcId="{207399CF-02C5-41A0-9F8C-626E577B11DE}" destId="{E974BB38-544C-42FA-A3D2-3A0005656D32}" srcOrd="1" destOrd="0" presId="urn:microsoft.com/office/officeart/2005/8/layout/radial4"/>
    <dgm:cxn modelId="{754908D9-3B93-4F90-AEB5-A8CD6F53E9EC}" type="presParOf" srcId="{207399CF-02C5-41A0-9F8C-626E577B11DE}" destId="{1DE63A51-EAF4-4E14-870E-B990D4739553}" srcOrd="2" destOrd="0" presId="urn:microsoft.com/office/officeart/2005/8/layout/radial4"/>
    <dgm:cxn modelId="{66D80BA5-585E-4B17-9013-03C7FC847A1D}" type="presParOf" srcId="{207399CF-02C5-41A0-9F8C-626E577B11DE}" destId="{087955F2-A18D-4F8E-8E2F-C5D38B263725}" srcOrd="3" destOrd="0" presId="urn:microsoft.com/office/officeart/2005/8/layout/radial4"/>
    <dgm:cxn modelId="{153E657F-79AA-4298-8C1A-327FC6E22D09}" type="presParOf" srcId="{207399CF-02C5-41A0-9F8C-626E577B11DE}" destId="{19CEE97E-358B-411E-B433-5724377D4510}" srcOrd="4" destOrd="0" presId="urn:microsoft.com/office/officeart/2005/8/layout/radial4"/>
    <dgm:cxn modelId="{6AEBBA6E-F55F-4D98-8F5A-3156465E0800}" type="presParOf" srcId="{207399CF-02C5-41A0-9F8C-626E577B11DE}" destId="{BEEF2A8E-3E05-44A2-A385-28C169C07AAE}" srcOrd="5" destOrd="0" presId="urn:microsoft.com/office/officeart/2005/8/layout/radial4"/>
    <dgm:cxn modelId="{80B51BB6-46B1-4BF1-9360-73DD30976D12}" type="presParOf" srcId="{207399CF-02C5-41A0-9F8C-626E577B11DE}" destId="{9B85C178-DB9B-45AA-9175-A0A8510DF4B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67E4C4-C830-44F1-A7F7-36E7FA4B0FF2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AF86BE1-00DF-4A14-B9B2-B88E918E92C0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Colonización interna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48C13ACA-F510-47C8-8CC2-2A9FC141B65F}" type="parTrans" cxnId="{12862916-C405-4F52-8118-728E803FF3BD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AE86DE23-D135-452E-B698-4F5962FEFEA0}" type="sibTrans" cxnId="{12862916-C405-4F52-8118-728E803FF3BD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063037E1-D366-4763-B97F-47364F9B517D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Ingreso por tejido destruido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77AAB28D-3686-4082-918B-24DBBCC925CF}" type="parTrans" cxnId="{0D41BAA3-4DAA-46AF-BD88-F8AD9E74C075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F184C620-4E8B-4340-A40A-8E0E1951A435}" type="sibTrans" cxnId="{0D41BAA3-4DAA-46AF-BD88-F8AD9E74C075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873D9FEC-04EA-4D90-AE57-3426E96D1EC9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Acción de 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pectinasas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42F368AE-F9C1-460F-880A-5F77D6F4323E}" type="parTrans" cxnId="{5470C302-A32E-463C-BB9F-708FBCF24528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F4640477-5DC6-4C28-B3CB-840BA7AE0607}" type="sibTrans" cxnId="{5470C302-A32E-463C-BB9F-708FBCF24528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E76CF86A-204E-4E2F-AD1C-4435948A079A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Colonización externa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A0197F1F-9B75-4E36-AA9B-147108A69FE3}" type="parTrans" cxnId="{0AB8C1D4-7B30-41ED-8ABE-3AD643F7B0C5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E39E2930-4789-4150-ACA3-084F2511324C}" type="sibTrans" cxnId="{0AB8C1D4-7B30-41ED-8ABE-3AD643F7B0C5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507FEE97-4585-45F7-A2B3-37A893A8AD8C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Adsorción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9770DBB4-AA8A-424B-B591-8828C4817ECC}" type="parTrans" cxnId="{CB248F61-208B-46B0-9FBA-6FEAB0F96027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38AF247D-B134-479A-ADD4-5D8530BEEF59}" type="sibTrans" cxnId="{CB248F61-208B-46B0-9FBA-6FEAB0F96027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79C6F07B-8BB9-412B-9978-E509B1E1F2B7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Anclaje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0CBBDE3D-4629-49F2-87A1-E2ABBA8B58C7}" type="parTrans" cxnId="{D9DFDCBF-06DF-4BD2-B707-9943F74F6654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35C34579-7133-4BCA-AF50-2584F8B109FD}" type="sibTrans" cxnId="{D9DFDCBF-06DF-4BD2-B707-9943F74F6654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768414A6-8E76-4734-9202-DF262260FE73}" type="pres">
      <dgm:prSet presAssocID="{2967E4C4-C830-44F1-A7F7-36E7FA4B0FF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04D252-6696-4616-8143-41B663A4F7D1}" type="pres">
      <dgm:prSet presAssocID="{BAF86BE1-00DF-4A14-B9B2-B88E918E92C0}" presName="comp" presStyleCnt="0"/>
      <dgm:spPr/>
    </dgm:pt>
    <dgm:pt modelId="{6787DB47-64DC-4DE7-99B5-6839F93F2D12}" type="pres">
      <dgm:prSet presAssocID="{BAF86BE1-00DF-4A14-B9B2-B88E918E92C0}" presName="box" presStyleLbl="node1" presStyleIdx="0" presStyleCnt="2"/>
      <dgm:spPr/>
      <dgm:t>
        <a:bodyPr/>
        <a:lstStyle/>
        <a:p>
          <a:endParaRPr lang="es-EC"/>
        </a:p>
      </dgm:t>
    </dgm:pt>
    <dgm:pt modelId="{F5334EDF-7FFF-447D-9A77-D3FC073C1DE8}" type="pres">
      <dgm:prSet presAssocID="{BAF86BE1-00DF-4A14-B9B2-B88E918E92C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E4D922-5BE9-41D0-AED8-F2C5E2AAADEE}" type="pres">
      <dgm:prSet presAssocID="{BAF86BE1-00DF-4A14-B9B2-B88E918E92C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03A1D4-2A8A-4A86-991E-78D9C364DADB}" type="pres">
      <dgm:prSet presAssocID="{AE86DE23-D135-452E-B698-4F5962FEFEA0}" presName="spacer" presStyleCnt="0"/>
      <dgm:spPr/>
    </dgm:pt>
    <dgm:pt modelId="{A13ADED5-6146-4C8C-9361-4094897CFE31}" type="pres">
      <dgm:prSet presAssocID="{E76CF86A-204E-4E2F-AD1C-4435948A079A}" presName="comp" presStyleCnt="0"/>
      <dgm:spPr/>
    </dgm:pt>
    <dgm:pt modelId="{E9FC957C-DDE3-4B46-AD37-CF92CE6664B2}" type="pres">
      <dgm:prSet presAssocID="{E76CF86A-204E-4E2F-AD1C-4435948A079A}" presName="box" presStyleLbl="node1" presStyleIdx="1" presStyleCnt="2"/>
      <dgm:spPr/>
      <dgm:t>
        <a:bodyPr/>
        <a:lstStyle/>
        <a:p>
          <a:endParaRPr lang="es-EC"/>
        </a:p>
      </dgm:t>
    </dgm:pt>
    <dgm:pt modelId="{BAC321FF-78D4-4BF0-A6FF-E87932B35147}" type="pres">
      <dgm:prSet presAssocID="{E76CF86A-204E-4E2F-AD1C-4435948A079A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4E187DC-CB7F-4B61-9227-644A0257E6D6}" type="pres">
      <dgm:prSet presAssocID="{E76CF86A-204E-4E2F-AD1C-4435948A079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94820C-3916-4C27-9343-6AC936618767}" type="presOf" srcId="{E76CF86A-204E-4E2F-AD1C-4435948A079A}" destId="{34E187DC-CB7F-4B61-9227-644A0257E6D6}" srcOrd="1" destOrd="0" presId="urn:microsoft.com/office/officeart/2005/8/layout/vList4"/>
    <dgm:cxn modelId="{F1C198FF-48CF-4401-AC30-C4FD653FFC05}" type="presOf" srcId="{79C6F07B-8BB9-412B-9978-E509B1E1F2B7}" destId="{E9FC957C-DDE3-4B46-AD37-CF92CE6664B2}" srcOrd="0" destOrd="2" presId="urn:microsoft.com/office/officeart/2005/8/layout/vList4"/>
    <dgm:cxn modelId="{835F33C6-9EF3-414B-8D65-8B41A8CC6382}" type="presOf" srcId="{79C6F07B-8BB9-412B-9978-E509B1E1F2B7}" destId="{34E187DC-CB7F-4B61-9227-644A0257E6D6}" srcOrd="1" destOrd="2" presId="urn:microsoft.com/office/officeart/2005/8/layout/vList4"/>
    <dgm:cxn modelId="{D5F6376B-D0DB-43D5-A290-4EA7FAFFA310}" type="presOf" srcId="{063037E1-D366-4763-B97F-47364F9B517D}" destId="{6787DB47-64DC-4DE7-99B5-6839F93F2D12}" srcOrd="0" destOrd="1" presId="urn:microsoft.com/office/officeart/2005/8/layout/vList4"/>
    <dgm:cxn modelId="{44C102B4-D734-4B3D-8579-7E0128E58EB4}" type="presOf" srcId="{873D9FEC-04EA-4D90-AE57-3426E96D1EC9}" destId="{6787DB47-64DC-4DE7-99B5-6839F93F2D12}" srcOrd="0" destOrd="2" presId="urn:microsoft.com/office/officeart/2005/8/layout/vList4"/>
    <dgm:cxn modelId="{B5CB9D82-80B7-402F-ADC8-50178B30593F}" type="presOf" srcId="{BAF86BE1-00DF-4A14-B9B2-B88E918E92C0}" destId="{ABE4D922-5BE9-41D0-AED8-F2C5E2AAADEE}" srcOrd="1" destOrd="0" presId="urn:microsoft.com/office/officeart/2005/8/layout/vList4"/>
    <dgm:cxn modelId="{6AAE8034-0384-4CD7-84C4-198841554F19}" type="presOf" srcId="{E76CF86A-204E-4E2F-AD1C-4435948A079A}" destId="{E9FC957C-DDE3-4B46-AD37-CF92CE6664B2}" srcOrd="0" destOrd="0" presId="urn:microsoft.com/office/officeart/2005/8/layout/vList4"/>
    <dgm:cxn modelId="{CB248F61-208B-46B0-9FBA-6FEAB0F96027}" srcId="{E76CF86A-204E-4E2F-AD1C-4435948A079A}" destId="{507FEE97-4585-45F7-A2B3-37A893A8AD8C}" srcOrd="0" destOrd="0" parTransId="{9770DBB4-AA8A-424B-B591-8828C4817ECC}" sibTransId="{38AF247D-B134-479A-ADD4-5D8530BEEF59}"/>
    <dgm:cxn modelId="{12862916-C405-4F52-8118-728E803FF3BD}" srcId="{2967E4C4-C830-44F1-A7F7-36E7FA4B0FF2}" destId="{BAF86BE1-00DF-4A14-B9B2-B88E918E92C0}" srcOrd="0" destOrd="0" parTransId="{48C13ACA-F510-47C8-8CC2-2A9FC141B65F}" sibTransId="{AE86DE23-D135-452E-B698-4F5962FEFEA0}"/>
    <dgm:cxn modelId="{7BF8D236-B945-41DE-8A62-EB150E1EDEE5}" type="presOf" srcId="{873D9FEC-04EA-4D90-AE57-3426E96D1EC9}" destId="{ABE4D922-5BE9-41D0-AED8-F2C5E2AAADEE}" srcOrd="1" destOrd="2" presId="urn:microsoft.com/office/officeart/2005/8/layout/vList4"/>
    <dgm:cxn modelId="{7A633AAE-F9DC-4356-952C-02CE229C61E8}" type="presOf" srcId="{2967E4C4-C830-44F1-A7F7-36E7FA4B0FF2}" destId="{768414A6-8E76-4734-9202-DF262260FE73}" srcOrd="0" destOrd="0" presId="urn:microsoft.com/office/officeart/2005/8/layout/vList4"/>
    <dgm:cxn modelId="{0EAE0110-292C-4FC3-8C45-E622EB37CD79}" type="presOf" srcId="{063037E1-D366-4763-B97F-47364F9B517D}" destId="{ABE4D922-5BE9-41D0-AED8-F2C5E2AAADEE}" srcOrd="1" destOrd="1" presId="urn:microsoft.com/office/officeart/2005/8/layout/vList4"/>
    <dgm:cxn modelId="{5470C302-A32E-463C-BB9F-708FBCF24528}" srcId="{BAF86BE1-00DF-4A14-B9B2-B88E918E92C0}" destId="{873D9FEC-04EA-4D90-AE57-3426E96D1EC9}" srcOrd="1" destOrd="0" parTransId="{42F368AE-F9C1-460F-880A-5F77D6F4323E}" sibTransId="{F4640477-5DC6-4C28-B3CB-840BA7AE0607}"/>
    <dgm:cxn modelId="{C06C4424-6839-44DA-8EE3-F3396BDC7E16}" type="presOf" srcId="{507FEE97-4585-45F7-A2B3-37A893A8AD8C}" destId="{34E187DC-CB7F-4B61-9227-644A0257E6D6}" srcOrd="1" destOrd="1" presId="urn:microsoft.com/office/officeart/2005/8/layout/vList4"/>
    <dgm:cxn modelId="{46D1E711-0922-4755-B6F4-32F5B1D13DF1}" type="presOf" srcId="{BAF86BE1-00DF-4A14-B9B2-B88E918E92C0}" destId="{6787DB47-64DC-4DE7-99B5-6839F93F2D12}" srcOrd="0" destOrd="0" presId="urn:microsoft.com/office/officeart/2005/8/layout/vList4"/>
    <dgm:cxn modelId="{D9DFDCBF-06DF-4BD2-B707-9943F74F6654}" srcId="{E76CF86A-204E-4E2F-AD1C-4435948A079A}" destId="{79C6F07B-8BB9-412B-9978-E509B1E1F2B7}" srcOrd="1" destOrd="0" parTransId="{0CBBDE3D-4629-49F2-87A1-E2ABBA8B58C7}" sibTransId="{35C34579-7133-4BCA-AF50-2584F8B109FD}"/>
    <dgm:cxn modelId="{0AB8C1D4-7B30-41ED-8ABE-3AD643F7B0C5}" srcId="{2967E4C4-C830-44F1-A7F7-36E7FA4B0FF2}" destId="{E76CF86A-204E-4E2F-AD1C-4435948A079A}" srcOrd="1" destOrd="0" parTransId="{A0197F1F-9B75-4E36-AA9B-147108A69FE3}" sibTransId="{E39E2930-4789-4150-ACA3-084F2511324C}"/>
    <dgm:cxn modelId="{BE9E2563-CAB8-4AC9-B7E4-FCFEA3044073}" type="presOf" srcId="{507FEE97-4585-45F7-A2B3-37A893A8AD8C}" destId="{E9FC957C-DDE3-4B46-AD37-CF92CE6664B2}" srcOrd="0" destOrd="1" presId="urn:microsoft.com/office/officeart/2005/8/layout/vList4"/>
    <dgm:cxn modelId="{0D41BAA3-4DAA-46AF-BD88-F8AD9E74C075}" srcId="{BAF86BE1-00DF-4A14-B9B2-B88E918E92C0}" destId="{063037E1-D366-4763-B97F-47364F9B517D}" srcOrd="0" destOrd="0" parTransId="{77AAB28D-3686-4082-918B-24DBBCC925CF}" sibTransId="{F184C620-4E8B-4340-A40A-8E0E1951A435}"/>
    <dgm:cxn modelId="{8C53CDFF-309A-4414-B262-FA4D40BE527E}" type="presParOf" srcId="{768414A6-8E76-4734-9202-DF262260FE73}" destId="{1E04D252-6696-4616-8143-41B663A4F7D1}" srcOrd="0" destOrd="0" presId="urn:microsoft.com/office/officeart/2005/8/layout/vList4"/>
    <dgm:cxn modelId="{706EA57C-CC31-469B-8AA2-FB8C031F77E7}" type="presParOf" srcId="{1E04D252-6696-4616-8143-41B663A4F7D1}" destId="{6787DB47-64DC-4DE7-99B5-6839F93F2D12}" srcOrd="0" destOrd="0" presId="urn:microsoft.com/office/officeart/2005/8/layout/vList4"/>
    <dgm:cxn modelId="{2D2B8C9F-20CE-4872-BC77-1749A39C4552}" type="presParOf" srcId="{1E04D252-6696-4616-8143-41B663A4F7D1}" destId="{F5334EDF-7FFF-447D-9A77-D3FC073C1DE8}" srcOrd="1" destOrd="0" presId="urn:microsoft.com/office/officeart/2005/8/layout/vList4"/>
    <dgm:cxn modelId="{EE16A916-9BFE-46A5-AF2C-4E189C7353A3}" type="presParOf" srcId="{1E04D252-6696-4616-8143-41B663A4F7D1}" destId="{ABE4D922-5BE9-41D0-AED8-F2C5E2AAADEE}" srcOrd="2" destOrd="0" presId="urn:microsoft.com/office/officeart/2005/8/layout/vList4"/>
    <dgm:cxn modelId="{761641B0-8A91-4F7E-8F25-0FB584348F23}" type="presParOf" srcId="{768414A6-8E76-4734-9202-DF262260FE73}" destId="{4303A1D4-2A8A-4A86-991E-78D9C364DADB}" srcOrd="1" destOrd="0" presId="urn:microsoft.com/office/officeart/2005/8/layout/vList4"/>
    <dgm:cxn modelId="{47B14343-ED5B-4ABD-A166-AC18D7CD3EF5}" type="presParOf" srcId="{768414A6-8E76-4734-9202-DF262260FE73}" destId="{A13ADED5-6146-4C8C-9361-4094897CFE31}" srcOrd="2" destOrd="0" presId="urn:microsoft.com/office/officeart/2005/8/layout/vList4"/>
    <dgm:cxn modelId="{08532B42-93EC-4ADE-B1EE-A1B3905BC95A}" type="presParOf" srcId="{A13ADED5-6146-4C8C-9361-4094897CFE31}" destId="{E9FC957C-DDE3-4B46-AD37-CF92CE6664B2}" srcOrd="0" destOrd="0" presId="urn:microsoft.com/office/officeart/2005/8/layout/vList4"/>
    <dgm:cxn modelId="{14C7A158-C8E2-4C34-B2DC-97AF4708E9BE}" type="presParOf" srcId="{A13ADED5-6146-4C8C-9361-4094897CFE31}" destId="{BAC321FF-78D4-4BF0-A6FF-E87932B35147}" srcOrd="1" destOrd="0" presId="urn:microsoft.com/office/officeart/2005/8/layout/vList4"/>
    <dgm:cxn modelId="{ABC74355-5C9E-457F-8162-393147E9D117}" type="presParOf" srcId="{A13ADED5-6146-4C8C-9361-4094897CFE31}" destId="{34E187DC-CB7F-4B61-9227-644A0257E6D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8C24B4-33BB-4069-A3E9-5339B4BA06B3}" type="doc">
      <dgm:prSet loTypeId="urn:microsoft.com/office/officeart/2005/8/layout/hList7" loCatId="list" qsTypeId="urn:microsoft.com/office/officeart/2005/8/quickstyle/3d1" qsCatId="3D" csTypeId="urn:microsoft.com/office/officeart/2005/8/colors/colorful5" csCatId="colorful" phldr="1"/>
      <dgm:spPr/>
    </dgm:pt>
    <dgm:pt modelId="{3735A08F-17A4-49B1-A24D-DDA44B87308C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Producción de  fitohormonas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D2B1F3C7-7EB4-464F-99A5-2144F7C2C616}" type="parTrans" cxnId="{D373799C-E720-49A5-9F95-042F37A42C66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1F68F3B3-48EA-4BB3-88A2-76ACEA6B1358}" type="sibTrans" cxnId="{D373799C-E720-49A5-9F95-042F37A42C66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F1CCE1D2-76A5-4501-9EC2-A905655237B5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Fijación de Nitrógeno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9FC7DA99-FBA0-4536-874E-AD3967020322}" type="parTrans" cxnId="{532DB696-2578-45AC-B044-5E2D895FFDCB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8DF46C68-5847-4A82-A803-179A50574202}" type="sibTrans" cxnId="{532DB696-2578-45AC-B044-5E2D895FFDCB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B40EABC7-A3C3-4D62-9696-BB45BB30E3BF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Interacción con microorganismos 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rizosféricos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7A6DD02D-FE81-48A3-8B79-530735161437}" type="parTrans" cxnId="{577A2FE9-F90F-42D2-B144-2ADB2C869AC7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BCE36ABA-B345-49D4-AD47-120ED8122F62}" type="sibTrans" cxnId="{577A2FE9-F90F-42D2-B144-2ADB2C869AC7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D0F12F3B-949C-4478-A846-751FC30E3A6C}" type="pres">
      <dgm:prSet presAssocID="{F58C24B4-33BB-4069-A3E9-5339B4BA06B3}" presName="Name0" presStyleCnt="0">
        <dgm:presLayoutVars>
          <dgm:dir/>
          <dgm:resizeHandles val="exact"/>
        </dgm:presLayoutVars>
      </dgm:prSet>
      <dgm:spPr/>
    </dgm:pt>
    <dgm:pt modelId="{D596781A-1AFB-4071-98B2-2AC5F60E0857}" type="pres">
      <dgm:prSet presAssocID="{F58C24B4-33BB-4069-A3E9-5339B4BA06B3}" presName="fgShape" presStyleLbl="fgShp" presStyleIdx="0" presStyleCnt="1"/>
      <dgm:spPr/>
    </dgm:pt>
    <dgm:pt modelId="{EC28F8C0-0A42-4672-9BEF-6B7BD16F3E1B}" type="pres">
      <dgm:prSet presAssocID="{F58C24B4-33BB-4069-A3E9-5339B4BA06B3}" presName="linComp" presStyleCnt="0"/>
      <dgm:spPr/>
    </dgm:pt>
    <dgm:pt modelId="{6FFFFEF1-B2F9-458D-BB31-DBB3F2DEF912}" type="pres">
      <dgm:prSet presAssocID="{3735A08F-17A4-49B1-A24D-DDA44B87308C}" presName="compNode" presStyleCnt="0"/>
      <dgm:spPr/>
    </dgm:pt>
    <dgm:pt modelId="{7CDFF36D-FC19-42D4-9CE7-78EDA822D009}" type="pres">
      <dgm:prSet presAssocID="{3735A08F-17A4-49B1-A24D-DDA44B87308C}" presName="bkgdShape" presStyleLbl="node1" presStyleIdx="0" presStyleCnt="3"/>
      <dgm:spPr/>
      <dgm:t>
        <a:bodyPr/>
        <a:lstStyle/>
        <a:p>
          <a:endParaRPr lang="es-ES"/>
        </a:p>
      </dgm:t>
    </dgm:pt>
    <dgm:pt modelId="{EA719108-9CC6-493B-91B1-69601543D159}" type="pres">
      <dgm:prSet presAssocID="{3735A08F-17A4-49B1-A24D-DDA44B87308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DA4BCB-74E5-4492-ADF2-5998614F2664}" type="pres">
      <dgm:prSet presAssocID="{3735A08F-17A4-49B1-A24D-DDA44B87308C}" presName="invisiNode" presStyleLbl="node1" presStyleIdx="0" presStyleCnt="3"/>
      <dgm:spPr/>
    </dgm:pt>
    <dgm:pt modelId="{B7B4DFED-6D66-408C-A08E-2D7F88D84537}" type="pres">
      <dgm:prSet presAssocID="{3735A08F-17A4-49B1-A24D-DDA44B87308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E5A5EB-2792-4CBB-A355-E391E9802C5C}" type="pres">
      <dgm:prSet presAssocID="{1F68F3B3-48EA-4BB3-88A2-76ACEA6B135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E0152D7-C4D0-4F75-9CA0-E07C94BFD410}" type="pres">
      <dgm:prSet presAssocID="{F1CCE1D2-76A5-4501-9EC2-A905655237B5}" presName="compNode" presStyleCnt="0"/>
      <dgm:spPr/>
    </dgm:pt>
    <dgm:pt modelId="{67EF45DF-94C4-490E-970B-8E1BA65BB623}" type="pres">
      <dgm:prSet presAssocID="{F1CCE1D2-76A5-4501-9EC2-A905655237B5}" presName="bkgdShape" presStyleLbl="node1" presStyleIdx="1" presStyleCnt="3"/>
      <dgm:spPr/>
      <dgm:t>
        <a:bodyPr/>
        <a:lstStyle/>
        <a:p>
          <a:endParaRPr lang="es-ES"/>
        </a:p>
      </dgm:t>
    </dgm:pt>
    <dgm:pt modelId="{E58DCFE4-42C2-4D2D-8AE5-616D6DFCBE9A}" type="pres">
      <dgm:prSet presAssocID="{F1CCE1D2-76A5-4501-9EC2-A905655237B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E809E-25A1-4E86-9B31-2BC908CD1E4A}" type="pres">
      <dgm:prSet presAssocID="{F1CCE1D2-76A5-4501-9EC2-A905655237B5}" presName="invisiNode" presStyleLbl="node1" presStyleIdx="1" presStyleCnt="3"/>
      <dgm:spPr/>
    </dgm:pt>
    <dgm:pt modelId="{6F6F63C6-6936-4AB7-871A-B6A90E68FCC2}" type="pres">
      <dgm:prSet presAssocID="{F1CCE1D2-76A5-4501-9EC2-A905655237B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896B98-1F0B-4305-948F-94EE88136EBA}" type="pres">
      <dgm:prSet presAssocID="{8DF46C68-5847-4A82-A803-179A5057420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4D8DE72-F2BA-4D55-A650-D90E07D94AF7}" type="pres">
      <dgm:prSet presAssocID="{B40EABC7-A3C3-4D62-9696-BB45BB30E3BF}" presName="compNode" presStyleCnt="0"/>
      <dgm:spPr/>
    </dgm:pt>
    <dgm:pt modelId="{16EB4734-54A6-4A22-892A-98BE40CED0D1}" type="pres">
      <dgm:prSet presAssocID="{B40EABC7-A3C3-4D62-9696-BB45BB30E3BF}" presName="bkgdShape" presStyleLbl="node1" presStyleIdx="2" presStyleCnt="3"/>
      <dgm:spPr/>
      <dgm:t>
        <a:bodyPr/>
        <a:lstStyle/>
        <a:p>
          <a:endParaRPr lang="es-ES"/>
        </a:p>
      </dgm:t>
    </dgm:pt>
    <dgm:pt modelId="{8C003B50-8CF4-4903-ACD3-F6949EC8F0DA}" type="pres">
      <dgm:prSet presAssocID="{B40EABC7-A3C3-4D62-9696-BB45BB30E3B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5E794-659E-4AD1-8495-C069BD08AF75}" type="pres">
      <dgm:prSet presAssocID="{B40EABC7-A3C3-4D62-9696-BB45BB30E3BF}" presName="invisiNode" presStyleLbl="node1" presStyleIdx="2" presStyleCnt="3"/>
      <dgm:spPr/>
    </dgm:pt>
    <dgm:pt modelId="{2E64D8BC-F7E6-4F05-B325-4F6383044ACB}" type="pres">
      <dgm:prSet presAssocID="{B40EABC7-A3C3-4D62-9696-BB45BB30E3B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373799C-E720-49A5-9F95-042F37A42C66}" srcId="{F58C24B4-33BB-4069-A3E9-5339B4BA06B3}" destId="{3735A08F-17A4-49B1-A24D-DDA44B87308C}" srcOrd="0" destOrd="0" parTransId="{D2B1F3C7-7EB4-464F-99A5-2144F7C2C616}" sibTransId="{1F68F3B3-48EA-4BB3-88A2-76ACEA6B1358}"/>
    <dgm:cxn modelId="{532DB696-2578-45AC-B044-5E2D895FFDCB}" srcId="{F58C24B4-33BB-4069-A3E9-5339B4BA06B3}" destId="{F1CCE1D2-76A5-4501-9EC2-A905655237B5}" srcOrd="1" destOrd="0" parTransId="{9FC7DA99-FBA0-4536-874E-AD3967020322}" sibTransId="{8DF46C68-5847-4A82-A803-179A50574202}"/>
    <dgm:cxn modelId="{9BB70E7A-93D9-4380-97C0-9C0AF3387740}" type="presOf" srcId="{B40EABC7-A3C3-4D62-9696-BB45BB30E3BF}" destId="{8C003B50-8CF4-4903-ACD3-F6949EC8F0DA}" srcOrd="1" destOrd="0" presId="urn:microsoft.com/office/officeart/2005/8/layout/hList7"/>
    <dgm:cxn modelId="{C409CC54-16F1-47E0-94DF-0995F6244577}" type="presOf" srcId="{B40EABC7-A3C3-4D62-9696-BB45BB30E3BF}" destId="{16EB4734-54A6-4A22-892A-98BE40CED0D1}" srcOrd="0" destOrd="0" presId="urn:microsoft.com/office/officeart/2005/8/layout/hList7"/>
    <dgm:cxn modelId="{AEFE0263-496A-4686-8E89-DEF5305AFC9D}" type="presOf" srcId="{3735A08F-17A4-49B1-A24D-DDA44B87308C}" destId="{7CDFF36D-FC19-42D4-9CE7-78EDA822D009}" srcOrd="0" destOrd="0" presId="urn:microsoft.com/office/officeart/2005/8/layout/hList7"/>
    <dgm:cxn modelId="{5A58C09B-3EDE-4487-9AF3-B236234C6064}" type="presOf" srcId="{8DF46C68-5847-4A82-A803-179A50574202}" destId="{72896B98-1F0B-4305-948F-94EE88136EBA}" srcOrd="0" destOrd="0" presId="urn:microsoft.com/office/officeart/2005/8/layout/hList7"/>
    <dgm:cxn modelId="{F909AE7A-A028-4223-A7C0-5B1B11DBD202}" type="presOf" srcId="{F58C24B4-33BB-4069-A3E9-5339B4BA06B3}" destId="{D0F12F3B-949C-4478-A846-751FC30E3A6C}" srcOrd="0" destOrd="0" presId="urn:microsoft.com/office/officeart/2005/8/layout/hList7"/>
    <dgm:cxn modelId="{755A5C28-FDBC-4F44-BCEA-2D69BEDEDDAF}" type="presOf" srcId="{1F68F3B3-48EA-4BB3-88A2-76ACEA6B1358}" destId="{7EE5A5EB-2792-4CBB-A355-E391E9802C5C}" srcOrd="0" destOrd="0" presId="urn:microsoft.com/office/officeart/2005/8/layout/hList7"/>
    <dgm:cxn modelId="{420E1780-D63A-4897-9CF8-42D70F01A8A5}" type="presOf" srcId="{F1CCE1D2-76A5-4501-9EC2-A905655237B5}" destId="{E58DCFE4-42C2-4D2D-8AE5-616D6DFCBE9A}" srcOrd="1" destOrd="0" presId="urn:microsoft.com/office/officeart/2005/8/layout/hList7"/>
    <dgm:cxn modelId="{577A2FE9-F90F-42D2-B144-2ADB2C869AC7}" srcId="{F58C24B4-33BB-4069-A3E9-5339B4BA06B3}" destId="{B40EABC7-A3C3-4D62-9696-BB45BB30E3BF}" srcOrd="2" destOrd="0" parTransId="{7A6DD02D-FE81-48A3-8B79-530735161437}" sibTransId="{BCE36ABA-B345-49D4-AD47-120ED8122F62}"/>
    <dgm:cxn modelId="{02BD53BF-AE59-4679-9F2B-E8EBC32B214F}" type="presOf" srcId="{3735A08F-17A4-49B1-A24D-DDA44B87308C}" destId="{EA719108-9CC6-493B-91B1-69601543D159}" srcOrd="1" destOrd="0" presId="urn:microsoft.com/office/officeart/2005/8/layout/hList7"/>
    <dgm:cxn modelId="{62EEF161-8A7E-4B89-8560-208A4C335FFA}" type="presOf" srcId="{F1CCE1D2-76A5-4501-9EC2-A905655237B5}" destId="{67EF45DF-94C4-490E-970B-8E1BA65BB623}" srcOrd="0" destOrd="0" presId="urn:microsoft.com/office/officeart/2005/8/layout/hList7"/>
    <dgm:cxn modelId="{BBB836C0-4BCE-41D9-9503-E751C10493E1}" type="presParOf" srcId="{D0F12F3B-949C-4478-A846-751FC30E3A6C}" destId="{D596781A-1AFB-4071-98B2-2AC5F60E0857}" srcOrd="0" destOrd="0" presId="urn:microsoft.com/office/officeart/2005/8/layout/hList7"/>
    <dgm:cxn modelId="{84184649-C732-4ED3-813A-8816294FBBA9}" type="presParOf" srcId="{D0F12F3B-949C-4478-A846-751FC30E3A6C}" destId="{EC28F8C0-0A42-4672-9BEF-6B7BD16F3E1B}" srcOrd="1" destOrd="0" presId="urn:microsoft.com/office/officeart/2005/8/layout/hList7"/>
    <dgm:cxn modelId="{D5683E8D-A1BA-4962-9DC0-C3832C6A2943}" type="presParOf" srcId="{EC28F8C0-0A42-4672-9BEF-6B7BD16F3E1B}" destId="{6FFFFEF1-B2F9-458D-BB31-DBB3F2DEF912}" srcOrd="0" destOrd="0" presId="urn:microsoft.com/office/officeart/2005/8/layout/hList7"/>
    <dgm:cxn modelId="{176050C0-FE5B-425D-8823-09326616A694}" type="presParOf" srcId="{6FFFFEF1-B2F9-458D-BB31-DBB3F2DEF912}" destId="{7CDFF36D-FC19-42D4-9CE7-78EDA822D009}" srcOrd="0" destOrd="0" presId="urn:microsoft.com/office/officeart/2005/8/layout/hList7"/>
    <dgm:cxn modelId="{05AC9D63-622C-4B30-9FA5-D380A1DFE5EA}" type="presParOf" srcId="{6FFFFEF1-B2F9-458D-BB31-DBB3F2DEF912}" destId="{EA719108-9CC6-493B-91B1-69601543D159}" srcOrd="1" destOrd="0" presId="urn:microsoft.com/office/officeart/2005/8/layout/hList7"/>
    <dgm:cxn modelId="{8043BB3F-54D0-46EF-AAAC-6B4930DCA5CA}" type="presParOf" srcId="{6FFFFEF1-B2F9-458D-BB31-DBB3F2DEF912}" destId="{B7DA4BCB-74E5-4492-ADF2-5998614F2664}" srcOrd="2" destOrd="0" presId="urn:microsoft.com/office/officeart/2005/8/layout/hList7"/>
    <dgm:cxn modelId="{7C8FF9ED-BA6C-49F5-BB07-88C321976953}" type="presParOf" srcId="{6FFFFEF1-B2F9-458D-BB31-DBB3F2DEF912}" destId="{B7B4DFED-6D66-408C-A08E-2D7F88D84537}" srcOrd="3" destOrd="0" presId="urn:microsoft.com/office/officeart/2005/8/layout/hList7"/>
    <dgm:cxn modelId="{D7912836-4B0E-4F3F-99A7-906421C2E221}" type="presParOf" srcId="{EC28F8C0-0A42-4672-9BEF-6B7BD16F3E1B}" destId="{7EE5A5EB-2792-4CBB-A355-E391E9802C5C}" srcOrd="1" destOrd="0" presId="urn:microsoft.com/office/officeart/2005/8/layout/hList7"/>
    <dgm:cxn modelId="{AA8D68A5-2B14-49E6-8BB4-079D652C157B}" type="presParOf" srcId="{EC28F8C0-0A42-4672-9BEF-6B7BD16F3E1B}" destId="{6E0152D7-C4D0-4F75-9CA0-E07C94BFD410}" srcOrd="2" destOrd="0" presId="urn:microsoft.com/office/officeart/2005/8/layout/hList7"/>
    <dgm:cxn modelId="{C01FD27D-8AEB-4CF4-AEDA-258A18B22FDA}" type="presParOf" srcId="{6E0152D7-C4D0-4F75-9CA0-E07C94BFD410}" destId="{67EF45DF-94C4-490E-970B-8E1BA65BB623}" srcOrd="0" destOrd="0" presId="urn:microsoft.com/office/officeart/2005/8/layout/hList7"/>
    <dgm:cxn modelId="{0C8DB687-BD68-4BA7-9DD8-1474DD37D31C}" type="presParOf" srcId="{6E0152D7-C4D0-4F75-9CA0-E07C94BFD410}" destId="{E58DCFE4-42C2-4D2D-8AE5-616D6DFCBE9A}" srcOrd="1" destOrd="0" presId="urn:microsoft.com/office/officeart/2005/8/layout/hList7"/>
    <dgm:cxn modelId="{CB080A17-8DE8-4F0D-811F-91F4B6E711D3}" type="presParOf" srcId="{6E0152D7-C4D0-4F75-9CA0-E07C94BFD410}" destId="{B74E809E-25A1-4E86-9B31-2BC908CD1E4A}" srcOrd="2" destOrd="0" presId="urn:microsoft.com/office/officeart/2005/8/layout/hList7"/>
    <dgm:cxn modelId="{6F02DC77-05DB-49CB-AE6D-F38FFDF20F0D}" type="presParOf" srcId="{6E0152D7-C4D0-4F75-9CA0-E07C94BFD410}" destId="{6F6F63C6-6936-4AB7-871A-B6A90E68FCC2}" srcOrd="3" destOrd="0" presId="urn:microsoft.com/office/officeart/2005/8/layout/hList7"/>
    <dgm:cxn modelId="{03146D9A-1C98-46E0-AC02-E593354F1430}" type="presParOf" srcId="{EC28F8C0-0A42-4672-9BEF-6B7BD16F3E1B}" destId="{72896B98-1F0B-4305-948F-94EE88136EBA}" srcOrd="3" destOrd="0" presId="urn:microsoft.com/office/officeart/2005/8/layout/hList7"/>
    <dgm:cxn modelId="{2F477855-BE4D-4A8D-BE68-71885A857D9C}" type="presParOf" srcId="{EC28F8C0-0A42-4672-9BEF-6B7BD16F3E1B}" destId="{D4D8DE72-F2BA-4D55-A650-D90E07D94AF7}" srcOrd="4" destOrd="0" presId="urn:microsoft.com/office/officeart/2005/8/layout/hList7"/>
    <dgm:cxn modelId="{3D51231F-60BD-4849-8BA0-222A2032A18C}" type="presParOf" srcId="{D4D8DE72-F2BA-4D55-A650-D90E07D94AF7}" destId="{16EB4734-54A6-4A22-892A-98BE40CED0D1}" srcOrd="0" destOrd="0" presId="urn:microsoft.com/office/officeart/2005/8/layout/hList7"/>
    <dgm:cxn modelId="{33072625-5CDD-428D-AA6B-9DA548BD3C2C}" type="presParOf" srcId="{D4D8DE72-F2BA-4D55-A650-D90E07D94AF7}" destId="{8C003B50-8CF4-4903-ACD3-F6949EC8F0DA}" srcOrd="1" destOrd="0" presId="urn:microsoft.com/office/officeart/2005/8/layout/hList7"/>
    <dgm:cxn modelId="{2AA36567-A814-4AFF-93CD-D0FE955AAE8A}" type="presParOf" srcId="{D4D8DE72-F2BA-4D55-A650-D90E07D94AF7}" destId="{B175E794-659E-4AD1-8495-C069BD08AF75}" srcOrd="2" destOrd="0" presId="urn:microsoft.com/office/officeart/2005/8/layout/hList7"/>
    <dgm:cxn modelId="{F81CFD7E-55F5-4576-9038-5F4A87D914D4}" type="presParOf" srcId="{D4D8DE72-F2BA-4D55-A650-D90E07D94AF7}" destId="{2E64D8BC-F7E6-4F05-B325-4F6383044AC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B02D4B-23D3-465E-A19B-9A5CE0847860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0F6BD8C-F0B5-491D-9B52-712A0DBEC91C}">
      <dgm:prSet phldrT="[Texto]"/>
      <dgm:spPr/>
      <dgm:t>
        <a:bodyPr/>
        <a:lstStyle/>
        <a:p>
          <a:pPr algn="ctr"/>
          <a:r>
            <a:rPr lang="es-EC" dirty="0" smtClean="0">
              <a:latin typeface="Times New Roman" pitchFamily="18" charset="0"/>
              <a:cs typeface="Times New Roman" pitchFamily="18" charset="0"/>
            </a:rPr>
            <a:t>Muestreo de suelo de 7 haciendas bananeras de 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HDineAgros</a:t>
          </a:r>
          <a:r>
            <a:rPr lang="es-EC" dirty="0" smtClean="0">
              <a:latin typeface="Times New Roman" pitchFamily="18" charset="0"/>
              <a:cs typeface="Times New Roman" pitchFamily="18" charset="0"/>
            </a:rPr>
            <a:t> S.A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39A30F08-0F8E-4AB9-B52A-F48C56D49BD3}" type="parTrans" cxnId="{FF557681-C620-4580-AAD4-781DE9073E69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DE9467AE-FDB0-482C-AC64-CD45CF92D60B}" type="sibTrans" cxnId="{FF557681-C620-4580-AAD4-781DE9073E69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2625EC56-626A-498C-91B9-62640C218581}">
      <dgm:prSet phldrT="[Texto]"/>
      <dgm:spPr/>
      <dgm:t>
        <a:bodyPr/>
        <a:lstStyle/>
        <a:p>
          <a:pPr algn="l"/>
          <a:r>
            <a:rPr lang="es-EC" dirty="0" smtClean="0">
              <a:latin typeface="Times New Roman" pitchFamily="18" charset="0"/>
              <a:cs typeface="Times New Roman" pitchFamily="18" charset="0"/>
            </a:rPr>
            <a:t>Conteo de esporas de HMA (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Gendermann</a:t>
          </a:r>
          <a:r>
            <a:rPr lang="es-EC" dirty="0" smtClean="0">
              <a:latin typeface="Times New Roman" pitchFamily="18" charset="0"/>
              <a:cs typeface="Times New Roman" pitchFamily="18" charset="0"/>
            </a:rPr>
            <a:t> y 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Nicholson</a:t>
          </a:r>
          <a:r>
            <a:rPr lang="es-EC" dirty="0" smtClean="0">
              <a:latin typeface="Times New Roman" pitchFamily="18" charset="0"/>
              <a:cs typeface="Times New Roman" pitchFamily="18" charset="0"/>
            </a:rPr>
            <a:t>, 1963 modificado por Herrera, 2004)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2652D0BF-C12D-47BF-B39B-37CCC9854D20}" type="parTrans" cxnId="{FF8903EE-CE3E-401D-BA16-EDD6AE9862B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A6794A3B-65CD-4096-8DA0-2BA828B5A82A}" type="sibTrans" cxnId="{FF8903EE-CE3E-401D-BA16-EDD6AE9862B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B95888CB-53EE-4963-A80A-7FDA8F300435}">
      <dgm:prSet phldrT="[Texto]"/>
      <dgm:spPr/>
      <dgm:t>
        <a:bodyPr/>
        <a:lstStyle/>
        <a:p>
          <a:pPr algn="l"/>
          <a:r>
            <a:rPr lang="es-EC" dirty="0" smtClean="0">
              <a:latin typeface="Times New Roman" pitchFamily="18" charset="0"/>
              <a:cs typeface="Times New Roman" pitchFamily="18" charset="0"/>
            </a:rPr>
            <a:t>Selección de Hacienda Central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679E44A3-5E4B-4133-8919-C3EC8670B8CB}" type="parTrans" cxnId="{772A697A-BE70-497E-8E6A-4BCEC3B0BE2F}">
      <dgm:prSet/>
      <dgm:spPr/>
    </dgm:pt>
    <dgm:pt modelId="{F76018A2-C24C-44BC-8743-19F2502C7A50}" type="sibTrans" cxnId="{772A697A-BE70-497E-8E6A-4BCEC3B0BE2F}">
      <dgm:prSet/>
      <dgm:spPr/>
    </dgm:pt>
    <dgm:pt modelId="{CDD7BA33-D862-448A-9A27-F165CC37C779}" type="pres">
      <dgm:prSet presAssocID="{FCB02D4B-23D3-465E-A19B-9A5CE084786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391B55-4ECA-4541-B960-34E73100955D}" type="pres">
      <dgm:prSet presAssocID="{80F6BD8C-F0B5-491D-9B52-712A0DBEC91C}" presName="comp" presStyleCnt="0"/>
      <dgm:spPr/>
    </dgm:pt>
    <dgm:pt modelId="{122C3FCF-5C05-4F28-AD1E-A48A53F582B2}" type="pres">
      <dgm:prSet presAssocID="{80F6BD8C-F0B5-491D-9B52-712A0DBEC91C}" presName="box" presStyleLbl="node1" presStyleIdx="0" presStyleCnt="1" custLinFactNeighborX="-450" custLinFactNeighborY="-4348"/>
      <dgm:spPr/>
      <dgm:t>
        <a:bodyPr/>
        <a:lstStyle/>
        <a:p>
          <a:endParaRPr lang="es-EC"/>
        </a:p>
      </dgm:t>
    </dgm:pt>
    <dgm:pt modelId="{85B8CE10-10FF-4729-B1F8-2034EE8C9720}" type="pres">
      <dgm:prSet presAssocID="{80F6BD8C-F0B5-491D-9B52-712A0DBEC91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9EAD60-484B-47D3-A2DD-E8D10DDA4FD2}" type="pres">
      <dgm:prSet presAssocID="{80F6BD8C-F0B5-491D-9B52-712A0DBEC91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68A7EA-16E6-46BC-BC79-6E4D3BB6680B}" type="presOf" srcId="{B95888CB-53EE-4963-A80A-7FDA8F300435}" destId="{879EAD60-484B-47D3-A2DD-E8D10DDA4FD2}" srcOrd="1" destOrd="2" presId="urn:microsoft.com/office/officeart/2005/8/layout/vList4"/>
    <dgm:cxn modelId="{772A697A-BE70-497E-8E6A-4BCEC3B0BE2F}" srcId="{80F6BD8C-F0B5-491D-9B52-712A0DBEC91C}" destId="{B95888CB-53EE-4963-A80A-7FDA8F300435}" srcOrd="1" destOrd="0" parTransId="{679E44A3-5E4B-4133-8919-C3EC8670B8CB}" sibTransId="{F76018A2-C24C-44BC-8743-19F2502C7A50}"/>
    <dgm:cxn modelId="{8D84D424-7823-4374-BF00-2668D2D911B7}" type="presOf" srcId="{2625EC56-626A-498C-91B9-62640C218581}" destId="{122C3FCF-5C05-4F28-AD1E-A48A53F582B2}" srcOrd="0" destOrd="1" presId="urn:microsoft.com/office/officeart/2005/8/layout/vList4"/>
    <dgm:cxn modelId="{1650FAF9-CDB0-4DE1-A62E-A7C2AADBE9B1}" type="presOf" srcId="{80F6BD8C-F0B5-491D-9B52-712A0DBEC91C}" destId="{122C3FCF-5C05-4F28-AD1E-A48A53F582B2}" srcOrd="0" destOrd="0" presId="urn:microsoft.com/office/officeart/2005/8/layout/vList4"/>
    <dgm:cxn modelId="{FF557681-C620-4580-AAD4-781DE9073E69}" srcId="{FCB02D4B-23D3-465E-A19B-9A5CE0847860}" destId="{80F6BD8C-F0B5-491D-9B52-712A0DBEC91C}" srcOrd="0" destOrd="0" parTransId="{39A30F08-0F8E-4AB9-B52A-F48C56D49BD3}" sibTransId="{DE9467AE-FDB0-482C-AC64-CD45CF92D60B}"/>
    <dgm:cxn modelId="{FF8903EE-CE3E-401D-BA16-EDD6AE9862B3}" srcId="{80F6BD8C-F0B5-491D-9B52-712A0DBEC91C}" destId="{2625EC56-626A-498C-91B9-62640C218581}" srcOrd="0" destOrd="0" parTransId="{2652D0BF-C12D-47BF-B39B-37CCC9854D20}" sibTransId="{A6794A3B-65CD-4096-8DA0-2BA828B5A82A}"/>
    <dgm:cxn modelId="{C1F0963D-B1E6-42D1-B5AE-42C0E8038F93}" type="presOf" srcId="{FCB02D4B-23D3-465E-A19B-9A5CE0847860}" destId="{CDD7BA33-D862-448A-9A27-F165CC37C779}" srcOrd="0" destOrd="0" presId="urn:microsoft.com/office/officeart/2005/8/layout/vList4"/>
    <dgm:cxn modelId="{4FFB0CBE-1883-495D-AD37-5D32F488D1F6}" type="presOf" srcId="{B95888CB-53EE-4963-A80A-7FDA8F300435}" destId="{122C3FCF-5C05-4F28-AD1E-A48A53F582B2}" srcOrd="0" destOrd="2" presId="urn:microsoft.com/office/officeart/2005/8/layout/vList4"/>
    <dgm:cxn modelId="{EEBF6B6D-B027-41E0-84BB-F943CC057A85}" type="presOf" srcId="{2625EC56-626A-498C-91B9-62640C218581}" destId="{879EAD60-484B-47D3-A2DD-E8D10DDA4FD2}" srcOrd="1" destOrd="1" presId="urn:microsoft.com/office/officeart/2005/8/layout/vList4"/>
    <dgm:cxn modelId="{20A588E6-5537-4E31-AA82-C336C4AD0393}" type="presOf" srcId="{80F6BD8C-F0B5-491D-9B52-712A0DBEC91C}" destId="{879EAD60-484B-47D3-A2DD-E8D10DDA4FD2}" srcOrd="1" destOrd="0" presId="urn:microsoft.com/office/officeart/2005/8/layout/vList4"/>
    <dgm:cxn modelId="{E53D8E20-8E09-4A83-83A0-3F66D851D89B}" type="presParOf" srcId="{CDD7BA33-D862-448A-9A27-F165CC37C779}" destId="{F1391B55-4ECA-4541-B960-34E73100955D}" srcOrd="0" destOrd="0" presId="urn:microsoft.com/office/officeart/2005/8/layout/vList4"/>
    <dgm:cxn modelId="{39CC1E66-ABC4-4B5C-8E2A-06D92D0F250E}" type="presParOf" srcId="{F1391B55-4ECA-4541-B960-34E73100955D}" destId="{122C3FCF-5C05-4F28-AD1E-A48A53F582B2}" srcOrd="0" destOrd="0" presId="urn:microsoft.com/office/officeart/2005/8/layout/vList4"/>
    <dgm:cxn modelId="{60AE91BC-0ED8-47F0-9327-8D1C829C9702}" type="presParOf" srcId="{F1391B55-4ECA-4541-B960-34E73100955D}" destId="{85B8CE10-10FF-4729-B1F8-2034EE8C9720}" srcOrd="1" destOrd="0" presId="urn:microsoft.com/office/officeart/2005/8/layout/vList4"/>
    <dgm:cxn modelId="{71A1D5BC-C8DA-4404-85D5-5AA36D301A4B}" type="presParOf" srcId="{F1391B55-4ECA-4541-B960-34E73100955D}" destId="{879EAD60-484B-47D3-A2DD-E8D10DDA4F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309B9-BCA9-402B-875F-5706154D5C53}">
      <dsp:nvSpPr>
        <dsp:cNvPr id="0" name=""/>
        <dsp:cNvSpPr/>
      </dsp:nvSpPr>
      <dsp:spPr>
        <a:xfrm>
          <a:off x="2183768" y="1536141"/>
          <a:ext cx="1921305" cy="21555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smtClean="0"/>
            <a:t>.</a:t>
          </a:r>
          <a:endParaRPr lang="es-EC" sz="800" kern="1200" dirty="0"/>
        </a:p>
      </dsp:txBody>
      <dsp:txXfrm>
        <a:off x="2183768" y="1536141"/>
        <a:ext cx="1921305" cy="2155537"/>
      </dsp:txXfrm>
    </dsp:sp>
    <dsp:sp modelId="{049851B8-77CF-4E7A-ADF8-64D8ABD8E17E}">
      <dsp:nvSpPr>
        <dsp:cNvPr id="0" name=""/>
        <dsp:cNvSpPr/>
      </dsp:nvSpPr>
      <dsp:spPr>
        <a:xfrm>
          <a:off x="2271796" y="515342"/>
          <a:ext cx="1534750" cy="1470739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Pérdida de fertilidad = baja producción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1796" y="515342"/>
        <a:ext cx="1534750" cy="1470739"/>
      </dsp:txXfrm>
    </dsp:sp>
    <dsp:sp modelId="{167D80C7-48C9-49BA-A055-4852CD1F7082}">
      <dsp:nvSpPr>
        <dsp:cNvPr id="0" name=""/>
        <dsp:cNvSpPr/>
      </dsp:nvSpPr>
      <dsp:spPr>
        <a:xfrm>
          <a:off x="1128160" y="2562507"/>
          <a:ext cx="1488904" cy="1458375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>
              <a:latin typeface="Times New Roman" pitchFamily="18" charset="0"/>
              <a:cs typeface="Times New Roman" pitchFamily="18" charset="0"/>
            </a:rPr>
            <a:t>Monocultivo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8160" y="2562507"/>
        <a:ext cx="1488904" cy="1458375"/>
      </dsp:txXfrm>
    </dsp:sp>
    <dsp:sp modelId="{F6D58C87-E6A6-46A5-AD6E-7C2500CD6634}">
      <dsp:nvSpPr>
        <dsp:cNvPr id="0" name=""/>
        <dsp:cNvSpPr/>
      </dsp:nvSpPr>
      <dsp:spPr>
        <a:xfrm>
          <a:off x="3758465" y="2592286"/>
          <a:ext cx="1445503" cy="1443391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40% del Costo de producción es para INSUMOS QUÍMICOS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8465" y="2592286"/>
        <a:ext cx="1445503" cy="144339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2C3FCF-5C05-4F28-AD1E-A48A53F582B2}">
      <dsp:nvSpPr>
        <dsp:cNvPr id="0" name=""/>
        <dsp:cNvSpPr/>
      </dsp:nvSpPr>
      <dsp:spPr>
        <a:xfrm>
          <a:off x="0" y="0"/>
          <a:ext cx="5976664" cy="1224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itchFamily="18" charset="0"/>
              <a:cs typeface="Times New Roman" pitchFamily="18" charset="0"/>
            </a:rPr>
            <a:t>Desarrollo del inóculo micorrícico mediante cultivo trampa</a:t>
          </a:r>
          <a:endParaRPr lang="es-EC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7746" y="0"/>
        <a:ext cx="4658917" cy="1224136"/>
      </dsp:txXfrm>
    </dsp:sp>
    <dsp:sp modelId="{85B8CE10-10FF-4729-B1F8-2034EE8C9720}">
      <dsp:nvSpPr>
        <dsp:cNvPr id="0" name=""/>
        <dsp:cNvSpPr/>
      </dsp:nvSpPr>
      <dsp:spPr>
        <a:xfrm>
          <a:off x="122413" y="122413"/>
          <a:ext cx="1195332" cy="9793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CD7D40-84DC-46BC-AA46-E67C72E0001C}">
      <dsp:nvSpPr>
        <dsp:cNvPr id="0" name=""/>
        <dsp:cNvSpPr/>
      </dsp:nvSpPr>
      <dsp:spPr>
        <a:xfrm>
          <a:off x="0" y="0"/>
          <a:ext cx="6096000" cy="1222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Transplante e inoculación de plántulas de banano con HMA</a:t>
          </a:r>
          <a:endParaRPr lang="es-EC" sz="20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Adecuación de cámara de crecimiento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Inoculación con HMA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1494" y="0"/>
        <a:ext cx="4754505" cy="1222940"/>
      </dsp:txXfrm>
    </dsp:sp>
    <dsp:sp modelId="{EC9B8407-E29B-4EA2-A7DA-7CDB3FF7ED69}">
      <dsp:nvSpPr>
        <dsp:cNvPr id="0" name=""/>
        <dsp:cNvSpPr/>
      </dsp:nvSpPr>
      <dsp:spPr>
        <a:xfrm>
          <a:off x="122294" y="122294"/>
          <a:ext cx="1219200" cy="978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F5E48-874F-48D3-8FDF-E447350C24D1}">
      <dsp:nvSpPr>
        <dsp:cNvPr id="0" name=""/>
        <dsp:cNvSpPr/>
      </dsp:nvSpPr>
      <dsp:spPr>
        <a:xfrm>
          <a:off x="0" y="0"/>
          <a:ext cx="6096000" cy="1202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Inoculación de </a:t>
          </a:r>
          <a:r>
            <a:rPr lang="es-EC" sz="2000" b="1" i="1" kern="1200" dirty="0" smtClean="0">
              <a:latin typeface="Times New Roman" pitchFamily="18" charset="0"/>
              <a:cs typeface="Times New Roman" pitchFamily="18" charset="0"/>
            </a:rPr>
            <a:t>Azospirillum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Aislamiento e identificación 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Selección de la cepa inóculo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Inoculación 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9442" y="0"/>
        <a:ext cx="4756557" cy="1202422"/>
      </dsp:txXfrm>
    </dsp:sp>
    <dsp:sp modelId="{5C92BBB2-7DEC-4914-9D4C-D247B09AF2D1}">
      <dsp:nvSpPr>
        <dsp:cNvPr id="0" name=""/>
        <dsp:cNvSpPr/>
      </dsp:nvSpPr>
      <dsp:spPr>
        <a:xfrm>
          <a:off x="120242" y="120242"/>
          <a:ext cx="1219200" cy="961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84575-C3F3-4932-A1BF-26D3B5DF7C4F}">
      <dsp:nvSpPr>
        <dsp:cNvPr id="0" name=""/>
        <dsp:cNvSpPr/>
      </dsp:nvSpPr>
      <dsp:spPr>
        <a:xfrm>
          <a:off x="2707500" y="330175"/>
          <a:ext cx="4061251" cy="1181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Times New Roman" pitchFamily="18" charset="0"/>
              <a:cs typeface="Times New Roman" pitchFamily="18" charset="0"/>
            </a:rPr>
            <a:t>Pruebas fenotípicas</a:t>
          </a:r>
          <a:endParaRPr lang="es-EC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Times New Roman" pitchFamily="18" charset="0"/>
              <a:cs typeface="Times New Roman" pitchFamily="18" charset="0"/>
            </a:rPr>
            <a:t>Pruebas bioquímica</a:t>
          </a:r>
          <a:endParaRPr lang="es-EC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7500" y="330175"/>
        <a:ext cx="4061251" cy="1181997"/>
      </dsp:txXfrm>
    </dsp:sp>
    <dsp:sp modelId="{9ABE02CC-9EF6-4757-8B2B-7362107DDC68}">
      <dsp:nvSpPr>
        <dsp:cNvPr id="0" name=""/>
        <dsp:cNvSpPr/>
      </dsp:nvSpPr>
      <dsp:spPr>
        <a:xfrm>
          <a:off x="0" y="472"/>
          <a:ext cx="2707500" cy="18414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latin typeface="Times New Roman" pitchFamily="18" charset="0"/>
              <a:cs typeface="Times New Roman" pitchFamily="18" charset="0"/>
            </a:rPr>
            <a:t>Pruebas de identificación</a:t>
          </a:r>
          <a:endParaRPr lang="es-EC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2"/>
        <a:ext cx="2707500" cy="1841404"/>
      </dsp:txXfrm>
    </dsp:sp>
    <dsp:sp modelId="{EFAF7962-5061-44BE-86A5-1F478B24FB16}">
      <dsp:nvSpPr>
        <dsp:cNvPr id="0" name=""/>
        <dsp:cNvSpPr/>
      </dsp:nvSpPr>
      <dsp:spPr>
        <a:xfrm>
          <a:off x="2707500" y="2149023"/>
          <a:ext cx="4061251" cy="15953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Times New Roman" pitchFamily="18" charset="0"/>
              <a:cs typeface="Times New Roman" pitchFamily="18" charset="0"/>
            </a:rPr>
            <a:t>Curva patrón AIA  </a:t>
          </a: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s-EC" sz="1800" kern="1200" dirty="0" err="1" smtClean="0">
              <a:latin typeface="Times New Roman" pitchFamily="18" charset="0"/>
              <a:cs typeface="Times New Roman" pitchFamily="18" charset="0"/>
            </a:rPr>
            <a:t>Bric</a:t>
          </a: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sz="1800" i="1" kern="1200" dirty="0" smtClean="0">
              <a:latin typeface="Times New Roman" pitchFamily="18" charset="0"/>
              <a:cs typeface="Times New Roman" pitchFamily="18" charset="0"/>
            </a:rPr>
            <a:t>et al. </a:t>
          </a:r>
          <a:r>
            <a:rPr lang="es-EC" sz="1800" i="0" kern="1200" dirty="0" smtClean="0">
              <a:latin typeface="Times New Roman" pitchFamily="18" charset="0"/>
              <a:cs typeface="Times New Roman" pitchFamily="18" charset="0"/>
            </a:rPr>
            <a:t>1991).</a:t>
          </a:r>
          <a:endParaRPr lang="es-EC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Times New Roman" pitchFamily="18" charset="0"/>
              <a:cs typeface="Times New Roman" pitchFamily="18" charset="0"/>
            </a:rPr>
            <a:t>Producción de AIA</a:t>
          </a:r>
          <a:endParaRPr lang="es-EC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7500" y="2149023"/>
        <a:ext cx="4061251" cy="1595392"/>
      </dsp:txXfrm>
    </dsp:sp>
    <dsp:sp modelId="{53438B5D-65CE-46CF-8F58-2F5D0B729B27}">
      <dsp:nvSpPr>
        <dsp:cNvPr id="0" name=""/>
        <dsp:cNvSpPr/>
      </dsp:nvSpPr>
      <dsp:spPr>
        <a:xfrm>
          <a:off x="0" y="2026017"/>
          <a:ext cx="2707500" cy="184140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latin typeface="Times New Roman" pitchFamily="18" charset="0"/>
              <a:cs typeface="Times New Roman" pitchFamily="18" charset="0"/>
            </a:rPr>
            <a:t>Selección de la cepa inóculo</a:t>
          </a:r>
          <a:endParaRPr lang="es-EC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26017"/>
        <a:ext cx="2707500" cy="184140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04767-64A8-4498-983A-20A55CEDED86}">
      <dsp:nvSpPr>
        <dsp:cNvPr id="0" name=""/>
        <dsp:cNvSpPr/>
      </dsp:nvSpPr>
      <dsp:spPr>
        <a:xfrm rot="5400000">
          <a:off x="211957" y="148081"/>
          <a:ext cx="987211" cy="69104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HMA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11957" y="148081"/>
        <a:ext cx="987211" cy="691047"/>
      </dsp:txXfrm>
    </dsp:sp>
    <dsp:sp modelId="{88199D47-A9E7-4904-A280-7220F612A341}">
      <dsp:nvSpPr>
        <dsp:cNvPr id="0" name=""/>
        <dsp:cNvSpPr/>
      </dsp:nvSpPr>
      <dsp:spPr>
        <a:xfrm rot="5400000">
          <a:off x="3197763" y="-2106447"/>
          <a:ext cx="641687" cy="4854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0, 50, 100 y 200 g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Transplante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197763" y="-2106447"/>
        <a:ext cx="641687" cy="4854582"/>
      </dsp:txXfrm>
    </dsp:sp>
    <dsp:sp modelId="{0571FACC-E15B-4CB9-91BF-281A22833EAC}">
      <dsp:nvSpPr>
        <dsp:cNvPr id="0" name=""/>
        <dsp:cNvSpPr/>
      </dsp:nvSpPr>
      <dsp:spPr>
        <a:xfrm rot="5400000">
          <a:off x="233829" y="1004794"/>
          <a:ext cx="987211" cy="691047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AZO 1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33829" y="1004794"/>
        <a:ext cx="987211" cy="691047"/>
      </dsp:txXfrm>
    </dsp:sp>
    <dsp:sp modelId="{E5994C97-9852-44F3-88A9-D62FB44896C4}">
      <dsp:nvSpPr>
        <dsp:cNvPr id="0" name=""/>
        <dsp:cNvSpPr/>
      </dsp:nvSpPr>
      <dsp:spPr>
        <a:xfrm rot="5400000">
          <a:off x="3220157" y="-1276698"/>
          <a:ext cx="641687" cy="4899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Volumen: 20 ml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70 días tras inoculación fúngica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20157" y="-1276698"/>
        <a:ext cx="641687" cy="4899434"/>
      </dsp:txXfrm>
    </dsp:sp>
    <dsp:sp modelId="{035BD50D-9B2A-420E-BAF9-26E7A831681B}">
      <dsp:nvSpPr>
        <dsp:cNvPr id="0" name=""/>
        <dsp:cNvSpPr/>
      </dsp:nvSpPr>
      <dsp:spPr>
        <a:xfrm rot="5400000">
          <a:off x="233829" y="1858477"/>
          <a:ext cx="987211" cy="691047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AZO 2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33829" y="1858477"/>
        <a:ext cx="987211" cy="691047"/>
      </dsp:txXfrm>
    </dsp:sp>
    <dsp:sp modelId="{598803AD-8ED3-475B-821F-98C724C112C2}">
      <dsp:nvSpPr>
        <dsp:cNvPr id="0" name=""/>
        <dsp:cNvSpPr/>
      </dsp:nvSpPr>
      <dsp:spPr>
        <a:xfrm rot="5400000">
          <a:off x="3217228" y="-422025"/>
          <a:ext cx="641687" cy="4906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Volumen: 40 ml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98 días de inoculación con HMA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17228" y="-422025"/>
        <a:ext cx="641687" cy="4906530"/>
      </dsp:txXfrm>
    </dsp:sp>
    <dsp:sp modelId="{E50659AA-F1A7-4C4A-AFA9-91FB26D51A54}">
      <dsp:nvSpPr>
        <dsp:cNvPr id="0" name=""/>
        <dsp:cNvSpPr/>
      </dsp:nvSpPr>
      <dsp:spPr>
        <a:xfrm rot="5400000">
          <a:off x="61333" y="2829946"/>
          <a:ext cx="1332201" cy="691047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FIN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1333" y="2829946"/>
        <a:ext cx="1332201" cy="691047"/>
      </dsp:txXfrm>
    </dsp:sp>
    <dsp:sp modelId="{84074F82-A4D0-48F3-9BD6-DCD137B24B00}">
      <dsp:nvSpPr>
        <dsp:cNvPr id="0" name=""/>
        <dsp:cNvSpPr/>
      </dsp:nvSpPr>
      <dsp:spPr>
        <a:xfrm rot="5400000">
          <a:off x="3026631" y="578488"/>
          <a:ext cx="1108938" cy="4982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Evaluación a 150 días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Variables de crecimiento: H, P, AF, Biomasa, Nutrientes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Población final HMA y % colonización (Philips &amp; </a:t>
          </a:r>
          <a:r>
            <a:rPr lang="es-EC" sz="1400" kern="1200" dirty="0" err="1" smtClean="0">
              <a:latin typeface="Times New Roman" pitchFamily="18" charset="0"/>
              <a:cs typeface="Times New Roman" pitchFamily="18" charset="0"/>
            </a:rPr>
            <a:t>Hayman</a:t>
          </a: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, 1970)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Población final </a:t>
          </a:r>
          <a:r>
            <a:rPr lang="es-EC" sz="1400" i="1" kern="1200" dirty="0" smtClean="0">
              <a:latin typeface="Times New Roman" pitchFamily="18" charset="0"/>
              <a:cs typeface="Times New Roman" pitchFamily="18" charset="0"/>
            </a:rPr>
            <a:t>Azospirillum</a:t>
          </a: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26631" y="578488"/>
        <a:ext cx="1108938" cy="4982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2BA604-94DE-400F-B68E-598AB32E0203}">
      <dsp:nvSpPr>
        <dsp:cNvPr id="0" name=""/>
        <dsp:cNvSpPr/>
      </dsp:nvSpPr>
      <dsp:spPr>
        <a:xfrm>
          <a:off x="1421" y="0"/>
          <a:ext cx="2211081" cy="384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Plantas micropropagadas</a:t>
          </a:r>
          <a:endParaRPr lang="es-EC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1" y="1539190"/>
        <a:ext cx="2211081" cy="1539190"/>
      </dsp:txXfrm>
    </dsp:sp>
    <dsp:sp modelId="{06BCAC03-8D0A-4AB4-A7BC-99EFF0D990A3}">
      <dsp:nvSpPr>
        <dsp:cNvPr id="0" name=""/>
        <dsp:cNvSpPr/>
      </dsp:nvSpPr>
      <dsp:spPr>
        <a:xfrm>
          <a:off x="302815" y="86768"/>
          <a:ext cx="1569390" cy="15694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25D9B5-91A0-46F7-910E-411E785BA2B1}">
      <dsp:nvSpPr>
        <dsp:cNvPr id="0" name=""/>
        <dsp:cNvSpPr/>
      </dsp:nvSpPr>
      <dsp:spPr>
        <a:xfrm>
          <a:off x="2278835" y="0"/>
          <a:ext cx="2211081" cy="384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Hongos micorrícicos arbusculares (HMA)</a:t>
          </a:r>
          <a:endParaRPr lang="es-EC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8835" y="1539190"/>
        <a:ext cx="2211081" cy="1539190"/>
      </dsp:txXfrm>
    </dsp:sp>
    <dsp:sp modelId="{38DD60A3-FF8A-4615-9720-AF3DB84674BF}">
      <dsp:nvSpPr>
        <dsp:cNvPr id="0" name=""/>
        <dsp:cNvSpPr/>
      </dsp:nvSpPr>
      <dsp:spPr>
        <a:xfrm>
          <a:off x="2592287" y="86947"/>
          <a:ext cx="1584177" cy="15692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D3DF85-74CF-42E8-BA2B-ABC9F1ECC658}">
      <dsp:nvSpPr>
        <dsp:cNvPr id="0" name=""/>
        <dsp:cNvSpPr/>
      </dsp:nvSpPr>
      <dsp:spPr>
        <a:xfrm>
          <a:off x="4557670" y="0"/>
          <a:ext cx="2211081" cy="384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Bacterias promotoras del crecimiento vegetal</a:t>
          </a:r>
          <a:endParaRPr lang="es-EC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7670" y="1539190"/>
        <a:ext cx="2211081" cy="1539190"/>
      </dsp:txXfrm>
    </dsp:sp>
    <dsp:sp modelId="{484B54D3-E013-4174-A977-818E8C2B02F3}">
      <dsp:nvSpPr>
        <dsp:cNvPr id="0" name=""/>
        <dsp:cNvSpPr/>
      </dsp:nvSpPr>
      <dsp:spPr>
        <a:xfrm>
          <a:off x="4881790" y="129252"/>
          <a:ext cx="1598926" cy="14549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9B76A9-D052-46EF-8B03-E333B96E37AD}">
      <dsp:nvSpPr>
        <dsp:cNvPr id="0" name=""/>
        <dsp:cNvSpPr/>
      </dsp:nvSpPr>
      <dsp:spPr>
        <a:xfrm>
          <a:off x="270750" y="3078380"/>
          <a:ext cx="6227251" cy="57719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47425-EFCC-4C83-979D-9E2C84984154}">
      <dsp:nvSpPr>
        <dsp:cNvPr id="0" name=""/>
        <dsp:cNvSpPr/>
      </dsp:nvSpPr>
      <dsp:spPr>
        <a:xfrm>
          <a:off x="295329" y="0"/>
          <a:ext cx="2978155" cy="244827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7F0E4-3C34-4F18-A0CA-EE15F40F6DB5}">
      <dsp:nvSpPr>
        <dsp:cNvPr id="0" name=""/>
        <dsp:cNvSpPr/>
      </dsp:nvSpPr>
      <dsp:spPr>
        <a:xfrm>
          <a:off x="3763" y="734481"/>
          <a:ext cx="1127757" cy="9793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itchFamily="18" charset="0"/>
              <a:cs typeface="Times New Roman" pitchFamily="18" charset="0"/>
            </a:rPr>
            <a:t>CULTIVO DE BANANO</a:t>
          </a:r>
          <a:endParaRPr lang="es-EC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3" y="734481"/>
        <a:ext cx="1127757" cy="979308"/>
      </dsp:txXfrm>
    </dsp:sp>
    <dsp:sp modelId="{674B9B6D-3D5C-4D2E-82AA-9A9910494CC6}">
      <dsp:nvSpPr>
        <dsp:cNvPr id="0" name=""/>
        <dsp:cNvSpPr/>
      </dsp:nvSpPr>
      <dsp:spPr>
        <a:xfrm>
          <a:off x="1187977" y="734481"/>
          <a:ext cx="1127757" cy="97930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itchFamily="18" charset="0"/>
              <a:cs typeface="Times New Roman" pitchFamily="18" charset="0"/>
            </a:rPr>
            <a:t>Condiciones ambientales</a:t>
          </a:r>
          <a:endParaRPr lang="es-EC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7977" y="734481"/>
        <a:ext cx="1127757" cy="979308"/>
      </dsp:txXfrm>
    </dsp:sp>
    <dsp:sp modelId="{46EF06ED-E22E-462D-AAD9-163D9C333EB9}">
      <dsp:nvSpPr>
        <dsp:cNvPr id="0" name=""/>
        <dsp:cNvSpPr/>
      </dsp:nvSpPr>
      <dsp:spPr>
        <a:xfrm>
          <a:off x="2372190" y="734481"/>
          <a:ext cx="1127757" cy="97930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latin typeface="Times New Roman" pitchFamily="18" charset="0"/>
              <a:cs typeface="Times New Roman" pitchFamily="18" charset="0"/>
            </a:rPr>
            <a:t>Requerimientos nutricionales</a:t>
          </a:r>
          <a:endParaRPr lang="es-EC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2190" y="734481"/>
        <a:ext cx="1127757" cy="9793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E7C83-B1DF-466D-9998-E549E35A4E2F}">
      <dsp:nvSpPr>
        <dsp:cNvPr id="0" name=""/>
        <dsp:cNvSpPr/>
      </dsp:nvSpPr>
      <dsp:spPr>
        <a:xfrm>
          <a:off x="1427588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3DC20-95E7-412B-8F01-DC31939E469D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197FAB-3DA2-408C-9DA0-B8134D10CFB6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latin typeface="Times New Roman" pitchFamily="18" charset="0"/>
              <a:cs typeface="Times New Roman" pitchFamily="18" charset="0"/>
            </a:rPr>
            <a:t>HONGOS MICORRÍCICOS ARBUSCULARES</a:t>
          </a:r>
          <a:endParaRPr lang="es-EC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4000" y="3276600"/>
        <a:ext cx="3048000" cy="762000"/>
      </dsp:txXfrm>
    </dsp:sp>
    <dsp:sp modelId="{210F9427-9923-4BBB-93D7-7380DBF5F6A4}">
      <dsp:nvSpPr>
        <dsp:cNvPr id="0" name=""/>
        <dsp:cNvSpPr/>
      </dsp:nvSpPr>
      <dsp:spPr>
        <a:xfrm>
          <a:off x="2327920" y="1388755"/>
          <a:ext cx="1390882" cy="12913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Coadyuvante microbiano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7920" y="1388755"/>
        <a:ext cx="1390882" cy="1291315"/>
      </dsp:txXfrm>
    </dsp:sp>
    <dsp:sp modelId="{D2CB713B-83D5-444E-86F7-EFC61B08FF47}">
      <dsp:nvSpPr>
        <dsp:cNvPr id="0" name=""/>
        <dsp:cNvSpPr/>
      </dsp:nvSpPr>
      <dsp:spPr>
        <a:xfrm>
          <a:off x="1679850" y="366682"/>
          <a:ext cx="1287017" cy="1161265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Asociación mutualista HONGO-PLANTA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9850" y="366682"/>
        <a:ext cx="1287017" cy="1161265"/>
      </dsp:txXfrm>
    </dsp:sp>
    <dsp:sp modelId="{A8B57B47-39A0-4EB2-9576-37A6C8538F4E}">
      <dsp:nvSpPr>
        <dsp:cNvPr id="0" name=""/>
        <dsp:cNvSpPr/>
      </dsp:nvSpPr>
      <dsp:spPr>
        <a:xfrm>
          <a:off x="3096344" y="432047"/>
          <a:ext cx="1275165" cy="108103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itchFamily="18" charset="0"/>
              <a:cs typeface="Times New Roman" pitchFamily="18" charset="0"/>
            </a:rPr>
            <a:t>85-95% especies vegetales </a:t>
          </a:r>
          <a:endParaRPr lang="es-EC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6344" y="432047"/>
        <a:ext cx="1275165" cy="1081037"/>
      </dsp:txXfrm>
    </dsp:sp>
    <dsp:sp modelId="{373371E6-FB7E-4659-9572-30A0157DFF94}">
      <dsp:nvSpPr>
        <dsp:cNvPr id="0" name=""/>
        <dsp:cNvSpPr/>
      </dsp:nvSpPr>
      <dsp:spPr>
        <a:xfrm>
          <a:off x="1224127" y="0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DC1A7-6EC5-4426-8DE3-A1A819E4ABAE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Fase asimbiótica</a:t>
          </a:r>
          <a:endParaRPr lang="es-EC" sz="3700" kern="1200" dirty="0"/>
        </a:p>
      </dsp:txBody>
      <dsp:txXfrm>
        <a:off x="0" y="0"/>
        <a:ext cx="3937406" cy="1219200"/>
      </dsp:txXfrm>
    </dsp:sp>
    <dsp:sp modelId="{517613C6-F727-44D2-AF0B-FD8976699EE7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Fase </a:t>
          </a:r>
          <a:r>
            <a:rPr lang="es-EC" sz="3700" kern="1200" dirty="0" err="1" smtClean="0"/>
            <a:t>presimbiótica</a:t>
          </a:r>
          <a:endParaRPr lang="es-EC" sz="3700" kern="1200" dirty="0"/>
        </a:p>
      </dsp:txBody>
      <dsp:txXfrm>
        <a:off x="457199" y="1422399"/>
        <a:ext cx="3931920" cy="1219200"/>
      </dsp:txXfrm>
    </dsp:sp>
    <dsp:sp modelId="{E545368A-FC9B-4DA3-B545-3BEC6DE3B42D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Fase simbiótica</a:t>
          </a:r>
          <a:endParaRPr lang="es-EC" sz="3700" kern="1200" dirty="0"/>
        </a:p>
      </dsp:txBody>
      <dsp:txXfrm>
        <a:off x="914399" y="2844799"/>
        <a:ext cx="3931920" cy="1219200"/>
      </dsp:txXfrm>
    </dsp:sp>
    <dsp:sp modelId="{D45B2F92-1A26-4E61-997A-B69D5406AB7E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4389120" y="924560"/>
        <a:ext cx="792480" cy="792480"/>
      </dsp:txXfrm>
    </dsp:sp>
    <dsp:sp modelId="{D74FEFF0-3573-498F-9DBF-42B722ACE336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4846320" y="2338832"/>
        <a:ext cx="792480" cy="7924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11AC3B-85BB-4967-B91C-88D2BF09CC42}">
      <dsp:nvSpPr>
        <dsp:cNvPr id="0" name=""/>
        <dsp:cNvSpPr/>
      </dsp:nvSpPr>
      <dsp:spPr>
        <a:xfrm>
          <a:off x="1949908" y="1714466"/>
          <a:ext cx="2470896" cy="2151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err="1" smtClean="0">
              <a:latin typeface="Times New Roman" pitchFamily="18" charset="0"/>
              <a:cs typeface="Times New Roman" pitchFamily="18" charset="0"/>
            </a:rPr>
            <a:t>Azospirillum</a:t>
          </a:r>
          <a:endParaRPr lang="es-E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908" y="1714466"/>
        <a:ext cx="2470896" cy="2151822"/>
      </dsp:txXfrm>
    </dsp:sp>
    <dsp:sp modelId="{E974BB38-544C-42FA-A3D2-3A0005656D32}">
      <dsp:nvSpPr>
        <dsp:cNvPr id="0" name=""/>
        <dsp:cNvSpPr/>
      </dsp:nvSpPr>
      <dsp:spPr>
        <a:xfrm rot="13073839">
          <a:off x="1217845" y="1625875"/>
          <a:ext cx="945029" cy="5134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63A51-EAF4-4E14-870E-B990D4739553}">
      <dsp:nvSpPr>
        <dsp:cNvPr id="0" name=""/>
        <dsp:cNvSpPr/>
      </dsp:nvSpPr>
      <dsp:spPr>
        <a:xfrm>
          <a:off x="281537" y="771152"/>
          <a:ext cx="1848209" cy="956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Bacilos Gram (-)  </a:t>
          </a:r>
          <a:r>
            <a:rPr lang="es-EC" sz="1800" kern="1200" dirty="0" err="1" smtClean="0">
              <a:latin typeface="Times New Roman" pitchFamily="18" charset="0"/>
              <a:cs typeface="Times New Roman" pitchFamily="18" charset="0"/>
            </a:rPr>
            <a:t>Diazótrofa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537" y="771152"/>
        <a:ext cx="1848209" cy="956417"/>
      </dsp:txXfrm>
    </dsp:sp>
    <dsp:sp modelId="{087955F2-A18D-4F8E-8E2F-C5D38B263725}">
      <dsp:nvSpPr>
        <dsp:cNvPr id="0" name=""/>
        <dsp:cNvSpPr/>
      </dsp:nvSpPr>
      <dsp:spPr>
        <a:xfrm rot="16197270">
          <a:off x="2586242" y="790452"/>
          <a:ext cx="1195460" cy="5134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CEE97E-358B-411E-B433-5724377D4510}">
      <dsp:nvSpPr>
        <dsp:cNvPr id="0" name=""/>
        <dsp:cNvSpPr/>
      </dsp:nvSpPr>
      <dsp:spPr>
        <a:xfrm>
          <a:off x="2279570" y="60767"/>
          <a:ext cx="1807855" cy="777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pH 6 a 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T°= 30°C</a:t>
          </a:r>
        </a:p>
      </dsp:txBody>
      <dsp:txXfrm>
        <a:off x="2279570" y="60767"/>
        <a:ext cx="1807855" cy="777324"/>
      </dsp:txXfrm>
    </dsp:sp>
    <dsp:sp modelId="{BEEF2A8E-3E05-44A2-A385-28C169C07AAE}">
      <dsp:nvSpPr>
        <dsp:cNvPr id="0" name=""/>
        <dsp:cNvSpPr/>
      </dsp:nvSpPr>
      <dsp:spPr>
        <a:xfrm rot="19598115">
          <a:off x="4273521" y="1709818"/>
          <a:ext cx="1287792" cy="5134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5C178-DB9B-45AA-9175-A0A8510DF4B5}">
      <dsp:nvSpPr>
        <dsp:cNvPr id="0" name=""/>
        <dsp:cNvSpPr/>
      </dsp:nvSpPr>
      <dsp:spPr>
        <a:xfrm>
          <a:off x="4223803" y="890106"/>
          <a:ext cx="2170292" cy="100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Familia </a:t>
          </a:r>
          <a:r>
            <a:rPr lang="es-EC" sz="2000" i="1" kern="1200" dirty="0" err="1" smtClean="0">
              <a:latin typeface="Times New Roman" pitchFamily="18" charset="0"/>
              <a:cs typeface="Times New Roman" pitchFamily="18" charset="0"/>
            </a:rPr>
            <a:t>Rhodospirillaceae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3803" y="890106"/>
        <a:ext cx="2170292" cy="10037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7DB47-64DC-4DE7-99B5-6839F93F2D12}">
      <dsp:nvSpPr>
        <dsp:cNvPr id="0" name=""/>
        <dsp:cNvSpPr/>
      </dsp:nvSpPr>
      <dsp:spPr>
        <a:xfrm>
          <a:off x="0" y="0"/>
          <a:ext cx="5735960" cy="17826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latin typeface="Times New Roman" pitchFamily="18" charset="0"/>
              <a:cs typeface="Times New Roman" pitchFamily="18" charset="0"/>
            </a:rPr>
            <a:t>Colonización interna</a:t>
          </a:r>
          <a:endParaRPr lang="es-EC" sz="3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>
              <a:latin typeface="Times New Roman" pitchFamily="18" charset="0"/>
              <a:cs typeface="Times New Roman" pitchFamily="18" charset="0"/>
            </a:rPr>
            <a:t>Ingreso por tejido destruido</a:t>
          </a:r>
          <a:endParaRPr lang="es-EC" sz="2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>
              <a:latin typeface="Times New Roman" pitchFamily="18" charset="0"/>
              <a:cs typeface="Times New Roman" pitchFamily="18" charset="0"/>
            </a:rPr>
            <a:t>Acción de </a:t>
          </a:r>
          <a:r>
            <a:rPr lang="es-EC" sz="2700" kern="1200" dirty="0" err="1" smtClean="0">
              <a:latin typeface="Times New Roman" pitchFamily="18" charset="0"/>
              <a:cs typeface="Times New Roman" pitchFamily="18" charset="0"/>
            </a:rPr>
            <a:t>pectinasas</a:t>
          </a:r>
          <a:endParaRPr lang="es-EC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5453" y="0"/>
        <a:ext cx="4410506" cy="1782619"/>
      </dsp:txXfrm>
    </dsp:sp>
    <dsp:sp modelId="{F5334EDF-7FFF-447D-9A77-D3FC073C1DE8}">
      <dsp:nvSpPr>
        <dsp:cNvPr id="0" name=""/>
        <dsp:cNvSpPr/>
      </dsp:nvSpPr>
      <dsp:spPr>
        <a:xfrm>
          <a:off x="178261" y="178261"/>
          <a:ext cx="1147192" cy="1426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C957C-DDE3-4B46-AD37-CF92CE6664B2}">
      <dsp:nvSpPr>
        <dsp:cNvPr id="0" name=""/>
        <dsp:cNvSpPr/>
      </dsp:nvSpPr>
      <dsp:spPr>
        <a:xfrm>
          <a:off x="0" y="1960881"/>
          <a:ext cx="5735960" cy="178261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latin typeface="Times New Roman" pitchFamily="18" charset="0"/>
              <a:cs typeface="Times New Roman" pitchFamily="18" charset="0"/>
            </a:rPr>
            <a:t>Colonización externa</a:t>
          </a:r>
          <a:endParaRPr lang="es-EC" sz="3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>
              <a:latin typeface="Times New Roman" pitchFamily="18" charset="0"/>
              <a:cs typeface="Times New Roman" pitchFamily="18" charset="0"/>
            </a:rPr>
            <a:t>Adsorción</a:t>
          </a:r>
          <a:endParaRPr lang="es-EC" sz="2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>
              <a:latin typeface="Times New Roman" pitchFamily="18" charset="0"/>
              <a:cs typeface="Times New Roman" pitchFamily="18" charset="0"/>
            </a:rPr>
            <a:t>Anclaje</a:t>
          </a:r>
          <a:endParaRPr lang="es-EC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5453" y="1960881"/>
        <a:ext cx="4410506" cy="1782619"/>
      </dsp:txXfrm>
    </dsp:sp>
    <dsp:sp modelId="{BAC321FF-78D4-4BF0-A6FF-E87932B35147}">
      <dsp:nvSpPr>
        <dsp:cNvPr id="0" name=""/>
        <dsp:cNvSpPr/>
      </dsp:nvSpPr>
      <dsp:spPr>
        <a:xfrm>
          <a:off x="178261" y="2139143"/>
          <a:ext cx="1147192" cy="1426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DFF36D-FC19-42D4-9CE7-78EDA822D009}">
      <dsp:nvSpPr>
        <dsp:cNvPr id="0" name=""/>
        <dsp:cNvSpPr/>
      </dsp:nvSpPr>
      <dsp:spPr>
        <a:xfrm>
          <a:off x="1322" y="0"/>
          <a:ext cx="2058021" cy="3723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Producción de  fitohormonas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2" y="1489551"/>
        <a:ext cx="2058021" cy="1489551"/>
      </dsp:txXfrm>
    </dsp:sp>
    <dsp:sp modelId="{B7B4DFED-6D66-408C-A08E-2D7F88D84537}">
      <dsp:nvSpPr>
        <dsp:cNvPr id="0" name=""/>
        <dsp:cNvSpPr/>
      </dsp:nvSpPr>
      <dsp:spPr>
        <a:xfrm>
          <a:off x="410307" y="223432"/>
          <a:ext cx="1240051" cy="12400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EF45DF-94C4-490E-970B-8E1BA65BB623}">
      <dsp:nvSpPr>
        <dsp:cNvPr id="0" name=""/>
        <dsp:cNvSpPr/>
      </dsp:nvSpPr>
      <dsp:spPr>
        <a:xfrm>
          <a:off x="2121085" y="0"/>
          <a:ext cx="2058021" cy="3723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Fijación de Nitrógeno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1085" y="1489551"/>
        <a:ext cx="2058021" cy="1489551"/>
      </dsp:txXfrm>
    </dsp:sp>
    <dsp:sp modelId="{6F6F63C6-6936-4AB7-871A-B6A90E68FCC2}">
      <dsp:nvSpPr>
        <dsp:cNvPr id="0" name=""/>
        <dsp:cNvSpPr/>
      </dsp:nvSpPr>
      <dsp:spPr>
        <a:xfrm>
          <a:off x="2530070" y="223432"/>
          <a:ext cx="1240051" cy="12400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EB4734-54A6-4A22-892A-98BE40CED0D1}">
      <dsp:nvSpPr>
        <dsp:cNvPr id="0" name=""/>
        <dsp:cNvSpPr/>
      </dsp:nvSpPr>
      <dsp:spPr>
        <a:xfrm>
          <a:off x="4240847" y="0"/>
          <a:ext cx="2058021" cy="3723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Interacción con microorganismos </a:t>
          </a:r>
          <a:r>
            <a:rPr lang="es-EC" sz="2000" kern="1200" dirty="0" err="1" smtClean="0">
              <a:latin typeface="Times New Roman" pitchFamily="18" charset="0"/>
              <a:cs typeface="Times New Roman" pitchFamily="18" charset="0"/>
            </a:rPr>
            <a:t>rizosféricos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0847" y="1489551"/>
        <a:ext cx="2058021" cy="1489551"/>
      </dsp:txXfrm>
    </dsp:sp>
    <dsp:sp modelId="{2E64D8BC-F7E6-4F05-B325-4F6383044ACB}">
      <dsp:nvSpPr>
        <dsp:cNvPr id="0" name=""/>
        <dsp:cNvSpPr/>
      </dsp:nvSpPr>
      <dsp:spPr>
        <a:xfrm>
          <a:off x="4649832" y="223432"/>
          <a:ext cx="1240051" cy="124005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96781A-1AFB-4071-98B2-2AC5F60E0857}">
      <dsp:nvSpPr>
        <dsp:cNvPr id="0" name=""/>
        <dsp:cNvSpPr/>
      </dsp:nvSpPr>
      <dsp:spPr>
        <a:xfrm>
          <a:off x="252007" y="2979102"/>
          <a:ext cx="5796176" cy="55858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2C3FCF-5C05-4F28-AD1E-A48A53F582B2}">
      <dsp:nvSpPr>
        <dsp:cNvPr id="0" name=""/>
        <dsp:cNvSpPr/>
      </dsp:nvSpPr>
      <dsp:spPr>
        <a:xfrm>
          <a:off x="0" y="0"/>
          <a:ext cx="6336703" cy="1440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Times New Roman" pitchFamily="18" charset="0"/>
              <a:cs typeface="Times New Roman" pitchFamily="18" charset="0"/>
            </a:rPr>
            <a:t>Muestreo de suelo de 7 haciendas bananeras de </a:t>
          </a:r>
          <a:r>
            <a:rPr lang="es-EC" sz="1900" kern="1200" dirty="0" err="1" smtClean="0">
              <a:latin typeface="Times New Roman" pitchFamily="18" charset="0"/>
              <a:cs typeface="Times New Roman" pitchFamily="18" charset="0"/>
            </a:rPr>
            <a:t>HDineAgros</a:t>
          </a:r>
          <a:r>
            <a:rPr lang="es-EC" sz="1900" kern="1200" dirty="0" smtClean="0">
              <a:latin typeface="Times New Roman" pitchFamily="18" charset="0"/>
              <a:cs typeface="Times New Roman" pitchFamily="18" charset="0"/>
            </a:rPr>
            <a:t> S.A</a:t>
          </a:r>
          <a:endParaRPr lang="es-EC" sz="19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itchFamily="18" charset="0"/>
              <a:cs typeface="Times New Roman" pitchFamily="18" charset="0"/>
            </a:rPr>
            <a:t>Conteo de esporas de HMA (</a:t>
          </a:r>
          <a:r>
            <a:rPr lang="es-EC" sz="1500" kern="1200" dirty="0" err="1" smtClean="0">
              <a:latin typeface="Times New Roman" pitchFamily="18" charset="0"/>
              <a:cs typeface="Times New Roman" pitchFamily="18" charset="0"/>
            </a:rPr>
            <a:t>Gendermann</a:t>
          </a:r>
          <a:r>
            <a:rPr lang="es-EC" sz="1500" kern="1200" dirty="0" smtClean="0">
              <a:latin typeface="Times New Roman" pitchFamily="18" charset="0"/>
              <a:cs typeface="Times New Roman" pitchFamily="18" charset="0"/>
            </a:rPr>
            <a:t> y </a:t>
          </a:r>
          <a:r>
            <a:rPr lang="es-EC" sz="1500" kern="1200" dirty="0" err="1" smtClean="0">
              <a:latin typeface="Times New Roman" pitchFamily="18" charset="0"/>
              <a:cs typeface="Times New Roman" pitchFamily="18" charset="0"/>
            </a:rPr>
            <a:t>Nicholson</a:t>
          </a:r>
          <a:r>
            <a:rPr lang="es-EC" sz="1500" kern="1200" dirty="0" smtClean="0">
              <a:latin typeface="Times New Roman" pitchFamily="18" charset="0"/>
              <a:cs typeface="Times New Roman" pitchFamily="18" charset="0"/>
            </a:rPr>
            <a:t>, 1963 modificado por Herrera, 2004)</a:t>
          </a:r>
          <a:endParaRPr lang="es-EC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itchFamily="18" charset="0"/>
              <a:cs typeface="Times New Roman" pitchFamily="18" charset="0"/>
            </a:rPr>
            <a:t>Selección de Hacienda Central</a:t>
          </a:r>
          <a:endParaRPr lang="es-EC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1356" y="0"/>
        <a:ext cx="4925347" cy="1440160"/>
      </dsp:txXfrm>
    </dsp:sp>
    <dsp:sp modelId="{85B8CE10-10FF-4729-B1F8-2034EE8C9720}">
      <dsp:nvSpPr>
        <dsp:cNvPr id="0" name=""/>
        <dsp:cNvSpPr/>
      </dsp:nvSpPr>
      <dsp:spPr>
        <a:xfrm>
          <a:off x="144015" y="144016"/>
          <a:ext cx="1267340" cy="11521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338EA-FC23-442C-9555-65536EBA891A}" type="datetimeFigureOut">
              <a:rPr lang="es-EC" smtClean="0"/>
              <a:pPr/>
              <a:t>31/05/2012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769B-5D8F-4BB8-9161-7341CDB667A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769B-5D8F-4BB8-9161-7341CDB667A8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769B-5D8F-4BB8-9161-7341CDB667A8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769B-5D8F-4BB8-9161-7341CDB667A8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769B-5D8F-4BB8-9161-7341CDB667A8}" type="slidenum">
              <a:rPr lang="es-EC" smtClean="0"/>
              <a:pPr/>
              <a:t>21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B5A0-C069-4FEF-B2D3-8B6E273D6473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B229-2B49-4B10-AAC7-5EDBA887F08F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D1A90-3B1B-4C76-8B91-452AE687A0AC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E3DC-9B42-40D2-84B3-BB086A109A4B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154781"/>
            <a:ext cx="2057401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1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0CDE-8FAC-49E7-97EB-D373D986F5F7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60C5-4CA9-4580-A6FE-C2131F6A5D66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8F3C-4D5B-45C8-9D08-0DC072EA5069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080E-6844-4525-8794-8CBF9C067563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4B95-B868-45D2-8E7B-ECB5DBF5134F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346E-9DA4-4EBE-ACD3-43F083B08E90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837D-7002-44DC-9963-842FE6BCF8A0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940E-18C5-4281-9FB5-3B25B2E4EE5D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4F38-F62F-4F2F-AA1D-3D5DB4556EBB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92F3-D173-40F6-AFA1-DF4AC5645945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D676-EE5C-462F-8B1B-FD7821DA6311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5A64-3F2C-496F-AE9D-CCBB9833B4C3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9E70-B393-4A40-A830-1BB7DD7309CE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D92C-A9ED-47AD-AAE1-A0BB9269E0AB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6280-2F72-4FBC-8236-E2183AC5A64F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B918-438F-4FB1-96A5-765C0553B76B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F0F5-A0E6-41C2-B076-61DD25DF8660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C09E-5E7F-4BAA-94DA-F2FD847AB517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C2EDE9-156F-44D9-8AC6-F3B0EECE5A15}" type="datetimeFigureOut">
              <a:rPr lang="fr-CA"/>
              <a:pPr>
                <a:defRPr/>
              </a:pPr>
              <a:t>2012-05-31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CDB52-C781-4BFF-976A-5D69DE5CB1B9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image" Target="../media/image43.jpeg"/><Relationship Id="rId18" Type="http://schemas.openxmlformats.org/officeDocument/2006/relationships/diagramLayout" Target="../diagrams/layout13.xml"/><Relationship Id="rId26" Type="http://schemas.openxmlformats.org/officeDocument/2006/relationships/diagramData" Target="../diagrams/data14.xml"/><Relationship Id="rId3" Type="http://schemas.openxmlformats.org/officeDocument/2006/relationships/image" Target="../media/image13.jpeg"/><Relationship Id="rId21" Type="http://schemas.microsoft.com/office/2007/relationships/diagramDrawing" Target="../diagrams/drawing13.xml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42.png"/><Relationship Id="rId17" Type="http://schemas.openxmlformats.org/officeDocument/2006/relationships/diagramData" Target="../diagrams/data13.xml"/><Relationship Id="rId25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jpeg"/><Relationship Id="rId20" Type="http://schemas.openxmlformats.org/officeDocument/2006/relationships/diagramColors" Target="../diagrams/colors13.xml"/><Relationship Id="rId29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41.png"/><Relationship Id="rId24" Type="http://schemas.openxmlformats.org/officeDocument/2006/relationships/chart" Target="../charts/chart2.xml"/><Relationship Id="rId5" Type="http://schemas.openxmlformats.org/officeDocument/2006/relationships/diagramData" Target="../diagrams/data12.xml"/><Relationship Id="rId15" Type="http://schemas.openxmlformats.org/officeDocument/2006/relationships/image" Target="../media/image45.jpeg"/><Relationship Id="rId23" Type="http://schemas.openxmlformats.org/officeDocument/2006/relationships/chart" Target="../charts/chart1.xml"/><Relationship Id="rId28" Type="http://schemas.openxmlformats.org/officeDocument/2006/relationships/diagramQuickStyle" Target="../diagrams/quickStyle14.xml"/><Relationship Id="rId10" Type="http://schemas.openxmlformats.org/officeDocument/2006/relationships/image" Target="../media/image40.jpeg"/><Relationship Id="rId19" Type="http://schemas.openxmlformats.org/officeDocument/2006/relationships/diagramQuickStyle" Target="../diagrams/quickStyle13.xml"/><Relationship Id="rId4" Type="http://schemas.openxmlformats.org/officeDocument/2006/relationships/image" Target="../media/image38.png"/><Relationship Id="rId9" Type="http://schemas.microsoft.com/office/2007/relationships/diagramDrawing" Target="../diagrams/drawing12.xml"/><Relationship Id="rId14" Type="http://schemas.openxmlformats.org/officeDocument/2006/relationships/image" Target="../media/image44.jpeg"/><Relationship Id="rId22" Type="http://schemas.openxmlformats.org/officeDocument/2006/relationships/image" Target="../media/image47.png"/><Relationship Id="rId27" Type="http://schemas.openxmlformats.org/officeDocument/2006/relationships/diagramLayout" Target="../diagrams/layout14.xml"/><Relationship Id="rId30" Type="http://schemas.microsoft.com/office/2007/relationships/diagramDrawing" Target="../diagrams/drawin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5.xml"/><Relationship Id="rId1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20.png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8.png"/><Relationship Id="rId10" Type="http://schemas.openxmlformats.org/officeDocument/2006/relationships/diagramLayout" Target="../diagrams/layout5.xml"/><Relationship Id="rId19" Type="http://schemas.openxmlformats.org/officeDocument/2006/relationships/image" Target="../media/image22.png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diagramData" Target="../diagrams/data8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openxmlformats.org/officeDocument/2006/relationships/image" Target="../media/image24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3" y="3507854"/>
            <a:ext cx="8712969" cy="1368152"/>
          </a:xfrm>
        </p:spPr>
        <p:txBody>
          <a:bodyPr/>
          <a:lstStyle/>
          <a:p>
            <a:r>
              <a:rPr lang="es-ES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“INOCULACIÓN COMBINADA DE HONGOS MICORRÍCICO-ARBUSCULARES Y </a:t>
            </a:r>
            <a:r>
              <a:rPr lang="es-ES" sz="1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S" sz="18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s-ES" sz="1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EN PLÁNTULAS DE BANANO (</a:t>
            </a:r>
            <a:r>
              <a:rPr lang="es-ES" sz="1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Musa paradisiaca</a:t>
            </a:r>
            <a:r>
              <a:rPr lang="es-ES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 MICROPROPAGADAS: EFECTOS SOBRE EL DESARROLLO Y CRECIMIENTO DURANTE LA FASE DE ACLIMATACIÓN”</a:t>
            </a:r>
            <a:endParaRPr lang="es-EC" sz="1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9513" y="465212"/>
            <a:ext cx="6400800" cy="1314450"/>
          </a:xfrm>
        </p:spPr>
        <p:txBody>
          <a:bodyPr/>
          <a:lstStyle/>
          <a:p>
            <a:r>
              <a:rPr lang="es-EC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ESCUELA POLITÉCNICA DEL EJÉRCITO</a:t>
            </a:r>
          </a:p>
          <a:p>
            <a:r>
              <a:rPr lang="es-EC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DEPARTAMENTO DE CIENCIAS DE LA VIDA</a:t>
            </a:r>
          </a:p>
          <a:p>
            <a:r>
              <a:rPr lang="es-EC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INGENIERÍA EN BIOTECNOLOGÍA</a:t>
            </a:r>
          </a:p>
          <a:p>
            <a:endParaRPr lang="es-EC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ESPE-HOLDINGDINE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63687" y="3075806"/>
            <a:ext cx="41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Tania Carina Villarreal </a:t>
            </a:r>
            <a:r>
              <a:rPr lang="es-EC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Villarreal</a:t>
            </a:r>
            <a:endParaRPr lang="es-EC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2355726"/>
            <a:ext cx="41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Previo a la obtención del título de: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INGENIERA EN BIOTECNOLOGÍA</a:t>
            </a:r>
          </a:p>
        </p:txBody>
      </p:sp>
      <p:pic>
        <p:nvPicPr>
          <p:cNvPr id="18434" name="Picture 2" descr="http://upload.wikimedia.org/wikipedia/commons/thumb/1/10/Logoespe2.jpg/200px-Logoesp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7494"/>
            <a:ext cx="1459590" cy="141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9512" y="987574"/>
            <a:ext cx="1661993" cy="31683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MATERIALES </a:t>
            </a:r>
          </a:p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</a:p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MÉTODOS</a:t>
            </a:r>
            <a:endParaRPr lang="es-EC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339752" y="51470"/>
          <a:ext cx="633670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9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563638"/>
            <a:ext cx="5561526" cy="30302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10 CuadroTexto"/>
          <p:cNvSpPr txBox="1"/>
          <p:nvPr/>
        </p:nvSpPr>
        <p:spPr>
          <a:xfrm>
            <a:off x="2411760" y="456881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1.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Conteo poblacional de esporas de HMA nativas del cultivo de banano en 7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hdas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. Bananeras de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HDineAgros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S.A</a:t>
            </a:r>
          </a:p>
        </p:txBody>
      </p:sp>
      <p:sp>
        <p:nvSpPr>
          <p:cNvPr id="12" name="11 Elipse"/>
          <p:cNvSpPr/>
          <p:nvPr/>
        </p:nvSpPr>
        <p:spPr>
          <a:xfrm>
            <a:off x="7164288" y="3867894"/>
            <a:ext cx="648072" cy="432048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699792" y="51470"/>
          <a:ext cx="59766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555776" y="4281358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Elaboración de cultivo trampa a) Desinfección y lavado de semillas, b) Llenado de macetas con sustrato, c) Siembra de semillas de avena, d) Riego con agua destilada, d) Mantenimiento de cultivos trampa.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347614"/>
            <a:ext cx="42576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436096" y="2142024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30% arena</a:t>
            </a:r>
          </a:p>
          <a:p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10% turba negra</a:t>
            </a:r>
          </a:p>
          <a:p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60% suelo negro</a:t>
            </a:r>
            <a:endParaRPr lang="es-EC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275606"/>
            <a:ext cx="4752528" cy="30243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10 CuadroTexto"/>
          <p:cNvSpPr txBox="1"/>
          <p:nvPr/>
        </p:nvSpPr>
        <p:spPr>
          <a:xfrm>
            <a:off x="3203848" y="451596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Figura 2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Incremento de la densidad poblacional de esporas de HMA en cultivo trampa de avena.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10" grpId="0"/>
      <p:bldP spid="10" grpId="1"/>
      <p:bldP spid="8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275856" y="33950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DISEÑO EXPERIMENTAL</a:t>
            </a:r>
            <a:endParaRPr lang="es-EC" sz="2400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15816" y="113159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Diseño completamente al azar</a:t>
            </a:r>
          </a:p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Repeticiones: 9</a:t>
            </a:r>
          </a:p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UE: 1 planta</a:t>
            </a:r>
          </a:p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Total: 144 plantas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11710"/>
            <a:ext cx="4895850" cy="2724150"/>
          </a:xfrm>
          <a:prstGeom prst="rect">
            <a:avLst/>
          </a:prstGeom>
          <a:noFill/>
          <a:ln w="9525">
            <a:solidFill>
              <a:srgbClr val="2D7E08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704850"/>
            <a:ext cx="53625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2508448" y="123478"/>
          <a:ext cx="60960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121663"/>
            <a:ext cx="4344169" cy="425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2123728" y="185167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a) Fraccionamiento de inóculo por tratamiento, b) Llenado de macetas    con sustrato, </a:t>
            </a:r>
          </a:p>
          <a:p>
            <a:pPr algn="just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c) Aplicación de tratamientos,    </a:t>
            </a:r>
          </a:p>
          <a:p>
            <a:pPr algn="just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d) Trasplante de plántulas de banano, </a:t>
            </a:r>
          </a:p>
          <a:p>
            <a:pPr algn="just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e) Riego con solución nutritiva, </a:t>
            </a:r>
          </a:p>
          <a:p>
            <a:pPr algn="just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f) Ubicación de macetas en cámara de crecimiento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131840" y="1347614"/>
            <a:ext cx="4680520" cy="3456384"/>
            <a:chOff x="1763688" y="1052736"/>
            <a:chExt cx="6438900" cy="5229225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1052736"/>
              <a:ext cx="6438900" cy="5229225"/>
            </a:xfrm>
            <a:prstGeom prst="rect">
              <a:avLst/>
            </a:prstGeom>
            <a:noFill/>
            <a:ln w="9525">
              <a:solidFill>
                <a:srgbClr val="2D7E08"/>
              </a:solidFill>
              <a:miter lim="800000"/>
              <a:headEnd/>
              <a:tailEnd/>
            </a:ln>
          </p:spPr>
        </p:pic>
        <p:sp>
          <p:nvSpPr>
            <p:cNvPr id="4" name="3 CuadroTexto"/>
            <p:cNvSpPr txBox="1"/>
            <p:nvPr/>
          </p:nvSpPr>
          <p:spPr>
            <a:xfrm>
              <a:off x="6948264" y="5013176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Incubación 30°C / 14 d</a:t>
              </a:r>
              <a:endParaRPr lang="es-E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3131840" y="472269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Aislamiento de bacterias diazótrofas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339752" y="0"/>
          <a:ext cx="6096000" cy="120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8384" y="1995686"/>
            <a:ext cx="63025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1419622"/>
            <a:ext cx="3181350" cy="3448050"/>
          </a:xfrm>
          <a:prstGeom prst="rect">
            <a:avLst/>
          </a:prstGeom>
          <a:noFill/>
          <a:ln w="9525">
            <a:solidFill>
              <a:srgbClr val="2D7E08"/>
            </a:solidFill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6372200" y="2787774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Selección de cepas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Azospirillum “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sospechosas”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7693" y="1203598"/>
            <a:ext cx="3876675" cy="3495675"/>
          </a:xfrm>
          <a:prstGeom prst="rect">
            <a:avLst/>
          </a:prstGeom>
          <a:noFill/>
          <a:ln w="9525">
            <a:solidFill>
              <a:srgbClr val="2D7E08"/>
            </a:solidFill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851920" y="472269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Aislamiento y selección de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3147814"/>
            <a:ext cx="1675120" cy="15841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206" y="3075806"/>
            <a:ext cx="1757930" cy="16116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3728" y="3075806"/>
            <a:ext cx="1651088" cy="168361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1720" y="1275606"/>
            <a:ext cx="1872208" cy="173606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4" name="33 Diagrama"/>
          <p:cNvGraphicFramePr/>
          <p:nvPr/>
        </p:nvGraphicFramePr>
        <p:xfrm>
          <a:off x="2375248" y="1275606"/>
          <a:ext cx="6768752" cy="38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40560" y="2859782"/>
            <a:ext cx="4139952" cy="39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35 Gráfico"/>
          <p:cNvGraphicFramePr/>
          <p:nvPr/>
        </p:nvGraphicFramePr>
        <p:xfrm>
          <a:off x="0" y="0"/>
          <a:ext cx="4427984" cy="285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7" name="36 Gráfico"/>
          <p:cNvGraphicFramePr/>
          <p:nvPr/>
        </p:nvGraphicFramePr>
        <p:xfrm>
          <a:off x="4499992" y="0"/>
          <a:ext cx="4644008" cy="285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38" name="23 CuadroTexto"/>
          <p:cNvSpPr txBox="1"/>
          <p:nvPr/>
        </p:nvSpPr>
        <p:spPr>
          <a:xfrm>
            <a:off x="323528" y="285978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Figura 3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Curva patrón de ácido indól acético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28 CuadroTexto"/>
          <p:cNvSpPr txBox="1"/>
          <p:nvPr/>
        </p:nvSpPr>
        <p:spPr>
          <a:xfrm>
            <a:off x="4788024" y="285978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Figura 4.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Concentración de AIA producido por las cepas de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39 Imagen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15816" y="3607941"/>
            <a:ext cx="3749324" cy="1535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1" name="40 Diagrama"/>
          <p:cNvGraphicFramePr/>
          <p:nvPr/>
        </p:nvGraphicFramePr>
        <p:xfrm>
          <a:off x="1943200" y="1183060"/>
          <a:ext cx="72008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  <p:bldP spid="17" grpId="0"/>
      <p:bldP spid="17" grpId="1"/>
      <p:bldGraphic spid="34" grpId="0">
        <p:bldAsOne/>
      </p:bldGraphic>
      <p:bldGraphic spid="34" grpId="1">
        <p:bldAsOne/>
      </p:bldGraphic>
      <p:bldGraphic spid="36" grpId="0">
        <p:bldAsOne/>
      </p:bldGraphic>
      <p:bldGraphic spid="36" grpId="1">
        <p:bldAsOne/>
      </p:bldGraphic>
      <p:bldGraphic spid="37" grpId="0">
        <p:bldAsOne/>
      </p:bldGraphic>
      <p:bldGraphic spid="37" grpId="1">
        <p:bldAsOne/>
      </p:bldGraphic>
      <p:bldP spid="38" grpId="0"/>
      <p:bldP spid="38" grpId="1"/>
      <p:bldP spid="39" grpId="0"/>
      <p:bldP spid="39" grpId="1"/>
      <p:bldGraphic spid="4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71389"/>
            <a:ext cx="3662933" cy="31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51520" y="339502"/>
            <a:ext cx="800219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07704" y="19548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POBLACIÓN FINAL DE ESPORAS Y % COLONIZACIÓN MICORRÍCICA</a:t>
            </a:r>
            <a:endParaRPr lang="es-EC" sz="2000" b="1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43608" y="422793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Tabla 1.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el incremento la población final de esporas de HMA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03598"/>
            <a:ext cx="43559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004048" y="422793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Figura 5.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el incremento la población final de esporas de HMA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331640" y="1491630"/>
            <a:ext cx="1656184" cy="216024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Elipse"/>
          <p:cNvSpPr/>
          <p:nvPr/>
        </p:nvSpPr>
        <p:spPr>
          <a:xfrm>
            <a:off x="5292080" y="3795886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1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88318"/>
            <a:ext cx="3744416" cy="296760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11016"/>
            <a:ext cx="3384376" cy="31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5076056" y="429994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Tabla 2.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fecto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de la inoculación de HMA y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sobre el porcentaje de colonización micorrícica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364088" y="1347614"/>
            <a:ext cx="295232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1043608" y="4299942"/>
            <a:ext cx="3744416" cy="646331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Girish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, 2006: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i="1" dirty="0" err="1" smtClean="0">
                <a:latin typeface="Times New Roman" pitchFamily="18" charset="0"/>
                <a:cs typeface="Times New Roman" pitchFamily="18" charset="0"/>
              </a:rPr>
              <a:t>Glomus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i="1" dirty="0" err="1" smtClean="0">
                <a:latin typeface="Times New Roman" pitchFamily="18" charset="0"/>
                <a:cs typeface="Times New Roman" pitchFamily="18" charset="0"/>
              </a:rPr>
              <a:t>fasciculatum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en tomate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  <p:bldP spid="15" grpId="1" animBg="1"/>
      <p:bldP spid="16" grpId="0" animBg="1"/>
      <p:bldP spid="16" grpId="1" animBg="1"/>
      <p:bldP spid="2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529" y="555526"/>
            <a:ext cx="4872767" cy="374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716832" y="-20538"/>
            <a:ext cx="7427168" cy="648072"/>
          </a:xfrm>
        </p:spPr>
        <p:txBody>
          <a:bodyPr/>
          <a:lstStyle/>
          <a:p>
            <a:r>
              <a:rPr lang="es-EC" sz="3600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Población final de </a:t>
            </a:r>
            <a:r>
              <a:rPr lang="es-EC" sz="3600" i="1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Azospirillum</a:t>
            </a:r>
            <a:endParaRPr lang="es-EC" sz="3600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555526"/>
            <a:ext cx="800219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203598"/>
            <a:ext cx="1440160" cy="366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abajo"/>
          <p:cNvSpPr/>
          <p:nvPr/>
        </p:nvSpPr>
        <p:spPr>
          <a:xfrm>
            <a:off x="7236296" y="1851670"/>
            <a:ext cx="288032" cy="576064"/>
          </a:xfrm>
          <a:prstGeom prst="down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7236296" y="23557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s-EC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1923678"/>
            <a:ext cx="432048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2339752" y="4731990"/>
            <a:ext cx="5112568" cy="338554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err="1" smtClean="0">
                <a:latin typeface="Times New Roman" pitchFamily="18" charset="0"/>
                <a:cs typeface="Times New Roman" pitchFamily="18" charset="0"/>
              </a:rPr>
              <a:t>Belimov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i="1" dirty="0" smtClean="0">
                <a:latin typeface="Times New Roman" pitchFamily="18" charset="0"/>
                <a:cs typeface="Times New Roman" pitchFamily="18" charset="0"/>
              </a:rPr>
              <a:t>et al, 1999: Azospirillum y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HMA en cebada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11760" y="422793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Tabla 3.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Población final de 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en suelo y raíces de banano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95736" y="206375"/>
            <a:ext cx="2808312" cy="565175"/>
          </a:xfrm>
        </p:spPr>
        <p:txBody>
          <a:bodyPr/>
          <a:lstStyle/>
          <a:p>
            <a:pPr algn="l"/>
            <a:r>
              <a:rPr lang="es-EC" u="sng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ALTURA</a:t>
            </a:r>
            <a:endParaRPr lang="es-EC" u="sng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555526"/>
            <a:ext cx="800219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31590"/>
            <a:ext cx="3384376" cy="316835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131840" y="1851670"/>
            <a:ext cx="12446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 = 0,05   d= 21,29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03648" y="437195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6.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Modelo de Gompertz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para la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altura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31590"/>
            <a:ext cx="3168352" cy="310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148064" y="4312503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Tabla 4.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el incremento de altura para el período 70-150 días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508104" y="1347614"/>
            <a:ext cx="2592288" cy="216024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1811" y="1131590"/>
            <a:ext cx="433218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4932040" y="4083918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Figura 7.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el incremento de altura para el período 70-150 días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184972" y="2715766"/>
            <a:ext cx="12430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 = 0,05   d= 11,24</a:t>
            </a: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059582"/>
            <a:ext cx="3781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Elipse"/>
          <p:cNvSpPr/>
          <p:nvPr/>
        </p:nvSpPr>
        <p:spPr>
          <a:xfrm>
            <a:off x="7812360" y="350785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6012160" y="339502"/>
            <a:ext cx="1584176" cy="338554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7H / Control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 animBg="1"/>
      <p:bldP spid="13" grpId="2" animBg="1"/>
      <p:bldP spid="15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555526"/>
            <a:ext cx="800219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1835696" y="206375"/>
            <a:ext cx="3744416" cy="565175"/>
          </a:xfrm>
        </p:spPr>
        <p:txBody>
          <a:bodyPr/>
          <a:lstStyle/>
          <a:p>
            <a:pPr algn="l"/>
            <a:r>
              <a:rPr lang="es-EC" u="sng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PERÍMETRO</a:t>
            </a:r>
            <a:endParaRPr lang="es-EC" u="sng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936104"/>
            <a:ext cx="3282549" cy="32918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1403648" y="429123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8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Modelo de Gompertz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para el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perímetro.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915566"/>
            <a:ext cx="3332998" cy="33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292080" y="429994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Tabla 5.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el incremento de perímetro para el período 70-150 días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508104" y="1131590"/>
            <a:ext cx="2808312" cy="216024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124566"/>
            <a:ext cx="4355976" cy="29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289624" y="4083918"/>
            <a:ext cx="324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9.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el incremento de perímetro para el período 70-150 días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59832" y="1471687"/>
            <a:ext cx="1243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 = 0,03   d= 6,60</a:t>
            </a:r>
            <a:endParaRPr kumimoji="0" lang="es-EC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131840" y="2191767"/>
            <a:ext cx="1243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 = 0,13   d= 4,45</a:t>
            </a: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7812360" y="3651870"/>
            <a:ext cx="792088" cy="36004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156176" y="411510"/>
            <a:ext cx="1440160" cy="369332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4P/Control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555526"/>
            <a:ext cx="800219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1835696" y="62359"/>
            <a:ext cx="4032448" cy="421159"/>
          </a:xfrm>
        </p:spPr>
        <p:txBody>
          <a:bodyPr/>
          <a:lstStyle/>
          <a:p>
            <a:pPr algn="l"/>
            <a:r>
              <a:rPr lang="es-EC" u="sng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ÁREA FOLIAR</a:t>
            </a:r>
            <a:endParaRPr lang="es-EC" u="sng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7534"/>
            <a:ext cx="30956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827584" y="46408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10.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Modelo de Gompertz para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el área foliar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36096" y="357986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Tabla 6.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el incremento de área foliar para el período 70-150 días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580112" y="771550"/>
            <a:ext cx="273630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627534"/>
            <a:ext cx="444770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4932040" y="350785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11.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el incremento del área foliar para el período 70-150 días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740352" y="3075806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7584" y="555526"/>
            <a:ext cx="3200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228184" y="4659982"/>
            <a:ext cx="1584176" cy="369332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16AF/Control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570" y="809022"/>
            <a:ext cx="3675881" cy="42830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061" y="1347614"/>
            <a:ext cx="3369982" cy="37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ombinar"/>
          <p:cNvSpPr/>
          <p:nvPr/>
        </p:nvSpPr>
        <p:spPr>
          <a:xfrm rot="16200000">
            <a:off x="3743909" y="1671650"/>
            <a:ext cx="2304256" cy="2232249"/>
          </a:xfrm>
          <a:prstGeom prst="flowChartMerge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3923929" y="413792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millones ha </a:t>
            </a:r>
          </a:p>
          <a:p>
            <a:pPr algn="ctr"/>
            <a:r>
              <a:rPr lang="es-EC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millones ton</a:t>
            </a:r>
          </a:p>
          <a:p>
            <a:pPr algn="ctr"/>
            <a:r>
              <a:rPr lang="es-EC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(FAO,2004)</a:t>
            </a:r>
            <a:endParaRPr lang="es-EC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24 Imagen" descr="flecha roja abaj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1" y="3048372"/>
            <a:ext cx="166688" cy="171450"/>
          </a:xfrm>
          <a:prstGeom prst="rect">
            <a:avLst/>
          </a:prstGeom>
        </p:spPr>
      </p:pic>
      <p:pic>
        <p:nvPicPr>
          <p:cNvPr id="27" name="26 Imagen" descr="flecha roja abaj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688332"/>
            <a:ext cx="166688" cy="171450"/>
          </a:xfrm>
          <a:prstGeom prst="rect">
            <a:avLst/>
          </a:prstGeom>
        </p:spPr>
      </p:pic>
      <p:pic>
        <p:nvPicPr>
          <p:cNvPr id="28" name="27 Imagen" descr="flecha roja abaj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912468"/>
            <a:ext cx="166688" cy="171450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35500" y="2499743"/>
            <a:ext cx="1835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230.000  has</a:t>
            </a:r>
          </a:p>
          <a:p>
            <a:pPr algn="ctr"/>
            <a:r>
              <a:rPr lang="es-EC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32% producción mundial</a:t>
            </a:r>
          </a:p>
          <a:p>
            <a:pPr algn="ctr"/>
            <a:r>
              <a:rPr lang="es-EC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(AEBE, 2010)</a:t>
            </a:r>
            <a:endParaRPr lang="es-EC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EC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555526"/>
            <a:ext cx="800219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1835696" y="62359"/>
            <a:ext cx="5040560" cy="421159"/>
          </a:xfrm>
        </p:spPr>
        <p:txBody>
          <a:bodyPr/>
          <a:lstStyle/>
          <a:p>
            <a:pPr algn="l"/>
            <a:r>
              <a:rPr lang="es-EC" u="sng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BIOMASA AÉREA</a:t>
            </a:r>
            <a:endParaRPr lang="es-EC" u="sng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7535"/>
            <a:ext cx="3096344" cy="40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465998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12.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Modelo de Gompertz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para la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biomasa aérea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7024" y="627534"/>
            <a:ext cx="3581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644008" y="379588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Tabla 7.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la biomasa aérea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292080" y="915566"/>
            <a:ext cx="28083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663" y="699542"/>
            <a:ext cx="47323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4932040" y="350785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13.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la biomasa aérea de plantas de banano.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812360" y="307580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6156176" y="4515966"/>
            <a:ext cx="1656184" cy="369332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12BA/Control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1" grpId="0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555526"/>
            <a:ext cx="800219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1907704" y="62359"/>
            <a:ext cx="5688632" cy="421159"/>
          </a:xfrm>
        </p:spPr>
        <p:txBody>
          <a:bodyPr/>
          <a:lstStyle/>
          <a:p>
            <a:pPr algn="l"/>
            <a:r>
              <a:rPr lang="es-EC" u="sng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BIOMASA RADICAL</a:t>
            </a:r>
            <a:endParaRPr lang="es-EC" u="sng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27534"/>
            <a:ext cx="304233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1600" y="444395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14.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Modelo de Gompertz para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biomasa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radical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740" y="627534"/>
            <a:ext cx="3695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644008" y="379588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Tabla 8.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la biomasa radical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48064" y="987574"/>
            <a:ext cx="3096344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27535"/>
            <a:ext cx="4427984" cy="302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148064" y="3651870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Figura 15.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Efecto de la inoculación de HMA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sobre la biomasa radical de plantas de banano.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7812360" y="336383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4788024" y="4371950"/>
            <a:ext cx="4320480" cy="738664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Yano-Melo 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et al,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1999: </a:t>
            </a:r>
            <a:r>
              <a:rPr lang="es-EC" sz="1400" i="1" dirty="0" err="1" smtClean="0">
                <a:latin typeface="Times New Roman" pitchFamily="18" charset="0"/>
                <a:cs typeface="Times New Roman" pitchFamily="18" charset="0"/>
              </a:rPr>
              <a:t>Glomus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C" sz="1400" i="1" dirty="0" err="1" smtClean="0">
                <a:latin typeface="Times New Roman" pitchFamily="18" charset="0"/>
                <a:cs typeface="Times New Roman" pitchFamily="18" charset="0"/>
              </a:rPr>
              <a:t>Acaulospora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(banano)</a:t>
            </a: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Baset 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et al,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2009: 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Sp7 banano</a:t>
            </a: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Jaizme 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et al, 2004: </a:t>
            </a:r>
            <a:r>
              <a:rPr lang="es-EC" sz="1400" i="1" dirty="0" err="1" smtClean="0">
                <a:latin typeface="Times New Roman" pitchFamily="18" charset="0"/>
                <a:cs typeface="Times New Roman" pitchFamily="18" charset="0"/>
              </a:rPr>
              <a:t>Bacillus+Glomus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(banano)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236296" y="123478"/>
            <a:ext cx="1440160" cy="369332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4BR/Control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555526"/>
            <a:ext cx="800219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1944216" y="-164554"/>
            <a:ext cx="7308304" cy="709191"/>
          </a:xfrm>
        </p:spPr>
        <p:txBody>
          <a:bodyPr/>
          <a:lstStyle/>
          <a:p>
            <a:pPr algn="l"/>
            <a:r>
              <a:rPr lang="es-EC" sz="3200" b="1" u="sng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CONTENIDO DE NUTRIENTES</a:t>
            </a:r>
            <a:endParaRPr lang="es-EC" sz="3200" b="1" u="sng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83518"/>
            <a:ext cx="3384376" cy="2376264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83518"/>
            <a:ext cx="3528392" cy="2376264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931790"/>
            <a:ext cx="3456384" cy="223224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619672" y="483518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483518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19672" y="2931790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36096" y="314781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NUTRIENTES EN TEJIDO FOLIAR</a:t>
            </a:r>
          </a:p>
          <a:p>
            <a:pPr marL="342900" indent="-342900">
              <a:buAutoNum type="alphaLcPeriod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Contenido de Nitrógeno</a:t>
            </a:r>
          </a:p>
          <a:p>
            <a:pPr marL="342900" indent="-342900" algn="just">
              <a:buAutoNum type="alphaLcPeriod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Contenido de Fósforo</a:t>
            </a:r>
          </a:p>
          <a:p>
            <a:pPr marL="342900" indent="-342900" algn="just">
              <a:buAutoNum type="alphaLcPeriod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Contenido de Potasio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27535"/>
            <a:ext cx="397760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5" y="627534"/>
            <a:ext cx="4067945" cy="25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3347864" y="358276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NUTRIENTES EN SUELO</a:t>
            </a:r>
          </a:p>
          <a:p>
            <a:pPr marL="342900" indent="-342900">
              <a:buAutoNum type="alphaLcPeriod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Contenido de Nitrógeno</a:t>
            </a:r>
          </a:p>
          <a:p>
            <a:pPr marL="342900" indent="-342900">
              <a:buAutoNum type="alphaLcPeriod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Contenido de Fósforo</a:t>
            </a:r>
          </a:p>
          <a:p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15616" y="6182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076056" y="6182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76056" y="4352786"/>
            <a:ext cx="3960440" cy="738664"/>
          </a:xfrm>
          <a:prstGeom prst="rect">
            <a:avLst/>
          </a:prstGeom>
          <a:noFill/>
          <a:ln>
            <a:solidFill>
              <a:srgbClr val="2D7E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Jaizme  &amp; Rodríguez, 2002: </a:t>
            </a:r>
            <a:r>
              <a:rPr lang="es-ES" sz="1400" i="1" dirty="0" err="1" smtClean="0">
                <a:latin typeface="Times New Roman" pitchFamily="18" charset="0"/>
                <a:cs typeface="Times New Roman" pitchFamily="18" charset="0"/>
              </a:rPr>
              <a:t>Glomus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(3P , 3N)</a:t>
            </a:r>
          </a:p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Baset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(2009):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Sp7 (2N , 2P)</a:t>
            </a:r>
          </a:p>
          <a:p>
            <a:pPr algn="just"/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Girish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, 2006: </a:t>
            </a:r>
            <a:r>
              <a:rPr lang="es-ES" sz="1400" i="1" dirty="0" err="1" smtClean="0">
                <a:latin typeface="Times New Roman" pitchFamily="18" charset="0"/>
                <a:cs typeface="Times New Roman" pitchFamily="18" charset="0"/>
              </a:rPr>
              <a:t>Glomus+Azospirillum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(2N, 2P)</a:t>
            </a:r>
            <a:endParaRPr lang="es-EC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  <p:bldP spid="19" grpId="0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720824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7544" y="1275780"/>
            <a:ext cx="8136904" cy="3600226"/>
          </a:xfrm>
        </p:spPr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Hacienda Central poseía la mayor densidad poblacional de propágulos de HMA entre las 7 hdas. bananeras evaluadas.</a:t>
            </a:r>
          </a:p>
          <a:p>
            <a:pPr lvl="0" algn="just">
              <a:buFont typeface="+mj-lt"/>
              <a:buAutoNum type="arabicPeriod"/>
            </a:pPr>
            <a:endPara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Utilizando 30% de suelo de la Hacienda Central, un sustrato de suelo - arena (1:1) y plantas de avena como hospederas, se obtuvo (tras cinco meses de propagación) un inóculo micorrícico que contenía 10 esporas/g de suelo.</a:t>
            </a:r>
          </a:p>
          <a:p>
            <a:pPr lvl="0" algn="just">
              <a:buFont typeface="+mj-lt"/>
              <a:buAutoNum type="arabicPeriod"/>
            </a:pPr>
            <a:endPara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cepa G4b de </a:t>
            </a:r>
            <a:r>
              <a:rPr lang="es-EC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fue la que produjo mayor cantidad de AIA (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6,33 μg/ml) en relación a las cepas restantes y fue seleccionada como cepa inóculo.</a:t>
            </a:r>
          </a:p>
          <a:p>
            <a:pPr algn="just">
              <a:buFont typeface="+mj-lt"/>
              <a:buAutoNum type="arabicPeriod"/>
            </a:pPr>
            <a:endParaRPr lang="es-E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-inoculación de 200 g de HMA y 1,5E</a:t>
            </a:r>
            <a:r>
              <a:rPr lang="es-EC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UFC/ml de </a:t>
            </a:r>
            <a:r>
              <a:rPr lang="es-EC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favorece el crecimiento de las plántulas de banano, permitiendo incrementar 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veces la altura, 4 veces el  perímetro, 16 veces el área foliar, 12 veces la biomasa aérea y 8 veces la biomasa radical, en relación a las plantas control.</a:t>
            </a: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+mj-lt"/>
              <a:buAutoNum type="arabicPeriod"/>
            </a:pPr>
            <a:endPara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endPara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endParaRPr lang="fr-C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720824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7544" y="1779662"/>
            <a:ext cx="8136904" cy="3024336"/>
          </a:xfrm>
        </p:spPr>
        <p:txBody>
          <a:bodyPr/>
          <a:lstStyle/>
          <a:p>
            <a:pPr algn="just">
              <a:buFont typeface="+mj-lt"/>
              <a:buAutoNum type="arabicPeriod" startAt="5"/>
            </a:pP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-inoculación de 200 g de HMA y 1,5E</a:t>
            </a:r>
            <a:r>
              <a:rPr lang="es-EC" sz="1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UFC/ml de </a:t>
            </a:r>
            <a:r>
              <a:rPr lang="es-EC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promueve  una mejor absorción de fósforo y nitrógeno.</a:t>
            </a:r>
          </a:p>
          <a:p>
            <a:pPr algn="just">
              <a:buFont typeface="+mj-lt"/>
              <a:buAutoNum type="arabicPeriod" startAt="5"/>
            </a:pPr>
            <a:endParaRPr lang="es-EC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 startAt="5"/>
            </a:pP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 final de esporas de HMA y el porcentaje de colonización, son favorecidos por la </a:t>
            </a:r>
            <a:r>
              <a:rPr lang="es-EC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-inoculación de </a:t>
            </a:r>
            <a:r>
              <a:rPr lang="es-EC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alcanzando los mayores valores (62,67 esporas/g y 96,67%) para la interacción de HMA-</a:t>
            </a:r>
            <a:r>
              <a:rPr lang="es-EC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Azospirillum 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sus mayores dosis</a:t>
            </a:r>
          </a:p>
          <a:p>
            <a:pPr algn="just">
              <a:buFont typeface="+mj-lt"/>
              <a:buAutoNum type="arabicPeriod" startAt="5"/>
            </a:pPr>
            <a:endParaRPr lang="es-EC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 startAt="5"/>
            </a:pP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población final de </a:t>
            </a:r>
            <a:r>
              <a:rPr lang="es-EC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incrementa cuando se </a:t>
            </a:r>
            <a:r>
              <a:rPr lang="es-EC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-inoculan con HMA.</a:t>
            </a:r>
            <a:endParaRPr lang="es-E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 startAt="5"/>
            </a:pPr>
            <a:endParaRPr lang="es-EC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 startAt="5"/>
            </a:pPr>
            <a:endParaRPr lang="es-EC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 startAt="5"/>
            </a:pPr>
            <a:endParaRPr lang="fr-CA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lvl="0"/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Realizar un ensayo similar utilizando menor número de tratamientos y más repeticiones para lograr obtener resultados que permitan determinar en forma concreta el efecto de cada uno de los microorganismos y de su interacción sobre el desarrollo y nutrición de banano.</a:t>
            </a:r>
          </a:p>
          <a:p>
            <a:pPr lvl="0">
              <a:buNone/>
            </a:pPr>
            <a:endPara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Evaluar el efecto de mayores concentraciones de </a:t>
            </a:r>
            <a:r>
              <a:rPr lang="es-EC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sobre el desarrollo de plántulas de banano, a fin de determinar la concentración máxima que beneficia a la planta y la dosis a la que se registran perjuicios sobre su desarrollo.</a:t>
            </a:r>
          </a:p>
          <a:p>
            <a:pPr lvl="0">
              <a:buNone/>
            </a:pPr>
            <a:endPara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Incrementar el porcentaje de turba en el sustrato para el crecimiento de las plantas o aumentar el tiempo de aplicación de solución nutritiva, a fin de alcanza niveles óptimos de fósforo en el suelo que no perjudiquen a  los HMA pero que permitan una adecuada nutrición de las plantas.</a:t>
            </a:r>
          </a:p>
          <a:p>
            <a:pPr lvl="0">
              <a:buNone/>
            </a:pPr>
            <a:endPara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Evaluar la productividad de las plantas de banano </a:t>
            </a:r>
            <a:r>
              <a:rPr lang="es-EC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-inoculadas con HMA y </a:t>
            </a:r>
            <a:r>
              <a:rPr lang="es-EC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C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campo.</a:t>
            </a:r>
            <a:endParaRPr lang="es-EC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r>
              <a:rPr lang="fr-CA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GRACIAS</a:t>
            </a:r>
          </a:p>
        </p:txBody>
      </p:sp>
      <p:pic>
        <p:nvPicPr>
          <p:cNvPr id="37894" name="Picture 6" descr="http://www.andecsa.com/pls/portal/docs/1/284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35646"/>
            <a:ext cx="3714212" cy="936104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1/10/Logoespe2.jpg/200px-Logoesp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211710"/>
            <a:ext cx="1717057" cy="1665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6" name="Picture 8" descr="http://t2.gstatic.com/images?q=tbn:ANd9GcTtl8FfRv6F4FjhGcgsM5oiSXXXZJ9xLmI2t2YFl95eTTu2arA3MregG6YLL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139702"/>
            <a:ext cx="1958347" cy="14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lecha-izq-animad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7447" y="1851670"/>
            <a:ext cx="1820697" cy="102545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06377"/>
            <a:ext cx="8229600" cy="349151"/>
          </a:xfrm>
        </p:spPr>
        <p:txBody>
          <a:bodyPr/>
          <a:lstStyle/>
          <a:p>
            <a:pPr algn="l"/>
            <a:r>
              <a:rPr lang="fr-C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fr-C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riam\Desktop\TANIA\PRESENTACIÓN TESIS\environment.jpg"/>
          <p:cNvPicPr>
            <a:picLocks noChangeAspect="1" noChangeArrowheads="1"/>
          </p:cNvPicPr>
          <p:nvPr/>
        </p:nvPicPr>
        <p:blipFill>
          <a:blip r:embed="rId4" cstate="print"/>
          <a:srcRect l="13389" t="13389"/>
          <a:stretch>
            <a:fillRect/>
          </a:stretch>
        </p:blipFill>
        <p:spPr bwMode="auto">
          <a:xfrm>
            <a:off x="5940155" y="699544"/>
            <a:ext cx="2328987" cy="232898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18" name="17 CuadroTexto"/>
          <p:cNvSpPr txBox="1"/>
          <p:nvPr/>
        </p:nvSpPr>
        <p:spPr>
          <a:xfrm>
            <a:off x="5652120" y="3003798"/>
            <a:ext cx="32403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Mejorar manejo agrícola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84170" y="4443958"/>
            <a:ext cx="23762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Agricultura sostenible</a:t>
            </a:r>
            <a:endParaRPr lang="es-EC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2" y="3579862"/>
            <a:ext cx="32403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Incremento de la producción</a:t>
            </a:r>
          </a:p>
        </p:txBody>
      </p:sp>
      <p:cxnSp>
        <p:nvCxnSpPr>
          <p:cNvPr id="22" name="21 Conector recto de flecha"/>
          <p:cNvCxnSpPr>
            <a:stCxn id="18" idx="2"/>
            <a:endCxn id="20" idx="0"/>
          </p:cNvCxnSpPr>
          <p:nvPr/>
        </p:nvCxnSpPr>
        <p:spPr>
          <a:xfrm>
            <a:off x="7272301" y="3373130"/>
            <a:ext cx="2" cy="2067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20" idx="2"/>
            <a:endCxn id="19" idx="0"/>
          </p:cNvCxnSpPr>
          <p:nvPr/>
        </p:nvCxnSpPr>
        <p:spPr>
          <a:xfrm>
            <a:off x="7272300" y="3949194"/>
            <a:ext cx="0" cy="4947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11 Diagrama"/>
          <p:cNvGraphicFramePr/>
          <p:nvPr/>
        </p:nvGraphicFramePr>
        <p:xfrm>
          <a:off x="-1044624" y="627534"/>
          <a:ext cx="626469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07504" y="4515967"/>
            <a:ext cx="1368153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(WRM, 2004)</a:t>
            </a:r>
          </a:p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(AEBE ,2010)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Graphic spid="12" grpId="1">
        <p:bldAsOne/>
      </p:bldGraphic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Diagrama"/>
          <p:cNvGraphicFramePr/>
          <p:nvPr/>
        </p:nvGraphicFramePr>
        <p:xfrm>
          <a:off x="1259635" y="1059582"/>
          <a:ext cx="676875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1979715" y="290143"/>
            <a:ext cx="4968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BIOTECNOLOGÍA</a:t>
            </a:r>
            <a:endParaRPr lang="es-EC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9" y="-20536"/>
            <a:ext cx="6418261" cy="637183"/>
          </a:xfrm>
        </p:spPr>
        <p:txBody>
          <a:bodyPr/>
          <a:lstStyle/>
          <a:p>
            <a:pPr algn="l"/>
            <a:r>
              <a:rPr lang="fr-CA" sz="3200" b="1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Objetivo General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51722" y="627534"/>
            <a:ext cx="6984777" cy="1077218"/>
          </a:xfrm>
          <a:prstGeom prst="rect">
            <a:avLst/>
          </a:prstGeom>
          <a:noFill/>
          <a:ln>
            <a:solidFill>
              <a:srgbClr val="1EAE2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Analizar el efecto de la inoculación combinada de Hongos micorrícicos arbusculares (HMA) y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Azospirillum sp,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sobre el desarrollo y crecimiento de plántulas de banano (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Musa paradisiaca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) micropropagadas durante la fase de aclimatación.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737" y="1646535"/>
            <a:ext cx="6418261" cy="63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7E0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Objetivos</a:t>
            </a: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7E0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7E0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Específicos</a:t>
            </a:r>
            <a:endParaRPr kumimoji="0" lang="fr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2D7E0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flipH="1">
            <a:off x="395538" y="699542"/>
            <a:ext cx="800219" cy="3600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sz="4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2211712"/>
            <a:ext cx="7128793" cy="280076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Times New Roman" pitchFamily="18" charset="0"/>
              <a:buChar char="-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Aislar y propagar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y esporas de HMA nativas del cultivo de banano.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Times New Roman" pitchFamily="18" charset="0"/>
              <a:buChar char="-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Inocular y determinar el efecto de diferentes dosis de HMA y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sp.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así como su interacción, sobre las variables de crecimiento de la planta y el contenido de macro y micronutrientes en el tejido foliar y suelo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Times New Roman" pitchFamily="18" charset="0"/>
              <a:buChar char="-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Evaluar el % colonización y la población final de esporas en plántulas de banano micropropagadas durante la fase de aclimatación.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Times New Roman" pitchFamily="18" charset="0"/>
              <a:buChar char="-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Determinar la población final de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sp.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presente en el sustrato y en raíces de las plantas de banano.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Times New Roman" pitchFamily="18" charset="0"/>
              <a:buChar char="-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Determinar la dosis de HMA y de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que permitan obtener los mejores resultados respecto a las variables evaluadas.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1050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983" y="1347614"/>
            <a:ext cx="2491225" cy="2088232"/>
          </a:xfrm>
          <a:prstGeom prst="rect">
            <a:avLst/>
          </a:prstGeom>
          <a:ln>
            <a:solidFill>
              <a:srgbClr val="1EAE2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9" y="206375"/>
            <a:ext cx="6418261" cy="857250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HIPÓTESIS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753" y="3147814"/>
            <a:ext cx="6336704" cy="1440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	La </a:t>
            </a:r>
            <a:r>
              <a:rPr lang="es-EC" sz="1800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-inoculación de HMA y </a:t>
            </a:r>
            <a:r>
              <a:rPr lang="es-EC" sz="1800" i="1" dirty="0" smtClean="0">
                <a:latin typeface="Times New Roman" pitchFamily="18" charset="0"/>
                <a:cs typeface="Times New Roman" pitchFamily="18" charset="0"/>
              </a:rPr>
              <a:t>Azospirillum </a:t>
            </a:r>
            <a:r>
              <a:rPr lang="es-EC" sz="1800" i="1" dirty="0" err="1" smtClean="0">
                <a:latin typeface="Times New Roman" pitchFamily="18" charset="0"/>
                <a:cs typeface="Times New Roman" pitchFamily="18" charset="0"/>
              </a:rPr>
              <a:t>sp.</a:t>
            </a:r>
            <a:r>
              <a:rPr lang="es-EC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mejoran el crecimiento (altura, perímetro del </a:t>
            </a:r>
            <a:r>
              <a:rPr lang="es-EC" sz="1800" smtClean="0">
                <a:latin typeface="Times New Roman" pitchFamily="18" charset="0"/>
                <a:cs typeface="Times New Roman" pitchFamily="18" charset="0"/>
              </a:rPr>
              <a:t>	pseudotallo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, área foliar, biomasa aérea, biomasa radical y contenido de nutrientes) de las plántulas de banano micropropagadas durante la fase de aclimatación</a:t>
            </a:r>
          </a:p>
          <a:p>
            <a:pPr algn="just">
              <a:buNone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1979715" y="195488"/>
            <a:ext cx="4968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MARCO TEÓRICO</a:t>
            </a:r>
            <a:endParaRPr lang="es-EC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059582"/>
            <a:ext cx="2337561" cy="35283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55577" y="45879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Musa paradisiaca</a:t>
            </a:r>
            <a:endParaRPr lang="es-EC" i="1" dirty="0"/>
          </a:p>
        </p:txBody>
      </p:sp>
      <p:graphicFrame>
        <p:nvGraphicFramePr>
          <p:cNvPr id="38" name="37 Diagrama"/>
          <p:cNvGraphicFramePr/>
          <p:nvPr/>
        </p:nvGraphicFramePr>
        <p:xfrm>
          <a:off x="3419872" y="1995686"/>
          <a:ext cx="350371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38 CuadroTexto"/>
          <p:cNvSpPr txBox="1"/>
          <p:nvPr/>
        </p:nvSpPr>
        <p:spPr>
          <a:xfrm>
            <a:off x="7164288" y="2859784"/>
            <a:ext cx="1656185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T= 25°C</a:t>
            </a:r>
          </a:p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Riego=160-180 mm/mes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948263" y="2427735"/>
            <a:ext cx="1944217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Macronutrientes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P, K</a:t>
            </a:r>
          </a:p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Micronutrientes</a:t>
            </a:r>
          </a:p>
          <a:p>
            <a:pPr algn="ctr"/>
            <a:r>
              <a:rPr lang="es-EC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Ca, Mg, S Fe, Mn, Zn, B, Cu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Graphic spid="38" grpId="1">
        <p:bldAsOne/>
      </p:bldGraphic>
      <p:bldGraphic spid="38" grpId="2">
        <p:bldAsOne/>
      </p:bldGraphic>
      <p:bldP spid="39" grpId="0" animBg="1"/>
      <p:bldP spid="39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3" y="339503"/>
            <a:ext cx="7416825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HONGOS MICORRÍCICOS ARBUSCULARES (HMA)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148408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 l="45281" b="5507"/>
          <a:stretch>
            <a:fillRect/>
          </a:stretch>
        </p:blipFill>
        <p:spPr bwMode="auto">
          <a:xfrm>
            <a:off x="770384" y="1169317"/>
            <a:ext cx="2001416" cy="370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187624" y="4587974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Bonfante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&amp; Anca, 2009)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1691680" y="843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55576" y="26749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CICLO DE VIDA DE LOS HMA (DESARROLLO DE LA SIMBIOSIS)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1039044"/>
            <a:ext cx="8568707" cy="41044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50283" y="3435846"/>
            <a:ext cx="4016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176" y="3723878"/>
            <a:ext cx="469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3131840" y="302528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Fase asimbiótica</a:t>
            </a:r>
            <a:endParaRPr lang="es-EC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28184" y="415592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Fase </a:t>
            </a:r>
            <a:r>
              <a:rPr lang="es-EC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presimbiótica</a:t>
            </a:r>
            <a:endParaRPr lang="es-EC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68" y="771550"/>
            <a:ext cx="7486650" cy="43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51461" y="2098105"/>
            <a:ext cx="4365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3491880" y="169836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Fase simbiótica</a:t>
            </a:r>
            <a:endParaRPr lang="es-EC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26 Imagen"/>
          <p:cNvPicPr/>
          <p:nvPr/>
        </p:nvPicPr>
        <p:blipFill>
          <a:blip r:embed="rId19" cstate="print"/>
          <a:srcRect b="12785"/>
          <a:stretch>
            <a:fillRect/>
          </a:stretch>
        </p:blipFill>
        <p:spPr bwMode="auto">
          <a:xfrm>
            <a:off x="6516216" y="3147814"/>
            <a:ext cx="2340905" cy="17853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683568" y="771550"/>
            <a:ext cx="2736304" cy="1200329"/>
          </a:xfrm>
          <a:prstGeom prst="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Absorción de nutrientes y  agua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Resistencia a patógenos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Agregación del suelo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23528" y="19956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BENEFICIOS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/>
          <a:srcRect l="47342"/>
          <a:stretch>
            <a:fillRect/>
          </a:stretch>
        </p:blipFill>
        <p:spPr bwMode="auto">
          <a:xfrm>
            <a:off x="6948264" y="987574"/>
            <a:ext cx="1462286" cy="29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  <p:bldGraphic spid="3" grpId="1">
        <p:bldAsOne/>
      </p:bldGraphic>
      <p:bldP spid="10" grpId="2" animBg="1"/>
      <p:bldGraphic spid="11" grpId="0">
        <p:bldAsOne/>
      </p:bldGraphic>
      <p:bldGraphic spid="11" grpId="2">
        <p:bldAsOne/>
      </p:bldGraphic>
      <p:bldP spid="12" grpId="0"/>
      <p:bldP spid="18" grpId="0"/>
      <p:bldP spid="18" grpId="1"/>
      <p:bldP spid="18" grpId="2"/>
      <p:bldP spid="19" grpId="2"/>
      <p:bldP spid="19" grpId="3"/>
      <p:bldP spid="19" grpId="4"/>
      <p:bldP spid="26" grpId="0"/>
      <p:bldP spid="26" grpId="1"/>
      <p:bldP spid="28" grpId="0" build="allAtOnce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8889"/>
            <a:ext cx="3446686" cy="179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5539" y="22858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BACTERIAS PROMOTORAS DEL CRECIMIENTO VEGETAL </a:t>
            </a:r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Azospirillum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148408" y="1131590"/>
          <a:ext cx="6672064" cy="401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3300536" y="1347614"/>
          <a:ext cx="5735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32048" y="2499742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INTERACCIÓN </a:t>
            </a:r>
            <a:r>
              <a:rPr lang="es-EC" sz="2000" b="1" i="1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s-EC" sz="2000" b="1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 -PLANTA</a:t>
            </a:r>
            <a:endParaRPr lang="es-EC" sz="2000" b="1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108520" y="223551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2D7E08"/>
                </a:solidFill>
                <a:latin typeface="Times New Roman" pitchFamily="18" charset="0"/>
                <a:cs typeface="Times New Roman" pitchFamily="18" charset="0"/>
              </a:rPr>
              <a:t>MECANISMOS DE PROMOCIÓN DEL CRECIMIENTO VEGETAL</a:t>
            </a:r>
            <a:endParaRPr lang="es-EC" b="1" dirty="0">
              <a:solidFill>
                <a:srgbClr val="2D7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2664296" y="1296144"/>
          <a:ext cx="6300192" cy="372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9" grpId="0">
        <p:bldAsOne/>
      </p:bldGraphic>
      <p:bldGraphic spid="9" grpId="1">
        <p:bldAsOne/>
      </p:bldGraphic>
      <p:bldP spid="10" grpId="0"/>
      <p:bldP spid="10" grpId="1"/>
      <p:bldP spid="12" grpId="0"/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1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177</Template>
  <TotalTime>1710</TotalTime>
  <Words>1721</Words>
  <Application>Microsoft Office PowerPoint</Application>
  <PresentationFormat>Presentación en pantalla (16:9)</PresentationFormat>
  <Paragraphs>241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177</vt:lpstr>
      <vt:lpstr>“INOCULACIÓN COMBINADA DE HONGOS MICORRÍCICO-ARBUSCULARES Y Azospirillum spp. EN PLÁNTULAS DE BANANO (Musa paradisiaca) MICROPROPAGADAS: EFECTOS SOBRE EL DESARROLLO Y CRECIMIENTO DURANTE LA FASE DE ACLIMATACIÓN”</vt:lpstr>
      <vt:lpstr>INTRODUCCIÓN</vt:lpstr>
      <vt:lpstr>INTRODUCCIÓN</vt:lpstr>
      <vt:lpstr>Diapositiva 4</vt:lpstr>
      <vt:lpstr>Objetivo General</vt:lpstr>
      <vt:lpstr>HIPÓTESIS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Población final de Azospirillum</vt:lpstr>
      <vt:lpstr>ALTURA</vt:lpstr>
      <vt:lpstr>PERÍMETRO</vt:lpstr>
      <vt:lpstr>ÁREA FOLIAR</vt:lpstr>
      <vt:lpstr>BIOMASA AÉREA</vt:lpstr>
      <vt:lpstr>BIOMASA RADICAL</vt:lpstr>
      <vt:lpstr>CONTENIDO DE NUTRIENTES</vt:lpstr>
      <vt:lpstr>CONCLUSIONES</vt:lpstr>
      <vt:lpstr>CONCLUSIONES</vt:lpstr>
      <vt:lpstr>RECOMENDACIONES</vt:lpstr>
      <vt:lpstr>GRACIAS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Miriam</dc:creator>
  <cp:lastModifiedBy>Miriam</cp:lastModifiedBy>
  <cp:revision>277</cp:revision>
  <dcterms:created xsi:type="dcterms:W3CDTF">2012-04-30T19:54:31Z</dcterms:created>
  <dcterms:modified xsi:type="dcterms:W3CDTF">2012-06-01T02:35:39Z</dcterms:modified>
</cp:coreProperties>
</file>