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notesSlides/notesSlide8.xml" ContentType="application/vnd.openxmlformats-officedocument.presentationml.notesSlide+xml"/>
  <Override PartName="/ppt/diagrams/drawing8.xml" ContentType="application/vnd.ms-office.drawingml.diagramDrawing+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layout11.xml" ContentType="application/vnd.openxmlformats-officedocument.drawingml.diagramLayou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sldIdLst>
    <p:sldId id="256" r:id="rId2"/>
    <p:sldId id="257" r:id="rId3"/>
    <p:sldId id="258" r:id="rId4"/>
    <p:sldId id="259" r:id="rId5"/>
    <p:sldId id="260" r:id="rId6"/>
    <p:sldId id="261" r:id="rId7"/>
    <p:sldId id="262" r:id="rId8"/>
    <p:sldId id="263" r:id="rId9"/>
    <p:sldId id="264" r:id="rId10"/>
    <p:sldId id="272" r:id="rId11"/>
    <p:sldId id="265" r:id="rId12"/>
    <p:sldId id="266" r:id="rId13"/>
    <p:sldId id="364" r:id="rId14"/>
    <p:sldId id="357" r:id="rId15"/>
    <p:sldId id="358" r:id="rId16"/>
    <p:sldId id="359" r:id="rId17"/>
    <p:sldId id="360" r:id="rId18"/>
    <p:sldId id="361" r:id="rId19"/>
    <p:sldId id="362" r:id="rId20"/>
    <p:sldId id="371" r:id="rId21"/>
    <p:sldId id="398" r:id="rId22"/>
    <p:sldId id="366" r:id="rId23"/>
    <p:sldId id="367" r:id="rId24"/>
    <p:sldId id="369" r:id="rId25"/>
    <p:sldId id="375" r:id="rId26"/>
    <p:sldId id="372" r:id="rId27"/>
    <p:sldId id="373" r:id="rId28"/>
    <p:sldId id="374" r:id="rId29"/>
    <p:sldId id="376" r:id="rId30"/>
    <p:sldId id="377" r:id="rId31"/>
    <p:sldId id="378" r:id="rId32"/>
    <p:sldId id="379" r:id="rId33"/>
    <p:sldId id="380" r:id="rId34"/>
    <p:sldId id="381" r:id="rId35"/>
    <p:sldId id="382" r:id="rId36"/>
    <p:sldId id="383" r:id="rId37"/>
    <p:sldId id="384" r:id="rId38"/>
    <p:sldId id="385" r:id="rId39"/>
    <p:sldId id="386" r:id="rId40"/>
    <p:sldId id="315" r:id="rId41"/>
    <p:sldId id="285" r:id="rId42"/>
    <p:sldId id="316" r:id="rId43"/>
    <p:sldId id="317" r:id="rId44"/>
    <p:sldId id="319" r:id="rId45"/>
    <p:sldId id="321" r:id="rId46"/>
    <p:sldId id="322" r:id="rId47"/>
    <p:sldId id="323" r:id="rId48"/>
    <p:sldId id="324" r:id="rId49"/>
    <p:sldId id="325" r:id="rId50"/>
    <p:sldId id="326" r:id="rId51"/>
    <p:sldId id="320" r:id="rId52"/>
    <p:sldId id="327" r:id="rId53"/>
    <p:sldId id="328" r:id="rId54"/>
    <p:sldId id="329" r:id="rId55"/>
    <p:sldId id="330" r:id="rId56"/>
    <p:sldId id="331" r:id="rId57"/>
    <p:sldId id="293" r:id="rId58"/>
    <p:sldId id="333" r:id="rId59"/>
    <p:sldId id="334" r:id="rId60"/>
    <p:sldId id="335" r:id="rId61"/>
    <p:sldId id="387" r:id="rId62"/>
    <p:sldId id="388" r:id="rId63"/>
    <p:sldId id="389" r:id="rId64"/>
    <p:sldId id="390" r:id="rId65"/>
    <p:sldId id="391" r:id="rId66"/>
    <p:sldId id="392" r:id="rId67"/>
    <p:sldId id="393" r:id="rId68"/>
    <p:sldId id="394" r:id="rId69"/>
    <p:sldId id="395" r:id="rId70"/>
    <p:sldId id="396" r:id="rId71"/>
    <p:sldId id="336" r:id="rId72"/>
    <p:sldId id="397" r:id="rId73"/>
    <p:sldId id="291" r:id="rId74"/>
    <p:sldId id="337" r:id="rId75"/>
    <p:sldId id="338" r:id="rId76"/>
    <p:sldId id="339" r:id="rId77"/>
    <p:sldId id="295" r:id="rId78"/>
    <p:sldId id="340" r:id="rId79"/>
    <p:sldId id="296" r:id="rId80"/>
    <p:sldId id="297" r:id="rId81"/>
    <p:sldId id="298" r:id="rId82"/>
    <p:sldId id="299" r:id="rId83"/>
    <p:sldId id="342" r:id="rId84"/>
    <p:sldId id="301" r:id="rId85"/>
    <p:sldId id="302" r:id="rId86"/>
    <p:sldId id="343" r:id="rId87"/>
    <p:sldId id="344" r:id="rId88"/>
    <p:sldId id="304" r:id="rId89"/>
    <p:sldId id="345" r:id="rId90"/>
    <p:sldId id="346" r:id="rId91"/>
    <p:sldId id="306" r:id="rId92"/>
    <p:sldId id="347" r:id="rId93"/>
    <p:sldId id="307" r:id="rId94"/>
    <p:sldId id="349" r:id="rId95"/>
    <p:sldId id="350" r:id="rId96"/>
    <p:sldId id="351" r:id="rId97"/>
    <p:sldId id="355" r:id="rId98"/>
    <p:sldId id="354" r:id="rId9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876" autoAdjust="0"/>
    <p:restoredTop sz="94660"/>
  </p:normalViewPr>
  <p:slideViewPr>
    <p:cSldViewPr>
      <p:cViewPr>
        <p:scale>
          <a:sx n="70" d="100"/>
          <a:sy n="70" d="100"/>
        </p:scale>
        <p:origin x="-480" y="-7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iagrams/_rels/data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 Id="rId4" Type="http://schemas.openxmlformats.org/officeDocument/2006/relationships/image" Target="../media/image108.png"/></Relationships>
</file>

<file path=ppt/diagrams/_rels/data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58.png"/><Relationship Id="rId1" Type="http://schemas.openxmlformats.org/officeDocument/2006/relationships/image" Target="../media/image43.png"/><Relationship Id="rId4" Type="http://schemas.openxmlformats.org/officeDocument/2006/relationships/image" Target="../media/image76.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051.png"/><Relationship Id="rId2" Type="http://schemas.openxmlformats.org/officeDocument/2006/relationships/image" Target="../media/image1041.png"/><Relationship Id="rId1" Type="http://schemas.openxmlformats.org/officeDocument/2006/relationships/image" Target="../media/image1031.png"/><Relationship Id="rId4" Type="http://schemas.openxmlformats.org/officeDocument/2006/relationships/image" Target="../media/image106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1.png"/><Relationship Id="rId1" Type="http://schemas.openxmlformats.org/officeDocument/2006/relationships/image" Target="../media/image15.png"/><Relationship Id="rId5" Type="http://schemas.openxmlformats.org/officeDocument/2006/relationships/image" Target="../media/image191.png"/><Relationship Id="rId4" Type="http://schemas.openxmlformats.org/officeDocument/2006/relationships/image" Target="../media/image18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30148A-490B-4D61-B4A1-28EC08C7CBC5}"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C"/>
        </a:p>
      </dgm:t>
    </dgm:pt>
    <dgm:pt modelId="{E50D8FF9-3112-4E20-8283-21EDEA909F1F}">
      <dgm:prSet phldrT="[Texto]"/>
      <dgm:spPr/>
      <dgm:t>
        <a:bodyPr/>
        <a:lstStyle/>
        <a:p>
          <a:r>
            <a:rPr lang="es-EC" dirty="0" smtClean="0"/>
            <a:t>EVAPORACIÓN</a:t>
          </a:r>
          <a:endParaRPr lang="es-EC" dirty="0"/>
        </a:p>
      </dgm:t>
    </dgm:pt>
    <dgm:pt modelId="{B209F7E6-E02E-44B9-8088-660333829E20}" type="parTrans" cxnId="{99EC56C1-BFEC-42DF-B818-70A3DC18B979}">
      <dgm:prSet/>
      <dgm:spPr/>
      <dgm:t>
        <a:bodyPr/>
        <a:lstStyle/>
        <a:p>
          <a:endParaRPr lang="es-EC"/>
        </a:p>
      </dgm:t>
    </dgm:pt>
    <dgm:pt modelId="{808699CA-F03B-4C1A-9BA0-EA745ECA9C33}" type="sibTrans" cxnId="{99EC56C1-BFEC-42DF-B818-70A3DC18B979}">
      <dgm:prSet/>
      <dgm:spPr/>
      <dgm:t>
        <a:bodyPr/>
        <a:lstStyle/>
        <a:p>
          <a:endParaRPr lang="es-EC"/>
        </a:p>
      </dgm:t>
    </dgm:pt>
    <dgm:pt modelId="{464520DF-3B77-4CFD-9712-4B11A005CDF7}">
      <dgm:prSet phldrT="[Texto]"/>
      <dgm:spPr/>
      <dgm:t>
        <a:bodyPr/>
        <a:lstStyle/>
        <a:p>
          <a:r>
            <a:rPr lang="es-EC" dirty="0" smtClean="0"/>
            <a:t>CONDENSACIÓN</a:t>
          </a:r>
          <a:endParaRPr lang="es-EC" dirty="0"/>
        </a:p>
      </dgm:t>
    </dgm:pt>
    <dgm:pt modelId="{BB4DDCE6-C1BC-48E0-B799-C626577A83D2}" type="parTrans" cxnId="{251A1A65-313E-4C23-BD59-AC549EFBCDFC}">
      <dgm:prSet/>
      <dgm:spPr/>
      <dgm:t>
        <a:bodyPr/>
        <a:lstStyle/>
        <a:p>
          <a:endParaRPr lang="es-EC"/>
        </a:p>
      </dgm:t>
    </dgm:pt>
    <dgm:pt modelId="{20CF1A57-4625-44EC-B9A7-139E7DE76DEB}" type="sibTrans" cxnId="{251A1A65-313E-4C23-BD59-AC549EFBCDFC}">
      <dgm:prSet/>
      <dgm:spPr/>
      <dgm:t>
        <a:bodyPr/>
        <a:lstStyle/>
        <a:p>
          <a:endParaRPr lang="es-EC"/>
        </a:p>
      </dgm:t>
    </dgm:pt>
    <dgm:pt modelId="{A1D24B1C-0E91-453F-AC49-43866DFF47F9}">
      <dgm:prSet phldrT="[Texto]"/>
      <dgm:spPr/>
      <dgm:t>
        <a:bodyPr/>
        <a:lstStyle/>
        <a:p>
          <a:r>
            <a:rPr lang="es-EC" dirty="0" smtClean="0"/>
            <a:t>RECOLECCIÓN DE FRACCIONES</a:t>
          </a:r>
          <a:endParaRPr lang="es-EC" dirty="0"/>
        </a:p>
      </dgm:t>
    </dgm:pt>
    <dgm:pt modelId="{43BEE174-490B-46D9-9716-C2EC58DCDCBD}" type="parTrans" cxnId="{5EC475FE-FB83-4601-A0D7-E17E3AA0833C}">
      <dgm:prSet/>
      <dgm:spPr/>
      <dgm:t>
        <a:bodyPr/>
        <a:lstStyle/>
        <a:p>
          <a:endParaRPr lang="es-EC"/>
        </a:p>
      </dgm:t>
    </dgm:pt>
    <dgm:pt modelId="{60D72F6A-0533-4F0A-8689-B0EB837D640E}" type="sibTrans" cxnId="{5EC475FE-FB83-4601-A0D7-E17E3AA0833C}">
      <dgm:prSet/>
      <dgm:spPr/>
      <dgm:t>
        <a:bodyPr/>
        <a:lstStyle/>
        <a:p>
          <a:endParaRPr lang="es-EC"/>
        </a:p>
      </dgm:t>
    </dgm:pt>
    <dgm:pt modelId="{B1178A74-A0B3-4C16-93A4-557E05F68582}">
      <dgm:prSet phldrT="[Texto]"/>
      <dgm:spPr/>
      <dgm:t>
        <a:bodyPr/>
        <a:lstStyle/>
        <a:p>
          <a:r>
            <a:rPr lang="es-EC" dirty="0" smtClean="0"/>
            <a:t>AGUA</a:t>
          </a:r>
          <a:r>
            <a:rPr lang="es-EC" baseline="0" dirty="0" smtClean="0"/>
            <a:t> DESTILADA</a:t>
          </a:r>
          <a:endParaRPr lang="es-EC" dirty="0"/>
        </a:p>
      </dgm:t>
    </dgm:pt>
    <dgm:pt modelId="{6A4E0A39-BBB9-4D81-9CC0-D15F2D2468EA}" type="sibTrans" cxnId="{2DA241BA-B04A-4202-ADAE-CF850FEED5EA}">
      <dgm:prSet/>
      <dgm:spPr/>
      <dgm:t>
        <a:bodyPr/>
        <a:lstStyle/>
        <a:p>
          <a:endParaRPr lang="es-EC"/>
        </a:p>
      </dgm:t>
    </dgm:pt>
    <dgm:pt modelId="{3773AE5A-202E-4DD1-8C50-C6422EE58B1D}" type="parTrans" cxnId="{2DA241BA-B04A-4202-ADAE-CF850FEED5EA}">
      <dgm:prSet/>
      <dgm:spPr/>
      <dgm:t>
        <a:bodyPr/>
        <a:lstStyle/>
        <a:p>
          <a:endParaRPr lang="es-EC"/>
        </a:p>
      </dgm:t>
    </dgm:pt>
    <dgm:pt modelId="{7BFEB57C-DA3D-4276-AB03-BE6920E27DEF}" type="pres">
      <dgm:prSet presAssocID="{7730148A-490B-4D61-B4A1-28EC08C7CBC5}" presName="Name0" presStyleCnt="0">
        <dgm:presLayoutVars>
          <dgm:dir/>
          <dgm:animLvl val="lvl"/>
          <dgm:resizeHandles val="exact"/>
        </dgm:presLayoutVars>
      </dgm:prSet>
      <dgm:spPr/>
      <dgm:t>
        <a:bodyPr/>
        <a:lstStyle/>
        <a:p>
          <a:endParaRPr lang="es-EC"/>
        </a:p>
      </dgm:t>
    </dgm:pt>
    <dgm:pt modelId="{91FB85B5-57D1-4333-9B5E-23421D1E08AD}" type="pres">
      <dgm:prSet presAssocID="{7730148A-490B-4D61-B4A1-28EC08C7CBC5}" presName="tSp" presStyleCnt="0"/>
      <dgm:spPr/>
    </dgm:pt>
    <dgm:pt modelId="{35A40AB6-E045-4FBC-9C70-A21E6041E12B}" type="pres">
      <dgm:prSet presAssocID="{7730148A-490B-4D61-B4A1-28EC08C7CBC5}" presName="bSp" presStyleCnt="0"/>
      <dgm:spPr/>
    </dgm:pt>
    <dgm:pt modelId="{CECF6CA2-C959-4A7F-8161-E14F96678018}" type="pres">
      <dgm:prSet presAssocID="{7730148A-490B-4D61-B4A1-28EC08C7CBC5}" presName="process" presStyleCnt="0"/>
      <dgm:spPr/>
    </dgm:pt>
    <dgm:pt modelId="{DB0E8CDF-DB9B-4FB3-9CBE-03AE3E185ED2}" type="pres">
      <dgm:prSet presAssocID="{E50D8FF9-3112-4E20-8283-21EDEA909F1F}" presName="composite1" presStyleCnt="0"/>
      <dgm:spPr/>
    </dgm:pt>
    <dgm:pt modelId="{35F8D963-900A-4C1A-A4E1-6FE8465B2797}" type="pres">
      <dgm:prSet presAssocID="{E50D8FF9-3112-4E20-8283-21EDEA909F1F}" presName="dummyNode1" presStyleLbl="node1" presStyleIdx="0" presStyleCnt="4"/>
      <dgm:spPr/>
    </dgm:pt>
    <dgm:pt modelId="{4621A2DC-47EB-48A2-A9D5-F8ABE6A0BC44}" type="pres">
      <dgm:prSet presAssocID="{E50D8FF9-3112-4E20-8283-21EDEA909F1F}" presName="childNode1" presStyleLbl="bgAcc1" presStyleIdx="0" presStyleCnt="4" custScaleX="94573" custScaleY="110549">
        <dgm:presLayoutVars>
          <dgm:bulletEnabled val="1"/>
        </dgm:presLayoutVars>
      </dgm:prSet>
      <dgm:spPr>
        <a:blipFill rotWithShape="0">
          <a:blip xmlns:r="http://schemas.openxmlformats.org/officeDocument/2006/relationships" r:embed="rId1"/>
          <a:stretch>
            <a:fillRect/>
          </a:stretch>
        </a:blipFill>
      </dgm:spPr>
      <dgm:t>
        <a:bodyPr/>
        <a:lstStyle/>
        <a:p>
          <a:endParaRPr lang="es-ES"/>
        </a:p>
      </dgm:t>
    </dgm:pt>
    <dgm:pt modelId="{7CA2C0D6-D528-4C20-8512-E0C16AEAF749}" type="pres">
      <dgm:prSet presAssocID="{E50D8FF9-3112-4E20-8283-21EDEA909F1F}" presName="childNode1tx" presStyleLbl="bgAcc1" presStyleIdx="0" presStyleCnt="4">
        <dgm:presLayoutVars>
          <dgm:bulletEnabled val="1"/>
        </dgm:presLayoutVars>
      </dgm:prSet>
      <dgm:spPr/>
    </dgm:pt>
    <dgm:pt modelId="{9123B8EC-84A0-49ED-ADC2-2766038D19CE}" type="pres">
      <dgm:prSet presAssocID="{E50D8FF9-3112-4E20-8283-21EDEA909F1F}" presName="parentNode1" presStyleLbl="node1" presStyleIdx="0" presStyleCnt="4">
        <dgm:presLayoutVars>
          <dgm:chMax val="1"/>
          <dgm:bulletEnabled val="1"/>
        </dgm:presLayoutVars>
      </dgm:prSet>
      <dgm:spPr/>
      <dgm:t>
        <a:bodyPr/>
        <a:lstStyle/>
        <a:p>
          <a:endParaRPr lang="es-EC"/>
        </a:p>
      </dgm:t>
    </dgm:pt>
    <dgm:pt modelId="{022E7E14-2B72-4A35-A39C-399ACC818856}" type="pres">
      <dgm:prSet presAssocID="{E50D8FF9-3112-4E20-8283-21EDEA909F1F}" presName="connSite1" presStyleCnt="0"/>
      <dgm:spPr/>
    </dgm:pt>
    <dgm:pt modelId="{E971B64B-973B-4B02-815C-9EDC97227E3E}" type="pres">
      <dgm:prSet presAssocID="{808699CA-F03B-4C1A-9BA0-EA745ECA9C33}" presName="Name9" presStyleLbl="sibTrans2D1" presStyleIdx="0" presStyleCnt="3"/>
      <dgm:spPr/>
      <dgm:t>
        <a:bodyPr/>
        <a:lstStyle/>
        <a:p>
          <a:endParaRPr lang="es-EC"/>
        </a:p>
      </dgm:t>
    </dgm:pt>
    <dgm:pt modelId="{50E5F0DE-5D96-4B79-A7F8-6C8AAC05A900}" type="pres">
      <dgm:prSet presAssocID="{464520DF-3B77-4CFD-9712-4B11A005CDF7}" presName="composite2" presStyleCnt="0"/>
      <dgm:spPr/>
    </dgm:pt>
    <dgm:pt modelId="{87ECD14A-E8D5-4A50-88AB-536694C212A1}" type="pres">
      <dgm:prSet presAssocID="{464520DF-3B77-4CFD-9712-4B11A005CDF7}" presName="dummyNode2" presStyleLbl="node1" presStyleIdx="0" presStyleCnt="4"/>
      <dgm:spPr/>
    </dgm:pt>
    <dgm:pt modelId="{BA50F783-B84C-4FF9-933D-FA59770AEF0A}" type="pres">
      <dgm:prSet presAssocID="{464520DF-3B77-4CFD-9712-4B11A005CDF7}" presName="childNode2" presStyleLbl="bgAcc1" presStyleIdx="1" presStyleCnt="4">
        <dgm:presLayoutVars>
          <dgm:bulletEnabled val="1"/>
        </dgm:presLayoutVars>
      </dgm:prSet>
      <dgm:spPr>
        <a:blipFill rotWithShape="0">
          <a:blip xmlns:r="http://schemas.openxmlformats.org/officeDocument/2006/relationships" r:embed="rId2"/>
          <a:stretch>
            <a:fillRect/>
          </a:stretch>
        </a:blipFill>
      </dgm:spPr>
      <dgm:t>
        <a:bodyPr/>
        <a:lstStyle/>
        <a:p>
          <a:endParaRPr lang="es-ES"/>
        </a:p>
      </dgm:t>
    </dgm:pt>
    <dgm:pt modelId="{73D41F76-06C8-4ACD-B276-4711803339D7}" type="pres">
      <dgm:prSet presAssocID="{464520DF-3B77-4CFD-9712-4B11A005CDF7}" presName="childNode2tx" presStyleLbl="bgAcc1" presStyleIdx="1" presStyleCnt="4">
        <dgm:presLayoutVars>
          <dgm:bulletEnabled val="1"/>
        </dgm:presLayoutVars>
      </dgm:prSet>
      <dgm:spPr/>
    </dgm:pt>
    <dgm:pt modelId="{5AB6A4D3-830A-4550-AB1B-E5B9DE8DB4BB}" type="pres">
      <dgm:prSet presAssocID="{464520DF-3B77-4CFD-9712-4B11A005CDF7}" presName="parentNode2" presStyleLbl="node1" presStyleIdx="1" presStyleCnt="4">
        <dgm:presLayoutVars>
          <dgm:chMax val="0"/>
          <dgm:bulletEnabled val="1"/>
        </dgm:presLayoutVars>
      </dgm:prSet>
      <dgm:spPr/>
      <dgm:t>
        <a:bodyPr/>
        <a:lstStyle/>
        <a:p>
          <a:endParaRPr lang="es-EC"/>
        </a:p>
      </dgm:t>
    </dgm:pt>
    <dgm:pt modelId="{4E1768BF-970D-4934-B6AA-97DD23C15A34}" type="pres">
      <dgm:prSet presAssocID="{464520DF-3B77-4CFD-9712-4B11A005CDF7}" presName="connSite2" presStyleCnt="0"/>
      <dgm:spPr/>
    </dgm:pt>
    <dgm:pt modelId="{D941107F-49CB-4299-9D15-D895D6216286}" type="pres">
      <dgm:prSet presAssocID="{20CF1A57-4625-44EC-B9A7-139E7DE76DEB}" presName="Name18" presStyleLbl="sibTrans2D1" presStyleIdx="1" presStyleCnt="3"/>
      <dgm:spPr/>
      <dgm:t>
        <a:bodyPr/>
        <a:lstStyle/>
        <a:p>
          <a:endParaRPr lang="es-EC"/>
        </a:p>
      </dgm:t>
    </dgm:pt>
    <dgm:pt modelId="{AA6A98C4-2F79-4FF7-AEA0-2F6932F2B5E4}" type="pres">
      <dgm:prSet presAssocID="{A1D24B1C-0E91-453F-AC49-43866DFF47F9}" presName="composite1" presStyleCnt="0"/>
      <dgm:spPr/>
    </dgm:pt>
    <dgm:pt modelId="{050DFB85-928E-4B0A-A955-8549D767D394}" type="pres">
      <dgm:prSet presAssocID="{A1D24B1C-0E91-453F-AC49-43866DFF47F9}" presName="dummyNode1" presStyleLbl="node1" presStyleIdx="1" presStyleCnt="4"/>
      <dgm:spPr/>
    </dgm:pt>
    <dgm:pt modelId="{9187A415-5D88-46ED-AB25-392C6C864469}" type="pres">
      <dgm:prSet presAssocID="{A1D24B1C-0E91-453F-AC49-43866DFF47F9}" presName="childNode1" presStyleLbl="bgAcc1" presStyleIdx="2" presStyleCnt="4">
        <dgm:presLayoutVars>
          <dgm:bulletEnabled val="1"/>
        </dgm:presLayoutVars>
      </dgm:prSet>
      <dgm:spPr>
        <a:blipFill rotWithShape="0">
          <a:blip xmlns:r="http://schemas.openxmlformats.org/officeDocument/2006/relationships" r:embed="rId3"/>
          <a:stretch>
            <a:fillRect/>
          </a:stretch>
        </a:blipFill>
      </dgm:spPr>
      <dgm:t>
        <a:bodyPr/>
        <a:lstStyle/>
        <a:p>
          <a:endParaRPr lang="es-ES"/>
        </a:p>
      </dgm:t>
    </dgm:pt>
    <dgm:pt modelId="{3A821B9F-D44D-470C-B3BF-3F1AE9E0A22E}" type="pres">
      <dgm:prSet presAssocID="{A1D24B1C-0E91-453F-AC49-43866DFF47F9}" presName="childNode1tx" presStyleLbl="bgAcc1" presStyleIdx="2" presStyleCnt="4">
        <dgm:presLayoutVars>
          <dgm:bulletEnabled val="1"/>
        </dgm:presLayoutVars>
      </dgm:prSet>
      <dgm:spPr/>
    </dgm:pt>
    <dgm:pt modelId="{BFBF3C72-7D18-42BA-9902-B6D80200B19F}" type="pres">
      <dgm:prSet presAssocID="{A1D24B1C-0E91-453F-AC49-43866DFF47F9}" presName="parentNode1" presStyleLbl="node1" presStyleIdx="2" presStyleCnt="4">
        <dgm:presLayoutVars>
          <dgm:chMax val="1"/>
          <dgm:bulletEnabled val="1"/>
        </dgm:presLayoutVars>
      </dgm:prSet>
      <dgm:spPr/>
      <dgm:t>
        <a:bodyPr/>
        <a:lstStyle/>
        <a:p>
          <a:endParaRPr lang="es-EC"/>
        </a:p>
      </dgm:t>
    </dgm:pt>
    <dgm:pt modelId="{7FD4734B-D139-4E68-96EA-59EDE79EA31A}" type="pres">
      <dgm:prSet presAssocID="{A1D24B1C-0E91-453F-AC49-43866DFF47F9}" presName="connSite1" presStyleCnt="0"/>
      <dgm:spPr/>
    </dgm:pt>
    <dgm:pt modelId="{8B87677F-CF39-42B9-8F7B-902560D9C943}" type="pres">
      <dgm:prSet presAssocID="{60D72F6A-0533-4F0A-8689-B0EB837D640E}" presName="Name9" presStyleLbl="sibTrans2D1" presStyleIdx="2" presStyleCnt="3"/>
      <dgm:spPr/>
      <dgm:t>
        <a:bodyPr/>
        <a:lstStyle/>
        <a:p>
          <a:endParaRPr lang="es-EC"/>
        </a:p>
      </dgm:t>
    </dgm:pt>
    <dgm:pt modelId="{3B697BFB-9084-4638-81FA-82F8E86C2FE2}" type="pres">
      <dgm:prSet presAssocID="{B1178A74-A0B3-4C16-93A4-557E05F68582}" presName="composite2" presStyleCnt="0"/>
      <dgm:spPr/>
    </dgm:pt>
    <dgm:pt modelId="{D6C61EE8-942C-408B-B2EE-6640E681E533}" type="pres">
      <dgm:prSet presAssocID="{B1178A74-A0B3-4C16-93A4-557E05F68582}" presName="dummyNode2" presStyleLbl="node1" presStyleIdx="2" presStyleCnt="4"/>
      <dgm:spPr/>
    </dgm:pt>
    <dgm:pt modelId="{C9A778B7-67D7-47CA-A3B9-81FF5CB3AE75}" type="pres">
      <dgm:prSet presAssocID="{B1178A74-A0B3-4C16-93A4-557E05F68582}" presName="childNode2" presStyleLbl="bgAcc1" presStyleIdx="3" presStyleCnt="4">
        <dgm:presLayoutVars>
          <dgm:bulletEnabled val="1"/>
        </dgm:presLayoutVars>
      </dgm:prSet>
      <dgm:spPr>
        <a:blipFill rotWithShape="0">
          <a:blip xmlns:r="http://schemas.openxmlformats.org/officeDocument/2006/relationships" r:embed="rId4"/>
          <a:stretch>
            <a:fillRect/>
          </a:stretch>
        </a:blipFill>
      </dgm:spPr>
      <dgm:t>
        <a:bodyPr/>
        <a:lstStyle/>
        <a:p>
          <a:endParaRPr lang="es-ES"/>
        </a:p>
      </dgm:t>
    </dgm:pt>
    <dgm:pt modelId="{18459D76-704C-48C7-A9AC-E44D6AA941BA}" type="pres">
      <dgm:prSet presAssocID="{B1178A74-A0B3-4C16-93A4-557E05F68582}" presName="childNode2tx" presStyleLbl="bgAcc1" presStyleIdx="3" presStyleCnt="4">
        <dgm:presLayoutVars>
          <dgm:bulletEnabled val="1"/>
        </dgm:presLayoutVars>
      </dgm:prSet>
      <dgm:spPr/>
    </dgm:pt>
    <dgm:pt modelId="{4E23FF7A-5FCB-441D-9C65-2781F42F34D9}" type="pres">
      <dgm:prSet presAssocID="{B1178A74-A0B3-4C16-93A4-557E05F68582}" presName="parentNode2" presStyleLbl="node1" presStyleIdx="3" presStyleCnt="4">
        <dgm:presLayoutVars>
          <dgm:chMax val="0"/>
          <dgm:bulletEnabled val="1"/>
        </dgm:presLayoutVars>
      </dgm:prSet>
      <dgm:spPr/>
      <dgm:t>
        <a:bodyPr/>
        <a:lstStyle/>
        <a:p>
          <a:endParaRPr lang="es-ES"/>
        </a:p>
      </dgm:t>
    </dgm:pt>
    <dgm:pt modelId="{3A98CEC8-3363-4F96-94E9-3BC1337F7047}" type="pres">
      <dgm:prSet presAssocID="{B1178A74-A0B3-4C16-93A4-557E05F68582}" presName="connSite2" presStyleCnt="0"/>
      <dgm:spPr/>
    </dgm:pt>
  </dgm:ptLst>
  <dgm:cxnLst>
    <dgm:cxn modelId="{99EC56C1-BFEC-42DF-B818-70A3DC18B979}" srcId="{7730148A-490B-4D61-B4A1-28EC08C7CBC5}" destId="{E50D8FF9-3112-4E20-8283-21EDEA909F1F}" srcOrd="0" destOrd="0" parTransId="{B209F7E6-E02E-44B9-8088-660333829E20}" sibTransId="{808699CA-F03B-4C1A-9BA0-EA745ECA9C33}"/>
    <dgm:cxn modelId="{2DA241BA-B04A-4202-ADAE-CF850FEED5EA}" srcId="{7730148A-490B-4D61-B4A1-28EC08C7CBC5}" destId="{B1178A74-A0B3-4C16-93A4-557E05F68582}" srcOrd="3" destOrd="0" parTransId="{3773AE5A-202E-4DD1-8C50-C6422EE58B1D}" sibTransId="{6A4E0A39-BBB9-4D81-9CC0-D15F2D2468EA}"/>
    <dgm:cxn modelId="{45A262D6-281E-4F9F-ACB4-8B8C21AED885}" type="presOf" srcId="{60D72F6A-0533-4F0A-8689-B0EB837D640E}" destId="{8B87677F-CF39-42B9-8F7B-902560D9C943}" srcOrd="0" destOrd="0" presId="urn:microsoft.com/office/officeart/2005/8/layout/hProcess4"/>
    <dgm:cxn modelId="{3B874CB2-969F-45B8-AC50-652A23DA2FF7}" type="presOf" srcId="{B1178A74-A0B3-4C16-93A4-557E05F68582}" destId="{4E23FF7A-5FCB-441D-9C65-2781F42F34D9}" srcOrd="0" destOrd="0" presId="urn:microsoft.com/office/officeart/2005/8/layout/hProcess4"/>
    <dgm:cxn modelId="{71DA5A65-1372-408E-9E29-0CA09086C80E}" type="presOf" srcId="{20CF1A57-4625-44EC-B9A7-139E7DE76DEB}" destId="{D941107F-49CB-4299-9D15-D895D6216286}" srcOrd="0" destOrd="0" presId="urn:microsoft.com/office/officeart/2005/8/layout/hProcess4"/>
    <dgm:cxn modelId="{184C4290-6B69-4280-8A52-5AD35E9D7D4B}" type="presOf" srcId="{7730148A-490B-4D61-B4A1-28EC08C7CBC5}" destId="{7BFEB57C-DA3D-4276-AB03-BE6920E27DEF}" srcOrd="0" destOrd="0" presId="urn:microsoft.com/office/officeart/2005/8/layout/hProcess4"/>
    <dgm:cxn modelId="{CC3BBA8F-F692-4529-A917-279EE5DA5CA6}" type="presOf" srcId="{A1D24B1C-0E91-453F-AC49-43866DFF47F9}" destId="{BFBF3C72-7D18-42BA-9902-B6D80200B19F}" srcOrd="0" destOrd="0" presId="urn:microsoft.com/office/officeart/2005/8/layout/hProcess4"/>
    <dgm:cxn modelId="{38D6CC4C-AF66-4643-A908-C06EA7523A41}" type="presOf" srcId="{E50D8FF9-3112-4E20-8283-21EDEA909F1F}" destId="{9123B8EC-84A0-49ED-ADC2-2766038D19CE}" srcOrd="0" destOrd="0" presId="urn:microsoft.com/office/officeart/2005/8/layout/hProcess4"/>
    <dgm:cxn modelId="{5EC475FE-FB83-4601-A0D7-E17E3AA0833C}" srcId="{7730148A-490B-4D61-B4A1-28EC08C7CBC5}" destId="{A1D24B1C-0E91-453F-AC49-43866DFF47F9}" srcOrd="2" destOrd="0" parTransId="{43BEE174-490B-46D9-9716-C2EC58DCDCBD}" sibTransId="{60D72F6A-0533-4F0A-8689-B0EB837D640E}"/>
    <dgm:cxn modelId="{E54D42D5-D67E-4F5C-B5D2-85D07D027D3D}" type="presOf" srcId="{808699CA-F03B-4C1A-9BA0-EA745ECA9C33}" destId="{E971B64B-973B-4B02-815C-9EDC97227E3E}" srcOrd="0" destOrd="0" presId="urn:microsoft.com/office/officeart/2005/8/layout/hProcess4"/>
    <dgm:cxn modelId="{251A1A65-313E-4C23-BD59-AC549EFBCDFC}" srcId="{7730148A-490B-4D61-B4A1-28EC08C7CBC5}" destId="{464520DF-3B77-4CFD-9712-4B11A005CDF7}" srcOrd="1" destOrd="0" parTransId="{BB4DDCE6-C1BC-48E0-B799-C626577A83D2}" sibTransId="{20CF1A57-4625-44EC-B9A7-139E7DE76DEB}"/>
    <dgm:cxn modelId="{884CC31C-3A81-4F39-9240-5E8D58A6CDD7}" type="presOf" srcId="{464520DF-3B77-4CFD-9712-4B11A005CDF7}" destId="{5AB6A4D3-830A-4550-AB1B-E5B9DE8DB4BB}" srcOrd="0" destOrd="0" presId="urn:microsoft.com/office/officeart/2005/8/layout/hProcess4"/>
    <dgm:cxn modelId="{63450DEF-662C-4C9A-B323-1DB6F05DCE9B}" type="presParOf" srcId="{7BFEB57C-DA3D-4276-AB03-BE6920E27DEF}" destId="{91FB85B5-57D1-4333-9B5E-23421D1E08AD}" srcOrd="0" destOrd="0" presId="urn:microsoft.com/office/officeart/2005/8/layout/hProcess4"/>
    <dgm:cxn modelId="{CF541B1D-CF6A-4858-A332-DA2127968B26}" type="presParOf" srcId="{7BFEB57C-DA3D-4276-AB03-BE6920E27DEF}" destId="{35A40AB6-E045-4FBC-9C70-A21E6041E12B}" srcOrd="1" destOrd="0" presId="urn:microsoft.com/office/officeart/2005/8/layout/hProcess4"/>
    <dgm:cxn modelId="{99D95472-8079-4AB3-8A94-5A78C1C1C504}" type="presParOf" srcId="{7BFEB57C-DA3D-4276-AB03-BE6920E27DEF}" destId="{CECF6CA2-C959-4A7F-8161-E14F96678018}" srcOrd="2" destOrd="0" presId="urn:microsoft.com/office/officeart/2005/8/layout/hProcess4"/>
    <dgm:cxn modelId="{7DDBA2D1-C71D-4802-B9EC-234CF86BCCB1}" type="presParOf" srcId="{CECF6CA2-C959-4A7F-8161-E14F96678018}" destId="{DB0E8CDF-DB9B-4FB3-9CBE-03AE3E185ED2}" srcOrd="0" destOrd="0" presId="urn:microsoft.com/office/officeart/2005/8/layout/hProcess4"/>
    <dgm:cxn modelId="{9EEF0B95-C9FE-4F4A-AEF6-41958F3FDE79}" type="presParOf" srcId="{DB0E8CDF-DB9B-4FB3-9CBE-03AE3E185ED2}" destId="{35F8D963-900A-4C1A-A4E1-6FE8465B2797}" srcOrd="0" destOrd="0" presId="urn:microsoft.com/office/officeart/2005/8/layout/hProcess4"/>
    <dgm:cxn modelId="{51DFD867-1275-47F6-9CFF-4657A892E473}" type="presParOf" srcId="{DB0E8CDF-DB9B-4FB3-9CBE-03AE3E185ED2}" destId="{4621A2DC-47EB-48A2-A9D5-F8ABE6A0BC44}" srcOrd="1" destOrd="0" presId="urn:microsoft.com/office/officeart/2005/8/layout/hProcess4"/>
    <dgm:cxn modelId="{B6EFE196-F25F-4CF4-8139-A3B4CF1454F7}" type="presParOf" srcId="{DB0E8CDF-DB9B-4FB3-9CBE-03AE3E185ED2}" destId="{7CA2C0D6-D528-4C20-8512-E0C16AEAF749}" srcOrd="2" destOrd="0" presId="urn:microsoft.com/office/officeart/2005/8/layout/hProcess4"/>
    <dgm:cxn modelId="{ECFA8707-B0AA-4130-8024-3BDB625B4C4A}" type="presParOf" srcId="{DB0E8CDF-DB9B-4FB3-9CBE-03AE3E185ED2}" destId="{9123B8EC-84A0-49ED-ADC2-2766038D19CE}" srcOrd="3" destOrd="0" presId="urn:microsoft.com/office/officeart/2005/8/layout/hProcess4"/>
    <dgm:cxn modelId="{E993BC04-9062-4862-B639-807DAA317671}" type="presParOf" srcId="{DB0E8CDF-DB9B-4FB3-9CBE-03AE3E185ED2}" destId="{022E7E14-2B72-4A35-A39C-399ACC818856}" srcOrd="4" destOrd="0" presId="urn:microsoft.com/office/officeart/2005/8/layout/hProcess4"/>
    <dgm:cxn modelId="{980E83A0-2CF2-4F75-AEB0-669F586CC36E}" type="presParOf" srcId="{CECF6CA2-C959-4A7F-8161-E14F96678018}" destId="{E971B64B-973B-4B02-815C-9EDC97227E3E}" srcOrd="1" destOrd="0" presId="urn:microsoft.com/office/officeart/2005/8/layout/hProcess4"/>
    <dgm:cxn modelId="{1B086F42-2A2C-4512-A770-08EDAC7713D8}" type="presParOf" srcId="{CECF6CA2-C959-4A7F-8161-E14F96678018}" destId="{50E5F0DE-5D96-4B79-A7F8-6C8AAC05A900}" srcOrd="2" destOrd="0" presId="urn:microsoft.com/office/officeart/2005/8/layout/hProcess4"/>
    <dgm:cxn modelId="{1AE19806-26F8-4279-B668-B036BBEB7B02}" type="presParOf" srcId="{50E5F0DE-5D96-4B79-A7F8-6C8AAC05A900}" destId="{87ECD14A-E8D5-4A50-88AB-536694C212A1}" srcOrd="0" destOrd="0" presId="urn:microsoft.com/office/officeart/2005/8/layout/hProcess4"/>
    <dgm:cxn modelId="{90FB951F-6492-4D84-97B7-57C85EABEB49}" type="presParOf" srcId="{50E5F0DE-5D96-4B79-A7F8-6C8AAC05A900}" destId="{BA50F783-B84C-4FF9-933D-FA59770AEF0A}" srcOrd="1" destOrd="0" presId="urn:microsoft.com/office/officeart/2005/8/layout/hProcess4"/>
    <dgm:cxn modelId="{07C6D2F0-F87D-4B1C-9C35-E7C740F468C2}" type="presParOf" srcId="{50E5F0DE-5D96-4B79-A7F8-6C8AAC05A900}" destId="{73D41F76-06C8-4ACD-B276-4711803339D7}" srcOrd="2" destOrd="0" presId="urn:microsoft.com/office/officeart/2005/8/layout/hProcess4"/>
    <dgm:cxn modelId="{638F3BB0-43C1-4B7A-A510-CB5291DCF518}" type="presParOf" srcId="{50E5F0DE-5D96-4B79-A7F8-6C8AAC05A900}" destId="{5AB6A4D3-830A-4550-AB1B-E5B9DE8DB4BB}" srcOrd="3" destOrd="0" presId="urn:microsoft.com/office/officeart/2005/8/layout/hProcess4"/>
    <dgm:cxn modelId="{3003C2A5-20E4-4AC2-A8B5-B88E402B9772}" type="presParOf" srcId="{50E5F0DE-5D96-4B79-A7F8-6C8AAC05A900}" destId="{4E1768BF-970D-4934-B6AA-97DD23C15A34}" srcOrd="4" destOrd="0" presId="urn:microsoft.com/office/officeart/2005/8/layout/hProcess4"/>
    <dgm:cxn modelId="{23EA0B4E-CDE6-4804-B656-FC6F7C0CD6EC}" type="presParOf" srcId="{CECF6CA2-C959-4A7F-8161-E14F96678018}" destId="{D941107F-49CB-4299-9D15-D895D6216286}" srcOrd="3" destOrd="0" presId="urn:microsoft.com/office/officeart/2005/8/layout/hProcess4"/>
    <dgm:cxn modelId="{3BBF2678-36E4-41E8-B8F2-406A4D066CAB}" type="presParOf" srcId="{CECF6CA2-C959-4A7F-8161-E14F96678018}" destId="{AA6A98C4-2F79-4FF7-AEA0-2F6932F2B5E4}" srcOrd="4" destOrd="0" presId="urn:microsoft.com/office/officeart/2005/8/layout/hProcess4"/>
    <dgm:cxn modelId="{CCD50E4F-9E45-4AEF-B474-003DC78FD53F}" type="presParOf" srcId="{AA6A98C4-2F79-4FF7-AEA0-2F6932F2B5E4}" destId="{050DFB85-928E-4B0A-A955-8549D767D394}" srcOrd="0" destOrd="0" presId="urn:microsoft.com/office/officeart/2005/8/layout/hProcess4"/>
    <dgm:cxn modelId="{06C47F58-CD1B-4A86-8324-8584CF53E3F7}" type="presParOf" srcId="{AA6A98C4-2F79-4FF7-AEA0-2F6932F2B5E4}" destId="{9187A415-5D88-46ED-AB25-392C6C864469}" srcOrd="1" destOrd="0" presId="urn:microsoft.com/office/officeart/2005/8/layout/hProcess4"/>
    <dgm:cxn modelId="{C406AC96-8D0F-4F85-9053-E9022F6E8A99}" type="presParOf" srcId="{AA6A98C4-2F79-4FF7-AEA0-2F6932F2B5E4}" destId="{3A821B9F-D44D-470C-B3BF-3F1AE9E0A22E}" srcOrd="2" destOrd="0" presId="urn:microsoft.com/office/officeart/2005/8/layout/hProcess4"/>
    <dgm:cxn modelId="{F5587434-9E9D-4A7D-BE59-04DC5B9EE5CC}" type="presParOf" srcId="{AA6A98C4-2F79-4FF7-AEA0-2F6932F2B5E4}" destId="{BFBF3C72-7D18-42BA-9902-B6D80200B19F}" srcOrd="3" destOrd="0" presId="urn:microsoft.com/office/officeart/2005/8/layout/hProcess4"/>
    <dgm:cxn modelId="{291846F4-4763-42EB-B3E2-E6C1D7CF6A30}" type="presParOf" srcId="{AA6A98C4-2F79-4FF7-AEA0-2F6932F2B5E4}" destId="{7FD4734B-D139-4E68-96EA-59EDE79EA31A}" srcOrd="4" destOrd="0" presId="urn:microsoft.com/office/officeart/2005/8/layout/hProcess4"/>
    <dgm:cxn modelId="{D7CF7EAF-68E2-4102-A976-DAA62DB5128B}" type="presParOf" srcId="{CECF6CA2-C959-4A7F-8161-E14F96678018}" destId="{8B87677F-CF39-42B9-8F7B-902560D9C943}" srcOrd="5" destOrd="0" presId="urn:microsoft.com/office/officeart/2005/8/layout/hProcess4"/>
    <dgm:cxn modelId="{07828886-78ED-4901-86F3-DD276C0D971A}" type="presParOf" srcId="{CECF6CA2-C959-4A7F-8161-E14F96678018}" destId="{3B697BFB-9084-4638-81FA-82F8E86C2FE2}" srcOrd="6" destOrd="0" presId="urn:microsoft.com/office/officeart/2005/8/layout/hProcess4"/>
    <dgm:cxn modelId="{6784E579-75D4-468C-875A-5773FBC8191F}" type="presParOf" srcId="{3B697BFB-9084-4638-81FA-82F8E86C2FE2}" destId="{D6C61EE8-942C-408B-B2EE-6640E681E533}" srcOrd="0" destOrd="0" presId="urn:microsoft.com/office/officeart/2005/8/layout/hProcess4"/>
    <dgm:cxn modelId="{08EB2BFC-01C8-4BB4-AE9D-8E41373E5EB6}" type="presParOf" srcId="{3B697BFB-9084-4638-81FA-82F8E86C2FE2}" destId="{C9A778B7-67D7-47CA-A3B9-81FF5CB3AE75}" srcOrd="1" destOrd="0" presId="urn:microsoft.com/office/officeart/2005/8/layout/hProcess4"/>
    <dgm:cxn modelId="{8409D858-D5F4-42F8-9EAC-3464A7B3BDC8}" type="presParOf" srcId="{3B697BFB-9084-4638-81FA-82F8E86C2FE2}" destId="{18459D76-704C-48C7-A9AC-E44D6AA941BA}" srcOrd="2" destOrd="0" presId="urn:microsoft.com/office/officeart/2005/8/layout/hProcess4"/>
    <dgm:cxn modelId="{C38A4695-A1A2-490A-8866-1B5A76C7068A}" type="presParOf" srcId="{3B697BFB-9084-4638-81FA-82F8E86C2FE2}" destId="{4E23FF7A-5FCB-441D-9C65-2781F42F34D9}" srcOrd="3" destOrd="0" presId="urn:microsoft.com/office/officeart/2005/8/layout/hProcess4"/>
    <dgm:cxn modelId="{ABE69205-DBE0-4623-904A-A2E4304919A2}" type="presParOf" srcId="{3B697BFB-9084-4638-81FA-82F8E86C2FE2}" destId="{3A98CEC8-3363-4F96-94E9-3BC1337F7047}" srcOrd="4" destOrd="0" presId="urn:microsoft.com/office/officeart/2005/8/layout/hProcess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730148A-490B-4D61-B4A1-28EC08C7CBC5}"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C"/>
        </a:p>
      </dgm:t>
    </dgm:pt>
    <dgm:pt modelId="{E50D8FF9-3112-4E20-8283-21EDEA909F1F}">
      <dgm:prSet phldrT="[Texto]"/>
      <dgm:spPr/>
      <dgm:t>
        <a:bodyPr/>
        <a:lstStyle/>
        <a:p>
          <a:r>
            <a:rPr lang="es-EC" dirty="0" smtClean="0"/>
            <a:t>Uso del cable y condiciones de instalación </a:t>
          </a:r>
          <a:endParaRPr lang="es-EC" dirty="0"/>
        </a:p>
      </dgm:t>
    </dgm:pt>
    <dgm:pt modelId="{B209F7E6-E02E-44B9-8088-660333829E20}" type="parTrans" cxnId="{99EC56C1-BFEC-42DF-B818-70A3DC18B979}">
      <dgm:prSet/>
      <dgm:spPr/>
      <dgm:t>
        <a:bodyPr/>
        <a:lstStyle/>
        <a:p>
          <a:endParaRPr lang="es-EC"/>
        </a:p>
      </dgm:t>
    </dgm:pt>
    <dgm:pt modelId="{808699CA-F03B-4C1A-9BA0-EA745ECA9C33}" type="sibTrans" cxnId="{99EC56C1-BFEC-42DF-B818-70A3DC18B979}">
      <dgm:prSet/>
      <dgm:spPr/>
      <dgm:t>
        <a:bodyPr/>
        <a:lstStyle/>
        <a:p>
          <a:endParaRPr lang="es-EC"/>
        </a:p>
      </dgm:t>
    </dgm:pt>
    <dgm:pt modelId="{464520DF-3B77-4CFD-9712-4B11A005CDF7}">
      <dgm:prSet phldrT="[Texto]"/>
      <dgm:spPr/>
      <dgm:t>
        <a:bodyPr/>
        <a:lstStyle/>
        <a:p>
          <a:r>
            <a:rPr lang="es-EC" dirty="0" smtClean="0"/>
            <a:t>Corriente máxima que circulará por el conductor</a:t>
          </a:r>
          <a:endParaRPr lang="es-EC" dirty="0"/>
        </a:p>
      </dgm:t>
    </dgm:pt>
    <dgm:pt modelId="{BB4DDCE6-C1BC-48E0-B799-C626577A83D2}" type="parTrans" cxnId="{251A1A65-313E-4C23-BD59-AC549EFBCDFC}">
      <dgm:prSet/>
      <dgm:spPr/>
      <dgm:t>
        <a:bodyPr/>
        <a:lstStyle/>
        <a:p>
          <a:endParaRPr lang="es-EC"/>
        </a:p>
      </dgm:t>
    </dgm:pt>
    <dgm:pt modelId="{20CF1A57-4625-44EC-B9A7-139E7DE76DEB}" type="sibTrans" cxnId="{251A1A65-313E-4C23-BD59-AC549EFBCDFC}">
      <dgm:prSet/>
      <dgm:spPr/>
      <dgm:t>
        <a:bodyPr/>
        <a:lstStyle/>
        <a:p>
          <a:endParaRPr lang="es-EC"/>
        </a:p>
      </dgm:t>
    </dgm:pt>
    <dgm:pt modelId="{A1D24B1C-0E91-453F-AC49-43866DFF47F9}">
      <dgm:prSet phldrT="[Texto]"/>
      <dgm:spPr/>
      <dgm:t>
        <a:bodyPr/>
        <a:lstStyle/>
        <a:p>
          <a:r>
            <a:rPr lang="es-EC" dirty="0" smtClean="0"/>
            <a:t>Caída de tensión máxima admisible</a:t>
          </a:r>
          <a:endParaRPr lang="es-EC" dirty="0"/>
        </a:p>
      </dgm:t>
    </dgm:pt>
    <dgm:pt modelId="{43BEE174-490B-46D9-9716-C2EC58DCDCBD}" type="parTrans" cxnId="{5EC475FE-FB83-4601-A0D7-E17E3AA0833C}">
      <dgm:prSet/>
      <dgm:spPr/>
      <dgm:t>
        <a:bodyPr/>
        <a:lstStyle/>
        <a:p>
          <a:endParaRPr lang="es-EC"/>
        </a:p>
      </dgm:t>
    </dgm:pt>
    <dgm:pt modelId="{60D72F6A-0533-4F0A-8689-B0EB837D640E}" type="sibTrans" cxnId="{5EC475FE-FB83-4601-A0D7-E17E3AA0833C}">
      <dgm:prSet/>
      <dgm:spPr/>
      <dgm:t>
        <a:bodyPr/>
        <a:lstStyle/>
        <a:p>
          <a:endParaRPr lang="es-EC"/>
        </a:p>
      </dgm:t>
    </dgm:pt>
    <dgm:pt modelId="{B1178A74-A0B3-4C16-93A4-557E05F68582}">
      <dgm:prSet phldrT="[Texto]"/>
      <dgm:spPr/>
      <dgm:t>
        <a:bodyPr/>
        <a:lstStyle/>
        <a:p>
          <a:r>
            <a:rPr lang="es-EC" dirty="0" smtClean="0"/>
            <a:t>Tensión de servicio</a:t>
          </a:r>
          <a:endParaRPr lang="es-EC" dirty="0"/>
        </a:p>
      </dgm:t>
    </dgm:pt>
    <dgm:pt modelId="{6A4E0A39-BBB9-4D81-9CC0-D15F2D2468EA}" type="sibTrans" cxnId="{2DA241BA-B04A-4202-ADAE-CF850FEED5EA}">
      <dgm:prSet/>
      <dgm:spPr/>
      <dgm:t>
        <a:bodyPr/>
        <a:lstStyle/>
        <a:p>
          <a:endParaRPr lang="es-EC"/>
        </a:p>
      </dgm:t>
    </dgm:pt>
    <dgm:pt modelId="{3773AE5A-202E-4DD1-8C50-C6422EE58B1D}" type="parTrans" cxnId="{2DA241BA-B04A-4202-ADAE-CF850FEED5EA}">
      <dgm:prSet/>
      <dgm:spPr/>
      <dgm:t>
        <a:bodyPr/>
        <a:lstStyle/>
        <a:p>
          <a:endParaRPr lang="es-EC"/>
        </a:p>
      </dgm:t>
    </dgm:pt>
    <dgm:pt modelId="{7BFEB57C-DA3D-4276-AB03-BE6920E27DEF}" type="pres">
      <dgm:prSet presAssocID="{7730148A-490B-4D61-B4A1-28EC08C7CBC5}" presName="Name0" presStyleCnt="0">
        <dgm:presLayoutVars>
          <dgm:dir/>
          <dgm:animLvl val="lvl"/>
          <dgm:resizeHandles val="exact"/>
        </dgm:presLayoutVars>
      </dgm:prSet>
      <dgm:spPr/>
      <dgm:t>
        <a:bodyPr/>
        <a:lstStyle/>
        <a:p>
          <a:endParaRPr lang="es-EC"/>
        </a:p>
      </dgm:t>
    </dgm:pt>
    <dgm:pt modelId="{91FB85B5-57D1-4333-9B5E-23421D1E08AD}" type="pres">
      <dgm:prSet presAssocID="{7730148A-490B-4D61-B4A1-28EC08C7CBC5}" presName="tSp" presStyleCnt="0"/>
      <dgm:spPr/>
    </dgm:pt>
    <dgm:pt modelId="{35A40AB6-E045-4FBC-9C70-A21E6041E12B}" type="pres">
      <dgm:prSet presAssocID="{7730148A-490B-4D61-B4A1-28EC08C7CBC5}" presName="bSp" presStyleCnt="0"/>
      <dgm:spPr/>
    </dgm:pt>
    <dgm:pt modelId="{CECF6CA2-C959-4A7F-8161-E14F96678018}" type="pres">
      <dgm:prSet presAssocID="{7730148A-490B-4D61-B4A1-28EC08C7CBC5}" presName="process" presStyleCnt="0"/>
      <dgm:spPr/>
    </dgm:pt>
    <dgm:pt modelId="{DB0E8CDF-DB9B-4FB3-9CBE-03AE3E185ED2}" type="pres">
      <dgm:prSet presAssocID="{E50D8FF9-3112-4E20-8283-21EDEA909F1F}" presName="composite1" presStyleCnt="0"/>
      <dgm:spPr/>
    </dgm:pt>
    <dgm:pt modelId="{35F8D963-900A-4C1A-A4E1-6FE8465B2797}" type="pres">
      <dgm:prSet presAssocID="{E50D8FF9-3112-4E20-8283-21EDEA909F1F}" presName="dummyNode1" presStyleLbl="node1" presStyleIdx="0" presStyleCnt="4"/>
      <dgm:spPr/>
    </dgm:pt>
    <dgm:pt modelId="{4621A2DC-47EB-48A2-A9D5-F8ABE6A0BC44}" type="pres">
      <dgm:prSet presAssocID="{E50D8FF9-3112-4E20-8283-21EDEA909F1F}" presName="childNode1" presStyleLbl="bgAcc1" presStyleIdx="0" presStyleCnt="4" custScaleX="94573" custScaleY="110549">
        <dgm:presLayoutVars>
          <dgm:bulletEnabled val="1"/>
        </dgm:presLayoutVars>
      </dgm:prSet>
      <dgm:spPr>
        <a:blipFill rotWithShape="0">
          <a:blip xmlns:r="http://schemas.openxmlformats.org/officeDocument/2006/relationships" r:embed="rId1"/>
          <a:stretch>
            <a:fillRect/>
          </a:stretch>
        </a:blipFill>
      </dgm:spPr>
      <dgm:t>
        <a:bodyPr/>
        <a:lstStyle/>
        <a:p>
          <a:endParaRPr lang="es-ES"/>
        </a:p>
      </dgm:t>
    </dgm:pt>
    <dgm:pt modelId="{7CA2C0D6-D528-4C20-8512-E0C16AEAF749}" type="pres">
      <dgm:prSet presAssocID="{E50D8FF9-3112-4E20-8283-21EDEA909F1F}" presName="childNode1tx" presStyleLbl="bgAcc1" presStyleIdx="0" presStyleCnt="4">
        <dgm:presLayoutVars>
          <dgm:bulletEnabled val="1"/>
        </dgm:presLayoutVars>
      </dgm:prSet>
      <dgm:spPr/>
    </dgm:pt>
    <dgm:pt modelId="{9123B8EC-84A0-49ED-ADC2-2766038D19CE}" type="pres">
      <dgm:prSet presAssocID="{E50D8FF9-3112-4E20-8283-21EDEA909F1F}" presName="parentNode1" presStyleLbl="node1" presStyleIdx="0" presStyleCnt="4" custScaleX="131279" custScaleY="174885">
        <dgm:presLayoutVars>
          <dgm:chMax val="1"/>
          <dgm:bulletEnabled val="1"/>
        </dgm:presLayoutVars>
      </dgm:prSet>
      <dgm:spPr/>
      <dgm:t>
        <a:bodyPr/>
        <a:lstStyle/>
        <a:p>
          <a:endParaRPr lang="es-EC"/>
        </a:p>
      </dgm:t>
    </dgm:pt>
    <dgm:pt modelId="{022E7E14-2B72-4A35-A39C-399ACC818856}" type="pres">
      <dgm:prSet presAssocID="{E50D8FF9-3112-4E20-8283-21EDEA909F1F}" presName="connSite1" presStyleCnt="0"/>
      <dgm:spPr/>
    </dgm:pt>
    <dgm:pt modelId="{E971B64B-973B-4B02-815C-9EDC97227E3E}" type="pres">
      <dgm:prSet presAssocID="{808699CA-F03B-4C1A-9BA0-EA745ECA9C33}" presName="Name9" presStyleLbl="sibTrans2D1" presStyleIdx="0" presStyleCnt="3"/>
      <dgm:spPr/>
      <dgm:t>
        <a:bodyPr/>
        <a:lstStyle/>
        <a:p>
          <a:endParaRPr lang="es-EC"/>
        </a:p>
      </dgm:t>
    </dgm:pt>
    <dgm:pt modelId="{50E5F0DE-5D96-4B79-A7F8-6C8AAC05A900}" type="pres">
      <dgm:prSet presAssocID="{464520DF-3B77-4CFD-9712-4B11A005CDF7}" presName="composite2" presStyleCnt="0"/>
      <dgm:spPr/>
    </dgm:pt>
    <dgm:pt modelId="{87ECD14A-E8D5-4A50-88AB-536694C212A1}" type="pres">
      <dgm:prSet presAssocID="{464520DF-3B77-4CFD-9712-4B11A005CDF7}" presName="dummyNode2" presStyleLbl="node1" presStyleIdx="0" presStyleCnt="4"/>
      <dgm:spPr/>
    </dgm:pt>
    <dgm:pt modelId="{BA50F783-B84C-4FF9-933D-FA59770AEF0A}" type="pres">
      <dgm:prSet presAssocID="{464520DF-3B77-4CFD-9712-4B11A005CDF7}" presName="childNode2" presStyleLbl="bgAcc1" presStyleIdx="1" presStyleCnt="4">
        <dgm:presLayoutVars>
          <dgm:bulletEnabled val="1"/>
        </dgm:presLayoutVars>
      </dgm:prSet>
      <dgm:spPr>
        <a:blipFill rotWithShape="0">
          <a:blip xmlns:r="http://schemas.openxmlformats.org/officeDocument/2006/relationships" r:embed="rId2"/>
          <a:stretch>
            <a:fillRect/>
          </a:stretch>
        </a:blipFill>
      </dgm:spPr>
      <dgm:t>
        <a:bodyPr/>
        <a:lstStyle/>
        <a:p>
          <a:endParaRPr lang="es-ES"/>
        </a:p>
      </dgm:t>
    </dgm:pt>
    <dgm:pt modelId="{73D41F76-06C8-4ACD-B276-4711803339D7}" type="pres">
      <dgm:prSet presAssocID="{464520DF-3B77-4CFD-9712-4B11A005CDF7}" presName="childNode2tx" presStyleLbl="bgAcc1" presStyleIdx="1" presStyleCnt="4">
        <dgm:presLayoutVars>
          <dgm:bulletEnabled val="1"/>
        </dgm:presLayoutVars>
      </dgm:prSet>
      <dgm:spPr/>
    </dgm:pt>
    <dgm:pt modelId="{5AB6A4D3-830A-4550-AB1B-E5B9DE8DB4BB}" type="pres">
      <dgm:prSet presAssocID="{464520DF-3B77-4CFD-9712-4B11A005CDF7}" presName="parentNode2" presStyleLbl="node1" presStyleIdx="1" presStyleCnt="4" custScaleX="133610" custScaleY="165741">
        <dgm:presLayoutVars>
          <dgm:chMax val="0"/>
          <dgm:bulletEnabled val="1"/>
        </dgm:presLayoutVars>
      </dgm:prSet>
      <dgm:spPr/>
      <dgm:t>
        <a:bodyPr/>
        <a:lstStyle/>
        <a:p>
          <a:endParaRPr lang="es-EC"/>
        </a:p>
      </dgm:t>
    </dgm:pt>
    <dgm:pt modelId="{4E1768BF-970D-4934-B6AA-97DD23C15A34}" type="pres">
      <dgm:prSet presAssocID="{464520DF-3B77-4CFD-9712-4B11A005CDF7}" presName="connSite2" presStyleCnt="0"/>
      <dgm:spPr/>
    </dgm:pt>
    <dgm:pt modelId="{D941107F-49CB-4299-9D15-D895D6216286}" type="pres">
      <dgm:prSet presAssocID="{20CF1A57-4625-44EC-B9A7-139E7DE76DEB}" presName="Name18" presStyleLbl="sibTrans2D1" presStyleIdx="1" presStyleCnt="3"/>
      <dgm:spPr/>
      <dgm:t>
        <a:bodyPr/>
        <a:lstStyle/>
        <a:p>
          <a:endParaRPr lang="es-EC"/>
        </a:p>
      </dgm:t>
    </dgm:pt>
    <dgm:pt modelId="{AA6A98C4-2F79-4FF7-AEA0-2F6932F2B5E4}" type="pres">
      <dgm:prSet presAssocID="{A1D24B1C-0E91-453F-AC49-43866DFF47F9}" presName="composite1" presStyleCnt="0"/>
      <dgm:spPr/>
    </dgm:pt>
    <dgm:pt modelId="{050DFB85-928E-4B0A-A955-8549D767D394}" type="pres">
      <dgm:prSet presAssocID="{A1D24B1C-0E91-453F-AC49-43866DFF47F9}" presName="dummyNode1" presStyleLbl="node1" presStyleIdx="1" presStyleCnt="4"/>
      <dgm:spPr/>
    </dgm:pt>
    <dgm:pt modelId="{9187A415-5D88-46ED-AB25-392C6C864469}" type="pres">
      <dgm:prSet presAssocID="{A1D24B1C-0E91-453F-AC49-43866DFF47F9}" presName="childNode1" presStyleLbl="bgAcc1" presStyleIdx="2" presStyleCnt="4">
        <dgm:presLayoutVars>
          <dgm:bulletEnabled val="1"/>
        </dgm:presLayoutVars>
      </dgm:prSet>
      <dgm:spPr>
        <a:blipFill rotWithShape="0">
          <a:blip xmlns:r="http://schemas.openxmlformats.org/officeDocument/2006/relationships" r:embed="rId3"/>
          <a:stretch>
            <a:fillRect/>
          </a:stretch>
        </a:blipFill>
      </dgm:spPr>
      <dgm:t>
        <a:bodyPr/>
        <a:lstStyle/>
        <a:p>
          <a:endParaRPr lang="es-ES"/>
        </a:p>
      </dgm:t>
    </dgm:pt>
    <dgm:pt modelId="{3A821B9F-D44D-470C-B3BF-3F1AE9E0A22E}" type="pres">
      <dgm:prSet presAssocID="{A1D24B1C-0E91-453F-AC49-43866DFF47F9}" presName="childNode1tx" presStyleLbl="bgAcc1" presStyleIdx="2" presStyleCnt="4">
        <dgm:presLayoutVars>
          <dgm:bulletEnabled val="1"/>
        </dgm:presLayoutVars>
      </dgm:prSet>
      <dgm:spPr/>
    </dgm:pt>
    <dgm:pt modelId="{BFBF3C72-7D18-42BA-9902-B6D80200B19F}" type="pres">
      <dgm:prSet presAssocID="{A1D24B1C-0E91-453F-AC49-43866DFF47F9}" presName="parentNode1" presStyleLbl="node1" presStyleIdx="2" presStyleCnt="4" custScaleX="116337" custScaleY="156168">
        <dgm:presLayoutVars>
          <dgm:chMax val="1"/>
          <dgm:bulletEnabled val="1"/>
        </dgm:presLayoutVars>
      </dgm:prSet>
      <dgm:spPr/>
      <dgm:t>
        <a:bodyPr/>
        <a:lstStyle/>
        <a:p>
          <a:endParaRPr lang="es-EC"/>
        </a:p>
      </dgm:t>
    </dgm:pt>
    <dgm:pt modelId="{7FD4734B-D139-4E68-96EA-59EDE79EA31A}" type="pres">
      <dgm:prSet presAssocID="{A1D24B1C-0E91-453F-AC49-43866DFF47F9}" presName="connSite1" presStyleCnt="0"/>
      <dgm:spPr/>
    </dgm:pt>
    <dgm:pt modelId="{8B87677F-CF39-42B9-8F7B-902560D9C943}" type="pres">
      <dgm:prSet presAssocID="{60D72F6A-0533-4F0A-8689-B0EB837D640E}" presName="Name9" presStyleLbl="sibTrans2D1" presStyleIdx="2" presStyleCnt="3"/>
      <dgm:spPr/>
      <dgm:t>
        <a:bodyPr/>
        <a:lstStyle/>
        <a:p>
          <a:endParaRPr lang="es-EC"/>
        </a:p>
      </dgm:t>
    </dgm:pt>
    <dgm:pt modelId="{3B697BFB-9084-4638-81FA-82F8E86C2FE2}" type="pres">
      <dgm:prSet presAssocID="{B1178A74-A0B3-4C16-93A4-557E05F68582}" presName="composite2" presStyleCnt="0"/>
      <dgm:spPr/>
    </dgm:pt>
    <dgm:pt modelId="{D6C61EE8-942C-408B-B2EE-6640E681E533}" type="pres">
      <dgm:prSet presAssocID="{B1178A74-A0B3-4C16-93A4-557E05F68582}" presName="dummyNode2" presStyleLbl="node1" presStyleIdx="2" presStyleCnt="4"/>
      <dgm:spPr/>
    </dgm:pt>
    <dgm:pt modelId="{C9A778B7-67D7-47CA-A3B9-81FF5CB3AE75}" type="pres">
      <dgm:prSet presAssocID="{B1178A74-A0B3-4C16-93A4-557E05F68582}" presName="childNode2" presStyleLbl="bgAcc1" presStyleIdx="3" presStyleCnt="4">
        <dgm:presLayoutVars>
          <dgm:bulletEnabled val="1"/>
        </dgm:presLayoutVars>
      </dgm:prSet>
      <dgm:spPr>
        <a:blipFill rotWithShape="0">
          <a:blip xmlns:r="http://schemas.openxmlformats.org/officeDocument/2006/relationships" r:embed="rId4"/>
          <a:stretch>
            <a:fillRect/>
          </a:stretch>
        </a:blipFill>
      </dgm:spPr>
      <dgm:t>
        <a:bodyPr/>
        <a:lstStyle/>
        <a:p>
          <a:endParaRPr lang="es-ES"/>
        </a:p>
      </dgm:t>
    </dgm:pt>
    <dgm:pt modelId="{18459D76-704C-48C7-A9AC-E44D6AA941BA}" type="pres">
      <dgm:prSet presAssocID="{B1178A74-A0B3-4C16-93A4-557E05F68582}" presName="childNode2tx" presStyleLbl="bgAcc1" presStyleIdx="3" presStyleCnt="4">
        <dgm:presLayoutVars>
          <dgm:bulletEnabled val="1"/>
        </dgm:presLayoutVars>
      </dgm:prSet>
      <dgm:spPr/>
    </dgm:pt>
    <dgm:pt modelId="{4E23FF7A-5FCB-441D-9C65-2781F42F34D9}" type="pres">
      <dgm:prSet presAssocID="{B1178A74-A0B3-4C16-93A4-557E05F68582}" presName="parentNode2" presStyleLbl="node1" presStyleIdx="3" presStyleCnt="4" custScaleX="150255" custScaleY="174207">
        <dgm:presLayoutVars>
          <dgm:chMax val="0"/>
          <dgm:bulletEnabled val="1"/>
        </dgm:presLayoutVars>
      </dgm:prSet>
      <dgm:spPr/>
      <dgm:t>
        <a:bodyPr/>
        <a:lstStyle/>
        <a:p>
          <a:endParaRPr lang="es-ES"/>
        </a:p>
      </dgm:t>
    </dgm:pt>
    <dgm:pt modelId="{3A98CEC8-3363-4F96-94E9-3BC1337F7047}" type="pres">
      <dgm:prSet presAssocID="{B1178A74-A0B3-4C16-93A4-557E05F68582}" presName="connSite2" presStyleCnt="0"/>
      <dgm:spPr/>
    </dgm:pt>
  </dgm:ptLst>
  <dgm:cxnLst>
    <dgm:cxn modelId="{99EC56C1-BFEC-42DF-B818-70A3DC18B979}" srcId="{7730148A-490B-4D61-B4A1-28EC08C7CBC5}" destId="{E50D8FF9-3112-4E20-8283-21EDEA909F1F}" srcOrd="0" destOrd="0" parTransId="{B209F7E6-E02E-44B9-8088-660333829E20}" sibTransId="{808699CA-F03B-4C1A-9BA0-EA745ECA9C33}"/>
    <dgm:cxn modelId="{2DA241BA-B04A-4202-ADAE-CF850FEED5EA}" srcId="{7730148A-490B-4D61-B4A1-28EC08C7CBC5}" destId="{B1178A74-A0B3-4C16-93A4-557E05F68582}" srcOrd="3" destOrd="0" parTransId="{3773AE5A-202E-4DD1-8C50-C6422EE58B1D}" sibTransId="{6A4E0A39-BBB9-4D81-9CC0-D15F2D2468EA}"/>
    <dgm:cxn modelId="{7C6F8AB8-61C2-4485-8BAB-A703B80A0909}" type="presOf" srcId="{20CF1A57-4625-44EC-B9A7-139E7DE76DEB}" destId="{D941107F-49CB-4299-9D15-D895D6216286}" srcOrd="0" destOrd="0" presId="urn:microsoft.com/office/officeart/2005/8/layout/hProcess4"/>
    <dgm:cxn modelId="{3283C2A3-E9AC-40E0-A933-55A0991DA5A7}" type="presOf" srcId="{808699CA-F03B-4C1A-9BA0-EA745ECA9C33}" destId="{E971B64B-973B-4B02-815C-9EDC97227E3E}" srcOrd="0" destOrd="0" presId="urn:microsoft.com/office/officeart/2005/8/layout/hProcess4"/>
    <dgm:cxn modelId="{B662E37C-C90B-487A-A416-00B6BDB182E8}" type="presOf" srcId="{A1D24B1C-0E91-453F-AC49-43866DFF47F9}" destId="{BFBF3C72-7D18-42BA-9902-B6D80200B19F}" srcOrd="0" destOrd="0" presId="urn:microsoft.com/office/officeart/2005/8/layout/hProcess4"/>
    <dgm:cxn modelId="{90BF54A0-7DFF-4380-820C-8A36D2D4AC41}" type="presOf" srcId="{60D72F6A-0533-4F0A-8689-B0EB837D640E}" destId="{8B87677F-CF39-42B9-8F7B-902560D9C943}" srcOrd="0" destOrd="0" presId="urn:microsoft.com/office/officeart/2005/8/layout/hProcess4"/>
    <dgm:cxn modelId="{C04B6B67-9E27-417B-B89A-AF6B2F3D70E4}" type="presOf" srcId="{B1178A74-A0B3-4C16-93A4-557E05F68582}" destId="{4E23FF7A-5FCB-441D-9C65-2781F42F34D9}" srcOrd="0" destOrd="0" presId="urn:microsoft.com/office/officeart/2005/8/layout/hProcess4"/>
    <dgm:cxn modelId="{5EC475FE-FB83-4601-A0D7-E17E3AA0833C}" srcId="{7730148A-490B-4D61-B4A1-28EC08C7CBC5}" destId="{A1D24B1C-0E91-453F-AC49-43866DFF47F9}" srcOrd="2" destOrd="0" parTransId="{43BEE174-490B-46D9-9716-C2EC58DCDCBD}" sibTransId="{60D72F6A-0533-4F0A-8689-B0EB837D640E}"/>
    <dgm:cxn modelId="{09C34C23-C82E-4DE9-BEA8-1B72481E4ED2}" type="presOf" srcId="{E50D8FF9-3112-4E20-8283-21EDEA909F1F}" destId="{9123B8EC-84A0-49ED-ADC2-2766038D19CE}" srcOrd="0" destOrd="0" presId="urn:microsoft.com/office/officeart/2005/8/layout/hProcess4"/>
    <dgm:cxn modelId="{251A1A65-313E-4C23-BD59-AC549EFBCDFC}" srcId="{7730148A-490B-4D61-B4A1-28EC08C7CBC5}" destId="{464520DF-3B77-4CFD-9712-4B11A005CDF7}" srcOrd="1" destOrd="0" parTransId="{BB4DDCE6-C1BC-48E0-B799-C626577A83D2}" sibTransId="{20CF1A57-4625-44EC-B9A7-139E7DE76DEB}"/>
    <dgm:cxn modelId="{CEDF705A-DBDF-4D80-8242-919D18FAABD3}" type="presOf" srcId="{464520DF-3B77-4CFD-9712-4B11A005CDF7}" destId="{5AB6A4D3-830A-4550-AB1B-E5B9DE8DB4BB}" srcOrd="0" destOrd="0" presId="urn:microsoft.com/office/officeart/2005/8/layout/hProcess4"/>
    <dgm:cxn modelId="{B729F6BB-0B8F-48A4-9F59-4FBDB0104FDA}" type="presOf" srcId="{7730148A-490B-4D61-B4A1-28EC08C7CBC5}" destId="{7BFEB57C-DA3D-4276-AB03-BE6920E27DEF}" srcOrd="0" destOrd="0" presId="urn:microsoft.com/office/officeart/2005/8/layout/hProcess4"/>
    <dgm:cxn modelId="{134146E8-EA02-43D5-9FAE-07AD4D855696}" type="presParOf" srcId="{7BFEB57C-DA3D-4276-AB03-BE6920E27DEF}" destId="{91FB85B5-57D1-4333-9B5E-23421D1E08AD}" srcOrd="0" destOrd="0" presId="urn:microsoft.com/office/officeart/2005/8/layout/hProcess4"/>
    <dgm:cxn modelId="{D1396F93-C767-4EEE-9571-A3D59B326F24}" type="presParOf" srcId="{7BFEB57C-DA3D-4276-AB03-BE6920E27DEF}" destId="{35A40AB6-E045-4FBC-9C70-A21E6041E12B}" srcOrd="1" destOrd="0" presId="urn:microsoft.com/office/officeart/2005/8/layout/hProcess4"/>
    <dgm:cxn modelId="{BC6A2181-2C99-437F-94E9-DD72ECE91508}" type="presParOf" srcId="{7BFEB57C-DA3D-4276-AB03-BE6920E27DEF}" destId="{CECF6CA2-C959-4A7F-8161-E14F96678018}" srcOrd="2" destOrd="0" presId="urn:microsoft.com/office/officeart/2005/8/layout/hProcess4"/>
    <dgm:cxn modelId="{269B4699-A5E9-447A-A74D-3CFE7B6265A6}" type="presParOf" srcId="{CECF6CA2-C959-4A7F-8161-E14F96678018}" destId="{DB0E8CDF-DB9B-4FB3-9CBE-03AE3E185ED2}" srcOrd="0" destOrd="0" presId="urn:microsoft.com/office/officeart/2005/8/layout/hProcess4"/>
    <dgm:cxn modelId="{8452C8EA-507F-4465-93D4-D8FEC5332044}" type="presParOf" srcId="{DB0E8CDF-DB9B-4FB3-9CBE-03AE3E185ED2}" destId="{35F8D963-900A-4C1A-A4E1-6FE8465B2797}" srcOrd="0" destOrd="0" presId="urn:microsoft.com/office/officeart/2005/8/layout/hProcess4"/>
    <dgm:cxn modelId="{0D0611DE-3046-497C-B405-C0525BBBDB17}" type="presParOf" srcId="{DB0E8CDF-DB9B-4FB3-9CBE-03AE3E185ED2}" destId="{4621A2DC-47EB-48A2-A9D5-F8ABE6A0BC44}" srcOrd="1" destOrd="0" presId="urn:microsoft.com/office/officeart/2005/8/layout/hProcess4"/>
    <dgm:cxn modelId="{45587576-8451-4E65-A941-02CEA2D36D90}" type="presParOf" srcId="{DB0E8CDF-DB9B-4FB3-9CBE-03AE3E185ED2}" destId="{7CA2C0D6-D528-4C20-8512-E0C16AEAF749}" srcOrd="2" destOrd="0" presId="urn:microsoft.com/office/officeart/2005/8/layout/hProcess4"/>
    <dgm:cxn modelId="{193653D0-B837-4B65-8102-753987522DF5}" type="presParOf" srcId="{DB0E8CDF-DB9B-4FB3-9CBE-03AE3E185ED2}" destId="{9123B8EC-84A0-49ED-ADC2-2766038D19CE}" srcOrd="3" destOrd="0" presId="urn:microsoft.com/office/officeart/2005/8/layout/hProcess4"/>
    <dgm:cxn modelId="{CE5AD01D-C6A7-4F52-9378-2A3DAD5B5934}" type="presParOf" srcId="{DB0E8CDF-DB9B-4FB3-9CBE-03AE3E185ED2}" destId="{022E7E14-2B72-4A35-A39C-399ACC818856}" srcOrd="4" destOrd="0" presId="urn:microsoft.com/office/officeart/2005/8/layout/hProcess4"/>
    <dgm:cxn modelId="{23B166E2-E934-42E5-835B-C04E24387F91}" type="presParOf" srcId="{CECF6CA2-C959-4A7F-8161-E14F96678018}" destId="{E971B64B-973B-4B02-815C-9EDC97227E3E}" srcOrd="1" destOrd="0" presId="urn:microsoft.com/office/officeart/2005/8/layout/hProcess4"/>
    <dgm:cxn modelId="{80AFC2DD-E390-4192-A132-3A10BF470391}" type="presParOf" srcId="{CECF6CA2-C959-4A7F-8161-E14F96678018}" destId="{50E5F0DE-5D96-4B79-A7F8-6C8AAC05A900}" srcOrd="2" destOrd="0" presId="urn:microsoft.com/office/officeart/2005/8/layout/hProcess4"/>
    <dgm:cxn modelId="{9007B61A-B88D-49E5-B07E-EA38C973AF8F}" type="presParOf" srcId="{50E5F0DE-5D96-4B79-A7F8-6C8AAC05A900}" destId="{87ECD14A-E8D5-4A50-88AB-536694C212A1}" srcOrd="0" destOrd="0" presId="urn:microsoft.com/office/officeart/2005/8/layout/hProcess4"/>
    <dgm:cxn modelId="{3B9BFB0F-DFAE-489D-9187-E2B743C1CA09}" type="presParOf" srcId="{50E5F0DE-5D96-4B79-A7F8-6C8AAC05A900}" destId="{BA50F783-B84C-4FF9-933D-FA59770AEF0A}" srcOrd="1" destOrd="0" presId="urn:microsoft.com/office/officeart/2005/8/layout/hProcess4"/>
    <dgm:cxn modelId="{9D449F13-CF1B-43B0-863F-B5F56CF4EE0F}" type="presParOf" srcId="{50E5F0DE-5D96-4B79-A7F8-6C8AAC05A900}" destId="{73D41F76-06C8-4ACD-B276-4711803339D7}" srcOrd="2" destOrd="0" presId="urn:microsoft.com/office/officeart/2005/8/layout/hProcess4"/>
    <dgm:cxn modelId="{B723FC08-106E-46D7-9A05-86253C6D11C1}" type="presParOf" srcId="{50E5F0DE-5D96-4B79-A7F8-6C8AAC05A900}" destId="{5AB6A4D3-830A-4550-AB1B-E5B9DE8DB4BB}" srcOrd="3" destOrd="0" presId="urn:microsoft.com/office/officeart/2005/8/layout/hProcess4"/>
    <dgm:cxn modelId="{5656E030-28C3-4204-9B9F-4B254FD3DC85}" type="presParOf" srcId="{50E5F0DE-5D96-4B79-A7F8-6C8AAC05A900}" destId="{4E1768BF-970D-4934-B6AA-97DD23C15A34}" srcOrd="4" destOrd="0" presId="urn:microsoft.com/office/officeart/2005/8/layout/hProcess4"/>
    <dgm:cxn modelId="{3C56A1CC-5C19-4D75-B9BA-4C041E8998B5}" type="presParOf" srcId="{CECF6CA2-C959-4A7F-8161-E14F96678018}" destId="{D941107F-49CB-4299-9D15-D895D6216286}" srcOrd="3" destOrd="0" presId="urn:microsoft.com/office/officeart/2005/8/layout/hProcess4"/>
    <dgm:cxn modelId="{25573F72-CC57-4130-B979-35741B6C5E91}" type="presParOf" srcId="{CECF6CA2-C959-4A7F-8161-E14F96678018}" destId="{AA6A98C4-2F79-4FF7-AEA0-2F6932F2B5E4}" srcOrd="4" destOrd="0" presId="urn:microsoft.com/office/officeart/2005/8/layout/hProcess4"/>
    <dgm:cxn modelId="{62DF1C6E-6D00-4613-8EC3-D5B444050ACD}" type="presParOf" srcId="{AA6A98C4-2F79-4FF7-AEA0-2F6932F2B5E4}" destId="{050DFB85-928E-4B0A-A955-8549D767D394}" srcOrd="0" destOrd="0" presId="urn:microsoft.com/office/officeart/2005/8/layout/hProcess4"/>
    <dgm:cxn modelId="{DFF34153-CF46-4ABF-8AFB-A387330C6A5A}" type="presParOf" srcId="{AA6A98C4-2F79-4FF7-AEA0-2F6932F2B5E4}" destId="{9187A415-5D88-46ED-AB25-392C6C864469}" srcOrd="1" destOrd="0" presId="urn:microsoft.com/office/officeart/2005/8/layout/hProcess4"/>
    <dgm:cxn modelId="{A785B842-0AB6-48BC-AC89-BF2E3F532F16}" type="presParOf" srcId="{AA6A98C4-2F79-4FF7-AEA0-2F6932F2B5E4}" destId="{3A821B9F-D44D-470C-B3BF-3F1AE9E0A22E}" srcOrd="2" destOrd="0" presId="urn:microsoft.com/office/officeart/2005/8/layout/hProcess4"/>
    <dgm:cxn modelId="{680FD918-BA3A-4950-955D-3CADB674F5F0}" type="presParOf" srcId="{AA6A98C4-2F79-4FF7-AEA0-2F6932F2B5E4}" destId="{BFBF3C72-7D18-42BA-9902-B6D80200B19F}" srcOrd="3" destOrd="0" presId="urn:microsoft.com/office/officeart/2005/8/layout/hProcess4"/>
    <dgm:cxn modelId="{E706398F-5F08-40A5-9FB6-49D72A15EA58}" type="presParOf" srcId="{AA6A98C4-2F79-4FF7-AEA0-2F6932F2B5E4}" destId="{7FD4734B-D139-4E68-96EA-59EDE79EA31A}" srcOrd="4" destOrd="0" presId="urn:microsoft.com/office/officeart/2005/8/layout/hProcess4"/>
    <dgm:cxn modelId="{83AF9B39-238D-4942-9520-88EC7FF775FA}" type="presParOf" srcId="{CECF6CA2-C959-4A7F-8161-E14F96678018}" destId="{8B87677F-CF39-42B9-8F7B-902560D9C943}" srcOrd="5" destOrd="0" presId="urn:microsoft.com/office/officeart/2005/8/layout/hProcess4"/>
    <dgm:cxn modelId="{61368E75-FFC1-4756-9CCD-A20584762B55}" type="presParOf" srcId="{CECF6CA2-C959-4A7F-8161-E14F96678018}" destId="{3B697BFB-9084-4638-81FA-82F8E86C2FE2}" srcOrd="6" destOrd="0" presId="urn:microsoft.com/office/officeart/2005/8/layout/hProcess4"/>
    <dgm:cxn modelId="{490251CC-6879-4020-B8B0-AA0EE07AAA24}" type="presParOf" srcId="{3B697BFB-9084-4638-81FA-82F8E86C2FE2}" destId="{D6C61EE8-942C-408B-B2EE-6640E681E533}" srcOrd="0" destOrd="0" presId="urn:microsoft.com/office/officeart/2005/8/layout/hProcess4"/>
    <dgm:cxn modelId="{B250909F-2B2C-4F8E-BA0F-B9D0A7AABBEE}" type="presParOf" srcId="{3B697BFB-9084-4638-81FA-82F8E86C2FE2}" destId="{C9A778B7-67D7-47CA-A3B9-81FF5CB3AE75}" srcOrd="1" destOrd="0" presId="urn:microsoft.com/office/officeart/2005/8/layout/hProcess4"/>
    <dgm:cxn modelId="{AC8F22AB-4423-48AC-98F7-875053D64DDC}" type="presParOf" srcId="{3B697BFB-9084-4638-81FA-82F8E86C2FE2}" destId="{18459D76-704C-48C7-A9AC-E44D6AA941BA}" srcOrd="2" destOrd="0" presId="urn:microsoft.com/office/officeart/2005/8/layout/hProcess4"/>
    <dgm:cxn modelId="{A2D6EC79-438F-4084-BA0B-85CAEBA20AC8}" type="presParOf" srcId="{3B697BFB-9084-4638-81FA-82F8E86C2FE2}" destId="{4E23FF7A-5FCB-441D-9C65-2781F42F34D9}" srcOrd="3" destOrd="0" presId="urn:microsoft.com/office/officeart/2005/8/layout/hProcess4"/>
    <dgm:cxn modelId="{3EEC402D-221C-4BB0-8452-DFD8C34BCA1A}" type="presParOf" srcId="{3B697BFB-9084-4638-81FA-82F8E86C2FE2}" destId="{3A98CEC8-3363-4F96-94E9-3BC1337F7047}" srcOrd="4" destOrd="0" presId="urn:microsoft.com/office/officeart/2005/8/layout/hProcess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8FF18A5-D6F8-43D5-8DAB-3406FE60CAFB}" type="doc">
      <dgm:prSet loTypeId="urn:microsoft.com/office/officeart/2005/8/layout/process1" loCatId="process" qsTypeId="urn:microsoft.com/office/officeart/2005/8/quickstyle/simple1" qsCatId="simple" csTypeId="urn:microsoft.com/office/officeart/2005/8/colors/accent1_2" csCatId="accent1" phldr="1"/>
      <dgm:spPr/>
    </dgm:pt>
    <dgm:pt modelId="{31BBC081-645D-4FCE-A435-B2B76C5427D3}">
      <dgm:prSet phldrT="[Texto]"/>
      <dgm:spPr/>
      <dgm:t>
        <a:bodyPr/>
        <a:lstStyle/>
        <a:p>
          <a:r>
            <a:rPr lang="es-ES" dirty="0" smtClean="0"/>
            <a:t>Ti = </a:t>
          </a:r>
          <a:r>
            <a:rPr lang="es-ES" dirty="0" smtClean="0">
              <a:latin typeface="Times New Roman"/>
              <a:cs typeface="Times New Roman"/>
            </a:rPr>
            <a:t>∞</a:t>
          </a:r>
          <a:r>
            <a:rPr lang="es-ES" dirty="0" smtClean="0"/>
            <a:t> y </a:t>
          </a:r>
          <a:r>
            <a:rPr lang="es-ES" dirty="0" err="1" smtClean="0"/>
            <a:t>Td</a:t>
          </a:r>
          <a:r>
            <a:rPr lang="es-ES" dirty="0" smtClean="0"/>
            <a:t> = 0</a:t>
          </a:r>
          <a:endParaRPr lang="es-ES" dirty="0"/>
        </a:p>
      </dgm:t>
    </dgm:pt>
    <dgm:pt modelId="{27DCB665-B4EC-44FF-B636-F11EFAAC4146}" type="parTrans" cxnId="{F3D6017B-9820-46B0-BA75-96057A30D59E}">
      <dgm:prSet/>
      <dgm:spPr/>
      <dgm:t>
        <a:bodyPr/>
        <a:lstStyle/>
        <a:p>
          <a:endParaRPr lang="es-ES"/>
        </a:p>
      </dgm:t>
    </dgm:pt>
    <dgm:pt modelId="{DC583EC5-169F-40DC-BDE7-C6C299698147}" type="sibTrans" cxnId="{F3D6017B-9820-46B0-BA75-96057A30D59E}">
      <dgm:prSet/>
      <dgm:spPr/>
      <dgm:t>
        <a:bodyPr/>
        <a:lstStyle/>
        <a:p>
          <a:endParaRPr lang="es-ES"/>
        </a:p>
      </dgm:t>
    </dgm:pt>
    <dgm:pt modelId="{99376F45-7F39-4FB8-973E-47A71406A145}">
      <dgm:prSet phldrT="[Texto]"/>
      <dgm:spPr/>
      <dgm:t>
        <a:bodyPr/>
        <a:lstStyle/>
        <a:p>
          <a:r>
            <a:rPr lang="es-ES" dirty="0" smtClean="0"/>
            <a:t>Se incrementa </a:t>
          </a:r>
          <a:r>
            <a:rPr lang="es-ES" dirty="0" err="1" smtClean="0"/>
            <a:t>Kp</a:t>
          </a:r>
          <a:r>
            <a:rPr lang="es-ES" dirty="0" smtClean="0"/>
            <a:t> de 0 a un valor crítico Kc, en donde la salida exhiba oscilaciones sostenidas </a:t>
          </a:r>
          <a:endParaRPr lang="es-ES" dirty="0"/>
        </a:p>
      </dgm:t>
    </dgm:pt>
    <dgm:pt modelId="{FDE4FDDC-B0B6-405F-BE9A-DEAF4AD61533}" type="parTrans" cxnId="{2057AB48-71B6-43ED-B35E-420F2078B3F3}">
      <dgm:prSet/>
      <dgm:spPr/>
      <dgm:t>
        <a:bodyPr/>
        <a:lstStyle/>
        <a:p>
          <a:endParaRPr lang="es-ES"/>
        </a:p>
      </dgm:t>
    </dgm:pt>
    <dgm:pt modelId="{5117FC7A-3B6B-4129-8204-1DB7EC995CC4}" type="sibTrans" cxnId="{2057AB48-71B6-43ED-B35E-420F2078B3F3}">
      <dgm:prSet/>
      <dgm:spPr/>
      <dgm:t>
        <a:bodyPr/>
        <a:lstStyle/>
        <a:p>
          <a:endParaRPr lang="es-ES"/>
        </a:p>
      </dgm:t>
    </dgm:pt>
    <dgm:pt modelId="{A8D208DF-BE1B-4A30-99B4-A397CAEF9070}">
      <dgm:prSet phldrT="[Texto]"/>
      <dgm:spPr/>
      <dgm:t>
        <a:bodyPr/>
        <a:lstStyle/>
        <a:p>
          <a:r>
            <a:rPr lang="es-ES" dirty="0" smtClean="0"/>
            <a:t>La ganancia crítica Kc, y el periodo </a:t>
          </a:r>
          <a:r>
            <a:rPr lang="es-ES" dirty="0" err="1" smtClean="0"/>
            <a:t>Pcr</a:t>
          </a:r>
          <a:r>
            <a:rPr lang="es-ES" dirty="0" smtClean="0"/>
            <a:t> correspondiente se determinan experimentalmente</a:t>
          </a:r>
          <a:endParaRPr lang="es-ES" dirty="0"/>
        </a:p>
      </dgm:t>
    </dgm:pt>
    <dgm:pt modelId="{61D0FA71-8682-48C5-B812-B1B7A0EEB214}" type="parTrans" cxnId="{73953FCB-D4CD-4AA9-8B74-3853D47F9769}">
      <dgm:prSet/>
      <dgm:spPr/>
      <dgm:t>
        <a:bodyPr/>
        <a:lstStyle/>
        <a:p>
          <a:endParaRPr lang="es-ES"/>
        </a:p>
      </dgm:t>
    </dgm:pt>
    <dgm:pt modelId="{884D6FB3-21F5-4C9D-921E-E330043151E7}" type="sibTrans" cxnId="{73953FCB-D4CD-4AA9-8B74-3853D47F9769}">
      <dgm:prSet/>
      <dgm:spPr/>
      <dgm:t>
        <a:bodyPr/>
        <a:lstStyle/>
        <a:p>
          <a:endParaRPr lang="es-ES"/>
        </a:p>
      </dgm:t>
    </dgm:pt>
    <dgm:pt modelId="{C15B2732-1859-4F4B-B084-F2CB550A65AE}" type="pres">
      <dgm:prSet presAssocID="{98FF18A5-D6F8-43D5-8DAB-3406FE60CAFB}" presName="Name0" presStyleCnt="0">
        <dgm:presLayoutVars>
          <dgm:dir/>
          <dgm:resizeHandles val="exact"/>
        </dgm:presLayoutVars>
      </dgm:prSet>
      <dgm:spPr/>
    </dgm:pt>
    <dgm:pt modelId="{D3440AC2-96B3-43CE-A822-1846F5F68EC1}" type="pres">
      <dgm:prSet presAssocID="{31BBC081-645D-4FCE-A435-B2B76C5427D3}" presName="node" presStyleLbl="node1" presStyleIdx="0" presStyleCnt="3">
        <dgm:presLayoutVars>
          <dgm:bulletEnabled val="1"/>
        </dgm:presLayoutVars>
      </dgm:prSet>
      <dgm:spPr/>
      <dgm:t>
        <a:bodyPr/>
        <a:lstStyle/>
        <a:p>
          <a:endParaRPr lang="es-ES"/>
        </a:p>
      </dgm:t>
    </dgm:pt>
    <dgm:pt modelId="{468EF162-853F-40E3-A067-CDC38D317827}" type="pres">
      <dgm:prSet presAssocID="{DC583EC5-169F-40DC-BDE7-C6C299698147}" presName="sibTrans" presStyleLbl="sibTrans2D1" presStyleIdx="0" presStyleCnt="2"/>
      <dgm:spPr/>
      <dgm:t>
        <a:bodyPr/>
        <a:lstStyle/>
        <a:p>
          <a:endParaRPr lang="es-EC"/>
        </a:p>
      </dgm:t>
    </dgm:pt>
    <dgm:pt modelId="{3D8B98F4-FE27-42D0-83E7-30E95282CF60}" type="pres">
      <dgm:prSet presAssocID="{DC583EC5-169F-40DC-BDE7-C6C299698147}" presName="connectorText" presStyleLbl="sibTrans2D1" presStyleIdx="0" presStyleCnt="2"/>
      <dgm:spPr/>
      <dgm:t>
        <a:bodyPr/>
        <a:lstStyle/>
        <a:p>
          <a:endParaRPr lang="es-EC"/>
        </a:p>
      </dgm:t>
    </dgm:pt>
    <dgm:pt modelId="{B5717323-178E-4D36-A4F2-B08C0D0950EE}" type="pres">
      <dgm:prSet presAssocID="{99376F45-7F39-4FB8-973E-47A71406A145}" presName="node" presStyleLbl="node1" presStyleIdx="1" presStyleCnt="3">
        <dgm:presLayoutVars>
          <dgm:bulletEnabled val="1"/>
        </dgm:presLayoutVars>
      </dgm:prSet>
      <dgm:spPr/>
      <dgm:t>
        <a:bodyPr/>
        <a:lstStyle/>
        <a:p>
          <a:endParaRPr lang="es-ES"/>
        </a:p>
      </dgm:t>
    </dgm:pt>
    <dgm:pt modelId="{6888C116-A33A-49A0-90F9-485C1B9B0176}" type="pres">
      <dgm:prSet presAssocID="{5117FC7A-3B6B-4129-8204-1DB7EC995CC4}" presName="sibTrans" presStyleLbl="sibTrans2D1" presStyleIdx="1" presStyleCnt="2"/>
      <dgm:spPr/>
      <dgm:t>
        <a:bodyPr/>
        <a:lstStyle/>
        <a:p>
          <a:endParaRPr lang="es-EC"/>
        </a:p>
      </dgm:t>
    </dgm:pt>
    <dgm:pt modelId="{B600C2A5-08B2-4A6E-B2E6-9A2FAA36A56E}" type="pres">
      <dgm:prSet presAssocID="{5117FC7A-3B6B-4129-8204-1DB7EC995CC4}" presName="connectorText" presStyleLbl="sibTrans2D1" presStyleIdx="1" presStyleCnt="2"/>
      <dgm:spPr/>
      <dgm:t>
        <a:bodyPr/>
        <a:lstStyle/>
        <a:p>
          <a:endParaRPr lang="es-EC"/>
        </a:p>
      </dgm:t>
    </dgm:pt>
    <dgm:pt modelId="{8C1442B7-539E-4001-84CB-51976CDECBA4}" type="pres">
      <dgm:prSet presAssocID="{A8D208DF-BE1B-4A30-99B4-A397CAEF9070}" presName="node" presStyleLbl="node1" presStyleIdx="2" presStyleCnt="3">
        <dgm:presLayoutVars>
          <dgm:bulletEnabled val="1"/>
        </dgm:presLayoutVars>
      </dgm:prSet>
      <dgm:spPr/>
      <dgm:t>
        <a:bodyPr/>
        <a:lstStyle/>
        <a:p>
          <a:endParaRPr lang="es-ES"/>
        </a:p>
      </dgm:t>
    </dgm:pt>
  </dgm:ptLst>
  <dgm:cxnLst>
    <dgm:cxn modelId="{2057AB48-71B6-43ED-B35E-420F2078B3F3}" srcId="{98FF18A5-D6F8-43D5-8DAB-3406FE60CAFB}" destId="{99376F45-7F39-4FB8-973E-47A71406A145}" srcOrd="1" destOrd="0" parTransId="{FDE4FDDC-B0B6-405F-BE9A-DEAF4AD61533}" sibTransId="{5117FC7A-3B6B-4129-8204-1DB7EC995CC4}"/>
    <dgm:cxn modelId="{89CFB7C3-8E87-4CA3-B772-744F47893F67}" type="presOf" srcId="{98FF18A5-D6F8-43D5-8DAB-3406FE60CAFB}" destId="{C15B2732-1859-4F4B-B084-F2CB550A65AE}" srcOrd="0" destOrd="0" presId="urn:microsoft.com/office/officeart/2005/8/layout/process1"/>
    <dgm:cxn modelId="{73953FCB-D4CD-4AA9-8B74-3853D47F9769}" srcId="{98FF18A5-D6F8-43D5-8DAB-3406FE60CAFB}" destId="{A8D208DF-BE1B-4A30-99B4-A397CAEF9070}" srcOrd="2" destOrd="0" parTransId="{61D0FA71-8682-48C5-B812-B1B7A0EEB214}" sibTransId="{884D6FB3-21F5-4C9D-921E-E330043151E7}"/>
    <dgm:cxn modelId="{F3D6017B-9820-46B0-BA75-96057A30D59E}" srcId="{98FF18A5-D6F8-43D5-8DAB-3406FE60CAFB}" destId="{31BBC081-645D-4FCE-A435-B2B76C5427D3}" srcOrd="0" destOrd="0" parTransId="{27DCB665-B4EC-44FF-B636-F11EFAAC4146}" sibTransId="{DC583EC5-169F-40DC-BDE7-C6C299698147}"/>
    <dgm:cxn modelId="{8AB30C88-9274-4B55-8E23-646A2F63B4AF}" type="presOf" srcId="{5117FC7A-3B6B-4129-8204-1DB7EC995CC4}" destId="{B600C2A5-08B2-4A6E-B2E6-9A2FAA36A56E}" srcOrd="1" destOrd="0" presId="urn:microsoft.com/office/officeart/2005/8/layout/process1"/>
    <dgm:cxn modelId="{4BD08375-E566-48DC-8EF7-29B51DDFD313}" type="presOf" srcId="{A8D208DF-BE1B-4A30-99B4-A397CAEF9070}" destId="{8C1442B7-539E-4001-84CB-51976CDECBA4}" srcOrd="0" destOrd="0" presId="urn:microsoft.com/office/officeart/2005/8/layout/process1"/>
    <dgm:cxn modelId="{A8C47A6F-25A8-4D54-A404-4153D9E9A7F7}" type="presOf" srcId="{5117FC7A-3B6B-4129-8204-1DB7EC995CC4}" destId="{6888C116-A33A-49A0-90F9-485C1B9B0176}" srcOrd="0" destOrd="0" presId="urn:microsoft.com/office/officeart/2005/8/layout/process1"/>
    <dgm:cxn modelId="{87AEBA14-C480-4D18-A1C5-493171D5703E}" type="presOf" srcId="{DC583EC5-169F-40DC-BDE7-C6C299698147}" destId="{3D8B98F4-FE27-42D0-83E7-30E95282CF60}" srcOrd="1" destOrd="0" presId="urn:microsoft.com/office/officeart/2005/8/layout/process1"/>
    <dgm:cxn modelId="{CDDA0FFB-382A-405A-813B-9C07C859D387}" type="presOf" srcId="{99376F45-7F39-4FB8-973E-47A71406A145}" destId="{B5717323-178E-4D36-A4F2-B08C0D0950EE}" srcOrd="0" destOrd="0" presId="urn:microsoft.com/office/officeart/2005/8/layout/process1"/>
    <dgm:cxn modelId="{F6C8F9EE-E523-44DC-BF53-C75FFB2E609F}" type="presOf" srcId="{DC583EC5-169F-40DC-BDE7-C6C299698147}" destId="{468EF162-853F-40E3-A067-CDC38D317827}" srcOrd="0" destOrd="0" presId="urn:microsoft.com/office/officeart/2005/8/layout/process1"/>
    <dgm:cxn modelId="{23C03C9E-B529-4E06-9C93-22E96A711D59}" type="presOf" srcId="{31BBC081-645D-4FCE-A435-B2B76C5427D3}" destId="{D3440AC2-96B3-43CE-A822-1846F5F68EC1}" srcOrd="0" destOrd="0" presId="urn:microsoft.com/office/officeart/2005/8/layout/process1"/>
    <dgm:cxn modelId="{874E2D3A-3302-444E-B44F-AE3829C2E91B}" type="presParOf" srcId="{C15B2732-1859-4F4B-B084-F2CB550A65AE}" destId="{D3440AC2-96B3-43CE-A822-1846F5F68EC1}" srcOrd="0" destOrd="0" presId="urn:microsoft.com/office/officeart/2005/8/layout/process1"/>
    <dgm:cxn modelId="{1765E999-F68E-4820-9985-0EBFEF0CE8B0}" type="presParOf" srcId="{C15B2732-1859-4F4B-B084-F2CB550A65AE}" destId="{468EF162-853F-40E3-A067-CDC38D317827}" srcOrd="1" destOrd="0" presId="urn:microsoft.com/office/officeart/2005/8/layout/process1"/>
    <dgm:cxn modelId="{D4E4CBED-98B5-4DE0-B9FA-9575FE983F68}" type="presParOf" srcId="{468EF162-853F-40E3-A067-CDC38D317827}" destId="{3D8B98F4-FE27-42D0-83E7-30E95282CF60}" srcOrd="0" destOrd="0" presId="urn:microsoft.com/office/officeart/2005/8/layout/process1"/>
    <dgm:cxn modelId="{976831C1-DDE0-4AA1-BA37-E63294972875}" type="presParOf" srcId="{C15B2732-1859-4F4B-B084-F2CB550A65AE}" destId="{B5717323-178E-4D36-A4F2-B08C0D0950EE}" srcOrd="2" destOrd="0" presId="urn:microsoft.com/office/officeart/2005/8/layout/process1"/>
    <dgm:cxn modelId="{5E49025E-FC97-419C-811F-6B8CCC5E0795}" type="presParOf" srcId="{C15B2732-1859-4F4B-B084-F2CB550A65AE}" destId="{6888C116-A33A-49A0-90F9-485C1B9B0176}" srcOrd="3" destOrd="0" presId="urn:microsoft.com/office/officeart/2005/8/layout/process1"/>
    <dgm:cxn modelId="{85223440-CF44-4912-BAA2-863B3499427C}" type="presParOf" srcId="{6888C116-A33A-49A0-90F9-485C1B9B0176}" destId="{B600C2A5-08B2-4A6E-B2E6-9A2FAA36A56E}" srcOrd="0" destOrd="0" presId="urn:microsoft.com/office/officeart/2005/8/layout/process1"/>
    <dgm:cxn modelId="{B567008C-CE2D-48A8-9485-CE98C0A30C40}" type="presParOf" srcId="{C15B2732-1859-4F4B-B084-F2CB550A65AE}" destId="{8C1442B7-539E-4001-84CB-51976CDECBA4}" srcOrd="4" destOrd="0" presId="urn:microsoft.com/office/officeart/2005/8/layout/process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BE87E1-EE8C-4632-A999-1F3882A102D7}" type="doc">
      <dgm:prSet loTypeId="urn:microsoft.com/office/officeart/2005/8/layout/radial6" loCatId="relationship" qsTypeId="urn:microsoft.com/office/officeart/2005/8/quickstyle/simple1" qsCatId="simple" csTypeId="urn:microsoft.com/office/officeart/2005/8/colors/colorful1#1" csCatId="colorful" phldr="1"/>
      <dgm:spPr/>
      <dgm:t>
        <a:bodyPr/>
        <a:lstStyle/>
        <a:p>
          <a:endParaRPr lang="es-EC"/>
        </a:p>
      </dgm:t>
    </dgm:pt>
    <dgm:pt modelId="{362E1939-0C72-4C02-A242-B42D4C3A86F5}">
      <dgm:prSet phldrT="[Texto]" custT="1"/>
      <dgm:spPr/>
      <dgm:t>
        <a:bodyPr/>
        <a:lstStyle/>
        <a:p>
          <a:pPr algn="ctr"/>
          <a:r>
            <a:rPr lang="es-EC" sz="2000" dirty="0" smtClean="0"/>
            <a:t>SISTEMA</a:t>
          </a:r>
          <a:r>
            <a:rPr lang="es-EC" sz="2000" baseline="0" dirty="0" smtClean="0"/>
            <a:t> DE MONITOREO, SUPERVISIÓN Y CONTROL</a:t>
          </a:r>
          <a:endParaRPr lang="es-EC" sz="2000" dirty="0"/>
        </a:p>
      </dgm:t>
    </dgm:pt>
    <dgm:pt modelId="{B897D732-D0B1-4FF1-83E6-677BA8A34EFA}" type="parTrans" cxnId="{58159A4C-2AC9-4682-B94B-A16912A0A0C6}">
      <dgm:prSet/>
      <dgm:spPr/>
      <dgm:t>
        <a:bodyPr/>
        <a:lstStyle/>
        <a:p>
          <a:pPr algn="ctr"/>
          <a:endParaRPr lang="es-EC" sz="1800"/>
        </a:p>
      </dgm:t>
    </dgm:pt>
    <dgm:pt modelId="{0C3689BB-A701-4EBA-8691-B078649AD8A9}" type="sibTrans" cxnId="{58159A4C-2AC9-4682-B94B-A16912A0A0C6}">
      <dgm:prSet/>
      <dgm:spPr/>
      <dgm:t>
        <a:bodyPr/>
        <a:lstStyle/>
        <a:p>
          <a:pPr algn="ctr"/>
          <a:endParaRPr lang="es-EC" sz="1800"/>
        </a:p>
      </dgm:t>
    </dgm:pt>
    <dgm:pt modelId="{FBADD289-9961-481A-9DCC-163EF43CE2F2}">
      <dgm:prSet phldrT="[Texto]" custT="1"/>
      <dgm:spPr/>
      <dgm:t>
        <a:bodyPr/>
        <a:lstStyle/>
        <a:p>
          <a:pPr algn="ctr"/>
          <a:r>
            <a:rPr lang="es-EC" sz="1200" dirty="0" smtClean="0"/>
            <a:t>Planificación de mantenimiento</a:t>
          </a:r>
          <a:endParaRPr lang="es-EC" sz="1200" dirty="0"/>
        </a:p>
      </dgm:t>
    </dgm:pt>
    <dgm:pt modelId="{18F58067-A190-4625-8150-8F0FE1DF1E9F}" type="parTrans" cxnId="{B5A6C0A3-7BF8-4FC3-A55C-90A0B19C1DE6}">
      <dgm:prSet/>
      <dgm:spPr/>
      <dgm:t>
        <a:bodyPr/>
        <a:lstStyle/>
        <a:p>
          <a:pPr algn="ctr"/>
          <a:endParaRPr lang="es-EC" sz="1800"/>
        </a:p>
      </dgm:t>
    </dgm:pt>
    <dgm:pt modelId="{7C77F77C-EEEC-4337-9C2B-4465B5E85F17}" type="sibTrans" cxnId="{B5A6C0A3-7BF8-4FC3-A55C-90A0B19C1DE6}">
      <dgm:prSet/>
      <dgm:spPr/>
      <dgm:t>
        <a:bodyPr/>
        <a:lstStyle/>
        <a:p>
          <a:pPr algn="ctr"/>
          <a:endParaRPr lang="es-EC" sz="1800"/>
        </a:p>
      </dgm:t>
    </dgm:pt>
    <dgm:pt modelId="{FD4BCB30-C527-446A-B1C7-5B43D392049D}">
      <dgm:prSet phldrT="[Texto]" custT="1"/>
      <dgm:spPr/>
      <dgm:t>
        <a:bodyPr/>
        <a:lstStyle/>
        <a:p>
          <a:pPr algn="ctr"/>
          <a:r>
            <a:rPr lang="es-ES_tradnl" sz="1200" dirty="0" smtClean="0"/>
            <a:t>Análisis de producción y rendimiento</a:t>
          </a:r>
          <a:endParaRPr lang="es-EC" sz="1200" dirty="0"/>
        </a:p>
      </dgm:t>
    </dgm:pt>
    <dgm:pt modelId="{9523C5DC-44CC-4F8A-A883-580BF618093A}" type="parTrans" cxnId="{CA2B6DDE-3700-4283-AE5D-0A2A706B6F87}">
      <dgm:prSet/>
      <dgm:spPr/>
      <dgm:t>
        <a:bodyPr/>
        <a:lstStyle/>
        <a:p>
          <a:pPr algn="ctr"/>
          <a:endParaRPr lang="es-EC" sz="1800"/>
        </a:p>
      </dgm:t>
    </dgm:pt>
    <dgm:pt modelId="{8267C78B-E498-47D6-B5F9-8981EAF4EAB2}" type="sibTrans" cxnId="{CA2B6DDE-3700-4283-AE5D-0A2A706B6F87}">
      <dgm:prSet/>
      <dgm:spPr/>
      <dgm:t>
        <a:bodyPr/>
        <a:lstStyle/>
        <a:p>
          <a:pPr algn="ctr"/>
          <a:endParaRPr lang="es-EC" sz="1800"/>
        </a:p>
      </dgm:t>
    </dgm:pt>
    <dgm:pt modelId="{BF71D88B-8E45-46E1-ADEB-38632FB4DEE8}">
      <dgm:prSet phldrT="[Texto]" custT="1"/>
      <dgm:spPr/>
      <dgm:t>
        <a:bodyPr/>
        <a:lstStyle/>
        <a:p>
          <a:pPr algn="ctr"/>
          <a:r>
            <a:rPr lang="es-EC" sz="1200" dirty="0" smtClean="0"/>
            <a:t>Garantizar el cumplimiento de la producción  AGUA DESTILADA DE TIPO INYECTABLE</a:t>
          </a:r>
          <a:endParaRPr lang="es-EC" sz="1200" dirty="0"/>
        </a:p>
      </dgm:t>
    </dgm:pt>
    <dgm:pt modelId="{A0797497-2A0E-4482-9C0E-872F8348431C}" type="parTrans" cxnId="{4640185A-A6A5-4DED-AE49-0DC89190AB31}">
      <dgm:prSet/>
      <dgm:spPr/>
      <dgm:t>
        <a:bodyPr/>
        <a:lstStyle/>
        <a:p>
          <a:pPr algn="ctr"/>
          <a:endParaRPr lang="es-EC" sz="1800"/>
        </a:p>
      </dgm:t>
    </dgm:pt>
    <dgm:pt modelId="{53375215-EAF0-48D7-B370-E0E498DF25D8}" type="sibTrans" cxnId="{4640185A-A6A5-4DED-AE49-0DC89190AB31}">
      <dgm:prSet/>
      <dgm:spPr/>
      <dgm:t>
        <a:bodyPr/>
        <a:lstStyle/>
        <a:p>
          <a:pPr algn="ctr"/>
          <a:endParaRPr lang="es-EC" sz="1800"/>
        </a:p>
      </dgm:t>
    </dgm:pt>
    <dgm:pt modelId="{F9CD1BDA-EE34-4719-8C8B-572E122BC68B}">
      <dgm:prSet phldrT="[Texto]" custT="1"/>
      <dgm:spPr/>
      <dgm:t>
        <a:bodyPr/>
        <a:lstStyle/>
        <a:p>
          <a:pPr algn="ctr"/>
          <a:r>
            <a:rPr lang="es-ES_tradnl" sz="1200" dirty="0" smtClean="0"/>
            <a:t>Resultados óptimos y precisos.</a:t>
          </a:r>
          <a:endParaRPr lang="es-EC" sz="1200" dirty="0"/>
        </a:p>
      </dgm:t>
    </dgm:pt>
    <dgm:pt modelId="{E7FD35A4-E317-4905-BF11-9DAAA2C2C181}" type="parTrans" cxnId="{7E51C448-CA93-4F7B-B99F-8664ADE610B5}">
      <dgm:prSet/>
      <dgm:spPr/>
      <dgm:t>
        <a:bodyPr/>
        <a:lstStyle/>
        <a:p>
          <a:pPr algn="ctr"/>
          <a:endParaRPr lang="es-EC" sz="1800"/>
        </a:p>
      </dgm:t>
    </dgm:pt>
    <dgm:pt modelId="{B6CF9949-45A1-4B6F-BC7B-6070FC2C84B1}" type="sibTrans" cxnId="{7E51C448-CA93-4F7B-B99F-8664ADE610B5}">
      <dgm:prSet/>
      <dgm:spPr/>
      <dgm:t>
        <a:bodyPr/>
        <a:lstStyle/>
        <a:p>
          <a:pPr algn="ctr"/>
          <a:endParaRPr lang="es-EC" sz="1800"/>
        </a:p>
      </dgm:t>
    </dgm:pt>
    <dgm:pt modelId="{7B3E80F5-C416-4273-9492-6C3F9AE43DE1}" type="pres">
      <dgm:prSet presAssocID="{35BE87E1-EE8C-4632-A999-1F3882A102D7}" presName="Name0" presStyleCnt="0">
        <dgm:presLayoutVars>
          <dgm:chMax val="1"/>
          <dgm:dir/>
          <dgm:animLvl val="ctr"/>
          <dgm:resizeHandles val="exact"/>
        </dgm:presLayoutVars>
      </dgm:prSet>
      <dgm:spPr/>
      <dgm:t>
        <a:bodyPr/>
        <a:lstStyle/>
        <a:p>
          <a:endParaRPr lang="es-EC"/>
        </a:p>
      </dgm:t>
    </dgm:pt>
    <dgm:pt modelId="{63B2485C-3C38-49B2-B034-7FE050198E19}" type="pres">
      <dgm:prSet presAssocID="{362E1939-0C72-4C02-A242-B42D4C3A86F5}" presName="centerShape" presStyleLbl="node0" presStyleIdx="0" presStyleCnt="1" custScaleX="138117" custScaleY="126611"/>
      <dgm:spPr/>
      <dgm:t>
        <a:bodyPr/>
        <a:lstStyle/>
        <a:p>
          <a:endParaRPr lang="es-EC"/>
        </a:p>
      </dgm:t>
    </dgm:pt>
    <dgm:pt modelId="{57F01DDA-DD5A-4B14-8848-08418060372B}" type="pres">
      <dgm:prSet presAssocID="{FBADD289-9961-481A-9DCC-163EF43CE2F2}" presName="node" presStyleLbl="node1" presStyleIdx="0" presStyleCnt="4" custScaleX="175944" custScaleY="107468">
        <dgm:presLayoutVars>
          <dgm:bulletEnabled val="1"/>
        </dgm:presLayoutVars>
      </dgm:prSet>
      <dgm:spPr/>
      <dgm:t>
        <a:bodyPr/>
        <a:lstStyle/>
        <a:p>
          <a:endParaRPr lang="es-EC"/>
        </a:p>
      </dgm:t>
    </dgm:pt>
    <dgm:pt modelId="{B78E4384-FFB0-47FC-96D5-54CDAE689050}" type="pres">
      <dgm:prSet presAssocID="{FBADD289-9961-481A-9DCC-163EF43CE2F2}" presName="dummy" presStyleCnt="0"/>
      <dgm:spPr/>
    </dgm:pt>
    <dgm:pt modelId="{84B8FB52-6CA4-4332-91AE-99738A677A05}" type="pres">
      <dgm:prSet presAssocID="{7C77F77C-EEEC-4337-9C2B-4465B5E85F17}" presName="sibTrans" presStyleLbl="sibTrans2D1" presStyleIdx="0" presStyleCnt="4"/>
      <dgm:spPr/>
      <dgm:t>
        <a:bodyPr/>
        <a:lstStyle/>
        <a:p>
          <a:endParaRPr lang="es-EC"/>
        </a:p>
      </dgm:t>
    </dgm:pt>
    <dgm:pt modelId="{60BF5E0E-3B30-4899-AF5C-2308023346D3}" type="pres">
      <dgm:prSet presAssocID="{FD4BCB30-C527-446A-B1C7-5B43D392049D}" presName="node" presStyleLbl="node1" presStyleIdx="1" presStyleCnt="4" custScaleX="131024" custScaleY="147191" custRadScaleRad="111421" custRadScaleInc="2729">
        <dgm:presLayoutVars>
          <dgm:bulletEnabled val="1"/>
        </dgm:presLayoutVars>
      </dgm:prSet>
      <dgm:spPr/>
      <dgm:t>
        <a:bodyPr/>
        <a:lstStyle/>
        <a:p>
          <a:endParaRPr lang="es-EC"/>
        </a:p>
      </dgm:t>
    </dgm:pt>
    <dgm:pt modelId="{AD91AEE9-D646-4572-8C29-1FA3D6CC1A23}" type="pres">
      <dgm:prSet presAssocID="{FD4BCB30-C527-446A-B1C7-5B43D392049D}" presName="dummy" presStyleCnt="0"/>
      <dgm:spPr/>
    </dgm:pt>
    <dgm:pt modelId="{D73DB0FF-D83C-4DD6-BFD4-2BBFDBC8BC36}" type="pres">
      <dgm:prSet presAssocID="{8267C78B-E498-47D6-B5F9-8981EAF4EAB2}" presName="sibTrans" presStyleLbl="sibTrans2D1" presStyleIdx="1" presStyleCnt="4"/>
      <dgm:spPr/>
      <dgm:t>
        <a:bodyPr/>
        <a:lstStyle/>
        <a:p>
          <a:endParaRPr lang="es-EC"/>
        </a:p>
      </dgm:t>
    </dgm:pt>
    <dgm:pt modelId="{065BBD5B-3EC2-414B-84B7-A9F9B8E841B1}" type="pres">
      <dgm:prSet presAssocID="{BF71D88B-8E45-46E1-ADEB-38632FB4DEE8}" presName="node" presStyleLbl="node1" presStyleIdx="2" presStyleCnt="4" custScaleX="173338" custScaleY="111652" custRadScaleRad="108770" custRadScaleInc="-15466">
        <dgm:presLayoutVars>
          <dgm:bulletEnabled val="1"/>
        </dgm:presLayoutVars>
      </dgm:prSet>
      <dgm:spPr/>
      <dgm:t>
        <a:bodyPr/>
        <a:lstStyle/>
        <a:p>
          <a:endParaRPr lang="es-EC"/>
        </a:p>
      </dgm:t>
    </dgm:pt>
    <dgm:pt modelId="{FCA28D9B-1B76-4E31-8E82-86E90C27957C}" type="pres">
      <dgm:prSet presAssocID="{BF71D88B-8E45-46E1-ADEB-38632FB4DEE8}" presName="dummy" presStyleCnt="0"/>
      <dgm:spPr/>
    </dgm:pt>
    <dgm:pt modelId="{FB6F8654-A1D8-4B01-B895-18350EA74DEB}" type="pres">
      <dgm:prSet presAssocID="{53375215-EAF0-48D7-B370-E0E498DF25D8}" presName="sibTrans" presStyleLbl="sibTrans2D1" presStyleIdx="2" presStyleCnt="4"/>
      <dgm:spPr/>
      <dgm:t>
        <a:bodyPr/>
        <a:lstStyle/>
        <a:p>
          <a:endParaRPr lang="es-EC"/>
        </a:p>
      </dgm:t>
    </dgm:pt>
    <dgm:pt modelId="{7157901E-702D-4F1B-8400-10535BD93541}" type="pres">
      <dgm:prSet presAssocID="{F9CD1BDA-EE34-4719-8C8B-572E122BC68B}" presName="node" presStyleLbl="node1" presStyleIdx="3" presStyleCnt="4" custScaleX="128072" custScaleY="138807" custRadScaleRad="109157" custRadScaleInc="12050">
        <dgm:presLayoutVars>
          <dgm:bulletEnabled val="1"/>
        </dgm:presLayoutVars>
      </dgm:prSet>
      <dgm:spPr/>
      <dgm:t>
        <a:bodyPr/>
        <a:lstStyle/>
        <a:p>
          <a:endParaRPr lang="es-EC"/>
        </a:p>
      </dgm:t>
    </dgm:pt>
    <dgm:pt modelId="{6BD57889-D5F7-4C31-BE2E-87539F8CC652}" type="pres">
      <dgm:prSet presAssocID="{F9CD1BDA-EE34-4719-8C8B-572E122BC68B}" presName="dummy" presStyleCnt="0"/>
      <dgm:spPr/>
    </dgm:pt>
    <dgm:pt modelId="{18CB364D-56AD-490A-AD31-AE2F5812B1B5}" type="pres">
      <dgm:prSet presAssocID="{B6CF9949-45A1-4B6F-BC7B-6070FC2C84B1}" presName="sibTrans" presStyleLbl="sibTrans2D1" presStyleIdx="3" presStyleCnt="4"/>
      <dgm:spPr/>
      <dgm:t>
        <a:bodyPr/>
        <a:lstStyle/>
        <a:p>
          <a:endParaRPr lang="es-EC"/>
        </a:p>
      </dgm:t>
    </dgm:pt>
  </dgm:ptLst>
  <dgm:cxnLst>
    <dgm:cxn modelId="{B43C72BD-F427-484E-A216-1439E0E7B8D0}" type="presOf" srcId="{53375215-EAF0-48D7-B370-E0E498DF25D8}" destId="{FB6F8654-A1D8-4B01-B895-18350EA74DEB}" srcOrd="0" destOrd="0" presId="urn:microsoft.com/office/officeart/2005/8/layout/radial6"/>
    <dgm:cxn modelId="{EB47B766-B260-4FFE-8442-9CA954A4FB09}" type="presOf" srcId="{FD4BCB30-C527-446A-B1C7-5B43D392049D}" destId="{60BF5E0E-3B30-4899-AF5C-2308023346D3}" srcOrd="0" destOrd="0" presId="urn:microsoft.com/office/officeart/2005/8/layout/radial6"/>
    <dgm:cxn modelId="{5C06263B-5D12-4265-AB56-60656FAF02F1}" type="presOf" srcId="{FBADD289-9961-481A-9DCC-163EF43CE2F2}" destId="{57F01DDA-DD5A-4B14-8848-08418060372B}" srcOrd="0" destOrd="0" presId="urn:microsoft.com/office/officeart/2005/8/layout/radial6"/>
    <dgm:cxn modelId="{7E51C448-CA93-4F7B-B99F-8664ADE610B5}" srcId="{362E1939-0C72-4C02-A242-B42D4C3A86F5}" destId="{F9CD1BDA-EE34-4719-8C8B-572E122BC68B}" srcOrd="3" destOrd="0" parTransId="{E7FD35A4-E317-4905-BF11-9DAAA2C2C181}" sibTransId="{B6CF9949-45A1-4B6F-BC7B-6070FC2C84B1}"/>
    <dgm:cxn modelId="{8E2353D8-8C04-4E6F-AE0B-C3D108991AC4}" type="presOf" srcId="{B6CF9949-45A1-4B6F-BC7B-6070FC2C84B1}" destId="{18CB364D-56AD-490A-AD31-AE2F5812B1B5}" srcOrd="0" destOrd="0" presId="urn:microsoft.com/office/officeart/2005/8/layout/radial6"/>
    <dgm:cxn modelId="{B5A6C0A3-7BF8-4FC3-A55C-90A0B19C1DE6}" srcId="{362E1939-0C72-4C02-A242-B42D4C3A86F5}" destId="{FBADD289-9961-481A-9DCC-163EF43CE2F2}" srcOrd="0" destOrd="0" parTransId="{18F58067-A190-4625-8150-8F0FE1DF1E9F}" sibTransId="{7C77F77C-EEEC-4337-9C2B-4465B5E85F17}"/>
    <dgm:cxn modelId="{0F850F3D-3A04-439C-956D-933F4A3C6D77}" type="presOf" srcId="{7C77F77C-EEEC-4337-9C2B-4465B5E85F17}" destId="{84B8FB52-6CA4-4332-91AE-99738A677A05}" srcOrd="0" destOrd="0" presId="urn:microsoft.com/office/officeart/2005/8/layout/radial6"/>
    <dgm:cxn modelId="{5EEA4EA5-D980-4B1A-84BF-3D67CD524377}" type="presOf" srcId="{F9CD1BDA-EE34-4719-8C8B-572E122BC68B}" destId="{7157901E-702D-4F1B-8400-10535BD93541}" srcOrd="0" destOrd="0" presId="urn:microsoft.com/office/officeart/2005/8/layout/radial6"/>
    <dgm:cxn modelId="{4640185A-A6A5-4DED-AE49-0DC89190AB31}" srcId="{362E1939-0C72-4C02-A242-B42D4C3A86F5}" destId="{BF71D88B-8E45-46E1-ADEB-38632FB4DEE8}" srcOrd="2" destOrd="0" parTransId="{A0797497-2A0E-4482-9C0E-872F8348431C}" sibTransId="{53375215-EAF0-48D7-B370-E0E498DF25D8}"/>
    <dgm:cxn modelId="{84B1195B-4C9C-43B3-8D25-41E545360F62}" type="presOf" srcId="{362E1939-0C72-4C02-A242-B42D4C3A86F5}" destId="{63B2485C-3C38-49B2-B034-7FE050198E19}" srcOrd="0" destOrd="0" presId="urn:microsoft.com/office/officeart/2005/8/layout/radial6"/>
    <dgm:cxn modelId="{CA2B6DDE-3700-4283-AE5D-0A2A706B6F87}" srcId="{362E1939-0C72-4C02-A242-B42D4C3A86F5}" destId="{FD4BCB30-C527-446A-B1C7-5B43D392049D}" srcOrd="1" destOrd="0" parTransId="{9523C5DC-44CC-4F8A-A883-580BF618093A}" sibTransId="{8267C78B-E498-47D6-B5F9-8981EAF4EAB2}"/>
    <dgm:cxn modelId="{0DE7BAA2-595B-4FEB-A2C4-CCE572588752}" type="presOf" srcId="{8267C78B-E498-47D6-B5F9-8981EAF4EAB2}" destId="{D73DB0FF-D83C-4DD6-BFD4-2BBFDBC8BC36}" srcOrd="0" destOrd="0" presId="urn:microsoft.com/office/officeart/2005/8/layout/radial6"/>
    <dgm:cxn modelId="{ABA35AE5-2B5D-411D-A38F-BFBDD740E03A}" type="presOf" srcId="{BF71D88B-8E45-46E1-ADEB-38632FB4DEE8}" destId="{065BBD5B-3EC2-414B-84B7-A9F9B8E841B1}" srcOrd="0" destOrd="0" presId="urn:microsoft.com/office/officeart/2005/8/layout/radial6"/>
    <dgm:cxn modelId="{07F0536A-1C04-4777-92AA-A249B7A745A1}" type="presOf" srcId="{35BE87E1-EE8C-4632-A999-1F3882A102D7}" destId="{7B3E80F5-C416-4273-9492-6C3F9AE43DE1}" srcOrd="0" destOrd="0" presId="urn:microsoft.com/office/officeart/2005/8/layout/radial6"/>
    <dgm:cxn modelId="{58159A4C-2AC9-4682-B94B-A16912A0A0C6}" srcId="{35BE87E1-EE8C-4632-A999-1F3882A102D7}" destId="{362E1939-0C72-4C02-A242-B42D4C3A86F5}" srcOrd="0" destOrd="0" parTransId="{B897D732-D0B1-4FF1-83E6-677BA8A34EFA}" sibTransId="{0C3689BB-A701-4EBA-8691-B078649AD8A9}"/>
    <dgm:cxn modelId="{9478A72E-A21B-40EE-BD86-D1DC884E38B8}" type="presParOf" srcId="{7B3E80F5-C416-4273-9492-6C3F9AE43DE1}" destId="{63B2485C-3C38-49B2-B034-7FE050198E19}" srcOrd="0" destOrd="0" presId="urn:microsoft.com/office/officeart/2005/8/layout/radial6"/>
    <dgm:cxn modelId="{0F2BE8FD-276A-49DE-B66F-F1D5B39651F2}" type="presParOf" srcId="{7B3E80F5-C416-4273-9492-6C3F9AE43DE1}" destId="{57F01DDA-DD5A-4B14-8848-08418060372B}" srcOrd="1" destOrd="0" presId="urn:microsoft.com/office/officeart/2005/8/layout/radial6"/>
    <dgm:cxn modelId="{B4459601-AFFC-4A14-8200-DCB674F40751}" type="presParOf" srcId="{7B3E80F5-C416-4273-9492-6C3F9AE43DE1}" destId="{B78E4384-FFB0-47FC-96D5-54CDAE689050}" srcOrd="2" destOrd="0" presId="urn:microsoft.com/office/officeart/2005/8/layout/radial6"/>
    <dgm:cxn modelId="{CB56B09B-267C-46EE-961B-8C14D6A2A4A0}" type="presParOf" srcId="{7B3E80F5-C416-4273-9492-6C3F9AE43DE1}" destId="{84B8FB52-6CA4-4332-91AE-99738A677A05}" srcOrd="3" destOrd="0" presId="urn:microsoft.com/office/officeart/2005/8/layout/radial6"/>
    <dgm:cxn modelId="{81167B55-1E85-474B-98BF-5ADF8830C50C}" type="presParOf" srcId="{7B3E80F5-C416-4273-9492-6C3F9AE43DE1}" destId="{60BF5E0E-3B30-4899-AF5C-2308023346D3}" srcOrd="4" destOrd="0" presId="urn:microsoft.com/office/officeart/2005/8/layout/radial6"/>
    <dgm:cxn modelId="{E930A6DB-3E11-48ED-A732-985DC58D58E0}" type="presParOf" srcId="{7B3E80F5-C416-4273-9492-6C3F9AE43DE1}" destId="{AD91AEE9-D646-4572-8C29-1FA3D6CC1A23}" srcOrd="5" destOrd="0" presId="urn:microsoft.com/office/officeart/2005/8/layout/radial6"/>
    <dgm:cxn modelId="{6C29ABB1-137F-4397-8F8F-051B15921898}" type="presParOf" srcId="{7B3E80F5-C416-4273-9492-6C3F9AE43DE1}" destId="{D73DB0FF-D83C-4DD6-BFD4-2BBFDBC8BC36}" srcOrd="6" destOrd="0" presId="urn:microsoft.com/office/officeart/2005/8/layout/radial6"/>
    <dgm:cxn modelId="{19ADBC97-E3E2-420B-8579-6B68A4E9DACF}" type="presParOf" srcId="{7B3E80F5-C416-4273-9492-6C3F9AE43DE1}" destId="{065BBD5B-3EC2-414B-84B7-A9F9B8E841B1}" srcOrd="7" destOrd="0" presId="urn:microsoft.com/office/officeart/2005/8/layout/radial6"/>
    <dgm:cxn modelId="{151E16B5-D2B5-459B-A1DA-0B89F91E2352}" type="presParOf" srcId="{7B3E80F5-C416-4273-9492-6C3F9AE43DE1}" destId="{FCA28D9B-1B76-4E31-8E82-86E90C27957C}" srcOrd="8" destOrd="0" presId="urn:microsoft.com/office/officeart/2005/8/layout/radial6"/>
    <dgm:cxn modelId="{A9883815-9F2C-4038-8258-D637FBEA8ED4}" type="presParOf" srcId="{7B3E80F5-C416-4273-9492-6C3F9AE43DE1}" destId="{FB6F8654-A1D8-4B01-B895-18350EA74DEB}" srcOrd="9" destOrd="0" presId="urn:microsoft.com/office/officeart/2005/8/layout/radial6"/>
    <dgm:cxn modelId="{4FF09635-DB61-477B-9EB2-B55C39E67692}" type="presParOf" srcId="{7B3E80F5-C416-4273-9492-6C3F9AE43DE1}" destId="{7157901E-702D-4F1B-8400-10535BD93541}" srcOrd="10" destOrd="0" presId="urn:microsoft.com/office/officeart/2005/8/layout/radial6"/>
    <dgm:cxn modelId="{5596F5A6-A7E8-41AF-80AF-FCE291C29E63}" type="presParOf" srcId="{7B3E80F5-C416-4273-9492-6C3F9AE43DE1}" destId="{6BD57889-D5F7-4C31-BE2E-87539F8CC652}" srcOrd="11" destOrd="0" presId="urn:microsoft.com/office/officeart/2005/8/layout/radial6"/>
    <dgm:cxn modelId="{1F828827-1376-4DC4-B948-1B4F659787B2}" type="presParOf" srcId="{7B3E80F5-C416-4273-9492-6C3F9AE43DE1}" destId="{18CB364D-56AD-490A-AD31-AE2F5812B1B5}" srcOrd="12" destOrd="0" presId="urn:microsoft.com/office/officeart/2005/8/layout/radial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34AF2B-3753-4C90-80CD-30D6EF6928EA}" type="doc">
      <dgm:prSet loTypeId="urn:microsoft.com/office/officeart/2009/3/layout/IncreasingArrowsProcess" loCatId="process" qsTypeId="urn:microsoft.com/office/officeart/2005/8/quickstyle/3d1" qsCatId="3D" csTypeId="urn:microsoft.com/office/officeart/2005/8/colors/colorful5" csCatId="colorful" phldr="1"/>
      <dgm:spPr/>
      <dgm:t>
        <a:bodyPr/>
        <a:lstStyle/>
        <a:p>
          <a:endParaRPr lang="es-EC"/>
        </a:p>
      </dgm:t>
    </dgm:pt>
    <dgm:pt modelId="{62BFAD3B-F0E5-4C83-8742-6EF3D471C8EB}">
      <dgm:prSet phldrT="[Texto]">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dirty="0" smtClean="0"/>
            <a:t>FASE 1:</a:t>
          </a:r>
          <a:endParaRPr lang="es-EC" dirty="0"/>
        </a:p>
      </dgm:t>
    </dgm:pt>
    <dgm:pt modelId="{FC7531C0-89AC-4352-BE4D-FEC6C60C065A}" type="parTrans" cxnId="{E8D86039-7306-4D15-8F27-1B8D540EDFAB}">
      <dgm:prSet/>
      <dgm:spPr/>
      <dgm:t>
        <a:bodyPr/>
        <a:lstStyle/>
        <a:p>
          <a:endParaRPr lang="es-EC"/>
        </a:p>
      </dgm:t>
    </dgm:pt>
    <dgm:pt modelId="{45972F64-8F85-48F8-A832-D24597E08AB5}" type="sibTrans" cxnId="{E8D86039-7306-4D15-8F27-1B8D540EDFAB}">
      <dgm:prSet/>
      <dgm:spPr/>
      <dgm:t>
        <a:bodyPr/>
        <a:lstStyle/>
        <a:p>
          <a:endParaRPr lang="es-EC"/>
        </a:p>
      </dgm:t>
    </dgm:pt>
    <dgm:pt modelId="{A6F5EDC5-A4F9-4F58-AA37-C812CFAE122D}">
      <dgm:prSet>
        <dgm:style>
          <a:lnRef idx="3">
            <a:schemeClr val="lt1"/>
          </a:lnRef>
          <a:fillRef idx="1">
            <a:schemeClr val="accent2"/>
          </a:fillRef>
          <a:effectRef idx="1">
            <a:schemeClr val="accent2"/>
          </a:effectRef>
          <a:fontRef idx="minor">
            <a:schemeClr val="lt1"/>
          </a:fontRef>
        </dgm:style>
      </dgm:prSet>
      <dgm:spPr/>
      <dgm:t>
        <a:bodyPr/>
        <a:lstStyle/>
        <a:p>
          <a:r>
            <a:rPr lang="es-EC" dirty="0" smtClean="0"/>
            <a:t>FASE 2:</a:t>
          </a:r>
        </a:p>
      </dgm:t>
    </dgm:pt>
    <dgm:pt modelId="{F90E6653-845E-4DCE-A248-5BFF564199C9}" type="parTrans" cxnId="{763D4654-FC40-4425-876E-B451113969F7}">
      <dgm:prSet/>
      <dgm:spPr/>
      <dgm:t>
        <a:bodyPr/>
        <a:lstStyle/>
        <a:p>
          <a:endParaRPr lang="es-EC"/>
        </a:p>
      </dgm:t>
    </dgm:pt>
    <dgm:pt modelId="{E4A3FDF1-8345-4512-8BA5-3E5D717E7598}" type="sibTrans" cxnId="{763D4654-FC40-4425-876E-B451113969F7}">
      <dgm:prSet/>
      <dgm:spPr/>
      <dgm:t>
        <a:bodyPr/>
        <a:lstStyle/>
        <a:p>
          <a:endParaRPr lang="es-EC"/>
        </a:p>
      </dgm:t>
    </dgm:pt>
    <dgm:pt modelId="{714EDEE7-22A6-4A5B-80B1-9B0DBA7CD16D}">
      <dgm:prSet/>
      <dgm:spPr/>
      <dgm:t>
        <a:bodyPr/>
        <a:lstStyle/>
        <a:p>
          <a:r>
            <a:rPr lang="es-EC" dirty="0" smtClean="0"/>
            <a:t>Fase 3:</a:t>
          </a:r>
          <a:endParaRPr lang="es-EC" dirty="0"/>
        </a:p>
      </dgm:t>
    </dgm:pt>
    <dgm:pt modelId="{5F7D05B8-90E7-447F-96A0-A984B0252FC0}" type="parTrans" cxnId="{1FAF879A-E3C7-4389-A9E4-2F0645030079}">
      <dgm:prSet/>
      <dgm:spPr/>
      <dgm:t>
        <a:bodyPr/>
        <a:lstStyle/>
        <a:p>
          <a:endParaRPr lang="es-EC"/>
        </a:p>
      </dgm:t>
    </dgm:pt>
    <dgm:pt modelId="{F9A10889-1E8D-49FE-AC2F-34EDC511A78B}" type="sibTrans" cxnId="{1FAF879A-E3C7-4389-A9E4-2F0645030079}">
      <dgm:prSet/>
      <dgm:spPr/>
      <dgm:t>
        <a:bodyPr/>
        <a:lstStyle/>
        <a:p>
          <a:endParaRPr lang="es-EC"/>
        </a:p>
      </dgm:t>
    </dgm:pt>
    <dgm:pt modelId="{A6CDE4DF-D277-4F5B-B4CD-E6EFB6BEDA8A}">
      <dgm:prSet/>
      <dgm:spPr/>
      <dgm:t>
        <a:bodyPr/>
        <a:lstStyle/>
        <a:p>
          <a:r>
            <a:rPr lang="es-EC" dirty="0" smtClean="0"/>
            <a:t>FASE 4:</a:t>
          </a:r>
        </a:p>
      </dgm:t>
    </dgm:pt>
    <dgm:pt modelId="{3704EA5E-DC5A-4127-89A1-66F2632642A2}" type="parTrans" cxnId="{D0BDB9ED-5251-40AF-B54E-BE4035B64374}">
      <dgm:prSet/>
      <dgm:spPr/>
      <dgm:t>
        <a:bodyPr/>
        <a:lstStyle/>
        <a:p>
          <a:endParaRPr lang="es-EC"/>
        </a:p>
      </dgm:t>
    </dgm:pt>
    <dgm:pt modelId="{2D7229BC-933D-4B9B-862F-CE83C7B6C95E}" type="sibTrans" cxnId="{D0BDB9ED-5251-40AF-B54E-BE4035B64374}">
      <dgm:prSet/>
      <dgm:spPr/>
      <dgm:t>
        <a:bodyPr/>
        <a:lstStyle/>
        <a:p>
          <a:endParaRPr lang="es-EC"/>
        </a:p>
      </dgm:t>
    </dgm:pt>
    <dgm:pt modelId="{86D2437D-9BB8-49F8-A2FF-2A5CD0C9731A}">
      <dgm:prSet/>
      <dgm:spPr/>
      <dgm:t>
        <a:bodyPr/>
        <a:lstStyle/>
        <a:p>
          <a:r>
            <a:rPr lang="es-EC" dirty="0" smtClean="0"/>
            <a:t>Fase 5:</a:t>
          </a:r>
        </a:p>
      </dgm:t>
    </dgm:pt>
    <dgm:pt modelId="{076A3AED-A7A1-475D-84B2-617B24A51B6E}" type="parTrans" cxnId="{E6C6BE65-30B0-4DF2-852A-F4B18ED6058B}">
      <dgm:prSet/>
      <dgm:spPr/>
      <dgm:t>
        <a:bodyPr/>
        <a:lstStyle/>
        <a:p>
          <a:endParaRPr lang="es-EC"/>
        </a:p>
      </dgm:t>
    </dgm:pt>
    <dgm:pt modelId="{F1F9F4D5-C627-42EC-AAF9-632D03055DC1}" type="sibTrans" cxnId="{E6C6BE65-30B0-4DF2-852A-F4B18ED6058B}">
      <dgm:prSet/>
      <dgm:spPr/>
      <dgm:t>
        <a:bodyPr/>
        <a:lstStyle/>
        <a:p>
          <a:endParaRPr lang="es-EC"/>
        </a:p>
      </dgm:t>
    </dgm:pt>
    <dgm:pt modelId="{EEDAB7FB-A7C3-4F99-BAC7-37726297E735}">
      <dgm:prSet phldrT="[Texto]" custT="1"/>
      <dgm:spPr/>
      <dgm:t>
        <a:bodyPr/>
        <a:lstStyle/>
        <a:p>
          <a:pPr algn="ctr"/>
          <a:r>
            <a:rPr lang="es-EC" sz="1800" b="1" dirty="0" smtClean="0"/>
            <a:t>Reconocimiento del proceso y adquisición de las señales</a:t>
          </a:r>
          <a:r>
            <a:rPr lang="es-EC" sz="1400" dirty="0" smtClean="0"/>
            <a:t>.</a:t>
          </a:r>
          <a:endParaRPr lang="es-EC" sz="1400" dirty="0"/>
        </a:p>
      </dgm:t>
    </dgm:pt>
    <dgm:pt modelId="{BE08179A-4383-405A-81C0-EDBD8887B0A6}" type="parTrans" cxnId="{5E6DC46A-2B10-4891-BEFB-0A9926A1D5F4}">
      <dgm:prSet/>
      <dgm:spPr/>
      <dgm:t>
        <a:bodyPr/>
        <a:lstStyle/>
        <a:p>
          <a:endParaRPr lang="es-EC"/>
        </a:p>
      </dgm:t>
    </dgm:pt>
    <dgm:pt modelId="{3F11E7A6-209D-430E-83FF-8C892E2F3E1D}" type="sibTrans" cxnId="{5E6DC46A-2B10-4891-BEFB-0A9926A1D5F4}">
      <dgm:prSet/>
      <dgm:spPr/>
      <dgm:t>
        <a:bodyPr/>
        <a:lstStyle/>
        <a:p>
          <a:endParaRPr lang="es-EC"/>
        </a:p>
      </dgm:t>
    </dgm:pt>
    <dgm:pt modelId="{1AF562C7-5810-4E03-88FF-395E444A66EC}">
      <dgm:prSet/>
      <dgm:spPr/>
      <dgm:t>
        <a:bodyPr/>
        <a:lstStyle/>
        <a:p>
          <a:pPr algn="ctr"/>
          <a:r>
            <a:rPr lang="es-EC" b="1" dirty="0" smtClean="0"/>
            <a:t>Selección y diseño de hardware</a:t>
          </a:r>
        </a:p>
      </dgm:t>
    </dgm:pt>
    <dgm:pt modelId="{760B5FFA-65B3-40A2-8D0D-F5E844B65326}" type="parTrans" cxnId="{CD05BBC8-D1FC-41AA-BE94-D9BACE19C7C2}">
      <dgm:prSet/>
      <dgm:spPr/>
      <dgm:t>
        <a:bodyPr/>
        <a:lstStyle/>
        <a:p>
          <a:endParaRPr lang="es-EC"/>
        </a:p>
      </dgm:t>
    </dgm:pt>
    <dgm:pt modelId="{A9790873-7F28-4C50-880B-AE919DEB341C}" type="sibTrans" cxnId="{CD05BBC8-D1FC-41AA-BE94-D9BACE19C7C2}">
      <dgm:prSet/>
      <dgm:spPr/>
      <dgm:t>
        <a:bodyPr/>
        <a:lstStyle/>
        <a:p>
          <a:endParaRPr lang="es-EC"/>
        </a:p>
      </dgm:t>
    </dgm:pt>
    <dgm:pt modelId="{22B9FFCF-793D-4E3F-BF7C-35BA91187461}">
      <dgm:prSet/>
      <dgm:spPr/>
      <dgm:t>
        <a:bodyPr/>
        <a:lstStyle/>
        <a:p>
          <a:pPr algn="ctr"/>
          <a:r>
            <a:rPr lang="es-EC" b="1" dirty="0" smtClean="0"/>
            <a:t>Diseño de software</a:t>
          </a:r>
          <a:endParaRPr lang="es-EC" b="1" dirty="0"/>
        </a:p>
      </dgm:t>
    </dgm:pt>
    <dgm:pt modelId="{A5FE320D-C8DF-45B1-9E18-BFA4B47151F3}" type="parTrans" cxnId="{26FC8223-309D-4249-A0E1-B1463E7D753F}">
      <dgm:prSet/>
      <dgm:spPr/>
      <dgm:t>
        <a:bodyPr/>
        <a:lstStyle/>
        <a:p>
          <a:endParaRPr lang="es-EC"/>
        </a:p>
      </dgm:t>
    </dgm:pt>
    <dgm:pt modelId="{FCE590E4-E887-45FD-91EB-6D15F50578B8}" type="sibTrans" cxnId="{26FC8223-309D-4249-A0E1-B1463E7D753F}">
      <dgm:prSet/>
      <dgm:spPr/>
      <dgm:t>
        <a:bodyPr/>
        <a:lstStyle/>
        <a:p>
          <a:endParaRPr lang="es-EC"/>
        </a:p>
      </dgm:t>
    </dgm:pt>
    <dgm:pt modelId="{2283E6DF-9585-49F6-8689-78233C742F32}">
      <dgm:prSet/>
      <dgm:spPr/>
      <dgm:t>
        <a:bodyPr/>
        <a:lstStyle/>
        <a:p>
          <a:pPr algn="ctr"/>
          <a:r>
            <a:rPr lang="es-EC" dirty="0" smtClean="0"/>
            <a:t> </a:t>
          </a:r>
          <a:r>
            <a:rPr lang="es-EC" b="1" dirty="0" smtClean="0"/>
            <a:t>Cableado y Montaje de los equipos</a:t>
          </a:r>
          <a:r>
            <a:rPr lang="es-EC" dirty="0" smtClean="0"/>
            <a:t>.</a:t>
          </a:r>
        </a:p>
      </dgm:t>
    </dgm:pt>
    <dgm:pt modelId="{6C7D9139-5323-4BBA-9BD8-FEEBA27E4238}" type="parTrans" cxnId="{574C343D-A7F9-4484-A83F-4E2B36BF860E}">
      <dgm:prSet/>
      <dgm:spPr/>
      <dgm:t>
        <a:bodyPr/>
        <a:lstStyle/>
        <a:p>
          <a:endParaRPr lang="es-EC"/>
        </a:p>
      </dgm:t>
    </dgm:pt>
    <dgm:pt modelId="{4537FBE7-A265-4FF7-9CA9-D113BE09AE8E}" type="sibTrans" cxnId="{574C343D-A7F9-4484-A83F-4E2B36BF860E}">
      <dgm:prSet/>
      <dgm:spPr/>
      <dgm:t>
        <a:bodyPr/>
        <a:lstStyle/>
        <a:p>
          <a:endParaRPr lang="es-EC"/>
        </a:p>
      </dgm:t>
    </dgm:pt>
    <dgm:pt modelId="{DE6BE669-0A42-427F-9CDC-F8F7D5B89D9A}">
      <dgm:prSet/>
      <dgm:spPr/>
      <dgm:t>
        <a:bodyPr/>
        <a:lstStyle/>
        <a:p>
          <a:pPr algn="ctr"/>
          <a:r>
            <a:rPr lang="es-EC" b="1" dirty="0" smtClean="0"/>
            <a:t>Realización de pruebas y resultados</a:t>
          </a:r>
        </a:p>
      </dgm:t>
    </dgm:pt>
    <dgm:pt modelId="{746461C9-CC20-43DB-9D96-0C3A04908AA1}" type="parTrans" cxnId="{56E0FBF6-ED4E-420A-8652-0BF6164EE985}">
      <dgm:prSet/>
      <dgm:spPr/>
      <dgm:t>
        <a:bodyPr/>
        <a:lstStyle/>
        <a:p>
          <a:endParaRPr lang="es-EC"/>
        </a:p>
      </dgm:t>
    </dgm:pt>
    <dgm:pt modelId="{3DC592F3-CAB1-4C1E-9A66-A03CA71884F7}" type="sibTrans" cxnId="{56E0FBF6-ED4E-420A-8652-0BF6164EE985}">
      <dgm:prSet/>
      <dgm:spPr/>
      <dgm:t>
        <a:bodyPr/>
        <a:lstStyle/>
        <a:p>
          <a:endParaRPr lang="es-EC"/>
        </a:p>
      </dgm:t>
    </dgm:pt>
    <dgm:pt modelId="{8DA23691-86E3-42BA-B34A-222A3F94C579}" type="pres">
      <dgm:prSet presAssocID="{8D34AF2B-3753-4C90-80CD-30D6EF6928EA}" presName="Name0" presStyleCnt="0">
        <dgm:presLayoutVars>
          <dgm:chMax val="5"/>
          <dgm:chPref val="5"/>
          <dgm:dir/>
          <dgm:animLvl val="lvl"/>
        </dgm:presLayoutVars>
      </dgm:prSet>
      <dgm:spPr/>
      <dgm:t>
        <a:bodyPr/>
        <a:lstStyle/>
        <a:p>
          <a:endParaRPr lang="es-EC"/>
        </a:p>
      </dgm:t>
    </dgm:pt>
    <dgm:pt modelId="{10665DC6-C613-422C-8610-3F529CFA1906}" type="pres">
      <dgm:prSet presAssocID="{62BFAD3B-F0E5-4C83-8742-6EF3D471C8EB}" presName="parentText1" presStyleLbl="node1" presStyleIdx="0" presStyleCnt="5">
        <dgm:presLayoutVars>
          <dgm:chMax/>
          <dgm:chPref val="3"/>
          <dgm:bulletEnabled val="1"/>
        </dgm:presLayoutVars>
      </dgm:prSet>
      <dgm:spPr/>
      <dgm:t>
        <a:bodyPr/>
        <a:lstStyle/>
        <a:p>
          <a:endParaRPr lang="es-EC"/>
        </a:p>
      </dgm:t>
    </dgm:pt>
    <dgm:pt modelId="{2B8F7410-3CD5-4C8E-B651-A2B12F24561A}" type="pres">
      <dgm:prSet presAssocID="{62BFAD3B-F0E5-4C83-8742-6EF3D471C8EB}" presName="childText1" presStyleLbl="solidAlignAcc1" presStyleIdx="0" presStyleCnt="5">
        <dgm:presLayoutVars>
          <dgm:chMax val="0"/>
          <dgm:chPref val="0"/>
          <dgm:bulletEnabled val="1"/>
        </dgm:presLayoutVars>
      </dgm:prSet>
      <dgm:spPr/>
      <dgm:t>
        <a:bodyPr/>
        <a:lstStyle/>
        <a:p>
          <a:endParaRPr lang="es-EC"/>
        </a:p>
      </dgm:t>
    </dgm:pt>
    <dgm:pt modelId="{FE7D0AA0-D7B3-468E-9C17-A83F277C8B6B}" type="pres">
      <dgm:prSet presAssocID="{A6F5EDC5-A4F9-4F58-AA37-C812CFAE122D}" presName="parentText2" presStyleLbl="node1" presStyleIdx="1" presStyleCnt="5">
        <dgm:presLayoutVars>
          <dgm:chMax/>
          <dgm:chPref val="3"/>
          <dgm:bulletEnabled val="1"/>
        </dgm:presLayoutVars>
      </dgm:prSet>
      <dgm:spPr/>
      <dgm:t>
        <a:bodyPr/>
        <a:lstStyle/>
        <a:p>
          <a:endParaRPr lang="es-EC"/>
        </a:p>
      </dgm:t>
    </dgm:pt>
    <dgm:pt modelId="{705D334A-C7F6-4681-A69B-98441000FA54}" type="pres">
      <dgm:prSet presAssocID="{A6F5EDC5-A4F9-4F58-AA37-C812CFAE122D}" presName="childText2" presStyleLbl="solidAlignAcc1" presStyleIdx="1" presStyleCnt="5">
        <dgm:presLayoutVars>
          <dgm:chMax val="0"/>
          <dgm:chPref val="0"/>
          <dgm:bulletEnabled val="1"/>
        </dgm:presLayoutVars>
      </dgm:prSet>
      <dgm:spPr/>
      <dgm:t>
        <a:bodyPr/>
        <a:lstStyle/>
        <a:p>
          <a:endParaRPr lang="es-EC"/>
        </a:p>
      </dgm:t>
    </dgm:pt>
    <dgm:pt modelId="{E88F2050-2364-4745-BA94-FC0E54CC7F48}" type="pres">
      <dgm:prSet presAssocID="{714EDEE7-22A6-4A5B-80B1-9B0DBA7CD16D}" presName="parentText3" presStyleLbl="node1" presStyleIdx="2" presStyleCnt="5">
        <dgm:presLayoutVars>
          <dgm:chMax/>
          <dgm:chPref val="3"/>
          <dgm:bulletEnabled val="1"/>
        </dgm:presLayoutVars>
      </dgm:prSet>
      <dgm:spPr/>
      <dgm:t>
        <a:bodyPr/>
        <a:lstStyle/>
        <a:p>
          <a:endParaRPr lang="es-EC"/>
        </a:p>
      </dgm:t>
    </dgm:pt>
    <dgm:pt modelId="{7FC9C054-8896-4C5D-8343-70858C0F7FD9}" type="pres">
      <dgm:prSet presAssocID="{714EDEE7-22A6-4A5B-80B1-9B0DBA7CD16D}" presName="childText3" presStyleLbl="solidAlignAcc1" presStyleIdx="2" presStyleCnt="5">
        <dgm:presLayoutVars>
          <dgm:chMax val="0"/>
          <dgm:chPref val="0"/>
          <dgm:bulletEnabled val="1"/>
        </dgm:presLayoutVars>
      </dgm:prSet>
      <dgm:spPr/>
      <dgm:t>
        <a:bodyPr/>
        <a:lstStyle/>
        <a:p>
          <a:endParaRPr lang="es-EC"/>
        </a:p>
      </dgm:t>
    </dgm:pt>
    <dgm:pt modelId="{5EDB2BC0-C12F-42CF-BE2C-49B5DD60DD31}" type="pres">
      <dgm:prSet presAssocID="{A6CDE4DF-D277-4F5B-B4CD-E6EFB6BEDA8A}" presName="parentText4" presStyleLbl="node1" presStyleIdx="3" presStyleCnt="5">
        <dgm:presLayoutVars>
          <dgm:chMax/>
          <dgm:chPref val="3"/>
          <dgm:bulletEnabled val="1"/>
        </dgm:presLayoutVars>
      </dgm:prSet>
      <dgm:spPr/>
      <dgm:t>
        <a:bodyPr/>
        <a:lstStyle/>
        <a:p>
          <a:endParaRPr lang="es-EC"/>
        </a:p>
      </dgm:t>
    </dgm:pt>
    <dgm:pt modelId="{36D6AAFE-3D49-458A-ABBD-34B55B6A7F5B}" type="pres">
      <dgm:prSet presAssocID="{A6CDE4DF-D277-4F5B-B4CD-E6EFB6BEDA8A}" presName="childText4" presStyleLbl="solidAlignAcc1" presStyleIdx="3" presStyleCnt="5">
        <dgm:presLayoutVars>
          <dgm:chMax val="0"/>
          <dgm:chPref val="0"/>
          <dgm:bulletEnabled val="1"/>
        </dgm:presLayoutVars>
      </dgm:prSet>
      <dgm:spPr/>
      <dgm:t>
        <a:bodyPr/>
        <a:lstStyle/>
        <a:p>
          <a:endParaRPr lang="es-EC"/>
        </a:p>
      </dgm:t>
    </dgm:pt>
    <dgm:pt modelId="{97690ECC-1338-421C-AADF-A2CBD9B8E72C}" type="pres">
      <dgm:prSet presAssocID="{86D2437D-9BB8-49F8-A2FF-2A5CD0C9731A}" presName="parentText5" presStyleLbl="node1" presStyleIdx="4" presStyleCnt="5">
        <dgm:presLayoutVars>
          <dgm:chMax/>
          <dgm:chPref val="3"/>
          <dgm:bulletEnabled val="1"/>
        </dgm:presLayoutVars>
      </dgm:prSet>
      <dgm:spPr/>
      <dgm:t>
        <a:bodyPr/>
        <a:lstStyle/>
        <a:p>
          <a:endParaRPr lang="es-EC"/>
        </a:p>
      </dgm:t>
    </dgm:pt>
    <dgm:pt modelId="{DF7D6BAE-844C-43A7-9EA8-4C5060BAE72C}" type="pres">
      <dgm:prSet presAssocID="{86D2437D-9BB8-49F8-A2FF-2A5CD0C9731A}" presName="childText5" presStyleLbl="solidAlignAcc1" presStyleIdx="4" presStyleCnt="5">
        <dgm:presLayoutVars>
          <dgm:chMax val="0"/>
          <dgm:chPref val="0"/>
          <dgm:bulletEnabled val="1"/>
        </dgm:presLayoutVars>
      </dgm:prSet>
      <dgm:spPr/>
      <dgm:t>
        <a:bodyPr/>
        <a:lstStyle/>
        <a:p>
          <a:endParaRPr lang="es-EC"/>
        </a:p>
      </dgm:t>
    </dgm:pt>
  </dgm:ptLst>
  <dgm:cxnLst>
    <dgm:cxn modelId="{26FC8223-309D-4249-A0E1-B1463E7D753F}" srcId="{714EDEE7-22A6-4A5B-80B1-9B0DBA7CD16D}" destId="{22B9FFCF-793D-4E3F-BF7C-35BA91187461}" srcOrd="0" destOrd="0" parTransId="{A5FE320D-C8DF-45B1-9E18-BFA4B47151F3}" sibTransId="{FCE590E4-E887-45FD-91EB-6D15F50578B8}"/>
    <dgm:cxn modelId="{D0BDB9ED-5251-40AF-B54E-BE4035B64374}" srcId="{8D34AF2B-3753-4C90-80CD-30D6EF6928EA}" destId="{A6CDE4DF-D277-4F5B-B4CD-E6EFB6BEDA8A}" srcOrd="3" destOrd="0" parTransId="{3704EA5E-DC5A-4127-89A1-66F2632642A2}" sibTransId="{2D7229BC-933D-4B9B-862F-CE83C7B6C95E}"/>
    <dgm:cxn modelId="{56E0FBF6-ED4E-420A-8652-0BF6164EE985}" srcId="{86D2437D-9BB8-49F8-A2FF-2A5CD0C9731A}" destId="{DE6BE669-0A42-427F-9CDC-F8F7D5B89D9A}" srcOrd="0" destOrd="0" parTransId="{746461C9-CC20-43DB-9D96-0C3A04908AA1}" sibTransId="{3DC592F3-CAB1-4C1E-9A66-A03CA71884F7}"/>
    <dgm:cxn modelId="{E8D86039-7306-4D15-8F27-1B8D540EDFAB}" srcId="{8D34AF2B-3753-4C90-80CD-30D6EF6928EA}" destId="{62BFAD3B-F0E5-4C83-8742-6EF3D471C8EB}" srcOrd="0" destOrd="0" parTransId="{FC7531C0-89AC-4352-BE4D-FEC6C60C065A}" sibTransId="{45972F64-8F85-48F8-A832-D24597E08AB5}"/>
    <dgm:cxn modelId="{E8B5C2F3-8DCA-45EC-804C-0EDDA78B5254}" type="presOf" srcId="{2283E6DF-9585-49F6-8689-78233C742F32}" destId="{36D6AAFE-3D49-458A-ABBD-34B55B6A7F5B}" srcOrd="0" destOrd="0" presId="urn:microsoft.com/office/officeart/2009/3/layout/IncreasingArrowsProcess"/>
    <dgm:cxn modelId="{BB79197E-414C-4368-83AC-5BDD213DD122}" type="presOf" srcId="{714EDEE7-22A6-4A5B-80B1-9B0DBA7CD16D}" destId="{E88F2050-2364-4745-BA94-FC0E54CC7F48}" srcOrd="0" destOrd="0" presId="urn:microsoft.com/office/officeart/2009/3/layout/IncreasingArrowsProcess"/>
    <dgm:cxn modelId="{656C9DD4-9E34-4282-85EE-A470B591E8E0}" type="presOf" srcId="{DE6BE669-0A42-427F-9CDC-F8F7D5B89D9A}" destId="{DF7D6BAE-844C-43A7-9EA8-4C5060BAE72C}" srcOrd="0" destOrd="0" presId="urn:microsoft.com/office/officeart/2009/3/layout/IncreasingArrowsProcess"/>
    <dgm:cxn modelId="{574C343D-A7F9-4484-A83F-4E2B36BF860E}" srcId="{A6CDE4DF-D277-4F5B-B4CD-E6EFB6BEDA8A}" destId="{2283E6DF-9585-49F6-8689-78233C742F32}" srcOrd="0" destOrd="0" parTransId="{6C7D9139-5323-4BBA-9BD8-FEEBA27E4238}" sibTransId="{4537FBE7-A265-4FF7-9CA9-D113BE09AE8E}"/>
    <dgm:cxn modelId="{C093E83B-8954-4DE2-9FF4-D73B4D72327F}" type="presOf" srcId="{22B9FFCF-793D-4E3F-BF7C-35BA91187461}" destId="{7FC9C054-8896-4C5D-8343-70858C0F7FD9}" srcOrd="0" destOrd="0" presId="urn:microsoft.com/office/officeart/2009/3/layout/IncreasingArrowsProcess"/>
    <dgm:cxn modelId="{E6C6BE65-30B0-4DF2-852A-F4B18ED6058B}" srcId="{8D34AF2B-3753-4C90-80CD-30D6EF6928EA}" destId="{86D2437D-9BB8-49F8-A2FF-2A5CD0C9731A}" srcOrd="4" destOrd="0" parTransId="{076A3AED-A7A1-475D-84B2-617B24A51B6E}" sibTransId="{F1F9F4D5-C627-42EC-AAF9-632D03055DC1}"/>
    <dgm:cxn modelId="{1FAF879A-E3C7-4389-A9E4-2F0645030079}" srcId="{8D34AF2B-3753-4C90-80CD-30D6EF6928EA}" destId="{714EDEE7-22A6-4A5B-80B1-9B0DBA7CD16D}" srcOrd="2" destOrd="0" parTransId="{5F7D05B8-90E7-447F-96A0-A984B0252FC0}" sibTransId="{F9A10889-1E8D-49FE-AC2F-34EDC511A78B}"/>
    <dgm:cxn modelId="{A583BF82-63C2-4D2E-B217-2EFCBE2BE301}" type="presOf" srcId="{1AF562C7-5810-4E03-88FF-395E444A66EC}" destId="{705D334A-C7F6-4681-A69B-98441000FA54}" srcOrd="0" destOrd="0" presId="urn:microsoft.com/office/officeart/2009/3/layout/IncreasingArrowsProcess"/>
    <dgm:cxn modelId="{96B133A4-5E0E-4D48-84EE-10AF1859F8A6}" type="presOf" srcId="{86D2437D-9BB8-49F8-A2FF-2A5CD0C9731A}" destId="{97690ECC-1338-421C-AADF-A2CBD9B8E72C}" srcOrd="0" destOrd="0" presId="urn:microsoft.com/office/officeart/2009/3/layout/IncreasingArrowsProcess"/>
    <dgm:cxn modelId="{CD05BBC8-D1FC-41AA-BE94-D9BACE19C7C2}" srcId="{A6F5EDC5-A4F9-4F58-AA37-C812CFAE122D}" destId="{1AF562C7-5810-4E03-88FF-395E444A66EC}" srcOrd="0" destOrd="0" parTransId="{760B5FFA-65B3-40A2-8D0D-F5E844B65326}" sibTransId="{A9790873-7F28-4C50-880B-AE919DEB341C}"/>
    <dgm:cxn modelId="{28A54694-8238-4D6D-9066-406FE4CFDB7C}" type="presOf" srcId="{62BFAD3B-F0E5-4C83-8742-6EF3D471C8EB}" destId="{10665DC6-C613-422C-8610-3F529CFA1906}" srcOrd="0" destOrd="0" presId="urn:microsoft.com/office/officeart/2009/3/layout/IncreasingArrowsProcess"/>
    <dgm:cxn modelId="{CB467ECF-8499-4FF6-8B13-8FA1877FD38F}" type="presOf" srcId="{EEDAB7FB-A7C3-4F99-BAC7-37726297E735}" destId="{2B8F7410-3CD5-4C8E-B651-A2B12F24561A}" srcOrd="0" destOrd="0" presId="urn:microsoft.com/office/officeart/2009/3/layout/IncreasingArrowsProcess"/>
    <dgm:cxn modelId="{7E478EED-D3A2-46ED-8A5F-27E4EEE9F06A}" type="presOf" srcId="{8D34AF2B-3753-4C90-80CD-30D6EF6928EA}" destId="{8DA23691-86E3-42BA-B34A-222A3F94C579}" srcOrd="0" destOrd="0" presId="urn:microsoft.com/office/officeart/2009/3/layout/IncreasingArrowsProcess"/>
    <dgm:cxn modelId="{EDE2959C-51DB-4D95-84AC-A0847D0F03B6}" type="presOf" srcId="{A6F5EDC5-A4F9-4F58-AA37-C812CFAE122D}" destId="{FE7D0AA0-D7B3-468E-9C17-A83F277C8B6B}" srcOrd="0" destOrd="0" presId="urn:microsoft.com/office/officeart/2009/3/layout/IncreasingArrowsProcess"/>
    <dgm:cxn modelId="{5E6DC46A-2B10-4891-BEFB-0A9926A1D5F4}" srcId="{62BFAD3B-F0E5-4C83-8742-6EF3D471C8EB}" destId="{EEDAB7FB-A7C3-4F99-BAC7-37726297E735}" srcOrd="0" destOrd="0" parTransId="{BE08179A-4383-405A-81C0-EDBD8887B0A6}" sibTransId="{3F11E7A6-209D-430E-83FF-8C892E2F3E1D}"/>
    <dgm:cxn modelId="{763D4654-FC40-4425-876E-B451113969F7}" srcId="{8D34AF2B-3753-4C90-80CD-30D6EF6928EA}" destId="{A6F5EDC5-A4F9-4F58-AA37-C812CFAE122D}" srcOrd="1" destOrd="0" parTransId="{F90E6653-845E-4DCE-A248-5BFF564199C9}" sibTransId="{E4A3FDF1-8345-4512-8BA5-3E5D717E7598}"/>
    <dgm:cxn modelId="{F15FC6C9-295D-4180-AAD5-EC6DFC6698F7}" type="presOf" srcId="{A6CDE4DF-D277-4F5B-B4CD-E6EFB6BEDA8A}" destId="{5EDB2BC0-C12F-42CF-BE2C-49B5DD60DD31}" srcOrd="0" destOrd="0" presId="urn:microsoft.com/office/officeart/2009/3/layout/IncreasingArrowsProcess"/>
    <dgm:cxn modelId="{AEBB0019-F009-40CB-8D1E-8BDC9B69507B}" type="presParOf" srcId="{8DA23691-86E3-42BA-B34A-222A3F94C579}" destId="{10665DC6-C613-422C-8610-3F529CFA1906}" srcOrd="0" destOrd="0" presId="urn:microsoft.com/office/officeart/2009/3/layout/IncreasingArrowsProcess"/>
    <dgm:cxn modelId="{C3167D36-2262-41EB-83AE-E5777CDF1BB1}" type="presParOf" srcId="{8DA23691-86E3-42BA-B34A-222A3F94C579}" destId="{2B8F7410-3CD5-4C8E-B651-A2B12F24561A}" srcOrd="1" destOrd="0" presId="urn:microsoft.com/office/officeart/2009/3/layout/IncreasingArrowsProcess"/>
    <dgm:cxn modelId="{32FBE0F2-F7F2-4137-B328-87E4B94250F3}" type="presParOf" srcId="{8DA23691-86E3-42BA-B34A-222A3F94C579}" destId="{FE7D0AA0-D7B3-468E-9C17-A83F277C8B6B}" srcOrd="2" destOrd="0" presId="urn:microsoft.com/office/officeart/2009/3/layout/IncreasingArrowsProcess"/>
    <dgm:cxn modelId="{67F2FAB9-5B26-4E19-A44E-9F663F70D89B}" type="presParOf" srcId="{8DA23691-86E3-42BA-B34A-222A3F94C579}" destId="{705D334A-C7F6-4681-A69B-98441000FA54}" srcOrd="3" destOrd="0" presId="urn:microsoft.com/office/officeart/2009/3/layout/IncreasingArrowsProcess"/>
    <dgm:cxn modelId="{1586D512-ACC7-45BF-B2F3-2B5EDB7C833A}" type="presParOf" srcId="{8DA23691-86E3-42BA-B34A-222A3F94C579}" destId="{E88F2050-2364-4745-BA94-FC0E54CC7F48}" srcOrd="4" destOrd="0" presId="urn:microsoft.com/office/officeart/2009/3/layout/IncreasingArrowsProcess"/>
    <dgm:cxn modelId="{1E0E6483-7922-4CF0-9211-2366F4FB35B1}" type="presParOf" srcId="{8DA23691-86E3-42BA-B34A-222A3F94C579}" destId="{7FC9C054-8896-4C5D-8343-70858C0F7FD9}" srcOrd="5" destOrd="0" presId="urn:microsoft.com/office/officeart/2009/3/layout/IncreasingArrowsProcess"/>
    <dgm:cxn modelId="{345DAE94-2B1F-45B1-A5FF-A33D7D590C64}" type="presParOf" srcId="{8DA23691-86E3-42BA-B34A-222A3F94C579}" destId="{5EDB2BC0-C12F-42CF-BE2C-49B5DD60DD31}" srcOrd="6" destOrd="0" presId="urn:microsoft.com/office/officeart/2009/3/layout/IncreasingArrowsProcess"/>
    <dgm:cxn modelId="{4EAA61E0-A831-4908-88F4-8BD9D0427EDA}" type="presParOf" srcId="{8DA23691-86E3-42BA-B34A-222A3F94C579}" destId="{36D6AAFE-3D49-458A-ABBD-34B55B6A7F5B}" srcOrd="7" destOrd="0" presId="urn:microsoft.com/office/officeart/2009/3/layout/IncreasingArrowsProcess"/>
    <dgm:cxn modelId="{F63CE881-BD0E-4AA6-ABEE-13C9563CA780}" type="presParOf" srcId="{8DA23691-86E3-42BA-B34A-222A3F94C579}" destId="{97690ECC-1338-421C-AADF-A2CBD9B8E72C}" srcOrd="8" destOrd="0" presId="urn:microsoft.com/office/officeart/2009/3/layout/IncreasingArrowsProcess"/>
    <dgm:cxn modelId="{81513254-A5A2-4306-8DB6-2B8DED021BD2}" type="presParOf" srcId="{8DA23691-86E3-42BA-B34A-222A3F94C579}" destId="{DF7D6BAE-844C-43A7-9EA8-4C5060BAE72C}" srcOrd="9" destOrd="0" presId="urn:microsoft.com/office/officeart/2009/3/layout/IncreasingArrowsProcess"/>
  </dgm:cxnLst>
  <dgm:bg/>
  <dgm:whole/>
  <dgm:extLst>
    <a:ext uri="http://schemas.microsoft.com/office/drawing/2008/diagram">
      <dsp:dataModelExt xmlns:dsp="http://schemas.microsoft.com/office/drawing/2008/diagram" xmlns="" relId="rId8" minVer="http://schemas.openxmlformats.org/drawingml/2006/diagram"/>
    </a:ext>
    <a:ext uri="{C62137D5-CB1D-491B-B009-E17868A290BF}">
      <dgm14:recolorImg xmlns:dgm14="http://schemas.microsoft.com/office/drawing/2010/diagram" xmlns="" val="1"/>
    </a:ext>
  </dgm:extLst>
</dgm:dataModel>
</file>

<file path=ppt/diagrams/data4.xml><?xml version="1.0" encoding="utf-8"?>
<dgm:dataModel xmlns:dgm="http://schemas.openxmlformats.org/drawingml/2006/diagram" xmlns:a="http://schemas.openxmlformats.org/drawingml/2006/main">
  <dgm:ptLst>
    <dgm:pt modelId="{7730148A-490B-4D61-B4A1-28EC08C7CBC5}" type="doc">
      <dgm:prSet loTypeId="urn:microsoft.com/office/officeart/2005/8/layout/hProcess4" loCatId="process" qsTypeId="urn:microsoft.com/office/officeart/2005/8/quickstyle/simple5" qsCatId="simple" csTypeId="urn:microsoft.com/office/officeart/2005/8/colors/accent1_2" csCatId="accent1" phldr="1"/>
      <dgm:spPr/>
      <dgm:t>
        <a:bodyPr/>
        <a:lstStyle/>
        <a:p>
          <a:endParaRPr lang="es-EC"/>
        </a:p>
      </dgm:t>
    </dgm:pt>
    <dgm:pt modelId="{E50D8FF9-3112-4E20-8283-21EDEA909F1F}">
      <dgm:prSet phldrT="[Texto]"/>
      <dgm:spPr/>
      <dgm:t>
        <a:bodyPr/>
        <a:lstStyle/>
        <a:p>
          <a:r>
            <a:rPr lang="es-EC" dirty="0" smtClean="0"/>
            <a:t>SUMINISTRO AGUA PURIFICADA</a:t>
          </a:r>
          <a:endParaRPr lang="es-EC" dirty="0"/>
        </a:p>
      </dgm:t>
    </dgm:pt>
    <dgm:pt modelId="{B209F7E6-E02E-44B9-8088-660333829E20}" type="parTrans" cxnId="{99EC56C1-BFEC-42DF-B818-70A3DC18B979}">
      <dgm:prSet/>
      <dgm:spPr/>
      <dgm:t>
        <a:bodyPr/>
        <a:lstStyle/>
        <a:p>
          <a:endParaRPr lang="es-EC"/>
        </a:p>
      </dgm:t>
    </dgm:pt>
    <dgm:pt modelId="{808699CA-F03B-4C1A-9BA0-EA745ECA9C33}" type="sibTrans" cxnId="{99EC56C1-BFEC-42DF-B818-70A3DC18B979}">
      <dgm:prSet/>
      <dgm:spPr/>
      <dgm:t>
        <a:bodyPr/>
        <a:lstStyle/>
        <a:p>
          <a:endParaRPr lang="es-EC"/>
        </a:p>
      </dgm:t>
    </dgm:pt>
    <dgm:pt modelId="{464520DF-3B77-4CFD-9712-4B11A005CDF7}">
      <dgm:prSet phldrT="[Texto]"/>
      <dgm:spPr/>
      <dgm:t>
        <a:bodyPr/>
        <a:lstStyle/>
        <a:p>
          <a:r>
            <a:rPr lang="es-EC" dirty="0" smtClean="0"/>
            <a:t>EVAPORACION</a:t>
          </a:r>
          <a:endParaRPr lang="es-EC" dirty="0"/>
        </a:p>
      </dgm:t>
    </dgm:pt>
    <dgm:pt modelId="{BB4DDCE6-C1BC-48E0-B799-C626577A83D2}" type="parTrans" cxnId="{251A1A65-313E-4C23-BD59-AC549EFBCDFC}">
      <dgm:prSet/>
      <dgm:spPr/>
      <dgm:t>
        <a:bodyPr/>
        <a:lstStyle/>
        <a:p>
          <a:endParaRPr lang="es-EC"/>
        </a:p>
      </dgm:t>
    </dgm:pt>
    <dgm:pt modelId="{20CF1A57-4625-44EC-B9A7-139E7DE76DEB}" type="sibTrans" cxnId="{251A1A65-313E-4C23-BD59-AC549EFBCDFC}">
      <dgm:prSet/>
      <dgm:spPr/>
      <dgm:t>
        <a:bodyPr/>
        <a:lstStyle/>
        <a:p>
          <a:endParaRPr lang="es-EC"/>
        </a:p>
      </dgm:t>
    </dgm:pt>
    <dgm:pt modelId="{A1D24B1C-0E91-453F-AC49-43866DFF47F9}">
      <dgm:prSet phldrT="[Texto]"/>
      <dgm:spPr/>
      <dgm:t>
        <a:bodyPr/>
        <a:lstStyle/>
        <a:p>
          <a:r>
            <a:rPr lang="es-EC" dirty="0" smtClean="0"/>
            <a:t>CONDENSACION </a:t>
          </a:r>
          <a:endParaRPr lang="es-EC" dirty="0"/>
        </a:p>
      </dgm:t>
    </dgm:pt>
    <dgm:pt modelId="{43BEE174-490B-46D9-9716-C2EC58DCDCBD}" type="parTrans" cxnId="{5EC475FE-FB83-4601-A0D7-E17E3AA0833C}">
      <dgm:prSet/>
      <dgm:spPr/>
      <dgm:t>
        <a:bodyPr/>
        <a:lstStyle/>
        <a:p>
          <a:endParaRPr lang="es-EC"/>
        </a:p>
      </dgm:t>
    </dgm:pt>
    <dgm:pt modelId="{60D72F6A-0533-4F0A-8689-B0EB837D640E}" type="sibTrans" cxnId="{5EC475FE-FB83-4601-A0D7-E17E3AA0833C}">
      <dgm:prSet/>
      <dgm:spPr/>
      <dgm:t>
        <a:bodyPr/>
        <a:lstStyle/>
        <a:p>
          <a:endParaRPr lang="es-EC"/>
        </a:p>
      </dgm:t>
    </dgm:pt>
    <dgm:pt modelId="{87306027-8232-4D0F-85C1-B779576DE63B}">
      <dgm:prSet phldrT="[Texto]"/>
      <dgm:spPr/>
      <dgm:t>
        <a:bodyPr/>
        <a:lstStyle/>
        <a:p>
          <a:r>
            <a:rPr lang="es-EC" dirty="0" smtClean="0"/>
            <a:t>SALIDA DE AGUA DESTILADA</a:t>
          </a:r>
          <a:endParaRPr lang="es-EC" dirty="0"/>
        </a:p>
      </dgm:t>
    </dgm:pt>
    <dgm:pt modelId="{6847C669-E461-4C42-9F98-81C297DB24B9}" type="parTrans" cxnId="{436F6CD7-415A-40F5-9DF4-16C402BBDE61}">
      <dgm:prSet/>
      <dgm:spPr/>
      <dgm:t>
        <a:bodyPr/>
        <a:lstStyle/>
        <a:p>
          <a:endParaRPr lang="es-EC"/>
        </a:p>
      </dgm:t>
    </dgm:pt>
    <dgm:pt modelId="{F8A74116-FF81-49BA-806C-920612A3493C}" type="sibTrans" cxnId="{436F6CD7-415A-40F5-9DF4-16C402BBDE61}">
      <dgm:prSet/>
      <dgm:spPr/>
      <dgm:t>
        <a:bodyPr/>
        <a:lstStyle/>
        <a:p>
          <a:endParaRPr lang="es-EC"/>
        </a:p>
      </dgm:t>
    </dgm:pt>
    <dgm:pt modelId="{B1178A74-A0B3-4C16-93A4-557E05F68582}">
      <dgm:prSet phldrT="[Texto]"/>
      <dgm:spPr/>
      <dgm:t>
        <a:bodyPr/>
        <a:lstStyle/>
        <a:p>
          <a:r>
            <a:rPr lang="es-EC" dirty="0" smtClean="0"/>
            <a:t>SUMINISTRO DE VAPOR DE AGUA </a:t>
          </a:r>
          <a:endParaRPr lang="es-EC" dirty="0"/>
        </a:p>
      </dgm:t>
    </dgm:pt>
    <dgm:pt modelId="{3773AE5A-202E-4DD1-8C50-C6422EE58B1D}" type="parTrans" cxnId="{2DA241BA-B04A-4202-ADAE-CF850FEED5EA}">
      <dgm:prSet/>
      <dgm:spPr/>
      <dgm:t>
        <a:bodyPr/>
        <a:lstStyle/>
        <a:p>
          <a:endParaRPr lang="es-EC"/>
        </a:p>
      </dgm:t>
    </dgm:pt>
    <dgm:pt modelId="{6A4E0A39-BBB9-4D81-9CC0-D15F2D2468EA}" type="sibTrans" cxnId="{2DA241BA-B04A-4202-ADAE-CF850FEED5EA}">
      <dgm:prSet/>
      <dgm:spPr/>
      <dgm:t>
        <a:bodyPr/>
        <a:lstStyle/>
        <a:p>
          <a:endParaRPr lang="es-EC"/>
        </a:p>
      </dgm:t>
    </dgm:pt>
    <dgm:pt modelId="{7BFEB57C-DA3D-4276-AB03-BE6920E27DEF}" type="pres">
      <dgm:prSet presAssocID="{7730148A-490B-4D61-B4A1-28EC08C7CBC5}" presName="Name0" presStyleCnt="0">
        <dgm:presLayoutVars>
          <dgm:dir/>
          <dgm:animLvl val="lvl"/>
          <dgm:resizeHandles val="exact"/>
        </dgm:presLayoutVars>
      </dgm:prSet>
      <dgm:spPr/>
      <dgm:t>
        <a:bodyPr/>
        <a:lstStyle/>
        <a:p>
          <a:endParaRPr lang="es-EC"/>
        </a:p>
      </dgm:t>
    </dgm:pt>
    <dgm:pt modelId="{91FB85B5-57D1-4333-9B5E-23421D1E08AD}" type="pres">
      <dgm:prSet presAssocID="{7730148A-490B-4D61-B4A1-28EC08C7CBC5}" presName="tSp" presStyleCnt="0"/>
      <dgm:spPr/>
      <dgm:t>
        <a:bodyPr/>
        <a:lstStyle/>
        <a:p>
          <a:endParaRPr lang="es-EC"/>
        </a:p>
      </dgm:t>
    </dgm:pt>
    <dgm:pt modelId="{35A40AB6-E045-4FBC-9C70-A21E6041E12B}" type="pres">
      <dgm:prSet presAssocID="{7730148A-490B-4D61-B4A1-28EC08C7CBC5}" presName="bSp" presStyleCnt="0"/>
      <dgm:spPr/>
      <dgm:t>
        <a:bodyPr/>
        <a:lstStyle/>
        <a:p>
          <a:endParaRPr lang="es-EC"/>
        </a:p>
      </dgm:t>
    </dgm:pt>
    <dgm:pt modelId="{CECF6CA2-C959-4A7F-8161-E14F96678018}" type="pres">
      <dgm:prSet presAssocID="{7730148A-490B-4D61-B4A1-28EC08C7CBC5}" presName="process" presStyleCnt="0"/>
      <dgm:spPr/>
      <dgm:t>
        <a:bodyPr/>
        <a:lstStyle/>
        <a:p>
          <a:endParaRPr lang="es-EC"/>
        </a:p>
      </dgm:t>
    </dgm:pt>
    <dgm:pt modelId="{DB0E8CDF-DB9B-4FB3-9CBE-03AE3E185ED2}" type="pres">
      <dgm:prSet presAssocID="{E50D8FF9-3112-4E20-8283-21EDEA909F1F}" presName="composite1" presStyleCnt="0"/>
      <dgm:spPr/>
      <dgm:t>
        <a:bodyPr/>
        <a:lstStyle/>
        <a:p>
          <a:endParaRPr lang="es-EC"/>
        </a:p>
      </dgm:t>
    </dgm:pt>
    <dgm:pt modelId="{35F8D963-900A-4C1A-A4E1-6FE8465B2797}" type="pres">
      <dgm:prSet presAssocID="{E50D8FF9-3112-4E20-8283-21EDEA909F1F}" presName="dummyNode1" presStyleLbl="node1" presStyleIdx="0" presStyleCnt="5"/>
      <dgm:spPr/>
      <dgm:t>
        <a:bodyPr/>
        <a:lstStyle/>
        <a:p>
          <a:endParaRPr lang="es-EC"/>
        </a:p>
      </dgm:t>
    </dgm:pt>
    <dgm:pt modelId="{4621A2DC-47EB-48A2-A9D5-F8ABE6A0BC44}" type="pres">
      <dgm:prSet presAssocID="{E50D8FF9-3112-4E20-8283-21EDEA909F1F}" presName="childNode1" presStyleLbl="bgAcc1" presStyleIdx="0" presStyleCnt="5" custLinFactY="-40945" custLinFactNeighborX="3907" custLinFactNeighborY="-100000">
        <dgm:presLayoutVars>
          <dgm:bulletEnabled val="1"/>
        </dgm:presLayoutVars>
      </dgm:prSet>
      <dgm:spPr>
        <a:blipFill rotWithShape="0">
          <a:blip xmlns:r="http://schemas.openxmlformats.org/officeDocument/2006/relationships" r:embed="rId1"/>
          <a:stretch>
            <a:fillRect/>
          </a:stretch>
        </a:blipFill>
      </dgm:spPr>
      <dgm:t>
        <a:bodyPr/>
        <a:lstStyle/>
        <a:p>
          <a:endParaRPr lang="es-EC"/>
        </a:p>
      </dgm:t>
    </dgm:pt>
    <dgm:pt modelId="{7CA2C0D6-D528-4C20-8512-E0C16AEAF749}" type="pres">
      <dgm:prSet presAssocID="{E50D8FF9-3112-4E20-8283-21EDEA909F1F}" presName="childNode1tx" presStyleLbl="bgAcc1" presStyleIdx="0" presStyleCnt="5">
        <dgm:presLayoutVars>
          <dgm:bulletEnabled val="1"/>
        </dgm:presLayoutVars>
      </dgm:prSet>
      <dgm:spPr/>
      <dgm:t>
        <a:bodyPr/>
        <a:lstStyle/>
        <a:p>
          <a:endParaRPr lang="es-EC"/>
        </a:p>
      </dgm:t>
    </dgm:pt>
    <dgm:pt modelId="{9123B8EC-84A0-49ED-ADC2-2766038D19CE}" type="pres">
      <dgm:prSet presAssocID="{E50D8FF9-3112-4E20-8283-21EDEA909F1F}" presName="parentNode1" presStyleLbl="node1" presStyleIdx="0" presStyleCnt="5" custLinFactY="-100000" custLinFactNeighborX="-16133" custLinFactNeighborY="-155640">
        <dgm:presLayoutVars>
          <dgm:chMax val="1"/>
          <dgm:bulletEnabled val="1"/>
        </dgm:presLayoutVars>
      </dgm:prSet>
      <dgm:spPr/>
      <dgm:t>
        <a:bodyPr/>
        <a:lstStyle/>
        <a:p>
          <a:endParaRPr lang="es-EC"/>
        </a:p>
      </dgm:t>
    </dgm:pt>
    <dgm:pt modelId="{022E7E14-2B72-4A35-A39C-399ACC818856}" type="pres">
      <dgm:prSet presAssocID="{E50D8FF9-3112-4E20-8283-21EDEA909F1F}" presName="connSite1" presStyleCnt="0"/>
      <dgm:spPr/>
      <dgm:t>
        <a:bodyPr/>
        <a:lstStyle/>
        <a:p>
          <a:endParaRPr lang="es-EC"/>
        </a:p>
      </dgm:t>
    </dgm:pt>
    <dgm:pt modelId="{E971B64B-973B-4B02-815C-9EDC97227E3E}" type="pres">
      <dgm:prSet presAssocID="{808699CA-F03B-4C1A-9BA0-EA745ECA9C33}" presName="Name9" presStyleLbl="sibTrans2D1" presStyleIdx="0" presStyleCnt="4" custLinFactNeighborX="-1218" custLinFactNeighborY="-7547"/>
      <dgm:spPr/>
      <dgm:t>
        <a:bodyPr/>
        <a:lstStyle/>
        <a:p>
          <a:endParaRPr lang="es-EC"/>
        </a:p>
      </dgm:t>
    </dgm:pt>
    <dgm:pt modelId="{50E5F0DE-5D96-4B79-A7F8-6C8AAC05A900}" type="pres">
      <dgm:prSet presAssocID="{464520DF-3B77-4CFD-9712-4B11A005CDF7}" presName="composite2" presStyleCnt="0"/>
      <dgm:spPr/>
      <dgm:t>
        <a:bodyPr/>
        <a:lstStyle/>
        <a:p>
          <a:endParaRPr lang="es-EC"/>
        </a:p>
      </dgm:t>
    </dgm:pt>
    <dgm:pt modelId="{87ECD14A-E8D5-4A50-88AB-536694C212A1}" type="pres">
      <dgm:prSet presAssocID="{464520DF-3B77-4CFD-9712-4B11A005CDF7}" presName="dummyNode2" presStyleLbl="node1" presStyleIdx="0" presStyleCnt="5"/>
      <dgm:spPr/>
      <dgm:t>
        <a:bodyPr/>
        <a:lstStyle/>
        <a:p>
          <a:endParaRPr lang="es-EC"/>
        </a:p>
      </dgm:t>
    </dgm:pt>
    <dgm:pt modelId="{BA50F783-B84C-4FF9-933D-FA59770AEF0A}" type="pres">
      <dgm:prSet presAssocID="{464520DF-3B77-4CFD-9712-4B11A005CDF7}" presName="childNode2" presStyleLbl="bgAcc1" presStyleIdx="1" presStyleCnt="5">
        <dgm:presLayoutVars>
          <dgm:bulletEnabled val="1"/>
        </dgm:presLayoutVars>
      </dgm:prSet>
      <dgm:spPr>
        <a:blipFill rotWithShape="0">
          <a:blip xmlns:r="http://schemas.openxmlformats.org/officeDocument/2006/relationships" r:embed="rId2"/>
          <a:stretch>
            <a:fillRect/>
          </a:stretch>
        </a:blipFill>
      </dgm:spPr>
      <dgm:t>
        <a:bodyPr/>
        <a:lstStyle/>
        <a:p>
          <a:endParaRPr lang="es-EC"/>
        </a:p>
      </dgm:t>
    </dgm:pt>
    <dgm:pt modelId="{73D41F76-06C8-4ACD-B276-4711803339D7}" type="pres">
      <dgm:prSet presAssocID="{464520DF-3B77-4CFD-9712-4B11A005CDF7}" presName="childNode2tx" presStyleLbl="bgAcc1" presStyleIdx="1" presStyleCnt="5">
        <dgm:presLayoutVars>
          <dgm:bulletEnabled val="1"/>
        </dgm:presLayoutVars>
      </dgm:prSet>
      <dgm:spPr/>
      <dgm:t>
        <a:bodyPr/>
        <a:lstStyle/>
        <a:p>
          <a:endParaRPr lang="es-EC"/>
        </a:p>
      </dgm:t>
    </dgm:pt>
    <dgm:pt modelId="{5AB6A4D3-830A-4550-AB1B-E5B9DE8DB4BB}" type="pres">
      <dgm:prSet presAssocID="{464520DF-3B77-4CFD-9712-4B11A005CDF7}" presName="parentNode2" presStyleLbl="node1" presStyleIdx="1" presStyleCnt="5">
        <dgm:presLayoutVars>
          <dgm:chMax val="0"/>
          <dgm:bulletEnabled val="1"/>
        </dgm:presLayoutVars>
      </dgm:prSet>
      <dgm:spPr/>
      <dgm:t>
        <a:bodyPr/>
        <a:lstStyle/>
        <a:p>
          <a:endParaRPr lang="es-EC"/>
        </a:p>
      </dgm:t>
    </dgm:pt>
    <dgm:pt modelId="{4E1768BF-970D-4934-B6AA-97DD23C15A34}" type="pres">
      <dgm:prSet presAssocID="{464520DF-3B77-4CFD-9712-4B11A005CDF7}" presName="connSite2" presStyleCnt="0"/>
      <dgm:spPr/>
      <dgm:t>
        <a:bodyPr/>
        <a:lstStyle/>
        <a:p>
          <a:endParaRPr lang="es-EC"/>
        </a:p>
      </dgm:t>
    </dgm:pt>
    <dgm:pt modelId="{D941107F-49CB-4299-9D15-D895D6216286}" type="pres">
      <dgm:prSet presAssocID="{20CF1A57-4625-44EC-B9A7-139E7DE76DEB}" presName="Name18" presStyleLbl="sibTrans2D1" presStyleIdx="1" presStyleCnt="4"/>
      <dgm:spPr/>
      <dgm:t>
        <a:bodyPr/>
        <a:lstStyle/>
        <a:p>
          <a:endParaRPr lang="es-EC"/>
        </a:p>
      </dgm:t>
    </dgm:pt>
    <dgm:pt modelId="{AA6A98C4-2F79-4FF7-AEA0-2F6932F2B5E4}" type="pres">
      <dgm:prSet presAssocID="{A1D24B1C-0E91-453F-AC49-43866DFF47F9}" presName="composite1" presStyleCnt="0"/>
      <dgm:spPr/>
      <dgm:t>
        <a:bodyPr/>
        <a:lstStyle/>
        <a:p>
          <a:endParaRPr lang="es-EC"/>
        </a:p>
      </dgm:t>
    </dgm:pt>
    <dgm:pt modelId="{050DFB85-928E-4B0A-A955-8549D767D394}" type="pres">
      <dgm:prSet presAssocID="{A1D24B1C-0E91-453F-AC49-43866DFF47F9}" presName="dummyNode1" presStyleLbl="node1" presStyleIdx="1" presStyleCnt="5"/>
      <dgm:spPr/>
      <dgm:t>
        <a:bodyPr/>
        <a:lstStyle/>
        <a:p>
          <a:endParaRPr lang="es-EC"/>
        </a:p>
      </dgm:t>
    </dgm:pt>
    <dgm:pt modelId="{9187A415-5D88-46ED-AB25-392C6C864469}" type="pres">
      <dgm:prSet presAssocID="{A1D24B1C-0E91-453F-AC49-43866DFF47F9}" presName="childNode1" presStyleLbl="bgAcc1" presStyleIdx="2" presStyleCnt="5">
        <dgm:presLayoutVars>
          <dgm:bulletEnabled val="1"/>
        </dgm:presLayoutVars>
      </dgm:prSet>
      <dgm:spPr>
        <a:blipFill rotWithShape="0">
          <a:blip xmlns:r="http://schemas.openxmlformats.org/officeDocument/2006/relationships" r:embed="rId3"/>
          <a:stretch>
            <a:fillRect/>
          </a:stretch>
        </a:blipFill>
      </dgm:spPr>
      <dgm:t>
        <a:bodyPr/>
        <a:lstStyle/>
        <a:p>
          <a:endParaRPr lang="es-EC"/>
        </a:p>
      </dgm:t>
    </dgm:pt>
    <dgm:pt modelId="{3A821B9F-D44D-470C-B3BF-3F1AE9E0A22E}" type="pres">
      <dgm:prSet presAssocID="{A1D24B1C-0E91-453F-AC49-43866DFF47F9}" presName="childNode1tx" presStyleLbl="bgAcc1" presStyleIdx="2" presStyleCnt="5">
        <dgm:presLayoutVars>
          <dgm:bulletEnabled val="1"/>
        </dgm:presLayoutVars>
      </dgm:prSet>
      <dgm:spPr/>
      <dgm:t>
        <a:bodyPr/>
        <a:lstStyle/>
        <a:p>
          <a:endParaRPr lang="es-EC"/>
        </a:p>
      </dgm:t>
    </dgm:pt>
    <dgm:pt modelId="{BFBF3C72-7D18-42BA-9902-B6D80200B19F}" type="pres">
      <dgm:prSet presAssocID="{A1D24B1C-0E91-453F-AC49-43866DFF47F9}" presName="parentNode1" presStyleLbl="node1" presStyleIdx="2" presStyleCnt="5">
        <dgm:presLayoutVars>
          <dgm:chMax val="1"/>
          <dgm:bulletEnabled val="1"/>
        </dgm:presLayoutVars>
      </dgm:prSet>
      <dgm:spPr/>
      <dgm:t>
        <a:bodyPr/>
        <a:lstStyle/>
        <a:p>
          <a:endParaRPr lang="es-EC"/>
        </a:p>
      </dgm:t>
    </dgm:pt>
    <dgm:pt modelId="{7FD4734B-D139-4E68-96EA-59EDE79EA31A}" type="pres">
      <dgm:prSet presAssocID="{A1D24B1C-0E91-453F-AC49-43866DFF47F9}" presName="connSite1" presStyleCnt="0"/>
      <dgm:spPr/>
      <dgm:t>
        <a:bodyPr/>
        <a:lstStyle/>
        <a:p>
          <a:endParaRPr lang="es-EC"/>
        </a:p>
      </dgm:t>
    </dgm:pt>
    <dgm:pt modelId="{8B87677F-CF39-42B9-8F7B-902560D9C943}" type="pres">
      <dgm:prSet presAssocID="{60D72F6A-0533-4F0A-8689-B0EB837D640E}" presName="Name9" presStyleLbl="sibTrans2D1" presStyleIdx="2" presStyleCnt="4"/>
      <dgm:spPr/>
      <dgm:t>
        <a:bodyPr/>
        <a:lstStyle/>
        <a:p>
          <a:endParaRPr lang="es-EC"/>
        </a:p>
      </dgm:t>
    </dgm:pt>
    <dgm:pt modelId="{8E1E9922-FD56-404E-AD17-7E2A221AF476}" type="pres">
      <dgm:prSet presAssocID="{87306027-8232-4D0F-85C1-B779576DE63B}" presName="composite2" presStyleCnt="0"/>
      <dgm:spPr/>
      <dgm:t>
        <a:bodyPr/>
        <a:lstStyle/>
        <a:p>
          <a:endParaRPr lang="es-EC"/>
        </a:p>
      </dgm:t>
    </dgm:pt>
    <dgm:pt modelId="{CE68BEC7-42D9-415A-A37C-0C13E2BF2019}" type="pres">
      <dgm:prSet presAssocID="{87306027-8232-4D0F-85C1-B779576DE63B}" presName="dummyNode2" presStyleLbl="node1" presStyleIdx="2" presStyleCnt="5"/>
      <dgm:spPr/>
      <dgm:t>
        <a:bodyPr/>
        <a:lstStyle/>
        <a:p>
          <a:endParaRPr lang="es-EC"/>
        </a:p>
      </dgm:t>
    </dgm:pt>
    <dgm:pt modelId="{03A927CA-4438-4020-BA39-333B9A14A241}" type="pres">
      <dgm:prSet presAssocID="{87306027-8232-4D0F-85C1-B779576DE63B}" presName="childNode2" presStyleLbl="bgAcc1" presStyleIdx="3" presStyleCnt="5">
        <dgm:presLayoutVars>
          <dgm:bulletEnabled val="1"/>
        </dgm:presLayoutVars>
      </dgm:prSet>
      <dgm:spPr>
        <a:blipFill rotWithShape="0">
          <a:blip xmlns:r="http://schemas.openxmlformats.org/officeDocument/2006/relationships" r:embed="rId4"/>
          <a:stretch>
            <a:fillRect/>
          </a:stretch>
        </a:blipFill>
      </dgm:spPr>
      <dgm:t>
        <a:bodyPr/>
        <a:lstStyle/>
        <a:p>
          <a:endParaRPr lang="es-EC"/>
        </a:p>
      </dgm:t>
    </dgm:pt>
    <dgm:pt modelId="{873577C7-BC20-4D61-B45D-7433F61599B8}" type="pres">
      <dgm:prSet presAssocID="{87306027-8232-4D0F-85C1-B779576DE63B}" presName="childNode2tx" presStyleLbl="bgAcc1" presStyleIdx="3" presStyleCnt="5">
        <dgm:presLayoutVars>
          <dgm:bulletEnabled val="1"/>
        </dgm:presLayoutVars>
      </dgm:prSet>
      <dgm:spPr/>
      <dgm:t>
        <a:bodyPr/>
        <a:lstStyle/>
        <a:p>
          <a:endParaRPr lang="es-EC"/>
        </a:p>
      </dgm:t>
    </dgm:pt>
    <dgm:pt modelId="{8C52FF02-4974-4C76-9475-C40131381690}" type="pres">
      <dgm:prSet presAssocID="{87306027-8232-4D0F-85C1-B779576DE63B}" presName="parentNode2" presStyleLbl="node1" presStyleIdx="3" presStyleCnt="5">
        <dgm:presLayoutVars>
          <dgm:chMax val="0"/>
          <dgm:bulletEnabled val="1"/>
        </dgm:presLayoutVars>
      </dgm:prSet>
      <dgm:spPr/>
      <dgm:t>
        <a:bodyPr/>
        <a:lstStyle/>
        <a:p>
          <a:endParaRPr lang="es-EC"/>
        </a:p>
      </dgm:t>
    </dgm:pt>
    <dgm:pt modelId="{258C4852-2DD6-4532-A67B-09D00182B51D}" type="pres">
      <dgm:prSet presAssocID="{87306027-8232-4D0F-85C1-B779576DE63B}" presName="connSite2" presStyleCnt="0"/>
      <dgm:spPr/>
      <dgm:t>
        <a:bodyPr/>
        <a:lstStyle/>
        <a:p>
          <a:endParaRPr lang="es-EC"/>
        </a:p>
      </dgm:t>
    </dgm:pt>
    <dgm:pt modelId="{9142B442-67C2-4422-8B2E-DFDC40FD2721}" type="pres">
      <dgm:prSet presAssocID="{F8A74116-FF81-49BA-806C-920612A3493C}" presName="Name18" presStyleLbl="sibTrans2D1" presStyleIdx="3" presStyleCnt="4"/>
      <dgm:spPr/>
      <dgm:t>
        <a:bodyPr/>
        <a:lstStyle/>
        <a:p>
          <a:endParaRPr lang="es-EC"/>
        </a:p>
      </dgm:t>
    </dgm:pt>
    <dgm:pt modelId="{26E38715-C6ED-4CB2-9405-95DEA1C8BA05}" type="pres">
      <dgm:prSet presAssocID="{B1178A74-A0B3-4C16-93A4-557E05F68582}" presName="composite1" presStyleCnt="0"/>
      <dgm:spPr/>
      <dgm:t>
        <a:bodyPr/>
        <a:lstStyle/>
        <a:p>
          <a:endParaRPr lang="es-EC"/>
        </a:p>
      </dgm:t>
    </dgm:pt>
    <dgm:pt modelId="{DE18E570-75EE-4EDE-AB8A-ABFD402132CE}" type="pres">
      <dgm:prSet presAssocID="{B1178A74-A0B3-4C16-93A4-557E05F68582}" presName="dummyNode1" presStyleLbl="node1" presStyleIdx="3" presStyleCnt="5"/>
      <dgm:spPr/>
      <dgm:t>
        <a:bodyPr/>
        <a:lstStyle/>
        <a:p>
          <a:endParaRPr lang="es-EC"/>
        </a:p>
      </dgm:t>
    </dgm:pt>
    <dgm:pt modelId="{520FCCB2-6956-4E0C-89A2-EEA2E8C2E144}" type="pres">
      <dgm:prSet presAssocID="{B1178A74-A0B3-4C16-93A4-557E05F68582}" presName="childNode1" presStyleLbl="bgAcc1" presStyleIdx="4" presStyleCnt="5" custScaleX="49373" custLinFactNeighborX="-601" custLinFactNeighborY="1351">
        <dgm:presLayoutVars>
          <dgm:bulletEnabled val="1"/>
        </dgm:presLayoutVars>
      </dgm:prSet>
      <dgm:spPr>
        <a:blipFill rotWithShape="0">
          <a:blip xmlns:r="http://schemas.openxmlformats.org/officeDocument/2006/relationships" r:embed="rId5"/>
          <a:stretch>
            <a:fillRect/>
          </a:stretch>
        </a:blipFill>
      </dgm:spPr>
      <dgm:t>
        <a:bodyPr/>
        <a:lstStyle/>
        <a:p>
          <a:endParaRPr lang="es-EC"/>
        </a:p>
      </dgm:t>
    </dgm:pt>
    <dgm:pt modelId="{4361FFD5-D643-4820-A73F-3E355A82B7B8}" type="pres">
      <dgm:prSet presAssocID="{B1178A74-A0B3-4C16-93A4-557E05F68582}" presName="childNode1tx" presStyleLbl="bgAcc1" presStyleIdx="4" presStyleCnt="5">
        <dgm:presLayoutVars>
          <dgm:bulletEnabled val="1"/>
        </dgm:presLayoutVars>
      </dgm:prSet>
      <dgm:spPr/>
      <dgm:t>
        <a:bodyPr/>
        <a:lstStyle/>
        <a:p>
          <a:endParaRPr lang="es-EC"/>
        </a:p>
      </dgm:t>
    </dgm:pt>
    <dgm:pt modelId="{71EC2569-FA3D-4800-B0E4-7E4664FDA773}" type="pres">
      <dgm:prSet presAssocID="{B1178A74-A0B3-4C16-93A4-557E05F68582}" presName="parentNode1" presStyleLbl="node1" presStyleIdx="4" presStyleCnt="5" custLinFactX="-283822" custLinFactY="-19813" custLinFactNeighborX="-300000" custLinFactNeighborY="-100000">
        <dgm:presLayoutVars>
          <dgm:chMax val="1"/>
          <dgm:bulletEnabled val="1"/>
        </dgm:presLayoutVars>
      </dgm:prSet>
      <dgm:spPr/>
      <dgm:t>
        <a:bodyPr/>
        <a:lstStyle/>
        <a:p>
          <a:endParaRPr lang="es-EC"/>
        </a:p>
      </dgm:t>
    </dgm:pt>
    <dgm:pt modelId="{7FCAA22C-CB1C-468E-BB51-12E03D2A3FE0}" type="pres">
      <dgm:prSet presAssocID="{B1178A74-A0B3-4C16-93A4-557E05F68582}" presName="connSite1" presStyleCnt="0"/>
      <dgm:spPr/>
      <dgm:t>
        <a:bodyPr/>
        <a:lstStyle/>
        <a:p>
          <a:endParaRPr lang="es-EC"/>
        </a:p>
      </dgm:t>
    </dgm:pt>
  </dgm:ptLst>
  <dgm:cxnLst>
    <dgm:cxn modelId="{DDFD4462-BB5B-4514-AE35-047F6B74FD52}" type="presOf" srcId="{E50D8FF9-3112-4E20-8283-21EDEA909F1F}" destId="{9123B8EC-84A0-49ED-ADC2-2766038D19CE}" srcOrd="0" destOrd="0" presId="urn:microsoft.com/office/officeart/2005/8/layout/hProcess4"/>
    <dgm:cxn modelId="{8252FA13-F5A5-48EC-86BD-ABB9A2C54AA3}" type="presOf" srcId="{808699CA-F03B-4C1A-9BA0-EA745ECA9C33}" destId="{E971B64B-973B-4B02-815C-9EDC97227E3E}" srcOrd="0" destOrd="0" presId="urn:microsoft.com/office/officeart/2005/8/layout/hProcess4"/>
    <dgm:cxn modelId="{50F1E6E1-D475-4FA9-A4C1-F66379453C39}" type="presOf" srcId="{60D72F6A-0533-4F0A-8689-B0EB837D640E}" destId="{8B87677F-CF39-42B9-8F7B-902560D9C943}" srcOrd="0" destOrd="0" presId="urn:microsoft.com/office/officeart/2005/8/layout/hProcess4"/>
    <dgm:cxn modelId="{99EC56C1-BFEC-42DF-B818-70A3DC18B979}" srcId="{7730148A-490B-4D61-B4A1-28EC08C7CBC5}" destId="{E50D8FF9-3112-4E20-8283-21EDEA909F1F}" srcOrd="0" destOrd="0" parTransId="{B209F7E6-E02E-44B9-8088-660333829E20}" sibTransId="{808699CA-F03B-4C1A-9BA0-EA745ECA9C33}"/>
    <dgm:cxn modelId="{2D4AED1B-F367-421A-B9C9-4352A91D5821}" type="presOf" srcId="{A1D24B1C-0E91-453F-AC49-43866DFF47F9}" destId="{BFBF3C72-7D18-42BA-9902-B6D80200B19F}" srcOrd="0" destOrd="0" presId="urn:microsoft.com/office/officeart/2005/8/layout/hProcess4"/>
    <dgm:cxn modelId="{2DA241BA-B04A-4202-ADAE-CF850FEED5EA}" srcId="{7730148A-490B-4D61-B4A1-28EC08C7CBC5}" destId="{B1178A74-A0B3-4C16-93A4-557E05F68582}" srcOrd="4" destOrd="0" parTransId="{3773AE5A-202E-4DD1-8C50-C6422EE58B1D}" sibTransId="{6A4E0A39-BBB9-4D81-9CC0-D15F2D2468EA}"/>
    <dgm:cxn modelId="{5E173F47-D8DF-4D1A-91D3-5491623E7100}" type="presOf" srcId="{464520DF-3B77-4CFD-9712-4B11A005CDF7}" destId="{5AB6A4D3-830A-4550-AB1B-E5B9DE8DB4BB}" srcOrd="0" destOrd="0" presId="urn:microsoft.com/office/officeart/2005/8/layout/hProcess4"/>
    <dgm:cxn modelId="{08A9430E-F040-409C-996D-B29418A3B124}" type="presOf" srcId="{F8A74116-FF81-49BA-806C-920612A3493C}" destId="{9142B442-67C2-4422-8B2E-DFDC40FD2721}" srcOrd="0" destOrd="0" presId="urn:microsoft.com/office/officeart/2005/8/layout/hProcess4"/>
    <dgm:cxn modelId="{95949BBC-FEA2-44D9-BC4F-3660AC4AE452}" type="presOf" srcId="{20CF1A57-4625-44EC-B9A7-139E7DE76DEB}" destId="{D941107F-49CB-4299-9D15-D895D6216286}" srcOrd="0" destOrd="0" presId="urn:microsoft.com/office/officeart/2005/8/layout/hProcess4"/>
    <dgm:cxn modelId="{5EC475FE-FB83-4601-A0D7-E17E3AA0833C}" srcId="{7730148A-490B-4D61-B4A1-28EC08C7CBC5}" destId="{A1D24B1C-0E91-453F-AC49-43866DFF47F9}" srcOrd="2" destOrd="0" parTransId="{43BEE174-490B-46D9-9716-C2EC58DCDCBD}" sibTransId="{60D72F6A-0533-4F0A-8689-B0EB837D640E}"/>
    <dgm:cxn modelId="{436F6CD7-415A-40F5-9DF4-16C402BBDE61}" srcId="{7730148A-490B-4D61-B4A1-28EC08C7CBC5}" destId="{87306027-8232-4D0F-85C1-B779576DE63B}" srcOrd="3" destOrd="0" parTransId="{6847C669-E461-4C42-9F98-81C297DB24B9}" sibTransId="{F8A74116-FF81-49BA-806C-920612A3493C}"/>
    <dgm:cxn modelId="{C8DA703E-9668-44BB-A3B2-D202C663A857}" type="presOf" srcId="{87306027-8232-4D0F-85C1-B779576DE63B}" destId="{8C52FF02-4974-4C76-9475-C40131381690}" srcOrd="0" destOrd="0" presId="urn:microsoft.com/office/officeart/2005/8/layout/hProcess4"/>
    <dgm:cxn modelId="{5720D2AD-DEAE-4AB5-9F9C-52D2ED4E610C}" type="presOf" srcId="{B1178A74-A0B3-4C16-93A4-557E05F68582}" destId="{71EC2569-FA3D-4800-B0E4-7E4664FDA773}" srcOrd="0" destOrd="0" presId="urn:microsoft.com/office/officeart/2005/8/layout/hProcess4"/>
    <dgm:cxn modelId="{251A1A65-313E-4C23-BD59-AC549EFBCDFC}" srcId="{7730148A-490B-4D61-B4A1-28EC08C7CBC5}" destId="{464520DF-3B77-4CFD-9712-4B11A005CDF7}" srcOrd="1" destOrd="0" parTransId="{BB4DDCE6-C1BC-48E0-B799-C626577A83D2}" sibTransId="{20CF1A57-4625-44EC-B9A7-139E7DE76DEB}"/>
    <dgm:cxn modelId="{EB52C68B-67DB-45D1-A9D4-74427271AA79}" type="presOf" srcId="{7730148A-490B-4D61-B4A1-28EC08C7CBC5}" destId="{7BFEB57C-DA3D-4276-AB03-BE6920E27DEF}" srcOrd="0" destOrd="0" presId="urn:microsoft.com/office/officeart/2005/8/layout/hProcess4"/>
    <dgm:cxn modelId="{097F5F7E-476E-4905-A84A-E8FDB914E82C}" type="presParOf" srcId="{7BFEB57C-DA3D-4276-AB03-BE6920E27DEF}" destId="{91FB85B5-57D1-4333-9B5E-23421D1E08AD}" srcOrd="0" destOrd="0" presId="urn:microsoft.com/office/officeart/2005/8/layout/hProcess4"/>
    <dgm:cxn modelId="{4A2BB59C-C442-4704-AA30-31111332B2D9}" type="presParOf" srcId="{7BFEB57C-DA3D-4276-AB03-BE6920E27DEF}" destId="{35A40AB6-E045-4FBC-9C70-A21E6041E12B}" srcOrd="1" destOrd="0" presId="urn:microsoft.com/office/officeart/2005/8/layout/hProcess4"/>
    <dgm:cxn modelId="{BE0216C2-1746-4C5A-ADD7-A106666A7323}" type="presParOf" srcId="{7BFEB57C-DA3D-4276-AB03-BE6920E27DEF}" destId="{CECF6CA2-C959-4A7F-8161-E14F96678018}" srcOrd="2" destOrd="0" presId="urn:microsoft.com/office/officeart/2005/8/layout/hProcess4"/>
    <dgm:cxn modelId="{8FDD44F8-0489-43D3-A35D-6EA26B5B7AEF}" type="presParOf" srcId="{CECF6CA2-C959-4A7F-8161-E14F96678018}" destId="{DB0E8CDF-DB9B-4FB3-9CBE-03AE3E185ED2}" srcOrd="0" destOrd="0" presId="urn:microsoft.com/office/officeart/2005/8/layout/hProcess4"/>
    <dgm:cxn modelId="{7BDBD814-FD9D-48D8-B9F5-878199EB130E}" type="presParOf" srcId="{DB0E8CDF-DB9B-4FB3-9CBE-03AE3E185ED2}" destId="{35F8D963-900A-4C1A-A4E1-6FE8465B2797}" srcOrd="0" destOrd="0" presId="urn:microsoft.com/office/officeart/2005/8/layout/hProcess4"/>
    <dgm:cxn modelId="{1DB20140-17F4-48F6-83FF-B185D3AE955A}" type="presParOf" srcId="{DB0E8CDF-DB9B-4FB3-9CBE-03AE3E185ED2}" destId="{4621A2DC-47EB-48A2-A9D5-F8ABE6A0BC44}" srcOrd="1" destOrd="0" presId="urn:microsoft.com/office/officeart/2005/8/layout/hProcess4"/>
    <dgm:cxn modelId="{CB6B17F7-2186-4A68-9550-11A6BC429859}" type="presParOf" srcId="{DB0E8CDF-DB9B-4FB3-9CBE-03AE3E185ED2}" destId="{7CA2C0D6-D528-4C20-8512-E0C16AEAF749}" srcOrd="2" destOrd="0" presId="urn:microsoft.com/office/officeart/2005/8/layout/hProcess4"/>
    <dgm:cxn modelId="{A3B4ADE4-6B6E-441E-A1FB-29DA25DBBFCB}" type="presParOf" srcId="{DB0E8CDF-DB9B-4FB3-9CBE-03AE3E185ED2}" destId="{9123B8EC-84A0-49ED-ADC2-2766038D19CE}" srcOrd="3" destOrd="0" presId="urn:microsoft.com/office/officeart/2005/8/layout/hProcess4"/>
    <dgm:cxn modelId="{14DD9FE5-2520-457D-8ACA-C65B25C40ED4}" type="presParOf" srcId="{DB0E8CDF-DB9B-4FB3-9CBE-03AE3E185ED2}" destId="{022E7E14-2B72-4A35-A39C-399ACC818856}" srcOrd="4" destOrd="0" presId="urn:microsoft.com/office/officeart/2005/8/layout/hProcess4"/>
    <dgm:cxn modelId="{966CDD22-9B8C-40D4-93AA-E5818DDD5BBD}" type="presParOf" srcId="{CECF6CA2-C959-4A7F-8161-E14F96678018}" destId="{E971B64B-973B-4B02-815C-9EDC97227E3E}" srcOrd="1" destOrd="0" presId="urn:microsoft.com/office/officeart/2005/8/layout/hProcess4"/>
    <dgm:cxn modelId="{0A3541B3-3429-44A2-961A-38FDD18EE716}" type="presParOf" srcId="{CECF6CA2-C959-4A7F-8161-E14F96678018}" destId="{50E5F0DE-5D96-4B79-A7F8-6C8AAC05A900}" srcOrd="2" destOrd="0" presId="urn:microsoft.com/office/officeart/2005/8/layout/hProcess4"/>
    <dgm:cxn modelId="{F8E2EEDC-A5E4-4E67-B6CC-8A595DF97AEB}" type="presParOf" srcId="{50E5F0DE-5D96-4B79-A7F8-6C8AAC05A900}" destId="{87ECD14A-E8D5-4A50-88AB-536694C212A1}" srcOrd="0" destOrd="0" presId="urn:microsoft.com/office/officeart/2005/8/layout/hProcess4"/>
    <dgm:cxn modelId="{80D1378F-B528-4725-931C-45A25AF00B03}" type="presParOf" srcId="{50E5F0DE-5D96-4B79-A7F8-6C8AAC05A900}" destId="{BA50F783-B84C-4FF9-933D-FA59770AEF0A}" srcOrd="1" destOrd="0" presId="urn:microsoft.com/office/officeart/2005/8/layout/hProcess4"/>
    <dgm:cxn modelId="{7AC564CC-63CE-4C79-8B95-2FFECCCB847E}" type="presParOf" srcId="{50E5F0DE-5D96-4B79-A7F8-6C8AAC05A900}" destId="{73D41F76-06C8-4ACD-B276-4711803339D7}" srcOrd="2" destOrd="0" presId="urn:microsoft.com/office/officeart/2005/8/layout/hProcess4"/>
    <dgm:cxn modelId="{1DACA249-ABA7-4320-A86B-AA661EDDEBB6}" type="presParOf" srcId="{50E5F0DE-5D96-4B79-A7F8-6C8AAC05A900}" destId="{5AB6A4D3-830A-4550-AB1B-E5B9DE8DB4BB}" srcOrd="3" destOrd="0" presId="urn:microsoft.com/office/officeart/2005/8/layout/hProcess4"/>
    <dgm:cxn modelId="{C2BBCA0C-ED64-4530-BF61-572E24195EF6}" type="presParOf" srcId="{50E5F0DE-5D96-4B79-A7F8-6C8AAC05A900}" destId="{4E1768BF-970D-4934-B6AA-97DD23C15A34}" srcOrd="4" destOrd="0" presId="urn:microsoft.com/office/officeart/2005/8/layout/hProcess4"/>
    <dgm:cxn modelId="{4BB9C743-1DE7-42D5-BCB2-995F3E09226F}" type="presParOf" srcId="{CECF6CA2-C959-4A7F-8161-E14F96678018}" destId="{D941107F-49CB-4299-9D15-D895D6216286}" srcOrd="3" destOrd="0" presId="urn:microsoft.com/office/officeart/2005/8/layout/hProcess4"/>
    <dgm:cxn modelId="{4F778F7D-E0F4-432B-83DD-2581DF71EF12}" type="presParOf" srcId="{CECF6CA2-C959-4A7F-8161-E14F96678018}" destId="{AA6A98C4-2F79-4FF7-AEA0-2F6932F2B5E4}" srcOrd="4" destOrd="0" presId="urn:microsoft.com/office/officeart/2005/8/layout/hProcess4"/>
    <dgm:cxn modelId="{A2EB380D-D073-46E2-8CCE-8DAEEC8B59B0}" type="presParOf" srcId="{AA6A98C4-2F79-4FF7-AEA0-2F6932F2B5E4}" destId="{050DFB85-928E-4B0A-A955-8549D767D394}" srcOrd="0" destOrd="0" presId="urn:microsoft.com/office/officeart/2005/8/layout/hProcess4"/>
    <dgm:cxn modelId="{5E9EB562-C909-4366-A50C-E897F73322C9}" type="presParOf" srcId="{AA6A98C4-2F79-4FF7-AEA0-2F6932F2B5E4}" destId="{9187A415-5D88-46ED-AB25-392C6C864469}" srcOrd="1" destOrd="0" presId="urn:microsoft.com/office/officeart/2005/8/layout/hProcess4"/>
    <dgm:cxn modelId="{BEBED46C-0BA4-4DF9-819C-EEE65FAD606F}" type="presParOf" srcId="{AA6A98C4-2F79-4FF7-AEA0-2F6932F2B5E4}" destId="{3A821B9F-D44D-470C-B3BF-3F1AE9E0A22E}" srcOrd="2" destOrd="0" presId="urn:microsoft.com/office/officeart/2005/8/layout/hProcess4"/>
    <dgm:cxn modelId="{37165CFB-05A7-4135-BDF1-D309FCBF2DF5}" type="presParOf" srcId="{AA6A98C4-2F79-4FF7-AEA0-2F6932F2B5E4}" destId="{BFBF3C72-7D18-42BA-9902-B6D80200B19F}" srcOrd="3" destOrd="0" presId="urn:microsoft.com/office/officeart/2005/8/layout/hProcess4"/>
    <dgm:cxn modelId="{A2BFFFCE-C497-404A-8DBF-A9FC41ECEFC2}" type="presParOf" srcId="{AA6A98C4-2F79-4FF7-AEA0-2F6932F2B5E4}" destId="{7FD4734B-D139-4E68-96EA-59EDE79EA31A}" srcOrd="4" destOrd="0" presId="urn:microsoft.com/office/officeart/2005/8/layout/hProcess4"/>
    <dgm:cxn modelId="{79D718AC-05DA-4D27-A848-227DBCA65D59}" type="presParOf" srcId="{CECF6CA2-C959-4A7F-8161-E14F96678018}" destId="{8B87677F-CF39-42B9-8F7B-902560D9C943}" srcOrd="5" destOrd="0" presId="urn:microsoft.com/office/officeart/2005/8/layout/hProcess4"/>
    <dgm:cxn modelId="{47C933D7-AAB4-41EE-9714-3F5F92BEC6BA}" type="presParOf" srcId="{CECF6CA2-C959-4A7F-8161-E14F96678018}" destId="{8E1E9922-FD56-404E-AD17-7E2A221AF476}" srcOrd="6" destOrd="0" presId="urn:microsoft.com/office/officeart/2005/8/layout/hProcess4"/>
    <dgm:cxn modelId="{7AB0939F-4BCF-4EB6-89EA-7E586672381D}" type="presParOf" srcId="{8E1E9922-FD56-404E-AD17-7E2A221AF476}" destId="{CE68BEC7-42D9-415A-A37C-0C13E2BF2019}" srcOrd="0" destOrd="0" presId="urn:microsoft.com/office/officeart/2005/8/layout/hProcess4"/>
    <dgm:cxn modelId="{324FBF85-F7D1-4410-B582-66F2B4474AFD}" type="presParOf" srcId="{8E1E9922-FD56-404E-AD17-7E2A221AF476}" destId="{03A927CA-4438-4020-BA39-333B9A14A241}" srcOrd="1" destOrd="0" presId="urn:microsoft.com/office/officeart/2005/8/layout/hProcess4"/>
    <dgm:cxn modelId="{908DDE68-3685-4396-85A6-F779326DE0AF}" type="presParOf" srcId="{8E1E9922-FD56-404E-AD17-7E2A221AF476}" destId="{873577C7-BC20-4D61-B45D-7433F61599B8}" srcOrd="2" destOrd="0" presId="urn:microsoft.com/office/officeart/2005/8/layout/hProcess4"/>
    <dgm:cxn modelId="{B261307A-CDA0-4ACA-8DBC-A99229CB1B15}" type="presParOf" srcId="{8E1E9922-FD56-404E-AD17-7E2A221AF476}" destId="{8C52FF02-4974-4C76-9475-C40131381690}" srcOrd="3" destOrd="0" presId="urn:microsoft.com/office/officeart/2005/8/layout/hProcess4"/>
    <dgm:cxn modelId="{3B28BB3B-82EF-4053-8068-A4E4FF03F6B2}" type="presParOf" srcId="{8E1E9922-FD56-404E-AD17-7E2A221AF476}" destId="{258C4852-2DD6-4532-A67B-09D00182B51D}" srcOrd="4" destOrd="0" presId="urn:microsoft.com/office/officeart/2005/8/layout/hProcess4"/>
    <dgm:cxn modelId="{F951BB0A-F5EA-40AB-8E6D-4F2C946F3E11}" type="presParOf" srcId="{CECF6CA2-C959-4A7F-8161-E14F96678018}" destId="{9142B442-67C2-4422-8B2E-DFDC40FD2721}" srcOrd="7" destOrd="0" presId="urn:microsoft.com/office/officeart/2005/8/layout/hProcess4"/>
    <dgm:cxn modelId="{53ABD80D-87C4-4559-BB5A-FF9B988D9CC9}" type="presParOf" srcId="{CECF6CA2-C959-4A7F-8161-E14F96678018}" destId="{26E38715-C6ED-4CB2-9405-95DEA1C8BA05}" srcOrd="8" destOrd="0" presId="urn:microsoft.com/office/officeart/2005/8/layout/hProcess4"/>
    <dgm:cxn modelId="{723740BF-86DD-49F9-9519-9A09579FD053}" type="presParOf" srcId="{26E38715-C6ED-4CB2-9405-95DEA1C8BA05}" destId="{DE18E570-75EE-4EDE-AB8A-ABFD402132CE}" srcOrd="0" destOrd="0" presId="urn:microsoft.com/office/officeart/2005/8/layout/hProcess4"/>
    <dgm:cxn modelId="{9879B3C6-DDD8-4CBC-A936-CDCE78415838}" type="presParOf" srcId="{26E38715-C6ED-4CB2-9405-95DEA1C8BA05}" destId="{520FCCB2-6956-4E0C-89A2-EEA2E8C2E144}" srcOrd="1" destOrd="0" presId="urn:microsoft.com/office/officeart/2005/8/layout/hProcess4"/>
    <dgm:cxn modelId="{5009F909-718F-41DB-96A2-EEF131D08AE6}" type="presParOf" srcId="{26E38715-C6ED-4CB2-9405-95DEA1C8BA05}" destId="{4361FFD5-D643-4820-A73F-3E355A82B7B8}" srcOrd="2" destOrd="0" presId="urn:microsoft.com/office/officeart/2005/8/layout/hProcess4"/>
    <dgm:cxn modelId="{857E4CFB-6C58-40B9-9A9A-261E04AE1CE0}" type="presParOf" srcId="{26E38715-C6ED-4CB2-9405-95DEA1C8BA05}" destId="{71EC2569-FA3D-4800-B0E4-7E4664FDA773}" srcOrd="3" destOrd="0" presId="urn:microsoft.com/office/officeart/2005/8/layout/hProcess4"/>
    <dgm:cxn modelId="{49047FAC-6EA0-40BF-A2E7-74FABB30BCC8}" type="presParOf" srcId="{26E38715-C6ED-4CB2-9405-95DEA1C8BA05}" destId="{7FCAA22C-CB1C-468E-BB51-12E03D2A3FE0}" srcOrd="4" destOrd="0" presId="urn:microsoft.com/office/officeart/2005/8/layout/hProcess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DB158B-AD9F-435C-8310-FC81B3B5F6BA}"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s-EC"/>
        </a:p>
      </dgm:t>
    </dgm:pt>
    <dgm:pt modelId="{BB85C58E-561B-43CC-93BC-2AB7B40E18B8}">
      <dgm:prSet phldrT="[Texto]"/>
      <dgm:spPr/>
      <dgm:t>
        <a:bodyPr/>
        <a:lstStyle/>
        <a:p>
          <a:r>
            <a:rPr lang="es-EC" dirty="0" smtClean="0"/>
            <a:t>PLC</a:t>
          </a:r>
          <a:endParaRPr lang="es-EC" dirty="0"/>
        </a:p>
      </dgm:t>
    </dgm:pt>
    <dgm:pt modelId="{C67D1419-829B-45A6-A3C0-06687AA6525C}" type="parTrans" cxnId="{B875FE8B-B426-4CAB-B3E1-91DE28DDD025}">
      <dgm:prSet/>
      <dgm:spPr/>
      <dgm:t>
        <a:bodyPr/>
        <a:lstStyle/>
        <a:p>
          <a:endParaRPr lang="es-EC"/>
        </a:p>
      </dgm:t>
    </dgm:pt>
    <dgm:pt modelId="{037231E5-44A2-4E83-82A0-E3FC71DB9A6E}" type="sibTrans" cxnId="{B875FE8B-B426-4CAB-B3E1-91DE28DDD025}">
      <dgm:prSet/>
      <dgm:spPr/>
      <dgm:t>
        <a:bodyPr/>
        <a:lstStyle/>
        <a:p>
          <a:endParaRPr lang="es-EC"/>
        </a:p>
      </dgm:t>
    </dgm:pt>
    <dgm:pt modelId="{EF1E6999-BB91-46D7-B8D3-2138E24FEBE7}">
      <dgm:prSet phldrT="[Texto]" phldr="1"/>
      <dgm:spPr/>
      <dgm:t>
        <a:bodyPr/>
        <a:lstStyle/>
        <a:p>
          <a:endParaRPr lang="es-EC" dirty="0"/>
        </a:p>
      </dgm:t>
    </dgm:pt>
    <dgm:pt modelId="{2A0A0D70-C9E3-4E5F-8820-CA4889F13E34}" type="parTrans" cxnId="{C233CD29-3AA5-46D0-ACBE-57927D7AF968}">
      <dgm:prSet/>
      <dgm:spPr/>
      <dgm:t>
        <a:bodyPr/>
        <a:lstStyle/>
        <a:p>
          <a:endParaRPr lang="es-EC"/>
        </a:p>
      </dgm:t>
    </dgm:pt>
    <dgm:pt modelId="{61878FFB-8D1A-4266-955E-5F0AC9431389}" type="sibTrans" cxnId="{C233CD29-3AA5-46D0-ACBE-57927D7AF968}">
      <dgm:prSet/>
      <dgm:spPr/>
      <dgm:t>
        <a:bodyPr/>
        <a:lstStyle/>
        <a:p>
          <a:endParaRPr lang="es-EC"/>
        </a:p>
      </dgm:t>
    </dgm:pt>
    <dgm:pt modelId="{22443248-DBB8-47AF-9600-0A2E0E4F0D3A}">
      <dgm:prSet phldrT="[Texto]"/>
      <dgm:spPr/>
      <dgm:t>
        <a:bodyPr/>
        <a:lstStyle/>
        <a:p>
          <a:pPr algn="just"/>
          <a:r>
            <a:rPr lang="es-EC" dirty="0" smtClean="0"/>
            <a:t>Dispositivo electrónico apto para el control de una máquina o proceso, utilizando la información recibida de sus módulos de entrada digital o análogo; esta información es procesada internamente por el programa cargado en la memoria del PLC y envía a los módulos de salida los resultados a los actuadores del proceso.</a:t>
          </a:r>
          <a:endParaRPr lang="es-EC" dirty="0"/>
        </a:p>
      </dgm:t>
    </dgm:pt>
    <dgm:pt modelId="{DB277E80-2FBE-4860-8613-EEB030E1732E}" type="parTrans" cxnId="{2196B181-E463-4832-BF05-0044F1AB45A3}">
      <dgm:prSet/>
      <dgm:spPr/>
      <dgm:t>
        <a:bodyPr/>
        <a:lstStyle/>
        <a:p>
          <a:endParaRPr lang="es-EC"/>
        </a:p>
      </dgm:t>
    </dgm:pt>
    <dgm:pt modelId="{45968176-65F0-4227-BE29-23C2A2DDBF37}" type="sibTrans" cxnId="{2196B181-E463-4832-BF05-0044F1AB45A3}">
      <dgm:prSet/>
      <dgm:spPr/>
      <dgm:t>
        <a:bodyPr/>
        <a:lstStyle/>
        <a:p>
          <a:endParaRPr lang="es-EC"/>
        </a:p>
      </dgm:t>
    </dgm:pt>
    <dgm:pt modelId="{FCDE489C-669D-4ECC-92AE-9DF52381D364}">
      <dgm:prSet phldrT="[Texto]"/>
      <dgm:spPr/>
      <dgm:t>
        <a:bodyPr/>
        <a:lstStyle/>
        <a:p>
          <a:r>
            <a:rPr lang="es-EC" dirty="0" smtClean="0"/>
            <a:t>Pantalla Táctil</a:t>
          </a:r>
          <a:endParaRPr lang="es-EC" dirty="0"/>
        </a:p>
      </dgm:t>
    </dgm:pt>
    <dgm:pt modelId="{C2D1E3FD-A100-41E7-B07D-502B5B305CE7}" type="parTrans" cxnId="{C9C34977-82A5-4467-8F32-DECEF108761A}">
      <dgm:prSet/>
      <dgm:spPr/>
      <dgm:t>
        <a:bodyPr/>
        <a:lstStyle/>
        <a:p>
          <a:endParaRPr lang="es-EC"/>
        </a:p>
      </dgm:t>
    </dgm:pt>
    <dgm:pt modelId="{B3BE633C-48D5-4467-A88D-635A05E68C46}" type="sibTrans" cxnId="{C9C34977-82A5-4467-8F32-DECEF108761A}">
      <dgm:prSet/>
      <dgm:spPr/>
      <dgm:t>
        <a:bodyPr/>
        <a:lstStyle/>
        <a:p>
          <a:endParaRPr lang="es-EC"/>
        </a:p>
      </dgm:t>
    </dgm:pt>
    <dgm:pt modelId="{DFE605F0-8DCD-44D9-8AEE-38B6F69402F9}">
      <dgm:prSet phldrT="[Texto]" phldr="1"/>
      <dgm:spPr/>
      <dgm:t>
        <a:bodyPr/>
        <a:lstStyle/>
        <a:p>
          <a:endParaRPr lang="es-EC" dirty="0"/>
        </a:p>
      </dgm:t>
    </dgm:pt>
    <dgm:pt modelId="{068ACB84-9A0C-40F7-B041-CEE50773D095}" type="parTrans" cxnId="{AB2241E0-1CD7-4030-B42B-6E9B35D5FA17}">
      <dgm:prSet/>
      <dgm:spPr/>
      <dgm:t>
        <a:bodyPr/>
        <a:lstStyle/>
        <a:p>
          <a:endParaRPr lang="es-EC"/>
        </a:p>
      </dgm:t>
    </dgm:pt>
    <dgm:pt modelId="{DE023222-8C5B-420C-9E83-C02B204FC3ED}" type="sibTrans" cxnId="{AB2241E0-1CD7-4030-B42B-6E9B35D5FA17}">
      <dgm:prSet/>
      <dgm:spPr/>
      <dgm:t>
        <a:bodyPr/>
        <a:lstStyle/>
        <a:p>
          <a:endParaRPr lang="es-EC"/>
        </a:p>
      </dgm:t>
    </dgm:pt>
    <dgm:pt modelId="{AE8A26A4-2B1A-47F6-85EA-53A3B17D4018}">
      <dgm:prSet phldrT="[Texto]"/>
      <dgm:spPr/>
      <dgm:t>
        <a:bodyPr/>
        <a:lstStyle/>
        <a:p>
          <a:pPr algn="just"/>
          <a:r>
            <a:rPr lang="es-ES" dirty="0" smtClean="0"/>
            <a:t>Dispositivo electrónico que se utiliza como panel de operador, para el manejo y la monitorización de máquinas y procesos a través de una Interfaz Humano-Máquina (HMI).</a:t>
          </a:r>
          <a:endParaRPr lang="es-EC" dirty="0"/>
        </a:p>
      </dgm:t>
    </dgm:pt>
    <dgm:pt modelId="{F96CD236-E25F-44ED-AB07-31378E0C6E56}" type="parTrans" cxnId="{31BF7FEA-55D9-4373-9B50-B0B048DA11E5}">
      <dgm:prSet/>
      <dgm:spPr/>
      <dgm:t>
        <a:bodyPr/>
        <a:lstStyle/>
        <a:p>
          <a:endParaRPr lang="es-EC"/>
        </a:p>
      </dgm:t>
    </dgm:pt>
    <dgm:pt modelId="{AACFC0C5-D6DD-4FAB-B5E3-EDEC6E18E396}" type="sibTrans" cxnId="{31BF7FEA-55D9-4373-9B50-B0B048DA11E5}">
      <dgm:prSet/>
      <dgm:spPr/>
      <dgm:t>
        <a:bodyPr/>
        <a:lstStyle/>
        <a:p>
          <a:endParaRPr lang="es-EC"/>
        </a:p>
      </dgm:t>
    </dgm:pt>
    <dgm:pt modelId="{4FC50956-9E5A-46E9-A583-9902A00BAE65}">
      <dgm:prSet phldrT="[Texto]"/>
      <dgm:spPr/>
      <dgm:t>
        <a:bodyPr/>
        <a:lstStyle/>
        <a:p>
          <a:r>
            <a:rPr lang="es-EC" dirty="0" smtClean="0"/>
            <a:t>Industrial Ethernet</a:t>
          </a:r>
          <a:endParaRPr lang="es-EC" dirty="0"/>
        </a:p>
      </dgm:t>
    </dgm:pt>
    <dgm:pt modelId="{8DCB81CD-36F1-41F1-B93D-66A5429004C4}" type="parTrans" cxnId="{0D4FEECC-A540-4416-83A9-B9158D441AC2}">
      <dgm:prSet/>
      <dgm:spPr/>
      <dgm:t>
        <a:bodyPr/>
        <a:lstStyle/>
        <a:p>
          <a:endParaRPr lang="es-EC"/>
        </a:p>
      </dgm:t>
    </dgm:pt>
    <dgm:pt modelId="{4FE82090-A768-4024-B07B-3BF35C04D34C}" type="sibTrans" cxnId="{0D4FEECC-A540-4416-83A9-B9158D441AC2}">
      <dgm:prSet/>
      <dgm:spPr/>
      <dgm:t>
        <a:bodyPr/>
        <a:lstStyle/>
        <a:p>
          <a:endParaRPr lang="es-EC"/>
        </a:p>
      </dgm:t>
    </dgm:pt>
    <dgm:pt modelId="{97F7AF69-5327-4579-A106-15129FF68ECA}">
      <dgm:prSet phldrT="[Texto]"/>
      <dgm:spPr/>
      <dgm:t>
        <a:bodyPr/>
        <a:lstStyle/>
        <a:p>
          <a:r>
            <a:rPr lang="es-EC" dirty="0" smtClean="0"/>
            <a:t>E</a:t>
          </a:r>
          <a:r>
            <a:rPr lang="es-ES" dirty="0" smtClean="0"/>
            <a:t>s un estándar de transmisión de datos</a:t>
          </a:r>
          <a:r>
            <a:rPr lang="es-EC" dirty="0" smtClean="0"/>
            <a:t>. </a:t>
          </a:r>
          <a:r>
            <a:rPr lang="es-ES" dirty="0" smtClean="0"/>
            <a:t>Industrial Ethernet es una red estándar basada en la norma IEEE802.3 especialmente diseñada para la industria: equipos robustos e instalaciones inmunes al ruido. Diseñada para trabajar a nivel de célula, pero con una enorme potencialidad para entrar al nivel de los buses de campo utilizando protocolos normalizados como ISO y TCP/IP.</a:t>
          </a:r>
          <a:r>
            <a:rPr lang="es-EC" dirty="0" smtClean="0"/>
            <a:t> </a:t>
          </a:r>
          <a:endParaRPr lang="es-EC" dirty="0"/>
        </a:p>
      </dgm:t>
    </dgm:pt>
    <dgm:pt modelId="{F5EFC0F8-D5B2-4374-9A6F-F56786ABE077}" type="parTrans" cxnId="{970A70A7-E7E3-43B8-92E4-DE610F6FA58A}">
      <dgm:prSet/>
      <dgm:spPr/>
      <dgm:t>
        <a:bodyPr/>
        <a:lstStyle/>
        <a:p>
          <a:endParaRPr lang="es-EC"/>
        </a:p>
      </dgm:t>
    </dgm:pt>
    <dgm:pt modelId="{AC405C3B-AD36-4D85-BEBB-7A941351D851}" type="sibTrans" cxnId="{970A70A7-E7E3-43B8-92E4-DE610F6FA58A}">
      <dgm:prSet/>
      <dgm:spPr/>
      <dgm:t>
        <a:bodyPr/>
        <a:lstStyle/>
        <a:p>
          <a:endParaRPr lang="es-EC"/>
        </a:p>
      </dgm:t>
    </dgm:pt>
    <dgm:pt modelId="{EAFACC61-1B52-40E7-AF1F-25BA9C86D96E}">
      <dgm:prSet phldrT="[Texto]" phldr="1"/>
      <dgm:spPr/>
      <dgm:t>
        <a:bodyPr/>
        <a:lstStyle/>
        <a:p>
          <a:endParaRPr lang="es-EC" dirty="0"/>
        </a:p>
      </dgm:t>
    </dgm:pt>
    <dgm:pt modelId="{8EF2742D-B692-40A9-A430-2D31218499E5}" type="sibTrans" cxnId="{B279C2BE-7D2C-4EF0-B966-4D3C7926F504}">
      <dgm:prSet/>
      <dgm:spPr/>
      <dgm:t>
        <a:bodyPr/>
        <a:lstStyle/>
        <a:p>
          <a:endParaRPr lang="es-EC"/>
        </a:p>
      </dgm:t>
    </dgm:pt>
    <dgm:pt modelId="{117789CA-D729-4A6E-8BE6-A6B3108E39FC}" type="parTrans" cxnId="{B279C2BE-7D2C-4EF0-B966-4D3C7926F504}">
      <dgm:prSet/>
      <dgm:spPr/>
      <dgm:t>
        <a:bodyPr/>
        <a:lstStyle/>
        <a:p>
          <a:endParaRPr lang="es-EC"/>
        </a:p>
      </dgm:t>
    </dgm:pt>
    <dgm:pt modelId="{298DDA9C-3BB8-49FC-AF84-25CDAA881217}" type="pres">
      <dgm:prSet presAssocID="{9DDB158B-AD9F-435C-8310-FC81B3B5F6BA}" presName="Name0" presStyleCnt="0">
        <dgm:presLayoutVars>
          <dgm:chMax/>
          <dgm:chPref val="3"/>
          <dgm:dir/>
          <dgm:animOne val="branch"/>
          <dgm:animLvl val="lvl"/>
        </dgm:presLayoutVars>
      </dgm:prSet>
      <dgm:spPr/>
      <dgm:t>
        <a:bodyPr/>
        <a:lstStyle/>
        <a:p>
          <a:endParaRPr lang="es-EC"/>
        </a:p>
      </dgm:t>
    </dgm:pt>
    <dgm:pt modelId="{E9542748-49F8-406E-89DB-F8A424876BCE}" type="pres">
      <dgm:prSet presAssocID="{BB85C58E-561B-43CC-93BC-2AB7B40E18B8}" presName="composite" presStyleCnt="0"/>
      <dgm:spPr/>
    </dgm:pt>
    <dgm:pt modelId="{909AF023-F4A7-4EA6-ACF4-EC65B9D84E65}" type="pres">
      <dgm:prSet presAssocID="{BB85C58E-561B-43CC-93BC-2AB7B40E18B8}" presName="FirstChild" presStyleLbl="revTx" presStyleIdx="0" presStyleCnt="6">
        <dgm:presLayoutVars>
          <dgm:chMax val="0"/>
          <dgm:chPref val="0"/>
          <dgm:bulletEnabled val="1"/>
        </dgm:presLayoutVars>
      </dgm:prSet>
      <dgm:spPr/>
      <dgm:t>
        <a:bodyPr/>
        <a:lstStyle/>
        <a:p>
          <a:endParaRPr lang="es-EC"/>
        </a:p>
      </dgm:t>
    </dgm:pt>
    <dgm:pt modelId="{12C13158-AAC6-4DCF-A110-02597866E1E9}" type="pres">
      <dgm:prSet presAssocID="{BB85C58E-561B-43CC-93BC-2AB7B40E18B8}" presName="Parent" presStyleLbl="alignNode1" presStyleIdx="0" presStyleCnt="3">
        <dgm:presLayoutVars>
          <dgm:chMax val="3"/>
          <dgm:chPref val="3"/>
          <dgm:bulletEnabled val="1"/>
        </dgm:presLayoutVars>
      </dgm:prSet>
      <dgm:spPr/>
      <dgm:t>
        <a:bodyPr/>
        <a:lstStyle/>
        <a:p>
          <a:endParaRPr lang="es-EC"/>
        </a:p>
      </dgm:t>
    </dgm:pt>
    <dgm:pt modelId="{2C4BA2F5-A363-4C1C-A50C-4A1C980B3E00}" type="pres">
      <dgm:prSet presAssocID="{BB85C58E-561B-43CC-93BC-2AB7B40E18B8}" presName="Accent" presStyleLbl="parChTrans1D1" presStyleIdx="0" presStyleCnt="3"/>
      <dgm:spPr/>
    </dgm:pt>
    <dgm:pt modelId="{2201E489-D242-49B0-9C33-A65792C6628F}" type="pres">
      <dgm:prSet presAssocID="{BB85C58E-561B-43CC-93BC-2AB7B40E18B8}" presName="Child" presStyleLbl="revTx" presStyleIdx="1" presStyleCnt="6">
        <dgm:presLayoutVars>
          <dgm:chMax val="0"/>
          <dgm:chPref val="0"/>
          <dgm:bulletEnabled val="1"/>
        </dgm:presLayoutVars>
      </dgm:prSet>
      <dgm:spPr/>
      <dgm:t>
        <a:bodyPr/>
        <a:lstStyle/>
        <a:p>
          <a:endParaRPr lang="es-EC"/>
        </a:p>
      </dgm:t>
    </dgm:pt>
    <dgm:pt modelId="{5B57DCC2-74D4-4DCC-9CE8-FDF71FED5651}" type="pres">
      <dgm:prSet presAssocID="{037231E5-44A2-4E83-82A0-E3FC71DB9A6E}" presName="sibTrans" presStyleCnt="0"/>
      <dgm:spPr/>
    </dgm:pt>
    <dgm:pt modelId="{97A978C7-5994-4976-8B5C-48722AA5D816}" type="pres">
      <dgm:prSet presAssocID="{FCDE489C-669D-4ECC-92AE-9DF52381D364}" presName="composite" presStyleCnt="0"/>
      <dgm:spPr/>
    </dgm:pt>
    <dgm:pt modelId="{C9F157C4-C5E6-4E92-B154-D395DFA94624}" type="pres">
      <dgm:prSet presAssocID="{FCDE489C-669D-4ECC-92AE-9DF52381D364}" presName="FirstChild" presStyleLbl="revTx" presStyleIdx="2" presStyleCnt="6">
        <dgm:presLayoutVars>
          <dgm:chMax val="0"/>
          <dgm:chPref val="0"/>
          <dgm:bulletEnabled val="1"/>
        </dgm:presLayoutVars>
      </dgm:prSet>
      <dgm:spPr/>
      <dgm:t>
        <a:bodyPr/>
        <a:lstStyle/>
        <a:p>
          <a:endParaRPr lang="es-EC"/>
        </a:p>
      </dgm:t>
    </dgm:pt>
    <dgm:pt modelId="{940A3672-9097-4054-92CE-2DF0E9397CE6}" type="pres">
      <dgm:prSet presAssocID="{FCDE489C-669D-4ECC-92AE-9DF52381D364}" presName="Parent" presStyleLbl="alignNode1" presStyleIdx="1" presStyleCnt="3">
        <dgm:presLayoutVars>
          <dgm:chMax val="3"/>
          <dgm:chPref val="3"/>
          <dgm:bulletEnabled val="1"/>
        </dgm:presLayoutVars>
      </dgm:prSet>
      <dgm:spPr/>
      <dgm:t>
        <a:bodyPr/>
        <a:lstStyle/>
        <a:p>
          <a:endParaRPr lang="es-EC"/>
        </a:p>
      </dgm:t>
    </dgm:pt>
    <dgm:pt modelId="{34F57460-F2D1-46AA-928E-828424019894}" type="pres">
      <dgm:prSet presAssocID="{FCDE489C-669D-4ECC-92AE-9DF52381D364}" presName="Accent" presStyleLbl="parChTrans1D1" presStyleIdx="1" presStyleCnt="3"/>
      <dgm:spPr/>
    </dgm:pt>
    <dgm:pt modelId="{966E5FC0-A746-4B89-8F1D-8E086CCB3363}" type="pres">
      <dgm:prSet presAssocID="{FCDE489C-669D-4ECC-92AE-9DF52381D364}" presName="Child" presStyleLbl="revTx" presStyleIdx="3" presStyleCnt="6">
        <dgm:presLayoutVars>
          <dgm:chMax val="0"/>
          <dgm:chPref val="0"/>
          <dgm:bulletEnabled val="1"/>
        </dgm:presLayoutVars>
      </dgm:prSet>
      <dgm:spPr/>
      <dgm:t>
        <a:bodyPr/>
        <a:lstStyle/>
        <a:p>
          <a:endParaRPr lang="es-EC"/>
        </a:p>
      </dgm:t>
    </dgm:pt>
    <dgm:pt modelId="{05E50C0D-C04F-476C-BC47-07F86DC3E0BF}" type="pres">
      <dgm:prSet presAssocID="{B3BE633C-48D5-4467-A88D-635A05E68C46}" presName="sibTrans" presStyleCnt="0"/>
      <dgm:spPr/>
    </dgm:pt>
    <dgm:pt modelId="{A84F73CE-F3BE-4730-A17F-FFF1F0699A25}" type="pres">
      <dgm:prSet presAssocID="{4FC50956-9E5A-46E9-A583-9902A00BAE65}" presName="composite" presStyleCnt="0"/>
      <dgm:spPr/>
    </dgm:pt>
    <dgm:pt modelId="{C9458159-3DDA-491D-90AD-46A50DF904EE}" type="pres">
      <dgm:prSet presAssocID="{4FC50956-9E5A-46E9-A583-9902A00BAE65}" presName="FirstChild" presStyleLbl="revTx" presStyleIdx="4" presStyleCnt="6">
        <dgm:presLayoutVars>
          <dgm:chMax val="0"/>
          <dgm:chPref val="0"/>
          <dgm:bulletEnabled val="1"/>
        </dgm:presLayoutVars>
      </dgm:prSet>
      <dgm:spPr/>
      <dgm:t>
        <a:bodyPr/>
        <a:lstStyle/>
        <a:p>
          <a:endParaRPr lang="es-EC"/>
        </a:p>
      </dgm:t>
    </dgm:pt>
    <dgm:pt modelId="{34D73292-5EDA-45C1-B2E8-EBA8E593B31E}" type="pres">
      <dgm:prSet presAssocID="{4FC50956-9E5A-46E9-A583-9902A00BAE65}" presName="Parent" presStyleLbl="alignNode1" presStyleIdx="2" presStyleCnt="3">
        <dgm:presLayoutVars>
          <dgm:chMax val="3"/>
          <dgm:chPref val="3"/>
          <dgm:bulletEnabled val="1"/>
        </dgm:presLayoutVars>
      </dgm:prSet>
      <dgm:spPr/>
      <dgm:t>
        <a:bodyPr/>
        <a:lstStyle/>
        <a:p>
          <a:endParaRPr lang="es-EC"/>
        </a:p>
      </dgm:t>
    </dgm:pt>
    <dgm:pt modelId="{D583EAE2-D6D0-4813-BC7F-AFE6D09EC91E}" type="pres">
      <dgm:prSet presAssocID="{4FC50956-9E5A-46E9-A583-9902A00BAE65}" presName="Accent" presStyleLbl="parChTrans1D1" presStyleIdx="2" presStyleCnt="3"/>
      <dgm:spPr/>
    </dgm:pt>
    <dgm:pt modelId="{940AC3C0-7CF7-498E-9336-39E7CB7D515D}" type="pres">
      <dgm:prSet presAssocID="{4FC50956-9E5A-46E9-A583-9902A00BAE65}" presName="Child" presStyleLbl="revTx" presStyleIdx="5" presStyleCnt="6">
        <dgm:presLayoutVars>
          <dgm:chMax val="0"/>
          <dgm:chPref val="0"/>
          <dgm:bulletEnabled val="1"/>
        </dgm:presLayoutVars>
      </dgm:prSet>
      <dgm:spPr/>
      <dgm:t>
        <a:bodyPr/>
        <a:lstStyle/>
        <a:p>
          <a:endParaRPr lang="es-EC"/>
        </a:p>
      </dgm:t>
    </dgm:pt>
  </dgm:ptLst>
  <dgm:cxnLst>
    <dgm:cxn modelId="{EE705509-D606-4156-A3F5-1548144672E8}" type="presOf" srcId="{4FC50956-9E5A-46E9-A583-9902A00BAE65}" destId="{34D73292-5EDA-45C1-B2E8-EBA8E593B31E}" srcOrd="0" destOrd="0" presId="urn:microsoft.com/office/officeart/2011/layout/TabList"/>
    <dgm:cxn modelId="{2196B181-E463-4832-BF05-0044F1AB45A3}" srcId="{BB85C58E-561B-43CC-93BC-2AB7B40E18B8}" destId="{22443248-DBB8-47AF-9600-0A2E0E4F0D3A}" srcOrd="1" destOrd="0" parTransId="{DB277E80-2FBE-4860-8613-EEB030E1732E}" sibTransId="{45968176-65F0-4227-BE29-23C2A2DDBF37}"/>
    <dgm:cxn modelId="{6A348F53-BDCB-42F9-A1AD-3E0BD8FDBE3C}" type="presOf" srcId="{FCDE489C-669D-4ECC-92AE-9DF52381D364}" destId="{940A3672-9097-4054-92CE-2DF0E9397CE6}" srcOrd="0" destOrd="0" presId="urn:microsoft.com/office/officeart/2011/layout/TabList"/>
    <dgm:cxn modelId="{C233CD29-3AA5-46D0-ACBE-57927D7AF968}" srcId="{BB85C58E-561B-43CC-93BC-2AB7B40E18B8}" destId="{EF1E6999-BB91-46D7-B8D3-2138E24FEBE7}" srcOrd="0" destOrd="0" parTransId="{2A0A0D70-C9E3-4E5F-8820-CA4889F13E34}" sibTransId="{61878FFB-8D1A-4266-955E-5F0AC9431389}"/>
    <dgm:cxn modelId="{BEA40A92-3A46-47F9-BEFC-53ACE179B777}" type="presOf" srcId="{AE8A26A4-2B1A-47F6-85EA-53A3B17D4018}" destId="{966E5FC0-A746-4B89-8F1D-8E086CCB3363}" srcOrd="0" destOrd="0" presId="urn:microsoft.com/office/officeart/2011/layout/TabList"/>
    <dgm:cxn modelId="{C31CA144-C594-4003-A41F-7A0FD9B5EA7C}" type="presOf" srcId="{DFE605F0-8DCD-44D9-8AEE-38B6F69402F9}" destId="{C9F157C4-C5E6-4E92-B154-D395DFA94624}" srcOrd="0" destOrd="0" presId="urn:microsoft.com/office/officeart/2011/layout/TabList"/>
    <dgm:cxn modelId="{B875FE8B-B426-4CAB-B3E1-91DE28DDD025}" srcId="{9DDB158B-AD9F-435C-8310-FC81B3B5F6BA}" destId="{BB85C58E-561B-43CC-93BC-2AB7B40E18B8}" srcOrd="0" destOrd="0" parTransId="{C67D1419-829B-45A6-A3C0-06687AA6525C}" sibTransId="{037231E5-44A2-4E83-82A0-E3FC71DB9A6E}"/>
    <dgm:cxn modelId="{B279C2BE-7D2C-4EF0-B966-4D3C7926F504}" srcId="{4FC50956-9E5A-46E9-A583-9902A00BAE65}" destId="{EAFACC61-1B52-40E7-AF1F-25BA9C86D96E}" srcOrd="0" destOrd="0" parTransId="{117789CA-D729-4A6E-8BE6-A6B3108E39FC}" sibTransId="{8EF2742D-B692-40A9-A430-2D31218499E5}"/>
    <dgm:cxn modelId="{864BEBF9-E13D-472D-982F-FAAF7B6E1343}" type="presOf" srcId="{EAFACC61-1B52-40E7-AF1F-25BA9C86D96E}" destId="{C9458159-3DDA-491D-90AD-46A50DF904EE}" srcOrd="0" destOrd="0" presId="urn:microsoft.com/office/officeart/2011/layout/TabList"/>
    <dgm:cxn modelId="{D7973849-72C3-47F2-939E-80F98EB76DAB}" type="presOf" srcId="{BB85C58E-561B-43CC-93BC-2AB7B40E18B8}" destId="{12C13158-AAC6-4DCF-A110-02597866E1E9}" srcOrd="0" destOrd="0" presId="urn:microsoft.com/office/officeart/2011/layout/TabList"/>
    <dgm:cxn modelId="{31BF7FEA-55D9-4373-9B50-B0B048DA11E5}" srcId="{FCDE489C-669D-4ECC-92AE-9DF52381D364}" destId="{AE8A26A4-2B1A-47F6-85EA-53A3B17D4018}" srcOrd="1" destOrd="0" parTransId="{F96CD236-E25F-44ED-AB07-31378E0C6E56}" sibTransId="{AACFC0C5-D6DD-4FAB-B5E3-EDEC6E18E396}"/>
    <dgm:cxn modelId="{D4267E3E-2A0C-4D08-B5F1-3B8E25DE3876}" type="presOf" srcId="{97F7AF69-5327-4579-A106-15129FF68ECA}" destId="{940AC3C0-7CF7-498E-9336-39E7CB7D515D}" srcOrd="0" destOrd="0" presId="urn:microsoft.com/office/officeart/2011/layout/TabList"/>
    <dgm:cxn modelId="{970A70A7-E7E3-43B8-92E4-DE610F6FA58A}" srcId="{4FC50956-9E5A-46E9-A583-9902A00BAE65}" destId="{97F7AF69-5327-4579-A106-15129FF68ECA}" srcOrd="1" destOrd="0" parTransId="{F5EFC0F8-D5B2-4374-9A6F-F56786ABE077}" sibTransId="{AC405C3B-AD36-4D85-BEBB-7A941351D851}"/>
    <dgm:cxn modelId="{C9C34977-82A5-4467-8F32-DECEF108761A}" srcId="{9DDB158B-AD9F-435C-8310-FC81B3B5F6BA}" destId="{FCDE489C-669D-4ECC-92AE-9DF52381D364}" srcOrd="1" destOrd="0" parTransId="{C2D1E3FD-A100-41E7-B07D-502B5B305CE7}" sibTransId="{B3BE633C-48D5-4467-A88D-635A05E68C46}"/>
    <dgm:cxn modelId="{0D4FEECC-A540-4416-83A9-B9158D441AC2}" srcId="{9DDB158B-AD9F-435C-8310-FC81B3B5F6BA}" destId="{4FC50956-9E5A-46E9-A583-9902A00BAE65}" srcOrd="2" destOrd="0" parTransId="{8DCB81CD-36F1-41F1-B93D-66A5429004C4}" sibTransId="{4FE82090-A768-4024-B07B-3BF35C04D34C}"/>
    <dgm:cxn modelId="{078AC285-6248-403C-AE5B-0396A7FDAC2E}" type="presOf" srcId="{EF1E6999-BB91-46D7-B8D3-2138E24FEBE7}" destId="{909AF023-F4A7-4EA6-ACF4-EC65B9D84E65}" srcOrd="0" destOrd="0" presId="urn:microsoft.com/office/officeart/2011/layout/TabList"/>
    <dgm:cxn modelId="{B004BEAB-A8C6-4833-804E-26E552C42AA0}" type="presOf" srcId="{9DDB158B-AD9F-435C-8310-FC81B3B5F6BA}" destId="{298DDA9C-3BB8-49FC-AF84-25CDAA881217}" srcOrd="0" destOrd="0" presId="urn:microsoft.com/office/officeart/2011/layout/TabList"/>
    <dgm:cxn modelId="{F1C80DCA-A035-483D-8ED6-AC1D6BE96C28}" type="presOf" srcId="{22443248-DBB8-47AF-9600-0A2E0E4F0D3A}" destId="{2201E489-D242-49B0-9C33-A65792C6628F}" srcOrd="0" destOrd="0" presId="urn:microsoft.com/office/officeart/2011/layout/TabList"/>
    <dgm:cxn modelId="{AB2241E0-1CD7-4030-B42B-6E9B35D5FA17}" srcId="{FCDE489C-669D-4ECC-92AE-9DF52381D364}" destId="{DFE605F0-8DCD-44D9-8AEE-38B6F69402F9}" srcOrd="0" destOrd="0" parTransId="{068ACB84-9A0C-40F7-B041-CEE50773D095}" sibTransId="{DE023222-8C5B-420C-9E83-C02B204FC3ED}"/>
    <dgm:cxn modelId="{DF592C8D-EE53-4B8B-A6F4-60E96B8E7081}" type="presParOf" srcId="{298DDA9C-3BB8-49FC-AF84-25CDAA881217}" destId="{E9542748-49F8-406E-89DB-F8A424876BCE}" srcOrd="0" destOrd="0" presId="urn:microsoft.com/office/officeart/2011/layout/TabList"/>
    <dgm:cxn modelId="{0330BC21-FCA1-457E-9D8D-053ACAA12F50}" type="presParOf" srcId="{E9542748-49F8-406E-89DB-F8A424876BCE}" destId="{909AF023-F4A7-4EA6-ACF4-EC65B9D84E65}" srcOrd="0" destOrd="0" presId="urn:microsoft.com/office/officeart/2011/layout/TabList"/>
    <dgm:cxn modelId="{D0636394-4B4F-4D95-8EE9-BA60F664C95B}" type="presParOf" srcId="{E9542748-49F8-406E-89DB-F8A424876BCE}" destId="{12C13158-AAC6-4DCF-A110-02597866E1E9}" srcOrd="1" destOrd="0" presId="urn:microsoft.com/office/officeart/2011/layout/TabList"/>
    <dgm:cxn modelId="{3D392834-2754-4A74-BF9A-1847372E2357}" type="presParOf" srcId="{E9542748-49F8-406E-89DB-F8A424876BCE}" destId="{2C4BA2F5-A363-4C1C-A50C-4A1C980B3E00}" srcOrd="2" destOrd="0" presId="urn:microsoft.com/office/officeart/2011/layout/TabList"/>
    <dgm:cxn modelId="{BAB2F7FC-3A7B-42A9-90C1-DBA0206D65D8}" type="presParOf" srcId="{298DDA9C-3BB8-49FC-AF84-25CDAA881217}" destId="{2201E489-D242-49B0-9C33-A65792C6628F}" srcOrd="1" destOrd="0" presId="urn:microsoft.com/office/officeart/2011/layout/TabList"/>
    <dgm:cxn modelId="{D2E45D30-DB79-4C6E-8309-787A30E71EB5}" type="presParOf" srcId="{298DDA9C-3BB8-49FC-AF84-25CDAA881217}" destId="{5B57DCC2-74D4-4DCC-9CE8-FDF71FED5651}" srcOrd="2" destOrd="0" presId="urn:microsoft.com/office/officeart/2011/layout/TabList"/>
    <dgm:cxn modelId="{FD014F6D-3C3A-434B-B80E-AE20BB30681C}" type="presParOf" srcId="{298DDA9C-3BB8-49FC-AF84-25CDAA881217}" destId="{97A978C7-5994-4976-8B5C-48722AA5D816}" srcOrd="3" destOrd="0" presId="urn:microsoft.com/office/officeart/2011/layout/TabList"/>
    <dgm:cxn modelId="{422386A1-7CCE-4C40-A061-8C090816236D}" type="presParOf" srcId="{97A978C7-5994-4976-8B5C-48722AA5D816}" destId="{C9F157C4-C5E6-4E92-B154-D395DFA94624}" srcOrd="0" destOrd="0" presId="urn:microsoft.com/office/officeart/2011/layout/TabList"/>
    <dgm:cxn modelId="{88C3C299-A793-4D75-A8E9-45F9769CBB16}" type="presParOf" srcId="{97A978C7-5994-4976-8B5C-48722AA5D816}" destId="{940A3672-9097-4054-92CE-2DF0E9397CE6}" srcOrd="1" destOrd="0" presId="urn:microsoft.com/office/officeart/2011/layout/TabList"/>
    <dgm:cxn modelId="{0890203E-227F-4087-96D6-320F2DF8A0AF}" type="presParOf" srcId="{97A978C7-5994-4976-8B5C-48722AA5D816}" destId="{34F57460-F2D1-46AA-928E-828424019894}" srcOrd="2" destOrd="0" presId="urn:microsoft.com/office/officeart/2011/layout/TabList"/>
    <dgm:cxn modelId="{39B6DB80-74C8-4A4D-9B09-38F729515A7A}" type="presParOf" srcId="{298DDA9C-3BB8-49FC-AF84-25CDAA881217}" destId="{966E5FC0-A746-4B89-8F1D-8E086CCB3363}" srcOrd="4" destOrd="0" presId="urn:microsoft.com/office/officeart/2011/layout/TabList"/>
    <dgm:cxn modelId="{15C06E98-0B86-4A94-862B-8146296A2D46}" type="presParOf" srcId="{298DDA9C-3BB8-49FC-AF84-25CDAA881217}" destId="{05E50C0D-C04F-476C-BC47-07F86DC3E0BF}" srcOrd="5" destOrd="0" presId="urn:microsoft.com/office/officeart/2011/layout/TabList"/>
    <dgm:cxn modelId="{D1DC3841-48BD-4247-86F2-D6BE67C634CE}" type="presParOf" srcId="{298DDA9C-3BB8-49FC-AF84-25CDAA881217}" destId="{A84F73CE-F3BE-4730-A17F-FFF1F0699A25}" srcOrd="6" destOrd="0" presId="urn:microsoft.com/office/officeart/2011/layout/TabList"/>
    <dgm:cxn modelId="{C7DBA6CD-398F-4D32-B860-CEA9B53431A0}" type="presParOf" srcId="{A84F73CE-F3BE-4730-A17F-FFF1F0699A25}" destId="{C9458159-3DDA-491D-90AD-46A50DF904EE}" srcOrd="0" destOrd="0" presId="urn:microsoft.com/office/officeart/2011/layout/TabList"/>
    <dgm:cxn modelId="{58ECF3B4-976D-4028-8EFA-F9A5F18BACCC}" type="presParOf" srcId="{A84F73CE-F3BE-4730-A17F-FFF1F0699A25}" destId="{34D73292-5EDA-45C1-B2E8-EBA8E593B31E}" srcOrd="1" destOrd="0" presId="urn:microsoft.com/office/officeart/2011/layout/TabList"/>
    <dgm:cxn modelId="{97011EA6-E8FA-4101-B060-BDE0C5569509}" type="presParOf" srcId="{A84F73CE-F3BE-4730-A17F-FFF1F0699A25}" destId="{D583EAE2-D6D0-4813-BC7F-AFE6D09EC91E}" srcOrd="2" destOrd="0" presId="urn:microsoft.com/office/officeart/2011/layout/TabList"/>
    <dgm:cxn modelId="{D91CAE09-A123-46A0-B68D-2AB2E4CEA52A}" type="presParOf" srcId="{298DDA9C-3BB8-49FC-AF84-25CDAA881217}" destId="{940AC3C0-7CF7-498E-9336-39E7CB7D515D}" srcOrd="7" destOrd="0" presId="urn:microsoft.com/office/officeart/2011/layout/Tab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DB158B-AD9F-435C-8310-FC81B3B5F6BA}"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s-EC"/>
        </a:p>
      </dgm:t>
    </dgm:pt>
    <dgm:pt modelId="{BB85C58E-561B-43CC-93BC-2AB7B40E18B8}">
      <dgm:prSet phldrT="[Texto]"/>
      <dgm:spPr/>
      <dgm:t>
        <a:bodyPr/>
        <a:lstStyle/>
        <a:p>
          <a:r>
            <a:rPr lang="es-EC" dirty="0" smtClean="0"/>
            <a:t>Software PC Access</a:t>
          </a:r>
          <a:endParaRPr lang="es-EC" dirty="0"/>
        </a:p>
      </dgm:t>
    </dgm:pt>
    <dgm:pt modelId="{C67D1419-829B-45A6-A3C0-06687AA6525C}" type="parTrans" cxnId="{B875FE8B-B426-4CAB-B3E1-91DE28DDD025}">
      <dgm:prSet/>
      <dgm:spPr/>
      <dgm:t>
        <a:bodyPr/>
        <a:lstStyle/>
        <a:p>
          <a:endParaRPr lang="es-EC"/>
        </a:p>
      </dgm:t>
    </dgm:pt>
    <dgm:pt modelId="{037231E5-44A2-4E83-82A0-E3FC71DB9A6E}" type="sibTrans" cxnId="{B875FE8B-B426-4CAB-B3E1-91DE28DDD025}">
      <dgm:prSet/>
      <dgm:spPr/>
      <dgm:t>
        <a:bodyPr/>
        <a:lstStyle/>
        <a:p>
          <a:endParaRPr lang="es-EC"/>
        </a:p>
      </dgm:t>
    </dgm:pt>
    <dgm:pt modelId="{EF1E6999-BB91-46D7-B8D3-2138E24FEBE7}">
      <dgm:prSet phldrT="[Texto]" phldr="1"/>
      <dgm:spPr/>
      <dgm:t>
        <a:bodyPr/>
        <a:lstStyle/>
        <a:p>
          <a:endParaRPr lang="es-EC" dirty="0"/>
        </a:p>
      </dgm:t>
    </dgm:pt>
    <dgm:pt modelId="{2A0A0D70-C9E3-4E5F-8820-CA4889F13E34}" type="parTrans" cxnId="{C233CD29-3AA5-46D0-ACBE-57927D7AF968}">
      <dgm:prSet/>
      <dgm:spPr/>
      <dgm:t>
        <a:bodyPr/>
        <a:lstStyle/>
        <a:p>
          <a:endParaRPr lang="es-EC"/>
        </a:p>
      </dgm:t>
    </dgm:pt>
    <dgm:pt modelId="{61878FFB-8D1A-4266-955E-5F0AC9431389}" type="sibTrans" cxnId="{C233CD29-3AA5-46D0-ACBE-57927D7AF968}">
      <dgm:prSet/>
      <dgm:spPr/>
      <dgm:t>
        <a:bodyPr/>
        <a:lstStyle/>
        <a:p>
          <a:endParaRPr lang="es-EC"/>
        </a:p>
      </dgm:t>
    </dgm:pt>
    <dgm:pt modelId="{22443248-DBB8-47AF-9600-0A2E0E4F0D3A}">
      <dgm:prSet phldrT="[Texto]"/>
      <dgm:spPr/>
      <dgm:t>
        <a:bodyPr/>
        <a:lstStyle/>
        <a:p>
          <a:r>
            <a:rPr lang="es-ES" dirty="0" smtClean="0"/>
            <a:t>Cumple con la función de trabajar como un Servidor OPC para los PLC de Siemens el mismo que provee una conectividad robusta a través de Ethernet con la familia de </a:t>
          </a:r>
          <a:r>
            <a:rPr lang="es-ES" dirty="0" err="1" smtClean="0"/>
            <a:t>PLCs</a:t>
          </a:r>
          <a:r>
            <a:rPr lang="es-ES" dirty="0" smtClean="0"/>
            <a:t> S7 (S7-200, S7-300, S7-400 y S7 1200 Series), accediendo fácilmente y de inmediato a los datos del PLC de Siemens S7. Este software permite de manera sencilla acceder a los datos del PLC desde Excel.</a:t>
          </a:r>
          <a:endParaRPr lang="es-EC" dirty="0"/>
        </a:p>
      </dgm:t>
    </dgm:pt>
    <dgm:pt modelId="{DB277E80-2FBE-4860-8613-EEB030E1732E}" type="parTrans" cxnId="{2196B181-E463-4832-BF05-0044F1AB45A3}">
      <dgm:prSet/>
      <dgm:spPr/>
      <dgm:t>
        <a:bodyPr/>
        <a:lstStyle/>
        <a:p>
          <a:endParaRPr lang="es-EC"/>
        </a:p>
      </dgm:t>
    </dgm:pt>
    <dgm:pt modelId="{45968176-65F0-4227-BE29-23C2A2DDBF37}" type="sibTrans" cxnId="{2196B181-E463-4832-BF05-0044F1AB45A3}">
      <dgm:prSet/>
      <dgm:spPr/>
      <dgm:t>
        <a:bodyPr/>
        <a:lstStyle/>
        <a:p>
          <a:endParaRPr lang="es-EC"/>
        </a:p>
      </dgm:t>
    </dgm:pt>
    <dgm:pt modelId="{FCDE489C-669D-4ECC-92AE-9DF52381D364}">
      <dgm:prSet phldrT="[Texto]"/>
      <dgm:spPr/>
      <dgm:t>
        <a:bodyPr/>
        <a:lstStyle/>
        <a:p>
          <a:r>
            <a:rPr lang="es-EC" dirty="0" smtClean="0"/>
            <a:t>Base de Datos</a:t>
          </a:r>
          <a:endParaRPr lang="es-EC" dirty="0"/>
        </a:p>
      </dgm:t>
    </dgm:pt>
    <dgm:pt modelId="{C2D1E3FD-A100-41E7-B07D-502B5B305CE7}" type="parTrans" cxnId="{C9C34977-82A5-4467-8F32-DECEF108761A}">
      <dgm:prSet/>
      <dgm:spPr/>
      <dgm:t>
        <a:bodyPr/>
        <a:lstStyle/>
        <a:p>
          <a:endParaRPr lang="es-EC"/>
        </a:p>
      </dgm:t>
    </dgm:pt>
    <dgm:pt modelId="{B3BE633C-48D5-4467-A88D-635A05E68C46}" type="sibTrans" cxnId="{C9C34977-82A5-4467-8F32-DECEF108761A}">
      <dgm:prSet/>
      <dgm:spPr/>
      <dgm:t>
        <a:bodyPr/>
        <a:lstStyle/>
        <a:p>
          <a:endParaRPr lang="es-EC"/>
        </a:p>
      </dgm:t>
    </dgm:pt>
    <dgm:pt modelId="{DFE605F0-8DCD-44D9-8AEE-38B6F69402F9}">
      <dgm:prSet phldrT="[Texto]" phldr="1"/>
      <dgm:spPr/>
      <dgm:t>
        <a:bodyPr/>
        <a:lstStyle/>
        <a:p>
          <a:endParaRPr lang="es-EC" dirty="0"/>
        </a:p>
      </dgm:t>
    </dgm:pt>
    <dgm:pt modelId="{068ACB84-9A0C-40F7-B041-CEE50773D095}" type="parTrans" cxnId="{AB2241E0-1CD7-4030-B42B-6E9B35D5FA17}">
      <dgm:prSet/>
      <dgm:spPr/>
      <dgm:t>
        <a:bodyPr/>
        <a:lstStyle/>
        <a:p>
          <a:endParaRPr lang="es-EC"/>
        </a:p>
      </dgm:t>
    </dgm:pt>
    <dgm:pt modelId="{DE023222-8C5B-420C-9E83-C02B204FC3ED}" type="sibTrans" cxnId="{AB2241E0-1CD7-4030-B42B-6E9B35D5FA17}">
      <dgm:prSet/>
      <dgm:spPr/>
      <dgm:t>
        <a:bodyPr/>
        <a:lstStyle/>
        <a:p>
          <a:endParaRPr lang="es-EC"/>
        </a:p>
      </dgm:t>
    </dgm:pt>
    <dgm:pt modelId="{AE8A26A4-2B1A-47F6-85EA-53A3B17D4018}">
      <dgm:prSet phldrT="[Texto]"/>
      <dgm:spPr/>
      <dgm:t>
        <a:bodyPr/>
        <a:lstStyle/>
        <a:p>
          <a:pPr algn="just"/>
          <a:r>
            <a:rPr lang="es-EC" dirty="0" smtClean="0"/>
            <a:t>Conjunto de datos organizados que comparten alguna relación para su uso posterior en formato digital.</a:t>
          </a:r>
          <a:endParaRPr lang="es-EC" dirty="0"/>
        </a:p>
      </dgm:t>
    </dgm:pt>
    <dgm:pt modelId="{F96CD236-E25F-44ED-AB07-31378E0C6E56}" type="parTrans" cxnId="{31BF7FEA-55D9-4373-9B50-B0B048DA11E5}">
      <dgm:prSet/>
      <dgm:spPr/>
      <dgm:t>
        <a:bodyPr/>
        <a:lstStyle/>
        <a:p>
          <a:endParaRPr lang="es-EC"/>
        </a:p>
      </dgm:t>
    </dgm:pt>
    <dgm:pt modelId="{AACFC0C5-D6DD-4FAB-B5E3-EDEC6E18E396}" type="sibTrans" cxnId="{31BF7FEA-55D9-4373-9B50-B0B048DA11E5}">
      <dgm:prSet/>
      <dgm:spPr/>
      <dgm:t>
        <a:bodyPr/>
        <a:lstStyle/>
        <a:p>
          <a:endParaRPr lang="es-EC"/>
        </a:p>
      </dgm:t>
    </dgm:pt>
    <dgm:pt modelId="{4FC50956-9E5A-46E9-A583-9902A00BAE65}">
      <dgm:prSet phldrT="[Texto]"/>
      <dgm:spPr/>
      <dgm:t>
        <a:bodyPr/>
        <a:lstStyle/>
        <a:p>
          <a:r>
            <a:rPr lang="es-EC" dirty="0" smtClean="0"/>
            <a:t>SQL</a:t>
          </a:r>
          <a:endParaRPr lang="es-EC" dirty="0"/>
        </a:p>
      </dgm:t>
    </dgm:pt>
    <dgm:pt modelId="{8DCB81CD-36F1-41F1-B93D-66A5429004C4}" type="parTrans" cxnId="{0D4FEECC-A540-4416-83A9-B9158D441AC2}">
      <dgm:prSet/>
      <dgm:spPr/>
      <dgm:t>
        <a:bodyPr/>
        <a:lstStyle/>
        <a:p>
          <a:endParaRPr lang="es-EC"/>
        </a:p>
      </dgm:t>
    </dgm:pt>
    <dgm:pt modelId="{4FE82090-A768-4024-B07B-3BF35C04D34C}" type="sibTrans" cxnId="{0D4FEECC-A540-4416-83A9-B9158D441AC2}">
      <dgm:prSet/>
      <dgm:spPr/>
      <dgm:t>
        <a:bodyPr/>
        <a:lstStyle/>
        <a:p>
          <a:endParaRPr lang="es-EC"/>
        </a:p>
      </dgm:t>
    </dgm:pt>
    <dgm:pt modelId="{EAFACC61-1B52-40E7-AF1F-25BA9C86D96E}">
      <dgm:prSet phldrT="[Texto]" phldr="1"/>
      <dgm:spPr/>
      <dgm:t>
        <a:bodyPr/>
        <a:lstStyle/>
        <a:p>
          <a:endParaRPr lang="es-EC" dirty="0"/>
        </a:p>
      </dgm:t>
    </dgm:pt>
    <dgm:pt modelId="{117789CA-D729-4A6E-8BE6-A6B3108E39FC}" type="parTrans" cxnId="{B279C2BE-7D2C-4EF0-B966-4D3C7926F504}">
      <dgm:prSet/>
      <dgm:spPr/>
      <dgm:t>
        <a:bodyPr/>
        <a:lstStyle/>
        <a:p>
          <a:endParaRPr lang="es-EC"/>
        </a:p>
      </dgm:t>
    </dgm:pt>
    <dgm:pt modelId="{8EF2742D-B692-40A9-A430-2D31218499E5}" type="sibTrans" cxnId="{B279C2BE-7D2C-4EF0-B966-4D3C7926F504}">
      <dgm:prSet/>
      <dgm:spPr/>
      <dgm:t>
        <a:bodyPr/>
        <a:lstStyle/>
        <a:p>
          <a:endParaRPr lang="es-EC"/>
        </a:p>
      </dgm:t>
    </dgm:pt>
    <dgm:pt modelId="{97F7AF69-5327-4579-A106-15129FF68ECA}">
      <dgm:prSet phldrT="[Texto]"/>
      <dgm:spPr/>
      <dgm:t>
        <a:bodyPr/>
        <a:lstStyle/>
        <a:p>
          <a:pPr algn="just"/>
          <a:r>
            <a:rPr lang="es-EC" dirty="0" smtClean="0"/>
            <a:t>Es un lenguaje para bases de datos que permite especificar diversos tipos de operaciones, formado por comandos, cláusulas, operadores y funciones de agregado. </a:t>
          </a:r>
          <a:endParaRPr lang="es-EC" dirty="0"/>
        </a:p>
      </dgm:t>
    </dgm:pt>
    <dgm:pt modelId="{F5EFC0F8-D5B2-4374-9A6F-F56786ABE077}" type="parTrans" cxnId="{970A70A7-E7E3-43B8-92E4-DE610F6FA58A}">
      <dgm:prSet/>
      <dgm:spPr/>
      <dgm:t>
        <a:bodyPr/>
        <a:lstStyle/>
        <a:p>
          <a:endParaRPr lang="es-EC"/>
        </a:p>
      </dgm:t>
    </dgm:pt>
    <dgm:pt modelId="{AC405C3B-AD36-4D85-BEBB-7A941351D851}" type="sibTrans" cxnId="{970A70A7-E7E3-43B8-92E4-DE610F6FA58A}">
      <dgm:prSet/>
      <dgm:spPr/>
      <dgm:t>
        <a:bodyPr/>
        <a:lstStyle/>
        <a:p>
          <a:endParaRPr lang="es-EC"/>
        </a:p>
      </dgm:t>
    </dgm:pt>
    <dgm:pt modelId="{298DDA9C-3BB8-49FC-AF84-25CDAA881217}" type="pres">
      <dgm:prSet presAssocID="{9DDB158B-AD9F-435C-8310-FC81B3B5F6BA}" presName="Name0" presStyleCnt="0">
        <dgm:presLayoutVars>
          <dgm:chMax/>
          <dgm:chPref val="3"/>
          <dgm:dir/>
          <dgm:animOne val="branch"/>
          <dgm:animLvl val="lvl"/>
        </dgm:presLayoutVars>
      </dgm:prSet>
      <dgm:spPr/>
      <dgm:t>
        <a:bodyPr/>
        <a:lstStyle/>
        <a:p>
          <a:endParaRPr lang="es-EC"/>
        </a:p>
      </dgm:t>
    </dgm:pt>
    <dgm:pt modelId="{E9542748-49F8-406E-89DB-F8A424876BCE}" type="pres">
      <dgm:prSet presAssocID="{BB85C58E-561B-43CC-93BC-2AB7B40E18B8}" presName="composite" presStyleCnt="0"/>
      <dgm:spPr/>
    </dgm:pt>
    <dgm:pt modelId="{909AF023-F4A7-4EA6-ACF4-EC65B9D84E65}" type="pres">
      <dgm:prSet presAssocID="{BB85C58E-561B-43CC-93BC-2AB7B40E18B8}" presName="FirstChild" presStyleLbl="revTx" presStyleIdx="0" presStyleCnt="6">
        <dgm:presLayoutVars>
          <dgm:chMax val="0"/>
          <dgm:chPref val="0"/>
          <dgm:bulletEnabled val="1"/>
        </dgm:presLayoutVars>
      </dgm:prSet>
      <dgm:spPr/>
      <dgm:t>
        <a:bodyPr/>
        <a:lstStyle/>
        <a:p>
          <a:endParaRPr lang="es-EC"/>
        </a:p>
      </dgm:t>
    </dgm:pt>
    <dgm:pt modelId="{12C13158-AAC6-4DCF-A110-02597866E1E9}" type="pres">
      <dgm:prSet presAssocID="{BB85C58E-561B-43CC-93BC-2AB7B40E18B8}" presName="Parent" presStyleLbl="alignNode1" presStyleIdx="0" presStyleCnt="3">
        <dgm:presLayoutVars>
          <dgm:chMax val="3"/>
          <dgm:chPref val="3"/>
          <dgm:bulletEnabled val="1"/>
        </dgm:presLayoutVars>
      </dgm:prSet>
      <dgm:spPr/>
      <dgm:t>
        <a:bodyPr/>
        <a:lstStyle/>
        <a:p>
          <a:endParaRPr lang="es-EC"/>
        </a:p>
      </dgm:t>
    </dgm:pt>
    <dgm:pt modelId="{2C4BA2F5-A363-4C1C-A50C-4A1C980B3E00}" type="pres">
      <dgm:prSet presAssocID="{BB85C58E-561B-43CC-93BC-2AB7B40E18B8}" presName="Accent" presStyleLbl="parChTrans1D1" presStyleIdx="0" presStyleCnt="3"/>
      <dgm:spPr/>
    </dgm:pt>
    <dgm:pt modelId="{2201E489-D242-49B0-9C33-A65792C6628F}" type="pres">
      <dgm:prSet presAssocID="{BB85C58E-561B-43CC-93BC-2AB7B40E18B8}" presName="Child" presStyleLbl="revTx" presStyleIdx="1" presStyleCnt="6">
        <dgm:presLayoutVars>
          <dgm:chMax val="0"/>
          <dgm:chPref val="0"/>
          <dgm:bulletEnabled val="1"/>
        </dgm:presLayoutVars>
      </dgm:prSet>
      <dgm:spPr/>
      <dgm:t>
        <a:bodyPr/>
        <a:lstStyle/>
        <a:p>
          <a:endParaRPr lang="es-EC"/>
        </a:p>
      </dgm:t>
    </dgm:pt>
    <dgm:pt modelId="{5B57DCC2-74D4-4DCC-9CE8-FDF71FED5651}" type="pres">
      <dgm:prSet presAssocID="{037231E5-44A2-4E83-82A0-E3FC71DB9A6E}" presName="sibTrans" presStyleCnt="0"/>
      <dgm:spPr/>
    </dgm:pt>
    <dgm:pt modelId="{97A978C7-5994-4976-8B5C-48722AA5D816}" type="pres">
      <dgm:prSet presAssocID="{FCDE489C-669D-4ECC-92AE-9DF52381D364}" presName="composite" presStyleCnt="0"/>
      <dgm:spPr/>
    </dgm:pt>
    <dgm:pt modelId="{C9F157C4-C5E6-4E92-B154-D395DFA94624}" type="pres">
      <dgm:prSet presAssocID="{FCDE489C-669D-4ECC-92AE-9DF52381D364}" presName="FirstChild" presStyleLbl="revTx" presStyleIdx="2" presStyleCnt="6">
        <dgm:presLayoutVars>
          <dgm:chMax val="0"/>
          <dgm:chPref val="0"/>
          <dgm:bulletEnabled val="1"/>
        </dgm:presLayoutVars>
      </dgm:prSet>
      <dgm:spPr/>
      <dgm:t>
        <a:bodyPr/>
        <a:lstStyle/>
        <a:p>
          <a:endParaRPr lang="es-EC"/>
        </a:p>
      </dgm:t>
    </dgm:pt>
    <dgm:pt modelId="{940A3672-9097-4054-92CE-2DF0E9397CE6}" type="pres">
      <dgm:prSet presAssocID="{FCDE489C-669D-4ECC-92AE-9DF52381D364}" presName="Parent" presStyleLbl="alignNode1" presStyleIdx="1" presStyleCnt="3">
        <dgm:presLayoutVars>
          <dgm:chMax val="3"/>
          <dgm:chPref val="3"/>
          <dgm:bulletEnabled val="1"/>
        </dgm:presLayoutVars>
      </dgm:prSet>
      <dgm:spPr/>
      <dgm:t>
        <a:bodyPr/>
        <a:lstStyle/>
        <a:p>
          <a:endParaRPr lang="es-EC"/>
        </a:p>
      </dgm:t>
    </dgm:pt>
    <dgm:pt modelId="{34F57460-F2D1-46AA-928E-828424019894}" type="pres">
      <dgm:prSet presAssocID="{FCDE489C-669D-4ECC-92AE-9DF52381D364}" presName="Accent" presStyleLbl="parChTrans1D1" presStyleIdx="1" presStyleCnt="3"/>
      <dgm:spPr/>
    </dgm:pt>
    <dgm:pt modelId="{966E5FC0-A746-4B89-8F1D-8E086CCB3363}" type="pres">
      <dgm:prSet presAssocID="{FCDE489C-669D-4ECC-92AE-9DF52381D364}" presName="Child" presStyleLbl="revTx" presStyleIdx="3" presStyleCnt="6">
        <dgm:presLayoutVars>
          <dgm:chMax val="0"/>
          <dgm:chPref val="0"/>
          <dgm:bulletEnabled val="1"/>
        </dgm:presLayoutVars>
      </dgm:prSet>
      <dgm:spPr/>
      <dgm:t>
        <a:bodyPr/>
        <a:lstStyle/>
        <a:p>
          <a:endParaRPr lang="es-EC"/>
        </a:p>
      </dgm:t>
    </dgm:pt>
    <dgm:pt modelId="{05E50C0D-C04F-476C-BC47-07F86DC3E0BF}" type="pres">
      <dgm:prSet presAssocID="{B3BE633C-48D5-4467-A88D-635A05E68C46}" presName="sibTrans" presStyleCnt="0"/>
      <dgm:spPr/>
    </dgm:pt>
    <dgm:pt modelId="{A84F73CE-F3BE-4730-A17F-FFF1F0699A25}" type="pres">
      <dgm:prSet presAssocID="{4FC50956-9E5A-46E9-A583-9902A00BAE65}" presName="composite" presStyleCnt="0"/>
      <dgm:spPr/>
    </dgm:pt>
    <dgm:pt modelId="{C9458159-3DDA-491D-90AD-46A50DF904EE}" type="pres">
      <dgm:prSet presAssocID="{4FC50956-9E5A-46E9-A583-9902A00BAE65}" presName="FirstChild" presStyleLbl="revTx" presStyleIdx="4" presStyleCnt="6">
        <dgm:presLayoutVars>
          <dgm:chMax val="0"/>
          <dgm:chPref val="0"/>
          <dgm:bulletEnabled val="1"/>
        </dgm:presLayoutVars>
      </dgm:prSet>
      <dgm:spPr/>
      <dgm:t>
        <a:bodyPr/>
        <a:lstStyle/>
        <a:p>
          <a:endParaRPr lang="es-EC"/>
        </a:p>
      </dgm:t>
    </dgm:pt>
    <dgm:pt modelId="{34D73292-5EDA-45C1-B2E8-EBA8E593B31E}" type="pres">
      <dgm:prSet presAssocID="{4FC50956-9E5A-46E9-A583-9902A00BAE65}" presName="Parent" presStyleLbl="alignNode1" presStyleIdx="2" presStyleCnt="3" custLinFactNeighborX="-22624" custLinFactNeighborY="2745">
        <dgm:presLayoutVars>
          <dgm:chMax val="3"/>
          <dgm:chPref val="3"/>
          <dgm:bulletEnabled val="1"/>
        </dgm:presLayoutVars>
      </dgm:prSet>
      <dgm:spPr/>
      <dgm:t>
        <a:bodyPr/>
        <a:lstStyle/>
        <a:p>
          <a:endParaRPr lang="es-EC"/>
        </a:p>
      </dgm:t>
    </dgm:pt>
    <dgm:pt modelId="{D583EAE2-D6D0-4813-BC7F-AFE6D09EC91E}" type="pres">
      <dgm:prSet presAssocID="{4FC50956-9E5A-46E9-A583-9902A00BAE65}" presName="Accent" presStyleLbl="parChTrans1D1" presStyleIdx="2" presStyleCnt="3"/>
      <dgm:spPr/>
    </dgm:pt>
    <dgm:pt modelId="{940AC3C0-7CF7-498E-9336-39E7CB7D515D}" type="pres">
      <dgm:prSet presAssocID="{4FC50956-9E5A-46E9-A583-9902A00BAE65}" presName="Child" presStyleLbl="revTx" presStyleIdx="5" presStyleCnt="6">
        <dgm:presLayoutVars>
          <dgm:chMax val="0"/>
          <dgm:chPref val="0"/>
          <dgm:bulletEnabled val="1"/>
        </dgm:presLayoutVars>
      </dgm:prSet>
      <dgm:spPr/>
      <dgm:t>
        <a:bodyPr/>
        <a:lstStyle/>
        <a:p>
          <a:endParaRPr lang="es-EC"/>
        </a:p>
      </dgm:t>
    </dgm:pt>
  </dgm:ptLst>
  <dgm:cxnLst>
    <dgm:cxn modelId="{ACE7DF56-56D4-46CC-8537-C7868C33F927}" type="presOf" srcId="{4FC50956-9E5A-46E9-A583-9902A00BAE65}" destId="{34D73292-5EDA-45C1-B2E8-EBA8E593B31E}" srcOrd="0" destOrd="0" presId="urn:microsoft.com/office/officeart/2011/layout/TabList"/>
    <dgm:cxn modelId="{772984B4-2BBC-42CD-B626-A9D2829B3072}" type="presOf" srcId="{9DDB158B-AD9F-435C-8310-FC81B3B5F6BA}" destId="{298DDA9C-3BB8-49FC-AF84-25CDAA881217}" srcOrd="0" destOrd="0" presId="urn:microsoft.com/office/officeart/2011/layout/TabList"/>
    <dgm:cxn modelId="{2196B181-E463-4832-BF05-0044F1AB45A3}" srcId="{BB85C58E-561B-43CC-93BC-2AB7B40E18B8}" destId="{22443248-DBB8-47AF-9600-0A2E0E4F0D3A}" srcOrd="1" destOrd="0" parTransId="{DB277E80-2FBE-4860-8613-EEB030E1732E}" sibTransId="{45968176-65F0-4227-BE29-23C2A2DDBF37}"/>
    <dgm:cxn modelId="{C233CD29-3AA5-46D0-ACBE-57927D7AF968}" srcId="{BB85C58E-561B-43CC-93BC-2AB7B40E18B8}" destId="{EF1E6999-BB91-46D7-B8D3-2138E24FEBE7}" srcOrd="0" destOrd="0" parTransId="{2A0A0D70-C9E3-4E5F-8820-CA4889F13E34}" sibTransId="{61878FFB-8D1A-4266-955E-5F0AC9431389}"/>
    <dgm:cxn modelId="{58FFB4A2-FF70-44C6-911F-A5632AF76C5A}" type="presOf" srcId="{EAFACC61-1B52-40E7-AF1F-25BA9C86D96E}" destId="{C9458159-3DDA-491D-90AD-46A50DF904EE}" srcOrd="0" destOrd="0" presId="urn:microsoft.com/office/officeart/2011/layout/TabList"/>
    <dgm:cxn modelId="{784D45A6-9CA3-4940-9819-A04D1610487B}" type="presOf" srcId="{DFE605F0-8DCD-44D9-8AEE-38B6F69402F9}" destId="{C9F157C4-C5E6-4E92-B154-D395DFA94624}" srcOrd="0" destOrd="0" presId="urn:microsoft.com/office/officeart/2011/layout/TabList"/>
    <dgm:cxn modelId="{B875FE8B-B426-4CAB-B3E1-91DE28DDD025}" srcId="{9DDB158B-AD9F-435C-8310-FC81B3B5F6BA}" destId="{BB85C58E-561B-43CC-93BC-2AB7B40E18B8}" srcOrd="0" destOrd="0" parTransId="{C67D1419-829B-45A6-A3C0-06687AA6525C}" sibTransId="{037231E5-44A2-4E83-82A0-E3FC71DB9A6E}"/>
    <dgm:cxn modelId="{B279C2BE-7D2C-4EF0-B966-4D3C7926F504}" srcId="{4FC50956-9E5A-46E9-A583-9902A00BAE65}" destId="{EAFACC61-1B52-40E7-AF1F-25BA9C86D96E}" srcOrd="0" destOrd="0" parTransId="{117789CA-D729-4A6E-8BE6-A6B3108E39FC}" sibTransId="{8EF2742D-B692-40A9-A430-2D31218499E5}"/>
    <dgm:cxn modelId="{71568815-C3F6-4B0D-9E2A-B42513BEB5B2}" type="presOf" srcId="{97F7AF69-5327-4579-A106-15129FF68ECA}" destId="{940AC3C0-7CF7-498E-9336-39E7CB7D515D}" srcOrd="0" destOrd="0" presId="urn:microsoft.com/office/officeart/2011/layout/TabList"/>
    <dgm:cxn modelId="{31BF7FEA-55D9-4373-9B50-B0B048DA11E5}" srcId="{FCDE489C-669D-4ECC-92AE-9DF52381D364}" destId="{AE8A26A4-2B1A-47F6-85EA-53A3B17D4018}" srcOrd="1" destOrd="0" parTransId="{F96CD236-E25F-44ED-AB07-31378E0C6E56}" sibTransId="{AACFC0C5-D6DD-4FAB-B5E3-EDEC6E18E396}"/>
    <dgm:cxn modelId="{970A70A7-E7E3-43B8-92E4-DE610F6FA58A}" srcId="{4FC50956-9E5A-46E9-A583-9902A00BAE65}" destId="{97F7AF69-5327-4579-A106-15129FF68ECA}" srcOrd="1" destOrd="0" parTransId="{F5EFC0F8-D5B2-4374-9A6F-F56786ABE077}" sibTransId="{AC405C3B-AD36-4D85-BEBB-7A941351D851}"/>
    <dgm:cxn modelId="{C9C34977-82A5-4467-8F32-DECEF108761A}" srcId="{9DDB158B-AD9F-435C-8310-FC81B3B5F6BA}" destId="{FCDE489C-669D-4ECC-92AE-9DF52381D364}" srcOrd="1" destOrd="0" parTransId="{C2D1E3FD-A100-41E7-B07D-502B5B305CE7}" sibTransId="{B3BE633C-48D5-4467-A88D-635A05E68C46}"/>
    <dgm:cxn modelId="{0D4FEECC-A540-4416-83A9-B9158D441AC2}" srcId="{9DDB158B-AD9F-435C-8310-FC81B3B5F6BA}" destId="{4FC50956-9E5A-46E9-A583-9902A00BAE65}" srcOrd="2" destOrd="0" parTransId="{8DCB81CD-36F1-41F1-B93D-66A5429004C4}" sibTransId="{4FE82090-A768-4024-B07B-3BF35C04D34C}"/>
    <dgm:cxn modelId="{EEACAAA1-CE06-40A4-9A53-B23CB439C1EF}" type="presOf" srcId="{22443248-DBB8-47AF-9600-0A2E0E4F0D3A}" destId="{2201E489-D242-49B0-9C33-A65792C6628F}" srcOrd="0" destOrd="0" presId="urn:microsoft.com/office/officeart/2011/layout/TabList"/>
    <dgm:cxn modelId="{98D6098C-C9EC-4599-8A4E-2B8F33827CA1}" type="presOf" srcId="{AE8A26A4-2B1A-47F6-85EA-53A3B17D4018}" destId="{966E5FC0-A746-4B89-8F1D-8E086CCB3363}" srcOrd="0" destOrd="0" presId="urn:microsoft.com/office/officeart/2011/layout/TabList"/>
    <dgm:cxn modelId="{2E2400FD-B67F-41DB-800A-8DF97DB63BF2}" type="presOf" srcId="{BB85C58E-561B-43CC-93BC-2AB7B40E18B8}" destId="{12C13158-AAC6-4DCF-A110-02597866E1E9}" srcOrd="0" destOrd="0" presId="urn:microsoft.com/office/officeart/2011/layout/TabList"/>
    <dgm:cxn modelId="{21739EF8-BE75-4307-8723-229EC41B1DA3}" type="presOf" srcId="{EF1E6999-BB91-46D7-B8D3-2138E24FEBE7}" destId="{909AF023-F4A7-4EA6-ACF4-EC65B9D84E65}" srcOrd="0" destOrd="0" presId="urn:microsoft.com/office/officeart/2011/layout/TabList"/>
    <dgm:cxn modelId="{C076C71D-AFA1-4821-B430-813E9F44C69D}" type="presOf" srcId="{FCDE489C-669D-4ECC-92AE-9DF52381D364}" destId="{940A3672-9097-4054-92CE-2DF0E9397CE6}" srcOrd="0" destOrd="0" presId="urn:microsoft.com/office/officeart/2011/layout/TabList"/>
    <dgm:cxn modelId="{AB2241E0-1CD7-4030-B42B-6E9B35D5FA17}" srcId="{FCDE489C-669D-4ECC-92AE-9DF52381D364}" destId="{DFE605F0-8DCD-44D9-8AEE-38B6F69402F9}" srcOrd="0" destOrd="0" parTransId="{068ACB84-9A0C-40F7-B041-CEE50773D095}" sibTransId="{DE023222-8C5B-420C-9E83-C02B204FC3ED}"/>
    <dgm:cxn modelId="{A323B3B2-41C6-43A4-A56E-9D90F2BCF0D7}" type="presParOf" srcId="{298DDA9C-3BB8-49FC-AF84-25CDAA881217}" destId="{E9542748-49F8-406E-89DB-F8A424876BCE}" srcOrd="0" destOrd="0" presId="urn:microsoft.com/office/officeart/2011/layout/TabList"/>
    <dgm:cxn modelId="{A369F41D-EED5-4F39-AD82-67ED04A3E49D}" type="presParOf" srcId="{E9542748-49F8-406E-89DB-F8A424876BCE}" destId="{909AF023-F4A7-4EA6-ACF4-EC65B9D84E65}" srcOrd="0" destOrd="0" presId="urn:microsoft.com/office/officeart/2011/layout/TabList"/>
    <dgm:cxn modelId="{729AF1E6-D098-4D56-B684-4FCA7817C8C6}" type="presParOf" srcId="{E9542748-49F8-406E-89DB-F8A424876BCE}" destId="{12C13158-AAC6-4DCF-A110-02597866E1E9}" srcOrd="1" destOrd="0" presId="urn:microsoft.com/office/officeart/2011/layout/TabList"/>
    <dgm:cxn modelId="{D7C39E0D-99BE-4E49-8C5C-DE3A298DEB5C}" type="presParOf" srcId="{E9542748-49F8-406E-89DB-F8A424876BCE}" destId="{2C4BA2F5-A363-4C1C-A50C-4A1C980B3E00}" srcOrd="2" destOrd="0" presId="urn:microsoft.com/office/officeart/2011/layout/TabList"/>
    <dgm:cxn modelId="{6D9CC898-A210-4CEF-8074-C34B38E45BA4}" type="presParOf" srcId="{298DDA9C-3BB8-49FC-AF84-25CDAA881217}" destId="{2201E489-D242-49B0-9C33-A65792C6628F}" srcOrd="1" destOrd="0" presId="urn:microsoft.com/office/officeart/2011/layout/TabList"/>
    <dgm:cxn modelId="{0BE34B96-5EE6-439A-8048-D9F50E22E99B}" type="presParOf" srcId="{298DDA9C-3BB8-49FC-AF84-25CDAA881217}" destId="{5B57DCC2-74D4-4DCC-9CE8-FDF71FED5651}" srcOrd="2" destOrd="0" presId="urn:microsoft.com/office/officeart/2011/layout/TabList"/>
    <dgm:cxn modelId="{1E758D52-665A-4BB9-80E1-429D7335D6EF}" type="presParOf" srcId="{298DDA9C-3BB8-49FC-AF84-25CDAA881217}" destId="{97A978C7-5994-4976-8B5C-48722AA5D816}" srcOrd="3" destOrd="0" presId="urn:microsoft.com/office/officeart/2011/layout/TabList"/>
    <dgm:cxn modelId="{DB4CE277-122D-40C2-B7BB-B100706B29B3}" type="presParOf" srcId="{97A978C7-5994-4976-8B5C-48722AA5D816}" destId="{C9F157C4-C5E6-4E92-B154-D395DFA94624}" srcOrd="0" destOrd="0" presId="urn:microsoft.com/office/officeart/2011/layout/TabList"/>
    <dgm:cxn modelId="{F12EFBDE-938E-4327-BE0C-2462AAF5FA22}" type="presParOf" srcId="{97A978C7-5994-4976-8B5C-48722AA5D816}" destId="{940A3672-9097-4054-92CE-2DF0E9397CE6}" srcOrd="1" destOrd="0" presId="urn:microsoft.com/office/officeart/2011/layout/TabList"/>
    <dgm:cxn modelId="{852878F9-07DF-4D25-8678-2CDA1C597BDF}" type="presParOf" srcId="{97A978C7-5994-4976-8B5C-48722AA5D816}" destId="{34F57460-F2D1-46AA-928E-828424019894}" srcOrd="2" destOrd="0" presId="urn:microsoft.com/office/officeart/2011/layout/TabList"/>
    <dgm:cxn modelId="{D4744F16-1174-4303-8AAE-A3FB52215B19}" type="presParOf" srcId="{298DDA9C-3BB8-49FC-AF84-25CDAA881217}" destId="{966E5FC0-A746-4B89-8F1D-8E086CCB3363}" srcOrd="4" destOrd="0" presId="urn:microsoft.com/office/officeart/2011/layout/TabList"/>
    <dgm:cxn modelId="{CC419E1F-F009-4211-9A3F-0D28089A9FD4}" type="presParOf" srcId="{298DDA9C-3BB8-49FC-AF84-25CDAA881217}" destId="{05E50C0D-C04F-476C-BC47-07F86DC3E0BF}" srcOrd="5" destOrd="0" presId="urn:microsoft.com/office/officeart/2011/layout/TabList"/>
    <dgm:cxn modelId="{D55D8AAD-C46F-492C-AEAF-9BADCE33B4C7}" type="presParOf" srcId="{298DDA9C-3BB8-49FC-AF84-25CDAA881217}" destId="{A84F73CE-F3BE-4730-A17F-FFF1F0699A25}" srcOrd="6" destOrd="0" presId="urn:microsoft.com/office/officeart/2011/layout/TabList"/>
    <dgm:cxn modelId="{31FEFD0E-DC44-4D8E-881B-558C44F39B48}" type="presParOf" srcId="{A84F73CE-F3BE-4730-A17F-FFF1F0699A25}" destId="{C9458159-3DDA-491D-90AD-46A50DF904EE}" srcOrd="0" destOrd="0" presId="urn:microsoft.com/office/officeart/2011/layout/TabList"/>
    <dgm:cxn modelId="{9881F6C7-6DBF-4476-9849-FC5FC09515F6}" type="presParOf" srcId="{A84F73CE-F3BE-4730-A17F-FFF1F0699A25}" destId="{34D73292-5EDA-45C1-B2E8-EBA8E593B31E}" srcOrd="1" destOrd="0" presId="urn:microsoft.com/office/officeart/2011/layout/TabList"/>
    <dgm:cxn modelId="{284EF7F7-450C-413E-BDFF-49A7FE20FDE9}" type="presParOf" srcId="{A84F73CE-F3BE-4730-A17F-FFF1F0699A25}" destId="{D583EAE2-D6D0-4813-BC7F-AFE6D09EC91E}" srcOrd="2" destOrd="0" presId="urn:microsoft.com/office/officeart/2011/layout/TabList"/>
    <dgm:cxn modelId="{9DCA1EB9-4EAF-4BDF-B44D-2526D771E1C9}" type="presParOf" srcId="{298DDA9C-3BB8-49FC-AF84-25CDAA881217}" destId="{940AC3C0-7CF7-498E-9336-39E7CB7D515D}" srcOrd="7" destOrd="0" presId="urn:microsoft.com/office/officeart/2011/layout/Tab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881C03-A4BE-4B02-94AB-8AED4A5183B1}"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s-ES"/>
        </a:p>
      </dgm:t>
    </dgm:pt>
    <dgm:pt modelId="{4D6127A6-A1C6-472A-A038-DB711DCA842D}">
      <dgm:prSet phldrT="[Texto]"/>
      <dgm:spPr/>
      <dgm:t>
        <a:bodyPr/>
        <a:lstStyle/>
        <a:p>
          <a:r>
            <a:rPr lang="es-EC" dirty="0" smtClean="0"/>
            <a:t>Software de programación de los </a:t>
          </a:r>
          <a:r>
            <a:rPr lang="es-EC" dirty="0" err="1" smtClean="0"/>
            <a:t>PLCs</a:t>
          </a:r>
          <a:r>
            <a:rPr lang="es-EC" dirty="0" smtClean="0"/>
            <a:t> </a:t>
          </a:r>
          <a:r>
            <a:rPr lang="es-EC" dirty="0" err="1" smtClean="0"/>
            <a:t>Simatic</a:t>
          </a:r>
          <a:r>
            <a:rPr lang="es-EC" dirty="0" smtClean="0"/>
            <a:t> S7-300 y 400</a:t>
          </a:r>
          <a:endParaRPr lang="es-ES" dirty="0"/>
        </a:p>
      </dgm:t>
    </dgm:pt>
    <dgm:pt modelId="{7C1DADDA-E126-4E2C-9916-6A6E075533A6}" type="parTrans" cxnId="{747D4F58-9F61-4D5F-9EF0-393D4A2DD81D}">
      <dgm:prSet/>
      <dgm:spPr/>
      <dgm:t>
        <a:bodyPr/>
        <a:lstStyle/>
        <a:p>
          <a:endParaRPr lang="es-ES"/>
        </a:p>
      </dgm:t>
    </dgm:pt>
    <dgm:pt modelId="{1F51C2E3-D718-4A5A-850C-1639905A39FC}" type="sibTrans" cxnId="{747D4F58-9F61-4D5F-9EF0-393D4A2DD81D}">
      <dgm:prSet/>
      <dgm:spPr/>
      <dgm:t>
        <a:bodyPr/>
        <a:lstStyle/>
        <a:p>
          <a:endParaRPr lang="es-ES"/>
        </a:p>
      </dgm:t>
    </dgm:pt>
    <dgm:pt modelId="{3C16A6CF-3731-4382-910F-4F0A291A9BF9}">
      <dgm:prSet phldrT="[Texto]"/>
      <dgm:spPr/>
      <dgm:t>
        <a:bodyPr/>
        <a:lstStyle/>
        <a:p>
          <a:r>
            <a:rPr lang="es-EC" dirty="0" smtClean="0"/>
            <a:t>Instalación y configuración sencilla</a:t>
          </a:r>
          <a:endParaRPr lang="es-ES" dirty="0"/>
        </a:p>
      </dgm:t>
    </dgm:pt>
    <dgm:pt modelId="{7F0A0576-6A15-44F7-844F-2E16CFD57BFB}" type="parTrans" cxnId="{EADB2BF5-04DA-43DF-A5DE-77993E19DF45}">
      <dgm:prSet/>
      <dgm:spPr/>
      <dgm:t>
        <a:bodyPr/>
        <a:lstStyle/>
        <a:p>
          <a:endParaRPr lang="es-ES"/>
        </a:p>
      </dgm:t>
    </dgm:pt>
    <dgm:pt modelId="{6F55025C-8E0A-4FA5-9C4A-3F77D21DFE15}" type="sibTrans" cxnId="{EADB2BF5-04DA-43DF-A5DE-77993E19DF45}">
      <dgm:prSet/>
      <dgm:spPr/>
      <dgm:t>
        <a:bodyPr/>
        <a:lstStyle/>
        <a:p>
          <a:endParaRPr lang="es-ES"/>
        </a:p>
      </dgm:t>
    </dgm:pt>
    <dgm:pt modelId="{2499BA4D-A8D3-43E6-953E-9C0A827A20E7}">
      <dgm:prSet phldrT="[Texto]"/>
      <dgm:spPr/>
      <dgm:t>
        <a:bodyPr/>
        <a:lstStyle/>
        <a:p>
          <a:r>
            <a:rPr lang="es-EC" dirty="0" smtClean="0"/>
            <a:t>Herramientas de programación muy comprensibles</a:t>
          </a:r>
          <a:endParaRPr lang="es-ES" dirty="0"/>
        </a:p>
      </dgm:t>
    </dgm:pt>
    <dgm:pt modelId="{B8BD2B8A-44D7-4D37-B1BD-A5079EA76B93}" type="parTrans" cxnId="{4014782B-2C8F-48D3-9EED-BE27CCFEE97A}">
      <dgm:prSet/>
      <dgm:spPr/>
      <dgm:t>
        <a:bodyPr/>
        <a:lstStyle/>
        <a:p>
          <a:endParaRPr lang="es-ES"/>
        </a:p>
      </dgm:t>
    </dgm:pt>
    <dgm:pt modelId="{530BA3AA-AC1F-4861-98BF-74A2486F0D81}" type="sibTrans" cxnId="{4014782B-2C8F-48D3-9EED-BE27CCFEE97A}">
      <dgm:prSet/>
      <dgm:spPr/>
      <dgm:t>
        <a:bodyPr/>
        <a:lstStyle/>
        <a:p>
          <a:endParaRPr lang="es-ES"/>
        </a:p>
      </dgm:t>
    </dgm:pt>
    <dgm:pt modelId="{53B4E334-0305-4147-B38C-6B584486F7CB}">
      <dgm:prSet phldrT="[Texto]"/>
      <dgm:spPr/>
      <dgm:t>
        <a:bodyPr/>
        <a:lstStyle/>
        <a:p>
          <a:r>
            <a:rPr lang="es-EC" dirty="0" smtClean="0"/>
            <a:t>Fácil corrección de errores</a:t>
          </a:r>
          <a:endParaRPr lang="es-ES" dirty="0"/>
        </a:p>
      </dgm:t>
    </dgm:pt>
    <dgm:pt modelId="{1B8A45A6-3CC5-4720-AB5D-07C58F8DB87A}" type="parTrans" cxnId="{D44A738E-7E01-4688-BD02-035DCF5DB4D9}">
      <dgm:prSet/>
      <dgm:spPr/>
      <dgm:t>
        <a:bodyPr/>
        <a:lstStyle/>
        <a:p>
          <a:endParaRPr lang="es-ES"/>
        </a:p>
      </dgm:t>
    </dgm:pt>
    <dgm:pt modelId="{257BCD05-C0E2-4FD0-BDF4-F880B75AC92C}" type="sibTrans" cxnId="{D44A738E-7E01-4688-BD02-035DCF5DB4D9}">
      <dgm:prSet/>
      <dgm:spPr/>
      <dgm:t>
        <a:bodyPr/>
        <a:lstStyle/>
        <a:p>
          <a:endParaRPr lang="es-ES"/>
        </a:p>
      </dgm:t>
    </dgm:pt>
    <dgm:pt modelId="{16D06BDF-6071-42FF-A853-13091FC5EBE2}">
      <dgm:prSet phldrT="[Texto]"/>
      <dgm:spPr/>
      <dgm:t>
        <a:bodyPr/>
        <a:lstStyle/>
        <a:p>
          <a:r>
            <a:rPr lang="es-EC" dirty="0" smtClean="0"/>
            <a:t>Configuración de bloques PID (CONT_C)</a:t>
          </a:r>
          <a:endParaRPr lang="es-ES" dirty="0"/>
        </a:p>
      </dgm:t>
    </dgm:pt>
    <dgm:pt modelId="{5926C7AC-B8F6-4527-9E65-8E73F772B804}" type="parTrans" cxnId="{19F146D3-4D98-4E2D-83AD-17D4BC073E37}">
      <dgm:prSet/>
      <dgm:spPr/>
      <dgm:t>
        <a:bodyPr/>
        <a:lstStyle/>
        <a:p>
          <a:endParaRPr lang="es-ES"/>
        </a:p>
      </dgm:t>
    </dgm:pt>
    <dgm:pt modelId="{AC620A2A-3B56-440E-B431-1D31FBE14AED}" type="sibTrans" cxnId="{19F146D3-4D98-4E2D-83AD-17D4BC073E37}">
      <dgm:prSet/>
      <dgm:spPr/>
      <dgm:t>
        <a:bodyPr/>
        <a:lstStyle/>
        <a:p>
          <a:endParaRPr lang="es-ES"/>
        </a:p>
      </dgm:t>
    </dgm:pt>
    <dgm:pt modelId="{5FBA1B8B-4F12-489E-AB62-DA819F38927D}" type="pres">
      <dgm:prSet presAssocID="{33881C03-A4BE-4B02-94AB-8AED4A5183B1}" presName="diagram" presStyleCnt="0">
        <dgm:presLayoutVars>
          <dgm:dir/>
          <dgm:resizeHandles val="exact"/>
        </dgm:presLayoutVars>
      </dgm:prSet>
      <dgm:spPr/>
      <dgm:t>
        <a:bodyPr/>
        <a:lstStyle/>
        <a:p>
          <a:endParaRPr lang="es-EC"/>
        </a:p>
      </dgm:t>
    </dgm:pt>
    <dgm:pt modelId="{C7E7DABC-175B-4128-A70E-E8A1DACB50EA}" type="pres">
      <dgm:prSet presAssocID="{4D6127A6-A1C6-472A-A038-DB711DCA842D}" presName="node" presStyleLbl="node1" presStyleIdx="0" presStyleCnt="5">
        <dgm:presLayoutVars>
          <dgm:bulletEnabled val="1"/>
        </dgm:presLayoutVars>
      </dgm:prSet>
      <dgm:spPr/>
      <dgm:t>
        <a:bodyPr/>
        <a:lstStyle/>
        <a:p>
          <a:endParaRPr lang="es-ES"/>
        </a:p>
      </dgm:t>
    </dgm:pt>
    <dgm:pt modelId="{858482E5-6069-458E-87FD-A27E83D905B4}" type="pres">
      <dgm:prSet presAssocID="{1F51C2E3-D718-4A5A-850C-1639905A39FC}" presName="sibTrans" presStyleCnt="0"/>
      <dgm:spPr/>
    </dgm:pt>
    <dgm:pt modelId="{072CFFB6-CA8D-4AEE-AA11-978BDEC06A14}" type="pres">
      <dgm:prSet presAssocID="{3C16A6CF-3731-4382-910F-4F0A291A9BF9}" presName="node" presStyleLbl="node1" presStyleIdx="1" presStyleCnt="5">
        <dgm:presLayoutVars>
          <dgm:bulletEnabled val="1"/>
        </dgm:presLayoutVars>
      </dgm:prSet>
      <dgm:spPr/>
      <dgm:t>
        <a:bodyPr/>
        <a:lstStyle/>
        <a:p>
          <a:endParaRPr lang="es-ES"/>
        </a:p>
      </dgm:t>
    </dgm:pt>
    <dgm:pt modelId="{7A3B5A65-D250-4564-8FC9-2A3EFCB63E00}" type="pres">
      <dgm:prSet presAssocID="{6F55025C-8E0A-4FA5-9C4A-3F77D21DFE15}" presName="sibTrans" presStyleCnt="0"/>
      <dgm:spPr/>
    </dgm:pt>
    <dgm:pt modelId="{5CA03894-3DBC-4866-B2C7-78ED6F224438}" type="pres">
      <dgm:prSet presAssocID="{2499BA4D-A8D3-43E6-953E-9C0A827A20E7}" presName="node" presStyleLbl="node1" presStyleIdx="2" presStyleCnt="5">
        <dgm:presLayoutVars>
          <dgm:bulletEnabled val="1"/>
        </dgm:presLayoutVars>
      </dgm:prSet>
      <dgm:spPr/>
      <dgm:t>
        <a:bodyPr/>
        <a:lstStyle/>
        <a:p>
          <a:endParaRPr lang="es-ES"/>
        </a:p>
      </dgm:t>
    </dgm:pt>
    <dgm:pt modelId="{E8B37347-ED93-469C-BDAF-23ADEB6BE60F}" type="pres">
      <dgm:prSet presAssocID="{530BA3AA-AC1F-4861-98BF-74A2486F0D81}" presName="sibTrans" presStyleCnt="0"/>
      <dgm:spPr/>
    </dgm:pt>
    <dgm:pt modelId="{44DF5BDB-E9BA-49F9-8991-23AF4E6B89B8}" type="pres">
      <dgm:prSet presAssocID="{53B4E334-0305-4147-B38C-6B584486F7CB}" presName="node" presStyleLbl="node1" presStyleIdx="3" presStyleCnt="5">
        <dgm:presLayoutVars>
          <dgm:bulletEnabled val="1"/>
        </dgm:presLayoutVars>
      </dgm:prSet>
      <dgm:spPr/>
      <dgm:t>
        <a:bodyPr/>
        <a:lstStyle/>
        <a:p>
          <a:endParaRPr lang="es-ES"/>
        </a:p>
      </dgm:t>
    </dgm:pt>
    <dgm:pt modelId="{BADD588F-5CA9-45D4-921D-8C09ACCED4F2}" type="pres">
      <dgm:prSet presAssocID="{257BCD05-C0E2-4FD0-BDF4-F880B75AC92C}" presName="sibTrans" presStyleCnt="0"/>
      <dgm:spPr/>
    </dgm:pt>
    <dgm:pt modelId="{B1AEF32A-8C90-4E53-A4B1-6AF05BFF9E97}" type="pres">
      <dgm:prSet presAssocID="{16D06BDF-6071-42FF-A853-13091FC5EBE2}" presName="node" presStyleLbl="node1" presStyleIdx="4" presStyleCnt="5">
        <dgm:presLayoutVars>
          <dgm:bulletEnabled val="1"/>
        </dgm:presLayoutVars>
      </dgm:prSet>
      <dgm:spPr/>
      <dgm:t>
        <a:bodyPr/>
        <a:lstStyle/>
        <a:p>
          <a:endParaRPr lang="es-ES"/>
        </a:p>
      </dgm:t>
    </dgm:pt>
  </dgm:ptLst>
  <dgm:cxnLst>
    <dgm:cxn modelId="{D44A738E-7E01-4688-BD02-035DCF5DB4D9}" srcId="{33881C03-A4BE-4B02-94AB-8AED4A5183B1}" destId="{53B4E334-0305-4147-B38C-6B584486F7CB}" srcOrd="3" destOrd="0" parTransId="{1B8A45A6-3CC5-4720-AB5D-07C58F8DB87A}" sibTransId="{257BCD05-C0E2-4FD0-BDF4-F880B75AC92C}"/>
    <dgm:cxn modelId="{9C754F70-E7AF-4E70-97D0-A5B91A621B1D}" type="presOf" srcId="{3C16A6CF-3731-4382-910F-4F0A291A9BF9}" destId="{072CFFB6-CA8D-4AEE-AA11-978BDEC06A14}" srcOrd="0" destOrd="0" presId="urn:microsoft.com/office/officeart/2005/8/layout/default#1"/>
    <dgm:cxn modelId="{D1178BC7-5552-4431-917C-AEAB7C7FF376}" type="presOf" srcId="{53B4E334-0305-4147-B38C-6B584486F7CB}" destId="{44DF5BDB-E9BA-49F9-8991-23AF4E6B89B8}" srcOrd="0" destOrd="0" presId="urn:microsoft.com/office/officeart/2005/8/layout/default#1"/>
    <dgm:cxn modelId="{747D4F58-9F61-4D5F-9EF0-393D4A2DD81D}" srcId="{33881C03-A4BE-4B02-94AB-8AED4A5183B1}" destId="{4D6127A6-A1C6-472A-A038-DB711DCA842D}" srcOrd="0" destOrd="0" parTransId="{7C1DADDA-E126-4E2C-9916-6A6E075533A6}" sibTransId="{1F51C2E3-D718-4A5A-850C-1639905A39FC}"/>
    <dgm:cxn modelId="{1B2ECB32-2F75-43A0-837A-E92DA5101034}" type="presOf" srcId="{33881C03-A4BE-4B02-94AB-8AED4A5183B1}" destId="{5FBA1B8B-4F12-489E-AB62-DA819F38927D}" srcOrd="0" destOrd="0" presId="urn:microsoft.com/office/officeart/2005/8/layout/default#1"/>
    <dgm:cxn modelId="{4014782B-2C8F-48D3-9EED-BE27CCFEE97A}" srcId="{33881C03-A4BE-4B02-94AB-8AED4A5183B1}" destId="{2499BA4D-A8D3-43E6-953E-9C0A827A20E7}" srcOrd="2" destOrd="0" parTransId="{B8BD2B8A-44D7-4D37-B1BD-A5079EA76B93}" sibTransId="{530BA3AA-AC1F-4861-98BF-74A2486F0D81}"/>
    <dgm:cxn modelId="{457D1C74-5437-4ADA-B366-6185B337F758}" type="presOf" srcId="{16D06BDF-6071-42FF-A853-13091FC5EBE2}" destId="{B1AEF32A-8C90-4E53-A4B1-6AF05BFF9E97}" srcOrd="0" destOrd="0" presId="urn:microsoft.com/office/officeart/2005/8/layout/default#1"/>
    <dgm:cxn modelId="{EADB2BF5-04DA-43DF-A5DE-77993E19DF45}" srcId="{33881C03-A4BE-4B02-94AB-8AED4A5183B1}" destId="{3C16A6CF-3731-4382-910F-4F0A291A9BF9}" srcOrd="1" destOrd="0" parTransId="{7F0A0576-6A15-44F7-844F-2E16CFD57BFB}" sibTransId="{6F55025C-8E0A-4FA5-9C4A-3F77D21DFE15}"/>
    <dgm:cxn modelId="{504B2471-927D-4E6D-80BD-A1ADAEE60AA4}" type="presOf" srcId="{2499BA4D-A8D3-43E6-953E-9C0A827A20E7}" destId="{5CA03894-3DBC-4866-B2C7-78ED6F224438}" srcOrd="0" destOrd="0" presId="urn:microsoft.com/office/officeart/2005/8/layout/default#1"/>
    <dgm:cxn modelId="{764039B5-F832-4B52-B768-237EBF7D97B0}" type="presOf" srcId="{4D6127A6-A1C6-472A-A038-DB711DCA842D}" destId="{C7E7DABC-175B-4128-A70E-E8A1DACB50EA}" srcOrd="0" destOrd="0" presId="urn:microsoft.com/office/officeart/2005/8/layout/default#1"/>
    <dgm:cxn modelId="{19F146D3-4D98-4E2D-83AD-17D4BC073E37}" srcId="{33881C03-A4BE-4B02-94AB-8AED4A5183B1}" destId="{16D06BDF-6071-42FF-A853-13091FC5EBE2}" srcOrd="4" destOrd="0" parTransId="{5926C7AC-B8F6-4527-9E65-8E73F772B804}" sibTransId="{AC620A2A-3B56-440E-B431-1D31FBE14AED}"/>
    <dgm:cxn modelId="{FD01352F-1404-457E-93FE-EF1901C7D1F4}" type="presParOf" srcId="{5FBA1B8B-4F12-489E-AB62-DA819F38927D}" destId="{C7E7DABC-175B-4128-A70E-E8A1DACB50EA}" srcOrd="0" destOrd="0" presId="urn:microsoft.com/office/officeart/2005/8/layout/default#1"/>
    <dgm:cxn modelId="{BB73EF73-8E12-49F0-8FEA-0AB8857247AE}" type="presParOf" srcId="{5FBA1B8B-4F12-489E-AB62-DA819F38927D}" destId="{858482E5-6069-458E-87FD-A27E83D905B4}" srcOrd="1" destOrd="0" presId="urn:microsoft.com/office/officeart/2005/8/layout/default#1"/>
    <dgm:cxn modelId="{E3AC5E22-B70D-4BC7-BA2D-43EDC86FC37D}" type="presParOf" srcId="{5FBA1B8B-4F12-489E-AB62-DA819F38927D}" destId="{072CFFB6-CA8D-4AEE-AA11-978BDEC06A14}" srcOrd="2" destOrd="0" presId="urn:microsoft.com/office/officeart/2005/8/layout/default#1"/>
    <dgm:cxn modelId="{EDABD9E7-8E97-4261-9A66-42EEF404E16E}" type="presParOf" srcId="{5FBA1B8B-4F12-489E-AB62-DA819F38927D}" destId="{7A3B5A65-D250-4564-8FC9-2A3EFCB63E00}" srcOrd="3" destOrd="0" presId="urn:microsoft.com/office/officeart/2005/8/layout/default#1"/>
    <dgm:cxn modelId="{7797E722-F750-4BB0-825C-D8C7683630B4}" type="presParOf" srcId="{5FBA1B8B-4F12-489E-AB62-DA819F38927D}" destId="{5CA03894-3DBC-4866-B2C7-78ED6F224438}" srcOrd="4" destOrd="0" presId="urn:microsoft.com/office/officeart/2005/8/layout/default#1"/>
    <dgm:cxn modelId="{D1EED501-8F17-4321-905D-302DA47A3C08}" type="presParOf" srcId="{5FBA1B8B-4F12-489E-AB62-DA819F38927D}" destId="{E8B37347-ED93-469C-BDAF-23ADEB6BE60F}" srcOrd="5" destOrd="0" presId="urn:microsoft.com/office/officeart/2005/8/layout/default#1"/>
    <dgm:cxn modelId="{28B07C04-DC30-4A7C-AC42-069C3E2229E7}" type="presParOf" srcId="{5FBA1B8B-4F12-489E-AB62-DA819F38927D}" destId="{44DF5BDB-E9BA-49F9-8991-23AF4E6B89B8}" srcOrd="6" destOrd="0" presId="urn:microsoft.com/office/officeart/2005/8/layout/default#1"/>
    <dgm:cxn modelId="{853D895C-EE4A-424D-848F-C697D88CCA9F}" type="presParOf" srcId="{5FBA1B8B-4F12-489E-AB62-DA819F38927D}" destId="{BADD588F-5CA9-45D4-921D-8C09ACCED4F2}" srcOrd="7" destOrd="0" presId="urn:microsoft.com/office/officeart/2005/8/layout/default#1"/>
    <dgm:cxn modelId="{22F4ED33-5508-4084-A9B1-801133A9AA50}" type="presParOf" srcId="{5FBA1B8B-4F12-489E-AB62-DA819F38927D}" destId="{B1AEF32A-8C90-4E53-A4B1-6AF05BFF9E97}" srcOrd="8" destOrd="0" presId="urn:microsoft.com/office/officeart/2005/8/layout/default#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881C03-A4BE-4B02-94AB-8AED4A5183B1}"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s-ES"/>
        </a:p>
      </dgm:t>
    </dgm:pt>
    <dgm:pt modelId="{4D6127A6-A1C6-472A-A038-DB711DCA842D}">
      <dgm:prSet phldrT="[Texto]"/>
      <dgm:spPr/>
      <dgm:t>
        <a:bodyPr/>
        <a:lstStyle/>
        <a:p>
          <a:r>
            <a:rPr lang="es-EC" dirty="0" smtClean="0"/>
            <a:t>Visualización, monitoreo y control de procesos industriales</a:t>
          </a:r>
          <a:endParaRPr lang="es-ES" dirty="0"/>
        </a:p>
      </dgm:t>
    </dgm:pt>
    <dgm:pt modelId="{7C1DADDA-E126-4E2C-9916-6A6E075533A6}" type="parTrans" cxnId="{747D4F58-9F61-4D5F-9EF0-393D4A2DD81D}">
      <dgm:prSet/>
      <dgm:spPr/>
      <dgm:t>
        <a:bodyPr/>
        <a:lstStyle/>
        <a:p>
          <a:endParaRPr lang="es-ES"/>
        </a:p>
      </dgm:t>
    </dgm:pt>
    <dgm:pt modelId="{1F51C2E3-D718-4A5A-850C-1639905A39FC}" type="sibTrans" cxnId="{747D4F58-9F61-4D5F-9EF0-393D4A2DD81D}">
      <dgm:prSet/>
      <dgm:spPr/>
      <dgm:t>
        <a:bodyPr/>
        <a:lstStyle/>
        <a:p>
          <a:endParaRPr lang="es-ES"/>
        </a:p>
      </dgm:t>
    </dgm:pt>
    <dgm:pt modelId="{3C16A6CF-3731-4382-910F-4F0A291A9BF9}">
      <dgm:prSet phldrT="[Texto]"/>
      <dgm:spPr/>
      <dgm:t>
        <a:bodyPr/>
        <a:lstStyle/>
        <a:p>
          <a:r>
            <a:rPr lang="es-EC" dirty="0" smtClean="0"/>
            <a:t>Se compone de </a:t>
          </a:r>
          <a:r>
            <a:rPr lang="es-EC" dirty="0" err="1" smtClean="0"/>
            <a:t>WinCC</a:t>
          </a:r>
          <a:r>
            <a:rPr lang="es-EC" dirty="0" smtClean="0"/>
            <a:t> flexible </a:t>
          </a:r>
          <a:r>
            <a:rPr lang="es-EC" dirty="0" err="1" smtClean="0"/>
            <a:t>Engineering</a:t>
          </a:r>
          <a:r>
            <a:rPr lang="es-EC" dirty="0" smtClean="0"/>
            <a:t> </a:t>
          </a:r>
          <a:r>
            <a:rPr lang="es-EC" dirty="0" err="1" smtClean="0"/>
            <a:t>System</a:t>
          </a:r>
          <a:r>
            <a:rPr lang="es-EC" dirty="0" smtClean="0"/>
            <a:t> y de </a:t>
          </a:r>
          <a:r>
            <a:rPr lang="es-EC" dirty="0" err="1" smtClean="0"/>
            <a:t>WinCC</a:t>
          </a:r>
          <a:r>
            <a:rPr lang="es-EC" dirty="0" smtClean="0"/>
            <a:t> flexible </a:t>
          </a:r>
          <a:r>
            <a:rPr lang="es-EC" dirty="0" err="1" smtClean="0"/>
            <a:t>Runtime</a:t>
          </a:r>
          <a:r>
            <a:rPr lang="es-EC" dirty="0" smtClean="0"/>
            <a:t> </a:t>
          </a:r>
          <a:endParaRPr lang="es-ES" dirty="0"/>
        </a:p>
      </dgm:t>
    </dgm:pt>
    <dgm:pt modelId="{7F0A0576-6A15-44F7-844F-2E16CFD57BFB}" type="parTrans" cxnId="{EADB2BF5-04DA-43DF-A5DE-77993E19DF45}">
      <dgm:prSet/>
      <dgm:spPr/>
      <dgm:t>
        <a:bodyPr/>
        <a:lstStyle/>
        <a:p>
          <a:endParaRPr lang="es-ES"/>
        </a:p>
      </dgm:t>
    </dgm:pt>
    <dgm:pt modelId="{6F55025C-8E0A-4FA5-9C4A-3F77D21DFE15}" type="sibTrans" cxnId="{EADB2BF5-04DA-43DF-A5DE-77993E19DF45}">
      <dgm:prSet/>
      <dgm:spPr/>
      <dgm:t>
        <a:bodyPr/>
        <a:lstStyle/>
        <a:p>
          <a:endParaRPr lang="es-ES"/>
        </a:p>
      </dgm:t>
    </dgm:pt>
    <dgm:pt modelId="{2499BA4D-A8D3-43E6-953E-9C0A827A20E7}">
      <dgm:prSet phldrT="[Texto]"/>
      <dgm:spPr/>
      <dgm:t>
        <a:bodyPr/>
        <a:lstStyle/>
        <a:p>
          <a:r>
            <a:rPr lang="es-EC" dirty="0" err="1" smtClean="0"/>
            <a:t>Engineering</a:t>
          </a:r>
          <a:r>
            <a:rPr lang="es-EC" dirty="0" smtClean="0"/>
            <a:t> </a:t>
          </a:r>
          <a:r>
            <a:rPr lang="es-EC" dirty="0" err="1" smtClean="0"/>
            <a:t>System</a:t>
          </a:r>
          <a:r>
            <a:rPr lang="es-EC" dirty="0" smtClean="0"/>
            <a:t> Software que permite realizar todas las tareas de configuración necesarias. </a:t>
          </a:r>
          <a:endParaRPr lang="es-ES" dirty="0"/>
        </a:p>
      </dgm:t>
    </dgm:pt>
    <dgm:pt modelId="{B8BD2B8A-44D7-4D37-B1BD-A5079EA76B93}" type="parTrans" cxnId="{4014782B-2C8F-48D3-9EED-BE27CCFEE97A}">
      <dgm:prSet/>
      <dgm:spPr/>
      <dgm:t>
        <a:bodyPr/>
        <a:lstStyle/>
        <a:p>
          <a:endParaRPr lang="es-ES"/>
        </a:p>
      </dgm:t>
    </dgm:pt>
    <dgm:pt modelId="{530BA3AA-AC1F-4861-98BF-74A2486F0D81}" type="sibTrans" cxnId="{4014782B-2C8F-48D3-9EED-BE27CCFEE97A}">
      <dgm:prSet/>
      <dgm:spPr/>
      <dgm:t>
        <a:bodyPr/>
        <a:lstStyle/>
        <a:p>
          <a:endParaRPr lang="es-ES"/>
        </a:p>
      </dgm:t>
    </dgm:pt>
    <dgm:pt modelId="{53B4E334-0305-4147-B38C-6B584486F7CB}">
      <dgm:prSet phldrT="[Texto]"/>
      <dgm:spPr/>
      <dgm:t>
        <a:bodyPr/>
        <a:lstStyle/>
        <a:p>
          <a:r>
            <a:rPr lang="es-EC" dirty="0" err="1" smtClean="0"/>
            <a:t>WinCC</a:t>
          </a:r>
          <a:r>
            <a:rPr lang="es-EC" dirty="0" smtClean="0"/>
            <a:t> flexible </a:t>
          </a:r>
          <a:r>
            <a:rPr lang="es-EC" dirty="0" err="1" smtClean="0"/>
            <a:t>Runtime</a:t>
          </a:r>
          <a:r>
            <a:rPr lang="es-EC" dirty="0" smtClean="0"/>
            <a:t> es el software para visualizar procesos. </a:t>
          </a:r>
          <a:endParaRPr lang="es-ES" dirty="0"/>
        </a:p>
      </dgm:t>
    </dgm:pt>
    <dgm:pt modelId="{1B8A45A6-3CC5-4720-AB5D-07C58F8DB87A}" type="parTrans" cxnId="{D44A738E-7E01-4688-BD02-035DCF5DB4D9}">
      <dgm:prSet/>
      <dgm:spPr/>
      <dgm:t>
        <a:bodyPr/>
        <a:lstStyle/>
        <a:p>
          <a:endParaRPr lang="es-ES"/>
        </a:p>
      </dgm:t>
    </dgm:pt>
    <dgm:pt modelId="{257BCD05-C0E2-4FD0-BDF4-F880B75AC92C}" type="sibTrans" cxnId="{D44A738E-7E01-4688-BD02-035DCF5DB4D9}">
      <dgm:prSet/>
      <dgm:spPr/>
      <dgm:t>
        <a:bodyPr/>
        <a:lstStyle/>
        <a:p>
          <a:endParaRPr lang="es-ES"/>
        </a:p>
      </dgm:t>
    </dgm:pt>
    <dgm:pt modelId="{5D969717-5978-4160-B83B-2E0D90FF2307}">
      <dgm:prSet/>
      <dgm:spPr/>
      <dgm:t>
        <a:bodyPr/>
        <a:lstStyle/>
        <a:p>
          <a:r>
            <a:rPr lang="es-EC" dirty="0" smtClean="0"/>
            <a:t>El Windows Control Center (</a:t>
          </a:r>
          <a:r>
            <a:rPr lang="es-EC" dirty="0" err="1" smtClean="0"/>
            <a:t>WinCC</a:t>
          </a:r>
          <a:r>
            <a:rPr lang="es-EC" dirty="0" smtClean="0"/>
            <a:t>)  entorno de desarrollo de  Siemens </a:t>
          </a:r>
          <a:endParaRPr lang="es-ES" dirty="0"/>
        </a:p>
      </dgm:t>
    </dgm:pt>
    <dgm:pt modelId="{4C8E0EBF-B444-4208-969F-4C1DB4AB9F91}" type="parTrans" cxnId="{294F360F-8351-461F-ADEA-951DF43851E4}">
      <dgm:prSet/>
      <dgm:spPr/>
      <dgm:t>
        <a:bodyPr/>
        <a:lstStyle/>
        <a:p>
          <a:endParaRPr lang="es-ES"/>
        </a:p>
      </dgm:t>
    </dgm:pt>
    <dgm:pt modelId="{89EF98DD-413B-41D0-BED8-798426C73BCF}" type="sibTrans" cxnId="{294F360F-8351-461F-ADEA-951DF43851E4}">
      <dgm:prSet/>
      <dgm:spPr/>
      <dgm:t>
        <a:bodyPr/>
        <a:lstStyle/>
        <a:p>
          <a:endParaRPr lang="es-ES"/>
        </a:p>
      </dgm:t>
    </dgm:pt>
    <dgm:pt modelId="{5FBA1B8B-4F12-489E-AB62-DA819F38927D}" type="pres">
      <dgm:prSet presAssocID="{33881C03-A4BE-4B02-94AB-8AED4A5183B1}" presName="diagram" presStyleCnt="0">
        <dgm:presLayoutVars>
          <dgm:dir/>
          <dgm:resizeHandles val="exact"/>
        </dgm:presLayoutVars>
      </dgm:prSet>
      <dgm:spPr/>
      <dgm:t>
        <a:bodyPr/>
        <a:lstStyle/>
        <a:p>
          <a:endParaRPr lang="es-EC"/>
        </a:p>
      </dgm:t>
    </dgm:pt>
    <dgm:pt modelId="{C7E7DABC-175B-4128-A70E-E8A1DACB50EA}" type="pres">
      <dgm:prSet presAssocID="{4D6127A6-A1C6-472A-A038-DB711DCA842D}" presName="node" presStyleLbl="node1" presStyleIdx="0" presStyleCnt="5" custLinFactX="14023" custLinFactNeighborX="100000" custLinFactNeighborY="-135">
        <dgm:presLayoutVars>
          <dgm:bulletEnabled val="1"/>
        </dgm:presLayoutVars>
      </dgm:prSet>
      <dgm:spPr/>
      <dgm:t>
        <a:bodyPr/>
        <a:lstStyle/>
        <a:p>
          <a:endParaRPr lang="es-ES"/>
        </a:p>
      </dgm:t>
    </dgm:pt>
    <dgm:pt modelId="{858482E5-6069-458E-87FD-A27E83D905B4}" type="pres">
      <dgm:prSet presAssocID="{1F51C2E3-D718-4A5A-850C-1639905A39FC}" presName="sibTrans" presStyleCnt="0"/>
      <dgm:spPr/>
    </dgm:pt>
    <dgm:pt modelId="{072CFFB6-CA8D-4AEE-AA11-978BDEC06A14}" type="pres">
      <dgm:prSet presAssocID="{3C16A6CF-3731-4382-910F-4F0A291A9BF9}" presName="node" presStyleLbl="node1" presStyleIdx="1" presStyleCnt="5" custLinFactX="10223" custLinFactNeighborX="100000" custLinFactNeighborY="-135">
        <dgm:presLayoutVars>
          <dgm:bulletEnabled val="1"/>
        </dgm:presLayoutVars>
      </dgm:prSet>
      <dgm:spPr/>
      <dgm:t>
        <a:bodyPr/>
        <a:lstStyle/>
        <a:p>
          <a:endParaRPr lang="es-ES"/>
        </a:p>
      </dgm:t>
    </dgm:pt>
    <dgm:pt modelId="{7A3B5A65-D250-4564-8FC9-2A3EFCB63E00}" type="pres">
      <dgm:prSet presAssocID="{6F55025C-8E0A-4FA5-9C4A-3F77D21DFE15}" presName="sibTrans" presStyleCnt="0"/>
      <dgm:spPr/>
    </dgm:pt>
    <dgm:pt modelId="{5CA03894-3DBC-4866-B2C7-78ED6F224438}" type="pres">
      <dgm:prSet presAssocID="{2499BA4D-A8D3-43E6-953E-9C0A827A20E7}" presName="node" presStyleLbl="node1" presStyleIdx="2" presStyleCnt="5" custLinFactX="-53793" custLinFactY="25651" custLinFactNeighborX="-100000" custLinFactNeighborY="100000">
        <dgm:presLayoutVars>
          <dgm:bulletEnabled val="1"/>
        </dgm:presLayoutVars>
      </dgm:prSet>
      <dgm:spPr/>
      <dgm:t>
        <a:bodyPr/>
        <a:lstStyle/>
        <a:p>
          <a:endParaRPr lang="es-ES"/>
        </a:p>
      </dgm:t>
    </dgm:pt>
    <dgm:pt modelId="{E8B37347-ED93-469C-BDAF-23ADEB6BE60F}" type="pres">
      <dgm:prSet presAssocID="{530BA3AA-AC1F-4861-98BF-74A2486F0D81}" presName="sibTrans" presStyleCnt="0"/>
      <dgm:spPr/>
    </dgm:pt>
    <dgm:pt modelId="{44DF5BDB-E9BA-49F9-8991-23AF4E6B89B8}" type="pres">
      <dgm:prSet presAssocID="{53B4E334-0305-4147-B38C-6B584486F7CB}" presName="node" presStyleLbl="node1" presStyleIdx="3" presStyleCnt="5" custLinFactX="21796" custLinFactNeighborX="100000" custLinFactNeighborY="7681">
        <dgm:presLayoutVars>
          <dgm:bulletEnabled val="1"/>
        </dgm:presLayoutVars>
      </dgm:prSet>
      <dgm:spPr/>
      <dgm:t>
        <a:bodyPr/>
        <a:lstStyle/>
        <a:p>
          <a:endParaRPr lang="es-ES"/>
        </a:p>
      </dgm:t>
    </dgm:pt>
    <dgm:pt modelId="{BADD588F-5CA9-45D4-921D-8C09ACCED4F2}" type="pres">
      <dgm:prSet presAssocID="{257BCD05-C0E2-4FD0-BDF4-F880B75AC92C}" presName="sibTrans" presStyleCnt="0"/>
      <dgm:spPr/>
    </dgm:pt>
    <dgm:pt modelId="{9CAFE11E-A1D3-4B93-9D30-3650A4AF2F65}" type="pres">
      <dgm:prSet presAssocID="{5D969717-5978-4160-B83B-2E0D90FF2307}" presName="node" presStyleLbl="node1" presStyleIdx="4" presStyleCnt="5" custLinFactX="-59828" custLinFactY="-16802" custLinFactNeighborX="-100000" custLinFactNeighborY="-100000">
        <dgm:presLayoutVars>
          <dgm:bulletEnabled val="1"/>
        </dgm:presLayoutVars>
      </dgm:prSet>
      <dgm:spPr/>
      <dgm:t>
        <a:bodyPr/>
        <a:lstStyle/>
        <a:p>
          <a:endParaRPr lang="es-ES"/>
        </a:p>
      </dgm:t>
    </dgm:pt>
  </dgm:ptLst>
  <dgm:cxnLst>
    <dgm:cxn modelId="{D44A738E-7E01-4688-BD02-035DCF5DB4D9}" srcId="{33881C03-A4BE-4B02-94AB-8AED4A5183B1}" destId="{53B4E334-0305-4147-B38C-6B584486F7CB}" srcOrd="3" destOrd="0" parTransId="{1B8A45A6-3CC5-4720-AB5D-07C58F8DB87A}" sibTransId="{257BCD05-C0E2-4FD0-BDF4-F880B75AC92C}"/>
    <dgm:cxn modelId="{747D4F58-9F61-4D5F-9EF0-393D4A2DD81D}" srcId="{33881C03-A4BE-4B02-94AB-8AED4A5183B1}" destId="{4D6127A6-A1C6-472A-A038-DB711DCA842D}" srcOrd="0" destOrd="0" parTransId="{7C1DADDA-E126-4E2C-9916-6A6E075533A6}" sibTransId="{1F51C2E3-D718-4A5A-850C-1639905A39FC}"/>
    <dgm:cxn modelId="{94FBE9FC-B966-4CB4-BA16-20B2F3686618}" type="presOf" srcId="{2499BA4D-A8D3-43E6-953E-9C0A827A20E7}" destId="{5CA03894-3DBC-4866-B2C7-78ED6F224438}" srcOrd="0" destOrd="0" presId="urn:microsoft.com/office/officeart/2005/8/layout/default#2"/>
    <dgm:cxn modelId="{92AF7EA2-14CB-49BA-8240-151D7D4AC164}" type="presOf" srcId="{5D969717-5978-4160-B83B-2E0D90FF2307}" destId="{9CAFE11E-A1D3-4B93-9D30-3650A4AF2F65}" srcOrd="0" destOrd="0" presId="urn:microsoft.com/office/officeart/2005/8/layout/default#2"/>
    <dgm:cxn modelId="{7E0E01CD-FD8C-4674-A351-27397955A06E}" type="presOf" srcId="{3C16A6CF-3731-4382-910F-4F0A291A9BF9}" destId="{072CFFB6-CA8D-4AEE-AA11-978BDEC06A14}" srcOrd="0" destOrd="0" presId="urn:microsoft.com/office/officeart/2005/8/layout/default#2"/>
    <dgm:cxn modelId="{E90AF5FF-215D-4A14-B4A6-7FADB2DC0969}" type="presOf" srcId="{4D6127A6-A1C6-472A-A038-DB711DCA842D}" destId="{C7E7DABC-175B-4128-A70E-E8A1DACB50EA}" srcOrd="0" destOrd="0" presId="urn:microsoft.com/office/officeart/2005/8/layout/default#2"/>
    <dgm:cxn modelId="{4014782B-2C8F-48D3-9EED-BE27CCFEE97A}" srcId="{33881C03-A4BE-4B02-94AB-8AED4A5183B1}" destId="{2499BA4D-A8D3-43E6-953E-9C0A827A20E7}" srcOrd="2" destOrd="0" parTransId="{B8BD2B8A-44D7-4D37-B1BD-A5079EA76B93}" sibTransId="{530BA3AA-AC1F-4861-98BF-74A2486F0D81}"/>
    <dgm:cxn modelId="{EADB2BF5-04DA-43DF-A5DE-77993E19DF45}" srcId="{33881C03-A4BE-4B02-94AB-8AED4A5183B1}" destId="{3C16A6CF-3731-4382-910F-4F0A291A9BF9}" srcOrd="1" destOrd="0" parTransId="{7F0A0576-6A15-44F7-844F-2E16CFD57BFB}" sibTransId="{6F55025C-8E0A-4FA5-9C4A-3F77D21DFE15}"/>
    <dgm:cxn modelId="{294F360F-8351-461F-ADEA-951DF43851E4}" srcId="{33881C03-A4BE-4B02-94AB-8AED4A5183B1}" destId="{5D969717-5978-4160-B83B-2E0D90FF2307}" srcOrd="4" destOrd="0" parTransId="{4C8E0EBF-B444-4208-969F-4C1DB4AB9F91}" sibTransId="{89EF98DD-413B-41D0-BED8-798426C73BCF}"/>
    <dgm:cxn modelId="{971BB64D-749D-40A4-91FD-F74E3C5AD781}" type="presOf" srcId="{53B4E334-0305-4147-B38C-6B584486F7CB}" destId="{44DF5BDB-E9BA-49F9-8991-23AF4E6B89B8}" srcOrd="0" destOrd="0" presId="urn:microsoft.com/office/officeart/2005/8/layout/default#2"/>
    <dgm:cxn modelId="{536CFA82-815B-4DAE-A60B-358607610969}" type="presOf" srcId="{33881C03-A4BE-4B02-94AB-8AED4A5183B1}" destId="{5FBA1B8B-4F12-489E-AB62-DA819F38927D}" srcOrd="0" destOrd="0" presId="urn:microsoft.com/office/officeart/2005/8/layout/default#2"/>
    <dgm:cxn modelId="{28ACA007-F358-4332-8431-DAAEAFB4CDB4}" type="presParOf" srcId="{5FBA1B8B-4F12-489E-AB62-DA819F38927D}" destId="{C7E7DABC-175B-4128-A70E-E8A1DACB50EA}" srcOrd="0" destOrd="0" presId="urn:microsoft.com/office/officeart/2005/8/layout/default#2"/>
    <dgm:cxn modelId="{9264096D-AC1C-46EE-85C6-E5140D31533D}" type="presParOf" srcId="{5FBA1B8B-4F12-489E-AB62-DA819F38927D}" destId="{858482E5-6069-458E-87FD-A27E83D905B4}" srcOrd="1" destOrd="0" presId="urn:microsoft.com/office/officeart/2005/8/layout/default#2"/>
    <dgm:cxn modelId="{A385D358-A5D9-46B0-BDBF-4D6CB431DBEB}" type="presParOf" srcId="{5FBA1B8B-4F12-489E-AB62-DA819F38927D}" destId="{072CFFB6-CA8D-4AEE-AA11-978BDEC06A14}" srcOrd="2" destOrd="0" presId="urn:microsoft.com/office/officeart/2005/8/layout/default#2"/>
    <dgm:cxn modelId="{91270FB0-633C-4B9A-A7EC-2A0D5CD8FC20}" type="presParOf" srcId="{5FBA1B8B-4F12-489E-AB62-DA819F38927D}" destId="{7A3B5A65-D250-4564-8FC9-2A3EFCB63E00}" srcOrd="3" destOrd="0" presId="urn:microsoft.com/office/officeart/2005/8/layout/default#2"/>
    <dgm:cxn modelId="{4F570948-B348-4859-AAC4-411D9DAD654A}" type="presParOf" srcId="{5FBA1B8B-4F12-489E-AB62-DA819F38927D}" destId="{5CA03894-3DBC-4866-B2C7-78ED6F224438}" srcOrd="4" destOrd="0" presId="urn:microsoft.com/office/officeart/2005/8/layout/default#2"/>
    <dgm:cxn modelId="{B9CFBF24-1AF3-406C-ABF0-9274C65CD513}" type="presParOf" srcId="{5FBA1B8B-4F12-489E-AB62-DA819F38927D}" destId="{E8B37347-ED93-469C-BDAF-23ADEB6BE60F}" srcOrd="5" destOrd="0" presId="urn:microsoft.com/office/officeart/2005/8/layout/default#2"/>
    <dgm:cxn modelId="{E17B9598-CCE8-4E13-9499-DD79E7057498}" type="presParOf" srcId="{5FBA1B8B-4F12-489E-AB62-DA819F38927D}" destId="{44DF5BDB-E9BA-49F9-8991-23AF4E6B89B8}" srcOrd="6" destOrd="0" presId="urn:microsoft.com/office/officeart/2005/8/layout/default#2"/>
    <dgm:cxn modelId="{7F6B455B-1577-4013-B836-E90CD9811AF9}" type="presParOf" srcId="{5FBA1B8B-4F12-489E-AB62-DA819F38927D}" destId="{BADD588F-5CA9-45D4-921D-8C09ACCED4F2}" srcOrd="7" destOrd="0" presId="urn:microsoft.com/office/officeart/2005/8/layout/default#2"/>
    <dgm:cxn modelId="{EB3557D5-ABA4-498B-98AA-0E1F151313DD}" type="presParOf" srcId="{5FBA1B8B-4F12-489E-AB62-DA819F38927D}" destId="{9CAFE11E-A1D3-4B93-9D30-3650A4AF2F65}" srcOrd="8" destOrd="0" presId="urn:microsoft.com/office/officeart/2005/8/layout/defaul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0E3B014-6BC6-4BCD-929B-675D7C250667}" type="doc">
      <dgm:prSet loTypeId="urn:microsoft.com/office/officeart/2005/8/layout/process1" loCatId="process" qsTypeId="urn:microsoft.com/office/officeart/2005/8/quickstyle/simple1" qsCatId="simple" csTypeId="urn:microsoft.com/office/officeart/2005/8/colors/accent1_2" csCatId="accent1" phldr="1"/>
      <dgm:spPr/>
    </dgm:pt>
    <dgm:pt modelId="{65B0FD2E-1D53-447A-9C22-230C8B71CC89}">
      <dgm:prSet phldrT="[Texto]"/>
      <dgm:spPr/>
      <dgm:t>
        <a:bodyPr/>
        <a:lstStyle/>
        <a:p>
          <a:r>
            <a:rPr lang="es-EC" b="1" dirty="0" smtClean="0"/>
            <a:t>Representar procesos</a:t>
          </a:r>
          <a:endParaRPr lang="es-EC" dirty="0"/>
        </a:p>
      </dgm:t>
    </dgm:pt>
    <dgm:pt modelId="{ADFC1CA8-C858-4D1A-AD9C-7383D71AC49E}" type="parTrans" cxnId="{13DB0232-56AF-4F1F-B6DD-891C3496BF79}">
      <dgm:prSet/>
      <dgm:spPr/>
      <dgm:t>
        <a:bodyPr/>
        <a:lstStyle/>
        <a:p>
          <a:endParaRPr lang="es-EC"/>
        </a:p>
      </dgm:t>
    </dgm:pt>
    <dgm:pt modelId="{AE923350-6FAC-4E9C-ADE6-F7505216A92B}" type="sibTrans" cxnId="{13DB0232-56AF-4F1F-B6DD-891C3496BF79}">
      <dgm:prSet/>
      <dgm:spPr/>
      <dgm:t>
        <a:bodyPr/>
        <a:lstStyle/>
        <a:p>
          <a:endParaRPr lang="es-EC"/>
        </a:p>
      </dgm:t>
    </dgm:pt>
    <dgm:pt modelId="{3251EDED-955D-4D44-81BC-D00E6C201352}">
      <dgm:prSet phldrT="[Texto]"/>
      <dgm:spPr/>
      <dgm:t>
        <a:bodyPr/>
        <a:lstStyle/>
        <a:p>
          <a:r>
            <a:rPr lang="es-EC" b="1" dirty="0" smtClean="0"/>
            <a:t>Controlar procesos</a:t>
          </a:r>
          <a:endParaRPr lang="es-EC" dirty="0"/>
        </a:p>
      </dgm:t>
    </dgm:pt>
    <dgm:pt modelId="{07BCB445-4AEA-4D29-8C41-0FD7985BE39D}" type="parTrans" cxnId="{7EDE9C20-8EF4-4B1C-86E4-AB529AA1AD43}">
      <dgm:prSet/>
      <dgm:spPr/>
      <dgm:t>
        <a:bodyPr/>
        <a:lstStyle/>
        <a:p>
          <a:endParaRPr lang="es-EC"/>
        </a:p>
      </dgm:t>
    </dgm:pt>
    <dgm:pt modelId="{B20979CE-A2E0-458E-BE80-5B35AE18BE3C}" type="sibTrans" cxnId="{7EDE9C20-8EF4-4B1C-86E4-AB529AA1AD43}">
      <dgm:prSet/>
      <dgm:spPr/>
      <dgm:t>
        <a:bodyPr/>
        <a:lstStyle/>
        <a:p>
          <a:endParaRPr lang="es-EC"/>
        </a:p>
      </dgm:t>
    </dgm:pt>
    <dgm:pt modelId="{27D44B69-1472-4EF1-AEA4-F163D809C59E}">
      <dgm:prSet phldrT="[Texto]"/>
      <dgm:spPr/>
      <dgm:t>
        <a:bodyPr/>
        <a:lstStyle/>
        <a:p>
          <a:r>
            <a:rPr lang="es-EC" b="1" dirty="0" smtClean="0"/>
            <a:t>Emitir avisos</a:t>
          </a:r>
          <a:endParaRPr lang="es-EC" dirty="0"/>
        </a:p>
      </dgm:t>
    </dgm:pt>
    <dgm:pt modelId="{11732424-82A3-4F2F-9F39-88D52296E85A}" type="parTrans" cxnId="{E1304CF0-5BCB-454C-B33F-50D83CF1A9BC}">
      <dgm:prSet/>
      <dgm:spPr/>
      <dgm:t>
        <a:bodyPr/>
        <a:lstStyle/>
        <a:p>
          <a:endParaRPr lang="es-EC"/>
        </a:p>
      </dgm:t>
    </dgm:pt>
    <dgm:pt modelId="{8D83FE07-5FB8-48A9-8A5D-BB39B7A347EC}" type="sibTrans" cxnId="{E1304CF0-5BCB-454C-B33F-50D83CF1A9BC}">
      <dgm:prSet/>
      <dgm:spPr/>
      <dgm:t>
        <a:bodyPr/>
        <a:lstStyle/>
        <a:p>
          <a:endParaRPr lang="es-EC"/>
        </a:p>
      </dgm:t>
    </dgm:pt>
    <dgm:pt modelId="{0B50098E-AA74-4A01-B833-959BDDD12493}">
      <dgm:prSet phldrT="[Texto]"/>
      <dgm:spPr/>
      <dgm:t>
        <a:bodyPr/>
        <a:lstStyle/>
        <a:p>
          <a:r>
            <a:rPr lang="es-EC" b="1" dirty="0" smtClean="0"/>
            <a:t>Archivar valores de proceso y avisos</a:t>
          </a:r>
          <a:endParaRPr lang="es-EC" dirty="0"/>
        </a:p>
      </dgm:t>
    </dgm:pt>
    <dgm:pt modelId="{6D7EEFBC-5A3B-4934-AFCF-49A90EC7BEAB}" type="parTrans" cxnId="{C7E8BB8B-8995-4B8A-B6BF-4B0DD9CF4966}">
      <dgm:prSet/>
      <dgm:spPr/>
      <dgm:t>
        <a:bodyPr/>
        <a:lstStyle/>
        <a:p>
          <a:endParaRPr lang="es-EC"/>
        </a:p>
      </dgm:t>
    </dgm:pt>
    <dgm:pt modelId="{723103FA-7306-46D2-85CD-3EA3052A5FC4}" type="sibTrans" cxnId="{C7E8BB8B-8995-4B8A-B6BF-4B0DD9CF4966}">
      <dgm:prSet/>
      <dgm:spPr/>
      <dgm:t>
        <a:bodyPr/>
        <a:lstStyle/>
        <a:p>
          <a:endParaRPr lang="es-EC"/>
        </a:p>
      </dgm:t>
    </dgm:pt>
    <dgm:pt modelId="{30448B89-AB4E-4BFC-9958-53940F72C0A6}">
      <dgm:prSet phldrT="[Texto]"/>
      <dgm:spPr/>
      <dgm:t>
        <a:bodyPr/>
        <a:lstStyle/>
        <a:p>
          <a:r>
            <a:rPr lang="es-EC" b="1" dirty="0" smtClean="0"/>
            <a:t>Documentar valores de proceso y avisos</a:t>
          </a:r>
          <a:endParaRPr lang="es-EC" dirty="0"/>
        </a:p>
      </dgm:t>
    </dgm:pt>
    <dgm:pt modelId="{B69C70D3-9D75-4A9E-83FF-74EB47153D86}" type="parTrans" cxnId="{1824BB69-B3DB-46E0-AB56-10DCCC0B4F7E}">
      <dgm:prSet/>
      <dgm:spPr/>
      <dgm:t>
        <a:bodyPr/>
        <a:lstStyle/>
        <a:p>
          <a:endParaRPr lang="es-EC"/>
        </a:p>
      </dgm:t>
    </dgm:pt>
    <dgm:pt modelId="{864CD5B5-57CD-43FE-99B5-6ABD5470C54B}" type="sibTrans" cxnId="{1824BB69-B3DB-46E0-AB56-10DCCC0B4F7E}">
      <dgm:prSet/>
      <dgm:spPr/>
      <dgm:t>
        <a:bodyPr/>
        <a:lstStyle/>
        <a:p>
          <a:endParaRPr lang="es-EC"/>
        </a:p>
      </dgm:t>
    </dgm:pt>
    <dgm:pt modelId="{F5C11917-452E-4ED0-B391-F87A53F72D1F}" type="pres">
      <dgm:prSet presAssocID="{90E3B014-6BC6-4BCD-929B-675D7C250667}" presName="Name0" presStyleCnt="0">
        <dgm:presLayoutVars>
          <dgm:dir/>
          <dgm:resizeHandles val="exact"/>
        </dgm:presLayoutVars>
      </dgm:prSet>
      <dgm:spPr/>
    </dgm:pt>
    <dgm:pt modelId="{2CDCD908-33E3-4042-A707-DF5070A86D55}" type="pres">
      <dgm:prSet presAssocID="{65B0FD2E-1D53-447A-9C22-230C8B71CC89}" presName="node" presStyleLbl="node1" presStyleIdx="0" presStyleCnt="5">
        <dgm:presLayoutVars>
          <dgm:bulletEnabled val="1"/>
        </dgm:presLayoutVars>
      </dgm:prSet>
      <dgm:spPr/>
      <dgm:t>
        <a:bodyPr/>
        <a:lstStyle/>
        <a:p>
          <a:endParaRPr lang="es-EC"/>
        </a:p>
      </dgm:t>
    </dgm:pt>
    <dgm:pt modelId="{D946739A-BDF7-4C68-B43C-CFA23599CBA3}" type="pres">
      <dgm:prSet presAssocID="{AE923350-6FAC-4E9C-ADE6-F7505216A92B}" presName="sibTrans" presStyleLbl="sibTrans2D1" presStyleIdx="0" presStyleCnt="4"/>
      <dgm:spPr/>
      <dgm:t>
        <a:bodyPr/>
        <a:lstStyle/>
        <a:p>
          <a:endParaRPr lang="es-ES"/>
        </a:p>
      </dgm:t>
    </dgm:pt>
    <dgm:pt modelId="{3367EC56-BF87-4922-B7C2-AEB31E99195B}" type="pres">
      <dgm:prSet presAssocID="{AE923350-6FAC-4E9C-ADE6-F7505216A92B}" presName="connectorText" presStyleLbl="sibTrans2D1" presStyleIdx="0" presStyleCnt="4"/>
      <dgm:spPr/>
      <dgm:t>
        <a:bodyPr/>
        <a:lstStyle/>
        <a:p>
          <a:endParaRPr lang="es-ES"/>
        </a:p>
      </dgm:t>
    </dgm:pt>
    <dgm:pt modelId="{992CD9CB-1692-4F32-9BEC-3BEDC5036680}" type="pres">
      <dgm:prSet presAssocID="{3251EDED-955D-4D44-81BC-D00E6C201352}" presName="node" presStyleLbl="node1" presStyleIdx="1" presStyleCnt="5">
        <dgm:presLayoutVars>
          <dgm:bulletEnabled val="1"/>
        </dgm:presLayoutVars>
      </dgm:prSet>
      <dgm:spPr/>
      <dgm:t>
        <a:bodyPr/>
        <a:lstStyle/>
        <a:p>
          <a:endParaRPr lang="es-EC"/>
        </a:p>
      </dgm:t>
    </dgm:pt>
    <dgm:pt modelId="{333053F3-E260-4CA7-8C50-C25E46FD1C67}" type="pres">
      <dgm:prSet presAssocID="{B20979CE-A2E0-458E-BE80-5B35AE18BE3C}" presName="sibTrans" presStyleLbl="sibTrans2D1" presStyleIdx="1" presStyleCnt="4"/>
      <dgm:spPr/>
      <dgm:t>
        <a:bodyPr/>
        <a:lstStyle/>
        <a:p>
          <a:endParaRPr lang="es-ES"/>
        </a:p>
      </dgm:t>
    </dgm:pt>
    <dgm:pt modelId="{B908EFF4-5AF4-48B6-870C-AF9AEB954C9E}" type="pres">
      <dgm:prSet presAssocID="{B20979CE-A2E0-458E-BE80-5B35AE18BE3C}" presName="connectorText" presStyleLbl="sibTrans2D1" presStyleIdx="1" presStyleCnt="4"/>
      <dgm:spPr/>
      <dgm:t>
        <a:bodyPr/>
        <a:lstStyle/>
        <a:p>
          <a:endParaRPr lang="es-ES"/>
        </a:p>
      </dgm:t>
    </dgm:pt>
    <dgm:pt modelId="{CA335A8D-B440-422A-A4E8-AB9627FDE9CB}" type="pres">
      <dgm:prSet presAssocID="{27D44B69-1472-4EF1-AEA4-F163D809C59E}" presName="node" presStyleLbl="node1" presStyleIdx="2" presStyleCnt="5">
        <dgm:presLayoutVars>
          <dgm:bulletEnabled val="1"/>
        </dgm:presLayoutVars>
      </dgm:prSet>
      <dgm:spPr/>
      <dgm:t>
        <a:bodyPr/>
        <a:lstStyle/>
        <a:p>
          <a:endParaRPr lang="es-EC"/>
        </a:p>
      </dgm:t>
    </dgm:pt>
    <dgm:pt modelId="{44DA04C9-C26A-4D39-968A-62E7C9580260}" type="pres">
      <dgm:prSet presAssocID="{8D83FE07-5FB8-48A9-8A5D-BB39B7A347EC}" presName="sibTrans" presStyleLbl="sibTrans2D1" presStyleIdx="2" presStyleCnt="4"/>
      <dgm:spPr/>
      <dgm:t>
        <a:bodyPr/>
        <a:lstStyle/>
        <a:p>
          <a:endParaRPr lang="es-ES"/>
        </a:p>
      </dgm:t>
    </dgm:pt>
    <dgm:pt modelId="{383584A3-8AA3-4560-8924-4963C43AB5A3}" type="pres">
      <dgm:prSet presAssocID="{8D83FE07-5FB8-48A9-8A5D-BB39B7A347EC}" presName="connectorText" presStyleLbl="sibTrans2D1" presStyleIdx="2" presStyleCnt="4"/>
      <dgm:spPr/>
      <dgm:t>
        <a:bodyPr/>
        <a:lstStyle/>
        <a:p>
          <a:endParaRPr lang="es-ES"/>
        </a:p>
      </dgm:t>
    </dgm:pt>
    <dgm:pt modelId="{16A8BAE7-219C-495F-BF9E-F88F8DC1B305}" type="pres">
      <dgm:prSet presAssocID="{0B50098E-AA74-4A01-B833-959BDDD12493}" presName="node" presStyleLbl="node1" presStyleIdx="3" presStyleCnt="5">
        <dgm:presLayoutVars>
          <dgm:bulletEnabled val="1"/>
        </dgm:presLayoutVars>
      </dgm:prSet>
      <dgm:spPr/>
      <dgm:t>
        <a:bodyPr/>
        <a:lstStyle/>
        <a:p>
          <a:endParaRPr lang="es-EC"/>
        </a:p>
      </dgm:t>
    </dgm:pt>
    <dgm:pt modelId="{72740A15-1173-4E14-8F4D-AD1B8E14CDF5}" type="pres">
      <dgm:prSet presAssocID="{723103FA-7306-46D2-85CD-3EA3052A5FC4}" presName="sibTrans" presStyleLbl="sibTrans2D1" presStyleIdx="3" presStyleCnt="4"/>
      <dgm:spPr/>
      <dgm:t>
        <a:bodyPr/>
        <a:lstStyle/>
        <a:p>
          <a:endParaRPr lang="es-ES"/>
        </a:p>
      </dgm:t>
    </dgm:pt>
    <dgm:pt modelId="{670EA75B-369D-4709-877E-40D0F1EA6769}" type="pres">
      <dgm:prSet presAssocID="{723103FA-7306-46D2-85CD-3EA3052A5FC4}" presName="connectorText" presStyleLbl="sibTrans2D1" presStyleIdx="3" presStyleCnt="4"/>
      <dgm:spPr/>
      <dgm:t>
        <a:bodyPr/>
        <a:lstStyle/>
        <a:p>
          <a:endParaRPr lang="es-ES"/>
        </a:p>
      </dgm:t>
    </dgm:pt>
    <dgm:pt modelId="{0DFD9DE6-E7B3-4AAB-9861-10021FD3CAC7}" type="pres">
      <dgm:prSet presAssocID="{30448B89-AB4E-4BFC-9958-53940F72C0A6}" presName="node" presStyleLbl="node1" presStyleIdx="4" presStyleCnt="5">
        <dgm:presLayoutVars>
          <dgm:bulletEnabled val="1"/>
        </dgm:presLayoutVars>
      </dgm:prSet>
      <dgm:spPr/>
      <dgm:t>
        <a:bodyPr/>
        <a:lstStyle/>
        <a:p>
          <a:endParaRPr lang="es-EC"/>
        </a:p>
      </dgm:t>
    </dgm:pt>
  </dgm:ptLst>
  <dgm:cxnLst>
    <dgm:cxn modelId="{46652E84-8243-4EFD-B33D-AC4B221678E4}" type="presOf" srcId="{0B50098E-AA74-4A01-B833-959BDDD12493}" destId="{16A8BAE7-219C-495F-BF9E-F88F8DC1B305}" srcOrd="0" destOrd="0" presId="urn:microsoft.com/office/officeart/2005/8/layout/process1"/>
    <dgm:cxn modelId="{30789C9A-4E4C-4FC1-AED3-A36325545013}" type="presOf" srcId="{AE923350-6FAC-4E9C-ADE6-F7505216A92B}" destId="{D946739A-BDF7-4C68-B43C-CFA23599CBA3}" srcOrd="0" destOrd="0" presId="urn:microsoft.com/office/officeart/2005/8/layout/process1"/>
    <dgm:cxn modelId="{E1304CF0-5BCB-454C-B33F-50D83CF1A9BC}" srcId="{90E3B014-6BC6-4BCD-929B-675D7C250667}" destId="{27D44B69-1472-4EF1-AEA4-F163D809C59E}" srcOrd="2" destOrd="0" parTransId="{11732424-82A3-4F2F-9F39-88D52296E85A}" sibTransId="{8D83FE07-5FB8-48A9-8A5D-BB39B7A347EC}"/>
    <dgm:cxn modelId="{13DB0232-56AF-4F1F-B6DD-891C3496BF79}" srcId="{90E3B014-6BC6-4BCD-929B-675D7C250667}" destId="{65B0FD2E-1D53-447A-9C22-230C8B71CC89}" srcOrd="0" destOrd="0" parTransId="{ADFC1CA8-C858-4D1A-AD9C-7383D71AC49E}" sibTransId="{AE923350-6FAC-4E9C-ADE6-F7505216A92B}"/>
    <dgm:cxn modelId="{733A4BBF-D948-4E2E-BD7D-8EDB55270B30}" type="presOf" srcId="{3251EDED-955D-4D44-81BC-D00E6C201352}" destId="{992CD9CB-1692-4F32-9BEC-3BEDC5036680}" srcOrd="0" destOrd="0" presId="urn:microsoft.com/office/officeart/2005/8/layout/process1"/>
    <dgm:cxn modelId="{15565758-B79A-442C-9642-21F1C5F043F8}" type="presOf" srcId="{B20979CE-A2E0-458E-BE80-5B35AE18BE3C}" destId="{333053F3-E260-4CA7-8C50-C25E46FD1C67}" srcOrd="0" destOrd="0" presId="urn:microsoft.com/office/officeart/2005/8/layout/process1"/>
    <dgm:cxn modelId="{1824BB69-B3DB-46E0-AB56-10DCCC0B4F7E}" srcId="{90E3B014-6BC6-4BCD-929B-675D7C250667}" destId="{30448B89-AB4E-4BFC-9958-53940F72C0A6}" srcOrd="4" destOrd="0" parTransId="{B69C70D3-9D75-4A9E-83FF-74EB47153D86}" sibTransId="{864CD5B5-57CD-43FE-99B5-6ABD5470C54B}"/>
    <dgm:cxn modelId="{D2B00F8E-C223-48C1-AF4C-598B2A55F66A}" type="presOf" srcId="{8D83FE07-5FB8-48A9-8A5D-BB39B7A347EC}" destId="{383584A3-8AA3-4560-8924-4963C43AB5A3}" srcOrd="1" destOrd="0" presId="urn:microsoft.com/office/officeart/2005/8/layout/process1"/>
    <dgm:cxn modelId="{9C86149D-FDCD-496B-9E30-92CD4D8919A8}" type="presOf" srcId="{30448B89-AB4E-4BFC-9958-53940F72C0A6}" destId="{0DFD9DE6-E7B3-4AAB-9861-10021FD3CAC7}" srcOrd="0" destOrd="0" presId="urn:microsoft.com/office/officeart/2005/8/layout/process1"/>
    <dgm:cxn modelId="{7EDE9C20-8EF4-4B1C-86E4-AB529AA1AD43}" srcId="{90E3B014-6BC6-4BCD-929B-675D7C250667}" destId="{3251EDED-955D-4D44-81BC-D00E6C201352}" srcOrd="1" destOrd="0" parTransId="{07BCB445-4AEA-4D29-8C41-0FD7985BE39D}" sibTransId="{B20979CE-A2E0-458E-BE80-5B35AE18BE3C}"/>
    <dgm:cxn modelId="{C7E8BB8B-8995-4B8A-B6BF-4B0DD9CF4966}" srcId="{90E3B014-6BC6-4BCD-929B-675D7C250667}" destId="{0B50098E-AA74-4A01-B833-959BDDD12493}" srcOrd="3" destOrd="0" parTransId="{6D7EEFBC-5A3B-4934-AFCF-49A90EC7BEAB}" sibTransId="{723103FA-7306-46D2-85CD-3EA3052A5FC4}"/>
    <dgm:cxn modelId="{447717AB-BC31-45FC-A16C-DED055113015}" type="presOf" srcId="{65B0FD2E-1D53-447A-9C22-230C8B71CC89}" destId="{2CDCD908-33E3-4042-A707-DF5070A86D55}" srcOrd="0" destOrd="0" presId="urn:microsoft.com/office/officeart/2005/8/layout/process1"/>
    <dgm:cxn modelId="{42D2BB2B-9F06-466D-851D-E9EAF7E40A39}" type="presOf" srcId="{27D44B69-1472-4EF1-AEA4-F163D809C59E}" destId="{CA335A8D-B440-422A-A4E8-AB9627FDE9CB}" srcOrd="0" destOrd="0" presId="urn:microsoft.com/office/officeart/2005/8/layout/process1"/>
    <dgm:cxn modelId="{44E3337B-5D0F-4579-BCA2-6B554FA5436E}" type="presOf" srcId="{8D83FE07-5FB8-48A9-8A5D-BB39B7A347EC}" destId="{44DA04C9-C26A-4D39-968A-62E7C9580260}" srcOrd="0" destOrd="0" presId="urn:microsoft.com/office/officeart/2005/8/layout/process1"/>
    <dgm:cxn modelId="{EF11832C-1B23-4083-8E31-E045B1291BDF}" type="presOf" srcId="{AE923350-6FAC-4E9C-ADE6-F7505216A92B}" destId="{3367EC56-BF87-4922-B7C2-AEB31E99195B}" srcOrd="1" destOrd="0" presId="urn:microsoft.com/office/officeart/2005/8/layout/process1"/>
    <dgm:cxn modelId="{74FD5E18-C795-4329-AD00-6F3132C840C9}" type="presOf" srcId="{90E3B014-6BC6-4BCD-929B-675D7C250667}" destId="{F5C11917-452E-4ED0-B391-F87A53F72D1F}" srcOrd="0" destOrd="0" presId="urn:microsoft.com/office/officeart/2005/8/layout/process1"/>
    <dgm:cxn modelId="{1FE17E5C-78E2-4EF5-AAF5-E1D87F237FA3}" type="presOf" srcId="{723103FA-7306-46D2-85CD-3EA3052A5FC4}" destId="{670EA75B-369D-4709-877E-40D0F1EA6769}" srcOrd="1" destOrd="0" presId="urn:microsoft.com/office/officeart/2005/8/layout/process1"/>
    <dgm:cxn modelId="{0BB6B60D-659D-45EB-877E-B56CF078005E}" type="presOf" srcId="{723103FA-7306-46D2-85CD-3EA3052A5FC4}" destId="{72740A15-1173-4E14-8F4D-AD1B8E14CDF5}" srcOrd="0" destOrd="0" presId="urn:microsoft.com/office/officeart/2005/8/layout/process1"/>
    <dgm:cxn modelId="{EE6F5755-C325-4B7C-AD0A-133B4582A2B9}" type="presOf" srcId="{B20979CE-A2E0-458E-BE80-5B35AE18BE3C}" destId="{B908EFF4-5AF4-48B6-870C-AF9AEB954C9E}" srcOrd="1" destOrd="0" presId="urn:microsoft.com/office/officeart/2005/8/layout/process1"/>
    <dgm:cxn modelId="{9190526C-FE52-4806-8432-CCF49C5DC729}" type="presParOf" srcId="{F5C11917-452E-4ED0-B391-F87A53F72D1F}" destId="{2CDCD908-33E3-4042-A707-DF5070A86D55}" srcOrd="0" destOrd="0" presId="urn:microsoft.com/office/officeart/2005/8/layout/process1"/>
    <dgm:cxn modelId="{EC420D41-B3A7-4002-904B-F278E81902F0}" type="presParOf" srcId="{F5C11917-452E-4ED0-B391-F87A53F72D1F}" destId="{D946739A-BDF7-4C68-B43C-CFA23599CBA3}" srcOrd="1" destOrd="0" presId="urn:microsoft.com/office/officeart/2005/8/layout/process1"/>
    <dgm:cxn modelId="{A2D5DCD4-04FC-48B8-993A-E60482163E51}" type="presParOf" srcId="{D946739A-BDF7-4C68-B43C-CFA23599CBA3}" destId="{3367EC56-BF87-4922-B7C2-AEB31E99195B}" srcOrd="0" destOrd="0" presId="urn:microsoft.com/office/officeart/2005/8/layout/process1"/>
    <dgm:cxn modelId="{8A198107-8A33-4C97-9A0C-A1F0ADFE8985}" type="presParOf" srcId="{F5C11917-452E-4ED0-B391-F87A53F72D1F}" destId="{992CD9CB-1692-4F32-9BEC-3BEDC5036680}" srcOrd="2" destOrd="0" presId="urn:microsoft.com/office/officeart/2005/8/layout/process1"/>
    <dgm:cxn modelId="{C1E61AB5-191E-4F85-B905-581FAC3BB0C2}" type="presParOf" srcId="{F5C11917-452E-4ED0-B391-F87A53F72D1F}" destId="{333053F3-E260-4CA7-8C50-C25E46FD1C67}" srcOrd="3" destOrd="0" presId="urn:microsoft.com/office/officeart/2005/8/layout/process1"/>
    <dgm:cxn modelId="{F422B6E0-8FE7-43DE-890C-ED713404E320}" type="presParOf" srcId="{333053F3-E260-4CA7-8C50-C25E46FD1C67}" destId="{B908EFF4-5AF4-48B6-870C-AF9AEB954C9E}" srcOrd="0" destOrd="0" presId="urn:microsoft.com/office/officeart/2005/8/layout/process1"/>
    <dgm:cxn modelId="{649DFB89-5196-4E14-B48E-1FCE4067CC0C}" type="presParOf" srcId="{F5C11917-452E-4ED0-B391-F87A53F72D1F}" destId="{CA335A8D-B440-422A-A4E8-AB9627FDE9CB}" srcOrd="4" destOrd="0" presId="urn:microsoft.com/office/officeart/2005/8/layout/process1"/>
    <dgm:cxn modelId="{361E1410-D9FE-41B2-8DFE-82DC83423168}" type="presParOf" srcId="{F5C11917-452E-4ED0-B391-F87A53F72D1F}" destId="{44DA04C9-C26A-4D39-968A-62E7C9580260}" srcOrd="5" destOrd="0" presId="urn:microsoft.com/office/officeart/2005/8/layout/process1"/>
    <dgm:cxn modelId="{B1799769-8068-47D1-BCF7-A1A03846F436}" type="presParOf" srcId="{44DA04C9-C26A-4D39-968A-62E7C9580260}" destId="{383584A3-8AA3-4560-8924-4963C43AB5A3}" srcOrd="0" destOrd="0" presId="urn:microsoft.com/office/officeart/2005/8/layout/process1"/>
    <dgm:cxn modelId="{9AEA55C6-A83A-4021-8710-685A923F275D}" type="presParOf" srcId="{F5C11917-452E-4ED0-B391-F87A53F72D1F}" destId="{16A8BAE7-219C-495F-BF9E-F88F8DC1B305}" srcOrd="6" destOrd="0" presId="urn:microsoft.com/office/officeart/2005/8/layout/process1"/>
    <dgm:cxn modelId="{C5D0DE7D-5DDA-48E7-A639-ED4C832304A8}" type="presParOf" srcId="{F5C11917-452E-4ED0-B391-F87A53F72D1F}" destId="{72740A15-1173-4E14-8F4D-AD1B8E14CDF5}" srcOrd="7" destOrd="0" presId="urn:microsoft.com/office/officeart/2005/8/layout/process1"/>
    <dgm:cxn modelId="{A5A1B0A4-1276-4F22-90A0-DED8D9C3747A}" type="presParOf" srcId="{72740A15-1173-4E14-8F4D-AD1B8E14CDF5}" destId="{670EA75B-369D-4709-877E-40D0F1EA6769}" srcOrd="0" destOrd="0" presId="urn:microsoft.com/office/officeart/2005/8/layout/process1"/>
    <dgm:cxn modelId="{88BB76E5-4C46-40A6-B4C2-8852A0A11BF1}" type="presParOf" srcId="{F5C11917-452E-4ED0-B391-F87A53F72D1F}" destId="{0DFD9DE6-E7B3-4AAB-9861-10021FD3CAC7}" srcOrd="8" destOrd="0" presId="urn:microsoft.com/office/officeart/2005/8/layout/process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1A2DC-47EB-48A2-A9D5-F8ABE6A0BC44}">
      <dsp:nvSpPr>
        <dsp:cNvPr id="0" name=""/>
        <dsp:cNvSpPr/>
      </dsp:nvSpPr>
      <dsp:spPr>
        <a:xfrm>
          <a:off x="46022" y="794322"/>
          <a:ext cx="1490135" cy="1436670"/>
        </a:xfrm>
        <a:prstGeom prst="roundRect">
          <a:avLst>
            <a:gd name="adj" fmla="val 10000"/>
          </a:avLst>
        </a:prstGeom>
        <a:blipFill rotWithShape="0">
          <a:blip xmlns:r="http://schemas.openxmlformats.org/officeDocument/2006/relationships" r:embed="rId1"/>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71B64B-973B-4B02-815C-9EDC97227E3E}">
      <dsp:nvSpPr>
        <dsp:cNvPr id="0" name=""/>
        <dsp:cNvSpPr/>
      </dsp:nvSpPr>
      <dsp:spPr>
        <a:xfrm>
          <a:off x="860500" y="1071221"/>
          <a:ext cx="1886736" cy="1886736"/>
        </a:xfrm>
        <a:prstGeom prst="leftCircularArrow">
          <a:avLst>
            <a:gd name="adj1" fmla="val 3939"/>
            <a:gd name="adj2" fmla="val 493920"/>
            <a:gd name="adj3" fmla="val 2268309"/>
            <a:gd name="adj4" fmla="val 9023368"/>
            <a:gd name="adj5" fmla="val 459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23B8EC-84A0-49ED-ADC2-2766038D19CE}">
      <dsp:nvSpPr>
        <dsp:cNvPr id="0" name=""/>
        <dsp:cNvSpPr/>
      </dsp:nvSpPr>
      <dsp:spPr>
        <a:xfrm>
          <a:off x="353411" y="1883965"/>
          <a:ext cx="1400574" cy="55696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EVAPORACIÓN</a:t>
          </a:r>
          <a:endParaRPr lang="es-EC" sz="1400" kern="1200" dirty="0"/>
        </a:p>
      </dsp:txBody>
      <dsp:txXfrm>
        <a:off x="369724" y="1900278"/>
        <a:ext cx="1367948" cy="524336"/>
      </dsp:txXfrm>
    </dsp:sp>
    <dsp:sp modelId="{BA50F783-B84C-4FF9-933D-FA59770AEF0A}">
      <dsp:nvSpPr>
        <dsp:cNvPr id="0" name=""/>
        <dsp:cNvSpPr/>
      </dsp:nvSpPr>
      <dsp:spPr>
        <a:xfrm>
          <a:off x="2107884" y="862378"/>
          <a:ext cx="1575646" cy="1299578"/>
        </a:xfrm>
        <a:prstGeom prst="roundRect">
          <a:avLst>
            <a:gd name="adj" fmla="val 10000"/>
          </a:avLst>
        </a:prstGeom>
        <a:blipFill rotWithShape="0">
          <a:blip xmlns:r="http://schemas.openxmlformats.org/officeDocument/2006/relationships" r:embed="rId2"/>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41107F-49CB-4299-9D15-D895D6216286}">
      <dsp:nvSpPr>
        <dsp:cNvPr id="0" name=""/>
        <dsp:cNvSpPr/>
      </dsp:nvSpPr>
      <dsp:spPr>
        <a:xfrm>
          <a:off x="2952126" y="15668"/>
          <a:ext cx="2088068" cy="2088068"/>
        </a:xfrm>
        <a:prstGeom prst="circularArrow">
          <a:avLst>
            <a:gd name="adj1" fmla="val 3559"/>
            <a:gd name="adj2" fmla="val 442241"/>
            <a:gd name="adj3" fmla="val 19382248"/>
            <a:gd name="adj4" fmla="val 12575511"/>
            <a:gd name="adj5" fmla="val 415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B6A4D3-830A-4550-AB1B-E5B9DE8DB4BB}">
      <dsp:nvSpPr>
        <dsp:cNvPr id="0" name=""/>
        <dsp:cNvSpPr/>
      </dsp:nvSpPr>
      <dsp:spPr>
        <a:xfrm>
          <a:off x="2458027" y="583897"/>
          <a:ext cx="1400574" cy="55696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CONDENSACIÓN</a:t>
          </a:r>
          <a:endParaRPr lang="es-EC" sz="1400" kern="1200" dirty="0"/>
        </a:p>
      </dsp:txBody>
      <dsp:txXfrm>
        <a:off x="2474340" y="600210"/>
        <a:ext cx="1367948" cy="524336"/>
      </dsp:txXfrm>
    </dsp:sp>
    <dsp:sp modelId="{9187A415-5D88-46ED-AB25-392C6C864469}">
      <dsp:nvSpPr>
        <dsp:cNvPr id="0" name=""/>
        <dsp:cNvSpPr/>
      </dsp:nvSpPr>
      <dsp:spPr>
        <a:xfrm>
          <a:off x="4212500" y="862378"/>
          <a:ext cx="1575646" cy="1299578"/>
        </a:xfrm>
        <a:prstGeom prst="roundRect">
          <a:avLst>
            <a:gd name="adj" fmla="val 10000"/>
          </a:avLst>
        </a:prstGeom>
        <a:blipFill rotWithShape="0">
          <a:blip xmlns:r="http://schemas.openxmlformats.org/officeDocument/2006/relationships" r:embed="rId3"/>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87677F-CF39-42B9-8F7B-902560D9C943}">
      <dsp:nvSpPr>
        <dsp:cNvPr id="0" name=""/>
        <dsp:cNvSpPr/>
      </dsp:nvSpPr>
      <dsp:spPr>
        <a:xfrm>
          <a:off x="5069873" y="1070976"/>
          <a:ext cx="1886736" cy="1886736"/>
        </a:xfrm>
        <a:prstGeom prst="leftCircularArrow">
          <a:avLst>
            <a:gd name="adj1" fmla="val 3939"/>
            <a:gd name="adj2" fmla="val 493920"/>
            <a:gd name="adj3" fmla="val 2269431"/>
            <a:gd name="adj4" fmla="val 9024489"/>
            <a:gd name="adj5" fmla="val 459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BF3C72-7D18-42BA-9902-B6D80200B19F}">
      <dsp:nvSpPr>
        <dsp:cNvPr id="0" name=""/>
        <dsp:cNvSpPr/>
      </dsp:nvSpPr>
      <dsp:spPr>
        <a:xfrm>
          <a:off x="4562644" y="1883476"/>
          <a:ext cx="1400574" cy="55696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RECOLECCIÓN DE FRACCIONES</a:t>
          </a:r>
          <a:endParaRPr lang="es-EC" sz="1400" kern="1200" dirty="0"/>
        </a:p>
      </dsp:txBody>
      <dsp:txXfrm>
        <a:off x="4578957" y="1899789"/>
        <a:ext cx="1367948" cy="524336"/>
      </dsp:txXfrm>
    </dsp:sp>
    <dsp:sp modelId="{C9A778B7-67D7-47CA-A3B9-81FF5CB3AE75}">
      <dsp:nvSpPr>
        <dsp:cNvPr id="0" name=""/>
        <dsp:cNvSpPr/>
      </dsp:nvSpPr>
      <dsp:spPr>
        <a:xfrm>
          <a:off x="6317117" y="862378"/>
          <a:ext cx="1575646" cy="1299578"/>
        </a:xfrm>
        <a:prstGeom prst="roundRect">
          <a:avLst>
            <a:gd name="adj" fmla="val 10000"/>
          </a:avLst>
        </a:prstGeom>
        <a:blipFill rotWithShape="0">
          <a:blip xmlns:r="http://schemas.openxmlformats.org/officeDocument/2006/relationships" r:embed="rId4"/>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23FF7A-5FCB-441D-9C65-2781F42F34D9}">
      <dsp:nvSpPr>
        <dsp:cNvPr id="0" name=""/>
        <dsp:cNvSpPr/>
      </dsp:nvSpPr>
      <dsp:spPr>
        <a:xfrm>
          <a:off x="6667261" y="583897"/>
          <a:ext cx="1400574" cy="55696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AGUA</a:t>
          </a:r>
          <a:r>
            <a:rPr lang="es-EC" sz="1400" kern="1200" baseline="0" dirty="0" smtClean="0"/>
            <a:t> DESTILADA</a:t>
          </a:r>
          <a:endParaRPr lang="es-EC" sz="1400" kern="1200" dirty="0"/>
        </a:p>
      </dsp:txBody>
      <dsp:txXfrm>
        <a:off x="6683574" y="600210"/>
        <a:ext cx="1367948" cy="5243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1A2DC-47EB-48A2-A9D5-F8ABE6A0BC44}">
      <dsp:nvSpPr>
        <dsp:cNvPr id="0" name=""/>
        <dsp:cNvSpPr/>
      </dsp:nvSpPr>
      <dsp:spPr>
        <a:xfrm>
          <a:off x="42706" y="892136"/>
          <a:ext cx="1384882" cy="1335194"/>
        </a:xfrm>
        <a:prstGeom prst="roundRect">
          <a:avLst>
            <a:gd name="adj" fmla="val 10000"/>
          </a:avLst>
        </a:prstGeom>
        <a:blipFill rotWithShape="0">
          <a:blip xmlns:r="http://schemas.openxmlformats.org/officeDocument/2006/relationships" r:embed="rId1"/>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71B64B-973B-4B02-815C-9EDC97227E3E}">
      <dsp:nvSpPr>
        <dsp:cNvPr id="0" name=""/>
        <dsp:cNvSpPr/>
      </dsp:nvSpPr>
      <dsp:spPr>
        <a:xfrm>
          <a:off x="787100" y="1184398"/>
          <a:ext cx="1955263" cy="1955263"/>
        </a:xfrm>
        <a:prstGeom prst="leftCircularArrow">
          <a:avLst>
            <a:gd name="adj1" fmla="val 3316"/>
            <a:gd name="adj2" fmla="val 409627"/>
            <a:gd name="adj3" fmla="val 2158369"/>
            <a:gd name="adj4" fmla="val 8997721"/>
            <a:gd name="adj5" fmla="val 38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23B8EC-84A0-49ED-ADC2-2766038D19CE}">
      <dsp:nvSpPr>
        <dsp:cNvPr id="0" name=""/>
        <dsp:cNvSpPr/>
      </dsp:nvSpPr>
      <dsp:spPr>
        <a:xfrm>
          <a:off x="124811" y="1711004"/>
          <a:ext cx="1708789" cy="9052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C" sz="1600" kern="1200" dirty="0" smtClean="0"/>
            <a:t>Uso del cable y condiciones de instalación </a:t>
          </a:r>
          <a:endParaRPr lang="es-EC" sz="1600" kern="1200" dirty="0"/>
        </a:p>
      </dsp:txBody>
      <dsp:txXfrm>
        <a:off x="151325" y="1737518"/>
        <a:ext cx="1655761" cy="852215"/>
      </dsp:txXfrm>
    </dsp:sp>
    <dsp:sp modelId="{BA50F783-B84C-4FF9-933D-FA59770AEF0A}">
      <dsp:nvSpPr>
        <dsp:cNvPr id="0" name=""/>
        <dsp:cNvSpPr/>
      </dsp:nvSpPr>
      <dsp:spPr>
        <a:xfrm>
          <a:off x="2142336" y="1137363"/>
          <a:ext cx="1464353" cy="1207785"/>
        </a:xfrm>
        <a:prstGeom prst="roundRect">
          <a:avLst>
            <a:gd name="adj" fmla="val 10000"/>
          </a:avLst>
        </a:prstGeom>
        <a:blipFill rotWithShape="0">
          <a:blip xmlns:r="http://schemas.openxmlformats.org/officeDocument/2006/relationships" r:embed="rId2"/>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41107F-49CB-4299-9D15-D895D6216286}">
      <dsp:nvSpPr>
        <dsp:cNvPr id="0" name=""/>
        <dsp:cNvSpPr/>
      </dsp:nvSpPr>
      <dsp:spPr>
        <a:xfrm>
          <a:off x="2913098" y="133275"/>
          <a:ext cx="2159816" cy="2159816"/>
        </a:xfrm>
        <a:prstGeom prst="circularArrow">
          <a:avLst>
            <a:gd name="adj1" fmla="val 3002"/>
            <a:gd name="adj2" fmla="val 368091"/>
            <a:gd name="adj3" fmla="val 19480652"/>
            <a:gd name="adj4" fmla="val 12599764"/>
            <a:gd name="adj5" fmla="val 35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B6A4D3-830A-4550-AB1B-E5B9DE8DB4BB}">
      <dsp:nvSpPr>
        <dsp:cNvPr id="0" name=""/>
        <dsp:cNvSpPr/>
      </dsp:nvSpPr>
      <dsp:spPr>
        <a:xfrm>
          <a:off x="2249006" y="708407"/>
          <a:ext cx="1739130" cy="85791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EC" sz="1500" kern="1200" dirty="0" smtClean="0"/>
            <a:t>Corriente máxima que circulará por el conductor</a:t>
          </a:r>
          <a:endParaRPr lang="es-EC" sz="1500" kern="1200" dirty="0"/>
        </a:p>
      </dsp:txBody>
      <dsp:txXfrm>
        <a:off x="2274133" y="733534"/>
        <a:ext cx="1688876" cy="807658"/>
      </dsp:txXfrm>
    </dsp:sp>
    <dsp:sp modelId="{9187A415-5D88-46ED-AB25-392C6C864469}">
      <dsp:nvSpPr>
        <dsp:cNvPr id="0" name=""/>
        <dsp:cNvSpPr/>
      </dsp:nvSpPr>
      <dsp:spPr>
        <a:xfrm>
          <a:off x="4296871" y="979606"/>
          <a:ext cx="1464353" cy="1207785"/>
        </a:xfrm>
        <a:prstGeom prst="roundRect">
          <a:avLst>
            <a:gd name="adj" fmla="val 10000"/>
          </a:avLst>
        </a:prstGeom>
        <a:blipFill rotWithShape="0">
          <a:blip xmlns:r="http://schemas.openxmlformats.org/officeDocument/2006/relationships" r:embed="rId3"/>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87677F-CF39-42B9-8F7B-902560D9C943}">
      <dsp:nvSpPr>
        <dsp:cNvPr id="0" name=""/>
        <dsp:cNvSpPr/>
      </dsp:nvSpPr>
      <dsp:spPr>
        <a:xfrm>
          <a:off x="5098209" y="1259563"/>
          <a:ext cx="1845495" cy="1845495"/>
        </a:xfrm>
        <a:prstGeom prst="leftCircularArrow">
          <a:avLst>
            <a:gd name="adj1" fmla="val 3513"/>
            <a:gd name="adj2" fmla="val 436032"/>
            <a:gd name="adj3" fmla="val 2265672"/>
            <a:gd name="adj4" fmla="val 9078618"/>
            <a:gd name="adj5" fmla="val 409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BF3C72-7D18-42BA-9902-B6D80200B19F}">
      <dsp:nvSpPr>
        <dsp:cNvPr id="0" name=""/>
        <dsp:cNvSpPr/>
      </dsp:nvSpPr>
      <dsp:spPr>
        <a:xfrm>
          <a:off x="4515958" y="1783211"/>
          <a:ext cx="1514297" cy="80836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Caída de tensión máxima admisible</a:t>
          </a:r>
          <a:endParaRPr lang="es-EC" sz="1400" kern="1200" dirty="0"/>
        </a:p>
      </dsp:txBody>
      <dsp:txXfrm>
        <a:off x="4539634" y="1806887"/>
        <a:ext cx="1466945" cy="761008"/>
      </dsp:txXfrm>
    </dsp:sp>
    <dsp:sp modelId="{C9A778B7-67D7-47CA-A3B9-81FF5CB3AE75}">
      <dsp:nvSpPr>
        <dsp:cNvPr id="0" name=""/>
        <dsp:cNvSpPr/>
      </dsp:nvSpPr>
      <dsp:spPr>
        <a:xfrm>
          <a:off x="6340650" y="1148319"/>
          <a:ext cx="1464353" cy="1207785"/>
        </a:xfrm>
        <a:prstGeom prst="roundRect">
          <a:avLst>
            <a:gd name="adj" fmla="val 10000"/>
          </a:avLst>
        </a:prstGeom>
        <a:blipFill rotWithShape="0">
          <a:blip xmlns:r="http://schemas.openxmlformats.org/officeDocument/2006/relationships" r:embed="rId4"/>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23FF7A-5FCB-441D-9C65-2781F42F34D9}">
      <dsp:nvSpPr>
        <dsp:cNvPr id="0" name=""/>
        <dsp:cNvSpPr/>
      </dsp:nvSpPr>
      <dsp:spPr>
        <a:xfrm>
          <a:off x="6338990" y="697452"/>
          <a:ext cx="1955790" cy="90173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Tensión de servicio</a:t>
          </a:r>
          <a:endParaRPr lang="es-EC" sz="1400" kern="1200" dirty="0"/>
        </a:p>
      </dsp:txBody>
      <dsp:txXfrm>
        <a:off x="6365401" y="723863"/>
        <a:ext cx="1902968" cy="8489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40AC2-96B3-43CE-A822-1846F5F68EC1}">
      <dsp:nvSpPr>
        <dsp:cNvPr id="0" name=""/>
        <dsp:cNvSpPr/>
      </dsp:nvSpPr>
      <dsp:spPr>
        <a:xfrm>
          <a:off x="6961" y="107043"/>
          <a:ext cx="2080778" cy="165812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Ti = </a:t>
          </a:r>
          <a:r>
            <a:rPr lang="es-ES" sz="1700" kern="1200" dirty="0" smtClean="0">
              <a:latin typeface="Times New Roman"/>
              <a:cs typeface="Times New Roman"/>
            </a:rPr>
            <a:t>∞</a:t>
          </a:r>
          <a:r>
            <a:rPr lang="es-ES" sz="1700" kern="1200" dirty="0" smtClean="0"/>
            <a:t> y </a:t>
          </a:r>
          <a:r>
            <a:rPr lang="es-ES" sz="1700" kern="1200" dirty="0" err="1" smtClean="0"/>
            <a:t>Td</a:t>
          </a:r>
          <a:r>
            <a:rPr lang="es-ES" sz="1700" kern="1200" dirty="0" smtClean="0"/>
            <a:t> = 0</a:t>
          </a:r>
          <a:endParaRPr lang="es-ES" sz="1700" kern="1200" dirty="0"/>
        </a:p>
      </dsp:txBody>
      <dsp:txXfrm>
        <a:off x="55526" y="155608"/>
        <a:ext cx="1983648" cy="1560990"/>
      </dsp:txXfrm>
    </dsp:sp>
    <dsp:sp modelId="{468EF162-853F-40E3-A067-CDC38D317827}">
      <dsp:nvSpPr>
        <dsp:cNvPr id="0" name=""/>
        <dsp:cNvSpPr/>
      </dsp:nvSpPr>
      <dsp:spPr>
        <a:xfrm>
          <a:off x="2295817" y="678087"/>
          <a:ext cx="441124" cy="5160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2295817" y="781293"/>
        <a:ext cx="308787" cy="309620"/>
      </dsp:txXfrm>
    </dsp:sp>
    <dsp:sp modelId="{B5717323-178E-4D36-A4F2-B08C0D0950EE}">
      <dsp:nvSpPr>
        <dsp:cNvPr id="0" name=""/>
        <dsp:cNvSpPr/>
      </dsp:nvSpPr>
      <dsp:spPr>
        <a:xfrm>
          <a:off x="2920050" y="107043"/>
          <a:ext cx="2080778" cy="165812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Se incrementa </a:t>
          </a:r>
          <a:r>
            <a:rPr lang="es-ES" sz="1700" kern="1200" dirty="0" err="1" smtClean="0"/>
            <a:t>Kp</a:t>
          </a:r>
          <a:r>
            <a:rPr lang="es-ES" sz="1700" kern="1200" dirty="0" smtClean="0"/>
            <a:t> de 0 a un valor crítico Kc, en donde la salida exhiba oscilaciones sostenidas </a:t>
          </a:r>
          <a:endParaRPr lang="es-ES" sz="1700" kern="1200" dirty="0"/>
        </a:p>
      </dsp:txBody>
      <dsp:txXfrm>
        <a:off x="2968615" y="155608"/>
        <a:ext cx="1983648" cy="1560990"/>
      </dsp:txXfrm>
    </dsp:sp>
    <dsp:sp modelId="{6888C116-A33A-49A0-90F9-485C1B9B0176}">
      <dsp:nvSpPr>
        <dsp:cNvPr id="0" name=""/>
        <dsp:cNvSpPr/>
      </dsp:nvSpPr>
      <dsp:spPr>
        <a:xfrm>
          <a:off x="5208906" y="678087"/>
          <a:ext cx="441124" cy="5160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5208906" y="781293"/>
        <a:ext cx="308787" cy="309620"/>
      </dsp:txXfrm>
    </dsp:sp>
    <dsp:sp modelId="{8C1442B7-539E-4001-84CB-51976CDECBA4}">
      <dsp:nvSpPr>
        <dsp:cNvPr id="0" name=""/>
        <dsp:cNvSpPr/>
      </dsp:nvSpPr>
      <dsp:spPr>
        <a:xfrm>
          <a:off x="5833140" y="107043"/>
          <a:ext cx="2080778" cy="165812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La ganancia crítica Kc, y el periodo </a:t>
          </a:r>
          <a:r>
            <a:rPr lang="es-ES" sz="1700" kern="1200" dirty="0" err="1" smtClean="0"/>
            <a:t>Pcr</a:t>
          </a:r>
          <a:r>
            <a:rPr lang="es-ES" sz="1700" kern="1200" dirty="0" smtClean="0"/>
            <a:t> correspondiente se determinan experimentalmente</a:t>
          </a:r>
          <a:endParaRPr lang="es-ES" sz="1700" kern="1200" dirty="0"/>
        </a:p>
      </dsp:txBody>
      <dsp:txXfrm>
        <a:off x="5881705" y="155608"/>
        <a:ext cx="1983648" cy="1560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B364D-56AD-490A-AD31-AE2F5812B1B5}">
      <dsp:nvSpPr>
        <dsp:cNvPr id="0" name=""/>
        <dsp:cNvSpPr/>
      </dsp:nvSpPr>
      <dsp:spPr>
        <a:xfrm>
          <a:off x="1372917" y="503617"/>
          <a:ext cx="3479396" cy="3479396"/>
        </a:xfrm>
        <a:prstGeom prst="blockArc">
          <a:avLst>
            <a:gd name="adj1" fmla="val 11022342"/>
            <a:gd name="adj2" fmla="val 16514956"/>
            <a:gd name="adj3" fmla="val 4644"/>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6F8654-A1D8-4B01-B895-18350EA74DEB}">
      <dsp:nvSpPr>
        <dsp:cNvPr id="0" name=""/>
        <dsp:cNvSpPr/>
      </dsp:nvSpPr>
      <dsp:spPr>
        <a:xfrm>
          <a:off x="1370269" y="538822"/>
          <a:ext cx="3479396" cy="3479396"/>
        </a:xfrm>
        <a:prstGeom prst="blockArc">
          <a:avLst>
            <a:gd name="adj1" fmla="val 4774206"/>
            <a:gd name="adj2" fmla="val 11093763"/>
            <a:gd name="adj3" fmla="val 464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3DB0FF-D83C-4DD6-BFD4-2BBFDBC8BC36}">
      <dsp:nvSpPr>
        <dsp:cNvPr id="0" name=""/>
        <dsp:cNvSpPr/>
      </dsp:nvSpPr>
      <dsp:spPr>
        <a:xfrm>
          <a:off x="1722474" y="511329"/>
          <a:ext cx="3479396" cy="3479396"/>
        </a:xfrm>
        <a:prstGeom prst="blockArc">
          <a:avLst>
            <a:gd name="adj1" fmla="val 53550"/>
            <a:gd name="adj2" fmla="val 5490190"/>
            <a:gd name="adj3" fmla="val 464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B8FB52-6CA4-4332-91AE-99738A677A05}">
      <dsp:nvSpPr>
        <dsp:cNvPr id="0" name=""/>
        <dsp:cNvSpPr/>
      </dsp:nvSpPr>
      <dsp:spPr>
        <a:xfrm>
          <a:off x="1722698" y="499598"/>
          <a:ext cx="3479396" cy="3479396"/>
        </a:xfrm>
        <a:prstGeom prst="blockArc">
          <a:avLst>
            <a:gd name="adj1" fmla="val 15806035"/>
            <a:gd name="adj2" fmla="val 77286"/>
            <a:gd name="adj3" fmla="val 4644"/>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B2485C-3C38-49B2-B034-7FE050198E19}">
      <dsp:nvSpPr>
        <dsp:cNvPr id="0" name=""/>
        <dsp:cNvSpPr/>
      </dsp:nvSpPr>
      <dsp:spPr>
        <a:xfrm>
          <a:off x="2161084" y="1235664"/>
          <a:ext cx="2213997" cy="202955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t>SISTEMA</a:t>
          </a:r>
          <a:r>
            <a:rPr lang="es-EC" sz="2000" kern="1200" baseline="0" dirty="0" smtClean="0"/>
            <a:t> DE MONITOREO, SUPERVISIÓN Y CONTROL</a:t>
          </a:r>
          <a:endParaRPr lang="es-EC" sz="2000" kern="1200" dirty="0"/>
        </a:p>
      </dsp:txBody>
      <dsp:txXfrm>
        <a:off x="2485316" y="1532886"/>
        <a:ext cx="1565533" cy="1435113"/>
      </dsp:txXfrm>
    </dsp:sp>
    <dsp:sp modelId="{57F01DDA-DD5A-4B14-8848-08418060372B}">
      <dsp:nvSpPr>
        <dsp:cNvPr id="0" name=""/>
        <dsp:cNvSpPr/>
      </dsp:nvSpPr>
      <dsp:spPr>
        <a:xfrm>
          <a:off x="2280957" y="-51804"/>
          <a:ext cx="1974251" cy="1205888"/>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sz="1200" kern="1200" dirty="0" smtClean="0"/>
            <a:t>Planificación de mantenimiento</a:t>
          </a:r>
          <a:endParaRPr lang="es-EC" sz="1200" kern="1200" dirty="0"/>
        </a:p>
      </dsp:txBody>
      <dsp:txXfrm>
        <a:off x="2570079" y="124794"/>
        <a:ext cx="1396007" cy="852692"/>
      </dsp:txXfrm>
    </dsp:sp>
    <dsp:sp modelId="{60BF5E0E-3B30-4899-AF5C-2308023346D3}">
      <dsp:nvSpPr>
        <dsp:cNvPr id="0" name=""/>
        <dsp:cNvSpPr/>
      </dsp:nvSpPr>
      <dsp:spPr>
        <a:xfrm>
          <a:off x="4426166" y="1451688"/>
          <a:ext cx="1470208" cy="1651616"/>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_tradnl" sz="1200" kern="1200" dirty="0" smtClean="0"/>
            <a:t>Análisis de producción y rendimiento</a:t>
          </a:r>
          <a:endParaRPr lang="es-EC" sz="1200" kern="1200" dirty="0"/>
        </a:p>
      </dsp:txBody>
      <dsp:txXfrm>
        <a:off x="4641473" y="1693562"/>
        <a:ext cx="1039594" cy="1167868"/>
      </dsp:txXfrm>
    </dsp:sp>
    <dsp:sp modelId="{065BBD5B-3EC2-414B-84B7-A9F9B8E841B1}">
      <dsp:nvSpPr>
        <dsp:cNvPr id="0" name=""/>
        <dsp:cNvSpPr/>
      </dsp:nvSpPr>
      <dsp:spPr>
        <a:xfrm>
          <a:off x="2445092" y="3323327"/>
          <a:ext cx="1945009" cy="1252836"/>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C" sz="1200" kern="1200" dirty="0" smtClean="0"/>
            <a:t>Garantizar el cumplimiento de la producción  AGUA DESTILADA DE TIPO INYECTABLE</a:t>
          </a:r>
          <a:endParaRPr lang="es-EC" sz="1200" kern="1200" dirty="0"/>
        </a:p>
      </dsp:txBody>
      <dsp:txXfrm>
        <a:off x="2729932" y="3506801"/>
        <a:ext cx="1375329" cy="885888"/>
      </dsp:txXfrm>
    </dsp:sp>
    <dsp:sp modelId="{7157901E-702D-4F1B-8400-10535BD93541}">
      <dsp:nvSpPr>
        <dsp:cNvPr id="0" name=""/>
        <dsp:cNvSpPr/>
      </dsp:nvSpPr>
      <dsp:spPr>
        <a:xfrm>
          <a:off x="698323" y="1354717"/>
          <a:ext cx="1437083" cy="1557540"/>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_tradnl" sz="1200" kern="1200" dirty="0" smtClean="0"/>
            <a:t>Resultados óptimos y precisos.</a:t>
          </a:r>
          <a:endParaRPr lang="es-EC" sz="1200" kern="1200" dirty="0"/>
        </a:p>
      </dsp:txBody>
      <dsp:txXfrm>
        <a:off x="908779" y="1582813"/>
        <a:ext cx="1016171" cy="11013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65DC6-C613-422C-8610-3F529CFA1906}">
      <dsp:nvSpPr>
        <dsp:cNvPr id="0" name=""/>
        <dsp:cNvSpPr/>
      </dsp:nvSpPr>
      <dsp:spPr>
        <a:xfrm>
          <a:off x="78533" y="482848"/>
          <a:ext cx="7139405" cy="1038269"/>
        </a:xfrm>
        <a:prstGeom prst="rightArrow">
          <a:avLst>
            <a:gd name="adj1" fmla="val 50000"/>
            <a:gd name="adj2" fmla="val 50000"/>
          </a:avLst>
        </a:prstGeom>
        <a:solidFill>
          <a:schemeClr val="accent1"/>
        </a:solidFill>
        <a:ln w="15875" cap="flat" cmpd="sng" algn="ctr">
          <a:solidFill>
            <a:schemeClr val="accent1">
              <a:shade val="50000"/>
              <a:shade val="75000"/>
              <a:lumMod val="80000"/>
            </a:schemeClr>
          </a:solidFill>
          <a:prstDash val="solid"/>
        </a:ln>
        <a:effectLst/>
        <a:scene3d>
          <a:camera prst="orthographicFront"/>
          <a:lightRig rig="flat" dir="t"/>
        </a:scene3d>
        <a:sp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72390" tIns="72390" rIns="254000" bIns="164825" numCol="1" spcCol="1270" anchor="ctr" anchorCtr="0">
          <a:noAutofit/>
        </a:bodyPr>
        <a:lstStyle/>
        <a:p>
          <a:pPr lvl="0" algn="l" defTabSz="844550">
            <a:lnSpc>
              <a:spcPct val="90000"/>
            </a:lnSpc>
            <a:spcBef>
              <a:spcPct val="0"/>
            </a:spcBef>
            <a:spcAft>
              <a:spcPct val="35000"/>
            </a:spcAft>
          </a:pPr>
          <a:r>
            <a:rPr lang="es-EC" sz="1900" kern="1200" dirty="0" smtClean="0"/>
            <a:t>FASE 1:</a:t>
          </a:r>
          <a:endParaRPr lang="es-EC" sz="1900" kern="1200" dirty="0"/>
        </a:p>
      </dsp:txBody>
      <dsp:txXfrm>
        <a:off x="78533" y="742415"/>
        <a:ext cx="6879838" cy="519135"/>
      </dsp:txXfrm>
    </dsp:sp>
    <dsp:sp modelId="{2B8F7410-3CD5-4C8E-B651-A2B12F24561A}">
      <dsp:nvSpPr>
        <dsp:cNvPr id="0" name=""/>
        <dsp:cNvSpPr/>
      </dsp:nvSpPr>
      <dsp:spPr>
        <a:xfrm>
          <a:off x="78533" y="1282164"/>
          <a:ext cx="1319504" cy="1906429"/>
        </a:xfrm>
        <a:prstGeom prst="re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s-EC" sz="1800" b="1" kern="1200" dirty="0" smtClean="0"/>
            <a:t>Reconocimiento del proceso y adquisición de las señales</a:t>
          </a:r>
          <a:r>
            <a:rPr lang="es-EC" sz="1400" kern="1200" dirty="0" smtClean="0"/>
            <a:t>.</a:t>
          </a:r>
          <a:endParaRPr lang="es-EC" sz="1400" kern="1200" dirty="0"/>
        </a:p>
      </dsp:txBody>
      <dsp:txXfrm>
        <a:off x="78533" y="1282164"/>
        <a:ext cx="1319504" cy="1906429"/>
      </dsp:txXfrm>
    </dsp:sp>
    <dsp:sp modelId="{FE7D0AA0-D7B3-468E-9C17-A83F277C8B6B}">
      <dsp:nvSpPr>
        <dsp:cNvPr id="0" name=""/>
        <dsp:cNvSpPr/>
      </dsp:nvSpPr>
      <dsp:spPr>
        <a:xfrm>
          <a:off x="1397895" y="829072"/>
          <a:ext cx="5820043" cy="1038269"/>
        </a:xfrm>
        <a:prstGeom prst="rightArrow">
          <a:avLst>
            <a:gd name="adj1" fmla="val 50000"/>
            <a:gd name="adj2" fmla="val 50000"/>
          </a:avLst>
        </a:prstGeom>
        <a:solidFill>
          <a:schemeClr val="accent2"/>
        </a:solidFill>
        <a:ln w="25400" cap="flat" cmpd="sng" algn="ctr">
          <a:solidFill>
            <a:schemeClr val="lt1"/>
          </a:solidFill>
          <a:prstDash val="solid"/>
        </a:ln>
        <a:effectLst/>
        <a:scene3d>
          <a:camera prst="orthographicFront"/>
          <a:lightRig rig="flat" dir="t"/>
        </a:scene3d>
        <a:sp3d/>
      </dsp:spPr>
      <dsp:style>
        <a:lnRef idx="3">
          <a:schemeClr val="lt1"/>
        </a:lnRef>
        <a:fillRef idx="1">
          <a:schemeClr val="accent2"/>
        </a:fillRef>
        <a:effectRef idx="1">
          <a:schemeClr val="accent2"/>
        </a:effectRef>
        <a:fontRef idx="minor">
          <a:schemeClr val="lt1"/>
        </a:fontRef>
      </dsp:style>
      <dsp:txBody>
        <a:bodyPr spcFirstLastPara="0" vert="horz" wrap="square" lIns="72390" tIns="72390" rIns="254000" bIns="164825" numCol="1" spcCol="1270" anchor="ctr" anchorCtr="0">
          <a:noAutofit/>
        </a:bodyPr>
        <a:lstStyle/>
        <a:p>
          <a:pPr lvl="0" algn="l" defTabSz="844550">
            <a:lnSpc>
              <a:spcPct val="90000"/>
            </a:lnSpc>
            <a:spcBef>
              <a:spcPct val="0"/>
            </a:spcBef>
            <a:spcAft>
              <a:spcPct val="35000"/>
            </a:spcAft>
          </a:pPr>
          <a:r>
            <a:rPr lang="es-EC" sz="1900" kern="1200" dirty="0" smtClean="0"/>
            <a:t>FASE 2:</a:t>
          </a:r>
        </a:p>
      </dsp:txBody>
      <dsp:txXfrm>
        <a:off x="1397895" y="1088639"/>
        <a:ext cx="5560476" cy="519135"/>
      </dsp:txXfrm>
    </dsp:sp>
    <dsp:sp modelId="{705D334A-C7F6-4681-A69B-98441000FA54}">
      <dsp:nvSpPr>
        <dsp:cNvPr id="0" name=""/>
        <dsp:cNvSpPr/>
      </dsp:nvSpPr>
      <dsp:spPr>
        <a:xfrm>
          <a:off x="1397895" y="1628387"/>
          <a:ext cx="1319504" cy="1906429"/>
        </a:xfrm>
        <a:prstGeom prst="rect">
          <a:avLst/>
        </a:prstGeom>
        <a:solidFill>
          <a:schemeClr val="lt1">
            <a:hueOff val="0"/>
            <a:satOff val="0"/>
            <a:lumOff val="0"/>
            <a:alphaOff val="0"/>
          </a:schemeClr>
        </a:solidFill>
        <a:ln w="9525" cap="flat" cmpd="sng" algn="ctr">
          <a:solidFill>
            <a:schemeClr val="accent5">
              <a:hueOff val="2042989"/>
              <a:satOff val="1394"/>
              <a:lumOff val="-3921"/>
              <a:alphaOff val="0"/>
            </a:schemeClr>
          </a:solidFill>
          <a:prstDash val="solid"/>
        </a:ln>
        <a:effectLst>
          <a:outerShdw blurRad="50800" dist="25400" dir="5400000" rotWithShape="0">
            <a:srgbClr val="000000">
              <a:alpha val="3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t" anchorCtr="0">
          <a:noAutofit/>
        </a:bodyPr>
        <a:lstStyle/>
        <a:p>
          <a:pPr lvl="0" algn="ctr" defTabSz="844550">
            <a:lnSpc>
              <a:spcPct val="90000"/>
            </a:lnSpc>
            <a:spcBef>
              <a:spcPct val="0"/>
            </a:spcBef>
            <a:spcAft>
              <a:spcPct val="35000"/>
            </a:spcAft>
          </a:pPr>
          <a:r>
            <a:rPr lang="es-EC" sz="1900" b="1" kern="1200" dirty="0" smtClean="0"/>
            <a:t>Selección y diseño de hardware</a:t>
          </a:r>
        </a:p>
      </dsp:txBody>
      <dsp:txXfrm>
        <a:off x="1397895" y="1628387"/>
        <a:ext cx="1319504" cy="1906429"/>
      </dsp:txXfrm>
    </dsp:sp>
    <dsp:sp modelId="{E88F2050-2364-4745-BA94-FC0E54CC7F48}">
      <dsp:nvSpPr>
        <dsp:cNvPr id="0" name=""/>
        <dsp:cNvSpPr/>
      </dsp:nvSpPr>
      <dsp:spPr>
        <a:xfrm>
          <a:off x="2717257" y="1175295"/>
          <a:ext cx="4500680" cy="1038269"/>
        </a:xfrm>
        <a:prstGeom prst="rightArrow">
          <a:avLst>
            <a:gd name="adj1" fmla="val 50000"/>
            <a:gd name="adj2" fmla="val 50000"/>
          </a:avLst>
        </a:prstGeom>
        <a:gradFill rotWithShape="0">
          <a:gsLst>
            <a:gs pos="0">
              <a:schemeClr val="accent5">
                <a:hueOff val="4085978"/>
                <a:satOff val="2788"/>
                <a:lumOff val="-7843"/>
                <a:alphaOff val="0"/>
                <a:tint val="96000"/>
                <a:satMod val="120000"/>
                <a:lumMod val="120000"/>
              </a:schemeClr>
            </a:gs>
            <a:gs pos="100000">
              <a:schemeClr val="accent5">
                <a:hueOff val="4085978"/>
                <a:satOff val="2788"/>
                <a:lumOff val="-7843"/>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254000" bIns="164825" numCol="1" spcCol="1270" anchor="ctr" anchorCtr="0">
          <a:noAutofit/>
        </a:bodyPr>
        <a:lstStyle/>
        <a:p>
          <a:pPr lvl="0" algn="l" defTabSz="844550">
            <a:lnSpc>
              <a:spcPct val="90000"/>
            </a:lnSpc>
            <a:spcBef>
              <a:spcPct val="0"/>
            </a:spcBef>
            <a:spcAft>
              <a:spcPct val="35000"/>
            </a:spcAft>
          </a:pPr>
          <a:r>
            <a:rPr lang="es-EC" sz="1900" kern="1200" dirty="0" smtClean="0"/>
            <a:t>Fase 3:</a:t>
          </a:r>
          <a:endParaRPr lang="es-EC" sz="1900" kern="1200" dirty="0"/>
        </a:p>
      </dsp:txBody>
      <dsp:txXfrm>
        <a:off x="2717257" y="1434862"/>
        <a:ext cx="4241113" cy="519135"/>
      </dsp:txXfrm>
    </dsp:sp>
    <dsp:sp modelId="{7FC9C054-8896-4C5D-8343-70858C0F7FD9}">
      <dsp:nvSpPr>
        <dsp:cNvPr id="0" name=""/>
        <dsp:cNvSpPr/>
      </dsp:nvSpPr>
      <dsp:spPr>
        <a:xfrm>
          <a:off x="2717257" y="1974610"/>
          <a:ext cx="1319504" cy="1906429"/>
        </a:xfrm>
        <a:prstGeom prst="rect">
          <a:avLst/>
        </a:prstGeom>
        <a:solidFill>
          <a:schemeClr val="lt1">
            <a:hueOff val="0"/>
            <a:satOff val="0"/>
            <a:lumOff val="0"/>
            <a:alphaOff val="0"/>
          </a:schemeClr>
        </a:solidFill>
        <a:ln w="9525" cap="flat" cmpd="sng" algn="ctr">
          <a:solidFill>
            <a:schemeClr val="accent5">
              <a:hueOff val="4085978"/>
              <a:satOff val="2788"/>
              <a:lumOff val="-7843"/>
              <a:alphaOff val="0"/>
            </a:schemeClr>
          </a:solidFill>
          <a:prstDash val="solid"/>
        </a:ln>
        <a:effectLst>
          <a:outerShdw blurRad="50800" dist="25400" dir="5400000" rotWithShape="0">
            <a:srgbClr val="000000">
              <a:alpha val="3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t" anchorCtr="0">
          <a:noAutofit/>
        </a:bodyPr>
        <a:lstStyle/>
        <a:p>
          <a:pPr lvl="0" algn="ctr" defTabSz="844550">
            <a:lnSpc>
              <a:spcPct val="90000"/>
            </a:lnSpc>
            <a:spcBef>
              <a:spcPct val="0"/>
            </a:spcBef>
            <a:spcAft>
              <a:spcPct val="35000"/>
            </a:spcAft>
          </a:pPr>
          <a:r>
            <a:rPr lang="es-EC" sz="1900" b="1" kern="1200" dirty="0" smtClean="0"/>
            <a:t>Diseño de software</a:t>
          </a:r>
          <a:endParaRPr lang="es-EC" sz="1900" b="1" kern="1200" dirty="0"/>
        </a:p>
      </dsp:txBody>
      <dsp:txXfrm>
        <a:off x="2717257" y="1974610"/>
        <a:ext cx="1319504" cy="1906429"/>
      </dsp:txXfrm>
    </dsp:sp>
    <dsp:sp modelId="{5EDB2BC0-C12F-42CF-BE2C-49B5DD60DD31}">
      <dsp:nvSpPr>
        <dsp:cNvPr id="0" name=""/>
        <dsp:cNvSpPr/>
      </dsp:nvSpPr>
      <dsp:spPr>
        <a:xfrm>
          <a:off x="4037333" y="1521518"/>
          <a:ext cx="3180604" cy="1038269"/>
        </a:xfrm>
        <a:prstGeom prst="rightArrow">
          <a:avLst>
            <a:gd name="adj1" fmla="val 50000"/>
            <a:gd name="adj2" fmla="val 50000"/>
          </a:avLst>
        </a:prstGeom>
        <a:gradFill rotWithShape="0">
          <a:gsLst>
            <a:gs pos="0">
              <a:schemeClr val="accent5">
                <a:hueOff val="6128967"/>
                <a:satOff val="4183"/>
                <a:lumOff val="-11764"/>
                <a:alphaOff val="0"/>
                <a:tint val="96000"/>
                <a:satMod val="120000"/>
                <a:lumMod val="120000"/>
              </a:schemeClr>
            </a:gs>
            <a:gs pos="100000">
              <a:schemeClr val="accent5">
                <a:hueOff val="6128967"/>
                <a:satOff val="4183"/>
                <a:lumOff val="-11764"/>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254000" bIns="164825" numCol="1" spcCol="1270" anchor="ctr" anchorCtr="0">
          <a:noAutofit/>
        </a:bodyPr>
        <a:lstStyle/>
        <a:p>
          <a:pPr lvl="0" algn="l" defTabSz="844550">
            <a:lnSpc>
              <a:spcPct val="90000"/>
            </a:lnSpc>
            <a:spcBef>
              <a:spcPct val="0"/>
            </a:spcBef>
            <a:spcAft>
              <a:spcPct val="35000"/>
            </a:spcAft>
          </a:pPr>
          <a:r>
            <a:rPr lang="es-EC" sz="1900" kern="1200" dirty="0" smtClean="0"/>
            <a:t>FASE 4:</a:t>
          </a:r>
        </a:p>
      </dsp:txBody>
      <dsp:txXfrm>
        <a:off x="4037333" y="1781085"/>
        <a:ext cx="2921037" cy="519135"/>
      </dsp:txXfrm>
    </dsp:sp>
    <dsp:sp modelId="{36D6AAFE-3D49-458A-ABBD-34B55B6A7F5B}">
      <dsp:nvSpPr>
        <dsp:cNvPr id="0" name=""/>
        <dsp:cNvSpPr/>
      </dsp:nvSpPr>
      <dsp:spPr>
        <a:xfrm>
          <a:off x="4037333" y="2320834"/>
          <a:ext cx="1319504" cy="1906429"/>
        </a:xfrm>
        <a:prstGeom prst="rect">
          <a:avLst/>
        </a:prstGeom>
        <a:solidFill>
          <a:schemeClr val="lt1">
            <a:hueOff val="0"/>
            <a:satOff val="0"/>
            <a:lumOff val="0"/>
            <a:alphaOff val="0"/>
          </a:schemeClr>
        </a:solidFill>
        <a:ln w="9525" cap="flat" cmpd="sng" algn="ctr">
          <a:solidFill>
            <a:schemeClr val="accent5">
              <a:hueOff val="6128967"/>
              <a:satOff val="4183"/>
              <a:lumOff val="-11764"/>
              <a:alphaOff val="0"/>
            </a:schemeClr>
          </a:solidFill>
          <a:prstDash val="solid"/>
        </a:ln>
        <a:effectLst>
          <a:outerShdw blurRad="50800" dist="25400" dir="5400000" rotWithShape="0">
            <a:srgbClr val="000000">
              <a:alpha val="3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t" anchorCtr="0">
          <a:noAutofit/>
        </a:bodyPr>
        <a:lstStyle/>
        <a:p>
          <a:pPr lvl="0" algn="ctr" defTabSz="844550">
            <a:lnSpc>
              <a:spcPct val="90000"/>
            </a:lnSpc>
            <a:spcBef>
              <a:spcPct val="0"/>
            </a:spcBef>
            <a:spcAft>
              <a:spcPct val="35000"/>
            </a:spcAft>
          </a:pPr>
          <a:r>
            <a:rPr lang="es-EC" sz="1900" kern="1200" dirty="0" smtClean="0"/>
            <a:t> </a:t>
          </a:r>
          <a:r>
            <a:rPr lang="es-EC" sz="1900" b="1" kern="1200" dirty="0" smtClean="0"/>
            <a:t>Cableado y Montaje de los equipos</a:t>
          </a:r>
          <a:r>
            <a:rPr lang="es-EC" sz="1900" kern="1200" dirty="0" smtClean="0"/>
            <a:t>.</a:t>
          </a:r>
        </a:p>
      </dsp:txBody>
      <dsp:txXfrm>
        <a:off x="4037333" y="2320834"/>
        <a:ext cx="1319504" cy="1906429"/>
      </dsp:txXfrm>
    </dsp:sp>
    <dsp:sp modelId="{97690ECC-1338-421C-AADF-A2CBD9B8E72C}">
      <dsp:nvSpPr>
        <dsp:cNvPr id="0" name=""/>
        <dsp:cNvSpPr/>
      </dsp:nvSpPr>
      <dsp:spPr>
        <a:xfrm>
          <a:off x="5356695" y="1867742"/>
          <a:ext cx="1861242" cy="1038269"/>
        </a:xfrm>
        <a:prstGeom prst="rightArrow">
          <a:avLst>
            <a:gd name="adj1" fmla="val 50000"/>
            <a:gd name="adj2" fmla="val 50000"/>
          </a:avLst>
        </a:prstGeom>
        <a:gradFill rotWithShape="0">
          <a:gsLst>
            <a:gs pos="0">
              <a:schemeClr val="accent5">
                <a:hueOff val="8171956"/>
                <a:satOff val="5577"/>
                <a:lumOff val="-15685"/>
                <a:alphaOff val="0"/>
                <a:tint val="96000"/>
                <a:satMod val="120000"/>
                <a:lumMod val="120000"/>
              </a:schemeClr>
            </a:gs>
            <a:gs pos="100000">
              <a:schemeClr val="accent5">
                <a:hueOff val="8171956"/>
                <a:satOff val="5577"/>
                <a:lumOff val="-15685"/>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254000" bIns="164825" numCol="1" spcCol="1270" anchor="ctr" anchorCtr="0">
          <a:noAutofit/>
        </a:bodyPr>
        <a:lstStyle/>
        <a:p>
          <a:pPr lvl="0" algn="l" defTabSz="844550">
            <a:lnSpc>
              <a:spcPct val="90000"/>
            </a:lnSpc>
            <a:spcBef>
              <a:spcPct val="0"/>
            </a:spcBef>
            <a:spcAft>
              <a:spcPct val="35000"/>
            </a:spcAft>
          </a:pPr>
          <a:r>
            <a:rPr lang="es-EC" sz="1900" kern="1200" dirty="0" smtClean="0"/>
            <a:t>Fase 5:</a:t>
          </a:r>
        </a:p>
      </dsp:txBody>
      <dsp:txXfrm>
        <a:off x="5356695" y="2127309"/>
        <a:ext cx="1601675" cy="519135"/>
      </dsp:txXfrm>
    </dsp:sp>
    <dsp:sp modelId="{DF7D6BAE-844C-43A7-9EA8-4C5060BAE72C}">
      <dsp:nvSpPr>
        <dsp:cNvPr id="0" name=""/>
        <dsp:cNvSpPr/>
      </dsp:nvSpPr>
      <dsp:spPr>
        <a:xfrm>
          <a:off x="5356695" y="2667057"/>
          <a:ext cx="1319504" cy="1906429"/>
        </a:xfrm>
        <a:prstGeom prst="rect">
          <a:avLst/>
        </a:prstGeom>
        <a:solidFill>
          <a:schemeClr val="lt1">
            <a:hueOff val="0"/>
            <a:satOff val="0"/>
            <a:lumOff val="0"/>
            <a:alphaOff val="0"/>
          </a:schemeClr>
        </a:solidFill>
        <a:ln w="9525" cap="flat" cmpd="sng" algn="ctr">
          <a:solidFill>
            <a:schemeClr val="accent5">
              <a:hueOff val="8171956"/>
              <a:satOff val="5577"/>
              <a:lumOff val="-15685"/>
              <a:alphaOff val="0"/>
            </a:schemeClr>
          </a:solidFill>
          <a:prstDash val="solid"/>
        </a:ln>
        <a:effectLst>
          <a:outerShdw blurRad="50800" dist="25400" dir="5400000" rotWithShape="0">
            <a:srgbClr val="000000">
              <a:alpha val="3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t" anchorCtr="0">
          <a:noAutofit/>
        </a:bodyPr>
        <a:lstStyle/>
        <a:p>
          <a:pPr lvl="0" algn="ctr" defTabSz="844550">
            <a:lnSpc>
              <a:spcPct val="90000"/>
            </a:lnSpc>
            <a:spcBef>
              <a:spcPct val="0"/>
            </a:spcBef>
            <a:spcAft>
              <a:spcPct val="35000"/>
            </a:spcAft>
          </a:pPr>
          <a:r>
            <a:rPr lang="es-EC" sz="1900" b="1" kern="1200" dirty="0" smtClean="0"/>
            <a:t>Realización de pruebas y resultados</a:t>
          </a:r>
        </a:p>
      </dsp:txBody>
      <dsp:txXfrm>
        <a:off x="5356695" y="2667057"/>
        <a:ext cx="1319504" cy="19064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1A2DC-47EB-48A2-A9D5-F8ABE6A0BC44}">
      <dsp:nvSpPr>
        <dsp:cNvPr id="0" name=""/>
        <dsp:cNvSpPr/>
      </dsp:nvSpPr>
      <dsp:spPr>
        <a:xfrm>
          <a:off x="55437" y="200778"/>
          <a:ext cx="1349795" cy="1113299"/>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1">
          <a:scrgbClr r="0" g="0" b="0"/>
        </a:fillRef>
        <a:effectRef idx="2">
          <a:scrgbClr r="0" g="0" b="0"/>
        </a:effectRef>
        <a:fontRef idx="minor"/>
      </dsp:style>
    </dsp:sp>
    <dsp:sp modelId="{E971B64B-973B-4B02-815C-9EDC97227E3E}">
      <dsp:nvSpPr>
        <dsp:cNvPr id="0" name=""/>
        <dsp:cNvSpPr/>
      </dsp:nvSpPr>
      <dsp:spPr>
        <a:xfrm>
          <a:off x="613137" y="848852"/>
          <a:ext cx="2209525" cy="2209525"/>
        </a:xfrm>
        <a:prstGeom prst="leftCircularArrow">
          <a:avLst>
            <a:gd name="adj1" fmla="val 1930"/>
            <a:gd name="adj2" fmla="val 230823"/>
            <a:gd name="adj3" fmla="val 4495962"/>
            <a:gd name="adj4" fmla="val 11514117"/>
            <a:gd name="adj5" fmla="val 2251"/>
          </a:avLst>
        </a:prstGeom>
        <a:gradFill rotWithShape="0">
          <a:gsLst>
            <a:gs pos="0">
              <a:schemeClr val="accent1">
                <a:tint val="60000"/>
                <a:hueOff val="0"/>
                <a:satOff val="0"/>
                <a:lumOff val="0"/>
                <a:alphaOff val="0"/>
                <a:tint val="96000"/>
                <a:satMod val="120000"/>
                <a:lumMod val="120000"/>
              </a:schemeClr>
            </a:gs>
            <a:gs pos="100000">
              <a:schemeClr val="accent1">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tint val="60000"/>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sp>
    <dsp:sp modelId="{9123B8EC-84A0-49ED-ADC2-2766038D19CE}">
      <dsp:nvSpPr>
        <dsp:cNvPr id="0" name=""/>
        <dsp:cNvSpPr/>
      </dsp:nvSpPr>
      <dsp:spPr>
        <a:xfrm>
          <a:off x="109088" y="1424922"/>
          <a:ext cx="1199818" cy="477128"/>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C" sz="1100" kern="1200" dirty="0" smtClean="0"/>
            <a:t>SUMINISTRO AGUA PURIFICADA</a:t>
          </a:r>
          <a:endParaRPr lang="es-EC" sz="1100" kern="1200" dirty="0"/>
        </a:p>
      </dsp:txBody>
      <dsp:txXfrm>
        <a:off x="123063" y="1438897"/>
        <a:ext cx="1171868" cy="449178"/>
      </dsp:txXfrm>
    </dsp:sp>
    <dsp:sp modelId="{BA50F783-B84C-4FF9-933D-FA59770AEF0A}">
      <dsp:nvSpPr>
        <dsp:cNvPr id="0" name=""/>
        <dsp:cNvSpPr/>
      </dsp:nvSpPr>
      <dsp:spPr>
        <a:xfrm>
          <a:off x="1705511" y="1769918"/>
          <a:ext cx="1349795" cy="1113299"/>
        </a:xfrm>
        <a:prstGeom prst="roundRect">
          <a:avLst>
            <a:gd name="adj" fmla="val 10000"/>
          </a:avLst>
        </a:prstGeom>
        <a:blipFill rotWithShape="0">
          <a:blip xmlns:r="http://schemas.openxmlformats.org/officeDocument/2006/relationships" r:embed="rId2"/>
          <a:stretch>
            <a:fillRect/>
          </a:stretch>
        </a:blip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1">
          <a:scrgbClr r="0" g="0" b="0"/>
        </a:fillRef>
        <a:effectRef idx="2">
          <a:scrgbClr r="0" g="0" b="0"/>
        </a:effectRef>
        <a:fontRef idx="minor"/>
      </dsp:style>
    </dsp:sp>
    <dsp:sp modelId="{D941107F-49CB-4299-9D15-D895D6216286}">
      <dsp:nvSpPr>
        <dsp:cNvPr id="0" name=""/>
        <dsp:cNvSpPr/>
      </dsp:nvSpPr>
      <dsp:spPr>
        <a:xfrm>
          <a:off x="2459031" y="1096498"/>
          <a:ext cx="1628053" cy="1628053"/>
        </a:xfrm>
        <a:prstGeom prst="circularArrow">
          <a:avLst>
            <a:gd name="adj1" fmla="val 2619"/>
            <a:gd name="adj2" fmla="val 318277"/>
            <a:gd name="adj3" fmla="val 19506212"/>
            <a:gd name="adj4" fmla="val 12575511"/>
            <a:gd name="adj5" fmla="val 3055"/>
          </a:avLst>
        </a:prstGeom>
        <a:gradFill rotWithShape="0">
          <a:gsLst>
            <a:gs pos="0">
              <a:schemeClr val="accent1">
                <a:tint val="60000"/>
                <a:hueOff val="0"/>
                <a:satOff val="0"/>
                <a:lumOff val="0"/>
                <a:alphaOff val="0"/>
                <a:tint val="96000"/>
                <a:satMod val="120000"/>
                <a:lumMod val="120000"/>
              </a:schemeClr>
            </a:gs>
            <a:gs pos="100000">
              <a:schemeClr val="accent1">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tint val="60000"/>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sp>
    <dsp:sp modelId="{5AB6A4D3-830A-4550-AB1B-E5B9DE8DB4BB}">
      <dsp:nvSpPr>
        <dsp:cNvPr id="0" name=""/>
        <dsp:cNvSpPr/>
      </dsp:nvSpPr>
      <dsp:spPr>
        <a:xfrm>
          <a:off x="2005465" y="1531354"/>
          <a:ext cx="1199818" cy="477128"/>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C" sz="1100" kern="1200" dirty="0" smtClean="0"/>
            <a:t>EVAPORACION</a:t>
          </a:r>
          <a:endParaRPr lang="es-EC" sz="1100" kern="1200" dirty="0"/>
        </a:p>
      </dsp:txBody>
      <dsp:txXfrm>
        <a:off x="2019440" y="1545329"/>
        <a:ext cx="1171868" cy="449178"/>
      </dsp:txXfrm>
    </dsp:sp>
    <dsp:sp modelId="{9187A415-5D88-46ED-AB25-392C6C864469}">
      <dsp:nvSpPr>
        <dsp:cNvPr id="0" name=""/>
        <dsp:cNvSpPr/>
      </dsp:nvSpPr>
      <dsp:spPr>
        <a:xfrm>
          <a:off x="3408321" y="1769918"/>
          <a:ext cx="1349795" cy="1113299"/>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1">
          <a:scrgbClr r="0" g="0" b="0"/>
        </a:fillRef>
        <a:effectRef idx="2">
          <a:scrgbClr r="0" g="0" b="0"/>
        </a:effectRef>
        <a:fontRef idx="minor"/>
      </dsp:style>
    </dsp:sp>
    <dsp:sp modelId="{8B87677F-CF39-42B9-8F7B-902560D9C943}">
      <dsp:nvSpPr>
        <dsp:cNvPr id="0" name=""/>
        <dsp:cNvSpPr/>
      </dsp:nvSpPr>
      <dsp:spPr>
        <a:xfrm>
          <a:off x="4173090" y="2057406"/>
          <a:ext cx="1455579" cy="1455579"/>
        </a:xfrm>
        <a:prstGeom prst="leftCircularArrow">
          <a:avLst>
            <a:gd name="adj1" fmla="val 2929"/>
            <a:gd name="adj2" fmla="val 358580"/>
            <a:gd name="adj3" fmla="val 2134091"/>
            <a:gd name="adj4" fmla="val 9024489"/>
            <a:gd name="adj5" fmla="val 3417"/>
          </a:avLst>
        </a:prstGeom>
        <a:gradFill rotWithShape="0">
          <a:gsLst>
            <a:gs pos="0">
              <a:schemeClr val="accent1">
                <a:tint val="60000"/>
                <a:hueOff val="0"/>
                <a:satOff val="0"/>
                <a:lumOff val="0"/>
                <a:alphaOff val="0"/>
                <a:tint val="96000"/>
                <a:satMod val="120000"/>
                <a:lumMod val="120000"/>
              </a:schemeClr>
            </a:gs>
            <a:gs pos="100000">
              <a:schemeClr val="accent1">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tint val="60000"/>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sp>
    <dsp:sp modelId="{BFBF3C72-7D18-42BA-9902-B6D80200B19F}">
      <dsp:nvSpPr>
        <dsp:cNvPr id="0" name=""/>
        <dsp:cNvSpPr/>
      </dsp:nvSpPr>
      <dsp:spPr>
        <a:xfrm>
          <a:off x="3708276" y="2644653"/>
          <a:ext cx="1199818" cy="477128"/>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C" sz="1100" kern="1200" dirty="0" smtClean="0"/>
            <a:t>CONDENSACION </a:t>
          </a:r>
          <a:endParaRPr lang="es-EC" sz="1100" kern="1200" dirty="0"/>
        </a:p>
      </dsp:txBody>
      <dsp:txXfrm>
        <a:off x="3722251" y="2658628"/>
        <a:ext cx="1171868" cy="449178"/>
      </dsp:txXfrm>
    </dsp:sp>
    <dsp:sp modelId="{03A927CA-4438-4020-BA39-333B9A14A241}">
      <dsp:nvSpPr>
        <dsp:cNvPr id="0" name=""/>
        <dsp:cNvSpPr/>
      </dsp:nvSpPr>
      <dsp:spPr>
        <a:xfrm>
          <a:off x="5111131" y="1769918"/>
          <a:ext cx="1349795" cy="1113299"/>
        </a:xfrm>
        <a:prstGeom prst="roundRect">
          <a:avLst>
            <a:gd name="adj" fmla="val 10000"/>
          </a:avLst>
        </a:prstGeom>
        <a:blipFill rotWithShape="0">
          <a:blip xmlns:r="http://schemas.openxmlformats.org/officeDocument/2006/relationships" r:embed="rId4"/>
          <a:stretch>
            <a:fillRect/>
          </a:stretch>
        </a:blip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1">
          <a:scrgbClr r="0" g="0" b="0"/>
        </a:fillRef>
        <a:effectRef idx="2">
          <a:scrgbClr r="0" g="0" b="0"/>
        </a:effectRef>
        <a:fontRef idx="minor"/>
      </dsp:style>
    </dsp:sp>
    <dsp:sp modelId="{9142B442-67C2-4422-8B2E-DFDC40FD2721}">
      <dsp:nvSpPr>
        <dsp:cNvPr id="0" name=""/>
        <dsp:cNvSpPr/>
      </dsp:nvSpPr>
      <dsp:spPr>
        <a:xfrm>
          <a:off x="5860940" y="1106331"/>
          <a:ext cx="1618821" cy="1618821"/>
        </a:xfrm>
        <a:prstGeom prst="circularArrow">
          <a:avLst>
            <a:gd name="adj1" fmla="val 2634"/>
            <a:gd name="adj2" fmla="val 320203"/>
            <a:gd name="adj3" fmla="val 19543242"/>
            <a:gd name="adj4" fmla="val 12614466"/>
            <a:gd name="adj5" fmla="val 3073"/>
          </a:avLst>
        </a:prstGeom>
        <a:gradFill rotWithShape="0">
          <a:gsLst>
            <a:gs pos="0">
              <a:schemeClr val="accent1">
                <a:tint val="60000"/>
                <a:hueOff val="0"/>
                <a:satOff val="0"/>
                <a:lumOff val="0"/>
                <a:alphaOff val="0"/>
                <a:tint val="96000"/>
                <a:satMod val="120000"/>
                <a:lumMod val="120000"/>
              </a:schemeClr>
            </a:gs>
            <a:gs pos="100000">
              <a:schemeClr val="accent1">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tint val="60000"/>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sp>
    <dsp:sp modelId="{8C52FF02-4974-4C76-9475-C40131381690}">
      <dsp:nvSpPr>
        <dsp:cNvPr id="0" name=""/>
        <dsp:cNvSpPr/>
      </dsp:nvSpPr>
      <dsp:spPr>
        <a:xfrm>
          <a:off x="5411086" y="1531354"/>
          <a:ext cx="1199818" cy="477128"/>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C" sz="1100" kern="1200" dirty="0" smtClean="0"/>
            <a:t>SALIDA DE AGUA DESTILADA</a:t>
          </a:r>
          <a:endParaRPr lang="es-EC" sz="1100" kern="1200" dirty="0"/>
        </a:p>
      </dsp:txBody>
      <dsp:txXfrm>
        <a:off x="5425061" y="1545329"/>
        <a:ext cx="1171868" cy="449178"/>
      </dsp:txXfrm>
    </dsp:sp>
    <dsp:sp modelId="{520FCCB2-6956-4E0C-89A2-EEA2E8C2E144}">
      <dsp:nvSpPr>
        <dsp:cNvPr id="0" name=""/>
        <dsp:cNvSpPr/>
      </dsp:nvSpPr>
      <dsp:spPr>
        <a:xfrm>
          <a:off x="7147510" y="1784959"/>
          <a:ext cx="666434" cy="1113299"/>
        </a:xfrm>
        <a:prstGeom prst="roundRect">
          <a:avLst>
            <a:gd name="adj" fmla="val 10000"/>
          </a:avLst>
        </a:prstGeom>
        <a:blipFill rotWithShape="0">
          <a:blip xmlns:r="http://schemas.openxmlformats.org/officeDocument/2006/relationships" r:embed="rId5"/>
          <a:stretch>
            <a:fillRect/>
          </a:stretch>
        </a:blip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1">
          <a:scrgbClr r="0" g="0" b="0"/>
        </a:fillRef>
        <a:effectRef idx="2">
          <a:scrgbClr r="0" g="0" b="0"/>
        </a:effectRef>
        <a:fontRef idx="minor"/>
      </dsp:style>
    </dsp:sp>
    <dsp:sp modelId="{71EC2569-FA3D-4800-B0E4-7E4664FDA773}">
      <dsp:nvSpPr>
        <dsp:cNvPr id="0" name=""/>
        <dsp:cNvSpPr/>
      </dsp:nvSpPr>
      <dsp:spPr>
        <a:xfrm>
          <a:off x="109093" y="2072991"/>
          <a:ext cx="1199818" cy="477128"/>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EC" sz="1100" kern="1200" dirty="0" smtClean="0"/>
            <a:t>SUMINISTRO DE VAPOR DE AGUA </a:t>
          </a:r>
          <a:endParaRPr lang="es-EC" sz="1100" kern="1200" dirty="0"/>
        </a:p>
      </dsp:txBody>
      <dsp:txXfrm>
        <a:off x="123068" y="2086966"/>
        <a:ext cx="1171868" cy="4491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3EAE2-D6D0-4813-BC7F-AFE6D09EC91E}">
      <dsp:nvSpPr>
        <dsp:cNvPr id="0" name=""/>
        <dsp:cNvSpPr/>
      </dsp:nvSpPr>
      <dsp:spPr>
        <a:xfrm>
          <a:off x="0" y="3532462"/>
          <a:ext cx="7488832"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57460-F2D1-46AA-928E-828424019894}">
      <dsp:nvSpPr>
        <dsp:cNvPr id="0" name=""/>
        <dsp:cNvSpPr/>
      </dsp:nvSpPr>
      <dsp:spPr>
        <a:xfrm>
          <a:off x="0" y="2015213"/>
          <a:ext cx="7488832"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4BA2F5-A363-4C1C-A50C-4A1C980B3E00}">
      <dsp:nvSpPr>
        <dsp:cNvPr id="0" name=""/>
        <dsp:cNvSpPr/>
      </dsp:nvSpPr>
      <dsp:spPr>
        <a:xfrm>
          <a:off x="0" y="497964"/>
          <a:ext cx="7488832"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9AF023-F4A7-4EA6-ACF4-EC65B9D84E65}">
      <dsp:nvSpPr>
        <dsp:cNvPr id="0" name=""/>
        <dsp:cNvSpPr/>
      </dsp:nvSpPr>
      <dsp:spPr>
        <a:xfrm>
          <a:off x="1947096" y="555"/>
          <a:ext cx="5541735" cy="49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lvl="0" algn="l" defTabSz="800100">
            <a:lnSpc>
              <a:spcPct val="90000"/>
            </a:lnSpc>
            <a:spcBef>
              <a:spcPct val="0"/>
            </a:spcBef>
            <a:spcAft>
              <a:spcPct val="35000"/>
            </a:spcAft>
          </a:pPr>
          <a:endParaRPr lang="es-EC" sz="1800" kern="1200" dirty="0"/>
        </a:p>
      </dsp:txBody>
      <dsp:txXfrm>
        <a:off x="1947096" y="555"/>
        <a:ext cx="5541735" cy="497409"/>
      </dsp:txXfrm>
    </dsp:sp>
    <dsp:sp modelId="{12C13158-AAC6-4DCF-A110-02597866E1E9}">
      <dsp:nvSpPr>
        <dsp:cNvPr id="0" name=""/>
        <dsp:cNvSpPr/>
      </dsp:nvSpPr>
      <dsp:spPr>
        <a:xfrm>
          <a:off x="0" y="555"/>
          <a:ext cx="1947096" cy="497409"/>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C" sz="1800" kern="1200" dirty="0" smtClean="0"/>
            <a:t>PLC</a:t>
          </a:r>
          <a:endParaRPr lang="es-EC" sz="1800" kern="1200" dirty="0"/>
        </a:p>
      </dsp:txBody>
      <dsp:txXfrm>
        <a:off x="24286" y="24841"/>
        <a:ext cx="1898524" cy="473123"/>
      </dsp:txXfrm>
    </dsp:sp>
    <dsp:sp modelId="{2201E489-D242-49B0-9C33-A65792C6628F}">
      <dsp:nvSpPr>
        <dsp:cNvPr id="0" name=""/>
        <dsp:cNvSpPr/>
      </dsp:nvSpPr>
      <dsp:spPr>
        <a:xfrm>
          <a:off x="0" y="497964"/>
          <a:ext cx="7488832" cy="994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14300" lvl="1" indent="-114300" algn="just" defTabSz="622300">
            <a:lnSpc>
              <a:spcPct val="90000"/>
            </a:lnSpc>
            <a:spcBef>
              <a:spcPct val="0"/>
            </a:spcBef>
            <a:spcAft>
              <a:spcPct val="15000"/>
            </a:spcAft>
            <a:buChar char="••"/>
          </a:pPr>
          <a:r>
            <a:rPr lang="es-EC" sz="1400" kern="1200" dirty="0" smtClean="0"/>
            <a:t>Dispositivo electrónico apto para el control de una máquina o proceso, utilizando la información recibida de sus módulos de entrada digital o análogo; esta información es procesada internamente por el programa cargado en la memoria del PLC y envía a los módulos de salida los resultados a los actuadores del proceso.</a:t>
          </a:r>
          <a:endParaRPr lang="es-EC" sz="1400" kern="1200" dirty="0"/>
        </a:p>
      </dsp:txBody>
      <dsp:txXfrm>
        <a:off x="0" y="497964"/>
        <a:ext cx="7488832" cy="994968"/>
      </dsp:txXfrm>
    </dsp:sp>
    <dsp:sp modelId="{C9F157C4-C5E6-4E92-B154-D395DFA94624}">
      <dsp:nvSpPr>
        <dsp:cNvPr id="0" name=""/>
        <dsp:cNvSpPr/>
      </dsp:nvSpPr>
      <dsp:spPr>
        <a:xfrm>
          <a:off x="1947096" y="1517803"/>
          <a:ext cx="5541735" cy="49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lvl="0" algn="l" defTabSz="800100">
            <a:lnSpc>
              <a:spcPct val="90000"/>
            </a:lnSpc>
            <a:spcBef>
              <a:spcPct val="0"/>
            </a:spcBef>
            <a:spcAft>
              <a:spcPct val="35000"/>
            </a:spcAft>
          </a:pPr>
          <a:endParaRPr lang="es-EC" sz="1800" kern="1200" dirty="0"/>
        </a:p>
      </dsp:txBody>
      <dsp:txXfrm>
        <a:off x="1947096" y="1517803"/>
        <a:ext cx="5541735" cy="497409"/>
      </dsp:txXfrm>
    </dsp:sp>
    <dsp:sp modelId="{940A3672-9097-4054-92CE-2DF0E9397CE6}">
      <dsp:nvSpPr>
        <dsp:cNvPr id="0" name=""/>
        <dsp:cNvSpPr/>
      </dsp:nvSpPr>
      <dsp:spPr>
        <a:xfrm>
          <a:off x="0" y="1517803"/>
          <a:ext cx="1947096" cy="497409"/>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C" sz="1800" kern="1200" dirty="0" smtClean="0"/>
            <a:t>Pantalla Táctil</a:t>
          </a:r>
          <a:endParaRPr lang="es-EC" sz="1800" kern="1200" dirty="0"/>
        </a:p>
      </dsp:txBody>
      <dsp:txXfrm>
        <a:off x="24286" y="1542089"/>
        <a:ext cx="1898524" cy="473123"/>
      </dsp:txXfrm>
    </dsp:sp>
    <dsp:sp modelId="{966E5FC0-A746-4B89-8F1D-8E086CCB3363}">
      <dsp:nvSpPr>
        <dsp:cNvPr id="0" name=""/>
        <dsp:cNvSpPr/>
      </dsp:nvSpPr>
      <dsp:spPr>
        <a:xfrm>
          <a:off x="0" y="2015213"/>
          <a:ext cx="7488832" cy="994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14300" lvl="1" indent="-114300" algn="just" defTabSz="622300">
            <a:lnSpc>
              <a:spcPct val="90000"/>
            </a:lnSpc>
            <a:spcBef>
              <a:spcPct val="0"/>
            </a:spcBef>
            <a:spcAft>
              <a:spcPct val="15000"/>
            </a:spcAft>
            <a:buChar char="••"/>
          </a:pPr>
          <a:r>
            <a:rPr lang="es-ES" sz="1400" kern="1200" dirty="0" smtClean="0"/>
            <a:t>Dispositivo electrónico que se utiliza como panel de operador, para el manejo y la monitorización de máquinas y procesos a través de una Interfaz Humano-Máquina (HMI).</a:t>
          </a:r>
          <a:endParaRPr lang="es-EC" sz="1400" kern="1200" dirty="0"/>
        </a:p>
      </dsp:txBody>
      <dsp:txXfrm>
        <a:off x="0" y="2015213"/>
        <a:ext cx="7488832" cy="994968"/>
      </dsp:txXfrm>
    </dsp:sp>
    <dsp:sp modelId="{C9458159-3DDA-491D-90AD-46A50DF904EE}">
      <dsp:nvSpPr>
        <dsp:cNvPr id="0" name=""/>
        <dsp:cNvSpPr/>
      </dsp:nvSpPr>
      <dsp:spPr>
        <a:xfrm>
          <a:off x="1947096" y="3035052"/>
          <a:ext cx="5541735" cy="497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lvl="0" algn="l" defTabSz="800100">
            <a:lnSpc>
              <a:spcPct val="90000"/>
            </a:lnSpc>
            <a:spcBef>
              <a:spcPct val="0"/>
            </a:spcBef>
            <a:spcAft>
              <a:spcPct val="35000"/>
            </a:spcAft>
          </a:pPr>
          <a:endParaRPr lang="es-EC" sz="1800" kern="1200" dirty="0"/>
        </a:p>
      </dsp:txBody>
      <dsp:txXfrm>
        <a:off x="1947096" y="3035052"/>
        <a:ext cx="5541735" cy="497409"/>
      </dsp:txXfrm>
    </dsp:sp>
    <dsp:sp modelId="{34D73292-5EDA-45C1-B2E8-EBA8E593B31E}">
      <dsp:nvSpPr>
        <dsp:cNvPr id="0" name=""/>
        <dsp:cNvSpPr/>
      </dsp:nvSpPr>
      <dsp:spPr>
        <a:xfrm>
          <a:off x="0" y="3035052"/>
          <a:ext cx="1947096" cy="497409"/>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s-EC" sz="1800" kern="1200" dirty="0" smtClean="0"/>
            <a:t>Industrial Ethernet</a:t>
          </a:r>
          <a:endParaRPr lang="es-EC" sz="1800" kern="1200" dirty="0"/>
        </a:p>
      </dsp:txBody>
      <dsp:txXfrm>
        <a:off x="24286" y="3059338"/>
        <a:ext cx="1898524" cy="473123"/>
      </dsp:txXfrm>
    </dsp:sp>
    <dsp:sp modelId="{940AC3C0-7CF7-498E-9336-39E7CB7D515D}">
      <dsp:nvSpPr>
        <dsp:cNvPr id="0" name=""/>
        <dsp:cNvSpPr/>
      </dsp:nvSpPr>
      <dsp:spPr>
        <a:xfrm>
          <a:off x="0" y="3532462"/>
          <a:ext cx="7488832" cy="994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14300" lvl="1" indent="-114300" algn="l" defTabSz="622300">
            <a:lnSpc>
              <a:spcPct val="90000"/>
            </a:lnSpc>
            <a:spcBef>
              <a:spcPct val="0"/>
            </a:spcBef>
            <a:spcAft>
              <a:spcPct val="15000"/>
            </a:spcAft>
            <a:buChar char="••"/>
          </a:pPr>
          <a:r>
            <a:rPr lang="es-EC" sz="1400" kern="1200" dirty="0" smtClean="0"/>
            <a:t>E</a:t>
          </a:r>
          <a:r>
            <a:rPr lang="es-ES" sz="1400" kern="1200" dirty="0" smtClean="0"/>
            <a:t>s un estándar de transmisión de datos</a:t>
          </a:r>
          <a:r>
            <a:rPr lang="es-EC" sz="1400" kern="1200" dirty="0" smtClean="0"/>
            <a:t>. </a:t>
          </a:r>
          <a:r>
            <a:rPr lang="es-ES" sz="1400" kern="1200" dirty="0" smtClean="0"/>
            <a:t>Industrial Ethernet es una red estándar basada en la norma IEEE802.3 especialmente diseñada para la industria: equipos robustos e instalaciones inmunes al ruido. Diseñada para trabajar a nivel de célula, pero con una enorme potencialidad para entrar al nivel de los buses de campo utilizando protocolos normalizados como ISO y TCP/IP.</a:t>
          </a:r>
          <a:r>
            <a:rPr lang="es-EC" sz="1400" kern="1200" dirty="0" smtClean="0"/>
            <a:t> </a:t>
          </a:r>
          <a:endParaRPr lang="es-EC" sz="1400" kern="1200" dirty="0"/>
        </a:p>
      </dsp:txBody>
      <dsp:txXfrm>
        <a:off x="0" y="3532462"/>
        <a:ext cx="7488832" cy="9949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3EAE2-D6D0-4813-BC7F-AFE6D09EC91E}">
      <dsp:nvSpPr>
        <dsp:cNvPr id="0" name=""/>
        <dsp:cNvSpPr/>
      </dsp:nvSpPr>
      <dsp:spPr>
        <a:xfrm>
          <a:off x="0" y="3170488"/>
          <a:ext cx="7344816"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57460-F2D1-46AA-928E-828424019894}">
      <dsp:nvSpPr>
        <dsp:cNvPr id="0" name=""/>
        <dsp:cNvSpPr/>
      </dsp:nvSpPr>
      <dsp:spPr>
        <a:xfrm>
          <a:off x="0" y="1808713"/>
          <a:ext cx="7344816"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4BA2F5-A363-4C1C-A50C-4A1C980B3E00}">
      <dsp:nvSpPr>
        <dsp:cNvPr id="0" name=""/>
        <dsp:cNvSpPr/>
      </dsp:nvSpPr>
      <dsp:spPr>
        <a:xfrm>
          <a:off x="0" y="446938"/>
          <a:ext cx="7344816"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9AF023-F4A7-4EA6-ACF4-EC65B9D84E65}">
      <dsp:nvSpPr>
        <dsp:cNvPr id="0" name=""/>
        <dsp:cNvSpPr/>
      </dsp:nvSpPr>
      <dsp:spPr>
        <a:xfrm>
          <a:off x="1909652" y="498"/>
          <a:ext cx="5435163" cy="446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lvl="0" algn="l" defTabSz="755650">
            <a:lnSpc>
              <a:spcPct val="90000"/>
            </a:lnSpc>
            <a:spcBef>
              <a:spcPct val="0"/>
            </a:spcBef>
            <a:spcAft>
              <a:spcPct val="35000"/>
            </a:spcAft>
          </a:pPr>
          <a:endParaRPr lang="es-EC" sz="1700" kern="1200" dirty="0"/>
        </a:p>
      </dsp:txBody>
      <dsp:txXfrm>
        <a:off x="1909652" y="498"/>
        <a:ext cx="5435163" cy="446439"/>
      </dsp:txXfrm>
    </dsp:sp>
    <dsp:sp modelId="{12C13158-AAC6-4DCF-A110-02597866E1E9}">
      <dsp:nvSpPr>
        <dsp:cNvPr id="0" name=""/>
        <dsp:cNvSpPr/>
      </dsp:nvSpPr>
      <dsp:spPr>
        <a:xfrm>
          <a:off x="0" y="498"/>
          <a:ext cx="1909652" cy="446439"/>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s-EC" sz="1700" kern="1200" dirty="0" smtClean="0"/>
            <a:t>Software PC Access</a:t>
          </a:r>
          <a:endParaRPr lang="es-EC" sz="1700" kern="1200" dirty="0"/>
        </a:p>
      </dsp:txBody>
      <dsp:txXfrm>
        <a:off x="21797" y="22295"/>
        <a:ext cx="1866058" cy="424642"/>
      </dsp:txXfrm>
    </dsp:sp>
    <dsp:sp modelId="{2201E489-D242-49B0-9C33-A65792C6628F}">
      <dsp:nvSpPr>
        <dsp:cNvPr id="0" name=""/>
        <dsp:cNvSpPr/>
      </dsp:nvSpPr>
      <dsp:spPr>
        <a:xfrm>
          <a:off x="0" y="446938"/>
          <a:ext cx="7344816" cy="89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t" anchorCtr="0">
          <a:noAutofit/>
        </a:bodyPr>
        <a:lstStyle/>
        <a:p>
          <a:pPr marL="114300" lvl="1" indent="-114300" algn="l" defTabSz="577850">
            <a:lnSpc>
              <a:spcPct val="90000"/>
            </a:lnSpc>
            <a:spcBef>
              <a:spcPct val="0"/>
            </a:spcBef>
            <a:spcAft>
              <a:spcPct val="15000"/>
            </a:spcAft>
            <a:buChar char="••"/>
          </a:pPr>
          <a:r>
            <a:rPr lang="es-ES" sz="1300" kern="1200" dirty="0" smtClean="0"/>
            <a:t>Cumple con la función de trabajar como un Servidor OPC para los PLC de Siemens el mismo que provee una conectividad robusta a través de Ethernet con la familia de </a:t>
          </a:r>
          <a:r>
            <a:rPr lang="es-ES" sz="1300" kern="1200" dirty="0" err="1" smtClean="0"/>
            <a:t>PLCs</a:t>
          </a:r>
          <a:r>
            <a:rPr lang="es-ES" sz="1300" kern="1200" dirty="0" smtClean="0"/>
            <a:t> S7 (S7-200, S7-300, S7-400 y S7 1200 Series), accediendo fácilmente y de inmediato a los datos del PLC de Siemens S7. Este software permite de manera sencilla acceder a los datos del PLC desde Excel.</a:t>
          </a:r>
          <a:endParaRPr lang="es-EC" sz="1300" kern="1200" dirty="0"/>
        </a:p>
      </dsp:txBody>
      <dsp:txXfrm>
        <a:off x="0" y="446938"/>
        <a:ext cx="7344816" cy="893013"/>
      </dsp:txXfrm>
    </dsp:sp>
    <dsp:sp modelId="{C9F157C4-C5E6-4E92-B154-D395DFA94624}">
      <dsp:nvSpPr>
        <dsp:cNvPr id="0" name=""/>
        <dsp:cNvSpPr/>
      </dsp:nvSpPr>
      <dsp:spPr>
        <a:xfrm>
          <a:off x="1909652" y="1362273"/>
          <a:ext cx="5435163" cy="446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lvl="0" algn="l" defTabSz="755650">
            <a:lnSpc>
              <a:spcPct val="90000"/>
            </a:lnSpc>
            <a:spcBef>
              <a:spcPct val="0"/>
            </a:spcBef>
            <a:spcAft>
              <a:spcPct val="35000"/>
            </a:spcAft>
          </a:pPr>
          <a:endParaRPr lang="es-EC" sz="1700" kern="1200" dirty="0"/>
        </a:p>
      </dsp:txBody>
      <dsp:txXfrm>
        <a:off x="1909652" y="1362273"/>
        <a:ext cx="5435163" cy="446439"/>
      </dsp:txXfrm>
    </dsp:sp>
    <dsp:sp modelId="{940A3672-9097-4054-92CE-2DF0E9397CE6}">
      <dsp:nvSpPr>
        <dsp:cNvPr id="0" name=""/>
        <dsp:cNvSpPr/>
      </dsp:nvSpPr>
      <dsp:spPr>
        <a:xfrm>
          <a:off x="0" y="1362273"/>
          <a:ext cx="1909652" cy="446439"/>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s-EC" sz="1700" kern="1200" dirty="0" smtClean="0"/>
            <a:t>Base de Datos</a:t>
          </a:r>
          <a:endParaRPr lang="es-EC" sz="1700" kern="1200" dirty="0"/>
        </a:p>
      </dsp:txBody>
      <dsp:txXfrm>
        <a:off x="21797" y="1384070"/>
        <a:ext cx="1866058" cy="424642"/>
      </dsp:txXfrm>
    </dsp:sp>
    <dsp:sp modelId="{966E5FC0-A746-4B89-8F1D-8E086CCB3363}">
      <dsp:nvSpPr>
        <dsp:cNvPr id="0" name=""/>
        <dsp:cNvSpPr/>
      </dsp:nvSpPr>
      <dsp:spPr>
        <a:xfrm>
          <a:off x="0" y="1808713"/>
          <a:ext cx="7344816" cy="89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t" anchorCtr="0">
          <a:noAutofit/>
        </a:bodyPr>
        <a:lstStyle/>
        <a:p>
          <a:pPr marL="114300" lvl="1" indent="-114300" algn="just" defTabSz="577850">
            <a:lnSpc>
              <a:spcPct val="90000"/>
            </a:lnSpc>
            <a:spcBef>
              <a:spcPct val="0"/>
            </a:spcBef>
            <a:spcAft>
              <a:spcPct val="15000"/>
            </a:spcAft>
            <a:buChar char="••"/>
          </a:pPr>
          <a:r>
            <a:rPr lang="es-EC" sz="1300" kern="1200" dirty="0" smtClean="0"/>
            <a:t>Conjunto de datos organizados que comparten alguna relación para su uso posterior en formato digital.</a:t>
          </a:r>
          <a:endParaRPr lang="es-EC" sz="1300" kern="1200" dirty="0"/>
        </a:p>
      </dsp:txBody>
      <dsp:txXfrm>
        <a:off x="0" y="1808713"/>
        <a:ext cx="7344816" cy="893013"/>
      </dsp:txXfrm>
    </dsp:sp>
    <dsp:sp modelId="{C9458159-3DDA-491D-90AD-46A50DF904EE}">
      <dsp:nvSpPr>
        <dsp:cNvPr id="0" name=""/>
        <dsp:cNvSpPr/>
      </dsp:nvSpPr>
      <dsp:spPr>
        <a:xfrm>
          <a:off x="1909652" y="2724048"/>
          <a:ext cx="5435163" cy="446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b" anchorCtr="0">
          <a:noAutofit/>
        </a:bodyPr>
        <a:lstStyle/>
        <a:p>
          <a:pPr lvl="0" algn="l" defTabSz="755650">
            <a:lnSpc>
              <a:spcPct val="90000"/>
            </a:lnSpc>
            <a:spcBef>
              <a:spcPct val="0"/>
            </a:spcBef>
            <a:spcAft>
              <a:spcPct val="35000"/>
            </a:spcAft>
          </a:pPr>
          <a:endParaRPr lang="es-EC" sz="1700" kern="1200" dirty="0"/>
        </a:p>
      </dsp:txBody>
      <dsp:txXfrm>
        <a:off x="1909652" y="2724048"/>
        <a:ext cx="5435163" cy="446439"/>
      </dsp:txXfrm>
    </dsp:sp>
    <dsp:sp modelId="{34D73292-5EDA-45C1-B2E8-EBA8E593B31E}">
      <dsp:nvSpPr>
        <dsp:cNvPr id="0" name=""/>
        <dsp:cNvSpPr/>
      </dsp:nvSpPr>
      <dsp:spPr>
        <a:xfrm>
          <a:off x="0" y="2736303"/>
          <a:ext cx="1909652" cy="446439"/>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s-EC" sz="1700" kern="1200" dirty="0" smtClean="0"/>
            <a:t>SQL</a:t>
          </a:r>
          <a:endParaRPr lang="es-EC" sz="1700" kern="1200" dirty="0"/>
        </a:p>
      </dsp:txBody>
      <dsp:txXfrm>
        <a:off x="21797" y="2758100"/>
        <a:ext cx="1866058" cy="424642"/>
      </dsp:txXfrm>
    </dsp:sp>
    <dsp:sp modelId="{940AC3C0-7CF7-498E-9336-39E7CB7D515D}">
      <dsp:nvSpPr>
        <dsp:cNvPr id="0" name=""/>
        <dsp:cNvSpPr/>
      </dsp:nvSpPr>
      <dsp:spPr>
        <a:xfrm>
          <a:off x="0" y="3170488"/>
          <a:ext cx="7344816" cy="89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t" anchorCtr="0">
          <a:noAutofit/>
        </a:bodyPr>
        <a:lstStyle/>
        <a:p>
          <a:pPr marL="114300" lvl="1" indent="-114300" algn="just" defTabSz="577850">
            <a:lnSpc>
              <a:spcPct val="90000"/>
            </a:lnSpc>
            <a:spcBef>
              <a:spcPct val="0"/>
            </a:spcBef>
            <a:spcAft>
              <a:spcPct val="15000"/>
            </a:spcAft>
            <a:buChar char="••"/>
          </a:pPr>
          <a:r>
            <a:rPr lang="es-EC" sz="1300" kern="1200" dirty="0" smtClean="0"/>
            <a:t>Es un lenguaje para bases de datos que permite especificar diversos tipos de operaciones, formado por comandos, cláusulas, operadores y funciones de agregado. </a:t>
          </a:r>
          <a:endParaRPr lang="es-EC" sz="1300" kern="1200" dirty="0"/>
        </a:p>
      </dsp:txBody>
      <dsp:txXfrm>
        <a:off x="0" y="3170488"/>
        <a:ext cx="7344816" cy="8930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7DABC-175B-4128-A70E-E8A1DACB50EA}">
      <dsp:nvSpPr>
        <dsp:cNvPr id="0" name=""/>
        <dsp:cNvSpPr/>
      </dsp:nvSpPr>
      <dsp:spPr>
        <a:xfrm>
          <a:off x="0" y="75089"/>
          <a:ext cx="1807594" cy="108455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Software de programación de los </a:t>
          </a:r>
          <a:r>
            <a:rPr lang="es-EC" sz="1700" kern="1200" dirty="0" err="1" smtClean="0"/>
            <a:t>PLCs</a:t>
          </a:r>
          <a:r>
            <a:rPr lang="es-EC" sz="1700" kern="1200" dirty="0" smtClean="0"/>
            <a:t> </a:t>
          </a:r>
          <a:r>
            <a:rPr lang="es-EC" sz="1700" kern="1200" dirty="0" err="1" smtClean="0"/>
            <a:t>Simatic</a:t>
          </a:r>
          <a:r>
            <a:rPr lang="es-EC" sz="1700" kern="1200" dirty="0" smtClean="0"/>
            <a:t> S7-300 y 400</a:t>
          </a:r>
          <a:endParaRPr lang="es-ES" sz="1700" kern="1200" dirty="0"/>
        </a:p>
      </dsp:txBody>
      <dsp:txXfrm>
        <a:off x="0" y="75089"/>
        <a:ext cx="1807594" cy="1084557"/>
      </dsp:txXfrm>
    </dsp:sp>
    <dsp:sp modelId="{072CFFB6-CA8D-4AEE-AA11-978BDEC06A14}">
      <dsp:nvSpPr>
        <dsp:cNvPr id="0" name=""/>
        <dsp:cNvSpPr/>
      </dsp:nvSpPr>
      <dsp:spPr>
        <a:xfrm>
          <a:off x="1988354" y="75089"/>
          <a:ext cx="1807594" cy="108455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Instalación y configuración sencilla</a:t>
          </a:r>
          <a:endParaRPr lang="es-ES" sz="1700" kern="1200" dirty="0"/>
        </a:p>
      </dsp:txBody>
      <dsp:txXfrm>
        <a:off x="1988354" y="75089"/>
        <a:ext cx="1807594" cy="1084557"/>
      </dsp:txXfrm>
    </dsp:sp>
    <dsp:sp modelId="{5CA03894-3DBC-4866-B2C7-78ED6F224438}">
      <dsp:nvSpPr>
        <dsp:cNvPr id="0" name=""/>
        <dsp:cNvSpPr/>
      </dsp:nvSpPr>
      <dsp:spPr>
        <a:xfrm>
          <a:off x="3976709" y="75089"/>
          <a:ext cx="1807594" cy="108455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Herramientas de programación muy comprensibles</a:t>
          </a:r>
          <a:endParaRPr lang="es-ES" sz="1700" kern="1200" dirty="0"/>
        </a:p>
      </dsp:txBody>
      <dsp:txXfrm>
        <a:off x="3976709" y="75089"/>
        <a:ext cx="1807594" cy="1084557"/>
      </dsp:txXfrm>
    </dsp:sp>
    <dsp:sp modelId="{44DF5BDB-E9BA-49F9-8991-23AF4E6B89B8}">
      <dsp:nvSpPr>
        <dsp:cNvPr id="0" name=""/>
        <dsp:cNvSpPr/>
      </dsp:nvSpPr>
      <dsp:spPr>
        <a:xfrm>
          <a:off x="994177" y="1340405"/>
          <a:ext cx="1807594" cy="108455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Fácil corrección de errores</a:t>
          </a:r>
          <a:endParaRPr lang="es-ES" sz="1700" kern="1200" dirty="0"/>
        </a:p>
      </dsp:txBody>
      <dsp:txXfrm>
        <a:off x="994177" y="1340405"/>
        <a:ext cx="1807594" cy="1084557"/>
      </dsp:txXfrm>
    </dsp:sp>
    <dsp:sp modelId="{B1AEF32A-8C90-4E53-A4B1-6AF05BFF9E97}">
      <dsp:nvSpPr>
        <dsp:cNvPr id="0" name=""/>
        <dsp:cNvSpPr/>
      </dsp:nvSpPr>
      <dsp:spPr>
        <a:xfrm>
          <a:off x="2982531" y="1340405"/>
          <a:ext cx="1807594" cy="108455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Configuración de bloques PID (CONT_C)</a:t>
          </a:r>
          <a:endParaRPr lang="es-ES" sz="1700" kern="1200" dirty="0"/>
        </a:p>
      </dsp:txBody>
      <dsp:txXfrm>
        <a:off x="2982531" y="1340405"/>
        <a:ext cx="1807594" cy="10845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7DABC-175B-4128-A70E-E8A1DACB50EA}">
      <dsp:nvSpPr>
        <dsp:cNvPr id="0" name=""/>
        <dsp:cNvSpPr/>
      </dsp:nvSpPr>
      <dsp:spPr>
        <a:xfrm>
          <a:off x="2232247" y="332115"/>
          <a:ext cx="1957717" cy="117463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Visualización, monitoreo y control de procesos industriales</a:t>
          </a:r>
          <a:endParaRPr lang="es-ES" sz="1400" kern="1200" dirty="0"/>
        </a:p>
      </dsp:txBody>
      <dsp:txXfrm>
        <a:off x="2232247" y="332115"/>
        <a:ext cx="1957717" cy="1174630"/>
      </dsp:txXfrm>
    </dsp:sp>
    <dsp:sp modelId="{072CFFB6-CA8D-4AEE-AA11-978BDEC06A14}">
      <dsp:nvSpPr>
        <dsp:cNvPr id="0" name=""/>
        <dsp:cNvSpPr/>
      </dsp:nvSpPr>
      <dsp:spPr>
        <a:xfrm>
          <a:off x="4306977" y="332115"/>
          <a:ext cx="1957717" cy="117463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Se compone de </a:t>
          </a:r>
          <a:r>
            <a:rPr lang="es-EC" sz="1400" kern="1200" dirty="0" err="1" smtClean="0"/>
            <a:t>WinCC</a:t>
          </a:r>
          <a:r>
            <a:rPr lang="es-EC" sz="1400" kern="1200" dirty="0" smtClean="0"/>
            <a:t> flexible </a:t>
          </a:r>
          <a:r>
            <a:rPr lang="es-EC" sz="1400" kern="1200" dirty="0" err="1" smtClean="0"/>
            <a:t>Engineering</a:t>
          </a:r>
          <a:r>
            <a:rPr lang="es-EC" sz="1400" kern="1200" dirty="0" smtClean="0"/>
            <a:t> </a:t>
          </a:r>
          <a:r>
            <a:rPr lang="es-EC" sz="1400" kern="1200" dirty="0" err="1" smtClean="0"/>
            <a:t>System</a:t>
          </a:r>
          <a:r>
            <a:rPr lang="es-EC" sz="1400" kern="1200" dirty="0" smtClean="0"/>
            <a:t> y de </a:t>
          </a:r>
          <a:r>
            <a:rPr lang="es-EC" sz="1400" kern="1200" dirty="0" err="1" smtClean="0"/>
            <a:t>WinCC</a:t>
          </a:r>
          <a:r>
            <a:rPr lang="es-EC" sz="1400" kern="1200" dirty="0" smtClean="0"/>
            <a:t> flexible </a:t>
          </a:r>
          <a:r>
            <a:rPr lang="es-EC" sz="1400" kern="1200" dirty="0" err="1" smtClean="0"/>
            <a:t>Runtime</a:t>
          </a:r>
          <a:r>
            <a:rPr lang="es-EC" sz="1400" kern="1200" dirty="0" smtClean="0"/>
            <a:t> </a:t>
          </a:r>
          <a:endParaRPr lang="es-ES" sz="1400" kern="1200" dirty="0"/>
        </a:p>
      </dsp:txBody>
      <dsp:txXfrm>
        <a:off x="4306977" y="332115"/>
        <a:ext cx="1957717" cy="1174630"/>
      </dsp:txXfrm>
    </dsp:sp>
    <dsp:sp modelId="{5CA03894-3DBC-4866-B2C7-78ED6F224438}">
      <dsp:nvSpPr>
        <dsp:cNvPr id="0" name=""/>
        <dsp:cNvSpPr/>
      </dsp:nvSpPr>
      <dsp:spPr>
        <a:xfrm>
          <a:off x="1296145" y="1809636"/>
          <a:ext cx="1957717" cy="117463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err="1" smtClean="0"/>
            <a:t>Engineering</a:t>
          </a:r>
          <a:r>
            <a:rPr lang="es-EC" sz="1400" kern="1200" dirty="0" smtClean="0"/>
            <a:t> </a:t>
          </a:r>
          <a:r>
            <a:rPr lang="es-EC" sz="1400" kern="1200" dirty="0" err="1" smtClean="0"/>
            <a:t>System</a:t>
          </a:r>
          <a:r>
            <a:rPr lang="es-EC" sz="1400" kern="1200" dirty="0" smtClean="0"/>
            <a:t> Software que permite realizar todas las tareas de configuración necesarias. </a:t>
          </a:r>
          <a:endParaRPr lang="es-ES" sz="1400" kern="1200" dirty="0"/>
        </a:p>
      </dsp:txBody>
      <dsp:txXfrm>
        <a:off x="1296145" y="1809636"/>
        <a:ext cx="1957717" cy="1174630"/>
      </dsp:txXfrm>
    </dsp:sp>
    <dsp:sp modelId="{44DF5BDB-E9BA-49F9-8991-23AF4E6B89B8}">
      <dsp:nvSpPr>
        <dsp:cNvPr id="0" name=""/>
        <dsp:cNvSpPr/>
      </dsp:nvSpPr>
      <dsp:spPr>
        <a:xfrm>
          <a:off x="3461165" y="1794326"/>
          <a:ext cx="1957717" cy="117463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err="1" smtClean="0"/>
            <a:t>WinCC</a:t>
          </a:r>
          <a:r>
            <a:rPr lang="es-EC" sz="1400" kern="1200" dirty="0" smtClean="0"/>
            <a:t> flexible </a:t>
          </a:r>
          <a:r>
            <a:rPr lang="es-EC" sz="1400" kern="1200" dirty="0" err="1" smtClean="0"/>
            <a:t>Runtime</a:t>
          </a:r>
          <a:r>
            <a:rPr lang="es-EC" sz="1400" kern="1200" dirty="0" smtClean="0"/>
            <a:t> es el software para visualizar procesos. </a:t>
          </a:r>
          <a:endParaRPr lang="es-ES" sz="1400" kern="1200" dirty="0"/>
        </a:p>
      </dsp:txBody>
      <dsp:txXfrm>
        <a:off x="3461165" y="1794326"/>
        <a:ext cx="1957717" cy="1174630"/>
      </dsp:txXfrm>
    </dsp:sp>
    <dsp:sp modelId="{9CAFE11E-A1D3-4B93-9D30-3650A4AF2F65}">
      <dsp:nvSpPr>
        <dsp:cNvPr id="0" name=""/>
        <dsp:cNvSpPr/>
      </dsp:nvSpPr>
      <dsp:spPr>
        <a:xfrm>
          <a:off x="101253" y="332111"/>
          <a:ext cx="1957717" cy="117463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El Windows Control Center (</a:t>
          </a:r>
          <a:r>
            <a:rPr lang="es-EC" sz="1400" kern="1200" dirty="0" err="1" smtClean="0"/>
            <a:t>WinCC</a:t>
          </a:r>
          <a:r>
            <a:rPr lang="es-EC" sz="1400" kern="1200" dirty="0" smtClean="0"/>
            <a:t>)  entorno de desarrollo de  Siemens </a:t>
          </a:r>
          <a:endParaRPr lang="es-ES" sz="1400" kern="1200" dirty="0"/>
        </a:p>
      </dsp:txBody>
      <dsp:txXfrm>
        <a:off x="101253" y="332111"/>
        <a:ext cx="1957717" cy="11746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CD908-33E3-4042-A707-DF5070A86D55}">
      <dsp:nvSpPr>
        <dsp:cNvPr id="0" name=""/>
        <dsp:cNvSpPr/>
      </dsp:nvSpPr>
      <dsp:spPr>
        <a:xfrm>
          <a:off x="4113" y="1488022"/>
          <a:ext cx="1275258" cy="108795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Representar procesos</a:t>
          </a:r>
          <a:endParaRPr lang="es-EC" sz="1600" kern="1200" dirty="0"/>
        </a:p>
      </dsp:txBody>
      <dsp:txXfrm>
        <a:off x="35978" y="1519887"/>
        <a:ext cx="1211528" cy="1024225"/>
      </dsp:txXfrm>
    </dsp:sp>
    <dsp:sp modelId="{D946739A-BDF7-4C68-B43C-CFA23599CBA3}">
      <dsp:nvSpPr>
        <dsp:cNvPr id="0" name=""/>
        <dsp:cNvSpPr/>
      </dsp:nvSpPr>
      <dsp:spPr>
        <a:xfrm>
          <a:off x="1406898" y="1873867"/>
          <a:ext cx="270354" cy="3162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C" sz="1300" kern="1200"/>
        </a:p>
      </dsp:txBody>
      <dsp:txXfrm>
        <a:off x="1406898" y="1937120"/>
        <a:ext cx="189248" cy="189758"/>
      </dsp:txXfrm>
    </dsp:sp>
    <dsp:sp modelId="{992CD9CB-1692-4F32-9BEC-3BEDC5036680}">
      <dsp:nvSpPr>
        <dsp:cNvPr id="0" name=""/>
        <dsp:cNvSpPr/>
      </dsp:nvSpPr>
      <dsp:spPr>
        <a:xfrm>
          <a:off x="1789476" y="1488022"/>
          <a:ext cx="1275258" cy="108795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Controlar procesos</a:t>
          </a:r>
          <a:endParaRPr lang="es-EC" sz="1600" kern="1200" dirty="0"/>
        </a:p>
      </dsp:txBody>
      <dsp:txXfrm>
        <a:off x="1821341" y="1519887"/>
        <a:ext cx="1211528" cy="1024225"/>
      </dsp:txXfrm>
    </dsp:sp>
    <dsp:sp modelId="{333053F3-E260-4CA7-8C50-C25E46FD1C67}">
      <dsp:nvSpPr>
        <dsp:cNvPr id="0" name=""/>
        <dsp:cNvSpPr/>
      </dsp:nvSpPr>
      <dsp:spPr>
        <a:xfrm>
          <a:off x="3192260" y="1873867"/>
          <a:ext cx="270354" cy="3162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C" sz="1300" kern="1200"/>
        </a:p>
      </dsp:txBody>
      <dsp:txXfrm>
        <a:off x="3192260" y="1937120"/>
        <a:ext cx="189248" cy="189758"/>
      </dsp:txXfrm>
    </dsp:sp>
    <dsp:sp modelId="{CA335A8D-B440-422A-A4E8-AB9627FDE9CB}">
      <dsp:nvSpPr>
        <dsp:cNvPr id="0" name=""/>
        <dsp:cNvSpPr/>
      </dsp:nvSpPr>
      <dsp:spPr>
        <a:xfrm>
          <a:off x="3574838" y="1488022"/>
          <a:ext cx="1275258" cy="108795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Emitir avisos</a:t>
          </a:r>
          <a:endParaRPr lang="es-EC" sz="1600" kern="1200" dirty="0"/>
        </a:p>
      </dsp:txBody>
      <dsp:txXfrm>
        <a:off x="3606703" y="1519887"/>
        <a:ext cx="1211528" cy="1024225"/>
      </dsp:txXfrm>
    </dsp:sp>
    <dsp:sp modelId="{44DA04C9-C26A-4D39-968A-62E7C9580260}">
      <dsp:nvSpPr>
        <dsp:cNvPr id="0" name=""/>
        <dsp:cNvSpPr/>
      </dsp:nvSpPr>
      <dsp:spPr>
        <a:xfrm>
          <a:off x="4977623" y="1873867"/>
          <a:ext cx="270354" cy="3162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C" sz="1300" kern="1200"/>
        </a:p>
      </dsp:txBody>
      <dsp:txXfrm>
        <a:off x="4977623" y="1937120"/>
        <a:ext cx="189248" cy="189758"/>
      </dsp:txXfrm>
    </dsp:sp>
    <dsp:sp modelId="{16A8BAE7-219C-495F-BF9E-F88F8DC1B305}">
      <dsp:nvSpPr>
        <dsp:cNvPr id="0" name=""/>
        <dsp:cNvSpPr/>
      </dsp:nvSpPr>
      <dsp:spPr>
        <a:xfrm>
          <a:off x="5360200" y="1488022"/>
          <a:ext cx="1275258" cy="108795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Archivar valores de proceso y avisos</a:t>
          </a:r>
          <a:endParaRPr lang="es-EC" sz="1600" kern="1200" dirty="0"/>
        </a:p>
      </dsp:txBody>
      <dsp:txXfrm>
        <a:off x="5392065" y="1519887"/>
        <a:ext cx="1211528" cy="1024225"/>
      </dsp:txXfrm>
    </dsp:sp>
    <dsp:sp modelId="{72740A15-1173-4E14-8F4D-AD1B8E14CDF5}">
      <dsp:nvSpPr>
        <dsp:cNvPr id="0" name=""/>
        <dsp:cNvSpPr/>
      </dsp:nvSpPr>
      <dsp:spPr>
        <a:xfrm>
          <a:off x="6762985" y="1873867"/>
          <a:ext cx="270354" cy="3162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C" sz="1300" kern="1200"/>
        </a:p>
      </dsp:txBody>
      <dsp:txXfrm>
        <a:off x="6762985" y="1937120"/>
        <a:ext cx="189248" cy="189758"/>
      </dsp:txXfrm>
    </dsp:sp>
    <dsp:sp modelId="{0DFD9DE6-E7B3-4AAB-9861-10021FD3CAC7}">
      <dsp:nvSpPr>
        <dsp:cNvPr id="0" name=""/>
        <dsp:cNvSpPr/>
      </dsp:nvSpPr>
      <dsp:spPr>
        <a:xfrm>
          <a:off x="7145563" y="1488022"/>
          <a:ext cx="1275258" cy="108795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Documentar valores de proceso y avisos</a:t>
          </a:r>
          <a:endParaRPr lang="es-EC" sz="1600" kern="1200" dirty="0"/>
        </a:p>
      </dsp:txBody>
      <dsp:txXfrm>
        <a:off x="7177428" y="1519887"/>
        <a:ext cx="1211528" cy="102422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Lista de fichas"/>
  <dgm:desc val="Se usa para mostrar bloques de información no secuencial o agrupados. Funciona bien con listas con una cantidad pequeña de texto de Nivel 1. El primer elemento de Nivel 2 se muestra junto al texto de Nivel 1. El resto de texto de Nivel 2 aparece debajo del texto de Nivel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TabList">
  <dgm:title val="Lista de fichas"/>
  <dgm:desc val="Se usa para mostrar bloques de información no secuencial o agrupados. Funciona bien con listas con una cantidad pequeña de texto de Nivel 1. El primer elemento de Nivel 2 se muestra junto al texto de Nivel 1. El resto de texto de Nivel 2 aparece debajo del texto de Nivel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51.wmf"/><Relationship Id="rId1" Type="http://schemas.openxmlformats.org/officeDocument/2006/relationships/image" Target="../media/image15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B9C281-0058-4E5C-92AF-6D84D8309778}" type="datetimeFigureOut">
              <a:rPr lang="es-EC" smtClean="0"/>
              <a:pPr/>
              <a:t>10/10/2012</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95213E-9356-4168-9D0A-68475E1EF30C}" type="slidenum">
              <a:rPr lang="es-EC" smtClean="0"/>
              <a:pPr/>
              <a:t>‹Nº›</a:t>
            </a:fld>
            <a:endParaRPr lang="es-EC"/>
          </a:p>
        </p:txBody>
      </p:sp>
    </p:spTree>
    <p:extLst>
      <p:ext uri="{BB962C8B-B14F-4D97-AF65-F5344CB8AC3E}">
        <p14:creationId xmlns:p14="http://schemas.microsoft.com/office/powerpoint/2010/main" xmlns="" val="331380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9795213E-9356-4168-9D0A-68475E1EF30C}" type="slidenum">
              <a:rPr lang="es-EC" smtClean="0"/>
              <a:pPr/>
              <a:t>63</a:t>
            </a:fld>
            <a:endParaRPr lang="es-EC"/>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9795213E-9356-4168-9D0A-68475E1EF30C}" type="slidenum">
              <a:rPr lang="es-EC" smtClean="0"/>
              <a:pPr/>
              <a:t>64</a:t>
            </a:fld>
            <a:endParaRPr lang="es-EC"/>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9795213E-9356-4168-9D0A-68475E1EF30C}" type="slidenum">
              <a:rPr lang="es-EC" smtClean="0"/>
              <a:pPr/>
              <a:t>65</a:t>
            </a:fld>
            <a:endParaRPr lang="es-EC"/>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9795213E-9356-4168-9D0A-68475E1EF30C}" type="slidenum">
              <a:rPr lang="es-EC" smtClean="0"/>
              <a:pPr/>
              <a:t>66</a:t>
            </a:fld>
            <a:endParaRPr lang="es-EC"/>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9795213E-9356-4168-9D0A-68475E1EF30C}" type="slidenum">
              <a:rPr lang="es-EC" smtClean="0"/>
              <a:pPr/>
              <a:t>67</a:t>
            </a:fld>
            <a:endParaRPr lang="es-EC"/>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9795213E-9356-4168-9D0A-68475E1EF30C}" type="slidenum">
              <a:rPr lang="es-EC" smtClean="0"/>
              <a:pPr/>
              <a:t>68</a:t>
            </a:fld>
            <a:endParaRPr lang="es-EC"/>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9795213E-9356-4168-9D0A-68475E1EF30C}" type="slidenum">
              <a:rPr lang="es-EC" smtClean="0"/>
              <a:pPr/>
              <a:t>69</a:t>
            </a:fld>
            <a:endParaRPr lang="es-EC"/>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9795213E-9356-4168-9D0A-68475E1EF30C}" type="slidenum">
              <a:rPr lang="es-EC" smtClean="0"/>
              <a:pPr/>
              <a:t>70</a:t>
            </a:fld>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87472120-606D-4C55-B278-03F361F2B131}" type="datetimeFigureOut">
              <a:rPr lang="es-ES" smtClean="0"/>
              <a:pPr/>
              <a:t>10/10/2012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81CB029-51D9-4666-855C-9A1169441855}"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87472120-606D-4C55-B278-03F361F2B131}" type="datetimeFigureOut">
              <a:rPr lang="es-ES" smtClean="0"/>
              <a:pPr/>
              <a:t>10/10/2012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81CB029-51D9-4666-855C-9A1169441855}"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7472120-606D-4C55-B278-03F361F2B131}" type="datetimeFigureOut">
              <a:rPr lang="es-ES" smtClean="0"/>
              <a:pPr/>
              <a:t>10/10/2012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81CB029-51D9-4666-855C-9A1169441855}" type="slidenum">
              <a:rPr lang="es-ES" smtClean="0"/>
              <a:pPr/>
              <a:t>‹Nº›</a:t>
            </a:fld>
            <a:endParaRPr lang="es-E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87472120-606D-4C55-B278-03F361F2B131}" type="datetimeFigureOut">
              <a:rPr lang="es-ES" smtClean="0"/>
              <a:pPr/>
              <a:t>10/10/2012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81CB029-51D9-4666-855C-9A1169441855}" type="slidenum">
              <a:rPr lang="es-ES" smtClean="0"/>
              <a:pPr/>
              <a:t>‹Nº›</a:t>
            </a:fld>
            <a:endParaRPr lang="es-ES"/>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7472120-606D-4C55-B278-03F361F2B131}" type="datetimeFigureOut">
              <a:rPr lang="es-ES" smtClean="0"/>
              <a:pPr/>
              <a:t>10/10/2012</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81CB029-51D9-4666-855C-9A1169441855}"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87472120-606D-4C55-B278-03F361F2B131}" type="datetimeFigureOut">
              <a:rPr lang="es-ES" smtClean="0"/>
              <a:pPr/>
              <a:t>10/10/2012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81CB029-51D9-4666-855C-9A1169441855}" type="slidenum">
              <a:rPr lang="es-ES" smtClean="0"/>
              <a:pPr/>
              <a:t>‹Nº›</a:t>
            </a:fld>
            <a:endParaRPr lang="es-ES"/>
          </a:p>
        </p:txBody>
      </p:sp>
      <p:sp>
        <p:nvSpPr>
          <p:cNvPr id="9" name="Content Placeholder 8"/>
          <p:cNvSpPr>
            <a:spLocks noGrp="1"/>
          </p:cNvSpPr>
          <p:nvPr>
            <p:ph sz="quarter" idx="13"/>
          </p:nvPr>
        </p:nvSpPr>
        <p:spPr>
          <a:xfrm>
            <a:off x="676655"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7472120-606D-4C55-B278-03F361F2B131}" type="datetimeFigureOut">
              <a:rPr lang="es-ES" smtClean="0"/>
              <a:pPr/>
              <a:t>10/10/2012</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B81CB029-51D9-4666-855C-9A1169441855}"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87472120-606D-4C55-B278-03F361F2B131}" type="datetimeFigureOut">
              <a:rPr lang="es-ES" smtClean="0"/>
              <a:pPr/>
              <a:t>10/10/2012</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B81CB029-51D9-4666-855C-9A1169441855}"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87472120-606D-4C55-B278-03F361F2B131}" type="datetimeFigureOut">
              <a:rPr lang="es-ES" smtClean="0"/>
              <a:pPr/>
              <a:t>10/10/2012</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B81CB029-51D9-4666-855C-9A1169441855}"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7472120-606D-4C55-B278-03F361F2B131}" type="datetimeFigureOut">
              <a:rPr lang="es-ES" smtClean="0"/>
              <a:pPr/>
              <a:t>10/10/2012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81CB029-51D9-4666-855C-9A1169441855}" type="slidenum">
              <a:rPr lang="es-ES" smtClean="0"/>
              <a:pPr/>
              <a:t>‹Nº›</a:t>
            </a:fld>
            <a:endParaRPr lang="es-E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7472120-606D-4C55-B278-03F361F2B131}" type="datetimeFigureOut">
              <a:rPr lang="es-ES" smtClean="0"/>
              <a:pPr/>
              <a:t>10/10/2012</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81CB029-51D9-4666-855C-9A1169441855}" type="slidenum">
              <a:rPr lang="es-ES" smtClean="0"/>
              <a:pPr/>
              <a:t>‹Nº›</a:t>
            </a:fld>
            <a:endParaRPr lang="es-E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87472120-606D-4C55-B278-03F361F2B131}" type="datetimeFigureOut">
              <a:rPr lang="es-ES" smtClean="0"/>
              <a:pPr/>
              <a:t>10/10/2012</a:t>
            </a:fld>
            <a:endParaRPr lang="es-E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s-E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81CB029-51D9-4666-855C-9A1169441855}" type="slidenum">
              <a:rPr lang="es-ES" smtClean="0"/>
              <a:pPr/>
              <a:t>‹Nº›</a:t>
            </a:fld>
            <a:endParaRPr lang="es-E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jpeg"/><Relationship Id="rId7" Type="http://schemas.openxmlformats.org/officeDocument/2006/relationships/diagramColors" Target="../diagrams/colors5.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5.xml"/><Relationship Id="rId11" Type="http://schemas.microsoft.com/office/2007/relationships/diagramDrawing" Target="../diagrams/drawing5.xml"/><Relationship Id="rId5" Type="http://schemas.openxmlformats.org/officeDocument/2006/relationships/diagramLayout" Target="../diagrams/layout5.xml"/><Relationship Id="rId10" Type="http://schemas.openxmlformats.org/officeDocument/2006/relationships/image" Target="../media/image26.jpeg"/><Relationship Id="rId4" Type="http://schemas.openxmlformats.org/officeDocument/2006/relationships/diagramData" Target="../diagrams/data5.xml"/><Relationship Id="rId9"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jpeg"/><Relationship Id="rId7" Type="http://schemas.openxmlformats.org/officeDocument/2006/relationships/diagramColors" Target="../diagrams/colors6.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2.jpeg"/><Relationship Id="rId7" Type="http://schemas.openxmlformats.org/officeDocument/2006/relationships/diagramLayout" Target="../diagrams/layout7.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Data" Target="../diagrams/data7.xml"/><Relationship Id="rId5" Type="http://schemas.openxmlformats.org/officeDocument/2006/relationships/image" Target="../media/image44.png"/><Relationship Id="rId10" Type="http://schemas.microsoft.com/office/2007/relationships/diagramDrawing" Target="../diagrams/drawing7.xml"/><Relationship Id="rId4" Type="http://schemas.openxmlformats.org/officeDocument/2006/relationships/image" Target="../media/image45.png"/><Relationship Id="rId9" Type="http://schemas.openxmlformats.org/officeDocument/2006/relationships/diagramColors" Target="../diagrams/colors7.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2.jpeg"/><Relationship Id="rId7" Type="http://schemas.openxmlformats.org/officeDocument/2006/relationships/diagramQuickStyle" Target="../diagrams/quickStyle8.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43.jpeg"/><Relationship Id="rId9" Type="http://schemas.microsoft.com/office/2007/relationships/diagramDrawing" Target="../diagrams/drawing8.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2.jpeg"/><Relationship Id="rId7" Type="http://schemas.openxmlformats.org/officeDocument/2006/relationships/diagramQuickStyle" Target="../diagrams/quickStyle9.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57.png"/><Relationship Id="rId9" Type="http://schemas.microsoft.com/office/2007/relationships/diagramDrawing" Target="../diagrams/drawing9.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5.bin"/><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jpeg"/><Relationship Id="rId7" Type="http://schemas.openxmlformats.org/officeDocument/2006/relationships/image" Target="../media/image7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6.bin"/><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jpe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2.jpe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2.jpe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2.jpe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2.jpeg"/><Relationship Id="rId7" Type="http://schemas.openxmlformats.org/officeDocument/2006/relationships/diagramColors" Target="../diagrams/colors10.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microsoft.com/office/2007/relationships/diagramDrawing" Target="../diagrams/drawing10.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pn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5.jpeg"/><Relationship Id="rId4" Type="http://schemas.openxmlformats.org/officeDocument/2006/relationships/image" Target="../media/image2.jpeg"/></Relationships>
</file>

<file path=ppt/slides/_rels/slide8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2.jpeg"/><Relationship Id="rId7" Type="http://schemas.openxmlformats.org/officeDocument/2006/relationships/diagramColors" Target="../diagrams/colors1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microsoft.com/office/2007/relationships/diagramDrawing" Target="../diagrams/drawing11.xml"/><Relationship Id="rId4" Type="http://schemas.openxmlformats.org/officeDocument/2006/relationships/diagramData" Target="../diagrams/data11.xml"/><Relationship Id="rId9" Type="http://schemas.openxmlformats.org/officeDocument/2006/relationships/image" Target="../media/image125.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image" Target="../media/image2.jpe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image" Target="../media/image2.jpe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5.png"/></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39.pn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eg"/><Relationship Id="rId7" Type="http://schemas.openxmlformats.org/officeDocument/2006/relationships/diagramColors" Target="../diagrams/colors4.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image" Target="../media/image2.jpe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52.png"/><Relationship Id="rId5" Type="http://schemas.openxmlformats.org/officeDocument/2006/relationships/oleObject" Target="../embeddings/oleObject14.bin"/><Relationship Id="rId4" Type="http://schemas.openxmlformats.org/officeDocument/2006/relationships/image" Target="../media/image2.jpe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oleObject" Target="../embeddings/oleObject15.bin"/><Relationship Id="rId4" Type="http://schemas.openxmlformats.org/officeDocument/2006/relationships/image" Target="../media/image2.jpe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oleObject" Target="../embeddings/oleObject16.bin"/><Relationship Id="rId4" Type="http://schemas.openxmlformats.org/officeDocument/2006/relationships/image" Target="../media/image2.jpe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oleObject" Target="../embeddings/oleObject17.bin"/><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791580" y="2636912"/>
            <a:ext cx="7772400" cy="1780108"/>
          </a:xfrm>
        </p:spPr>
        <p:txBody>
          <a:bodyPr>
            <a:noAutofit/>
          </a:bodyPr>
          <a:lstStyle/>
          <a:p>
            <a:r>
              <a:rPr lang="es-ES" sz="2800" b="1" dirty="0" smtClean="0">
                <a:solidFill>
                  <a:schemeClr val="tx1"/>
                </a:solidFill>
              </a:rPr>
              <a:t>“DISEÑO </a:t>
            </a:r>
            <a:r>
              <a:rPr lang="es-ES" sz="2800" b="1" dirty="0">
                <a:solidFill>
                  <a:schemeClr val="tx1"/>
                </a:solidFill>
              </a:rPr>
              <a:t>E IMPLEMENTACIÓN DEL SISTEMA DE MONITOREO, SUPERVISIÓN Y CONTROL AUTOMÁTICO DEL PROCESO DE DESTILACIÓN DE AGUA EN EL ÁREA DE INYECTABLES DE LIFE C.A</a:t>
            </a:r>
            <a:r>
              <a:rPr lang="es-ES" sz="2800" b="1" dirty="0" smtClean="0">
                <a:solidFill>
                  <a:schemeClr val="tx1"/>
                </a:solidFill>
              </a:rPr>
              <a:t>.”</a:t>
            </a:r>
            <a:endParaRPr lang="es-ES" sz="2800" dirty="0"/>
          </a:p>
        </p:txBody>
      </p:sp>
      <p:sp>
        <p:nvSpPr>
          <p:cNvPr id="3" name="2 Subtítulo"/>
          <p:cNvSpPr>
            <a:spLocks noGrp="1"/>
          </p:cNvSpPr>
          <p:nvPr>
            <p:ph type="subTitle" idx="1"/>
          </p:nvPr>
        </p:nvSpPr>
        <p:spPr>
          <a:xfrm>
            <a:off x="1407604" y="1708346"/>
            <a:ext cx="6400800" cy="1473200"/>
          </a:xfrm>
        </p:spPr>
        <p:txBody>
          <a:bodyPr>
            <a:normAutofit/>
          </a:bodyPr>
          <a:lstStyle/>
          <a:p>
            <a:r>
              <a:rPr lang="es-ES" sz="1800" dirty="0" smtClean="0"/>
              <a:t>DEPARTAMENTO DE INGENIERÍA ELECTRÓNICA </a:t>
            </a:r>
          </a:p>
          <a:p>
            <a:r>
              <a:rPr lang="es-ES" sz="1800" dirty="0" smtClean="0"/>
              <a:t>AUTOMATIZACIÓN Y CONTROL</a:t>
            </a:r>
            <a:endParaRPr lang="es-ES" sz="1800" dirty="0"/>
          </a:p>
        </p:txBody>
      </p:sp>
      <p:pic>
        <p:nvPicPr>
          <p:cNvPr id="1026" name="Picture 2" descr="C:\Users\ADEKS\Desktop\Sin títul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99792" y="404664"/>
            <a:ext cx="3816424" cy="130368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Imagen 2" descr="LOGO CONTROL"/>
          <p:cNvPicPr>
            <a:picLocks noChangeAspect="1" noChangeArrowheads="1"/>
          </p:cNvPicPr>
          <p:nvPr/>
        </p:nvPicPr>
        <p:blipFill>
          <a:blip r:embed="rId3" cstate="print"/>
          <a:stretch>
            <a:fillRect/>
          </a:stretch>
        </p:blipFill>
        <p:spPr bwMode="auto">
          <a:xfrm>
            <a:off x="179512" y="5433772"/>
            <a:ext cx="1224136" cy="1218425"/>
          </a:xfrm>
          <a:prstGeom prst="rect">
            <a:avLst/>
          </a:prstGeom>
          <a:noFill/>
          <a:ln>
            <a:noFill/>
          </a:ln>
        </p:spPr>
      </p:pic>
      <p:sp>
        <p:nvSpPr>
          <p:cNvPr id="7" name="6 Rectángulo"/>
          <p:cNvSpPr/>
          <p:nvPr/>
        </p:nvSpPr>
        <p:spPr>
          <a:xfrm>
            <a:off x="1604962" y="4448887"/>
            <a:ext cx="6462464" cy="861774"/>
          </a:xfrm>
          <a:prstGeom prst="rect">
            <a:avLst/>
          </a:prstGeom>
        </p:spPr>
        <p:txBody>
          <a:bodyPr wrap="square">
            <a:spAutoFit/>
          </a:bodyPr>
          <a:lstStyle/>
          <a:p>
            <a:pPr algn="ctr"/>
            <a:endParaRPr lang="es-EC" b="1" dirty="0">
              <a:solidFill>
                <a:schemeClr val="accent1">
                  <a:lumMod val="75000"/>
                </a:schemeClr>
              </a:solidFill>
            </a:endParaRPr>
          </a:p>
          <a:p>
            <a:pPr algn="ctr"/>
            <a:r>
              <a:rPr lang="es-EC" sz="1600" b="1" dirty="0"/>
              <a:t>PROYECTO DE GRADO PARA LA OBTENCIÓN</a:t>
            </a:r>
          </a:p>
          <a:p>
            <a:pPr algn="ctr"/>
            <a:r>
              <a:rPr lang="es-EC" sz="1600" b="1" dirty="0"/>
              <a:t>DEL TÍTULO EN INGENIERÍA</a:t>
            </a:r>
          </a:p>
        </p:txBody>
      </p:sp>
      <p:sp>
        <p:nvSpPr>
          <p:cNvPr id="8" name="2 Subtítulo"/>
          <p:cNvSpPr txBox="1">
            <a:spLocks/>
          </p:cNvSpPr>
          <p:nvPr/>
        </p:nvSpPr>
        <p:spPr>
          <a:xfrm>
            <a:off x="4966733" y="5538392"/>
            <a:ext cx="3960440" cy="1113805"/>
          </a:xfrm>
          <a:prstGeom prst="rect">
            <a:avLst/>
          </a:prstGeom>
        </p:spPr>
        <p:txBody>
          <a:bodyPr vert="horz" lIns="91440" tIns="45720" rIns="91440" bIns="45720" rtlCol="0">
            <a:normAutofit fontScale="25000" lnSpcReduction="20000"/>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r"/>
            <a:r>
              <a:rPr lang="es-EC" sz="7200" b="1" dirty="0" smtClean="0">
                <a:solidFill>
                  <a:schemeClr val="tx1"/>
                </a:solidFill>
              </a:rPr>
              <a:t>                      Autores:			</a:t>
            </a:r>
          </a:p>
          <a:p>
            <a:pPr algn="r"/>
            <a:r>
              <a:rPr lang="es-EC" sz="7200" b="1" dirty="0" smtClean="0">
                <a:solidFill>
                  <a:schemeClr val="tx1"/>
                </a:solidFill>
              </a:rPr>
              <a:t>                              Alan D. Cuenca S.		</a:t>
            </a:r>
          </a:p>
          <a:p>
            <a:pPr algn="r"/>
            <a:r>
              <a:rPr lang="es-EC" sz="7200" b="1" dirty="0" smtClean="0">
                <a:solidFill>
                  <a:schemeClr val="tx1"/>
                </a:solidFill>
              </a:rPr>
              <a:t>                              Milton S. León E</a:t>
            </a:r>
            <a:r>
              <a:rPr lang="es-EC" sz="2600" b="1" dirty="0" smtClean="0">
                <a:solidFill>
                  <a:schemeClr val="tx1"/>
                </a:solidFill>
              </a:rPr>
              <a:t>.</a:t>
            </a:r>
            <a:r>
              <a:rPr lang="es-EC" b="1" dirty="0" smtClean="0"/>
              <a:t>	</a:t>
            </a:r>
            <a:endParaRPr lang="es-EC" b="1" dirty="0"/>
          </a:p>
        </p:txBody>
      </p:sp>
    </p:spTree>
    <p:extLst>
      <p:ext uri="{BB962C8B-B14F-4D97-AF65-F5344CB8AC3E}">
        <p14:creationId xmlns:p14="http://schemas.microsoft.com/office/powerpoint/2010/main" xmlns="" val="33119554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Text Box 5"/>
          <p:cNvSpPr txBox="1">
            <a:spLocks noChangeArrowheads="1"/>
          </p:cNvSpPr>
          <p:nvPr/>
        </p:nvSpPr>
        <p:spPr bwMode="auto">
          <a:xfrm>
            <a:off x="1384489" y="836712"/>
            <a:ext cx="6356228" cy="523220"/>
          </a:xfrm>
          <a:prstGeom prst="rect">
            <a:avLst/>
          </a:prstGeom>
          <a:noFill/>
          <a:ln w="9525">
            <a:noFill/>
            <a:miter lim="800000"/>
            <a:headEnd/>
            <a:tailEnd/>
          </a:ln>
          <a:effectLst/>
        </p:spPr>
        <p:txBody>
          <a:bodyPr wrap="none">
            <a:spAutoFit/>
          </a:bodyPr>
          <a:lstStyle/>
          <a:p>
            <a:pPr algn="ctr"/>
            <a:r>
              <a:rPr lang="es-ES" sz="2800" b="1" dirty="0" smtClean="0">
                <a:effectLst>
                  <a:outerShdw blurRad="38100" dist="38100" dir="2700000" algn="tl">
                    <a:srgbClr val="C0C0C0"/>
                  </a:outerShdw>
                </a:effectLst>
              </a:rPr>
              <a:t>FUNDAMENTOS Y CONCEPTOS BÁSICOS</a:t>
            </a:r>
            <a:endParaRPr lang="es-ES" sz="2800" b="1" dirty="0">
              <a:effectLst>
                <a:outerShdw blurRad="38100" dist="38100" dir="2700000" algn="tl">
                  <a:srgbClr val="C0C0C0"/>
                </a:outerShdw>
              </a:effectLst>
            </a:endParaRPr>
          </a:p>
        </p:txBody>
      </p:sp>
      <p:sp>
        <p:nvSpPr>
          <p:cNvPr id="6" name="Text Box 5"/>
          <p:cNvSpPr txBox="1">
            <a:spLocks noChangeArrowheads="1"/>
          </p:cNvSpPr>
          <p:nvPr/>
        </p:nvSpPr>
        <p:spPr bwMode="auto">
          <a:xfrm>
            <a:off x="1915083" y="1441181"/>
            <a:ext cx="5295039" cy="400110"/>
          </a:xfrm>
          <a:prstGeom prst="rect">
            <a:avLst/>
          </a:prstGeom>
          <a:noFill/>
          <a:ln w="9525">
            <a:noFill/>
            <a:miter lim="800000"/>
            <a:headEnd/>
            <a:tailEnd/>
          </a:ln>
          <a:effectLst/>
        </p:spPr>
        <p:txBody>
          <a:bodyPr wrap="none">
            <a:spAutoFit/>
          </a:bodyPr>
          <a:lstStyle/>
          <a:p>
            <a:r>
              <a:rPr lang="es-EC" sz="2000" dirty="0"/>
              <a:t>Controladores para Sistemas Retroalimentados</a:t>
            </a:r>
            <a:endParaRPr lang="es-ES" sz="2000" b="1" dirty="0">
              <a:effectLst>
                <a:outerShdw blurRad="38100" dist="38100" dir="2700000" algn="tl">
                  <a:srgbClr val="C0C0C0"/>
                </a:outerShdw>
              </a:effectLst>
            </a:endParaRPr>
          </a:p>
        </p:txBody>
      </p:sp>
      <p:pic>
        <p:nvPicPr>
          <p:cNvPr id="7" name="6 Imagen"/>
          <p:cNvPicPr/>
          <p:nvPr/>
        </p:nvPicPr>
        <p:blipFill>
          <a:blip r:embed="rId4" cstate="print"/>
          <a:stretch>
            <a:fillRect/>
          </a:stretch>
        </p:blipFill>
        <p:spPr>
          <a:xfrm>
            <a:off x="1345355" y="2852936"/>
            <a:ext cx="3082629" cy="1278141"/>
          </a:xfrm>
          <a:prstGeom prst="rect">
            <a:avLst/>
          </a:prstGeom>
        </p:spPr>
      </p:pic>
      <p:sp>
        <p:nvSpPr>
          <p:cNvPr id="8" name="Text Box 5"/>
          <p:cNvSpPr txBox="1">
            <a:spLocks noChangeArrowheads="1"/>
          </p:cNvSpPr>
          <p:nvPr/>
        </p:nvSpPr>
        <p:spPr bwMode="auto">
          <a:xfrm>
            <a:off x="347953" y="2132856"/>
            <a:ext cx="8526271" cy="954107"/>
          </a:xfrm>
          <a:prstGeom prst="rect">
            <a:avLst/>
          </a:prstGeom>
          <a:noFill/>
          <a:ln w="9525">
            <a:noFill/>
            <a:miter lim="800000"/>
            <a:headEnd/>
            <a:tailEnd/>
          </a:ln>
          <a:effectLst/>
        </p:spPr>
        <p:txBody>
          <a:bodyPr wrap="square">
            <a:spAutoFit/>
          </a:bodyPr>
          <a:lstStyle/>
          <a:p>
            <a:pPr algn="just"/>
            <a:r>
              <a:rPr lang="es-EC" sz="2000" b="1" dirty="0" smtClean="0"/>
              <a:t>PID: </a:t>
            </a:r>
            <a:r>
              <a:rPr lang="es-EC" sz="1600" dirty="0" smtClean="0"/>
              <a:t>Los </a:t>
            </a:r>
            <a:r>
              <a:rPr lang="es-EC" sz="1600" dirty="0"/>
              <a:t>miembros de la familia de controladores PID, </a:t>
            </a:r>
            <a:r>
              <a:rPr lang="es-EC" sz="1600" dirty="0" smtClean="0"/>
              <a:t>incluyen </a:t>
            </a:r>
            <a:r>
              <a:rPr lang="es-EC" sz="1600" dirty="0"/>
              <a:t>tres acciones: proporcional (P), integral (I) y derivativa (D). Estos controladores son los denominados P, I, PI, PD y PID.</a:t>
            </a:r>
            <a:endParaRPr lang="es-ES" sz="1600" dirty="0"/>
          </a:p>
          <a:p>
            <a:endParaRPr lang="es-ES" sz="2000" b="1" dirty="0">
              <a:effectLst>
                <a:outerShdw blurRad="38100" dist="38100" dir="2700000" algn="tl">
                  <a:srgbClr val="C0C0C0"/>
                </a:outerShdw>
              </a:effectLst>
            </a:endParaRPr>
          </a:p>
        </p:txBody>
      </p:sp>
      <p:sp>
        <p:nvSpPr>
          <p:cNvPr id="9" name="Text Box 5"/>
          <p:cNvSpPr txBox="1">
            <a:spLocks noChangeArrowheads="1"/>
          </p:cNvSpPr>
          <p:nvPr/>
        </p:nvSpPr>
        <p:spPr bwMode="auto">
          <a:xfrm>
            <a:off x="395536" y="4131077"/>
            <a:ext cx="8526271" cy="892552"/>
          </a:xfrm>
          <a:prstGeom prst="rect">
            <a:avLst/>
          </a:prstGeom>
          <a:noFill/>
          <a:ln w="9525">
            <a:noFill/>
            <a:miter lim="800000"/>
            <a:headEnd/>
            <a:tailEnd/>
          </a:ln>
          <a:effectLst/>
        </p:spPr>
        <p:txBody>
          <a:bodyPr wrap="square">
            <a:spAutoFit/>
          </a:bodyPr>
          <a:lstStyle/>
          <a:p>
            <a:pPr algn="just"/>
            <a:r>
              <a:rPr lang="es-EC" sz="2000" b="1" dirty="0" smtClean="0"/>
              <a:t>CONTROL ON/OFF: </a:t>
            </a:r>
            <a:r>
              <a:rPr lang="es-ES" sz="1600" dirty="0" smtClean="0"/>
              <a:t>Es </a:t>
            </a:r>
            <a:r>
              <a:rPr lang="es-ES" sz="1600" dirty="0"/>
              <a:t>la regulación más simple y económica, se utiliza en aplicaciones que puedan admitir una oscilación continua entre dos límites, pero sería necesario que la evolución del proceso sea lento. </a:t>
            </a:r>
            <a:endParaRPr lang="es-ES" sz="2000" b="1" dirty="0">
              <a:effectLst>
                <a:outerShdw blurRad="38100" dist="38100" dir="2700000" algn="tl">
                  <a:srgbClr val="C0C0C0"/>
                </a:outerShdw>
              </a:effectLst>
            </a:endParaRPr>
          </a:p>
        </p:txBody>
      </p:sp>
      <p:pic>
        <p:nvPicPr>
          <p:cNvPr id="10" name="9 Imagen"/>
          <p:cNvPicPr/>
          <p:nvPr/>
        </p:nvPicPr>
        <p:blipFill>
          <a:blip r:embed="rId5" cstate="print"/>
          <a:stretch>
            <a:fillRect/>
          </a:stretch>
        </p:blipFill>
        <p:spPr>
          <a:xfrm>
            <a:off x="3374454" y="4797151"/>
            <a:ext cx="2637706" cy="1919929"/>
          </a:xfrm>
          <a:prstGeom prst="rect">
            <a:avLst/>
          </a:prstGeom>
        </p:spPr>
      </p:pic>
      <p:pic>
        <p:nvPicPr>
          <p:cNvPr id="105474"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788024" y="2952849"/>
            <a:ext cx="2934652" cy="1078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98253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Text Box 5"/>
          <p:cNvSpPr txBox="1">
            <a:spLocks noChangeArrowheads="1"/>
          </p:cNvSpPr>
          <p:nvPr/>
        </p:nvSpPr>
        <p:spPr bwMode="auto">
          <a:xfrm>
            <a:off x="1619672" y="764704"/>
            <a:ext cx="6356227" cy="523220"/>
          </a:xfrm>
          <a:prstGeom prst="rect">
            <a:avLst/>
          </a:prstGeom>
          <a:noFill/>
          <a:ln w="9525">
            <a:noFill/>
            <a:miter lim="800000"/>
            <a:headEnd/>
            <a:tailEnd/>
          </a:ln>
          <a:effectLst/>
        </p:spPr>
        <p:txBody>
          <a:bodyPr wrap="none">
            <a:spAutoFit/>
          </a:bodyPr>
          <a:lstStyle/>
          <a:p>
            <a:r>
              <a:rPr lang="es-ES" sz="2800" b="1" dirty="0" smtClean="0">
                <a:effectLst>
                  <a:outerShdw blurRad="38100" dist="38100" dir="2700000" algn="tl">
                    <a:srgbClr val="C0C0C0"/>
                  </a:outerShdw>
                </a:effectLst>
              </a:rPr>
              <a:t>FUNDAMENTOS Y CONCEPTOS BÁSICOS</a:t>
            </a:r>
            <a:endParaRPr lang="es-ES" sz="2800" b="1" dirty="0">
              <a:effectLst>
                <a:outerShdw blurRad="38100" dist="38100" dir="2700000" algn="tl">
                  <a:srgbClr val="C0C0C0"/>
                </a:outerShdw>
              </a:effectLst>
            </a:endParaRPr>
          </a:p>
        </p:txBody>
      </p:sp>
      <p:graphicFrame>
        <p:nvGraphicFramePr>
          <p:cNvPr id="7" name="6 Diagrama"/>
          <p:cNvGraphicFramePr/>
          <p:nvPr>
            <p:extLst>
              <p:ext uri="{D42A27DB-BD31-4B8C-83A1-F6EECF244321}">
                <p14:modId xmlns:p14="http://schemas.microsoft.com/office/powerpoint/2010/main" xmlns="" val="2901695418"/>
              </p:ext>
            </p:extLst>
          </p:nvPr>
        </p:nvGraphicFramePr>
        <p:xfrm>
          <a:off x="683568" y="1452846"/>
          <a:ext cx="7488832" cy="45279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656250" y="4293096"/>
            <a:ext cx="907638" cy="7756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AutoShape 4" descr="data:image/jpeg;base64,/9j/4AAQSkZJRgABAQAAAQABAAD/2wCEAAkGBhASEBUUEhQWFRQUFBUUFRgWFxYXFxUVFRUYFRQXExsXGyYfGRkjGhQUHy8gIycpLiwsFx4xNTAqNSYsLCkBCQoKDgwOGg8PGColHyQsKjQ0KS8qKS8tNS81NTUpLCk1MikpNS4pKTAsLCwpLCwpNSkpLCosKSosLCksKSwsKf/AABEIAHIAgAMBIgACEQEDEQH/xAAbAAACAwEBAQAAAAAAAAAAAAAFBgAEBwMBAv/EAEIQAAECAgYFCQUHBAEFAAAAAAECAwARBAUGEiExIjJBUXITFGFxgZGxssEjJDNCggcVUmJzocLR0uHwkiVDY4Oi/8QAGgEAAgMBAQAAAAAAAAAAAAAAAAMBAgQFBv/EADMRAAIBAgQCBwcEAwAAAAAAAAABAgMRBBIhMQVBEzJRcYGh0RQzYbHB8PEjQlJyBhUi/9oADAMBAAIRAxEAPwDaKZWLbUr5lenLsz8Y+EVwwclp74D2yya4leAhWSuZM1BIkJEoWoHOYmk4ZDPfF4xzCqlRU1dmjppjZyUO+K663QDK6uW+4ZdPZCJhscZP1qQf/pOeMWWUKKQoLUJgHPeJxMoOO5WnXjU0iOX3yztUR1pUPTM7o6JrNk5OJ7xumYTwt8ZOq7Y95zSPxJV1pByyzEUsNuOqKQg5KBwBwIOByPbHSEXnj21ttW3VAMztwOfTHorFQzZ/4qWMNowO3bvgsTceYkJ7Vpild4pcyldvTR1ylnhvj6VacEk33Uz2XUEAbh/XHsgsFxuiQrt2m/8AMPqaIz4TkNgz3mLDdoT+Nk5ZlSThnnhM7shvMFguMESAyK9V+BCuF1JzyAnLtOHROO6a53tLzlMXVD8xwOQ2bTsEQSEokUW64bJQkhaVLJCQUmeEzpSwTMDbKL0AC3bTVa4leWAFCGj2mGC2eo3xK8sAqFq9piyKvc9pFISgErUlKRmVEADrJwj4YrRpWo42rhWk+BgVbUToT/AfCMnppbdVfDTbYupF1AkBISnjjMx0sNhOn2OY6sld5uZuwf6DE5cRgzV5OotaeFah4GLrVdUxOrSXh1rJ8040vhU+TIWKl2+RtvLJj0LTvjJastRTiq6qlhIlgXG0KE5jAyTPf3QQptr6ayAQ7RaQCSNFKgoS/EAoSjPLh1ROw1YmVr6GmYb4qmjufiSesf4/2cZ219pb41qO2eFak+IMW2vtQR81HdHCtKvGULlgKy5ErFfDzHhdGVLVQTPcBhI7umUec13ty7Tu2Y75wqtfadRDrB5PWgHwJgrV9sqM8pKW3CVLmEhTa03inEgEiUx1wmWGqR3QxYldjLyqOnahYyGcxj0y6+6OLirq5JJkQDnjj1QVZdJGR7IFU7F6fQIQ1YdGakroWk1stukgcoQAtLqkg4kIUJkicyNka/Z+uudNFzk1NpvEJv5qSANIdGJHZGJ0we8qE/kOF3PHO/sHR27I2Sx4VzcXgvEgzcUFEi6JEAaidyf6xVjInC2Y0G+M+WAlBGh2mDlsh7NvjPlMBqvGh2mBA9wNbEe5v8CvKYyqqKuW+tLaCkKKVHSN0aKSo478I1i1qfdX+BXlMZVUz7yHEFgJLp0EBc7pKxdxkRvjvYCTjTnJbpHIaTlZ/wAmWlWapISSUYg5AgnbPbsl+8VxVT5JHJOTAmRcVMA5GUsofaNRazDCy8yyt+aeTCQUolM3w5KeJnmItWHpjy6Q4aTR+QIbCReLhB0iZTVmLxJwynGR8dlGEpLK7fE2/wCvTkk7ozFxkpMlAg7iCD3GPJQ0/aPL7wcIyuIl/wAcIP0ey9Uu3QlU7wb0m6W2CCUpvlSXJ4hRVgN0diHEI9DCrJdZctTFLDPpJQT27TN7sE6js1SKWohlIkmV5SjJInljvjnWdES2+4hJmlDi0pJkZhKiAZjA4CHn7L60SlDrIwdUoKTkdEiRISdcpzu9WyHYyvOnQ6SmtdPyKowUqmWQi1zUT9FXceTdJmQc0qAMjdPXF+yFIVzthE9EKVh1pJM9+Q7oavtWpiVckiRCgbwCgkKliCqQxAPTmThlCnZBPvrPEryGE0qkq+Fz1FrZ/kZWToTcYPdfaNXYbwynFCmok72CCbAEhMyzgfTh7UdQjzM9zZh+qhKp0+cnWldVwT3q2z9JxrliwkUfAIGIndJUqd0fEJ+boGQlGUUtv3omR1FCd7Key58x6dkumNYsar3YYzAlki6BgJgH5jvO/DZCma4nzbH4bfH/ABMB6uGj9R9IM2w+Gjj/AImBFXDQ+owIl7gm1ifdn+BXlMZRUg9qz+o150xrVqR7u9wK8hjKKmHtWf1GvOmO9gfc1O76HIk/+1/Y2F9FJClXEJUgLzmsSTIYEgSntnAmsq7pDdYUZm8EtuhrlEkBUitakquqInsAhtROS5ASmdqp4oE8hLLfCjXiGfvVovKCZUclsqVdRywUotX1bBPbHjeGYak60c8bpxk7W5nosXVmoOztqgAq378yFssOAEjFBGAPWfCILVUReDtXtGe1JA/iIFV/RWUUl1LCgpoK0SDMZAkA7QDMTiilEe6jwnCOClGDjpybXyZ554yspWbv4JjlXlGqhh4tOUdxJCUqm2VASVuF70jjVlFqgvtqadeSsLSUJWkkFU9EHR39MBrQ0svPlZIVoIxAkNUGXWJyPSI5VG370x+s35xGV8Pfszl0lRPK9M3rcYsV+qk4R37BltFYRJ5akcsQdN0pU3hgCboM+yFeyaffWeI+UxrVok+6P/oueUxldl0e+NcR8pjJwHFVq+FqKrK+XRd1hvFKMKc1kW5qlFQSjOWJ3dEUKxHtRwiClBTodpgfWI9sOoRhk9WNoL9NMSqSBzz5JlC5T+JKYnc/LlPplGr2RB5uJ39kr5GUhqAZJ8cTGWvy53KfyqMrpxkRiV7AJyltn0RqFjkgUfAIGU7qrx1RrbugbpRRj4ktcPZo4/4mBNXDQ+o+kF7W/DRx/wATAqrtT6jAiXuC7TD2D3AryGMlq5wJU2ogkJUhRAzISQSB04RrlpPgu8CvIYzOkWffYU0h5N0upQpOIIurIGzaNoj0HDZQtKEnuvycarfddrNdo1YqVpAG4tIIAKSrET0sQDhAe0VnudLC9AXUhMnA8knEnBTZIAx2icDXfsnpqNR5tUssXEd2BAjmLKVy1qlZ4Hgr9lER5ulwyrRqdJQxEL8rpo7E8Wpxy1Kbt4M4uWGWBMBBl+GkJn3Otp7pxycsQ8ACEunOdxLbt3LPk3OnYIuc5rhrXQ6eJoKHekeseJtbSE4ONNnfNCkHxjoKpxeG2WXdL1Rlawb3TXgBX7OuI1ryf1GX0fuW5fvtj2p6vPOWSFNqk6gm64gmQWJm7Of7QzsW8lk0oD8rhH7QQbtlR1SKlKB/OgKl2lJitXiXEYwcamHeq5JP5MtDDYVyTjUWn3zLdcBzmz4UmQ5FzG8T8uEwd+PVKM2s0j3triPlMPNeWpZNGcCFNrUtJQBIgyVgToyyGOOEJtnUe9tcR8pg/wAcoSo4Srmvq3umnt8RfFJqU42d9DUaAjQ+o+kD6wR7cdQgpV40O0+kUaaPbjqHrGeXWY+j7tCUtB55IX5SOUuTnPC/tKs5fVGo2YojrbADgA3AAAyl80ts98Z/QauDtPEteckzJAuzvKMtuqMf6xq8UY6IBtcfZI4/4mBNWnQPEfSClsj7JHH/ABML9ArBtKZEnMnDGJQPc71hQeUCkkEpUJGW6UjAGm2NaXdvLf0EhCLy711IyAvA4QxppzR+cdsx4x3Q6DkoHtEPhXlB3Rklhk72YptWfpLfwqa8noJV6Ki22/XCMqSlwfnCT4p9YZbnQO6PeQT+EQ72tvrJPwRT2eotpfMCNWorVGuy2vhmD+yvSO4t65k9Q1dhJ8yYKiiJ6RHvM+nvER0tJ7wXmvqGWugObU1Y58WjSPS2g+BnHyW6jc3IP/tR/iCzlWg5hJ6xFF+z7ZzaR2ShkalPk5LufqVbn+6Hl6AivLOVcmjrco795SQCE8ohU5kDKV7bAKoqrdDjT1w8lyl2/snI/wCzhipFlWT8ik9RMe0arVNgIS65yYXf5MyKSe6Y35xqWKap5VK9+3s8DPNRbu1YY6tOgeuKVPPtuwRaqxWiev0inWB9t9IjkT6zOlR92gNZ2X3u3qTuOyn8SWE7u5OU+m7GnRmNnnP+qtiZxS5MXZgyGZX8sp5bZ9EadC2OR4Uzziq7VTCtZpB+kRbiRBYEuWWop+S7wqUPWUVHLGM/KtY7j6QwxILkWFhVkXBqPd4I8DHyampqclJV9X9whpiRNwsKhFLTrNE9Qn5THx96qGu2R3jxEN0eEQXCwqCuWtsx3GPfvNk/NLrBEMbtAaVrISetIim7Zmiq/wC3LhKh4GC4WBKaSg5KB7RHSZ646PWJYOqtae0HxEVV2KcGo/3pI8DE3Isd2zLYB1QKrJXthwj1iyqoKejVWlX1f3CKz1V0u9NbaicBMXT5TAQcbJUFa6YpwSutnS61BQAA740CFaxdBdbU+XEKQFFF28JTlenLvENMQyyJEiRIgkkSJEgAkSJEgAkSJEgAkSJEgAkSJEgAkSJEgAkSJEgA/9k="/>
          <p:cNvSpPr>
            <a:spLocks noChangeAspect="1" noChangeArrowheads="1"/>
          </p:cNvSpPr>
          <p:nvPr/>
        </p:nvSpPr>
        <p:spPr bwMode="auto">
          <a:xfrm>
            <a:off x="155575" y="-517525"/>
            <a:ext cx="1219200" cy="10858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AutoShape 6" descr="data:image/jpeg;base64,/9j/4AAQSkZJRgABAQAAAQABAAD/2wCEAAkGBhASEBUUEhQWFRQUFBUUFRgWFxYXFxUVFRUYFRQXExsXGyYfGRkjGhQUHy8gIycpLiwsFx4xNTAqNSYsLCkBCQoKDgwOGg8PGColHyQsKjQ0KS8qKS8tNS81NTUpLCk1MikpNS4pKTAsLCwpLCwpNSkpLCosKSosLCksKSwsKf/AABEIAHIAgAMBIgACEQEDEQH/xAAbAAACAwEBAQAAAAAAAAAAAAAFBgAEBwMBAv/EAEIQAAECAgYFCQUHBAEFAAAAAAECAwARBAUGEiExIjJBUXITFGFxgZGxssEjJDNCggcVUmJzocLR0uHwkiVDY4Oi/8QAGgEAAgMBAQAAAAAAAAAAAAAAAAMBAgQFBv/EADMRAAIBAgQCBwcEAwAAAAAAAAABAgMRBBIhMQVBEzJRcYGh0RQzYbHB8PEjQlJyBhUi/9oADAMBAAIRAxEAPwDaKZWLbUr5lenLsz8Y+EVwwclp74D2yya4leAhWSuZM1BIkJEoWoHOYmk4ZDPfF4xzCqlRU1dmjppjZyUO+K663QDK6uW+4ZdPZCJhscZP1qQf/pOeMWWUKKQoLUJgHPeJxMoOO5WnXjU0iOX3yztUR1pUPTM7o6JrNk5OJ7xumYTwt8ZOq7Y95zSPxJV1pByyzEUsNuOqKQg5KBwBwIOByPbHSEXnj21ttW3VAMztwOfTHorFQzZ/4qWMNowO3bvgsTceYkJ7Vpild4pcyldvTR1ylnhvj6VacEk33Uz2XUEAbh/XHsgsFxuiQrt2m/8AMPqaIz4TkNgz3mLDdoT+Nk5ZlSThnnhM7shvMFguMESAyK9V+BCuF1JzyAnLtOHROO6a53tLzlMXVD8xwOQ2bTsEQSEokUW64bJQkhaVLJCQUmeEzpSwTMDbKL0AC3bTVa4leWAFCGj2mGC2eo3xK8sAqFq9piyKvc9pFISgErUlKRmVEADrJwj4YrRpWo42rhWk+BgVbUToT/AfCMnppbdVfDTbYupF1AkBISnjjMx0sNhOn2OY6sld5uZuwf6DE5cRgzV5OotaeFah4GLrVdUxOrSXh1rJ8040vhU+TIWKl2+RtvLJj0LTvjJastRTiq6qlhIlgXG0KE5jAyTPf3QQptr6ayAQ7RaQCSNFKgoS/EAoSjPLh1ROw1YmVr6GmYb4qmjufiSesf4/2cZ219pb41qO2eFak+IMW2vtQR81HdHCtKvGULlgKy5ErFfDzHhdGVLVQTPcBhI7umUec13ty7Tu2Y75wqtfadRDrB5PWgHwJgrV9sqM8pKW3CVLmEhTa03inEgEiUx1wmWGqR3QxYldjLyqOnahYyGcxj0y6+6OLirq5JJkQDnjj1QVZdJGR7IFU7F6fQIQ1YdGakroWk1stukgcoQAtLqkg4kIUJkicyNka/Z+uudNFzk1NpvEJv5qSANIdGJHZGJ0we8qE/kOF3PHO/sHR27I2Sx4VzcXgvEgzcUFEi6JEAaidyf6xVjInC2Y0G+M+WAlBGh2mDlsh7NvjPlMBqvGh2mBA9wNbEe5v8CvKYyqqKuW+tLaCkKKVHSN0aKSo478I1i1qfdX+BXlMZVUz7yHEFgJLp0EBc7pKxdxkRvjvYCTjTnJbpHIaTlZ/wAmWlWapISSUYg5AgnbPbsl+8VxVT5JHJOTAmRcVMA5GUsofaNRazDCy8yyt+aeTCQUolM3w5KeJnmItWHpjy6Q4aTR+QIbCReLhB0iZTVmLxJwynGR8dlGEpLK7fE2/wCvTkk7ozFxkpMlAg7iCD3GPJQ0/aPL7wcIyuIl/wAcIP0ey9Uu3QlU7wb0m6W2CCUpvlSXJ4hRVgN0diHEI9DCrJdZctTFLDPpJQT27TN7sE6js1SKWohlIkmV5SjJInljvjnWdES2+4hJmlDi0pJkZhKiAZjA4CHn7L60SlDrIwdUoKTkdEiRISdcpzu9WyHYyvOnQ6SmtdPyKowUqmWQi1zUT9FXceTdJmQc0qAMjdPXF+yFIVzthE9EKVh1pJM9+Q7oavtWpiVckiRCgbwCgkKliCqQxAPTmThlCnZBPvrPEryGE0qkq+Fz1FrZ/kZWToTcYPdfaNXYbwynFCmok72CCbAEhMyzgfTh7UdQjzM9zZh+qhKp0+cnWldVwT3q2z9JxrliwkUfAIGIndJUqd0fEJ+boGQlGUUtv3omR1FCd7Key58x6dkumNYsar3YYzAlki6BgJgH5jvO/DZCma4nzbH4bfH/ABMB6uGj9R9IM2w+Gjj/AImBFXDQ+owIl7gm1ifdn+BXlMZRUg9qz+o150xrVqR7u9wK8hjKKmHtWf1GvOmO9gfc1O76HIk/+1/Y2F9FJClXEJUgLzmsSTIYEgSntnAmsq7pDdYUZm8EtuhrlEkBUitakquqInsAhtROS5ASmdqp4oE8hLLfCjXiGfvVovKCZUclsqVdRywUotX1bBPbHjeGYak60c8bpxk7W5nosXVmoOztqgAq378yFssOAEjFBGAPWfCILVUReDtXtGe1JA/iIFV/RWUUl1LCgpoK0SDMZAkA7QDMTiilEe6jwnCOClGDjpybXyZ554yspWbv4JjlXlGqhh4tOUdxJCUqm2VASVuF70jjVlFqgvtqadeSsLSUJWkkFU9EHR39MBrQ0svPlZIVoIxAkNUGXWJyPSI5VG370x+s35xGV8Pfszl0lRPK9M3rcYsV+qk4R37BltFYRJ5akcsQdN0pU3hgCboM+yFeyaffWeI+UxrVok+6P/oueUxldl0e+NcR8pjJwHFVq+FqKrK+XRd1hvFKMKc1kW5qlFQSjOWJ3dEUKxHtRwiClBTodpgfWI9sOoRhk9WNoL9NMSqSBzz5JlC5T+JKYnc/LlPplGr2RB5uJ39kr5GUhqAZJ8cTGWvy53KfyqMrpxkRiV7AJyltn0RqFjkgUfAIGU7qrx1RrbugbpRRj4ktcPZo4/4mBNXDQ+o+kF7W/DRx/wATAqrtT6jAiXuC7TD2D3AryGMlq5wJU2ogkJUhRAzISQSB04RrlpPgu8CvIYzOkWffYU0h5N0upQpOIIurIGzaNoj0HDZQtKEnuvycarfddrNdo1YqVpAG4tIIAKSrET0sQDhAe0VnudLC9AXUhMnA8knEnBTZIAx2icDXfsnpqNR5tUssXEd2BAjmLKVy1qlZ4Hgr9lER5ulwyrRqdJQxEL8rpo7E8Wpxy1Kbt4M4uWGWBMBBl+GkJn3Otp7pxycsQ8ACEunOdxLbt3LPk3OnYIuc5rhrXQ6eJoKHekeseJtbSE4ONNnfNCkHxjoKpxeG2WXdL1Rlawb3TXgBX7OuI1ryf1GX0fuW5fvtj2p6vPOWSFNqk6gm64gmQWJm7Of7QzsW8lk0oD8rhH7QQbtlR1SKlKB/OgKl2lJitXiXEYwcamHeq5JP5MtDDYVyTjUWn3zLdcBzmz4UmQ5FzG8T8uEwd+PVKM2s0j3triPlMPNeWpZNGcCFNrUtJQBIgyVgToyyGOOEJtnUe9tcR8pg/wAcoSo4Srmvq3umnt8RfFJqU42d9DUaAjQ+o+kD6wR7cdQgpV40O0+kUaaPbjqHrGeXWY+j7tCUtB55IX5SOUuTnPC/tKs5fVGo2YojrbADgA3AAAyl80ts98Z/QauDtPEteckzJAuzvKMtuqMf6xq8UY6IBtcfZI4/4mBNWnQPEfSClsj7JHH/ABML9ArBtKZEnMnDGJQPc71hQeUCkkEpUJGW6UjAGm2NaXdvLf0EhCLy711IyAvA4QxppzR+cdsx4x3Q6DkoHtEPhXlB3Rklhk72YptWfpLfwqa8noJV6Ki22/XCMqSlwfnCT4p9YZbnQO6PeQT+EQ72tvrJPwRT2eotpfMCNWorVGuy2vhmD+yvSO4t65k9Q1dhJ8yYKiiJ6RHvM+nvER0tJ7wXmvqGWugObU1Y58WjSPS2g+BnHyW6jc3IP/tR/iCzlWg5hJ6xFF+z7ZzaR2ShkalPk5LufqVbn+6Hl6AivLOVcmjrco795SQCE8ohU5kDKV7bAKoqrdDjT1w8lyl2/snI/wCzhipFlWT8ik9RMe0arVNgIS65yYXf5MyKSe6Y35xqWKap5VK9+3s8DPNRbu1YY6tOgeuKVPPtuwRaqxWiev0inWB9t9IjkT6zOlR92gNZ2X3u3qTuOyn8SWE7u5OU+m7GnRmNnnP+qtiZxS5MXZgyGZX8sp5bZ9EadC2OR4Uzziq7VTCtZpB+kRbiRBYEuWWop+S7wqUPWUVHLGM/KtY7j6QwxILkWFhVkXBqPd4I8DHyampqclJV9X9whpiRNwsKhFLTrNE9Qn5THx96qGu2R3jxEN0eEQXCwqCuWtsx3GPfvNk/NLrBEMbtAaVrISetIim7Zmiq/wC3LhKh4GC4WBKaSg5KB7RHSZ646PWJYOqtae0HxEVV2KcGo/3pI8DE3Isd2zLYB1QKrJXthwj1iyqoKejVWlX1f3CKz1V0u9NbaicBMXT5TAQcbJUFa6YpwSutnS61BQAA740CFaxdBdbU+XEKQFFF28JTlenLvENMQyyJEiRIgkkSJEgAkSJEgAkSJEgAkSJEgAkSJEgAkSJEgAkSJEgA/9k="/>
          <p:cNvSpPr>
            <a:spLocks noChangeAspect="1" noChangeArrowheads="1"/>
          </p:cNvSpPr>
          <p:nvPr/>
        </p:nvSpPr>
        <p:spPr bwMode="auto">
          <a:xfrm>
            <a:off x="307975" y="-365125"/>
            <a:ext cx="1219200" cy="10858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56" name="Picture 8" descr="https://support.automation.siemens.com/WW/llisapi.dll/csfetch/23599157/MP277_8T_klein.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627784" y="2780928"/>
            <a:ext cx="805684" cy="720080"/>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http://www.my-siemens-plc.com/images/s7-300-234.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656250" y="1340768"/>
            <a:ext cx="1100076" cy="6769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34804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graphicFrame>
        <p:nvGraphicFramePr>
          <p:cNvPr id="5" name="4 Diagrama"/>
          <p:cNvGraphicFramePr/>
          <p:nvPr>
            <p:extLst>
              <p:ext uri="{D42A27DB-BD31-4B8C-83A1-F6EECF244321}">
                <p14:modId xmlns:p14="http://schemas.microsoft.com/office/powerpoint/2010/main" xmlns="" val="3706741495"/>
              </p:ext>
            </p:extLst>
          </p:nvPr>
        </p:nvGraphicFramePr>
        <p:xfrm>
          <a:off x="827584" y="1916832"/>
          <a:ext cx="734481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 Box 5"/>
          <p:cNvSpPr txBox="1">
            <a:spLocks noChangeArrowheads="1"/>
          </p:cNvSpPr>
          <p:nvPr/>
        </p:nvSpPr>
        <p:spPr bwMode="auto">
          <a:xfrm>
            <a:off x="1547664" y="961564"/>
            <a:ext cx="6356227" cy="523220"/>
          </a:xfrm>
          <a:prstGeom prst="rect">
            <a:avLst/>
          </a:prstGeom>
          <a:noFill/>
          <a:ln w="9525">
            <a:noFill/>
            <a:miter lim="800000"/>
            <a:headEnd/>
            <a:tailEnd/>
          </a:ln>
          <a:effectLst/>
        </p:spPr>
        <p:txBody>
          <a:bodyPr wrap="none">
            <a:spAutoFit/>
          </a:bodyPr>
          <a:lstStyle/>
          <a:p>
            <a:r>
              <a:rPr lang="es-ES" sz="2800" b="1" dirty="0" smtClean="0">
                <a:effectLst>
                  <a:outerShdw blurRad="38100" dist="38100" dir="2700000" algn="tl">
                    <a:srgbClr val="C0C0C0"/>
                  </a:outerShdw>
                </a:effectLst>
              </a:rPr>
              <a:t>FUNDAMENTOS Y CONCEPTOS BÁSICOS</a:t>
            </a:r>
            <a:endParaRPr lang="es-ES" sz="2800" b="1" dirty="0">
              <a:effectLst>
                <a:outerShdw blurRad="38100" dist="38100" dir="2700000" algn="tl">
                  <a:srgbClr val="C0C0C0"/>
                </a:outerShdw>
              </a:effectLst>
            </a:endParaRPr>
          </a:p>
        </p:txBody>
      </p:sp>
    </p:spTree>
    <p:extLst>
      <p:ext uri="{BB962C8B-B14F-4D97-AF65-F5344CB8AC3E}">
        <p14:creationId xmlns:p14="http://schemas.microsoft.com/office/powerpoint/2010/main" xmlns="" val="3234804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Text Box 5"/>
          <p:cNvSpPr txBox="1">
            <a:spLocks noChangeArrowheads="1"/>
          </p:cNvSpPr>
          <p:nvPr/>
        </p:nvSpPr>
        <p:spPr bwMode="auto">
          <a:xfrm>
            <a:off x="948886" y="3132257"/>
            <a:ext cx="7367530" cy="584775"/>
          </a:xfrm>
          <a:prstGeom prst="rect">
            <a:avLst/>
          </a:prstGeom>
          <a:noFill/>
          <a:ln w="9525">
            <a:noFill/>
            <a:miter lim="800000"/>
            <a:headEnd/>
            <a:tailEnd/>
          </a:ln>
          <a:effectLst/>
        </p:spPr>
        <p:txBody>
          <a:bodyPr wrap="none">
            <a:spAutoFit/>
          </a:bodyPr>
          <a:lstStyle/>
          <a:p>
            <a:r>
              <a:rPr lang="es-ES" sz="3200" b="1" dirty="0" smtClean="0">
                <a:effectLst>
                  <a:outerShdw blurRad="38100" dist="38100" dir="2700000" algn="tl">
                    <a:srgbClr val="C0C0C0"/>
                  </a:outerShdw>
                </a:effectLst>
              </a:rPr>
              <a:t>DIAGRAMA DE INSTRUMENTACIÓN P&amp;ID</a:t>
            </a:r>
            <a:endParaRPr lang="es-ES" sz="3200" b="1" dirty="0">
              <a:effectLst>
                <a:outerShdw blurRad="38100" dist="38100" dir="2700000" algn="tl">
                  <a:srgbClr val="C0C0C0"/>
                </a:outerShdw>
              </a:effectLst>
            </a:endParaRPr>
          </a:p>
        </p:txBody>
      </p:sp>
    </p:spTree>
    <p:extLst>
      <p:ext uri="{BB962C8B-B14F-4D97-AF65-F5344CB8AC3E}">
        <p14:creationId xmlns:p14="http://schemas.microsoft.com/office/powerpoint/2010/main" xmlns="" val="1894038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EKS\Desktop\Sin títul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Text Box 5"/>
          <p:cNvSpPr txBox="1">
            <a:spLocks noChangeArrowheads="1"/>
          </p:cNvSpPr>
          <p:nvPr/>
        </p:nvSpPr>
        <p:spPr bwMode="auto">
          <a:xfrm>
            <a:off x="3032063" y="188640"/>
            <a:ext cx="2950103" cy="707886"/>
          </a:xfrm>
          <a:prstGeom prst="rect">
            <a:avLst/>
          </a:prstGeom>
          <a:noFill/>
          <a:ln w="9525">
            <a:noFill/>
            <a:miter lim="800000"/>
            <a:headEnd/>
            <a:tailEnd/>
          </a:ln>
          <a:effectLst/>
        </p:spPr>
        <p:txBody>
          <a:bodyPr wrap="none">
            <a:spAutoFit/>
          </a:bodyPr>
          <a:lstStyle/>
          <a:p>
            <a:pPr algn="ctr"/>
            <a:r>
              <a:rPr lang="es-ES" sz="2000" b="1" dirty="0" smtClean="0">
                <a:effectLst>
                  <a:outerShdw blurRad="38100" dist="38100" dir="2700000" algn="tl">
                    <a:srgbClr val="C0C0C0"/>
                  </a:outerShdw>
                </a:effectLst>
              </a:rPr>
              <a:t>DIAGRAMA EXPLICATIVO</a:t>
            </a:r>
          </a:p>
          <a:p>
            <a:pPr algn="ctr"/>
            <a:r>
              <a:rPr lang="es-ES" sz="2000" b="1" dirty="0" smtClean="0">
                <a:effectLst>
                  <a:outerShdw blurRad="38100" dist="38100" dir="2700000" algn="tl">
                    <a:srgbClr val="C0C0C0"/>
                  </a:outerShdw>
                </a:effectLst>
              </a:rPr>
              <a:t>DESTILACIÓN</a:t>
            </a:r>
            <a:endParaRPr lang="es-ES" sz="2000" b="1" dirty="0">
              <a:effectLst>
                <a:outerShdw blurRad="38100" dist="38100" dir="2700000" algn="tl">
                  <a:srgbClr val="C0C0C0"/>
                </a:outerShdw>
              </a:effectLst>
            </a:endParaRPr>
          </a:p>
        </p:txBody>
      </p:sp>
      <p:pic>
        <p:nvPicPr>
          <p:cNvPr id="144387" name="Picture 3"/>
          <p:cNvPicPr>
            <a:picLocks noChangeAspect="1" noChangeArrowheads="1"/>
          </p:cNvPicPr>
          <p:nvPr/>
        </p:nvPicPr>
        <p:blipFill>
          <a:blip r:embed="rId3" cstate="print"/>
          <a:srcRect l="9681" t="10454" r="2876" b="6250"/>
          <a:stretch>
            <a:fillRect/>
          </a:stretch>
        </p:blipFill>
        <p:spPr bwMode="auto">
          <a:xfrm>
            <a:off x="162684" y="836712"/>
            <a:ext cx="8873812" cy="6021288"/>
          </a:xfrm>
          <a:prstGeom prst="rect">
            <a:avLst/>
          </a:prstGeom>
          <a:noFill/>
          <a:ln w="9525">
            <a:noFill/>
            <a:miter lim="800000"/>
            <a:headEnd/>
            <a:tailEnd/>
          </a:ln>
        </p:spPr>
      </p:pic>
      <p:pic>
        <p:nvPicPr>
          <p:cNvPr id="2" name="Imagen 2" descr="LOGO CONTROL"/>
          <p:cNvPicPr>
            <a:picLocks noChangeAspect="1" noChangeArrowheads="1"/>
          </p:cNvPicPr>
          <p:nvPr/>
        </p:nvPicPr>
        <p:blipFill>
          <a:blip r:embed="rId4" cstate="print"/>
          <a:stretch>
            <a:fillRect/>
          </a:stretch>
        </p:blipFill>
        <p:spPr bwMode="auto">
          <a:xfrm>
            <a:off x="251520" y="329616"/>
            <a:ext cx="864096" cy="860065"/>
          </a:xfrm>
          <a:prstGeom prst="ellipse">
            <a:avLst/>
          </a:prstGeom>
          <a:noFill/>
          <a:ln>
            <a:noFill/>
          </a:ln>
        </p:spPr>
      </p:pic>
    </p:spTree>
    <p:extLst>
      <p:ext uri="{BB962C8B-B14F-4D97-AF65-F5344CB8AC3E}">
        <p14:creationId xmlns:p14="http://schemas.microsoft.com/office/powerpoint/2010/main" xmlns="" val="3234804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EKS\Desktop\Sin títul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7" name="Text Box 5"/>
          <p:cNvSpPr txBox="1">
            <a:spLocks noChangeArrowheads="1"/>
          </p:cNvSpPr>
          <p:nvPr/>
        </p:nvSpPr>
        <p:spPr bwMode="auto">
          <a:xfrm>
            <a:off x="3032063" y="188640"/>
            <a:ext cx="2950103" cy="707886"/>
          </a:xfrm>
          <a:prstGeom prst="rect">
            <a:avLst/>
          </a:prstGeom>
          <a:noFill/>
          <a:ln w="9525">
            <a:noFill/>
            <a:miter lim="800000"/>
            <a:headEnd/>
            <a:tailEnd/>
          </a:ln>
          <a:effectLst/>
        </p:spPr>
        <p:txBody>
          <a:bodyPr wrap="none">
            <a:spAutoFit/>
          </a:bodyPr>
          <a:lstStyle/>
          <a:p>
            <a:pPr algn="ctr"/>
            <a:r>
              <a:rPr lang="es-ES" sz="2000" b="1" dirty="0" smtClean="0">
                <a:effectLst>
                  <a:outerShdw blurRad="38100" dist="38100" dir="2700000" algn="tl">
                    <a:srgbClr val="C0C0C0"/>
                  </a:outerShdw>
                </a:effectLst>
              </a:rPr>
              <a:t>DIAGRAMA EXPLICATIVO</a:t>
            </a:r>
          </a:p>
          <a:p>
            <a:pPr algn="ctr"/>
            <a:r>
              <a:rPr lang="es-ES" sz="2000" b="1" dirty="0" smtClean="0">
                <a:effectLst>
                  <a:outerShdw blurRad="38100" dist="38100" dir="2700000" algn="tl">
                    <a:srgbClr val="C0C0C0"/>
                  </a:outerShdw>
                </a:effectLst>
              </a:rPr>
              <a:t>GENERACIÓN DE VAPOR</a:t>
            </a:r>
            <a:endParaRPr lang="es-ES" sz="2000" b="1" dirty="0">
              <a:effectLst>
                <a:outerShdw blurRad="38100" dist="38100" dir="2700000" algn="tl">
                  <a:srgbClr val="C0C0C0"/>
                </a:outerShdw>
              </a:effectLst>
            </a:endParaRPr>
          </a:p>
        </p:txBody>
      </p:sp>
      <p:pic>
        <p:nvPicPr>
          <p:cNvPr id="145410" name="Picture 2"/>
          <p:cNvPicPr>
            <a:picLocks noChangeAspect="1" noChangeArrowheads="1"/>
          </p:cNvPicPr>
          <p:nvPr/>
        </p:nvPicPr>
        <p:blipFill>
          <a:blip r:embed="rId3" cstate="print"/>
          <a:srcRect l="9681" t="10454" r="3430" b="6250"/>
          <a:stretch>
            <a:fillRect/>
          </a:stretch>
        </p:blipFill>
        <p:spPr bwMode="auto">
          <a:xfrm>
            <a:off x="107504" y="836712"/>
            <a:ext cx="8935568" cy="6021288"/>
          </a:xfrm>
          <a:prstGeom prst="rect">
            <a:avLst/>
          </a:prstGeom>
          <a:noFill/>
          <a:ln w="9525">
            <a:noFill/>
            <a:miter lim="800000"/>
            <a:headEnd/>
            <a:tailEnd/>
          </a:ln>
        </p:spPr>
      </p:pic>
      <p:pic>
        <p:nvPicPr>
          <p:cNvPr id="2" name="Imagen 2" descr="LOGO CONTROL"/>
          <p:cNvPicPr>
            <a:picLocks noChangeAspect="1" noChangeArrowheads="1"/>
          </p:cNvPicPr>
          <p:nvPr/>
        </p:nvPicPr>
        <p:blipFill>
          <a:blip r:embed="rId4" cstate="print"/>
          <a:stretch>
            <a:fillRect/>
          </a:stretch>
        </p:blipFill>
        <p:spPr bwMode="auto">
          <a:xfrm>
            <a:off x="251520" y="329616"/>
            <a:ext cx="864096" cy="860065"/>
          </a:xfrm>
          <a:prstGeom prst="ellipse">
            <a:avLst/>
          </a:prstGeom>
          <a:noFill/>
          <a:ln>
            <a:noFill/>
          </a:ln>
        </p:spPr>
      </p:pic>
    </p:spTree>
    <p:extLst>
      <p:ext uri="{BB962C8B-B14F-4D97-AF65-F5344CB8AC3E}">
        <p14:creationId xmlns:p14="http://schemas.microsoft.com/office/powerpoint/2010/main" xmlns="" val="323480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EKS\Desktop\Sin títul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7" name="Text Box 5"/>
          <p:cNvSpPr txBox="1">
            <a:spLocks noChangeArrowheads="1"/>
          </p:cNvSpPr>
          <p:nvPr/>
        </p:nvSpPr>
        <p:spPr bwMode="auto">
          <a:xfrm>
            <a:off x="2933608" y="188640"/>
            <a:ext cx="3147015" cy="707886"/>
          </a:xfrm>
          <a:prstGeom prst="rect">
            <a:avLst/>
          </a:prstGeom>
          <a:noFill/>
          <a:ln w="9525">
            <a:noFill/>
            <a:miter lim="800000"/>
            <a:headEnd/>
            <a:tailEnd/>
          </a:ln>
          <a:effectLst/>
        </p:spPr>
        <p:txBody>
          <a:bodyPr wrap="none">
            <a:spAutoFit/>
          </a:bodyPr>
          <a:lstStyle/>
          <a:p>
            <a:pPr algn="ctr"/>
            <a:r>
              <a:rPr lang="es-ES" sz="2000" b="1" dirty="0" smtClean="0">
                <a:effectLst>
                  <a:outerShdw blurRad="38100" dist="38100" dir="2700000" algn="tl">
                    <a:srgbClr val="C0C0C0"/>
                  </a:outerShdw>
                </a:effectLst>
              </a:rPr>
              <a:t>DIAGRAMA EXPLICATIVO</a:t>
            </a:r>
          </a:p>
          <a:p>
            <a:pPr algn="ctr"/>
            <a:r>
              <a:rPr lang="es-ES" sz="2000" b="1" dirty="0" smtClean="0">
                <a:effectLst>
                  <a:outerShdw blurRad="38100" dist="38100" dir="2700000" algn="tl">
                    <a:srgbClr val="C0C0C0"/>
                  </a:outerShdw>
                </a:effectLst>
              </a:rPr>
              <a:t>ABRIR VÁLVULA DE VAPOR</a:t>
            </a:r>
            <a:endParaRPr lang="es-ES" sz="2000" b="1" dirty="0">
              <a:effectLst>
                <a:outerShdw blurRad="38100" dist="38100" dir="2700000" algn="tl">
                  <a:srgbClr val="C0C0C0"/>
                </a:outerShdw>
              </a:effectLst>
            </a:endParaRPr>
          </a:p>
        </p:txBody>
      </p:sp>
      <p:pic>
        <p:nvPicPr>
          <p:cNvPr id="146434" name="Picture 2"/>
          <p:cNvPicPr>
            <a:picLocks noChangeAspect="1" noChangeArrowheads="1"/>
          </p:cNvPicPr>
          <p:nvPr/>
        </p:nvPicPr>
        <p:blipFill>
          <a:blip r:embed="rId3" cstate="print"/>
          <a:srcRect l="9681" t="11438" r="3430" b="6250"/>
          <a:stretch>
            <a:fillRect/>
          </a:stretch>
        </p:blipFill>
        <p:spPr bwMode="auto">
          <a:xfrm>
            <a:off x="107504" y="836712"/>
            <a:ext cx="8892480" cy="6021288"/>
          </a:xfrm>
          <a:prstGeom prst="rect">
            <a:avLst/>
          </a:prstGeom>
          <a:noFill/>
          <a:ln w="9525">
            <a:noFill/>
            <a:miter lim="800000"/>
            <a:headEnd/>
            <a:tailEnd/>
          </a:ln>
        </p:spPr>
      </p:pic>
      <p:pic>
        <p:nvPicPr>
          <p:cNvPr id="2" name="Imagen 2" descr="LOGO CONTROL"/>
          <p:cNvPicPr>
            <a:picLocks noChangeAspect="1" noChangeArrowheads="1"/>
          </p:cNvPicPr>
          <p:nvPr/>
        </p:nvPicPr>
        <p:blipFill>
          <a:blip r:embed="rId4" cstate="print"/>
          <a:stretch>
            <a:fillRect/>
          </a:stretch>
        </p:blipFill>
        <p:spPr bwMode="auto">
          <a:xfrm>
            <a:off x="251520" y="329616"/>
            <a:ext cx="864096" cy="860065"/>
          </a:xfrm>
          <a:prstGeom prst="ellipse">
            <a:avLst/>
          </a:prstGeom>
          <a:noFill/>
          <a:ln>
            <a:noFill/>
          </a:ln>
        </p:spPr>
      </p:pic>
    </p:spTree>
    <p:extLst>
      <p:ext uri="{BB962C8B-B14F-4D97-AF65-F5344CB8AC3E}">
        <p14:creationId xmlns:p14="http://schemas.microsoft.com/office/powerpoint/2010/main" xmlns="" val="3234804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EKS\Desktop\Sin títul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7" name="Text Box 5"/>
          <p:cNvSpPr txBox="1">
            <a:spLocks noChangeArrowheads="1"/>
          </p:cNvSpPr>
          <p:nvPr/>
        </p:nvSpPr>
        <p:spPr bwMode="auto">
          <a:xfrm>
            <a:off x="3009750" y="188640"/>
            <a:ext cx="2994730" cy="707886"/>
          </a:xfrm>
          <a:prstGeom prst="rect">
            <a:avLst/>
          </a:prstGeom>
          <a:noFill/>
          <a:ln w="9525">
            <a:noFill/>
            <a:miter lim="800000"/>
            <a:headEnd/>
            <a:tailEnd/>
          </a:ln>
          <a:effectLst/>
        </p:spPr>
        <p:txBody>
          <a:bodyPr wrap="none">
            <a:spAutoFit/>
          </a:bodyPr>
          <a:lstStyle/>
          <a:p>
            <a:pPr algn="ctr"/>
            <a:r>
              <a:rPr lang="es-ES" sz="2000" b="1" dirty="0" smtClean="0">
                <a:effectLst>
                  <a:outerShdw blurRad="38100" dist="38100" dir="2700000" algn="tl">
                    <a:srgbClr val="C0C0C0"/>
                  </a:outerShdw>
                </a:effectLst>
              </a:rPr>
              <a:t>DIAGRAMA EXPLICATIVO</a:t>
            </a:r>
          </a:p>
          <a:p>
            <a:pPr algn="ctr"/>
            <a:r>
              <a:rPr lang="es-ES" sz="2000" b="1" dirty="0" smtClean="0">
                <a:effectLst>
                  <a:outerShdw blurRad="38100" dist="38100" dir="2700000" algn="tl">
                    <a:srgbClr val="C0C0C0"/>
                  </a:outerShdw>
                </a:effectLst>
              </a:rPr>
              <a:t>LLENADO</a:t>
            </a:r>
            <a:endParaRPr lang="es-ES" sz="2000" b="1" dirty="0">
              <a:effectLst>
                <a:outerShdw blurRad="38100" dist="38100" dir="2700000" algn="tl">
                  <a:srgbClr val="C0C0C0"/>
                </a:outerShdw>
              </a:effectLst>
            </a:endParaRPr>
          </a:p>
        </p:txBody>
      </p:sp>
      <p:pic>
        <p:nvPicPr>
          <p:cNvPr id="147458" name="Picture 2"/>
          <p:cNvPicPr>
            <a:picLocks noChangeAspect="1" noChangeArrowheads="1"/>
          </p:cNvPicPr>
          <p:nvPr/>
        </p:nvPicPr>
        <p:blipFill>
          <a:blip r:embed="rId3" cstate="print"/>
          <a:srcRect l="9681" t="11438" r="3430" b="6250"/>
          <a:stretch>
            <a:fillRect/>
          </a:stretch>
        </p:blipFill>
        <p:spPr bwMode="auto">
          <a:xfrm>
            <a:off x="50207" y="836712"/>
            <a:ext cx="9058297" cy="6021288"/>
          </a:xfrm>
          <a:prstGeom prst="rect">
            <a:avLst/>
          </a:prstGeom>
          <a:noFill/>
          <a:ln w="9525">
            <a:noFill/>
            <a:miter lim="800000"/>
            <a:headEnd/>
            <a:tailEnd/>
          </a:ln>
        </p:spPr>
      </p:pic>
      <p:pic>
        <p:nvPicPr>
          <p:cNvPr id="2" name="Imagen 2" descr="LOGO CONTROL"/>
          <p:cNvPicPr>
            <a:picLocks noChangeAspect="1" noChangeArrowheads="1"/>
          </p:cNvPicPr>
          <p:nvPr/>
        </p:nvPicPr>
        <p:blipFill>
          <a:blip r:embed="rId4" cstate="print"/>
          <a:stretch>
            <a:fillRect/>
          </a:stretch>
        </p:blipFill>
        <p:spPr bwMode="auto">
          <a:xfrm>
            <a:off x="251520" y="329616"/>
            <a:ext cx="864096" cy="860065"/>
          </a:xfrm>
          <a:prstGeom prst="ellipse">
            <a:avLst/>
          </a:prstGeom>
          <a:noFill/>
          <a:ln>
            <a:noFill/>
          </a:ln>
        </p:spPr>
      </p:pic>
    </p:spTree>
    <p:extLst>
      <p:ext uri="{BB962C8B-B14F-4D97-AF65-F5344CB8AC3E}">
        <p14:creationId xmlns:p14="http://schemas.microsoft.com/office/powerpoint/2010/main" xmlns="" val="323480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EKS\Desktop\Sin títul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7" name="Text Box 5"/>
          <p:cNvSpPr txBox="1">
            <a:spLocks noChangeArrowheads="1"/>
          </p:cNvSpPr>
          <p:nvPr/>
        </p:nvSpPr>
        <p:spPr bwMode="auto">
          <a:xfrm>
            <a:off x="3009750" y="188640"/>
            <a:ext cx="2994730" cy="707886"/>
          </a:xfrm>
          <a:prstGeom prst="rect">
            <a:avLst/>
          </a:prstGeom>
          <a:noFill/>
          <a:ln w="9525">
            <a:noFill/>
            <a:miter lim="800000"/>
            <a:headEnd/>
            <a:tailEnd/>
          </a:ln>
          <a:effectLst/>
        </p:spPr>
        <p:txBody>
          <a:bodyPr wrap="none">
            <a:spAutoFit/>
          </a:bodyPr>
          <a:lstStyle/>
          <a:p>
            <a:pPr algn="ctr"/>
            <a:r>
              <a:rPr lang="es-ES" sz="2000" b="1" dirty="0" smtClean="0">
                <a:effectLst>
                  <a:outerShdw blurRad="38100" dist="38100" dir="2700000" algn="tl">
                    <a:srgbClr val="C0C0C0"/>
                  </a:outerShdw>
                </a:effectLst>
              </a:rPr>
              <a:t>DIAGRAMA EXPLICATIVO</a:t>
            </a:r>
          </a:p>
          <a:p>
            <a:pPr algn="ctr"/>
            <a:r>
              <a:rPr lang="es-ES" sz="2000" b="1" dirty="0" smtClean="0">
                <a:effectLst>
                  <a:outerShdw blurRad="38100" dist="38100" dir="2700000" algn="tl">
                    <a:srgbClr val="C0C0C0"/>
                  </a:outerShdw>
                </a:effectLst>
              </a:rPr>
              <a:t>DESCARGA</a:t>
            </a:r>
            <a:endParaRPr lang="es-ES" sz="2000" b="1" dirty="0">
              <a:effectLst>
                <a:outerShdw blurRad="38100" dist="38100" dir="2700000" algn="tl">
                  <a:srgbClr val="C0C0C0"/>
                </a:outerShdw>
              </a:effectLst>
            </a:endParaRPr>
          </a:p>
        </p:txBody>
      </p:sp>
      <p:pic>
        <p:nvPicPr>
          <p:cNvPr id="148482" name="Picture 2"/>
          <p:cNvPicPr>
            <a:picLocks noChangeAspect="1" noChangeArrowheads="1"/>
          </p:cNvPicPr>
          <p:nvPr/>
        </p:nvPicPr>
        <p:blipFill>
          <a:blip r:embed="rId3" cstate="print"/>
          <a:srcRect l="9681" t="11438" r="3430" b="6250"/>
          <a:stretch>
            <a:fillRect/>
          </a:stretch>
        </p:blipFill>
        <p:spPr bwMode="auto">
          <a:xfrm>
            <a:off x="107504" y="792088"/>
            <a:ext cx="8964488" cy="6021288"/>
          </a:xfrm>
          <a:prstGeom prst="rect">
            <a:avLst/>
          </a:prstGeom>
          <a:noFill/>
          <a:ln w="9525">
            <a:noFill/>
            <a:miter lim="800000"/>
            <a:headEnd/>
            <a:tailEnd/>
          </a:ln>
        </p:spPr>
      </p:pic>
      <p:pic>
        <p:nvPicPr>
          <p:cNvPr id="2" name="Imagen 2" descr="LOGO CONTROL"/>
          <p:cNvPicPr>
            <a:picLocks noChangeAspect="1" noChangeArrowheads="1"/>
          </p:cNvPicPr>
          <p:nvPr/>
        </p:nvPicPr>
        <p:blipFill>
          <a:blip r:embed="rId4" cstate="print"/>
          <a:stretch>
            <a:fillRect/>
          </a:stretch>
        </p:blipFill>
        <p:spPr bwMode="auto">
          <a:xfrm>
            <a:off x="251520" y="329616"/>
            <a:ext cx="864096" cy="860065"/>
          </a:xfrm>
          <a:prstGeom prst="ellipse">
            <a:avLst/>
          </a:prstGeom>
          <a:noFill/>
          <a:ln>
            <a:noFill/>
          </a:ln>
        </p:spPr>
      </p:pic>
    </p:spTree>
    <p:extLst>
      <p:ext uri="{BB962C8B-B14F-4D97-AF65-F5344CB8AC3E}">
        <p14:creationId xmlns:p14="http://schemas.microsoft.com/office/powerpoint/2010/main" xmlns="" val="3234804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EKS\Desktop\Sin título.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7" name="Text Box 5"/>
          <p:cNvSpPr txBox="1">
            <a:spLocks noChangeArrowheads="1"/>
          </p:cNvSpPr>
          <p:nvPr/>
        </p:nvSpPr>
        <p:spPr bwMode="auto">
          <a:xfrm>
            <a:off x="3009750" y="188640"/>
            <a:ext cx="2994730" cy="707886"/>
          </a:xfrm>
          <a:prstGeom prst="rect">
            <a:avLst/>
          </a:prstGeom>
          <a:noFill/>
          <a:ln w="9525">
            <a:noFill/>
            <a:miter lim="800000"/>
            <a:headEnd/>
            <a:tailEnd/>
          </a:ln>
          <a:effectLst/>
        </p:spPr>
        <p:txBody>
          <a:bodyPr wrap="none">
            <a:spAutoFit/>
          </a:bodyPr>
          <a:lstStyle/>
          <a:p>
            <a:pPr algn="ctr"/>
            <a:r>
              <a:rPr lang="es-ES" sz="2000" b="1" dirty="0" smtClean="0">
                <a:effectLst>
                  <a:outerShdw blurRad="38100" dist="38100" dir="2700000" algn="tl">
                    <a:srgbClr val="C0C0C0"/>
                  </a:outerShdw>
                </a:effectLst>
              </a:rPr>
              <a:t>DIAGRAMA EXPLICATIVO</a:t>
            </a:r>
          </a:p>
          <a:p>
            <a:pPr algn="ctr"/>
            <a:r>
              <a:rPr lang="es-ES" sz="2000" b="1" dirty="0" smtClean="0">
                <a:effectLst>
                  <a:outerShdw blurRad="38100" dist="38100" dir="2700000" algn="tl">
                    <a:srgbClr val="C0C0C0"/>
                  </a:outerShdw>
                </a:effectLst>
              </a:rPr>
              <a:t>SANITIZACIÓN</a:t>
            </a:r>
            <a:endParaRPr lang="es-ES" sz="2000" b="1" dirty="0">
              <a:effectLst>
                <a:outerShdw blurRad="38100" dist="38100" dir="2700000" algn="tl">
                  <a:srgbClr val="C0C0C0"/>
                </a:outerShdw>
              </a:effectLst>
            </a:endParaRPr>
          </a:p>
        </p:txBody>
      </p:sp>
      <p:pic>
        <p:nvPicPr>
          <p:cNvPr id="149506" name="Picture 2"/>
          <p:cNvPicPr>
            <a:picLocks noChangeAspect="1" noChangeArrowheads="1"/>
          </p:cNvPicPr>
          <p:nvPr/>
        </p:nvPicPr>
        <p:blipFill>
          <a:blip r:embed="rId3" cstate="print"/>
          <a:srcRect l="9681" t="10454" r="3430" b="6250"/>
          <a:stretch>
            <a:fillRect/>
          </a:stretch>
        </p:blipFill>
        <p:spPr bwMode="auto">
          <a:xfrm>
            <a:off x="107504" y="836712"/>
            <a:ext cx="8856984" cy="6021288"/>
          </a:xfrm>
          <a:prstGeom prst="rect">
            <a:avLst/>
          </a:prstGeom>
          <a:noFill/>
          <a:ln w="9525">
            <a:noFill/>
            <a:miter lim="800000"/>
            <a:headEnd/>
            <a:tailEnd/>
          </a:ln>
        </p:spPr>
      </p:pic>
      <p:pic>
        <p:nvPicPr>
          <p:cNvPr id="2" name="Imagen 2" descr="LOGO CONTROL"/>
          <p:cNvPicPr>
            <a:picLocks noChangeAspect="1" noChangeArrowheads="1"/>
          </p:cNvPicPr>
          <p:nvPr/>
        </p:nvPicPr>
        <p:blipFill>
          <a:blip r:embed="rId4" cstate="print"/>
          <a:stretch>
            <a:fillRect/>
          </a:stretch>
        </p:blipFill>
        <p:spPr bwMode="auto">
          <a:xfrm>
            <a:off x="251520" y="329616"/>
            <a:ext cx="864096" cy="860065"/>
          </a:xfrm>
          <a:prstGeom prst="ellipse">
            <a:avLst/>
          </a:prstGeom>
          <a:noFill/>
          <a:ln>
            <a:noFill/>
          </a:ln>
        </p:spPr>
      </p:pic>
    </p:spTree>
    <p:extLst>
      <p:ext uri="{BB962C8B-B14F-4D97-AF65-F5344CB8AC3E}">
        <p14:creationId xmlns:p14="http://schemas.microsoft.com/office/powerpoint/2010/main" xmlns="" val="3234804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Text Box 5"/>
          <p:cNvSpPr txBox="1">
            <a:spLocks noChangeArrowheads="1"/>
          </p:cNvSpPr>
          <p:nvPr/>
        </p:nvSpPr>
        <p:spPr bwMode="auto">
          <a:xfrm>
            <a:off x="3280917" y="1129835"/>
            <a:ext cx="2627643" cy="523220"/>
          </a:xfrm>
          <a:prstGeom prst="rect">
            <a:avLst/>
          </a:prstGeom>
          <a:noFill/>
          <a:ln w="9525">
            <a:noFill/>
            <a:miter lim="800000"/>
            <a:headEnd/>
            <a:tailEnd/>
          </a:ln>
          <a:effectLst/>
        </p:spPr>
        <p:txBody>
          <a:bodyPr wrap="none">
            <a:spAutoFit/>
          </a:bodyPr>
          <a:lstStyle/>
          <a:p>
            <a:pPr algn="ctr"/>
            <a:r>
              <a:rPr lang="es-ES" sz="2800" b="1" dirty="0">
                <a:effectLst>
                  <a:outerShdw blurRad="38100" dist="38100" dir="2700000" algn="tl">
                    <a:srgbClr val="C0C0C0"/>
                  </a:outerShdw>
                </a:effectLst>
              </a:rPr>
              <a:t>INTRODUCCIÓN</a:t>
            </a:r>
          </a:p>
        </p:txBody>
      </p:sp>
      <p:sp>
        <p:nvSpPr>
          <p:cNvPr id="7" name="Text Box 6"/>
          <p:cNvSpPr txBox="1">
            <a:spLocks noChangeArrowheads="1"/>
          </p:cNvSpPr>
          <p:nvPr/>
        </p:nvSpPr>
        <p:spPr bwMode="auto">
          <a:xfrm>
            <a:off x="434857" y="2204864"/>
            <a:ext cx="8496300" cy="1077218"/>
          </a:xfrm>
          <a:prstGeom prst="rect">
            <a:avLst/>
          </a:prstGeom>
          <a:noFill/>
          <a:ln w="9525">
            <a:noFill/>
            <a:miter lim="800000"/>
            <a:headEnd/>
            <a:tailEnd/>
          </a:ln>
          <a:effectLst/>
        </p:spPr>
        <p:txBody>
          <a:bodyPr>
            <a:spAutoFit/>
          </a:bodyPr>
          <a:lstStyle/>
          <a:p>
            <a:pPr algn="just"/>
            <a:r>
              <a:rPr lang="es-EC" sz="1600" dirty="0"/>
              <a:t>La destilación es una de las técnicas de separación más importantes en la industria química y farmacéutica. Puede definirse como una técnica para separar sustancias mezcladas en el estado liquido, considerando la diferencia entre sus puntos de ebullición</a:t>
            </a:r>
            <a:r>
              <a:rPr lang="es-EC" sz="1600" dirty="0" smtClean="0"/>
              <a:t>.</a:t>
            </a:r>
            <a:endParaRPr lang="es-ES" sz="1600" dirty="0"/>
          </a:p>
          <a:p>
            <a:pPr algn="just"/>
            <a:endParaRPr lang="es-ES" sz="1600" dirty="0"/>
          </a:p>
        </p:txBody>
      </p:sp>
      <p:graphicFrame>
        <p:nvGraphicFramePr>
          <p:cNvPr id="8" name="7 Diagrama"/>
          <p:cNvGraphicFramePr/>
          <p:nvPr>
            <p:extLst>
              <p:ext uri="{D42A27DB-BD31-4B8C-83A1-F6EECF244321}">
                <p14:modId xmlns:p14="http://schemas.microsoft.com/office/powerpoint/2010/main" xmlns="" val="3796767682"/>
              </p:ext>
            </p:extLst>
          </p:nvPr>
        </p:nvGraphicFramePr>
        <p:xfrm>
          <a:off x="526352" y="3272840"/>
          <a:ext cx="8071103" cy="30243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41007293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528771" y="330257"/>
            <a:ext cx="3730509"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ENTRADAS Y SALIDAS  </a:t>
            </a:r>
            <a:endParaRPr lang="es-ES" sz="2800" b="1" dirty="0">
              <a:effectLst>
                <a:outerShdw blurRad="38100" dist="38100" dir="2700000" algn="tl">
                  <a:srgbClr val="C0C0C0"/>
                </a:outerShdw>
              </a:effectLst>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xmlns="" val="1661244356"/>
              </p:ext>
            </p:extLst>
          </p:nvPr>
        </p:nvGraphicFramePr>
        <p:xfrm>
          <a:off x="1783897" y="1154951"/>
          <a:ext cx="5576205" cy="5431993"/>
        </p:xfrm>
        <a:graphic>
          <a:graphicData uri="http://schemas.openxmlformats.org/presentationml/2006/ole">
            <p:oleObj spid="_x0000_s105475" r:id="rId5" imgW="6571711" imgH="6442235" progId="Visio.Drawing.11">
              <p:embed/>
            </p:oleObj>
          </a:graphicData>
        </a:graphic>
      </p:graphicFrame>
    </p:spTree>
    <p:extLst>
      <p:ext uri="{BB962C8B-B14F-4D97-AF65-F5344CB8AC3E}">
        <p14:creationId xmlns:p14="http://schemas.microsoft.com/office/powerpoint/2010/main" xmlns="" val="8656085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528771" y="330257"/>
            <a:ext cx="3730509"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ENTRADAS Y SALIDAS  </a:t>
            </a:r>
            <a:endParaRPr lang="es-ES" sz="2800" b="1" dirty="0">
              <a:effectLst>
                <a:outerShdw blurRad="38100" dist="38100" dir="2700000" algn="tl">
                  <a:srgbClr val="C0C0C0"/>
                </a:outerShdw>
              </a:effectLst>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8 Objeto"/>
          <p:cNvGraphicFramePr>
            <a:graphicFrameLocks noChangeAspect="1"/>
          </p:cNvGraphicFramePr>
          <p:nvPr>
            <p:extLst>
              <p:ext uri="{D42A27DB-BD31-4B8C-83A1-F6EECF244321}">
                <p14:modId xmlns:p14="http://schemas.microsoft.com/office/powerpoint/2010/main" xmlns="" val="3441848211"/>
              </p:ext>
            </p:extLst>
          </p:nvPr>
        </p:nvGraphicFramePr>
        <p:xfrm>
          <a:off x="1053480" y="1102700"/>
          <a:ext cx="5472608" cy="5498003"/>
        </p:xfrm>
        <a:graphic>
          <a:graphicData uri="http://schemas.openxmlformats.org/presentationml/2006/ole">
            <p:oleObj spid="_x0000_s107524" r:id="rId5" imgW="6571711" imgH="5794394" progId="Visio.Drawing.11">
              <p:embed/>
            </p:oleObj>
          </a:graphicData>
        </a:graphic>
      </p:graphicFrame>
      <p:graphicFrame>
        <p:nvGraphicFramePr>
          <p:cNvPr id="10" name="9 Objeto"/>
          <p:cNvGraphicFramePr>
            <a:graphicFrameLocks noChangeAspect="1"/>
          </p:cNvGraphicFramePr>
          <p:nvPr>
            <p:extLst>
              <p:ext uri="{D42A27DB-BD31-4B8C-83A1-F6EECF244321}">
                <p14:modId xmlns:p14="http://schemas.microsoft.com/office/powerpoint/2010/main" xmlns="" val="1212029320"/>
              </p:ext>
            </p:extLst>
          </p:nvPr>
        </p:nvGraphicFramePr>
        <p:xfrm>
          <a:off x="5143675" y="4309738"/>
          <a:ext cx="3733800" cy="1990725"/>
        </p:xfrm>
        <a:graphic>
          <a:graphicData uri="http://schemas.openxmlformats.org/presentationml/2006/ole">
            <p:oleObj spid="_x0000_s107525" r:id="rId6" imgW="4441337" imgH="2374336" progId="Visio.Drawing.11">
              <p:embed/>
            </p:oleObj>
          </a:graphicData>
        </a:graphic>
      </p:graphicFrame>
    </p:spTree>
    <p:extLst>
      <p:ext uri="{BB962C8B-B14F-4D97-AF65-F5344CB8AC3E}">
        <p14:creationId xmlns:p14="http://schemas.microsoft.com/office/powerpoint/2010/main" xmlns="" val="6733922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Text Box 5"/>
          <p:cNvSpPr txBox="1">
            <a:spLocks noChangeArrowheads="1"/>
          </p:cNvSpPr>
          <p:nvPr/>
        </p:nvSpPr>
        <p:spPr bwMode="auto">
          <a:xfrm>
            <a:off x="1907704" y="817548"/>
            <a:ext cx="5610831" cy="523220"/>
          </a:xfrm>
          <a:prstGeom prst="rect">
            <a:avLst/>
          </a:prstGeom>
          <a:noFill/>
          <a:ln w="9525">
            <a:noFill/>
            <a:miter lim="800000"/>
            <a:headEnd/>
            <a:tailEnd/>
          </a:ln>
          <a:effectLst/>
        </p:spPr>
        <p:txBody>
          <a:bodyPr wrap="none">
            <a:spAutoFit/>
          </a:bodyPr>
          <a:lstStyle/>
          <a:p>
            <a:r>
              <a:rPr lang="es-ES" sz="2800" b="1" dirty="0" smtClean="0">
                <a:effectLst>
                  <a:outerShdw blurRad="38100" dist="38100" dir="2700000" algn="tl">
                    <a:srgbClr val="C0C0C0"/>
                  </a:outerShdw>
                </a:effectLst>
              </a:rPr>
              <a:t>DIAGRAMA GENERAL DEL SISTEMA</a:t>
            </a:r>
            <a:endParaRPr lang="es-ES" sz="2800" b="1" dirty="0">
              <a:effectLst>
                <a:outerShdw blurRad="38100" dist="38100" dir="2700000" algn="tl">
                  <a:srgbClr val="C0C0C0"/>
                </a:outerShdw>
              </a:effectLst>
            </a:endParaRPr>
          </a:p>
        </p:txBody>
      </p:sp>
      <p:pic>
        <p:nvPicPr>
          <p:cNvPr id="6" name="5 Imagen"/>
          <p:cNvPicPr/>
          <p:nvPr/>
        </p:nvPicPr>
        <p:blipFill>
          <a:blip r:embed="rId4" cstate="print"/>
          <a:stretch>
            <a:fillRect/>
          </a:stretch>
        </p:blipFill>
        <p:spPr>
          <a:xfrm>
            <a:off x="1953328" y="1315780"/>
            <a:ext cx="5643008" cy="5401301"/>
          </a:xfrm>
          <a:prstGeom prst="rect">
            <a:avLst/>
          </a:prstGeom>
        </p:spPr>
      </p:pic>
    </p:spTree>
    <p:extLst>
      <p:ext uri="{BB962C8B-B14F-4D97-AF65-F5344CB8AC3E}">
        <p14:creationId xmlns:p14="http://schemas.microsoft.com/office/powerpoint/2010/main" xmlns="" val="10269390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286154" y="908720"/>
            <a:ext cx="6814238"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DIAGRAMA DE BLOQUES DEL HARDWARE</a:t>
            </a:r>
            <a:endParaRPr lang="es-ES" sz="2800" b="1" dirty="0">
              <a:effectLst>
                <a:outerShdw blurRad="38100" dist="38100" dir="2700000" algn="tl">
                  <a:srgbClr val="C0C0C0"/>
                </a:outerShdw>
              </a:effectLst>
            </a:endParaRPr>
          </a:p>
        </p:txBody>
      </p:sp>
      <p:pic>
        <p:nvPicPr>
          <p:cNvPr id="9" name="8 Imagen"/>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47336" y="1401410"/>
            <a:ext cx="6481048" cy="5023301"/>
          </a:xfrm>
          <a:prstGeom prst="rect">
            <a:avLst/>
          </a:prstGeom>
          <a:noFill/>
          <a:ln>
            <a:noFill/>
          </a:ln>
        </p:spPr>
      </p:pic>
    </p:spTree>
    <p:extLst>
      <p:ext uri="{BB962C8B-B14F-4D97-AF65-F5344CB8AC3E}">
        <p14:creationId xmlns:p14="http://schemas.microsoft.com/office/powerpoint/2010/main" xmlns="" val="39727950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875787" y="945169"/>
            <a:ext cx="5216493"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DIAGRAMA DE COMUNICACIÓN  </a:t>
            </a:r>
            <a:endParaRPr lang="es-ES" sz="2800" b="1" dirty="0">
              <a:effectLst>
                <a:outerShdw blurRad="38100" dist="38100" dir="2700000" algn="tl">
                  <a:srgbClr val="C0C0C0"/>
                </a:outerShdw>
              </a:effectLst>
            </a:endParaRPr>
          </a:p>
        </p:txBody>
      </p:sp>
      <p:pic>
        <p:nvPicPr>
          <p:cNvPr id="6" name="5 Imagen"/>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07043" y="2060848"/>
            <a:ext cx="3978780" cy="2736304"/>
          </a:xfrm>
          <a:prstGeom prst="rect">
            <a:avLst/>
          </a:prstGeom>
          <a:noFill/>
          <a:ln>
            <a:noFill/>
          </a:ln>
        </p:spPr>
      </p:pic>
      <p:pic>
        <p:nvPicPr>
          <p:cNvPr id="7" name="6 Imagen"/>
          <p:cNvPicPr/>
          <p:nvPr/>
        </p:nvPicPr>
        <p:blipFill>
          <a:blip r:embed="rId5" cstate="print"/>
          <a:stretch>
            <a:fillRect/>
          </a:stretch>
        </p:blipFill>
        <p:spPr>
          <a:xfrm>
            <a:off x="827584" y="1594163"/>
            <a:ext cx="3168352" cy="3293086"/>
          </a:xfrm>
          <a:prstGeom prst="rect">
            <a:avLst/>
          </a:prstGeom>
        </p:spPr>
      </p:pic>
      <p:sp>
        <p:nvSpPr>
          <p:cNvPr id="8" name="WordArt 11"/>
          <p:cNvSpPr>
            <a:spLocks noChangeArrowheads="1" noChangeShapeType="1" noTextEdit="1"/>
          </p:cNvSpPr>
          <p:nvPr/>
        </p:nvSpPr>
        <p:spPr bwMode="auto">
          <a:xfrm>
            <a:off x="2396519" y="5229200"/>
            <a:ext cx="4462450" cy="1116012"/>
          </a:xfrm>
          <a:prstGeom prst="rect">
            <a:avLst/>
          </a:prstGeom>
        </p:spPr>
        <p:txBody>
          <a:bodyPr wrap="none" fromWordArt="1">
            <a:prstTxWarp prst="textStop">
              <a:avLst>
                <a:gd name="adj" fmla="val 22222"/>
              </a:avLst>
            </a:prstTxWarp>
          </a:bodyPr>
          <a:lstStyle/>
          <a:p>
            <a:pPr algn="ctr"/>
            <a:r>
              <a:rPr lang="es-EC" sz="3600" b="1" kern="10" spc="720" dirty="0" smtClean="0">
                <a:ln w="9525">
                  <a:noFill/>
                  <a:round/>
                  <a:headEnd/>
                  <a:tailEnd/>
                </a:ln>
                <a:solidFill>
                  <a:srgbClr val="339966"/>
                </a:solidFill>
                <a:effectLst>
                  <a:outerShdw dist="45791" dir="3378596" algn="ctr" rotWithShape="0">
                    <a:srgbClr val="4D4D4D">
                      <a:alpha val="80000"/>
                    </a:srgbClr>
                  </a:outerShdw>
                </a:effectLst>
                <a:latin typeface="Arial Black"/>
              </a:rPr>
              <a:t>INDUSTRIAL ETHERNET</a:t>
            </a:r>
            <a:endParaRPr lang="es-EC" sz="3600" b="1" kern="10" spc="720" dirty="0">
              <a:ln w="9525">
                <a:noFill/>
                <a:round/>
                <a:headEnd/>
                <a:tailEnd/>
              </a:ln>
              <a:solidFill>
                <a:srgbClr val="339966"/>
              </a:solidFill>
              <a:effectLst>
                <a:outerShdw dist="45791" dir="3378596" algn="ctr" rotWithShape="0">
                  <a:srgbClr val="4D4D4D">
                    <a:alpha val="80000"/>
                  </a:srgbClr>
                </a:outerShdw>
              </a:effectLst>
              <a:latin typeface="Arial Black"/>
            </a:endParaRPr>
          </a:p>
        </p:txBody>
      </p:sp>
    </p:spTree>
    <p:extLst>
      <p:ext uri="{BB962C8B-B14F-4D97-AF65-F5344CB8AC3E}">
        <p14:creationId xmlns:p14="http://schemas.microsoft.com/office/powerpoint/2010/main" xmlns="" val="247901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843808" y="745540"/>
            <a:ext cx="4042325"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DISEÑO DEL SOFTWARE  </a:t>
            </a:r>
            <a:endParaRPr lang="es-ES" sz="2800" b="1" dirty="0">
              <a:effectLst>
                <a:outerShdw blurRad="38100" dist="38100" dir="2700000" algn="tl">
                  <a:srgbClr val="C0C0C0"/>
                </a:outerShdw>
              </a:effectLst>
            </a:endParaRPr>
          </a:p>
        </p:txBody>
      </p:sp>
      <p:pic>
        <p:nvPicPr>
          <p:cNvPr id="12" name="11 Imagen"/>
          <p:cNvPicPr/>
          <p:nvPr/>
        </p:nvPicPr>
        <p:blipFill>
          <a:blip r:embed="rId4" cstate="print"/>
          <a:stretch>
            <a:fillRect/>
          </a:stretch>
        </p:blipFill>
        <p:spPr>
          <a:xfrm>
            <a:off x="1619876" y="1367489"/>
            <a:ext cx="5688632" cy="5229863"/>
          </a:xfrm>
          <a:prstGeom prst="rect">
            <a:avLst/>
          </a:prstGeom>
        </p:spPr>
      </p:pic>
    </p:spTree>
    <p:extLst>
      <p:ext uri="{BB962C8B-B14F-4D97-AF65-F5344CB8AC3E}">
        <p14:creationId xmlns:p14="http://schemas.microsoft.com/office/powerpoint/2010/main" xmlns="" val="42845069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443030" y="844941"/>
            <a:ext cx="4042325"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DISEÑO DEL SOFTWARE  </a:t>
            </a:r>
            <a:endParaRPr lang="es-ES" sz="2800" b="1" dirty="0">
              <a:effectLst>
                <a:outerShdw blurRad="38100" dist="38100" dir="2700000" algn="tl">
                  <a:srgbClr val="C0C0C0"/>
                </a:outerShdw>
              </a:effectLst>
            </a:endParaRPr>
          </a:p>
        </p:txBody>
      </p:sp>
      <p:pic>
        <p:nvPicPr>
          <p:cNvPr id="7169" name="Picture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552" y="3912482"/>
            <a:ext cx="7632848" cy="2180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WordArt 10"/>
          <p:cNvSpPr>
            <a:spLocks noChangeArrowheads="1" noChangeShapeType="1" noTextEdit="1"/>
          </p:cNvSpPr>
          <p:nvPr/>
        </p:nvSpPr>
        <p:spPr bwMode="auto">
          <a:xfrm>
            <a:off x="3455863" y="4401219"/>
            <a:ext cx="1800225" cy="1116013"/>
          </a:xfrm>
          <a:prstGeom prst="rect">
            <a:avLst/>
          </a:prstGeom>
        </p:spPr>
        <p:txBody>
          <a:bodyPr wrap="none" fromWordArt="1">
            <a:prstTxWarp prst="textStop">
              <a:avLst>
                <a:gd name="adj" fmla="val 22222"/>
              </a:avLst>
            </a:prstTxWarp>
          </a:bodyPr>
          <a:lstStyle/>
          <a:p>
            <a:pPr algn="ctr"/>
            <a:r>
              <a:rPr lang="es-EC" sz="3600" b="1" kern="10" spc="720" dirty="0">
                <a:ln w="9525">
                  <a:noFill/>
                  <a:round/>
                  <a:headEnd/>
                  <a:tailEnd/>
                </a:ln>
                <a:solidFill>
                  <a:srgbClr val="0000FF"/>
                </a:solidFill>
                <a:effectLst>
                  <a:outerShdw dist="45791" dir="3378596" algn="ctr" rotWithShape="0">
                    <a:srgbClr val="4D4D4D">
                      <a:alpha val="80000"/>
                    </a:srgbClr>
                  </a:outerShdw>
                </a:effectLst>
                <a:latin typeface="Arial Black"/>
              </a:rPr>
              <a:t>PLC</a:t>
            </a:r>
          </a:p>
        </p:txBody>
      </p:sp>
      <p:sp>
        <p:nvSpPr>
          <p:cNvPr id="15" name="WordArt 12"/>
          <p:cNvSpPr>
            <a:spLocks noChangeArrowheads="1" noChangeShapeType="1" noTextEdit="1"/>
          </p:cNvSpPr>
          <p:nvPr/>
        </p:nvSpPr>
        <p:spPr bwMode="auto">
          <a:xfrm>
            <a:off x="6516216" y="4215359"/>
            <a:ext cx="1800225" cy="1116013"/>
          </a:xfrm>
          <a:prstGeom prst="rect">
            <a:avLst/>
          </a:prstGeom>
        </p:spPr>
        <p:txBody>
          <a:bodyPr wrap="none" fromWordArt="1">
            <a:prstTxWarp prst="textStop">
              <a:avLst>
                <a:gd name="adj" fmla="val 22222"/>
              </a:avLst>
            </a:prstTxWarp>
          </a:bodyPr>
          <a:lstStyle/>
          <a:p>
            <a:pPr algn="ctr"/>
            <a:r>
              <a:rPr lang="es-EC" sz="3600" b="1" kern="10" spc="720" dirty="0">
                <a:ln w="9525">
                  <a:noFill/>
                  <a:round/>
                  <a:headEnd/>
                  <a:tailEnd/>
                </a:ln>
                <a:solidFill>
                  <a:srgbClr val="FFFF00"/>
                </a:solidFill>
                <a:effectLst>
                  <a:outerShdw dist="45791" dir="3378596" algn="ctr" rotWithShape="0">
                    <a:srgbClr val="4D4D4D">
                      <a:alpha val="80000"/>
                    </a:srgbClr>
                  </a:outerShdw>
                </a:effectLst>
                <a:latin typeface="Arial Black"/>
              </a:rPr>
              <a:t>HMI</a:t>
            </a:r>
          </a:p>
        </p:txBody>
      </p:sp>
      <p:pic>
        <p:nvPicPr>
          <p:cNvPr id="16" name="Picture 7" descr="WINCC FLEX"/>
          <p:cNvPicPr>
            <a:picLocks noChangeAspect="1" noChangeArrowheads="1"/>
          </p:cNvPicPr>
          <p:nvPr/>
        </p:nvPicPr>
        <p:blipFill>
          <a:blip r:embed="rId5" cstate="print"/>
          <a:srcRect/>
          <a:stretch>
            <a:fillRect/>
          </a:stretch>
        </p:blipFill>
        <p:spPr bwMode="auto">
          <a:xfrm>
            <a:off x="5918156" y="2194173"/>
            <a:ext cx="2780395" cy="1666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10 Imagen"/>
          <p:cNvPicPr/>
          <p:nvPr/>
        </p:nvPicPr>
        <p:blipFill>
          <a:blip r:embed="rId6" cstate="print"/>
          <a:srcRect l="28330" t="27273" r="28481" b="26619"/>
          <a:stretch>
            <a:fillRect/>
          </a:stretch>
        </p:blipFill>
        <p:spPr bwMode="auto">
          <a:xfrm>
            <a:off x="2843808" y="2204864"/>
            <a:ext cx="2880320" cy="1656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96757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1000" fill="hold"/>
                                        <p:tgtEl>
                                          <p:spTgt spid="16"/>
                                        </p:tgtEl>
                                        <p:attrNameLst>
                                          <p:attrName>ppt_x</p:attrName>
                                        </p:attrNameLst>
                                      </p:cBhvr>
                                      <p:tavLst>
                                        <p:tav tm="0">
                                          <p:val>
                                            <p:strVal val="1+#ppt_w/2"/>
                                          </p:val>
                                        </p:tav>
                                        <p:tav tm="100000">
                                          <p:val>
                                            <p:strVal val="#ppt_x"/>
                                          </p:val>
                                        </p:tav>
                                      </p:tavLst>
                                    </p:anim>
                                    <p:anim calcmode="lin" valueType="num">
                                      <p:cBhvr additive="base">
                                        <p:cTn id="19"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3149962" y="548680"/>
            <a:ext cx="2574166" cy="800219"/>
          </a:xfrm>
          <a:prstGeom prst="rect">
            <a:avLst/>
          </a:prstGeom>
        </p:spPr>
        <p:txBody>
          <a:bodyPr wrap="none">
            <a:spAutoFit/>
          </a:bodyPr>
          <a:lstStyle/>
          <a:p>
            <a:pPr algn="ctr"/>
            <a:r>
              <a:rPr lang="es-ES" sz="2800" b="1" dirty="0" smtClean="0">
                <a:effectLst>
                  <a:outerShdw blurRad="38100" dist="38100" dir="2700000" algn="tl">
                    <a:srgbClr val="C0C0C0"/>
                  </a:outerShdw>
                </a:effectLst>
              </a:rPr>
              <a:t>SIMATIC </a:t>
            </a:r>
            <a:r>
              <a:rPr lang="es-ES" sz="2800" b="1" dirty="0">
                <a:effectLst>
                  <a:outerShdw blurRad="38100" dist="38100" dir="2700000" algn="tl">
                    <a:srgbClr val="C0C0C0"/>
                  </a:outerShdw>
                </a:effectLst>
              </a:rPr>
              <a:t>STEP 7</a:t>
            </a:r>
          </a:p>
          <a:p>
            <a:pPr algn="ctr"/>
            <a:r>
              <a:rPr lang="es-ES" b="1" dirty="0" smtClean="0">
                <a:effectLst>
                  <a:outerShdw blurRad="38100" dist="38100" dir="2700000" algn="tl">
                    <a:srgbClr val="C0C0C0"/>
                  </a:outerShdw>
                </a:effectLst>
              </a:rPr>
              <a:t>  </a:t>
            </a:r>
            <a:endParaRPr lang="es-ES" b="1" dirty="0">
              <a:effectLst>
                <a:outerShdw blurRad="38100" dist="38100" dir="2700000" algn="tl">
                  <a:srgbClr val="C0C0C0"/>
                </a:outerShdw>
              </a:effectLst>
            </a:endParaRPr>
          </a:p>
        </p:txBody>
      </p:sp>
      <p:pic>
        <p:nvPicPr>
          <p:cNvPr id="9" name="8 Imagen"/>
          <p:cNvPicPr/>
          <p:nvPr/>
        </p:nvPicPr>
        <p:blipFill>
          <a:blip r:embed="rId4" cstate="print"/>
          <a:srcRect/>
          <a:stretch>
            <a:fillRect/>
          </a:stretch>
        </p:blipFill>
        <p:spPr bwMode="auto">
          <a:xfrm>
            <a:off x="5167661" y="1268760"/>
            <a:ext cx="2644699" cy="2520280"/>
          </a:xfrm>
          <a:prstGeom prst="rect">
            <a:avLst/>
          </a:prstGeom>
          <a:noFill/>
          <a:ln w="9525">
            <a:noFill/>
            <a:miter lim="800000"/>
            <a:headEnd/>
            <a:tailEnd/>
          </a:ln>
        </p:spPr>
      </p:pic>
      <p:pic>
        <p:nvPicPr>
          <p:cNvPr id="10" name="9 Imagen"/>
          <p:cNvPicPr/>
          <p:nvPr/>
        </p:nvPicPr>
        <p:blipFill>
          <a:blip r:embed="rId5" cstate="print"/>
          <a:srcRect l="28330" t="27273" r="28481" b="26619"/>
          <a:stretch>
            <a:fillRect/>
          </a:stretch>
        </p:blipFill>
        <p:spPr bwMode="auto">
          <a:xfrm>
            <a:off x="1331640" y="1268760"/>
            <a:ext cx="3407449" cy="2330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 name="6 Diagrama"/>
          <p:cNvGraphicFramePr/>
          <p:nvPr>
            <p:extLst>
              <p:ext uri="{D42A27DB-BD31-4B8C-83A1-F6EECF244321}">
                <p14:modId xmlns:p14="http://schemas.microsoft.com/office/powerpoint/2010/main" xmlns="" val="3470490659"/>
              </p:ext>
            </p:extLst>
          </p:nvPr>
        </p:nvGraphicFramePr>
        <p:xfrm>
          <a:off x="2051720" y="3933056"/>
          <a:ext cx="5784304" cy="25000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9742850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891951" y="817548"/>
            <a:ext cx="5560369"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WINCC FLEXIBLE ADVANCED 2008  </a:t>
            </a:r>
            <a:endParaRPr lang="es-ES" sz="2800" b="1" dirty="0">
              <a:effectLst>
                <a:outerShdw blurRad="38100" dist="38100" dir="2700000" algn="tl">
                  <a:srgbClr val="C0C0C0"/>
                </a:outerShdw>
              </a:effectLst>
            </a:endParaRPr>
          </a:p>
        </p:txBody>
      </p:sp>
      <p:pic>
        <p:nvPicPr>
          <p:cNvPr id="7" name="Picture 7" descr="WINCC FLEX"/>
          <p:cNvPicPr>
            <a:picLocks noChangeAspect="1" noChangeArrowheads="1"/>
          </p:cNvPicPr>
          <p:nvPr/>
        </p:nvPicPr>
        <p:blipFill>
          <a:blip r:embed="rId4" cstate="print"/>
          <a:srcRect/>
          <a:stretch>
            <a:fillRect/>
          </a:stretch>
        </p:blipFill>
        <p:spPr bwMode="auto">
          <a:xfrm>
            <a:off x="2842416" y="1556792"/>
            <a:ext cx="2929253" cy="1756117"/>
          </a:xfrm>
          <a:prstGeom prst="rect">
            <a:avLst/>
          </a:prstGeom>
          <a:noFill/>
        </p:spPr>
      </p:pic>
      <p:graphicFrame>
        <p:nvGraphicFramePr>
          <p:cNvPr id="8" name="7 Diagrama"/>
          <p:cNvGraphicFramePr/>
          <p:nvPr>
            <p:extLst>
              <p:ext uri="{D42A27DB-BD31-4B8C-83A1-F6EECF244321}">
                <p14:modId xmlns:p14="http://schemas.microsoft.com/office/powerpoint/2010/main" xmlns="" val="2744076276"/>
              </p:ext>
            </p:extLst>
          </p:nvPr>
        </p:nvGraphicFramePr>
        <p:xfrm>
          <a:off x="1331640" y="3312909"/>
          <a:ext cx="6264695" cy="32124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222247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975174" y="900589"/>
            <a:ext cx="5117106" cy="800219"/>
          </a:xfrm>
          <a:prstGeom prst="rect">
            <a:avLst/>
          </a:prstGeom>
        </p:spPr>
        <p:txBody>
          <a:bodyPr wrap="none">
            <a:spAutoFit/>
          </a:bodyPr>
          <a:lstStyle/>
          <a:p>
            <a:pPr algn="ctr"/>
            <a:r>
              <a:rPr lang="es-ES" sz="2800" b="1" dirty="0">
                <a:effectLst>
                  <a:outerShdw blurRad="38100" dist="38100" dir="2700000" algn="tl">
                    <a:srgbClr val="C0C0C0"/>
                  </a:outerShdw>
                </a:effectLst>
              </a:rPr>
              <a:t>Regulación del controlador PID  </a:t>
            </a:r>
          </a:p>
          <a:p>
            <a:pPr algn="ctr"/>
            <a:endParaRPr lang="es-ES" b="1" dirty="0">
              <a:effectLst>
                <a:outerShdw blurRad="38100" dist="38100" dir="2700000" algn="tl">
                  <a:srgbClr val="C0C0C0"/>
                </a:outerShdw>
              </a:effectLst>
            </a:endParaRPr>
          </a:p>
        </p:txBody>
      </p:sp>
      <p:pic>
        <p:nvPicPr>
          <p:cNvPr id="7" name="6 Imagen"/>
          <p:cNvPicPr/>
          <p:nvPr/>
        </p:nvPicPr>
        <p:blipFill>
          <a:blip r:embed="rId4" cstate="print"/>
          <a:srcRect/>
          <a:stretch>
            <a:fillRect/>
          </a:stretch>
        </p:blipFill>
        <p:spPr bwMode="auto">
          <a:xfrm>
            <a:off x="2143572" y="1410161"/>
            <a:ext cx="4648200" cy="5403215"/>
          </a:xfrm>
          <a:prstGeom prst="rect">
            <a:avLst/>
          </a:prstGeom>
          <a:noFill/>
          <a:ln w="9525">
            <a:noFill/>
            <a:miter lim="800000"/>
            <a:headEnd/>
            <a:tailEnd/>
          </a:ln>
        </p:spPr>
      </p:pic>
    </p:spTree>
    <p:extLst>
      <p:ext uri="{BB962C8B-B14F-4D97-AF65-F5344CB8AC3E}">
        <p14:creationId xmlns:p14="http://schemas.microsoft.com/office/powerpoint/2010/main" xmlns="" val="4199080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Text Box 5"/>
          <p:cNvSpPr txBox="1">
            <a:spLocks noChangeArrowheads="1"/>
          </p:cNvSpPr>
          <p:nvPr/>
        </p:nvSpPr>
        <p:spPr bwMode="auto">
          <a:xfrm>
            <a:off x="162942" y="1189681"/>
            <a:ext cx="8945562" cy="461665"/>
          </a:xfrm>
          <a:prstGeom prst="rect">
            <a:avLst/>
          </a:prstGeom>
          <a:noFill/>
          <a:ln w="9525">
            <a:noFill/>
            <a:miter lim="800000"/>
            <a:headEnd/>
            <a:tailEnd/>
          </a:ln>
          <a:effectLst/>
        </p:spPr>
        <p:txBody>
          <a:bodyPr wrap="square">
            <a:spAutoFit/>
          </a:bodyPr>
          <a:lstStyle/>
          <a:p>
            <a:r>
              <a:rPr lang="es-ES" sz="2400" b="1" dirty="0" smtClean="0">
                <a:effectLst>
                  <a:outerShdw blurRad="38100" dist="38100" dir="2700000" algn="tl">
                    <a:srgbClr val="C0C0C0"/>
                  </a:outerShdw>
                </a:effectLst>
              </a:rPr>
              <a:t>LABORATORIOS </a:t>
            </a:r>
            <a:r>
              <a:rPr lang="es-ES" sz="2400" b="1" dirty="0">
                <a:effectLst>
                  <a:outerShdw blurRad="38100" dist="38100" dir="2700000" algn="tl">
                    <a:srgbClr val="C0C0C0"/>
                  </a:outerShdw>
                </a:effectLst>
              </a:rPr>
              <a:t>I</a:t>
            </a:r>
            <a:r>
              <a:rPr lang="es-ES" sz="2400" b="1" dirty="0" smtClean="0">
                <a:effectLst>
                  <a:outerShdw blurRad="38100" dist="38100" dir="2700000" algn="tl">
                    <a:srgbClr val="C0C0C0"/>
                  </a:outerShdw>
                </a:effectLst>
              </a:rPr>
              <a:t>NDUSTRIALES FARMACÉUTICOS ECUATORIANOS </a:t>
            </a:r>
            <a:endParaRPr lang="es-ES" sz="2400" b="1" dirty="0">
              <a:effectLst>
                <a:outerShdw blurRad="38100" dist="38100" dir="2700000" algn="tl">
                  <a:srgbClr val="C0C0C0"/>
                </a:outerShdw>
              </a:effectLst>
            </a:endParaRPr>
          </a:p>
        </p:txBody>
      </p:sp>
      <p:pic>
        <p:nvPicPr>
          <p:cNvPr id="6" name="5 Imagen"/>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91880" y="329616"/>
            <a:ext cx="1944216" cy="860065"/>
          </a:xfrm>
          <a:prstGeom prst="rect">
            <a:avLst/>
          </a:prstGeom>
          <a:noFill/>
          <a:ln>
            <a:noFill/>
          </a:ln>
        </p:spPr>
      </p:pic>
      <p:pic>
        <p:nvPicPr>
          <p:cNvPr id="7" name="6 Imagen"/>
          <p:cNvPicPr/>
          <p:nvPr/>
        </p:nvPicPr>
        <p:blipFill>
          <a:blip r:embed="rId5" cstate="print"/>
          <a:stretch>
            <a:fillRect/>
          </a:stretch>
        </p:blipFill>
        <p:spPr>
          <a:xfrm>
            <a:off x="3995936" y="1567692"/>
            <a:ext cx="5004048" cy="4680520"/>
          </a:xfrm>
          <a:prstGeom prst="rect">
            <a:avLst/>
          </a:prstGeom>
        </p:spPr>
      </p:pic>
      <p:sp>
        <p:nvSpPr>
          <p:cNvPr id="8" name="6 Marcador de contenido"/>
          <p:cNvSpPr txBox="1">
            <a:spLocks/>
          </p:cNvSpPr>
          <p:nvPr/>
        </p:nvSpPr>
        <p:spPr>
          <a:xfrm>
            <a:off x="388743" y="1715983"/>
            <a:ext cx="3730752" cy="2516912"/>
          </a:xfrm>
          <a:prstGeom prst="rect">
            <a:avLst/>
          </a:prstGeom>
        </p:spPr>
        <p:txBody>
          <a:bodyPr>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s-ES" sz="1600" dirty="0"/>
              <a:t>F</a:t>
            </a:r>
            <a:r>
              <a:rPr lang="es-ES" sz="1600" dirty="0" smtClean="0"/>
              <a:t>undada </a:t>
            </a:r>
            <a:r>
              <a:rPr lang="es-ES" sz="1600" dirty="0"/>
              <a:t>en 1940 </a:t>
            </a:r>
          </a:p>
          <a:p>
            <a:r>
              <a:rPr lang="es-ES" sz="1600" dirty="0" smtClean="0"/>
              <a:t>Elaboración </a:t>
            </a:r>
            <a:r>
              <a:rPr lang="es-ES" sz="1600" dirty="0"/>
              <a:t>de productos farmacéuticos, químicos y biológicos </a:t>
            </a:r>
            <a:r>
              <a:rPr lang="es-ES" sz="1600" dirty="0" smtClean="0"/>
              <a:t>.</a:t>
            </a:r>
            <a:endParaRPr lang="es-ES" sz="1600" dirty="0"/>
          </a:p>
          <a:p>
            <a:r>
              <a:rPr lang="es-EC" sz="1600" dirty="0" smtClean="0"/>
              <a:t>Se </a:t>
            </a:r>
            <a:r>
              <a:rPr lang="es-EC" sz="1600" dirty="0"/>
              <a:t>enfoca en tres grupos principales de negocio: Salud Humana, Salud Animal y Consumo Masivo. </a:t>
            </a:r>
          </a:p>
        </p:txBody>
      </p:sp>
      <p:sp>
        <p:nvSpPr>
          <p:cNvPr id="9" name="6 Marcador de contenido"/>
          <p:cNvSpPr txBox="1">
            <a:spLocks/>
          </p:cNvSpPr>
          <p:nvPr/>
        </p:nvSpPr>
        <p:spPr>
          <a:xfrm>
            <a:off x="388743" y="3429000"/>
            <a:ext cx="3730752" cy="2516912"/>
          </a:xfrm>
          <a:prstGeom prst="rect">
            <a:avLst/>
          </a:prstGeom>
        </p:spPr>
        <p:txBody>
          <a:bodyPr>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s-EC" sz="2200" b="1" dirty="0" smtClean="0"/>
              <a:t>ÁREAS DE PRODUCCIÓN</a:t>
            </a:r>
          </a:p>
          <a:p>
            <a:pPr marL="274320" lvl="3" indent="-274320"/>
            <a:r>
              <a:rPr lang="es-EC" b="1" dirty="0"/>
              <a:t>Sección </a:t>
            </a:r>
            <a:r>
              <a:rPr lang="es-EC" b="1" dirty="0" smtClean="0"/>
              <a:t>Inyectables</a:t>
            </a:r>
          </a:p>
          <a:p>
            <a:pPr marL="274320" lvl="3" indent="-274320"/>
            <a:r>
              <a:rPr lang="es-EC" b="1" dirty="0"/>
              <a:t>Sección Galénicos</a:t>
            </a:r>
            <a:endParaRPr lang="es-ES" b="1" dirty="0"/>
          </a:p>
          <a:p>
            <a:pPr marL="274320" lvl="3" indent="-274320"/>
            <a:r>
              <a:rPr lang="es-EC" b="1" dirty="0"/>
              <a:t>Sección de Penicilinas</a:t>
            </a:r>
            <a:endParaRPr lang="es-ES" b="1" dirty="0"/>
          </a:p>
          <a:p>
            <a:pPr marL="274320" lvl="3" indent="-274320"/>
            <a:r>
              <a:rPr lang="es-EC" b="1" dirty="0"/>
              <a:t>Sección de Empaque</a:t>
            </a:r>
            <a:endParaRPr lang="es-ES" b="1" dirty="0"/>
          </a:p>
          <a:p>
            <a:pPr marL="274320" lvl="3" indent="-274320"/>
            <a:r>
              <a:rPr lang="es-EC" b="1" dirty="0"/>
              <a:t>Sección de Producción Biológica</a:t>
            </a:r>
            <a:endParaRPr lang="es-ES" b="1" dirty="0"/>
          </a:p>
          <a:p>
            <a:pPr marL="274320" lvl="3" indent="-274320"/>
            <a:r>
              <a:rPr lang="es-EC" b="1" dirty="0"/>
              <a:t>Sección </a:t>
            </a:r>
            <a:r>
              <a:rPr lang="es-EC" b="1" dirty="0" err="1"/>
              <a:t>Agrovet</a:t>
            </a:r>
            <a:endParaRPr lang="es-ES" b="1" dirty="0"/>
          </a:p>
          <a:p>
            <a:pPr marL="274320" lvl="3" indent="-274320"/>
            <a:endParaRPr lang="es-ES" b="1" dirty="0"/>
          </a:p>
          <a:p>
            <a:endParaRPr lang="es-EC" sz="2200" dirty="0"/>
          </a:p>
        </p:txBody>
      </p:sp>
    </p:spTree>
    <p:extLst>
      <p:ext uri="{BB962C8B-B14F-4D97-AF65-F5344CB8AC3E}">
        <p14:creationId xmlns:p14="http://schemas.microsoft.com/office/powerpoint/2010/main" xmlns="" val="3234804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156941" y="545059"/>
            <a:ext cx="4488729" cy="461665"/>
          </a:xfrm>
          <a:prstGeom prst="rect">
            <a:avLst/>
          </a:prstGeom>
        </p:spPr>
        <p:txBody>
          <a:bodyPr wrap="none">
            <a:spAutoFit/>
          </a:bodyPr>
          <a:lstStyle/>
          <a:p>
            <a:pPr algn="ctr"/>
            <a:r>
              <a:rPr lang="es-ES" sz="2400" b="1" dirty="0">
                <a:effectLst>
                  <a:outerShdw blurRad="38100" dist="38100" dir="2700000" algn="tl">
                    <a:srgbClr val="C0C0C0"/>
                  </a:outerShdw>
                </a:effectLst>
              </a:rPr>
              <a:t>Regulación del controlador PID   </a:t>
            </a:r>
          </a:p>
        </p:txBody>
      </p:sp>
      <p:pic>
        <p:nvPicPr>
          <p:cNvPr id="6" name="5 Imagen"/>
          <p:cNvPicPr/>
          <p:nvPr/>
        </p:nvPicPr>
        <p:blipFill>
          <a:blip r:embed="rId4" cstate="print"/>
          <a:srcRect/>
          <a:stretch>
            <a:fillRect/>
          </a:stretch>
        </p:blipFill>
        <p:spPr bwMode="auto">
          <a:xfrm>
            <a:off x="2070372" y="969828"/>
            <a:ext cx="4661868" cy="2088232"/>
          </a:xfrm>
          <a:prstGeom prst="rect">
            <a:avLst/>
          </a:prstGeom>
          <a:noFill/>
          <a:ln w="9525">
            <a:noFill/>
            <a:miter lim="800000"/>
            <a:headEnd/>
            <a:tailEnd/>
          </a:ln>
        </p:spPr>
      </p:pic>
      <p:graphicFrame>
        <p:nvGraphicFramePr>
          <p:cNvPr id="7" name="6 Tabla"/>
          <p:cNvGraphicFramePr>
            <a:graphicFrameLocks noGrp="1"/>
          </p:cNvGraphicFramePr>
          <p:nvPr>
            <p:extLst>
              <p:ext uri="{D42A27DB-BD31-4B8C-83A1-F6EECF244321}">
                <p14:modId xmlns:p14="http://schemas.microsoft.com/office/powerpoint/2010/main" xmlns="" val="3189689162"/>
              </p:ext>
            </p:extLst>
          </p:nvPr>
        </p:nvGraphicFramePr>
        <p:xfrm>
          <a:off x="665890" y="3075254"/>
          <a:ext cx="8262664" cy="3128392"/>
        </p:xfrm>
        <a:graphic>
          <a:graphicData uri="http://schemas.openxmlformats.org/drawingml/2006/table">
            <a:tbl>
              <a:tblPr firstRow="1" firstCol="1" bandRow="1">
                <a:tableStyleId>{69012ECD-51FC-41F1-AA8D-1B2483CD663E}</a:tableStyleId>
              </a:tblPr>
              <a:tblGrid>
                <a:gridCol w="1095915"/>
                <a:gridCol w="1296144"/>
                <a:gridCol w="5870605"/>
              </a:tblGrid>
              <a:tr h="353746">
                <a:tc>
                  <a:txBody>
                    <a:bodyPr/>
                    <a:lstStyle/>
                    <a:p>
                      <a:pPr algn="ctr">
                        <a:lnSpc>
                          <a:spcPct val="150000"/>
                        </a:lnSpc>
                        <a:spcAft>
                          <a:spcPts val="0"/>
                        </a:spcAft>
                      </a:pPr>
                      <a:r>
                        <a:rPr lang="es-EC" sz="1400" b="1" dirty="0" smtClean="0">
                          <a:effectLst/>
                          <a:latin typeface="+mn-lt"/>
                          <a:ea typeface="Calibri"/>
                          <a:cs typeface="Times New Roman" pitchFamily="18" charset="0"/>
                        </a:rPr>
                        <a:t>Parámetro</a:t>
                      </a:r>
                      <a:endParaRPr lang="es-EC" sz="1400" b="1" dirty="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s-EC" sz="1400" baseline="0" dirty="0" smtClean="0">
                          <a:effectLst/>
                          <a:latin typeface="+mn-lt"/>
                        </a:rPr>
                        <a:t> Tipo de datos</a:t>
                      </a:r>
                    </a:p>
                    <a:p>
                      <a:pPr algn="ctr">
                        <a:lnSpc>
                          <a:spcPct val="150000"/>
                        </a:lnSpc>
                        <a:spcAft>
                          <a:spcPts val="0"/>
                        </a:spcAft>
                      </a:pPr>
                      <a:endParaRPr lang="es-EC" sz="1400" b="1" dirty="0">
                        <a:effectLst/>
                        <a:latin typeface="+mn-lt"/>
                        <a:ea typeface="Calibri"/>
                        <a:cs typeface="Times New Roman" pitchFamily="18" charset="0"/>
                      </a:endParaRPr>
                    </a:p>
                  </a:txBody>
                  <a:tcPr marL="68580" marR="68580" marT="0" marB="0"/>
                </a:tc>
                <a:tc>
                  <a:txBody>
                    <a:bodyPr/>
                    <a:lstStyle/>
                    <a:p>
                      <a:pPr algn="ctr">
                        <a:lnSpc>
                          <a:spcPct val="100000"/>
                        </a:lnSpc>
                        <a:spcAft>
                          <a:spcPts val="0"/>
                        </a:spcAft>
                      </a:pPr>
                      <a:r>
                        <a:rPr lang="es-EC" sz="1400" b="1" dirty="0" smtClean="0">
                          <a:effectLst/>
                          <a:latin typeface="+mn-lt"/>
                          <a:ea typeface="Calibri"/>
                          <a:cs typeface="Times New Roman" pitchFamily="18" charset="0"/>
                        </a:rPr>
                        <a:t>Descripción</a:t>
                      </a:r>
                      <a:endParaRPr lang="es-EC" sz="1400" b="1" dirty="0">
                        <a:effectLst/>
                        <a:latin typeface="+mn-lt"/>
                        <a:ea typeface="Calibri"/>
                        <a:cs typeface="Times New Roman" pitchFamily="18" charset="0"/>
                      </a:endParaRPr>
                    </a:p>
                  </a:txBody>
                  <a:tcPr marL="68580" marR="68580" marT="0" marB="0"/>
                </a:tc>
              </a:tr>
              <a:tr h="347758">
                <a:tc>
                  <a:txBody>
                    <a:bodyPr/>
                    <a:lstStyle/>
                    <a:p>
                      <a:pPr algn="ctr"/>
                      <a:r>
                        <a:rPr lang="es-ES" sz="1400" b="0" i="0" u="none" strike="noStrike" kern="1200" baseline="0" dirty="0" smtClean="0">
                          <a:solidFill>
                            <a:schemeClr val="tx1"/>
                          </a:solidFill>
                          <a:latin typeface="+mn-lt"/>
                          <a:ea typeface="+mn-ea"/>
                          <a:cs typeface="+mn-cs"/>
                        </a:rPr>
                        <a:t>SP_INT</a:t>
                      </a:r>
                      <a:endParaRPr lang="es-ES" sz="1400" dirty="0"/>
                    </a:p>
                  </a:txBody>
                  <a:tcPr marL="68580" marR="68580" marT="0" marB="0"/>
                </a:tc>
                <a:tc>
                  <a:txBody>
                    <a:bodyPr/>
                    <a:lstStyle/>
                    <a:p>
                      <a:pPr algn="ctr"/>
                      <a:r>
                        <a:rPr lang="es-ES" sz="1400" b="0" i="0" u="none" strike="noStrike" kern="1200" baseline="0" dirty="0" smtClean="0">
                          <a:solidFill>
                            <a:schemeClr val="tx1"/>
                          </a:solidFill>
                          <a:latin typeface="+mn-lt"/>
                          <a:ea typeface="+mn-ea"/>
                          <a:cs typeface="+mn-cs"/>
                        </a:rPr>
                        <a:t>REAL</a:t>
                      </a:r>
                      <a:endParaRPr lang="es-ES" sz="1400" dirty="0"/>
                    </a:p>
                  </a:txBody>
                  <a:tcPr marL="68580" marR="68580" marT="0" marB="0"/>
                </a:tc>
                <a:tc>
                  <a:txBody>
                    <a:bodyPr/>
                    <a:lstStyle/>
                    <a:p>
                      <a:pPr algn="ctr">
                        <a:lnSpc>
                          <a:spcPct val="150000"/>
                        </a:lnSpc>
                        <a:spcAft>
                          <a:spcPts val="0"/>
                        </a:spcAft>
                        <a:buFont typeface="Arial" pitchFamily="34" charset="0"/>
                        <a:buNone/>
                      </a:pPr>
                      <a:r>
                        <a:rPr lang="es-EC" sz="1200" baseline="0" dirty="0" smtClean="0">
                          <a:effectLst/>
                          <a:latin typeface="+mn-lt"/>
                          <a:ea typeface="Calibri"/>
                          <a:cs typeface="Times New Roman" pitchFamily="18" charset="0"/>
                        </a:rPr>
                        <a:t>INTERNAL SETPOINT / Consigna interna. </a:t>
                      </a:r>
                    </a:p>
                  </a:txBody>
                  <a:tcPr marL="68580" marR="68580" marT="0" marB="0"/>
                </a:tc>
              </a:tr>
              <a:tr h="347758">
                <a:tc>
                  <a:txBody>
                    <a:bodyPr/>
                    <a:lstStyle/>
                    <a:p>
                      <a:pPr algn="ctr"/>
                      <a:r>
                        <a:rPr lang="es-ES" sz="1400" b="0" i="0" u="none" strike="noStrike" kern="1200" baseline="0" dirty="0" smtClean="0">
                          <a:solidFill>
                            <a:schemeClr val="tx1"/>
                          </a:solidFill>
                          <a:latin typeface="+mn-lt"/>
                          <a:ea typeface="+mn-ea"/>
                          <a:cs typeface="+mn-cs"/>
                        </a:rPr>
                        <a:t>PVPER_ON</a:t>
                      </a:r>
                      <a:endParaRPr lang="es-ES" sz="1400" dirty="0"/>
                    </a:p>
                  </a:txBody>
                  <a:tcPr marL="68580" marR="68580" marT="0" marB="0"/>
                </a:tc>
                <a:tc>
                  <a:txBody>
                    <a:bodyPr/>
                    <a:lstStyle/>
                    <a:p>
                      <a:pPr algn="ctr"/>
                      <a:r>
                        <a:rPr lang="es-ES" sz="1400" b="0" i="0" u="none" strike="noStrike" kern="1200" baseline="0" dirty="0" smtClean="0">
                          <a:solidFill>
                            <a:schemeClr val="tx1"/>
                          </a:solidFill>
                          <a:latin typeface="+mn-lt"/>
                          <a:ea typeface="+mn-ea"/>
                          <a:cs typeface="+mn-cs"/>
                        </a:rPr>
                        <a:t>BOOL</a:t>
                      </a:r>
                      <a:endParaRPr lang="es-ES" sz="1400" dirty="0"/>
                    </a:p>
                  </a:txBody>
                  <a:tcPr marL="68580" marR="68580" marT="0" marB="0"/>
                </a:tc>
                <a:tc>
                  <a:txBody>
                    <a:bodyPr/>
                    <a:lstStyle/>
                    <a:p>
                      <a:pPr algn="ctr">
                        <a:lnSpc>
                          <a:spcPct val="150000"/>
                        </a:lnSpc>
                        <a:spcAft>
                          <a:spcPts val="0"/>
                        </a:spcAft>
                        <a:buFont typeface="Arial" pitchFamily="34" charset="0"/>
                        <a:buNone/>
                      </a:pPr>
                      <a:r>
                        <a:rPr lang="es-ES" sz="1200" baseline="0" dirty="0" smtClean="0">
                          <a:effectLst/>
                          <a:latin typeface="+mn-lt"/>
                          <a:ea typeface="Calibri"/>
                          <a:cs typeface="Times New Roman" pitchFamily="18" charset="0"/>
                        </a:rPr>
                        <a:t>PROCESS VARIABLE PERIPHERY ON / Conectar valor real de periferia. </a:t>
                      </a:r>
                      <a:endParaRPr lang="es-EC" sz="1200" baseline="0" dirty="0" smtClean="0">
                        <a:effectLst/>
                        <a:latin typeface="+mn-lt"/>
                        <a:ea typeface="Calibri"/>
                        <a:cs typeface="Times New Roman" pitchFamily="18" charset="0"/>
                      </a:endParaRPr>
                    </a:p>
                  </a:txBody>
                  <a:tcPr marL="68580" marR="68580" marT="0" marB="0"/>
                </a:tc>
              </a:tr>
              <a:tr h="347758">
                <a:tc>
                  <a:txBody>
                    <a:bodyPr/>
                    <a:lstStyle/>
                    <a:p>
                      <a:pPr algn="ctr"/>
                      <a:r>
                        <a:rPr lang="es-ES" sz="1400" b="0" dirty="0" smtClean="0"/>
                        <a:t>PV_PER</a:t>
                      </a:r>
                      <a:endParaRPr lang="es-ES" sz="1400" b="0" dirty="0"/>
                    </a:p>
                  </a:txBody>
                  <a:tcPr marL="68580" marR="68580" marT="0" marB="0"/>
                </a:tc>
                <a:tc>
                  <a:txBody>
                    <a:bodyPr/>
                    <a:lstStyle/>
                    <a:p>
                      <a:pPr algn="ctr"/>
                      <a:r>
                        <a:rPr lang="es-ES" sz="1400" b="0" i="0" u="none" strike="noStrike" kern="1200" baseline="0" dirty="0" smtClean="0">
                          <a:solidFill>
                            <a:schemeClr val="tx1"/>
                          </a:solidFill>
                          <a:latin typeface="+mn-lt"/>
                          <a:ea typeface="+mn-ea"/>
                          <a:cs typeface="+mn-cs"/>
                        </a:rPr>
                        <a:t>WORD</a:t>
                      </a:r>
                      <a:endParaRPr lang="es-ES" sz="1400" dirty="0"/>
                    </a:p>
                  </a:txBody>
                  <a:tcPr marL="68580" marR="68580" marT="0" marB="0"/>
                </a:tc>
                <a:tc>
                  <a:txBody>
                    <a:bodyPr/>
                    <a:lstStyle/>
                    <a:p>
                      <a:pPr algn="ctr"/>
                      <a:r>
                        <a:rPr lang="es-ES" sz="1200" b="0" i="0" u="none" strike="noStrike" kern="1200" baseline="0" dirty="0" smtClean="0">
                          <a:solidFill>
                            <a:schemeClr val="tx1"/>
                          </a:solidFill>
                          <a:latin typeface="+mn-lt"/>
                          <a:ea typeface="+mn-ea"/>
                          <a:cs typeface="+mn-cs"/>
                        </a:rPr>
                        <a:t>PROCESS VARIABLE PERIPHERY / Valor real de periferia. </a:t>
                      </a:r>
                      <a:endParaRPr lang="es-EC" sz="1200" baseline="0" dirty="0" smtClean="0">
                        <a:effectLst/>
                        <a:latin typeface="+mn-lt"/>
                        <a:ea typeface="Calibri"/>
                        <a:cs typeface="Times New Roman" pitchFamily="18" charset="0"/>
                      </a:endParaRPr>
                    </a:p>
                  </a:txBody>
                  <a:tcPr marL="68580" marR="68580" marT="0" marB="0"/>
                </a:tc>
              </a:tr>
              <a:tr h="347758">
                <a:tc>
                  <a:txBody>
                    <a:bodyPr/>
                    <a:lstStyle/>
                    <a:p>
                      <a:pPr algn="ctr"/>
                      <a:r>
                        <a:rPr lang="es-EC" sz="1400" b="0" kern="1200" dirty="0" smtClean="0">
                          <a:solidFill>
                            <a:schemeClr val="tx1"/>
                          </a:solidFill>
                          <a:effectLst/>
                          <a:latin typeface="+mn-lt"/>
                          <a:ea typeface="+mn-ea"/>
                          <a:cs typeface="+mn-cs"/>
                        </a:rPr>
                        <a:t>CPR_IN</a:t>
                      </a:r>
                      <a:endParaRPr lang="es-ES" sz="1400" b="0" dirty="0"/>
                    </a:p>
                  </a:txBody>
                  <a:tcPr marL="68580" marR="68580" marT="0" marB="0"/>
                </a:tc>
                <a:tc>
                  <a:txBody>
                    <a:bodyPr/>
                    <a:lstStyle/>
                    <a:p>
                      <a:pPr algn="ctr"/>
                      <a:r>
                        <a:rPr lang="es-ES" sz="1400" dirty="0" smtClean="0"/>
                        <a:t>Función</a:t>
                      </a:r>
                      <a:endParaRPr lang="es-ES" sz="1400" dirty="0"/>
                    </a:p>
                  </a:txBody>
                  <a:tcPr marL="68580" marR="68580" marT="0" marB="0"/>
                </a:tc>
                <a:tc>
                  <a:txBody>
                    <a:bodyPr/>
                    <a:lstStyle/>
                    <a:p>
                      <a:pPr algn="ctr"/>
                      <a:r>
                        <a:rPr lang="es-ES" sz="1200" baseline="0" dirty="0" smtClean="0">
                          <a:effectLst/>
                          <a:latin typeface="+mn-lt"/>
                          <a:ea typeface="Calibri"/>
                          <a:cs typeface="Times New Roman" pitchFamily="18" charset="0"/>
                        </a:rPr>
                        <a:t>Transforma los valores enteros de PV_PER a valores reales</a:t>
                      </a:r>
                      <a:endParaRPr lang="es-EC" sz="1200" baseline="0" dirty="0" smtClean="0">
                        <a:effectLst/>
                        <a:latin typeface="+mn-lt"/>
                        <a:ea typeface="Calibri"/>
                        <a:cs typeface="Times New Roman" pitchFamily="18" charset="0"/>
                      </a:endParaRPr>
                    </a:p>
                  </a:txBody>
                  <a:tcPr marL="68580" marR="68580" marT="0" marB="0"/>
                </a:tc>
              </a:tr>
              <a:tr h="347758">
                <a:tc>
                  <a:txBody>
                    <a:bodyPr/>
                    <a:lstStyle/>
                    <a:p>
                      <a:pPr algn="ctr"/>
                      <a:r>
                        <a:rPr lang="es-EC" sz="1400" b="0" kern="1200" dirty="0" smtClean="0">
                          <a:solidFill>
                            <a:schemeClr val="tx1"/>
                          </a:solidFill>
                          <a:effectLst/>
                          <a:latin typeface="+mn-lt"/>
                          <a:ea typeface="+mn-ea"/>
                          <a:cs typeface="+mn-cs"/>
                        </a:rPr>
                        <a:t>PV_NORM</a:t>
                      </a:r>
                      <a:endParaRPr lang="es-ES" sz="1400" b="0" dirty="0"/>
                    </a:p>
                  </a:txBody>
                  <a:tcPr marL="68580" marR="68580" marT="0" marB="0"/>
                </a:tc>
                <a:tc>
                  <a:txBody>
                    <a:bodyPr/>
                    <a:lstStyle/>
                    <a:p>
                      <a:pPr algn="ctr"/>
                      <a:r>
                        <a:rPr lang="es-ES" sz="1400" dirty="0" smtClean="0"/>
                        <a:t>Función</a:t>
                      </a:r>
                      <a:endParaRPr lang="es-ES" sz="1400" dirty="0"/>
                    </a:p>
                  </a:txBody>
                  <a:tcPr marL="68580" marR="68580" marT="0" marB="0"/>
                </a:tc>
                <a:tc>
                  <a:txBody>
                    <a:bodyPr/>
                    <a:lstStyle/>
                    <a:p>
                      <a:pPr algn="ctr"/>
                      <a:r>
                        <a:rPr lang="es-ES" sz="1200" baseline="0" dirty="0" smtClean="0">
                          <a:effectLst/>
                          <a:latin typeface="+mn-lt"/>
                          <a:ea typeface="Calibri"/>
                          <a:cs typeface="Times New Roman" pitchFamily="18" charset="0"/>
                        </a:rPr>
                        <a:t>Normaliza los porcentajes de los valores proporcionados por el sensor, adecuando los parámetros PV_FAC y PV_OFF</a:t>
                      </a:r>
                      <a:endParaRPr lang="es-EC" sz="1200" baseline="0" dirty="0" smtClean="0">
                        <a:effectLst/>
                        <a:latin typeface="+mn-lt"/>
                        <a:ea typeface="Calibri"/>
                        <a:cs typeface="Times New Roman" pitchFamily="18" charset="0"/>
                      </a:endParaRPr>
                    </a:p>
                  </a:txBody>
                  <a:tcPr marL="68580" marR="68580" marT="0" marB="0"/>
                </a:tc>
              </a:tr>
              <a:tr h="347758">
                <a:tc>
                  <a:txBody>
                    <a:bodyPr/>
                    <a:lstStyle/>
                    <a:p>
                      <a:pPr algn="ctr"/>
                      <a:r>
                        <a:rPr lang="es-ES" sz="1400" b="0" i="0" u="none" strike="noStrike" kern="1200" baseline="0" dirty="0" smtClean="0">
                          <a:solidFill>
                            <a:schemeClr val="tx1"/>
                          </a:solidFill>
                          <a:latin typeface="+mn-lt"/>
                          <a:ea typeface="+mn-ea"/>
                          <a:cs typeface="+mn-cs"/>
                        </a:rPr>
                        <a:t>PV_FAC</a:t>
                      </a:r>
                      <a:endParaRPr lang="es-ES" sz="1400" b="0" dirty="0"/>
                    </a:p>
                  </a:txBody>
                  <a:tcPr marL="68580" marR="68580" marT="0" marB="0"/>
                </a:tc>
                <a:tc>
                  <a:txBody>
                    <a:bodyPr/>
                    <a:lstStyle/>
                    <a:p>
                      <a:pPr algn="ctr"/>
                      <a:r>
                        <a:rPr lang="es-ES" sz="1400" b="0" i="0" u="none" strike="noStrike" kern="1200" baseline="0" dirty="0" smtClean="0">
                          <a:solidFill>
                            <a:schemeClr val="tx1"/>
                          </a:solidFill>
                          <a:latin typeface="+mn-lt"/>
                          <a:ea typeface="+mn-ea"/>
                          <a:cs typeface="+mn-cs"/>
                        </a:rPr>
                        <a:t>REAL</a:t>
                      </a:r>
                      <a:endParaRPr lang="es-ES" sz="1400" dirty="0"/>
                    </a:p>
                  </a:txBody>
                  <a:tcPr marL="68580" marR="68580" marT="0" marB="0"/>
                </a:tc>
                <a:tc>
                  <a:txBody>
                    <a:bodyPr/>
                    <a:lstStyle/>
                    <a:p>
                      <a:pPr algn="ctr"/>
                      <a:r>
                        <a:rPr lang="es-ES" sz="1200" b="0" i="0" u="none" strike="noStrike" kern="1200" baseline="0" dirty="0" smtClean="0">
                          <a:solidFill>
                            <a:schemeClr val="tx1"/>
                          </a:solidFill>
                          <a:latin typeface="+mn-lt"/>
                          <a:ea typeface="+mn-ea"/>
                          <a:cs typeface="+mn-cs"/>
                        </a:rPr>
                        <a:t>PROCESS VARIABLE FACTOR / Factor de valor real. La entrada ”Factor de valor real” se multiplica por el valor real (salida CPR_IN). </a:t>
                      </a:r>
                      <a:endParaRPr lang="es-EC" sz="1200" baseline="0" dirty="0" smtClean="0">
                        <a:effectLst/>
                        <a:latin typeface="+mn-lt"/>
                        <a:ea typeface="Calibri"/>
                        <a:cs typeface="Times New Roman" pitchFamily="18" charset="0"/>
                      </a:endParaRPr>
                    </a:p>
                  </a:txBody>
                  <a:tcPr marL="68580" marR="68580" marT="0" marB="0"/>
                </a:tc>
              </a:tr>
              <a:tr h="347758">
                <a:tc>
                  <a:txBody>
                    <a:bodyPr/>
                    <a:lstStyle/>
                    <a:p>
                      <a:pPr algn="ctr"/>
                      <a:r>
                        <a:rPr lang="es-ES" sz="1400" b="0" i="0" u="none" strike="noStrike" kern="1200" baseline="0" dirty="0" smtClean="0">
                          <a:solidFill>
                            <a:schemeClr val="tx1"/>
                          </a:solidFill>
                          <a:latin typeface="+mn-lt"/>
                          <a:ea typeface="+mn-ea"/>
                          <a:cs typeface="+mn-cs"/>
                        </a:rPr>
                        <a:t>PV_OFF</a:t>
                      </a:r>
                      <a:endParaRPr lang="es-ES" sz="1400" b="0" dirty="0"/>
                    </a:p>
                  </a:txBody>
                  <a:tcPr marL="68580" marR="68580" marT="0" marB="0"/>
                </a:tc>
                <a:tc>
                  <a:txBody>
                    <a:bodyPr/>
                    <a:lstStyle/>
                    <a:p>
                      <a:pPr algn="ctr"/>
                      <a:r>
                        <a:rPr lang="es-ES" sz="1400" b="0" i="0" u="none" strike="noStrike" kern="1200" baseline="0" dirty="0" smtClean="0">
                          <a:solidFill>
                            <a:schemeClr val="tx1"/>
                          </a:solidFill>
                          <a:latin typeface="+mn-lt"/>
                          <a:ea typeface="+mn-ea"/>
                          <a:cs typeface="+mn-cs"/>
                        </a:rPr>
                        <a:t>REAL</a:t>
                      </a:r>
                      <a:endParaRPr lang="es-ES" sz="1400" dirty="0"/>
                    </a:p>
                  </a:txBody>
                  <a:tcPr marL="68580" marR="68580" marT="0" marB="0"/>
                </a:tc>
                <a:tc>
                  <a:txBody>
                    <a:bodyPr/>
                    <a:lstStyle/>
                    <a:p>
                      <a:pPr algn="ctr"/>
                      <a:r>
                        <a:rPr lang="es-ES" sz="1200" b="0" i="0" u="none" strike="noStrike" kern="1200" baseline="0" dirty="0" smtClean="0">
                          <a:solidFill>
                            <a:schemeClr val="tx1"/>
                          </a:solidFill>
                          <a:latin typeface="+mn-lt"/>
                          <a:ea typeface="+mn-ea"/>
                          <a:cs typeface="+mn-cs"/>
                        </a:rPr>
                        <a:t>PROCESS VARIABLE OFFSET / Offset del valor real. La entrada ”Offset del valor real” se suma con el valor real (salida CPR_IN).</a:t>
                      </a:r>
                      <a:endParaRPr lang="es-EC" sz="1200" baseline="0" dirty="0" smtClean="0">
                        <a:effectLst/>
                        <a:latin typeface="+mn-lt"/>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xmlns="" val="3071066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156941" y="1005015"/>
            <a:ext cx="4488729" cy="461665"/>
          </a:xfrm>
          <a:prstGeom prst="rect">
            <a:avLst/>
          </a:prstGeom>
        </p:spPr>
        <p:txBody>
          <a:bodyPr wrap="none">
            <a:spAutoFit/>
          </a:bodyPr>
          <a:lstStyle/>
          <a:p>
            <a:pPr algn="ctr"/>
            <a:r>
              <a:rPr lang="es-ES" sz="2400" b="1" dirty="0">
                <a:effectLst>
                  <a:outerShdw blurRad="38100" dist="38100" dir="2700000" algn="tl">
                    <a:srgbClr val="C0C0C0"/>
                  </a:outerShdw>
                </a:effectLst>
              </a:rPr>
              <a:t>Regulación del controlador PID   </a:t>
            </a:r>
          </a:p>
        </p:txBody>
      </p:sp>
      <p:pic>
        <p:nvPicPr>
          <p:cNvPr id="6" name="5 Imagen"/>
          <p:cNvPicPr/>
          <p:nvPr/>
        </p:nvPicPr>
        <p:blipFill>
          <a:blip r:embed="rId4" cstate="print"/>
          <a:srcRect/>
          <a:stretch>
            <a:fillRect/>
          </a:stretch>
        </p:blipFill>
        <p:spPr bwMode="auto">
          <a:xfrm>
            <a:off x="2072077" y="1700808"/>
            <a:ext cx="4661868" cy="2088232"/>
          </a:xfrm>
          <a:prstGeom prst="rect">
            <a:avLst/>
          </a:prstGeom>
          <a:noFill/>
          <a:ln w="9525">
            <a:noFill/>
            <a:miter lim="800000"/>
            <a:headEnd/>
            <a:tailEnd/>
          </a:ln>
        </p:spPr>
      </p:pic>
      <p:graphicFrame>
        <p:nvGraphicFramePr>
          <p:cNvPr id="7" name="6 Tabla"/>
          <p:cNvGraphicFramePr>
            <a:graphicFrameLocks noGrp="1"/>
          </p:cNvGraphicFramePr>
          <p:nvPr>
            <p:extLst>
              <p:ext uri="{D42A27DB-BD31-4B8C-83A1-F6EECF244321}">
                <p14:modId xmlns:p14="http://schemas.microsoft.com/office/powerpoint/2010/main" xmlns="" val="219071005"/>
              </p:ext>
            </p:extLst>
          </p:nvPr>
        </p:nvGraphicFramePr>
        <p:xfrm>
          <a:off x="611560" y="4077072"/>
          <a:ext cx="8262664" cy="1683354"/>
        </p:xfrm>
        <a:graphic>
          <a:graphicData uri="http://schemas.openxmlformats.org/drawingml/2006/table">
            <a:tbl>
              <a:tblPr firstRow="1" firstCol="1" bandRow="1">
                <a:tableStyleId>{69012ECD-51FC-41F1-AA8D-1B2483CD663E}</a:tableStyleId>
              </a:tblPr>
              <a:tblGrid>
                <a:gridCol w="1095915"/>
                <a:gridCol w="1296144"/>
                <a:gridCol w="5870605"/>
              </a:tblGrid>
              <a:tr h="353746">
                <a:tc>
                  <a:txBody>
                    <a:bodyPr/>
                    <a:lstStyle/>
                    <a:p>
                      <a:pPr algn="ctr">
                        <a:lnSpc>
                          <a:spcPct val="150000"/>
                        </a:lnSpc>
                        <a:spcAft>
                          <a:spcPts val="0"/>
                        </a:spcAft>
                      </a:pPr>
                      <a:r>
                        <a:rPr lang="es-EC" sz="1400" b="1" dirty="0" smtClean="0">
                          <a:effectLst/>
                          <a:latin typeface="+mn-lt"/>
                          <a:ea typeface="Calibri"/>
                          <a:cs typeface="Times New Roman" pitchFamily="18" charset="0"/>
                        </a:rPr>
                        <a:t>Parámetro</a:t>
                      </a:r>
                      <a:endParaRPr lang="es-EC" sz="1400" b="1" dirty="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s-EC" sz="1400" baseline="0" dirty="0" smtClean="0">
                          <a:effectLst/>
                          <a:latin typeface="+mn-lt"/>
                        </a:rPr>
                        <a:t> Tipo de datos</a:t>
                      </a:r>
                    </a:p>
                    <a:p>
                      <a:pPr algn="ctr">
                        <a:lnSpc>
                          <a:spcPct val="150000"/>
                        </a:lnSpc>
                        <a:spcAft>
                          <a:spcPts val="0"/>
                        </a:spcAft>
                      </a:pPr>
                      <a:endParaRPr lang="es-EC" sz="1400" b="1" dirty="0">
                        <a:effectLst/>
                        <a:latin typeface="+mn-lt"/>
                        <a:ea typeface="Calibri"/>
                        <a:cs typeface="Times New Roman" pitchFamily="18" charset="0"/>
                      </a:endParaRPr>
                    </a:p>
                  </a:txBody>
                  <a:tcPr marL="68580" marR="68580" marT="0" marB="0"/>
                </a:tc>
                <a:tc>
                  <a:txBody>
                    <a:bodyPr/>
                    <a:lstStyle/>
                    <a:p>
                      <a:pPr algn="ctr">
                        <a:lnSpc>
                          <a:spcPct val="100000"/>
                        </a:lnSpc>
                        <a:spcAft>
                          <a:spcPts val="0"/>
                        </a:spcAft>
                      </a:pPr>
                      <a:r>
                        <a:rPr lang="es-EC" sz="1400" b="1" dirty="0" smtClean="0">
                          <a:effectLst/>
                          <a:latin typeface="+mn-lt"/>
                          <a:ea typeface="Calibri"/>
                          <a:cs typeface="Times New Roman" pitchFamily="18" charset="0"/>
                        </a:rPr>
                        <a:t>Descripción</a:t>
                      </a:r>
                      <a:endParaRPr lang="es-EC" sz="1400" b="1" dirty="0">
                        <a:effectLst/>
                        <a:latin typeface="+mn-lt"/>
                        <a:ea typeface="Calibri"/>
                        <a:cs typeface="Times New Roman" pitchFamily="18" charset="0"/>
                      </a:endParaRPr>
                    </a:p>
                  </a:txBody>
                  <a:tcPr marL="68580" marR="68580" marT="0" marB="0"/>
                </a:tc>
              </a:tr>
              <a:tr h="347758">
                <a:tc>
                  <a:txBody>
                    <a:bodyPr/>
                    <a:lstStyle/>
                    <a:p>
                      <a:pPr algn="ctr"/>
                      <a:r>
                        <a:rPr lang="es-ES" sz="1400" b="0" i="0" u="none" strike="noStrike" kern="1200" baseline="0" dirty="0" smtClean="0">
                          <a:solidFill>
                            <a:schemeClr val="tx1"/>
                          </a:solidFill>
                          <a:latin typeface="+mn-lt"/>
                          <a:ea typeface="+mn-ea"/>
                          <a:cs typeface="+mn-cs"/>
                        </a:rPr>
                        <a:t>PV_INT</a:t>
                      </a:r>
                      <a:endParaRPr lang="es-ES" sz="1400" dirty="0"/>
                    </a:p>
                  </a:txBody>
                  <a:tcPr marL="68580" marR="68580" marT="0" marB="0"/>
                </a:tc>
                <a:tc>
                  <a:txBody>
                    <a:bodyPr/>
                    <a:lstStyle/>
                    <a:p>
                      <a:pPr algn="ctr"/>
                      <a:r>
                        <a:rPr lang="es-ES" sz="1400" b="0" i="0" u="none" strike="noStrike" kern="1200" baseline="0" dirty="0" smtClean="0">
                          <a:solidFill>
                            <a:schemeClr val="tx1"/>
                          </a:solidFill>
                          <a:latin typeface="+mn-lt"/>
                          <a:ea typeface="+mn-ea"/>
                          <a:cs typeface="+mn-cs"/>
                        </a:rPr>
                        <a:t>REAL</a:t>
                      </a:r>
                      <a:endParaRPr lang="es-ES" sz="1400" dirty="0"/>
                    </a:p>
                  </a:txBody>
                  <a:tcPr marL="68580" marR="68580" marT="0" marB="0"/>
                </a:tc>
                <a:tc>
                  <a:txBody>
                    <a:bodyPr/>
                    <a:lstStyle/>
                    <a:p>
                      <a:pPr algn="ctr">
                        <a:lnSpc>
                          <a:spcPct val="150000"/>
                        </a:lnSpc>
                        <a:spcAft>
                          <a:spcPts val="0"/>
                        </a:spcAft>
                        <a:buFont typeface="Arial" pitchFamily="34" charset="0"/>
                        <a:buNone/>
                      </a:pPr>
                      <a:r>
                        <a:rPr lang="es-ES" sz="1200" b="0" i="0" u="none" strike="noStrike" baseline="0" dirty="0" smtClean="0">
                          <a:latin typeface="+mn-lt"/>
                        </a:rPr>
                        <a:t>PROCESS VARIABLE IN / Entrada de valor real</a:t>
                      </a:r>
                      <a:endParaRPr lang="es-EC" sz="1200" baseline="0" dirty="0" smtClean="0">
                        <a:effectLst/>
                        <a:latin typeface="+mn-lt"/>
                        <a:ea typeface="Calibri"/>
                        <a:cs typeface="Times New Roman" pitchFamily="18" charset="0"/>
                      </a:endParaRPr>
                    </a:p>
                  </a:txBody>
                  <a:tcPr marL="68580" marR="68580" marT="0" marB="0"/>
                </a:tc>
              </a:tr>
              <a:tr h="347758">
                <a:tc>
                  <a:txBody>
                    <a:bodyPr/>
                    <a:lstStyle/>
                    <a:p>
                      <a:pPr algn="ctr"/>
                      <a:r>
                        <a:rPr lang="es-ES" sz="1400" b="0" i="0" u="none" strike="noStrike" kern="1200" baseline="0" dirty="0" smtClean="0">
                          <a:solidFill>
                            <a:schemeClr val="tx1"/>
                          </a:solidFill>
                          <a:latin typeface="+mn-lt"/>
                          <a:ea typeface="+mn-ea"/>
                          <a:cs typeface="+mn-cs"/>
                        </a:rPr>
                        <a:t>DEADB_W</a:t>
                      </a:r>
                      <a:endParaRPr lang="es-ES" sz="1400" dirty="0"/>
                    </a:p>
                  </a:txBody>
                  <a:tcPr marL="68580" marR="68580" marT="0" marB="0"/>
                </a:tc>
                <a:tc>
                  <a:txBody>
                    <a:bodyPr/>
                    <a:lstStyle/>
                    <a:p>
                      <a:pPr algn="ctr"/>
                      <a:r>
                        <a:rPr lang="es-ES" sz="1400" b="0" i="0" u="none" strike="noStrike" kern="1200" baseline="0" dirty="0" smtClean="0">
                          <a:solidFill>
                            <a:schemeClr val="tx1"/>
                          </a:solidFill>
                          <a:latin typeface="+mn-lt"/>
                          <a:ea typeface="+mn-ea"/>
                          <a:cs typeface="+mn-cs"/>
                        </a:rPr>
                        <a:t>REAL</a:t>
                      </a:r>
                      <a:endParaRPr lang="es-ES" sz="1400" dirty="0"/>
                    </a:p>
                  </a:txBody>
                  <a:tcPr marL="68580" marR="68580" marT="0" marB="0"/>
                </a:tc>
                <a:tc>
                  <a:txBody>
                    <a:bodyPr/>
                    <a:lstStyle/>
                    <a:p>
                      <a:pPr algn="ctr">
                        <a:lnSpc>
                          <a:spcPct val="150000"/>
                        </a:lnSpc>
                        <a:spcAft>
                          <a:spcPts val="0"/>
                        </a:spcAft>
                        <a:buFont typeface="Arial" pitchFamily="34" charset="0"/>
                        <a:buNone/>
                      </a:pPr>
                      <a:r>
                        <a:rPr lang="es-ES" sz="1200" baseline="0" dirty="0" smtClean="0">
                          <a:effectLst/>
                          <a:latin typeface="+mn-lt"/>
                          <a:ea typeface="Calibri"/>
                          <a:cs typeface="Times New Roman" pitchFamily="18" charset="0"/>
                        </a:rPr>
                        <a:t>DEAD BAND WIDTH / Ancho de zona muerta</a:t>
                      </a:r>
                      <a:endParaRPr lang="es-EC" sz="1200" baseline="0" dirty="0" smtClean="0">
                        <a:effectLst/>
                        <a:latin typeface="+mn-lt"/>
                        <a:ea typeface="Calibri"/>
                        <a:cs typeface="Times New Roman" pitchFamily="18" charset="0"/>
                      </a:endParaRPr>
                    </a:p>
                  </a:txBody>
                  <a:tcPr marL="68580" marR="68580" marT="0" marB="0"/>
                </a:tc>
              </a:tr>
              <a:tr h="347758">
                <a:tc>
                  <a:txBody>
                    <a:bodyPr/>
                    <a:lstStyle/>
                    <a:p>
                      <a:pPr algn="ctr"/>
                      <a:r>
                        <a:rPr lang="es-ES" sz="1400" b="0" dirty="0" smtClean="0"/>
                        <a:t>ER</a:t>
                      </a:r>
                      <a:endParaRPr lang="es-ES" sz="1400" b="0" dirty="0"/>
                    </a:p>
                  </a:txBody>
                  <a:tcPr marL="68580" marR="68580" marT="0" marB="0"/>
                </a:tc>
                <a:tc>
                  <a:txBody>
                    <a:bodyPr/>
                    <a:lstStyle/>
                    <a:p>
                      <a:pPr algn="ctr"/>
                      <a:r>
                        <a:rPr lang="es-ES" sz="1400" b="0" i="0" u="none" strike="noStrike" kern="1200" baseline="0" dirty="0" smtClean="0">
                          <a:solidFill>
                            <a:schemeClr val="tx1"/>
                          </a:solidFill>
                          <a:latin typeface="+mn-lt"/>
                          <a:ea typeface="+mn-ea"/>
                          <a:cs typeface="+mn-cs"/>
                        </a:rPr>
                        <a:t>REAL</a:t>
                      </a:r>
                      <a:endParaRPr lang="es-ES" sz="1400" dirty="0"/>
                    </a:p>
                  </a:txBody>
                  <a:tcPr marL="68580" marR="68580" marT="0" marB="0"/>
                </a:tc>
                <a:tc>
                  <a:txBody>
                    <a:bodyPr/>
                    <a:lstStyle/>
                    <a:p>
                      <a:pPr algn="ctr"/>
                      <a:r>
                        <a:rPr lang="es-ES" sz="1200" b="0" i="0" u="none" strike="noStrike" kern="1200" baseline="0" dirty="0" smtClean="0">
                          <a:solidFill>
                            <a:schemeClr val="tx1"/>
                          </a:solidFill>
                          <a:latin typeface="+mn-lt"/>
                          <a:ea typeface="+mn-ea"/>
                          <a:cs typeface="+mn-cs"/>
                        </a:rPr>
                        <a:t>ERROR SIGNAL / Error de regulación</a:t>
                      </a:r>
                      <a:endParaRPr lang="es-EC" sz="1200" baseline="0" dirty="0" smtClean="0">
                        <a:effectLst/>
                        <a:latin typeface="+mn-lt"/>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xmlns="" val="11618800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156941" y="476672"/>
            <a:ext cx="4488729" cy="461665"/>
          </a:xfrm>
          <a:prstGeom prst="rect">
            <a:avLst/>
          </a:prstGeom>
        </p:spPr>
        <p:txBody>
          <a:bodyPr wrap="none">
            <a:spAutoFit/>
          </a:bodyPr>
          <a:lstStyle/>
          <a:p>
            <a:pPr algn="ctr"/>
            <a:r>
              <a:rPr lang="es-ES" sz="2400" b="1" dirty="0">
                <a:effectLst>
                  <a:outerShdw blurRad="38100" dist="38100" dir="2700000" algn="tl">
                    <a:srgbClr val="C0C0C0"/>
                  </a:outerShdw>
                </a:effectLst>
              </a:rPr>
              <a:t>Regulación del controlador PID   </a:t>
            </a:r>
          </a:p>
        </p:txBody>
      </p:sp>
      <p:graphicFrame>
        <p:nvGraphicFramePr>
          <p:cNvPr id="7" name="6 Tabla"/>
          <p:cNvGraphicFramePr>
            <a:graphicFrameLocks noGrp="1"/>
          </p:cNvGraphicFramePr>
          <p:nvPr>
            <p:extLst>
              <p:ext uri="{D42A27DB-BD31-4B8C-83A1-F6EECF244321}">
                <p14:modId xmlns:p14="http://schemas.microsoft.com/office/powerpoint/2010/main" xmlns="" val="369360643"/>
              </p:ext>
            </p:extLst>
          </p:nvPr>
        </p:nvGraphicFramePr>
        <p:xfrm>
          <a:off x="665890" y="3075254"/>
          <a:ext cx="8262664" cy="3293270"/>
        </p:xfrm>
        <a:graphic>
          <a:graphicData uri="http://schemas.openxmlformats.org/drawingml/2006/table">
            <a:tbl>
              <a:tblPr firstRow="1" firstCol="1" bandRow="1">
                <a:tableStyleId>{69012ECD-51FC-41F1-AA8D-1B2483CD663E}</a:tableStyleId>
              </a:tblPr>
              <a:tblGrid>
                <a:gridCol w="1095915"/>
                <a:gridCol w="1296144"/>
                <a:gridCol w="5870605"/>
              </a:tblGrid>
              <a:tr h="353746">
                <a:tc>
                  <a:txBody>
                    <a:bodyPr/>
                    <a:lstStyle/>
                    <a:p>
                      <a:pPr algn="ctr">
                        <a:lnSpc>
                          <a:spcPct val="150000"/>
                        </a:lnSpc>
                        <a:spcAft>
                          <a:spcPts val="0"/>
                        </a:spcAft>
                      </a:pPr>
                      <a:r>
                        <a:rPr lang="es-EC" sz="1400" b="1" dirty="0" smtClean="0">
                          <a:effectLst/>
                          <a:latin typeface="+mn-lt"/>
                          <a:ea typeface="Calibri"/>
                          <a:cs typeface="Times New Roman" pitchFamily="18" charset="0"/>
                        </a:rPr>
                        <a:t>Parámetro</a:t>
                      </a:r>
                      <a:endParaRPr lang="es-EC" sz="1400" b="1" dirty="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s-EC" sz="1400" baseline="0" dirty="0" smtClean="0">
                          <a:effectLst/>
                          <a:latin typeface="+mn-lt"/>
                        </a:rPr>
                        <a:t> Tipo de datos</a:t>
                      </a:r>
                    </a:p>
                    <a:p>
                      <a:pPr algn="ctr">
                        <a:lnSpc>
                          <a:spcPct val="150000"/>
                        </a:lnSpc>
                        <a:spcAft>
                          <a:spcPts val="0"/>
                        </a:spcAft>
                      </a:pPr>
                      <a:endParaRPr lang="es-EC" sz="1400" b="1" dirty="0">
                        <a:effectLst/>
                        <a:latin typeface="+mn-lt"/>
                        <a:ea typeface="Calibri"/>
                        <a:cs typeface="Times New Roman" pitchFamily="18" charset="0"/>
                      </a:endParaRPr>
                    </a:p>
                  </a:txBody>
                  <a:tcPr marL="68580" marR="68580" marT="0" marB="0"/>
                </a:tc>
                <a:tc>
                  <a:txBody>
                    <a:bodyPr/>
                    <a:lstStyle/>
                    <a:p>
                      <a:pPr algn="ctr">
                        <a:lnSpc>
                          <a:spcPct val="100000"/>
                        </a:lnSpc>
                        <a:spcAft>
                          <a:spcPts val="0"/>
                        </a:spcAft>
                      </a:pPr>
                      <a:r>
                        <a:rPr lang="es-EC" sz="1400" b="1" dirty="0" smtClean="0">
                          <a:effectLst/>
                          <a:latin typeface="+mn-lt"/>
                          <a:ea typeface="Calibri"/>
                          <a:cs typeface="Times New Roman" pitchFamily="18" charset="0"/>
                        </a:rPr>
                        <a:t>Descripción</a:t>
                      </a:r>
                      <a:endParaRPr lang="es-EC" sz="1400" b="1" dirty="0">
                        <a:effectLst/>
                        <a:latin typeface="+mn-lt"/>
                        <a:ea typeface="Calibri"/>
                        <a:cs typeface="Times New Roman" pitchFamily="18" charset="0"/>
                      </a:endParaRPr>
                    </a:p>
                  </a:txBody>
                  <a:tcPr marL="68580" marR="68580" marT="0" marB="0"/>
                </a:tc>
              </a:tr>
              <a:tr h="347758">
                <a:tc>
                  <a:txBody>
                    <a:bodyPr/>
                    <a:lstStyle/>
                    <a:p>
                      <a:pPr algn="ctr"/>
                      <a:r>
                        <a:rPr lang="es-ES" sz="1400" b="0" i="0" u="none" strike="noStrike" kern="1200" baseline="0" dirty="0" smtClean="0">
                          <a:solidFill>
                            <a:schemeClr val="tx1"/>
                          </a:solidFill>
                          <a:latin typeface="+mn-lt"/>
                          <a:ea typeface="+mn-ea"/>
                          <a:cs typeface="+mn-cs"/>
                        </a:rPr>
                        <a:t>GAIN</a:t>
                      </a:r>
                      <a:endParaRPr lang="es-ES" sz="1400" dirty="0"/>
                    </a:p>
                  </a:txBody>
                  <a:tcPr marL="68580" marR="68580" marT="0" marB="0"/>
                </a:tc>
                <a:tc>
                  <a:txBody>
                    <a:bodyPr/>
                    <a:lstStyle/>
                    <a:p>
                      <a:pPr algn="ctr"/>
                      <a:r>
                        <a:rPr lang="es-ES" sz="1400" b="0" i="0" u="none" strike="noStrike" kern="1200" baseline="0" dirty="0" smtClean="0">
                          <a:solidFill>
                            <a:schemeClr val="tx1"/>
                          </a:solidFill>
                          <a:latin typeface="+mn-lt"/>
                          <a:ea typeface="+mn-ea"/>
                          <a:cs typeface="+mn-cs"/>
                        </a:rPr>
                        <a:t>REAL</a:t>
                      </a:r>
                      <a:endParaRPr lang="es-ES" sz="1400" dirty="0"/>
                    </a:p>
                  </a:txBody>
                  <a:tcPr marL="68580" marR="68580" marT="0" marB="0"/>
                </a:tc>
                <a:tc>
                  <a:txBody>
                    <a:bodyPr/>
                    <a:lstStyle/>
                    <a:p>
                      <a:pPr algn="ctr">
                        <a:lnSpc>
                          <a:spcPct val="150000"/>
                        </a:lnSpc>
                        <a:spcAft>
                          <a:spcPts val="0"/>
                        </a:spcAft>
                        <a:buFont typeface="Arial" pitchFamily="34" charset="0"/>
                        <a:buNone/>
                      </a:pPr>
                      <a:r>
                        <a:rPr lang="es-EC" sz="1200" baseline="0" dirty="0" smtClean="0">
                          <a:effectLst/>
                          <a:latin typeface="+mn-lt"/>
                          <a:ea typeface="Calibri"/>
                          <a:cs typeface="Times New Roman" pitchFamily="18" charset="0"/>
                        </a:rPr>
                        <a:t>PROPORTIONAL GAIN / Ganancia Proporcional. </a:t>
                      </a:r>
                    </a:p>
                  </a:txBody>
                  <a:tcPr marL="68580" marR="68580" marT="0" marB="0"/>
                </a:tc>
              </a:tr>
              <a:tr h="347758">
                <a:tc>
                  <a:txBody>
                    <a:bodyPr/>
                    <a:lstStyle/>
                    <a:p>
                      <a:pPr algn="ctr"/>
                      <a:r>
                        <a:rPr lang="es-ES" sz="1400" b="0" i="0" u="none" strike="noStrike" kern="1200" baseline="0" dirty="0" smtClean="0">
                          <a:solidFill>
                            <a:schemeClr val="tx1"/>
                          </a:solidFill>
                          <a:latin typeface="+mn-lt"/>
                          <a:ea typeface="+mn-ea"/>
                          <a:cs typeface="+mn-cs"/>
                        </a:rPr>
                        <a:t>INT</a:t>
                      </a:r>
                      <a:endParaRPr lang="es-ES" sz="1400" dirty="0"/>
                    </a:p>
                  </a:txBody>
                  <a:tcPr marL="68580" marR="68580" marT="0" marB="0"/>
                </a:tc>
                <a:tc>
                  <a:txBody>
                    <a:bodyPr/>
                    <a:lstStyle/>
                    <a:p>
                      <a:pPr algn="ctr"/>
                      <a:r>
                        <a:rPr lang="es-ES" sz="1400" b="0" i="0" u="none" strike="noStrike" kern="1200" baseline="0" dirty="0" smtClean="0">
                          <a:solidFill>
                            <a:schemeClr val="tx1"/>
                          </a:solidFill>
                          <a:latin typeface="+mn-lt"/>
                          <a:ea typeface="+mn-ea"/>
                          <a:cs typeface="+mn-cs"/>
                        </a:rPr>
                        <a:t>Función</a:t>
                      </a:r>
                      <a:endParaRPr lang="es-ES" sz="1400" dirty="0"/>
                    </a:p>
                  </a:txBody>
                  <a:tcPr marL="68580" marR="68580" marT="0" marB="0"/>
                </a:tc>
                <a:tc>
                  <a:txBody>
                    <a:bodyPr/>
                    <a:lstStyle/>
                    <a:p>
                      <a:pPr algn="ctr">
                        <a:lnSpc>
                          <a:spcPct val="150000"/>
                        </a:lnSpc>
                        <a:spcAft>
                          <a:spcPts val="0"/>
                        </a:spcAft>
                        <a:buFont typeface="Arial" pitchFamily="34" charset="0"/>
                        <a:buNone/>
                      </a:pPr>
                      <a:r>
                        <a:rPr lang="es-ES" sz="1200" kern="1200" dirty="0" smtClean="0">
                          <a:solidFill>
                            <a:schemeClr val="tx1"/>
                          </a:solidFill>
                          <a:latin typeface="+mn-lt"/>
                          <a:ea typeface="+mn-ea"/>
                          <a:cs typeface="+mn-cs"/>
                        </a:rPr>
                        <a:t>Da la salida del regulador correspondiente al efecto integral, </a:t>
                      </a:r>
                      <a:r>
                        <a:rPr lang="es-EC" sz="1200" kern="1200" dirty="0" smtClean="0">
                          <a:solidFill>
                            <a:schemeClr val="tx1"/>
                          </a:solidFill>
                          <a:latin typeface="+mn-lt"/>
                          <a:ea typeface="+mn-ea"/>
                          <a:cs typeface="+mn-cs"/>
                        </a:rPr>
                        <a:t>según los parámetros :Ti,</a:t>
                      </a:r>
                    </a:p>
                    <a:p>
                      <a:pPr algn="ctr">
                        <a:lnSpc>
                          <a:spcPct val="150000"/>
                        </a:lnSpc>
                        <a:spcAft>
                          <a:spcPts val="0"/>
                        </a:spcAft>
                        <a:buFont typeface="Arial" pitchFamily="34" charset="0"/>
                        <a:buNone/>
                      </a:pPr>
                      <a:r>
                        <a:rPr lang="es-EC" sz="1200" kern="1200" dirty="0" smtClean="0">
                          <a:solidFill>
                            <a:schemeClr val="tx1"/>
                          </a:solidFill>
                          <a:latin typeface="+mn-lt"/>
                          <a:ea typeface="+mn-ea"/>
                          <a:cs typeface="+mn-cs"/>
                        </a:rPr>
                        <a:t> IN_HOLD, I_ITL_ON, I_ITLVAL.</a:t>
                      </a:r>
                      <a:endParaRPr lang="es-EC" sz="1200" baseline="0" dirty="0" smtClean="0">
                        <a:effectLst/>
                        <a:latin typeface="+mn-lt"/>
                        <a:ea typeface="Calibri"/>
                        <a:cs typeface="Times New Roman" pitchFamily="18" charset="0"/>
                      </a:endParaRPr>
                    </a:p>
                  </a:txBody>
                  <a:tcPr marL="68580" marR="68580" marT="0" marB="0"/>
                </a:tc>
              </a:tr>
              <a:tr h="347758">
                <a:tc>
                  <a:txBody>
                    <a:bodyPr/>
                    <a:lstStyle/>
                    <a:p>
                      <a:pPr algn="ctr"/>
                      <a:r>
                        <a:rPr lang="es-ES" sz="1400" b="0" dirty="0" smtClean="0"/>
                        <a:t>TI</a:t>
                      </a:r>
                      <a:endParaRPr lang="es-ES" sz="1400" b="0" dirty="0"/>
                    </a:p>
                  </a:txBody>
                  <a:tcPr marL="68580" marR="68580" marT="0" marB="0"/>
                </a:tc>
                <a:tc>
                  <a:txBody>
                    <a:bodyPr/>
                    <a:lstStyle/>
                    <a:p>
                      <a:pPr algn="ctr"/>
                      <a:r>
                        <a:rPr lang="es-ES" sz="1400" dirty="0" smtClean="0"/>
                        <a:t>TIME</a:t>
                      </a:r>
                      <a:endParaRPr lang="es-ES" sz="1400" dirty="0"/>
                    </a:p>
                  </a:txBody>
                  <a:tcPr marL="68580" marR="68580" marT="0" marB="0"/>
                </a:tc>
                <a:tc>
                  <a:txBody>
                    <a:bodyPr/>
                    <a:lstStyle/>
                    <a:p>
                      <a:pPr algn="ctr"/>
                      <a:r>
                        <a:rPr lang="es-ES" sz="1200" b="0" i="0" u="none" strike="noStrike" kern="1200" baseline="0" dirty="0" smtClean="0">
                          <a:solidFill>
                            <a:schemeClr val="tx1"/>
                          </a:solidFill>
                          <a:latin typeface="+mn-lt"/>
                          <a:ea typeface="+mn-ea"/>
                          <a:cs typeface="+mn-cs"/>
                        </a:rPr>
                        <a:t>TIEMPO DE ACCION INTEGRAL/determina el comportamiento temporal del Integrador  </a:t>
                      </a:r>
                      <a:endParaRPr lang="es-EC" sz="1200" baseline="0" dirty="0" smtClean="0">
                        <a:effectLst/>
                        <a:latin typeface="+mn-lt"/>
                        <a:ea typeface="Calibri"/>
                        <a:cs typeface="Times New Roman" pitchFamily="18" charset="0"/>
                      </a:endParaRPr>
                    </a:p>
                  </a:txBody>
                  <a:tcPr marL="68580" marR="68580" marT="0" marB="0"/>
                </a:tc>
              </a:tr>
              <a:tr h="347758">
                <a:tc>
                  <a:txBody>
                    <a:bodyPr/>
                    <a:lstStyle/>
                    <a:p>
                      <a:pPr algn="ctr"/>
                      <a:r>
                        <a:rPr lang="es-EC" sz="1400" b="0" kern="1200" dirty="0" smtClean="0">
                          <a:solidFill>
                            <a:schemeClr val="tx1"/>
                          </a:solidFill>
                          <a:effectLst/>
                          <a:latin typeface="+mn-lt"/>
                          <a:ea typeface="+mn-ea"/>
                          <a:cs typeface="+mn-cs"/>
                        </a:rPr>
                        <a:t>IN_HOLD</a:t>
                      </a:r>
                      <a:endParaRPr lang="es-ES" sz="1400" b="0" dirty="0"/>
                    </a:p>
                  </a:txBody>
                  <a:tcPr marL="68580" marR="68580" marT="0" marB="0"/>
                </a:tc>
                <a:tc>
                  <a:txBody>
                    <a:bodyPr/>
                    <a:lstStyle/>
                    <a:p>
                      <a:pPr algn="ctr"/>
                      <a:r>
                        <a:rPr lang="es-ES" sz="1400" dirty="0" smtClean="0"/>
                        <a:t>BOOL</a:t>
                      </a:r>
                      <a:endParaRPr lang="es-ES" sz="1400" dirty="0"/>
                    </a:p>
                  </a:txBody>
                  <a:tcPr marL="68580" marR="68580" marT="0" marB="0"/>
                </a:tc>
                <a:tc>
                  <a:txBody>
                    <a:bodyPr/>
                    <a:lstStyle/>
                    <a:p>
                      <a:pPr algn="ctr"/>
                      <a:r>
                        <a:rPr lang="es-EC" sz="1200" baseline="0" dirty="0" smtClean="0">
                          <a:effectLst/>
                          <a:latin typeface="+mn-lt"/>
                          <a:ea typeface="Calibri"/>
                          <a:cs typeface="Times New Roman" pitchFamily="18" charset="0"/>
                        </a:rPr>
                        <a:t>INTEGRAL ACTION HOLD/ congelar acción I.</a:t>
                      </a:r>
                    </a:p>
                  </a:txBody>
                  <a:tcPr marL="68580" marR="68580" marT="0" marB="0"/>
                </a:tc>
              </a:tr>
              <a:tr h="347758">
                <a:tc>
                  <a:txBody>
                    <a:bodyPr/>
                    <a:lstStyle/>
                    <a:p>
                      <a:pPr algn="ctr"/>
                      <a:r>
                        <a:rPr lang="es-EC" sz="1400" b="0" kern="1200" dirty="0" smtClean="0">
                          <a:solidFill>
                            <a:schemeClr val="tx1"/>
                          </a:solidFill>
                          <a:effectLst/>
                          <a:latin typeface="+mn-lt"/>
                          <a:ea typeface="+mn-ea"/>
                          <a:cs typeface="+mn-cs"/>
                        </a:rPr>
                        <a:t>I_ITL_ON</a:t>
                      </a:r>
                      <a:endParaRPr lang="es-ES" sz="1400" b="0" dirty="0"/>
                    </a:p>
                  </a:txBody>
                  <a:tcPr marL="68580" marR="68580" marT="0" marB="0"/>
                </a:tc>
                <a:tc>
                  <a:txBody>
                    <a:bodyPr/>
                    <a:lstStyle/>
                    <a:p>
                      <a:pPr algn="ctr"/>
                      <a:r>
                        <a:rPr lang="es-ES" sz="1400" dirty="0" smtClean="0"/>
                        <a:t>BOOL</a:t>
                      </a:r>
                      <a:endParaRPr lang="es-ES" sz="1400" dirty="0"/>
                    </a:p>
                  </a:txBody>
                  <a:tcPr marL="68580" marR="68580" marT="0" marB="0"/>
                </a:tc>
                <a:tc>
                  <a:txBody>
                    <a:bodyPr/>
                    <a:lstStyle/>
                    <a:p>
                      <a:pPr algn="ctr"/>
                      <a:r>
                        <a:rPr lang="es-EC" sz="1200" baseline="0" dirty="0" smtClean="0">
                          <a:effectLst/>
                          <a:latin typeface="+mn-lt"/>
                          <a:ea typeface="Calibri"/>
                          <a:cs typeface="Times New Roman" pitchFamily="18" charset="0"/>
                        </a:rPr>
                        <a:t>INITIALIZATION OF THE INTEGRAL ACTION/ inicializa la acción I.</a:t>
                      </a:r>
                    </a:p>
                  </a:txBody>
                  <a:tcPr marL="68580" marR="68580" marT="0" marB="0"/>
                </a:tc>
              </a:tr>
              <a:tr h="347758">
                <a:tc>
                  <a:txBody>
                    <a:bodyPr/>
                    <a:lstStyle/>
                    <a:p>
                      <a:pPr algn="ctr"/>
                      <a:r>
                        <a:rPr lang="es-ES" sz="1400" b="0" i="0" u="none" strike="noStrike" kern="1200" baseline="0" dirty="0" smtClean="0">
                          <a:solidFill>
                            <a:schemeClr val="tx1"/>
                          </a:solidFill>
                          <a:latin typeface="+mn-lt"/>
                          <a:ea typeface="+mn-ea"/>
                          <a:cs typeface="+mn-cs"/>
                        </a:rPr>
                        <a:t>I_ITLVAL</a:t>
                      </a:r>
                      <a:endParaRPr lang="es-ES" sz="1400" b="0" dirty="0"/>
                    </a:p>
                  </a:txBody>
                  <a:tcPr marL="68580" marR="68580" marT="0" marB="0"/>
                </a:tc>
                <a:tc>
                  <a:txBody>
                    <a:bodyPr/>
                    <a:lstStyle/>
                    <a:p>
                      <a:pPr algn="ctr"/>
                      <a:r>
                        <a:rPr lang="es-ES" sz="1400" b="0" i="0" u="none" strike="noStrike" kern="1200" baseline="0" dirty="0" smtClean="0">
                          <a:solidFill>
                            <a:schemeClr val="tx1"/>
                          </a:solidFill>
                          <a:latin typeface="+mn-lt"/>
                          <a:ea typeface="+mn-ea"/>
                          <a:cs typeface="+mn-cs"/>
                        </a:rPr>
                        <a:t>REAL</a:t>
                      </a:r>
                      <a:endParaRPr lang="es-ES" sz="1400" dirty="0"/>
                    </a:p>
                  </a:txBody>
                  <a:tcPr marL="68580" marR="68580" marT="0" marB="0"/>
                </a:tc>
                <a:tc>
                  <a:txBody>
                    <a:bodyPr/>
                    <a:lstStyle/>
                    <a:p>
                      <a:pPr algn="ctr"/>
                      <a:r>
                        <a:rPr lang="es-ES" sz="1200" b="0" i="0" u="none" strike="noStrike" kern="1200" baseline="0" dirty="0" smtClean="0">
                          <a:solidFill>
                            <a:schemeClr val="tx1"/>
                          </a:solidFill>
                          <a:latin typeface="+mn-lt"/>
                          <a:ea typeface="+mn-ea"/>
                          <a:cs typeface="+mn-cs"/>
                        </a:rPr>
                        <a:t> </a:t>
                      </a:r>
                      <a:r>
                        <a:rPr lang="es-EC" sz="1200" baseline="0" dirty="0" smtClean="0">
                          <a:effectLst/>
                          <a:latin typeface="+mn-lt"/>
                          <a:ea typeface="Calibri"/>
                          <a:cs typeface="Times New Roman" pitchFamily="18" charset="0"/>
                        </a:rPr>
                        <a:t>INITIALIZATION  VALUE OF THE INTEGRAL ACTION/ valor de inicialización de la acción integral I.</a:t>
                      </a:r>
                    </a:p>
                  </a:txBody>
                  <a:tcPr marL="68580" marR="68580" marT="0" marB="0"/>
                </a:tc>
              </a:tr>
              <a:tr h="347758">
                <a:tc>
                  <a:txBody>
                    <a:bodyPr/>
                    <a:lstStyle/>
                    <a:p>
                      <a:pPr algn="ctr"/>
                      <a:r>
                        <a:rPr lang="es-ES" sz="1400" b="0" dirty="0" smtClean="0"/>
                        <a:t>TD</a:t>
                      </a:r>
                      <a:endParaRPr lang="es-ES" sz="1400" b="0" dirty="0"/>
                    </a:p>
                  </a:txBody>
                  <a:tcPr marL="68580" marR="68580" marT="0" marB="0"/>
                </a:tc>
                <a:tc>
                  <a:txBody>
                    <a:bodyPr/>
                    <a:lstStyle/>
                    <a:p>
                      <a:pPr algn="ctr"/>
                      <a:r>
                        <a:rPr lang="es-ES" sz="1400" dirty="0" smtClean="0"/>
                        <a:t>TIME</a:t>
                      </a:r>
                      <a:endParaRPr lang="es-ES" sz="1400" dirty="0"/>
                    </a:p>
                  </a:txBody>
                  <a:tcPr marL="68580" marR="68580" marT="0" marB="0"/>
                </a:tc>
                <a:tc>
                  <a:txBody>
                    <a:bodyPr/>
                    <a:lstStyle/>
                    <a:p>
                      <a:pPr algn="ctr"/>
                      <a:r>
                        <a:rPr lang="es-EC" sz="1200" baseline="0" dirty="0" smtClean="0">
                          <a:effectLst/>
                          <a:latin typeface="+mn-lt"/>
                          <a:ea typeface="Calibri"/>
                          <a:cs typeface="Times New Roman" pitchFamily="18" charset="0"/>
                        </a:rPr>
                        <a:t>DERIVATE TIME/ tiempo de diferenciación (acción derivativa)</a:t>
                      </a:r>
                    </a:p>
                  </a:txBody>
                  <a:tcPr marL="68580" marR="68580" marT="0" marB="0"/>
                </a:tc>
              </a:tr>
            </a:tbl>
          </a:graphicData>
        </a:graphic>
      </p:graphicFrame>
      <p:pic>
        <p:nvPicPr>
          <p:cNvPr id="8" name="7 Imagen"/>
          <p:cNvPicPr/>
          <p:nvPr/>
        </p:nvPicPr>
        <p:blipFill>
          <a:blip r:embed="rId4" cstate="print"/>
          <a:srcRect/>
          <a:stretch>
            <a:fillRect/>
          </a:stretch>
        </p:blipFill>
        <p:spPr bwMode="auto">
          <a:xfrm>
            <a:off x="2195737" y="954410"/>
            <a:ext cx="4824536" cy="2114550"/>
          </a:xfrm>
          <a:prstGeom prst="rect">
            <a:avLst/>
          </a:prstGeom>
          <a:noFill/>
          <a:ln w="9525">
            <a:noFill/>
            <a:miter lim="800000"/>
            <a:headEnd/>
            <a:tailEnd/>
          </a:ln>
        </p:spPr>
      </p:pic>
    </p:spTree>
    <p:extLst>
      <p:ext uri="{BB962C8B-B14F-4D97-AF65-F5344CB8AC3E}">
        <p14:creationId xmlns:p14="http://schemas.microsoft.com/office/powerpoint/2010/main" xmlns="" val="22334418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156941" y="545059"/>
            <a:ext cx="4488729" cy="461665"/>
          </a:xfrm>
          <a:prstGeom prst="rect">
            <a:avLst/>
          </a:prstGeom>
        </p:spPr>
        <p:txBody>
          <a:bodyPr wrap="none">
            <a:spAutoFit/>
          </a:bodyPr>
          <a:lstStyle/>
          <a:p>
            <a:pPr algn="ctr"/>
            <a:r>
              <a:rPr lang="es-ES" sz="2400" b="1" dirty="0">
                <a:effectLst>
                  <a:outerShdw blurRad="38100" dist="38100" dir="2700000" algn="tl">
                    <a:srgbClr val="C0C0C0"/>
                  </a:outerShdw>
                </a:effectLst>
              </a:rPr>
              <a:t>Regulación del controlador PID   </a:t>
            </a:r>
          </a:p>
        </p:txBody>
      </p:sp>
      <p:graphicFrame>
        <p:nvGraphicFramePr>
          <p:cNvPr id="7" name="6 Tabla"/>
          <p:cNvGraphicFramePr>
            <a:graphicFrameLocks noGrp="1"/>
          </p:cNvGraphicFramePr>
          <p:nvPr>
            <p:extLst>
              <p:ext uri="{D42A27DB-BD31-4B8C-83A1-F6EECF244321}">
                <p14:modId xmlns:p14="http://schemas.microsoft.com/office/powerpoint/2010/main" xmlns="" val="3480036874"/>
              </p:ext>
            </p:extLst>
          </p:nvPr>
        </p:nvGraphicFramePr>
        <p:xfrm>
          <a:off x="665890" y="3690900"/>
          <a:ext cx="8262664" cy="2402396"/>
        </p:xfrm>
        <a:graphic>
          <a:graphicData uri="http://schemas.openxmlformats.org/drawingml/2006/table">
            <a:tbl>
              <a:tblPr firstRow="1" firstCol="1" bandRow="1">
                <a:tableStyleId>{69012ECD-51FC-41F1-AA8D-1B2483CD663E}</a:tableStyleId>
              </a:tblPr>
              <a:tblGrid>
                <a:gridCol w="1095915"/>
                <a:gridCol w="1296144"/>
                <a:gridCol w="5870605"/>
              </a:tblGrid>
              <a:tr h="353746">
                <a:tc>
                  <a:txBody>
                    <a:bodyPr/>
                    <a:lstStyle/>
                    <a:p>
                      <a:pPr algn="ctr">
                        <a:lnSpc>
                          <a:spcPct val="150000"/>
                        </a:lnSpc>
                        <a:spcAft>
                          <a:spcPts val="0"/>
                        </a:spcAft>
                      </a:pPr>
                      <a:r>
                        <a:rPr lang="es-EC" sz="1400" b="1" dirty="0" smtClean="0">
                          <a:effectLst/>
                          <a:latin typeface="+mn-lt"/>
                          <a:ea typeface="Calibri"/>
                          <a:cs typeface="Times New Roman" pitchFamily="18" charset="0"/>
                        </a:rPr>
                        <a:t>Parámetro</a:t>
                      </a:r>
                      <a:endParaRPr lang="es-EC" sz="1400" b="1" dirty="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s-EC" sz="1400" baseline="0" dirty="0" smtClean="0">
                          <a:effectLst/>
                          <a:latin typeface="+mn-lt"/>
                        </a:rPr>
                        <a:t> Tipo de datos</a:t>
                      </a:r>
                    </a:p>
                    <a:p>
                      <a:pPr algn="ctr">
                        <a:lnSpc>
                          <a:spcPct val="150000"/>
                        </a:lnSpc>
                        <a:spcAft>
                          <a:spcPts val="0"/>
                        </a:spcAft>
                      </a:pPr>
                      <a:endParaRPr lang="es-EC" sz="1400" b="1" dirty="0">
                        <a:effectLst/>
                        <a:latin typeface="+mn-lt"/>
                        <a:ea typeface="Calibri"/>
                        <a:cs typeface="Times New Roman" pitchFamily="18" charset="0"/>
                      </a:endParaRPr>
                    </a:p>
                  </a:txBody>
                  <a:tcPr marL="68580" marR="68580" marT="0" marB="0"/>
                </a:tc>
                <a:tc>
                  <a:txBody>
                    <a:bodyPr/>
                    <a:lstStyle/>
                    <a:p>
                      <a:pPr algn="ctr">
                        <a:lnSpc>
                          <a:spcPct val="100000"/>
                        </a:lnSpc>
                        <a:spcAft>
                          <a:spcPts val="0"/>
                        </a:spcAft>
                      </a:pPr>
                      <a:r>
                        <a:rPr lang="es-EC" sz="1400" b="1" dirty="0" smtClean="0">
                          <a:effectLst/>
                          <a:latin typeface="+mn-lt"/>
                          <a:ea typeface="Calibri"/>
                          <a:cs typeface="Times New Roman" pitchFamily="18" charset="0"/>
                        </a:rPr>
                        <a:t>Descripción</a:t>
                      </a:r>
                      <a:endParaRPr lang="es-EC" sz="1400" b="1" dirty="0">
                        <a:effectLst/>
                        <a:latin typeface="+mn-lt"/>
                        <a:ea typeface="Calibri"/>
                        <a:cs typeface="Times New Roman" pitchFamily="18" charset="0"/>
                      </a:endParaRPr>
                    </a:p>
                  </a:txBody>
                  <a:tcPr marL="68580" marR="68580" marT="0" marB="0"/>
                </a:tc>
              </a:tr>
              <a:tr h="347758">
                <a:tc>
                  <a:txBody>
                    <a:bodyPr/>
                    <a:lstStyle/>
                    <a:p>
                      <a:pPr algn="ctr"/>
                      <a:r>
                        <a:rPr lang="es-ES" sz="1400" b="0" i="0" u="none" strike="noStrike" kern="1200" baseline="0" dirty="0" smtClean="0">
                          <a:solidFill>
                            <a:schemeClr val="tx1"/>
                          </a:solidFill>
                          <a:latin typeface="+mn-lt"/>
                          <a:ea typeface="+mn-ea"/>
                          <a:cs typeface="+mn-cs"/>
                        </a:rPr>
                        <a:t>TM_LAG</a:t>
                      </a:r>
                      <a:endParaRPr lang="es-ES" sz="1400" dirty="0"/>
                    </a:p>
                  </a:txBody>
                  <a:tcPr marL="68580" marR="68580" marT="0" marB="0"/>
                </a:tc>
                <a:tc>
                  <a:txBody>
                    <a:bodyPr/>
                    <a:lstStyle/>
                    <a:p>
                      <a:pPr algn="ctr"/>
                      <a:r>
                        <a:rPr lang="es-ES" sz="1400" b="0" i="0" u="none" strike="noStrike" kern="1200" baseline="0" dirty="0" smtClean="0">
                          <a:solidFill>
                            <a:schemeClr val="tx1"/>
                          </a:solidFill>
                          <a:latin typeface="+mn-lt"/>
                          <a:ea typeface="+mn-ea"/>
                          <a:cs typeface="+mn-cs"/>
                        </a:rPr>
                        <a:t>TIME</a:t>
                      </a:r>
                      <a:endParaRPr lang="es-ES" sz="1400" dirty="0"/>
                    </a:p>
                  </a:txBody>
                  <a:tcPr marL="68580" marR="68580" marT="0" marB="0"/>
                </a:tc>
                <a:tc>
                  <a:txBody>
                    <a:bodyPr/>
                    <a:lstStyle/>
                    <a:p>
                      <a:pPr algn="ctr">
                        <a:lnSpc>
                          <a:spcPct val="150000"/>
                        </a:lnSpc>
                        <a:spcAft>
                          <a:spcPts val="0"/>
                        </a:spcAft>
                        <a:buFont typeface="Arial" pitchFamily="34" charset="0"/>
                        <a:buNone/>
                      </a:pPr>
                      <a:r>
                        <a:rPr lang="es-EC" sz="1200" baseline="0" dirty="0" smtClean="0">
                          <a:effectLst/>
                          <a:latin typeface="+mn-lt"/>
                          <a:ea typeface="Calibri"/>
                          <a:cs typeface="Times New Roman" pitchFamily="18" charset="0"/>
                        </a:rPr>
                        <a:t>TIME LAG OF THE DERIVATIVE ACTION/ tiempo de retardo de la acción D. </a:t>
                      </a:r>
                    </a:p>
                  </a:txBody>
                  <a:tcPr marL="68580" marR="68580" marT="0" marB="0"/>
                </a:tc>
              </a:tr>
              <a:tr h="347758">
                <a:tc>
                  <a:txBody>
                    <a:bodyPr/>
                    <a:lstStyle/>
                    <a:p>
                      <a:pPr algn="ctr"/>
                      <a:r>
                        <a:rPr lang="es-ES" sz="1400" b="0" kern="1200" dirty="0" smtClean="0">
                          <a:solidFill>
                            <a:schemeClr val="tx1"/>
                          </a:solidFill>
                          <a:latin typeface="+mn-lt"/>
                          <a:ea typeface="+mn-ea"/>
                          <a:cs typeface="+mn-cs"/>
                        </a:rPr>
                        <a:t>P_SEL, I_SEL y D_SEL</a:t>
                      </a:r>
                      <a:endParaRPr lang="es-ES" sz="1400" b="0" dirty="0"/>
                    </a:p>
                  </a:txBody>
                  <a:tcPr marL="68580" marR="68580" marT="0" marB="0"/>
                </a:tc>
                <a:tc>
                  <a:txBody>
                    <a:bodyPr/>
                    <a:lstStyle/>
                    <a:p>
                      <a:pPr algn="ctr"/>
                      <a:r>
                        <a:rPr lang="es-ES" sz="1400" b="0" i="0" u="none" strike="noStrike" kern="1200" baseline="0" dirty="0" smtClean="0">
                          <a:solidFill>
                            <a:schemeClr val="tx1"/>
                          </a:solidFill>
                          <a:latin typeface="+mn-lt"/>
                          <a:ea typeface="+mn-ea"/>
                          <a:cs typeface="+mn-cs"/>
                        </a:rPr>
                        <a:t>BOOL</a:t>
                      </a:r>
                      <a:endParaRPr lang="es-ES" sz="1400" dirty="0"/>
                    </a:p>
                  </a:txBody>
                  <a:tcPr marL="68580" marR="68580" marT="0" marB="0"/>
                </a:tc>
                <a:tc>
                  <a:txBody>
                    <a:bodyPr/>
                    <a:lstStyle/>
                    <a:p>
                      <a:pPr algn="ctr">
                        <a:lnSpc>
                          <a:spcPct val="150000"/>
                        </a:lnSpc>
                        <a:spcAft>
                          <a:spcPts val="0"/>
                        </a:spcAft>
                        <a:buFont typeface="Arial" pitchFamily="34" charset="0"/>
                        <a:buNone/>
                      </a:pPr>
                      <a:r>
                        <a:rPr lang="es-EC" sz="1200" baseline="0" dirty="0" smtClean="0">
                          <a:effectLst/>
                          <a:latin typeface="+mn-lt"/>
                          <a:ea typeface="Calibri"/>
                          <a:cs typeface="Times New Roman" pitchFamily="18" charset="0"/>
                        </a:rPr>
                        <a:t>Conectar acciones: proporcional (P), integral (I) y  Derivativa (D).</a:t>
                      </a:r>
                    </a:p>
                  </a:txBody>
                  <a:tcPr marL="68580" marR="68580" marT="0" marB="0"/>
                </a:tc>
              </a:tr>
              <a:tr h="347758">
                <a:tc>
                  <a:txBody>
                    <a:bodyPr/>
                    <a:lstStyle/>
                    <a:p>
                      <a:pPr algn="ctr"/>
                      <a:r>
                        <a:rPr lang="es-ES" sz="1400" b="0" kern="1200" dirty="0" smtClean="0">
                          <a:solidFill>
                            <a:schemeClr val="tx1"/>
                          </a:solidFill>
                          <a:latin typeface="+mn-lt"/>
                          <a:ea typeface="+mn-ea"/>
                          <a:cs typeface="+mn-cs"/>
                        </a:rPr>
                        <a:t>LMN_P,</a:t>
                      </a:r>
                      <a:r>
                        <a:rPr lang="es-ES" sz="1400" b="0" kern="1200" baseline="0" dirty="0" smtClean="0">
                          <a:solidFill>
                            <a:schemeClr val="tx1"/>
                          </a:solidFill>
                          <a:latin typeface="+mn-lt"/>
                          <a:ea typeface="+mn-ea"/>
                          <a:cs typeface="+mn-cs"/>
                        </a:rPr>
                        <a:t> </a:t>
                      </a:r>
                      <a:r>
                        <a:rPr lang="es-ES" sz="1400" b="0" kern="1200" dirty="0" smtClean="0">
                          <a:solidFill>
                            <a:schemeClr val="tx1"/>
                          </a:solidFill>
                          <a:latin typeface="+mn-lt"/>
                          <a:ea typeface="+mn-ea"/>
                          <a:cs typeface="+mn-cs"/>
                        </a:rPr>
                        <a:t>LMN_I y LMN_D</a:t>
                      </a:r>
                      <a:endParaRPr lang="es-ES" sz="1400" b="0" dirty="0"/>
                    </a:p>
                  </a:txBody>
                  <a:tcPr marL="68580" marR="68580" marT="0" marB="0"/>
                </a:tc>
                <a:tc>
                  <a:txBody>
                    <a:bodyPr/>
                    <a:lstStyle/>
                    <a:p>
                      <a:pPr algn="ctr"/>
                      <a:r>
                        <a:rPr lang="es-ES" sz="1400" dirty="0" smtClean="0"/>
                        <a:t>REAL</a:t>
                      </a:r>
                      <a:endParaRPr lang="es-ES" sz="1400" dirty="0"/>
                    </a:p>
                  </a:txBody>
                  <a:tcPr marL="68580" marR="68580" marT="0" marB="0"/>
                </a:tc>
                <a:tc>
                  <a:txBody>
                    <a:bodyPr/>
                    <a:lstStyle/>
                    <a:p>
                      <a:pPr algn="ctr"/>
                      <a:r>
                        <a:rPr lang="es-ES" sz="1200" kern="1200" dirty="0" smtClean="0">
                          <a:solidFill>
                            <a:schemeClr val="tx1"/>
                          </a:solidFill>
                          <a:latin typeface="+mn-lt"/>
                          <a:ea typeface="+mn-ea"/>
                          <a:cs typeface="+mn-cs"/>
                        </a:rPr>
                        <a:t>Salidas de las tres acciones del regulador.</a:t>
                      </a:r>
                      <a:endParaRPr lang="es-EC" sz="1200" baseline="0" dirty="0" smtClean="0">
                        <a:effectLst/>
                        <a:latin typeface="+mn-lt"/>
                        <a:ea typeface="Calibri"/>
                        <a:cs typeface="Times New Roman" pitchFamily="18" charset="0"/>
                      </a:endParaRPr>
                    </a:p>
                  </a:txBody>
                  <a:tcPr marL="68580" marR="68580" marT="0" marB="0"/>
                </a:tc>
              </a:tr>
              <a:tr h="347758">
                <a:tc>
                  <a:txBody>
                    <a:bodyPr/>
                    <a:lstStyle/>
                    <a:p>
                      <a:pPr algn="ctr"/>
                      <a:r>
                        <a:rPr lang="es-ES" sz="1400" b="0" dirty="0" smtClean="0"/>
                        <a:t>DISV</a:t>
                      </a:r>
                      <a:endParaRPr lang="es-ES" sz="1400" b="0" dirty="0"/>
                    </a:p>
                  </a:txBody>
                  <a:tcPr marL="68580" marR="68580" marT="0" marB="0"/>
                </a:tc>
                <a:tc>
                  <a:txBody>
                    <a:bodyPr/>
                    <a:lstStyle/>
                    <a:p>
                      <a:pPr algn="ctr"/>
                      <a:r>
                        <a:rPr lang="es-ES" sz="1400" dirty="0" smtClean="0"/>
                        <a:t>REAL</a:t>
                      </a:r>
                      <a:endParaRPr lang="es-ES" sz="1400" dirty="0"/>
                    </a:p>
                  </a:txBody>
                  <a:tcPr marL="68580" marR="68580" marT="0" marB="0"/>
                </a:tc>
                <a:tc>
                  <a:txBody>
                    <a:bodyPr/>
                    <a:lstStyle/>
                    <a:p>
                      <a:pPr algn="ctr"/>
                      <a:r>
                        <a:rPr lang="es-EC" sz="1200" baseline="0" dirty="0" smtClean="0">
                          <a:effectLst/>
                          <a:latin typeface="+mn-lt"/>
                          <a:ea typeface="Calibri"/>
                          <a:cs typeface="Times New Roman" pitchFamily="18" charset="0"/>
                        </a:rPr>
                        <a:t>DISTURBANCE VARIABLE/  magnitud perturbadora.</a:t>
                      </a:r>
                    </a:p>
                  </a:txBody>
                  <a:tcPr marL="68580" marR="68580" marT="0" marB="0"/>
                </a:tc>
              </a:tr>
            </a:tbl>
          </a:graphicData>
        </a:graphic>
      </p:graphicFrame>
      <p:pic>
        <p:nvPicPr>
          <p:cNvPr id="8" name="7 Imagen"/>
          <p:cNvPicPr/>
          <p:nvPr/>
        </p:nvPicPr>
        <p:blipFill>
          <a:blip r:embed="rId4" cstate="print"/>
          <a:srcRect/>
          <a:stretch>
            <a:fillRect/>
          </a:stretch>
        </p:blipFill>
        <p:spPr bwMode="auto">
          <a:xfrm>
            <a:off x="2195736" y="1098426"/>
            <a:ext cx="4824536" cy="2402582"/>
          </a:xfrm>
          <a:prstGeom prst="rect">
            <a:avLst/>
          </a:prstGeom>
          <a:noFill/>
          <a:ln w="9525">
            <a:noFill/>
            <a:miter lim="800000"/>
            <a:headEnd/>
            <a:tailEnd/>
          </a:ln>
        </p:spPr>
      </p:pic>
    </p:spTree>
    <p:extLst>
      <p:ext uri="{BB962C8B-B14F-4D97-AF65-F5344CB8AC3E}">
        <p14:creationId xmlns:p14="http://schemas.microsoft.com/office/powerpoint/2010/main" xmlns="" val="36332450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156941" y="545059"/>
            <a:ext cx="4488729" cy="461665"/>
          </a:xfrm>
          <a:prstGeom prst="rect">
            <a:avLst/>
          </a:prstGeom>
        </p:spPr>
        <p:txBody>
          <a:bodyPr wrap="none">
            <a:spAutoFit/>
          </a:bodyPr>
          <a:lstStyle/>
          <a:p>
            <a:pPr algn="ctr"/>
            <a:r>
              <a:rPr lang="es-ES" sz="2400" b="1" dirty="0">
                <a:effectLst>
                  <a:outerShdw blurRad="38100" dist="38100" dir="2700000" algn="tl">
                    <a:srgbClr val="C0C0C0"/>
                  </a:outerShdw>
                </a:effectLst>
              </a:rPr>
              <a:t>Regulación del controlador PID   </a:t>
            </a:r>
          </a:p>
        </p:txBody>
      </p:sp>
      <p:graphicFrame>
        <p:nvGraphicFramePr>
          <p:cNvPr id="7" name="6 Tabla"/>
          <p:cNvGraphicFramePr>
            <a:graphicFrameLocks noGrp="1"/>
          </p:cNvGraphicFramePr>
          <p:nvPr>
            <p:extLst>
              <p:ext uri="{D42A27DB-BD31-4B8C-83A1-F6EECF244321}">
                <p14:modId xmlns:p14="http://schemas.microsoft.com/office/powerpoint/2010/main" xmlns="" val="3264252707"/>
              </p:ext>
            </p:extLst>
          </p:nvPr>
        </p:nvGraphicFramePr>
        <p:xfrm>
          <a:off x="611560" y="3211408"/>
          <a:ext cx="8262664" cy="3097912"/>
        </p:xfrm>
        <a:graphic>
          <a:graphicData uri="http://schemas.openxmlformats.org/drawingml/2006/table">
            <a:tbl>
              <a:tblPr firstRow="1" firstCol="1" bandRow="1">
                <a:tableStyleId>{69012ECD-51FC-41F1-AA8D-1B2483CD663E}</a:tableStyleId>
              </a:tblPr>
              <a:tblGrid>
                <a:gridCol w="1095915"/>
                <a:gridCol w="1296144"/>
                <a:gridCol w="5870605"/>
              </a:tblGrid>
              <a:tr h="361608">
                <a:tc>
                  <a:txBody>
                    <a:bodyPr/>
                    <a:lstStyle/>
                    <a:p>
                      <a:pPr algn="ctr">
                        <a:lnSpc>
                          <a:spcPct val="150000"/>
                        </a:lnSpc>
                        <a:spcAft>
                          <a:spcPts val="0"/>
                        </a:spcAft>
                      </a:pPr>
                      <a:r>
                        <a:rPr lang="es-EC" sz="1400" b="1" dirty="0" smtClean="0">
                          <a:effectLst/>
                          <a:latin typeface="+mn-lt"/>
                          <a:ea typeface="Calibri"/>
                          <a:cs typeface="Times New Roman" pitchFamily="18" charset="0"/>
                        </a:rPr>
                        <a:t>Parámetro</a:t>
                      </a:r>
                      <a:endParaRPr lang="es-EC" sz="1400" b="1" dirty="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s-EC" sz="1400" baseline="0" dirty="0" smtClean="0">
                          <a:effectLst/>
                          <a:latin typeface="+mn-lt"/>
                        </a:rPr>
                        <a:t> Tipo de datos</a:t>
                      </a:r>
                    </a:p>
                    <a:p>
                      <a:pPr algn="ctr">
                        <a:lnSpc>
                          <a:spcPct val="150000"/>
                        </a:lnSpc>
                        <a:spcAft>
                          <a:spcPts val="0"/>
                        </a:spcAft>
                      </a:pPr>
                      <a:endParaRPr lang="es-EC" sz="1400" b="1" dirty="0">
                        <a:effectLst/>
                        <a:latin typeface="+mn-lt"/>
                        <a:ea typeface="Calibri"/>
                        <a:cs typeface="Times New Roman" pitchFamily="18" charset="0"/>
                      </a:endParaRPr>
                    </a:p>
                  </a:txBody>
                  <a:tcPr marL="68580" marR="68580" marT="0" marB="0"/>
                </a:tc>
                <a:tc>
                  <a:txBody>
                    <a:bodyPr/>
                    <a:lstStyle/>
                    <a:p>
                      <a:pPr algn="ctr">
                        <a:lnSpc>
                          <a:spcPct val="100000"/>
                        </a:lnSpc>
                        <a:spcAft>
                          <a:spcPts val="0"/>
                        </a:spcAft>
                      </a:pPr>
                      <a:r>
                        <a:rPr lang="es-EC" sz="1400" b="1" dirty="0" smtClean="0">
                          <a:effectLst/>
                          <a:latin typeface="+mn-lt"/>
                          <a:ea typeface="Calibri"/>
                          <a:cs typeface="Times New Roman" pitchFamily="18" charset="0"/>
                        </a:rPr>
                        <a:t>Descripción</a:t>
                      </a:r>
                      <a:endParaRPr lang="es-EC" sz="1400" b="1" dirty="0">
                        <a:effectLst/>
                        <a:latin typeface="+mn-lt"/>
                        <a:ea typeface="Calibri"/>
                        <a:cs typeface="Times New Roman" pitchFamily="18" charset="0"/>
                      </a:endParaRPr>
                    </a:p>
                  </a:txBody>
                  <a:tcPr marL="68580" marR="68580" marT="0" marB="0"/>
                </a:tc>
              </a:tr>
              <a:tr h="347758">
                <a:tc>
                  <a:txBody>
                    <a:bodyPr/>
                    <a:lstStyle/>
                    <a:p>
                      <a:pPr algn="ctr"/>
                      <a:r>
                        <a:rPr lang="es-ES" sz="1400" b="0" i="0" u="none" strike="noStrike" kern="1200" baseline="0" dirty="0" smtClean="0">
                          <a:solidFill>
                            <a:schemeClr val="tx1"/>
                          </a:solidFill>
                          <a:latin typeface="+mn-lt"/>
                          <a:ea typeface="+mn-ea"/>
                          <a:cs typeface="+mn-cs"/>
                        </a:rPr>
                        <a:t>MAN</a:t>
                      </a:r>
                      <a:endParaRPr lang="es-ES" sz="1400" dirty="0"/>
                    </a:p>
                  </a:txBody>
                  <a:tcPr marL="68580" marR="68580" marT="0" marB="0"/>
                </a:tc>
                <a:tc>
                  <a:txBody>
                    <a:bodyPr/>
                    <a:lstStyle/>
                    <a:p>
                      <a:pPr algn="ctr"/>
                      <a:r>
                        <a:rPr lang="es-ES" sz="1400" b="0" i="0" u="none" strike="noStrike" kern="1200" baseline="0" dirty="0" smtClean="0">
                          <a:solidFill>
                            <a:schemeClr val="tx1"/>
                          </a:solidFill>
                          <a:latin typeface="+mn-lt"/>
                          <a:ea typeface="+mn-ea"/>
                          <a:cs typeface="+mn-cs"/>
                        </a:rPr>
                        <a:t>REAL</a:t>
                      </a:r>
                      <a:endParaRPr lang="es-ES" sz="1400" dirty="0"/>
                    </a:p>
                  </a:txBody>
                  <a:tcPr marL="68580" marR="68580" marT="0" marB="0"/>
                </a:tc>
                <a:tc>
                  <a:txBody>
                    <a:bodyPr/>
                    <a:lstStyle/>
                    <a:p>
                      <a:pPr algn="ctr">
                        <a:lnSpc>
                          <a:spcPct val="150000"/>
                        </a:lnSpc>
                        <a:spcAft>
                          <a:spcPts val="0"/>
                        </a:spcAft>
                        <a:buFont typeface="Arial" pitchFamily="34" charset="0"/>
                        <a:buNone/>
                      </a:pPr>
                      <a:r>
                        <a:rPr lang="es-EC" sz="1200" baseline="0" dirty="0" smtClean="0">
                          <a:effectLst/>
                          <a:latin typeface="+mn-lt"/>
                          <a:ea typeface="Calibri"/>
                          <a:cs typeface="Times New Roman" pitchFamily="18" charset="0"/>
                        </a:rPr>
                        <a:t>MANUAL VALUE/ sirve par establecer un valor manual.</a:t>
                      </a:r>
                    </a:p>
                  </a:txBody>
                  <a:tcPr marL="68580" marR="68580" marT="0" marB="0"/>
                </a:tc>
              </a:tr>
              <a:tr h="347758">
                <a:tc>
                  <a:txBody>
                    <a:bodyPr/>
                    <a:lstStyle/>
                    <a:p>
                      <a:pPr algn="ctr"/>
                      <a:r>
                        <a:rPr lang="es-ES" sz="1400" b="0" kern="1200" dirty="0" smtClean="0">
                          <a:solidFill>
                            <a:schemeClr val="tx1"/>
                          </a:solidFill>
                          <a:latin typeface="+mn-lt"/>
                          <a:ea typeface="+mn-ea"/>
                          <a:cs typeface="+mn-cs"/>
                        </a:rPr>
                        <a:t>MAN_ON</a:t>
                      </a:r>
                      <a:endParaRPr lang="es-ES" sz="1400" b="0" dirty="0"/>
                    </a:p>
                  </a:txBody>
                  <a:tcPr marL="68580" marR="68580" marT="0" marB="0"/>
                </a:tc>
                <a:tc>
                  <a:txBody>
                    <a:bodyPr/>
                    <a:lstStyle/>
                    <a:p>
                      <a:pPr algn="ctr"/>
                      <a:r>
                        <a:rPr lang="es-ES" sz="1400" dirty="0" smtClean="0"/>
                        <a:t>BOOL</a:t>
                      </a:r>
                      <a:endParaRPr lang="es-ES" sz="1400" dirty="0"/>
                    </a:p>
                  </a:txBody>
                  <a:tcPr marL="68580" marR="68580" marT="0" marB="0"/>
                </a:tc>
                <a:tc>
                  <a:txBody>
                    <a:bodyPr/>
                    <a:lstStyle/>
                    <a:p>
                      <a:pPr algn="ctr">
                        <a:lnSpc>
                          <a:spcPct val="150000"/>
                        </a:lnSpc>
                        <a:spcAft>
                          <a:spcPts val="0"/>
                        </a:spcAft>
                        <a:buFont typeface="Arial" pitchFamily="34" charset="0"/>
                        <a:buNone/>
                      </a:pPr>
                      <a:r>
                        <a:rPr lang="es-EC" sz="1200" baseline="0" dirty="0" smtClean="0">
                          <a:effectLst/>
                          <a:latin typeface="+mn-lt"/>
                          <a:ea typeface="Calibri"/>
                          <a:cs typeface="Times New Roman" pitchFamily="18" charset="0"/>
                        </a:rPr>
                        <a:t>MANUAL VALUE ON/ conectar modo manual.</a:t>
                      </a:r>
                    </a:p>
                  </a:txBody>
                  <a:tcPr marL="68580" marR="68580" marT="0" marB="0"/>
                </a:tc>
              </a:tr>
              <a:tr h="347758">
                <a:tc>
                  <a:txBody>
                    <a:bodyPr/>
                    <a:lstStyle/>
                    <a:p>
                      <a:pPr algn="ctr"/>
                      <a:r>
                        <a:rPr lang="es-ES" sz="1400" b="0" kern="1200" dirty="0" smtClean="0">
                          <a:solidFill>
                            <a:schemeClr val="tx1"/>
                          </a:solidFill>
                          <a:latin typeface="+mn-lt"/>
                          <a:ea typeface="+mn-ea"/>
                          <a:cs typeface="+mn-cs"/>
                        </a:rPr>
                        <a:t>LMN_HLM,</a:t>
                      </a:r>
                      <a:r>
                        <a:rPr lang="es-ES" sz="1400" b="0" kern="1200" baseline="0" dirty="0" smtClean="0">
                          <a:solidFill>
                            <a:schemeClr val="tx1"/>
                          </a:solidFill>
                          <a:latin typeface="+mn-lt"/>
                          <a:ea typeface="+mn-ea"/>
                          <a:cs typeface="+mn-cs"/>
                        </a:rPr>
                        <a:t> </a:t>
                      </a:r>
                      <a:r>
                        <a:rPr lang="es-ES" sz="1400" b="0" kern="1200" dirty="0" smtClean="0">
                          <a:solidFill>
                            <a:schemeClr val="tx1"/>
                          </a:solidFill>
                          <a:latin typeface="+mn-lt"/>
                          <a:ea typeface="+mn-ea"/>
                          <a:cs typeface="+mn-cs"/>
                        </a:rPr>
                        <a:t>LMN_LLM</a:t>
                      </a:r>
                      <a:endParaRPr lang="es-ES" sz="1400" b="0" dirty="0"/>
                    </a:p>
                  </a:txBody>
                  <a:tcPr marL="68580" marR="68580" marT="0" marB="0"/>
                </a:tc>
                <a:tc>
                  <a:txBody>
                    <a:bodyPr/>
                    <a:lstStyle/>
                    <a:p>
                      <a:pPr algn="ctr"/>
                      <a:r>
                        <a:rPr lang="es-ES" sz="1400" dirty="0" smtClean="0"/>
                        <a:t>REAL</a:t>
                      </a:r>
                      <a:endParaRPr lang="es-ES" sz="1400" dirty="0"/>
                    </a:p>
                  </a:txBody>
                  <a:tcPr marL="68580" marR="68580" marT="0" marB="0"/>
                </a:tc>
                <a:tc>
                  <a:txBody>
                    <a:bodyPr/>
                    <a:lstStyle/>
                    <a:p>
                      <a:pPr algn="ctr"/>
                      <a:r>
                        <a:rPr lang="es-ES" sz="1200" kern="1200" dirty="0" smtClean="0">
                          <a:solidFill>
                            <a:schemeClr val="tx1"/>
                          </a:solidFill>
                          <a:latin typeface="+mn-lt"/>
                          <a:ea typeface="+mn-ea"/>
                          <a:cs typeface="+mn-cs"/>
                        </a:rPr>
                        <a:t>Limites superior e inferior</a:t>
                      </a:r>
                      <a:r>
                        <a:rPr lang="es-ES" sz="1200" kern="1200" baseline="0" dirty="0" smtClean="0">
                          <a:solidFill>
                            <a:schemeClr val="tx1"/>
                          </a:solidFill>
                          <a:latin typeface="+mn-lt"/>
                          <a:ea typeface="+mn-ea"/>
                          <a:cs typeface="+mn-cs"/>
                        </a:rPr>
                        <a:t> de la  salida del regulador.</a:t>
                      </a:r>
                      <a:endParaRPr lang="es-EC" sz="1200" baseline="0" dirty="0" smtClean="0">
                        <a:effectLst/>
                        <a:latin typeface="+mn-lt"/>
                        <a:ea typeface="Calibri"/>
                        <a:cs typeface="Times New Roman" pitchFamily="18" charset="0"/>
                      </a:endParaRPr>
                    </a:p>
                  </a:txBody>
                  <a:tcPr marL="68580" marR="68580" marT="0" marB="0"/>
                </a:tc>
              </a:tr>
              <a:tr h="3477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kern="1200" dirty="0" smtClean="0">
                          <a:solidFill>
                            <a:schemeClr val="tx1"/>
                          </a:solidFill>
                          <a:latin typeface="+mn-lt"/>
                          <a:ea typeface="+mn-ea"/>
                          <a:cs typeface="+mn-cs"/>
                        </a:rPr>
                        <a:t>QLMN_HLM</a:t>
                      </a:r>
                      <a:r>
                        <a:rPr lang="es-ES" sz="1400" b="0" kern="1200" baseline="0" dirty="0" smtClean="0">
                          <a:solidFill>
                            <a:schemeClr val="tx1"/>
                          </a:solidFill>
                          <a:latin typeface="+mn-lt"/>
                          <a:ea typeface="+mn-ea"/>
                          <a:cs typeface="+mn-cs"/>
                        </a:rPr>
                        <a:t>Q</a:t>
                      </a:r>
                      <a:r>
                        <a:rPr lang="es-ES" sz="1400" b="0" kern="1200" dirty="0" smtClean="0">
                          <a:solidFill>
                            <a:schemeClr val="tx1"/>
                          </a:solidFill>
                          <a:latin typeface="+mn-lt"/>
                          <a:ea typeface="+mn-ea"/>
                          <a:cs typeface="+mn-cs"/>
                        </a:rPr>
                        <a:t>LMN_LLM</a:t>
                      </a:r>
                      <a:endParaRPr lang="es-ES" sz="1400" b="0" dirty="0" smtClean="0"/>
                    </a:p>
                    <a:p>
                      <a:pPr algn="ctr"/>
                      <a:endParaRPr lang="es-ES" sz="1400" b="0" dirty="0"/>
                    </a:p>
                  </a:txBody>
                  <a:tcPr marL="68580" marR="68580" marT="0" marB="0"/>
                </a:tc>
                <a:tc>
                  <a:txBody>
                    <a:bodyPr/>
                    <a:lstStyle/>
                    <a:p>
                      <a:pPr algn="ctr"/>
                      <a:r>
                        <a:rPr lang="es-ES" sz="1400" dirty="0" smtClean="0"/>
                        <a:t>BOOL</a:t>
                      </a:r>
                      <a:endParaRPr lang="es-ES" sz="1400" dirty="0"/>
                    </a:p>
                  </a:txBody>
                  <a:tcPr marL="68580" marR="68580" marT="0" marB="0"/>
                </a:tc>
                <a:tc>
                  <a:txBody>
                    <a:bodyPr/>
                    <a:lstStyle/>
                    <a:p>
                      <a:pPr algn="ctr"/>
                      <a:r>
                        <a:rPr lang="es-EC" sz="1200" baseline="0" dirty="0" smtClean="0">
                          <a:effectLst/>
                          <a:latin typeface="+mn-lt"/>
                          <a:ea typeface="Calibri"/>
                          <a:cs typeface="Times New Roman" pitchFamily="18" charset="0"/>
                        </a:rPr>
                        <a:t>Muestran que los limites superior e inferior  han sido alcanzados.</a:t>
                      </a:r>
                    </a:p>
                  </a:txBody>
                  <a:tcPr marL="68580" marR="68580" marT="0" marB="0"/>
                </a:tc>
              </a:tr>
              <a:tr h="347758">
                <a:tc>
                  <a:txBody>
                    <a:bodyPr/>
                    <a:lstStyle/>
                    <a:p>
                      <a:pPr algn="ctr"/>
                      <a:r>
                        <a:rPr lang="es-ES" sz="1400" b="0" dirty="0" smtClean="0"/>
                        <a:t>LMN_NORM</a:t>
                      </a:r>
                      <a:endParaRPr lang="es-ES" sz="1400" b="0" dirty="0"/>
                    </a:p>
                  </a:txBody>
                  <a:tcPr marL="68580" marR="68580" marT="0" marB="0"/>
                </a:tc>
                <a:tc>
                  <a:txBody>
                    <a:bodyPr/>
                    <a:lstStyle/>
                    <a:p>
                      <a:pPr algn="ctr"/>
                      <a:r>
                        <a:rPr lang="es-ES" sz="1400" dirty="0" smtClean="0"/>
                        <a:t>Función</a:t>
                      </a:r>
                      <a:endParaRPr lang="es-ES" sz="1400" dirty="0"/>
                    </a:p>
                  </a:txBody>
                  <a:tcPr marL="68580" marR="68580" marT="0" marB="0"/>
                </a:tc>
                <a:tc>
                  <a:txBody>
                    <a:bodyPr/>
                    <a:lstStyle/>
                    <a:p>
                      <a:pPr algn="ctr"/>
                      <a:r>
                        <a:rPr lang="es-ES" sz="1200" kern="1200" dirty="0" smtClean="0">
                          <a:solidFill>
                            <a:schemeClr val="tx1"/>
                          </a:solidFill>
                          <a:latin typeface="+mn-lt"/>
                          <a:ea typeface="+mn-ea"/>
                          <a:cs typeface="+mn-cs"/>
                        </a:rPr>
                        <a:t>Normaliza la salida originada por el regulador y convertirlo en porcentajes</a:t>
                      </a:r>
                      <a:endParaRPr lang="es-EC" sz="1200" baseline="0" dirty="0" smtClean="0">
                        <a:effectLst/>
                        <a:latin typeface="+mn-lt"/>
                        <a:ea typeface="Calibri"/>
                        <a:cs typeface="Times New Roman" pitchFamily="18" charset="0"/>
                      </a:endParaRPr>
                    </a:p>
                  </a:txBody>
                  <a:tcPr marL="68580" marR="68580" marT="0" marB="0"/>
                </a:tc>
              </a:tr>
              <a:tr h="347758">
                <a:tc>
                  <a:txBody>
                    <a:bodyPr/>
                    <a:lstStyle/>
                    <a:p>
                      <a:pPr algn="ctr"/>
                      <a:r>
                        <a:rPr lang="es-ES" sz="1400" b="0" kern="1200" dirty="0" smtClean="0">
                          <a:solidFill>
                            <a:schemeClr val="tx1"/>
                          </a:solidFill>
                          <a:latin typeface="+mn-lt"/>
                          <a:ea typeface="+mn-ea"/>
                          <a:cs typeface="+mn-cs"/>
                        </a:rPr>
                        <a:t>LMN_FAC</a:t>
                      </a:r>
                      <a:endParaRPr lang="es-ES" sz="1400" b="0" dirty="0"/>
                    </a:p>
                  </a:txBody>
                  <a:tcPr marL="68580" marR="68580" marT="0" marB="0"/>
                </a:tc>
                <a:tc>
                  <a:txBody>
                    <a:bodyPr/>
                    <a:lstStyle/>
                    <a:p>
                      <a:pPr algn="ctr"/>
                      <a:r>
                        <a:rPr lang="es-ES" sz="1400" dirty="0" smtClean="0"/>
                        <a:t>REAL</a:t>
                      </a:r>
                      <a:endParaRPr lang="es-ES" sz="1400" dirty="0"/>
                    </a:p>
                  </a:txBody>
                  <a:tcPr marL="68580" marR="68580" marT="0" marB="0"/>
                </a:tc>
                <a:tc>
                  <a:txBody>
                    <a:bodyPr/>
                    <a:lstStyle/>
                    <a:p>
                      <a:pPr algn="ctr"/>
                      <a:r>
                        <a:rPr lang="es-EC" sz="1200" baseline="0" dirty="0" smtClean="0">
                          <a:effectLst/>
                          <a:latin typeface="+mn-lt"/>
                          <a:ea typeface="Calibri"/>
                          <a:cs typeface="Times New Roman" pitchFamily="18" charset="0"/>
                        </a:rPr>
                        <a:t>MANIPULATED VALUE FACTOR </a:t>
                      </a:r>
                      <a:r>
                        <a:rPr lang="es-ES" sz="1200" b="0" i="0" u="none" strike="noStrike" kern="1200" baseline="0" dirty="0" smtClean="0">
                          <a:solidFill>
                            <a:schemeClr val="tx1"/>
                          </a:solidFill>
                          <a:effectLst/>
                          <a:latin typeface="+mn-lt"/>
                          <a:ea typeface="+mn-ea"/>
                          <a:cs typeface="+mn-cs"/>
                        </a:rPr>
                        <a:t>/ </a:t>
                      </a:r>
                      <a:r>
                        <a:rPr lang="es-ES" sz="1200" b="0" i="0" u="none" strike="noStrike" kern="1200" baseline="0" dirty="0" smtClean="0">
                          <a:solidFill>
                            <a:schemeClr val="tx1"/>
                          </a:solidFill>
                          <a:latin typeface="+mn-lt"/>
                          <a:ea typeface="+mn-ea"/>
                          <a:cs typeface="+mn-cs"/>
                        </a:rPr>
                        <a:t>se multiplica por el valor manipulado.</a:t>
                      </a:r>
                      <a:endParaRPr lang="es-EC" sz="1200" baseline="0" dirty="0" smtClean="0">
                        <a:effectLst/>
                        <a:latin typeface="+mn-lt"/>
                        <a:ea typeface="Calibri"/>
                        <a:cs typeface="Times New Roman" pitchFamily="18" charset="0"/>
                      </a:endParaRPr>
                    </a:p>
                  </a:txBody>
                  <a:tcPr marL="68580" marR="68580" marT="0" marB="0"/>
                </a:tc>
              </a:tr>
            </a:tbl>
          </a:graphicData>
        </a:graphic>
      </p:graphicFrame>
      <p:pic>
        <p:nvPicPr>
          <p:cNvPr id="9" name="8 Imagen"/>
          <p:cNvPicPr/>
          <p:nvPr/>
        </p:nvPicPr>
        <p:blipFill>
          <a:blip r:embed="rId4" cstate="print"/>
          <a:srcRect/>
          <a:stretch>
            <a:fillRect/>
          </a:stretch>
        </p:blipFill>
        <p:spPr bwMode="auto">
          <a:xfrm>
            <a:off x="1979712" y="980728"/>
            <a:ext cx="5365536" cy="2232248"/>
          </a:xfrm>
          <a:prstGeom prst="rect">
            <a:avLst/>
          </a:prstGeom>
          <a:noFill/>
          <a:ln w="9525">
            <a:noFill/>
            <a:miter lim="800000"/>
            <a:headEnd/>
            <a:tailEnd/>
          </a:ln>
        </p:spPr>
      </p:pic>
    </p:spTree>
    <p:extLst>
      <p:ext uri="{BB962C8B-B14F-4D97-AF65-F5344CB8AC3E}">
        <p14:creationId xmlns:p14="http://schemas.microsoft.com/office/powerpoint/2010/main" xmlns="" val="9090219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156941" y="951111"/>
            <a:ext cx="4488729" cy="461665"/>
          </a:xfrm>
          <a:prstGeom prst="rect">
            <a:avLst/>
          </a:prstGeom>
        </p:spPr>
        <p:txBody>
          <a:bodyPr wrap="none">
            <a:spAutoFit/>
          </a:bodyPr>
          <a:lstStyle/>
          <a:p>
            <a:pPr algn="ctr"/>
            <a:r>
              <a:rPr lang="es-ES" sz="2400" b="1" dirty="0">
                <a:effectLst>
                  <a:outerShdw blurRad="38100" dist="38100" dir="2700000" algn="tl">
                    <a:srgbClr val="C0C0C0"/>
                  </a:outerShdw>
                </a:effectLst>
              </a:rPr>
              <a:t>Regulación del controlador PID   </a:t>
            </a:r>
          </a:p>
        </p:txBody>
      </p:sp>
      <p:graphicFrame>
        <p:nvGraphicFramePr>
          <p:cNvPr id="7" name="6 Tabla"/>
          <p:cNvGraphicFramePr>
            <a:graphicFrameLocks noGrp="1"/>
          </p:cNvGraphicFramePr>
          <p:nvPr>
            <p:extLst>
              <p:ext uri="{D42A27DB-BD31-4B8C-83A1-F6EECF244321}">
                <p14:modId xmlns:p14="http://schemas.microsoft.com/office/powerpoint/2010/main" xmlns="" val="1108143087"/>
              </p:ext>
            </p:extLst>
          </p:nvPr>
        </p:nvGraphicFramePr>
        <p:xfrm>
          <a:off x="611560" y="3677188"/>
          <a:ext cx="8262664" cy="2128076"/>
        </p:xfrm>
        <a:graphic>
          <a:graphicData uri="http://schemas.openxmlformats.org/drawingml/2006/table">
            <a:tbl>
              <a:tblPr firstRow="1" firstCol="1" bandRow="1">
                <a:tableStyleId>{69012ECD-51FC-41F1-AA8D-1B2483CD663E}</a:tableStyleId>
              </a:tblPr>
              <a:tblGrid>
                <a:gridCol w="1095915"/>
                <a:gridCol w="1296144"/>
                <a:gridCol w="5870605"/>
              </a:tblGrid>
              <a:tr h="361608">
                <a:tc>
                  <a:txBody>
                    <a:bodyPr/>
                    <a:lstStyle/>
                    <a:p>
                      <a:pPr algn="ctr">
                        <a:lnSpc>
                          <a:spcPct val="150000"/>
                        </a:lnSpc>
                        <a:spcAft>
                          <a:spcPts val="0"/>
                        </a:spcAft>
                      </a:pPr>
                      <a:r>
                        <a:rPr lang="es-EC" sz="1400" b="1" dirty="0" smtClean="0">
                          <a:effectLst/>
                          <a:latin typeface="+mn-lt"/>
                          <a:ea typeface="Calibri"/>
                          <a:cs typeface="Times New Roman" pitchFamily="18" charset="0"/>
                        </a:rPr>
                        <a:t>Parámetro</a:t>
                      </a:r>
                      <a:endParaRPr lang="es-EC" sz="1400" b="1" dirty="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s-EC" sz="1400" baseline="0" dirty="0" smtClean="0">
                          <a:effectLst/>
                          <a:latin typeface="+mn-lt"/>
                        </a:rPr>
                        <a:t> Tipo de datos</a:t>
                      </a:r>
                    </a:p>
                    <a:p>
                      <a:pPr algn="ctr">
                        <a:lnSpc>
                          <a:spcPct val="150000"/>
                        </a:lnSpc>
                        <a:spcAft>
                          <a:spcPts val="0"/>
                        </a:spcAft>
                      </a:pPr>
                      <a:endParaRPr lang="es-EC" sz="1400" b="1" dirty="0">
                        <a:effectLst/>
                        <a:latin typeface="+mn-lt"/>
                        <a:ea typeface="Calibri"/>
                        <a:cs typeface="Times New Roman" pitchFamily="18" charset="0"/>
                      </a:endParaRPr>
                    </a:p>
                  </a:txBody>
                  <a:tcPr marL="68580" marR="68580" marT="0" marB="0"/>
                </a:tc>
                <a:tc>
                  <a:txBody>
                    <a:bodyPr/>
                    <a:lstStyle/>
                    <a:p>
                      <a:pPr algn="ctr">
                        <a:lnSpc>
                          <a:spcPct val="100000"/>
                        </a:lnSpc>
                        <a:spcAft>
                          <a:spcPts val="0"/>
                        </a:spcAft>
                      </a:pPr>
                      <a:r>
                        <a:rPr lang="es-EC" sz="1400" b="1" dirty="0" smtClean="0">
                          <a:effectLst/>
                          <a:latin typeface="+mn-lt"/>
                          <a:ea typeface="Calibri"/>
                          <a:cs typeface="Times New Roman" pitchFamily="18" charset="0"/>
                        </a:rPr>
                        <a:t>Descripción</a:t>
                      </a:r>
                      <a:endParaRPr lang="es-EC" sz="1400" b="1" dirty="0">
                        <a:effectLst/>
                        <a:latin typeface="+mn-lt"/>
                        <a:ea typeface="Calibri"/>
                        <a:cs typeface="Times New Roman" pitchFamily="18" charset="0"/>
                      </a:endParaRPr>
                    </a:p>
                  </a:txBody>
                  <a:tcPr marL="68580" marR="68580" marT="0" marB="0"/>
                </a:tc>
              </a:tr>
              <a:tr h="3477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kern="1200" dirty="0" smtClean="0">
                          <a:solidFill>
                            <a:schemeClr val="tx1"/>
                          </a:solidFill>
                          <a:latin typeface="+mn-lt"/>
                          <a:ea typeface="+mn-ea"/>
                          <a:cs typeface="+mn-cs"/>
                        </a:rPr>
                        <a:t>LMN_OFF</a:t>
                      </a:r>
                      <a:endParaRPr lang="es-ES" sz="1400" b="0" dirty="0" smtClean="0"/>
                    </a:p>
                  </a:txBody>
                  <a:tcPr marL="68580" marR="68580" marT="0" marB="0"/>
                </a:tc>
                <a:tc>
                  <a:txBody>
                    <a:bodyPr/>
                    <a:lstStyle/>
                    <a:p>
                      <a:pPr algn="ctr"/>
                      <a:r>
                        <a:rPr lang="es-ES" sz="1400" b="0" i="0" u="none" strike="noStrike" kern="1200" baseline="0" dirty="0" smtClean="0">
                          <a:solidFill>
                            <a:schemeClr val="tx1"/>
                          </a:solidFill>
                          <a:latin typeface="+mn-lt"/>
                          <a:ea typeface="+mn-ea"/>
                          <a:cs typeface="+mn-cs"/>
                        </a:rPr>
                        <a:t>REAL</a:t>
                      </a:r>
                      <a:endParaRPr lang="es-ES" sz="1400" dirty="0"/>
                    </a:p>
                  </a:txBody>
                  <a:tcPr marL="68580" marR="68580" marT="0" marB="0"/>
                </a:tc>
                <a:tc>
                  <a:txBody>
                    <a:bodyPr/>
                    <a:lstStyle/>
                    <a:p>
                      <a:pPr algn="ctr">
                        <a:lnSpc>
                          <a:spcPct val="150000"/>
                        </a:lnSpc>
                        <a:spcAft>
                          <a:spcPts val="0"/>
                        </a:spcAft>
                        <a:buFont typeface="Arial" pitchFamily="34" charset="0"/>
                        <a:buNone/>
                      </a:pPr>
                      <a:r>
                        <a:rPr lang="es-EC" sz="1200" baseline="0" dirty="0" smtClean="0">
                          <a:effectLst/>
                          <a:latin typeface="+mn-lt"/>
                          <a:ea typeface="Calibri"/>
                          <a:cs typeface="Times New Roman" pitchFamily="18" charset="0"/>
                        </a:rPr>
                        <a:t>MANIPULATED VALUE OFFSET/ se suma al valor manipulado.</a:t>
                      </a:r>
                    </a:p>
                  </a:txBody>
                  <a:tcPr marL="68580" marR="68580" marT="0" marB="0"/>
                </a:tc>
              </a:tr>
              <a:tr h="347758">
                <a:tc>
                  <a:txBody>
                    <a:bodyPr/>
                    <a:lstStyle/>
                    <a:p>
                      <a:pPr algn="ctr"/>
                      <a:r>
                        <a:rPr lang="es-ES" sz="1400" b="0" kern="1200" dirty="0" smtClean="0">
                          <a:solidFill>
                            <a:schemeClr val="tx1"/>
                          </a:solidFill>
                          <a:latin typeface="+mn-lt"/>
                          <a:ea typeface="+mn-ea"/>
                          <a:cs typeface="+mn-cs"/>
                        </a:rPr>
                        <a:t>LMN</a:t>
                      </a:r>
                      <a:endParaRPr lang="es-ES" sz="1400" b="0" dirty="0"/>
                    </a:p>
                  </a:txBody>
                  <a:tcPr marL="68580" marR="68580" marT="0" marB="0"/>
                </a:tc>
                <a:tc>
                  <a:txBody>
                    <a:bodyPr/>
                    <a:lstStyle/>
                    <a:p>
                      <a:pPr algn="ctr"/>
                      <a:r>
                        <a:rPr lang="es-ES" sz="1400" dirty="0" smtClean="0"/>
                        <a:t>REAL</a:t>
                      </a:r>
                      <a:endParaRPr lang="es-ES" sz="1400" dirty="0"/>
                    </a:p>
                  </a:txBody>
                  <a:tcPr marL="68580" marR="68580" marT="0" marB="0"/>
                </a:tc>
                <a:tc>
                  <a:txBody>
                    <a:bodyPr/>
                    <a:lstStyle/>
                    <a:p>
                      <a:pPr algn="ctr">
                        <a:lnSpc>
                          <a:spcPct val="150000"/>
                        </a:lnSpc>
                        <a:spcAft>
                          <a:spcPts val="0"/>
                        </a:spcAft>
                        <a:buFont typeface="Arial" pitchFamily="34" charset="0"/>
                        <a:buNone/>
                      </a:pPr>
                      <a:r>
                        <a:rPr lang="es-EC" sz="1200" baseline="0" dirty="0" smtClean="0">
                          <a:effectLst/>
                          <a:latin typeface="+mn-lt"/>
                          <a:ea typeface="Calibri"/>
                          <a:cs typeface="Times New Roman" pitchFamily="18" charset="0"/>
                        </a:rPr>
                        <a:t>MANIPULATED VALUE/ salida del valor manipulado (escalada).</a:t>
                      </a:r>
                    </a:p>
                  </a:txBody>
                  <a:tcPr marL="68580" marR="68580" marT="0" marB="0"/>
                </a:tc>
              </a:tr>
              <a:tr h="347758">
                <a:tc>
                  <a:txBody>
                    <a:bodyPr/>
                    <a:lstStyle/>
                    <a:p>
                      <a:pPr algn="ctr"/>
                      <a:r>
                        <a:rPr lang="es-ES" sz="1400" b="0" kern="1200" dirty="0" smtClean="0">
                          <a:solidFill>
                            <a:schemeClr val="tx1"/>
                          </a:solidFill>
                          <a:latin typeface="+mn-lt"/>
                          <a:ea typeface="+mn-ea"/>
                          <a:cs typeface="+mn-cs"/>
                        </a:rPr>
                        <a:t>CPR_OUT</a:t>
                      </a:r>
                      <a:endParaRPr lang="es-ES" sz="1400" b="0" dirty="0"/>
                    </a:p>
                  </a:txBody>
                  <a:tcPr marL="68580" marR="68580" marT="0" marB="0"/>
                </a:tc>
                <a:tc>
                  <a:txBody>
                    <a:bodyPr/>
                    <a:lstStyle/>
                    <a:p>
                      <a:pPr algn="ctr"/>
                      <a:r>
                        <a:rPr lang="es-ES" sz="1400" dirty="0" smtClean="0"/>
                        <a:t>Función</a:t>
                      </a:r>
                      <a:endParaRPr lang="es-ES" sz="1400" dirty="0"/>
                    </a:p>
                  </a:txBody>
                  <a:tcPr marL="68580" marR="68580" marT="0" marB="0"/>
                </a:tc>
                <a:tc>
                  <a:txBody>
                    <a:bodyPr/>
                    <a:lstStyle/>
                    <a:p>
                      <a:pPr algn="ctr"/>
                      <a:r>
                        <a:rPr lang="es-ES" sz="1200" kern="1200" dirty="0" smtClean="0">
                          <a:solidFill>
                            <a:schemeClr val="tx1"/>
                          </a:solidFill>
                          <a:latin typeface="+mn-lt"/>
                          <a:ea typeface="+mn-ea"/>
                          <a:cs typeface="+mn-cs"/>
                        </a:rPr>
                        <a:t>Convierte automáticamente el valor real de la salida en un número entero y este resultado lo asigna al parámetro LMN_PER</a:t>
                      </a:r>
                      <a:endParaRPr lang="es-EC" sz="1200" baseline="0" dirty="0" smtClean="0">
                        <a:effectLst/>
                        <a:latin typeface="+mn-lt"/>
                        <a:ea typeface="Calibri"/>
                        <a:cs typeface="Times New Roman" pitchFamily="18" charset="0"/>
                      </a:endParaRPr>
                    </a:p>
                  </a:txBody>
                  <a:tcPr marL="68580" marR="68580" marT="0" marB="0"/>
                </a:tc>
              </a:tr>
              <a:tr h="3477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kern="1200" dirty="0" smtClean="0">
                          <a:solidFill>
                            <a:schemeClr val="tx1"/>
                          </a:solidFill>
                          <a:latin typeface="+mn-lt"/>
                          <a:ea typeface="+mn-ea"/>
                          <a:cs typeface="+mn-cs"/>
                        </a:rPr>
                        <a:t>LMN_PER</a:t>
                      </a:r>
                      <a:endParaRPr lang="es-ES" sz="1400" b="0" dirty="0" smtClean="0"/>
                    </a:p>
                    <a:p>
                      <a:pPr algn="ctr"/>
                      <a:endParaRPr lang="es-ES" sz="1400" b="0" dirty="0"/>
                    </a:p>
                  </a:txBody>
                  <a:tcPr marL="68580" marR="68580" marT="0" marB="0"/>
                </a:tc>
                <a:tc>
                  <a:txBody>
                    <a:bodyPr/>
                    <a:lstStyle/>
                    <a:p>
                      <a:pPr algn="ctr"/>
                      <a:r>
                        <a:rPr lang="es-ES" sz="1400" dirty="0" smtClean="0"/>
                        <a:t>WORD</a:t>
                      </a:r>
                      <a:endParaRPr lang="es-ES" sz="1400" dirty="0"/>
                    </a:p>
                  </a:txBody>
                  <a:tcPr marL="68580" marR="68580" marT="0" marB="0"/>
                </a:tc>
                <a:tc>
                  <a:txBody>
                    <a:bodyPr/>
                    <a:lstStyle/>
                    <a:p>
                      <a:pPr algn="ctr"/>
                      <a:r>
                        <a:rPr lang="es-EC" sz="1200" baseline="0" dirty="0" smtClean="0">
                          <a:effectLst/>
                          <a:latin typeface="+mn-lt"/>
                          <a:ea typeface="Calibri"/>
                          <a:cs typeface="Times New Roman" pitchFamily="18" charset="0"/>
                        </a:rPr>
                        <a:t>MANIPULATED VALUE PERIPHERY/ valor manipulado de la periferia (valor en unidades crudas).</a:t>
                      </a:r>
                    </a:p>
                  </a:txBody>
                  <a:tcPr marL="68580" marR="68580" marT="0" marB="0"/>
                </a:tc>
              </a:tr>
            </a:tbl>
          </a:graphicData>
        </a:graphic>
      </p:graphicFrame>
      <p:pic>
        <p:nvPicPr>
          <p:cNvPr id="9" name="8 Imagen"/>
          <p:cNvPicPr/>
          <p:nvPr/>
        </p:nvPicPr>
        <p:blipFill>
          <a:blip r:embed="rId4" cstate="print"/>
          <a:srcRect/>
          <a:stretch>
            <a:fillRect/>
          </a:stretch>
        </p:blipFill>
        <p:spPr bwMode="auto">
          <a:xfrm>
            <a:off x="1979712" y="1412776"/>
            <a:ext cx="5365536" cy="2232248"/>
          </a:xfrm>
          <a:prstGeom prst="rect">
            <a:avLst/>
          </a:prstGeom>
          <a:noFill/>
          <a:ln w="9525">
            <a:noFill/>
            <a:miter lim="800000"/>
            <a:headEnd/>
            <a:tailEnd/>
          </a:ln>
        </p:spPr>
      </p:pic>
    </p:spTree>
    <p:extLst>
      <p:ext uri="{BB962C8B-B14F-4D97-AF65-F5344CB8AC3E}">
        <p14:creationId xmlns:p14="http://schemas.microsoft.com/office/powerpoint/2010/main" xmlns="" val="19953828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373757" y="1556792"/>
            <a:ext cx="4202112"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BLOQUE DE CONTROL PID</a:t>
            </a:r>
            <a:endParaRPr lang="es-ES" sz="2800" b="1" dirty="0">
              <a:effectLst>
                <a:outerShdw blurRad="38100" dist="38100" dir="2700000" algn="tl">
                  <a:srgbClr val="C0C0C0"/>
                </a:outerShdw>
              </a:effectLst>
            </a:endParaRPr>
          </a:p>
        </p:txBody>
      </p:sp>
      <p:pic>
        <p:nvPicPr>
          <p:cNvPr id="25601" name="Picture 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520" y="2420888"/>
            <a:ext cx="8446587" cy="27957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488910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669471" y="961564"/>
            <a:ext cx="5463675" cy="523220"/>
          </a:xfrm>
          <a:prstGeom prst="rect">
            <a:avLst/>
          </a:prstGeom>
        </p:spPr>
        <p:txBody>
          <a:bodyPr wrap="none">
            <a:spAutoFit/>
          </a:bodyPr>
          <a:lstStyle/>
          <a:p>
            <a:pPr algn="ctr"/>
            <a:r>
              <a:rPr lang="es-ES" sz="2800" b="1" cap="all" dirty="0" err="1" smtClean="0">
                <a:effectLst>
                  <a:outerShdw blurRad="38100" dist="38100" dir="2700000" algn="tl">
                    <a:srgbClr val="C0C0C0"/>
                  </a:outerShdw>
                </a:effectLst>
              </a:rPr>
              <a:t>ProgramA</a:t>
            </a:r>
            <a:r>
              <a:rPr lang="es-ES" sz="2800" b="1" cap="all" dirty="0" smtClean="0">
                <a:effectLst>
                  <a:outerShdw blurRad="38100" dist="38100" dir="2700000" algn="tl">
                    <a:srgbClr val="C0C0C0"/>
                  </a:outerShdw>
                </a:effectLst>
              </a:rPr>
              <a:t> DE CONTROL </a:t>
            </a:r>
            <a:r>
              <a:rPr lang="es-ES" sz="2800" b="1" dirty="0" smtClean="0">
                <a:effectLst>
                  <a:outerShdw blurRad="38100" dist="38100" dir="2700000" algn="tl">
                    <a:srgbClr val="C0C0C0"/>
                  </a:outerShdw>
                </a:effectLst>
              </a:rPr>
              <a:t>DEL PLC</a:t>
            </a:r>
            <a:endParaRPr lang="es-ES" sz="2800" b="1" dirty="0">
              <a:effectLst>
                <a:outerShdw blurRad="38100" dist="38100" dir="2700000" algn="tl">
                  <a:srgbClr val="C0C0C0"/>
                </a:outerShdw>
              </a:effectLst>
            </a:endParaRPr>
          </a:p>
        </p:txBody>
      </p:sp>
      <p:pic>
        <p:nvPicPr>
          <p:cNvPr id="8" name="7 Imagen"/>
          <p:cNvPicPr/>
          <p:nvPr/>
        </p:nvPicPr>
        <p:blipFill>
          <a:blip r:embed="rId4" cstate="print"/>
          <a:stretch>
            <a:fillRect/>
          </a:stretch>
        </p:blipFill>
        <p:spPr>
          <a:xfrm>
            <a:off x="0" y="1556792"/>
            <a:ext cx="4355975" cy="3744416"/>
          </a:xfrm>
          <a:prstGeom prst="rect">
            <a:avLst/>
          </a:prstGeom>
        </p:spPr>
      </p:pic>
      <p:pic>
        <p:nvPicPr>
          <p:cNvPr id="10" name="9 Imagen"/>
          <p:cNvPicPr/>
          <p:nvPr/>
        </p:nvPicPr>
        <p:blipFill>
          <a:blip r:embed="rId5" cstate="print"/>
          <a:stretch>
            <a:fillRect/>
          </a:stretch>
        </p:blipFill>
        <p:spPr>
          <a:xfrm>
            <a:off x="4499992" y="1628800"/>
            <a:ext cx="4644008" cy="3672408"/>
          </a:xfrm>
          <a:prstGeom prst="rect">
            <a:avLst/>
          </a:prstGeom>
        </p:spPr>
      </p:pic>
    </p:spTree>
    <p:extLst>
      <p:ext uri="{BB962C8B-B14F-4D97-AF65-F5344CB8AC3E}">
        <p14:creationId xmlns:p14="http://schemas.microsoft.com/office/powerpoint/2010/main" xmlns="" val="21545358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907" y="1412776"/>
            <a:ext cx="5742509" cy="3096344"/>
          </a:xfrm>
          <a:prstGeom prst="rect">
            <a:avLst/>
          </a:prstGeom>
          <a:noFill/>
          <a:ln>
            <a:noFill/>
          </a:ln>
        </p:spPr>
      </p:pic>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graphicFrame>
        <p:nvGraphicFramePr>
          <p:cNvPr id="6" name="5 Tabla"/>
          <p:cNvGraphicFramePr>
            <a:graphicFrameLocks noGrp="1"/>
          </p:cNvGraphicFramePr>
          <p:nvPr>
            <p:extLst>
              <p:ext uri="{D42A27DB-BD31-4B8C-83A1-F6EECF244321}">
                <p14:modId xmlns:p14="http://schemas.microsoft.com/office/powerpoint/2010/main" xmlns="" val="3864007192"/>
              </p:ext>
            </p:extLst>
          </p:nvPr>
        </p:nvGraphicFramePr>
        <p:xfrm>
          <a:off x="1286569" y="4509120"/>
          <a:ext cx="6984777" cy="2288272"/>
        </p:xfrm>
        <a:graphic>
          <a:graphicData uri="http://schemas.openxmlformats.org/drawingml/2006/table">
            <a:tbl>
              <a:tblPr firstRow="1" firstCol="1" bandRow="1">
                <a:tableStyleId>{5C22544A-7EE6-4342-B048-85BDC9FD1C3A}</a:tableStyleId>
              </a:tblPr>
              <a:tblGrid>
                <a:gridCol w="1060878"/>
                <a:gridCol w="1974633"/>
                <a:gridCol w="1974633"/>
                <a:gridCol w="1974633"/>
              </a:tblGrid>
              <a:tr h="504056">
                <a:tc>
                  <a:txBody>
                    <a:bodyPr/>
                    <a:lstStyle/>
                    <a:p>
                      <a:pPr algn="ctr">
                        <a:lnSpc>
                          <a:spcPct val="150000"/>
                        </a:lnSpc>
                        <a:spcAft>
                          <a:spcPts val="0"/>
                        </a:spcAft>
                      </a:pPr>
                      <a:r>
                        <a:rPr lang="es-EC" sz="1400" dirty="0">
                          <a:effectLst/>
                        </a:rPr>
                        <a:t>Sensor</a:t>
                      </a:r>
                      <a:endParaRPr lang="es-ES" sz="14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400" dirty="0">
                          <a:effectLst/>
                        </a:rPr>
                        <a:t>Lectura en mA</a:t>
                      </a:r>
                      <a:endParaRPr lang="es-ES" sz="14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400" dirty="0">
                          <a:effectLst/>
                        </a:rPr>
                        <a:t>Lectura en unidades crudas</a:t>
                      </a:r>
                      <a:endParaRPr lang="es-ES" sz="1400" dirty="0">
                        <a:effectLst/>
                        <a:latin typeface="Times New Roman"/>
                        <a:ea typeface="Calibri"/>
                        <a:cs typeface="Times New Roman"/>
                      </a:endParaRPr>
                    </a:p>
                  </a:txBody>
                  <a:tcPr marL="68580" marR="6858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400" dirty="0" smtClean="0">
                          <a:effectLst/>
                        </a:rPr>
                        <a:t>Lectura en unidades de</a:t>
                      </a:r>
                      <a:r>
                        <a:rPr lang="es-EC" sz="1400" baseline="0" dirty="0" smtClean="0">
                          <a:effectLst/>
                        </a:rPr>
                        <a:t> Ingeniería</a:t>
                      </a:r>
                      <a:endParaRPr lang="es-ES" sz="1400" dirty="0" smtClean="0">
                        <a:effectLst/>
                        <a:latin typeface="Times New Roman"/>
                        <a:ea typeface="Calibri"/>
                        <a:cs typeface="Times New Roman"/>
                      </a:endParaRPr>
                    </a:p>
                  </a:txBody>
                  <a:tcPr marL="68580" marR="68580" marT="0" marB="0"/>
                </a:tc>
              </a:tr>
              <a:tr h="252028">
                <a:tc>
                  <a:txBody>
                    <a:bodyPr/>
                    <a:lstStyle/>
                    <a:p>
                      <a:pPr algn="ctr">
                        <a:lnSpc>
                          <a:spcPct val="150000"/>
                        </a:lnSpc>
                        <a:spcAft>
                          <a:spcPts val="0"/>
                        </a:spcAft>
                      </a:pPr>
                      <a:r>
                        <a:rPr lang="es-EC" sz="1400">
                          <a:effectLst/>
                        </a:rPr>
                        <a:t>PT100</a:t>
                      </a:r>
                      <a:endParaRPr lang="es-ES" sz="1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400">
                          <a:effectLst/>
                        </a:rPr>
                        <a:t>7.9 </a:t>
                      </a:r>
                      <a:endParaRPr lang="es-ES" sz="1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400">
                          <a:effectLst/>
                        </a:rPr>
                        <a:t>3966</a:t>
                      </a:r>
                      <a:endParaRPr lang="es-ES" sz="1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400" dirty="0" smtClean="0">
                          <a:effectLst/>
                          <a:latin typeface="Times New Roman"/>
                          <a:ea typeface="Calibri"/>
                          <a:cs typeface="Times New Roman"/>
                        </a:rPr>
                        <a:t>20ºC</a:t>
                      </a:r>
                      <a:endParaRPr lang="es-ES" sz="1400" dirty="0">
                        <a:effectLst/>
                        <a:latin typeface="Times New Roman"/>
                        <a:ea typeface="Calibri"/>
                        <a:cs typeface="Times New Roman"/>
                      </a:endParaRPr>
                    </a:p>
                  </a:txBody>
                  <a:tcPr marL="68580" marR="68580" marT="0" marB="0"/>
                </a:tc>
              </a:tr>
              <a:tr h="252028">
                <a:tc>
                  <a:txBody>
                    <a:bodyPr/>
                    <a:lstStyle/>
                    <a:p>
                      <a:pPr algn="ctr">
                        <a:lnSpc>
                          <a:spcPct val="150000"/>
                        </a:lnSpc>
                        <a:spcAft>
                          <a:spcPts val="0"/>
                        </a:spcAft>
                      </a:pPr>
                      <a:r>
                        <a:rPr lang="es-EC" sz="1400">
                          <a:effectLst/>
                        </a:rPr>
                        <a:t>PT100</a:t>
                      </a:r>
                      <a:endParaRPr lang="es-ES" sz="1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400">
                          <a:effectLst/>
                        </a:rPr>
                        <a:t>16</a:t>
                      </a:r>
                      <a:endParaRPr lang="es-ES" sz="1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400">
                          <a:effectLst/>
                        </a:rPr>
                        <a:t>7945</a:t>
                      </a:r>
                      <a:endParaRPr lang="es-ES" sz="1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400" dirty="0" smtClean="0">
                          <a:effectLst/>
                          <a:latin typeface="Times New Roman"/>
                          <a:ea typeface="Calibri"/>
                          <a:cs typeface="Times New Roman"/>
                        </a:rPr>
                        <a:t>37.8ºC</a:t>
                      </a:r>
                      <a:endParaRPr lang="es-ES" sz="1400" dirty="0">
                        <a:effectLst/>
                        <a:latin typeface="Times New Roman"/>
                        <a:ea typeface="Calibri"/>
                        <a:cs typeface="Times New Roman"/>
                      </a:endParaRPr>
                    </a:p>
                  </a:txBody>
                  <a:tcPr marL="68580" marR="68580" marT="0" marB="0"/>
                </a:tc>
              </a:tr>
              <a:tr h="504056">
                <a:tc>
                  <a:txBody>
                    <a:bodyPr/>
                    <a:lstStyle/>
                    <a:p>
                      <a:pPr algn="ctr">
                        <a:lnSpc>
                          <a:spcPct val="150000"/>
                        </a:lnSpc>
                        <a:spcAft>
                          <a:spcPts val="0"/>
                        </a:spcAft>
                      </a:pPr>
                      <a:r>
                        <a:rPr lang="es-EC" sz="1400">
                          <a:effectLst/>
                        </a:rPr>
                        <a:t>Presión PT1</a:t>
                      </a:r>
                      <a:endParaRPr lang="es-ES" sz="1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400">
                          <a:effectLst/>
                        </a:rPr>
                        <a:t>6.5</a:t>
                      </a:r>
                      <a:endParaRPr lang="es-ES" sz="1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400">
                          <a:effectLst/>
                        </a:rPr>
                        <a:t>5460</a:t>
                      </a:r>
                      <a:endParaRPr lang="es-ES" sz="1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400" dirty="0" smtClean="0">
                          <a:effectLst/>
                          <a:latin typeface="Times New Roman"/>
                          <a:ea typeface="Calibri"/>
                          <a:cs typeface="Times New Roman"/>
                        </a:rPr>
                        <a:t>1.52 Bares</a:t>
                      </a:r>
                      <a:endParaRPr lang="es-ES" sz="1400" dirty="0">
                        <a:effectLst/>
                        <a:latin typeface="Times New Roman"/>
                        <a:ea typeface="Calibri"/>
                        <a:cs typeface="Times New Roman"/>
                      </a:endParaRPr>
                    </a:p>
                  </a:txBody>
                  <a:tcPr marL="68580" marR="68580" marT="0" marB="0"/>
                </a:tc>
              </a:tr>
              <a:tr h="504056">
                <a:tc>
                  <a:txBody>
                    <a:bodyPr/>
                    <a:lstStyle/>
                    <a:p>
                      <a:pPr algn="ctr">
                        <a:lnSpc>
                          <a:spcPct val="150000"/>
                        </a:lnSpc>
                        <a:spcAft>
                          <a:spcPts val="0"/>
                        </a:spcAft>
                      </a:pPr>
                      <a:r>
                        <a:rPr lang="es-EC" sz="1400">
                          <a:effectLst/>
                        </a:rPr>
                        <a:t>Presión PT1</a:t>
                      </a:r>
                      <a:endParaRPr lang="es-ES" sz="1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400">
                          <a:effectLst/>
                        </a:rPr>
                        <a:t>13.4</a:t>
                      </a:r>
                      <a:endParaRPr lang="es-ES" sz="1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400" dirty="0">
                          <a:effectLst/>
                        </a:rPr>
                        <a:t>12567</a:t>
                      </a:r>
                      <a:endParaRPr lang="es-ES" sz="14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400" dirty="0" smtClean="0">
                          <a:effectLst/>
                          <a:latin typeface="Times New Roman"/>
                          <a:ea typeface="Calibri"/>
                          <a:cs typeface="Times New Roman"/>
                        </a:rPr>
                        <a:t>3.47 Bares</a:t>
                      </a:r>
                      <a:endParaRPr lang="es-ES" sz="1400" dirty="0">
                        <a:effectLst/>
                        <a:latin typeface="Times New Roman"/>
                        <a:ea typeface="Calibri"/>
                        <a:cs typeface="Times New Roman"/>
                      </a:endParaRPr>
                    </a:p>
                  </a:txBody>
                  <a:tcPr marL="68580" marR="68580" marT="0" marB="0"/>
                </a:tc>
              </a:tr>
            </a:tbl>
          </a:graphicData>
        </a:graphic>
      </p:graphicFrame>
      <p:pic>
        <p:nvPicPr>
          <p:cNvPr id="8" name="7 Imagen"/>
          <p:cNvPicPr/>
          <p:nvPr/>
        </p:nvPicPr>
        <p:blipFill>
          <a:blip r:embed="rId5" cstate="print"/>
          <a:srcRect l="13194" t="10802" r="32639" b="9568"/>
          <a:stretch>
            <a:fillRect/>
          </a:stretch>
        </p:blipFill>
        <p:spPr bwMode="auto">
          <a:xfrm>
            <a:off x="5801416" y="1473992"/>
            <a:ext cx="3118163" cy="3035128"/>
          </a:xfrm>
          <a:prstGeom prst="rect">
            <a:avLst/>
          </a:prstGeom>
          <a:noFill/>
          <a:ln w="9525">
            <a:noFill/>
            <a:miter lim="800000"/>
            <a:headEnd/>
            <a:tailEnd/>
          </a:ln>
        </p:spPr>
      </p:pic>
      <p:sp>
        <p:nvSpPr>
          <p:cNvPr id="10" name="9 Rectángulo"/>
          <p:cNvSpPr/>
          <p:nvPr/>
        </p:nvSpPr>
        <p:spPr>
          <a:xfrm>
            <a:off x="1669471" y="889556"/>
            <a:ext cx="5463675" cy="523220"/>
          </a:xfrm>
          <a:prstGeom prst="rect">
            <a:avLst/>
          </a:prstGeom>
        </p:spPr>
        <p:txBody>
          <a:bodyPr wrap="none">
            <a:spAutoFit/>
          </a:bodyPr>
          <a:lstStyle/>
          <a:p>
            <a:pPr algn="ctr"/>
            <a:r>
              <a:rPr lang="es-ES" sz="2800" b="1" cap="all" dirty="0" err="1" smtClean="0">
                <a:effectLst>
                  <a:outerShdw blurRad="38100" dist="38100" dir="2700000" algn="tl">
                    <a:srgbClr val="C0C0C0"/>
                  </a:outerShdw>
                </a:effectLst>
              </a:rPr>
              <a:t>ProgramA</a:t>
            </a:r>
            <a:r>
              <a:rPr lang="es-ES" sz="2800" b="1" cap="all" dirty="0" smtClean="0">
                <a:effectLst>
                  <a:outerShdw blurRad="38100" dist="38100" dir="2700000" algn="tl">
                    <a:srgbClr val="C0C0C0"/>
                  </a:outerShdw>
                </a:effectLst>
              </a:rPr>
              <a:t> DE CONTROL </a:t>
            </a:r>
            <a:r>
              <a:rPr lang="es-ES" sz="2800" b="1" dirty="0" smtClean="0">
                <a:effectLst>
                  <a:outerShdw blurRad="38100" dist="38100" dir="2700000" algn="tl">
                    <a:srgbClr val="C0C0C0"/>
                  </a:outerShdw>
                </a:effectLst>
              </a:rPr>
              <a:t>DEL PLC</a:t>
            </a:r>
            <a:endParaRPr lang="es-ES" sz="2800" b="1" dirty="0">
              <a:effectLst>
                <a:outerShdw blurRad="38100" dist="38100" dir="2700000" algn="tl">
                  <a:srgbClr val="C0C0C0"/>
                </a:outerShdw>
              </a:effectLst>
            </a:endParaRPr>
          </a:p>
        </p:txBody>
      </p:sp>
    </p:spTree>
    <p:extLst>
      <p:ext uri="{BB962C8B-B14F-4D97-AF65-F5344CB8AC3E}">
        <p14:creationId xmlns:p14="http://schemas.microsoft.com/office/powerpoint/2010/main" xmlns="" val="10292600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978394" y="620688"/>
            <a:ext cx="2645084" cy="461665"/>
          </a:xfrm>
          <a:prstGeom prst="rect">
            <a:avLst/>
          </a:prstGeom>
        </p:spPr>
        <p:txBody>
          <a:bodyPr wrap="none">
            <a:spAutoFit/>
          </a:bodyPr>
          <a:lstStyle/>
          <a:p>
            <a:pPr algn="ctr"/>
            <a:r>
              <a:rPr lang="es-ES" sz="2400" b="1" dirty="0" smtClean="0">
                <a:effectLst>
                  <a:outerShdw blurRad="38100" dist="38100" dir="2700000" algn="tl">
                    <a:srgbClr val="C0C0C0"/>
                  </a:outerShdw>
                </a:effectLst>
              </a:rPr>
              <a:t>BLOQUE DB41_PID</a:t>
            </a:r>
            <a:endParaRPr lang="es-ES" sz="2400" b="1" dirty="0">
              <a:effectLst>
                <a:outerShdw blurRad="38100" dist="38100" dir="2700000" algn="tl">
                  <a:srgbClr val="C0C0C0"/>
                </a:outerShdw>
              </a:effectLst>
            </a:endParaRPr>
          </a:p>
        </p:txBody>
      </p:sp>
      <p:pic>
        <p:nvPicPr>
          <p:cNvPr id="128001" name="Picture 1"/>
          <p:cNvPicPr>
            <a:picLocks noChangeAspect="1" noChangeArrowheads="1"/>
          </p:cNvPicPr>
          <p:nvPr/>
        </p:nvPicPr>
        <p:blipFill>
          <a:blip r:embed="rId4" cstate="print"/>
          <a:srcRect r="45833" b="12312"/>
          <a:stretch>
            <a:fillRect/>
          </a:stretch>
        </p:blipFill>
        <p:spPr bwMode="auto">
          <a:xfrm>
            <a:off x="1076489" y="1063685"/>
            <a:ext cx="4104456" cy="5604161"/>
          </a:xfrm>
          <a:prstGeom prst="rect">
            <a:avLst/>
          </a:prstGeom>
          <a:noFill/>
          <a:ln w="9525">
            <a:noFill/>
            <a:miter lim="800000"/>
            <a:headEnd/>
            <a:tailEnd/>
          </a:ln>
        </p:spPr>
      </p:pic>
      <p:pic>
        <p:nvPicPr>
          <p:cNvPr id="7" name="6 Imagen"/>
          <p:cNvPicPr/>
          <p:nvPr/>
        </p:nvPicPr>
        <p:blipFill>
          <a:blip r:embed="rId5" cstate="print"/>
          <a:stretch>
            <a:fillRect/>
          </a:stretch>
        </p:blipFill>
        <p:spPr>
          <a:xfrm>
            <a:off x="5314515" y="1916832"/>
            <a:ext cx="3683735" cy="3294467"/>
          </a:xfrm>
          <a:prstGeom prst="rect">
            <a:avLst/>
          </a:prstGeom>
        </p:spPr>
      </p:pic>
    </p:spTree>
    <p:extLst>
      <p:ext uri="{BB962C8B-B14F-4D97-AF65-F5344CB8AC3E}">
        <p14:creationId xmlns:p14="http://schemas.microsoft.com/office/powerpoint/2010/main" xmlns="" val="750205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Text Box 5"/>
          <p:cNvSpPr txBox="1">
            <a:spLocks noChangeArrowheads="1"/>
          </p:cNvSpPr>
          <p:nvPr/>
        </p:nvSpPr>
        <p:spPr bwMode="auto">
          <a:xfrm>
            <a:off x="1697847" y="868225"/>
            <a:ext cx="5193281" cy="523220"/>
          </a:xfrm>
          <a:prstGeom prst="rect">
            <a:avLst/>
          </a:prstGeom>
          <a:noFill/>
          <a:ln w="9525">
            <a:noFill/>
            <a:miter lim="800000"/>
            <a:headEnd/>
            <a:tailEnd/>
          </a:ln>
          <a:effectLst/>
        </p:spPr>
        <p:txBody>
          <a:bodyPr wrap="none">
            <a:spAutoFit/>
          </a:bodyPr>
          <a:lstStyle/>
          <a:p>
            <a:pPr algn="ctr"/>
            <a:r>
              <a:rPr lang="es-ES" sz="2800" b="1" dirty="0" smtClean="0">
                <a:effectLst>
                  <a:outerShdw blurRad="38100" dist="38100" dir="2700000" algn="tl">
                    <a:srgbClr val="C0C0C0"/>
                  </a:outerShdw>
                </a:effectLst>
              </a:rPr>
              <a:t>JUSTIFICACIÓN E IMPORTANCIA </a:t>
            </a:r>
            <a:endParaRPr lang="es-ES" sz="2800" b="1" dirty="0">
              <a:effectLst>
                <a:outerShdw blurRad="38100" dist="38100" dir="2700000" algn="tl">
                  <a:srgbClr val="C0C0C0"/>
                </a:outerShdw>
              </a:effectLst>
            </a:endParaRPr>
          </a:p>
        </p:txBody>
      </p:sp>
      <p:graphicFrame>
        <p:nvGraphicFramePr>
          <p:cNvPr id="6" name="5 Diagrama"/>
          <p:cNvGraphicFramePr/>
          <p:nvPr>
            <p:extLst>
              <p:ext uri="{D42A27DB-BD31-4B8C-83A1-F6EECF244321}">
                <p14:modId xmlns:p14="http://schemas.microsoft.com/office/powerpoint/2010/main" xmlns="" val="2959688748"/>
              </p:ext>
            </p:extLst>
          </p:nvPr>
        </p:nvGraphicFramePr>
        <p:xfrm>
          <a:off x="1259632" y="1668870"/>
          <a:ext cx="6552728" cy="4524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234804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547664" y="1105580"/>
            <a:ext cx="5905014" cy="523220"/>
          </a:xfrm>
          <a:prstGeom prst="rect">
            <a:avLst/>
          </a:prstGeom>
        </p:spPr>
        <p:txBody>
          <a:bodyPr wrap="none">
            <a:spAutoFit/>
          </a:bodyPr>
          <a:lstStyle/>
          <a:p>
            <a:pPr algn="ctr"/>
            <a:r>
              <a:rPr lang="es-ES" sz="2800" b="1" cap="all" dirty="0" smtClean="0">
                <a:effectLst>
                  <a:outerShdw blurRad="38100" dist="38100" dir="2700000" algn="tl">
                    <a:srgbClr val="C0C0C0"/>
                  </a:outerShdw>
                </a:effectLst>
              </a:rPr>
              <a:t>INTERFAZ HUMANO MÁQUINA (HMI)</a:t>
            </a:r>
            <a:endParaRPr lang="es-ES" sz="2800" b="1" dirty="0">
              <a:effectLst>
                <a:outerShdw blurRad="38100" dist="38100" dir="2700000" algn="tl">
                  <a:srgbClr val="C0C0C0"/>
                </a:outerShdw>
              </a:effectLst>
            </a:endParaRPr>
          </a:p>
        </p:txBody>
      </p:sp>
      <p:pic>
        <p:nvPicPr>
          <p:cNvPr id="9" name="8 Imagen"/>
          <p:cNvPicPr/>
          <p:nvPr/>
        </p:nvPicPr>
        <p:blipFill>
          <a:blip r:embed="rId4" cstate="print"/>
          <a:srcRect/>
          <a:stretch>
            <a:fillRect/>
          </a:stretch>
        </p:blipFill>
        <p:spPr bwMode="auto">
          <a:xfrm>
            <a:off x="2620663" y="1628799"/>
            <a:ext cx="3896757" cy="2546501"/>
          </a:xfrm>
          <a:prstGeom prst="rect">
            <a:avLst/>
          </a:prstGeom>
          <a:noFill/>
          <a:ln w="9525">
            <a:noFill/>
            <a:miter lim="800000"/>
            <a:headEnd/>
            <a:tailEnd/>
          </a:ln>
        </p:spPr>
      </p:pic>
      <p:graphicFrame>
        <p:nvGraphicFramePr>
          <p:cNvPr id="13" name="12 Diagrama"/>
          <p:cNvGraphicFramePr/>
          <p:nvPr/>
        </p:nvGraphicFramePr>
        <p:xfrm>
          <a:off x="467544" y="3212976"/>
          <a:ext cx="8424936"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13 Rectángulo"/>
          <p:cNvSpPr/>
          <p:nvPr/>
        </p:nvSpPr>
        <p:spPr>
          <a:xfrm>
            <a:off x="2981909" y="4139788"/>
            <a:ext cx="3174267" cy="369332"/>
          </a:xfrm>
          <a:prstGeom prst="rect">
            <a:avLst/>
          </a:prstGeom>
        </p:spPr>
        <p:txBody>
          <a:bodyPr wrap="none">
            <a:spAutoFit/>
          </a:bodyPr>
          <a:lstStyle/>
          <a:p>
            <a:r>
              <a:rPr lang="es-ES" dirty="0" smtClean="0">
                <a:effectLst>
                  <a:outerShdw blurRad="38100" dist="38100" dir="2700000" algn="tl">
                    <a:srgbClr val="C0C0C0"/>
                  </a:outerShdw>
                </a:effectLst>
              </a:rPr>
              <a:t>Un sistema HMI se encarga de:</a:t>
            </a:r>
          </a:p>
        </p:txBody>
      </p:sp>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2123728" y="3861048"/>
            <a:ext cx="3816424" cy="1008112"/>
          </a:xfrm>
          <a:prstGeom prst="rect">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755976" y="729725"/>
            <a:ext cx="3102132" cy="369332"/>
          </a:xfrm>
          <a:prstGeom prst="rect">
            <a:avLst/>
          </a:prstGeom>
        </p:spPr>
        <p:txBody>
          <a:bodyPr wrap="none">
            <a:spAutoFit/>
          </a:bodyPr>
          <a:lstStyle/>
          <a:p>
            <a:pPr algn="ctr"/>
            <a:r>
              <a:rPr lang="es-ES" b="1" dirty="0" smtClean="0">
                <a:effectLst>
                  <a:outerShdw blurRad="38100" dist="38100" dir="2700000" algn="tl">
                    <a:srgbClr val="C0C0C0"/>
                  </a:outerShdw>
                </a:effectLst>
              </a:rPr>
              <a:t>DIAGRAMA DE FLUJO DE HMI</a:t>
            </a:r>
            <a:endParaRPr lang="es-ES" b="1" dirty="0">
              <a:effectLst>
                <a:outerShdw blurRad="38100" dist="38100" dir="2700000" algn="tl">
                  <a:srgbClr val="C0C0C0"/>
                </a:outerShdw>
              </a:effectLst>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7" name="6 Objeto"/>
          <p:cNvGraphicFramePr>
            <a:graphicFrameLocks noChangeAspect="1"/>
          </p:cNvGraphicFramePr>
          <p:nvPr>
            <p:extLst>
              <p:ext uri="{D42A27DB-BD31-4B8C-83A1-F6EECF244321}">
                <p14:modId xmlns:p14="http://schemas.microsoft.com/office/powerpoint/2010/main" xmlns="" val="2143315546"/>
              </p:ext>
            </p:extLst>
          </p:nvPr>
        </p:nvGraphicFramePr>
        <p:xfrm>
          <a:off x="1763688" y="1079290"/>
          <a:ext cx="5249641" cy="5671931"/>
        </p:xfrm>
        <a:graphic>
          <a:graphicData uri="http://schemas.openxmlformats.org/presentationml/2006/ole">
            <p:oleObj spid="_x0000_s8341" r:id="rId5" imgW="5216877" imgH="4516799" progId="Visio.Drawing.11">
              <p:embed/>
            </p:oleObj>
          </a:graphicData>
        </a:graphic>
      </p:graphicFrame>
    </p:spTree>
    <p:extLst>
      <p:ext uri="{BB962C8B-B14F-4D97-AF65-F5344CB8AC3E}">
        <p14:creationId xmlns:p14="http://schemas.microsoft.com/office/powerpoint/2010/main" xmlns="" val="7857284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10" name="9 Rectángulo"/>
          <p:cNvSpPr/>
          <p:nvPr/>
        </p:nvSpPr>
        <p:spPr>
          <a:xfrm>
            <a:off x="1403648" y="998281"/>
            <a:ext cx="6696744" cy="461665"/>
          </a:xfrm>
          <a:prstGeom prst="rect">
            <a:avLst/>
          </a:prstGeom>
        </p:spPr>
        <p:txBody>
          <a:bodyPr wrap="square">
            <a:spAutoFit/>
          </a:bodyPr>
          <a:lstStyle/>
          <a:p>
            <a:r>
              <a:rPr lang="es-EC" sz="2400" b="1" cap="all" dirty="0" smtClean="0"/>
              <a:t>Sistema de monitoreo y supervisión </a:t>
            </a:r>
            <a:r>
              <a:rPr lang="es-ES" sz="2400" b="1" cap="all" dirty="0" smtClean="0">
                <a:effectLst>
                  <a:outerShdw blurRad="38100" dist="38100" dir="2700000" algn="tl">
                    <a:srgbClr val="C0C0C0"/>
                  </a:outerShdw>
                </a:effectLst>
              </a:rPr>
              <a:t>(HMI)</a:t>
            </a:r>
            <a:endParaRPr lang="es-EC" sz="2400" cap="all" dirty="0"/>
          </a:p>
        </p:txBody>
      </p:sp>
      <p:sp>
        <p:nvSpPr>
          <p:cNvPr id="19" name="18 Rectángulo redondeado"/>
          <p:cNvSpPr/>
          <p:nvPr/>
        </p:nvSpPr>
        <p:spPr>
          <a:xfrm>
            <a:off x="3923928" y="1484784"/>
            <a:ext cx="144016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bg1"/>
                </a:solidFill>
              </a:rPr>
              <a:t>INICIO</a:t>
            </a:r>
            <a:endParaRPr lang="es-EC" sz="1600" dirty="0">
              <a:solidFill>
                <a:schemeClr val="bg1"/>
              </a:solidFill>
            </a:endParaRPr>
          </a:p>
        </p:txBody>
      </p:sp>
      <p:sp>
        <p:nvSpPr>
          <p:cNvPr id="21" name="20 Rectángulo redondeado"/>
          <p:cNvSpPr/>
          <p:nvPr/>
        </p:nvSpPr>
        <p:spPr>
          <a:xfrm>
            <a:off x="2195736" y="2420888"/>
            <a:ext cx="208823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bg1"/>
                </a:solidFill>
              </a:rPr>
              <a:t>MENÚ PRINCIPAL</a:t>
            </a:r>
            <a:endParaRPr lang="es-EC" sz="1600" dirty="0">
              <a:solidFill>
                <a:schemeClr val="bg1"/>
              </a:solidFill>
            </a:endParaRPr>
          </a:p>
        </p:txBody>
      </p:sp>
      <p:sp>
        <p:nvSpPr>
          <p:cNvPr id="22" name="21 Rectángulo redondeado"/>
          <p:cNvSpPr/>
          <p:nvPr/>
        </p:nvSpPr>
        <p:spPr>
          <a:xfrm>
            <a:off x="2195736" y="3140968"/>
            <a:ext cx="208823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bg1"/>
                </a:solidFill>
              </a:rPr>
              <a:t>PANEL DE CONTROL</a:t>
            </a:r>
            <a:endParaRPr lang="es-EC" sz="1600" dirty="0">
              <a:solidFill>
                <a:schemeClr val="bg1"/>
              </a:solidFill>
            </a:endParaRPr>
          </a:p>
        </p:txBody>
      </p:sp>
      <p:sp>
        <p:nvSpPr>
          <p:cNvPr id="23" name="22 Rectángulo redondeado"/>
          <p:cNvSpPr/>
          <p:nvPr/>
        </p:nvSpPr>
        <p:spPr>
          <a:xfrm>
            <a:off x="2195736" y="3861048"/>
            <a:ext cx="208823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bg1"/>
                </a:solidFill>
              </a:rPr>
              <a:t>PROCESO</a:t>
            </a:r>
            <a:endParaRPr lang="es-EC" sz="1600" dirty="0">
              <a:solidFill>
                <a:schemeClr val="bg1"/>
              </a:solidFill>
            </a:endParaRPr>
          </a:p>
        </p:txBody>
      </p:sp>
      <p:sp>
        <p:nvSpPr>
          <p:cNvPr id="24" name="23 Rectángulo redondeado"/>
          <p:cNvSpPr/>
          <p:nvPr/>
        </p:nvSpPr>
        <p:spPr>
          <a:xfrm>
            <a:off x="2195736" y="4581128"/>
            <a:ext cx="208823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bg1"/>
                </a:solidFill>
              </a:rPr>
              <a:t>MODOS DE CONTROL</a:t>
            </a:r>
            <a:endParaRPr lang="es-EC" sz="1600" dirty="0">
              <a:solidFill>
                <a:schemeClr val="bg1"/>
              </a:solidFill>
            </a:endParaRPr>
          </a:p>
        </p:txBody>
      </p:sp>
      <p:sp>
        <p:nvSpPr>
          <p:cNvPr id="25" name="24 Rectángulo redondeado"/>
          <p:cNvSpPr/>
          <p:nvPr/>
        </p:nvSpPr>
        <p:spPr>
          <a:xfrm>
            <a:off x="2195736" y="5301208"/>
            <a:ext cx="208823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bg1"/>
                </a:solidFill>
              </a:rPr>
              <a:t>CONFIGURACION DE PÁMETROS </a:t>
            </a:r>
            <a:endParaRPr lang="es-EC" sz="1600" dirty="0">
              <a:solidFill>
                <a:schemeClr val="bg1"/>
              </a:solidFill>
            </a:endParaRPr>
          </a:p>
        </p:txBody>
      </p:sp>
      <p:sp>
        <p:nvSpPr>
          <p:cNvPr id="26" name="25 Rectángulo redondeado"/>
          <p:cNvSpPr/>
          <p:nvPr/>
        </p:nvSpPr>
        <p:spPr>
          <a:xfrm>
            <a:off x="4932040" y="2420888"/>
            <a:ext cx="252028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bg1"/>
                </a:solidFill>
              </a:rPr>
              <a:t>CONTROL DE PRESIÓN </a:t>
            </a:r>
            <a:endParaRPr lang="es-EC" sz="1600" dirty="0">
              <a:solidFill>
                <a:schemeClr val="bg1"/>
              </a:solidFill>
            </a:endParaRPr>
          </a:p>
        </p:txBody>
      </p:sp>
      <p:sp>
        <p:nvSpPr>
          <p:cNvPr id="27" name="26 Rectángulo redondeado"/>
          <p:cNvSpPr/>
          <p:nvPr/>
        </p:nvSpPr>
        <p:spPr>
          <a:xfrm>
            <a:off x="4932040" y="3140968"/>
            <a:ext cx="252028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bg1"/>
                </a:solidFill>
              </a:rPr>
              <a:t>CONTROL TEMP.FILTRO DE VENTEO</a:t>
            </a:r>
            <a:endParaRPr lang="es-EC" sz="1600" dirty="0">
              <a:solidFill>
                <a:schemeClr val="bg1"/>
              </a:solidFill>
            </a:endParaRPr>
          </a:p>
        </p:txBody>
      </p:sp>
      <p:sp>
        <p:nvSpPr>
          <p:cNvPr id="28" name="27 Rectángulo redondeado"/>
          <p:cNvSpPr/>
          <p:nvPr/>
        </p:nvSpPr>
        <p:spPr>
          <a:xfrm>
            <a:off x="4932040" y="3861048"/>
            <a:ext cx="252028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bg1"/>
                </a:solidFill>
              </a:rPr>
              <a:t>MONITOREO TEMP.AGUA DESTILADA</a:t>
            </a:r>
            <a:endParaRPr lang="es-EC" sz="1600" dirty="0">
              <a:solidFill>
                <a:schemeClr val="bg1"/>
              </a:solidFill>
            </a:endParaRPr>
          </a:p>
        </p:txBody>
      </p:sp>
      <p:sp>
        <p:nvSpPr>
          <p:cNvPr id="29" name="28 Rectángulo redondeado"/>
          <p:cNvSpPr/>
          <p:nvPr/>
        </p:nvSpPr>
        <p:spPr>
          <a:xfrm>
            <a:off x="4932040" y="4581128"/>
            <a:ext cx="252028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bg1"/>
                </a:solidFill>
              </a:rPr>
              <a:t>ALARMAS </a:t>
            </a:r>
            <a:endParaRPr lang="es-EC" sz="1600" dirty="0">
              <a:solidFill>
                <a:schemeClr val="bg1"/>
              </a:solidFill>
            </a:endParaRPr>
          </a:p>
        </p:txBody>
      </p:sp>
      <p:sp>
        <p:nvSpPr>
          <p:cNvPr id="30" name="29 Rectángulo redondeado"/>
          <p:cNvSpPr/>
          <p:nvPr/>
        </p:nvSpPr>
        <p:spPr>
          <a:xfrm>
            <a:off x="4932040" y="5301208"/>
            <a:ext cx="2520280"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dirty="0" smtClean="0">
                <a:solidFill>
                  <a:schemeClr val="bg1"/>
                </a:solidFill>
              </a:rPr>
              <a:t>HISTÓRICOS</a:t>
            </a:r>
            <a:endParaRPr lang="es-EC" sz="1600" dirty="0">
              <a:solidFill>
                <a:schemeClr val="bg1"/>
              </a:solidFill>
            </a:endParaRPr>
          </a:p>
        </p:txBody>
      </p:sp>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10" name="9 Rectángulo"/>
          <p:cNvSpPr/>
          <p:nvPr/>
        </p:nvSpPr>
        <p:spPr>
          <a:xfrm>
            <a:off x="3024336" y="822327"/>
            <a:ext cx="3059832" cy="523220"/>
          </a:xfrm>
          <a:prstGeom prst="rect">
            <a:avLst/>
          </a:prstGeom>
        </p:spPr>
        <p:txBody>
          <a:bodyPr wrap="square">
            <a:spAutoFit/>
          </a:bodyPr>
          <a:lstStyle/>
          <a:p>
            <a:r>
              <a:rPr lang="es-EC" sz="2800" b="1" dirty="0" smtClean="0"/>
              <a:t>PANTALLA INICIO</a:t>
            </a:r>
            <a:endParaRPr lang="es-EC" sz="2800" dirty="0"/>
          </a:p>
        </p:txBody>
      </p:sp>
      <p:pic>
        <p:nvPicPr>
          <p:cNvPr id="17" name="16 Imagen"/>
          <p:cNvPicPr/>
          <p:nvPr/>
        </p:nvPicPr>
        <p:blipFill>
          <a:blip r:embed="rId4" cstate="print"/>
          <a:stretch>
            <a:fillRect/>
          </a:stretch>
        </p:blipFill>
        <p:spPr>
          <a:xfrm>
            <a:off x="1259632" y="1268760"/>
            <a:ext cx="6336703" cy="4752529"/>
          </a:xfrm>
          <a:prstGeom prst="rect">
            <a:avLst/>
          </a:prstGeom>
        </p:spPr>
      </p:pic>
      <p:sp>
        <p:nvSpPr>
          <p:cNvPr id="20" name="19 Flecha izquierda"/>
          <p:cNvSpPr/>
          <p:nvPr/>
        </p:nvSpPr>
        <p:spPr>
          <a:xfrm>
            <a:off x="7812360" y="6093296"/>
            <a:ext cx="720080"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7 Imagen"/>
          <p:cNvPicPr/>
          <p:nvPr/>
        </p:nvPicPr>
        <p:blipFill>
          <a:blip r:embed="rId5" cstate="print"/>
          <a:stretch>
            <a:fillRect/>
          </a:stretch>
        </p:blipFill>
        <p:spPr>
          <a:xfrm>
            <a:off x="6623720" y="1916832"/>
            <a:ext cx="2520280" cy="1152128"/>
          </a:xfrm>
          <a:prstGeom prst="rect">
            <a:avLst/>
          </a:prstGeom>
        </p:spPr>
      </p:pic>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p:nvPr/>
        </p:nvPicPr>
        <p:blipFill>
          <a:blip r:embed="rId2" cstate="print"/>
          <a:stretch>
            <a:fillRect/>
          </a:stretch>
        </p:blipFill>
        <p:spPr>
          <a:xfrm>
            <a:off x="683568" y="1556792"/>
            <a:ext cx="7776864" cy="4896544"/>
          </a:xfrm>
          <a:prstGeom prst="rect">
            <a:avLst/>
          </a:prstGeom>
        </p:spPr>
      </p:pic>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10" name="9 Rectángulo"/>
          <p:cNvSpPr/>
          <p:nvPr/>
        </p:nvSpPr>
        <p:spPr>
          <a:xfrm>
            <a:off x="2627784" y="1023119"/>
            <a:ext cx="4608512" cy="461665"/>
          </a:xfrm>
          <a:prstGeom prst="rect">
            <a:avLst/>
          </a:prstGeom>
        </p:spPr>
        <p:txBody>
          <a:bodyPr wrap="square">
            <a:spAutoFit/>
          </a:bodyPr>
          <a:lstStyle/>
          <a:p>
            <a:r>
              <a:rPr lang="es-EC" sz="2400" b="1" dirty="0" smtClean="0"/>
              <a:t>PANTALLA DEL MENÚ PRINCIPAL</a:t>
            </a:r>
            <a:endParaRPr lang="es-EC" sz="2400" dirty="0"/>
          </a:p>
        </p:txBody>
      </p:sp>
      <p:sp>
        <p:nvSpPr>
          <p:cNvPr id="8" name="7 Flecha izquierda"/>
          <p:cNvSpPr/>
          <p:nvPr/>
        </p:nvSpPr>
        <p:spPr>
          <a:xfrm>
            <a:off x="8028384" y="6381328"/>
            <a:ext cx="720080"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a:blip r:embed="rId2" cstate="print"/>
          <a:stretch>
            <a:fillRect/>
          </a:stretch>
        </p:blipFill>
        <p:spPr>
          <a:xfrm>
            <a:off x="683568" y="1556792"/>
            <a:ext cx="7776864" cy="5184576"/>
          </a:xfrm>
          <a:prstGeom prst="rect">
            <a:avLst/>
          </a:prstGeom>
        </p:spPr>
      </p:pic>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10" name="9 Rectángulo"/>
          <p:cNvSpPr/>
          <p:nvPr/>
        </p:nvSpPr>
        <p:spPr>
          <a:xfrm>
            <a:off x="2483768" y="980728"/>
            <a:ext cx="4752528" cy="461665"/>
          </a:xfrm>
          <a:prstGeom prst="rect">
            <a:avLst/>
          </a:prstGeom>
        </p:spPr>
        <p:txBody>
          <a:bodyPr wrap="square">
            <a:spAutoFit/>
          </a:bodyPr>
          <a:lstStyle/>
          <a:p>
            <a:r>
              <a:rPr lang="es-EC" sz="2400" b="1" dirty="0" smtClean="0"/>
              <a:t>PANTALLA PANEL DE CONTROL</a:t>
            </a:r>
            <a:endParaRPr lang="es-EC" sz="2400" dirty="0"/>
          </a:p>
        </p:txBody>
      </p:sp>
      <p:sp>
        <p:nvSpPr>
          <p:cNvPr id="7" name="6 Flecha izquierda"/>
          <p:cNvSpPr/>
          <p:nvPr/>
        </p:nvSpPr>
        <p:spPr>
          <a:xfrm>
            <a:off x="8316416" y="5661248"/>
            <a:ext cx="720080"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a:blip r:embed="rId2" cstate="print"/>
          <a:stretch>
            <a:fillRect/>
          </a:stretch>
        </p:blipFill>
        <p:spPr>
          <a:xfrm>
            <a:off x="323528" y="1196752"/>
            <a:ext cx="7858889" cy="5367338"/>
          </a:xfrm>
          <a:prstGeom prst="rect">
            <a:avLst/>
          </a:prstGeom>
        </p:spPr>
      </p:pic>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10" name="9 Rectángulo"/>
          <p:cNvSpPr/>
          <p:nvPr/>
        </p:nvSpPr>
        <p:spPr>
          <a:xfrm>
            <a:off x="2987824" y="764704"/>
            <a:ext cx="3168352" cy="461665"/>
          </a:xfrm>
          <a:prstGeom prst="rect">
            <a:avLst/>
          </a:prstGeom>
        </p:spPr>
        <p:txBody>
          <a:bodyPr wrap="square">
            <a:spAutoFit/>
          </a:bodyPr>
          <a:lstStyle/>
          <a:p>
            <a:r>
              <a:rPr lang="es-EC" sz="2400" b="1" dirty="0" smtClean="0"/>
              <a:t>PANTALLA PROCESO</a:t>
            </a:r>
            <a:endParaRPr lang="es-EC" sz="2400" dirty="0"/>
          </a:p>
        </p:txBody>
      </p:sp>
      <p:sp>
        <p:nvSpPr>
          <p:cNvPr id="7" name="6 Flecha izquierda"/>
          <p:cNvSpPr/>
          <p:nvPr/>
        </p:nvSpPr>
        <p:spPr>
          <a:xfrm>
            <a:off x="8172400" y="6309320"/>
            <a:ext cx="720080"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a:blip r:embed="rId2" cstate="print"/>
          <a:srcRect l="5714"/>
          <a:stretch>
            <a:fillRect/>
          </a:stretch>
        </p:blipFill>
        <p:spPr>
          <a:xfrm>
            <a:off x="611560" y="1196752"/>
            <a:ext cx="7848872" cy="5328592"/>
          </a:xfrm>
          <a:prstGeom prst="rect">
            <a:avLst/>
          </a:prstGeom>
        </p:spPr>
      </p:pic>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10" name="9 Rectángulo"/>
          <p:cNvSpPr/>
          <p:nvPr/>
        </p:nvSpPr>
        <p:spPr>
          <a:xfrm>
            <a:off x="2555776" y="807095"/>
            <a:ext cx="4752528" cy="461665"/>
          </a:xfrm>
          <a:prstGeom prst="rect">
            <a:avLst/>
          </a:prstGeom>
        </p:spPr>
        <p:txBody>
          <a:bodyPr wrap="square">
            <a:spAutoFit/>
          </a:bodyPr>
          <a:lstStyle/>
          <a:p>
            <a:r>
              <a:rPr lang="es-EC" sz="2400" b="1" dirty="0" smtClean="0"/>
              <a:t>PANTALLA MODOS DE CONTROL</a:t>
            </a:r>
            <a:endParaRPr lang="es-EC" sz="2400" dirty="0"/>
          </a:p>
        </p:txBody>
      </p:sp>
      <p:sp>
        <p:nvSpPr>
          <p:cNvPr id="7" name="6 Flecha izquierda"/>
          <p:cNvSpPr/>
          <p:nvPr/>
        </p:nvSpPr>
        <p:spPr>
          <a:xfrm>
            <a:off x="8100392" y="6453336"/>
            <a:ext cx="720080"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a:blip r:embed="rId2" cstate="print"/>
          <a:stretch>
            <a:fillRect/>
          </a:stretch>
        </p:blipFill>
        <p:spPr>
          <a:xfrm>
            <a:off x="755576" y="2348880"/>
            <a:ext cx="7344816" cy="4221088"/>
          </a:xfrm>
          <a:prstGeom prst="rect">
            <a:avLst/>
          </a:prstGeom>
        </p:spPr>
      </p:pic>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10" name="9 Rectángulo"/>
          <p:cNvSpPr/>
          <p:nvPr/>
        </p:nvSpPr>
        <p:spPr>
          <a:xfrm>
            <a:off x="2123728" y="755412"/>
            <a:ext cx="5040560" cy="369332"/>
          </a:xfrm>
          <a:prstGeom prst="rect">
            <a:avLst/>
          </a:prstGeom>
        </p:spPr>
        <p:txBody>
          <a:bodyPr wrap="square">
            <a:spAutoFit/>
          </a:bodyPr>
          <a:lstStyle/>
          <a:p>
            <a:r>
              <a:rPr lang="es-EC" b="1" dirty="0" smtClean="0"/>
              <a:t>PANTALLA CONFIGURACIÓN DE PARÁMETROS</a:t>
            </a:r>
            <a:endParaRPr lang="es-EC" dirty="0"/>
          </a:p>
        </p:txBody>
      </p:sp>
      <p:pic>
        <p:nvPicPr>
          <p:cNvPr id="7" name="6 Imagen"/>
          <p:cNvPicPr/>
          <p:nvPr/>
        </p:nvPicPr>
        <p:blipFill>
          <a:blip r:embed="rId5" cstate="print"/>
          <a:stretch>
            <a:fillRect/>
          </a:stretch>
        </p:blipFill>
        <p:spPr>
          <a:xfrm>
            <a:off x="3275856" y="1268760"/>
            <a:ext cx="2520280" cy="1152128"/>
          </a:xfrm>
          <a:prstGeom prst="rect">
            <a:avLst/>
          </a:prstGeom>
        </p:spPr>
      </p:pic>
      <p:sp>
        <p:nvSpPr>
          <p:cNvPr id="8" name="7 Flecha izquierda"/>
          <p:cNvSpPr/>
          <p:nvPr/>
        </p:nvSpPr>
        <p:spPr>
          <a:xfrm>
            <a:off x="7812360" y="6237312"/>
            <a:ext cx="720080"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10" name="9 Rectángulo"/>
          <p:cNvSpPr/>
          <p:nvPr/>
        </p:nvSpPr>
        <p:spPr>
          <a:xfrm>
            <a:off x="2555776" y="1023119"/>
            <a:ext cx="4608512" cy="461665"/>
          </a:xfrm>
          <a:prstGeom prst="rect">
            <a:avLst/>
          </a:prstGeom>
        </p:spPr>
        <p:txBody>
          <a:bodyPr wrap="square">
            <a:spAutoFit/>
          </a:bodyPr>
          <a:lstStyle/>
          <a:p>
            <a:r>
              <a:rPr lang="es-EC" sz="2400" b="1" dirty="0" smtClean="0"/>
              <a:t>PANTALLA CONTROL DE PRESIÓN</a:t>
            </a:r>
            <a:endParaRPr lang="es-EC" sz="2400" dirty="0"/>
          </a:p>
        </p:txBody>
      </p:sp>
      <p:pic>
        <p:nvPicPr>
          <p:cNvPr id="6" name="5 Imagen"/>
          <p:cNvPicPr/>
          <p:nvPr/>
        </p:nvPicPr>
        <p:blipFill>
          <a:blip r:embed="rId4" cstate="print"/>
          <a:stretch>
            <a:fillRect/>
          </a:stretch>
        </p:blipFill>
        <p:spPr>
          <a:xfrm>
            <a:off x="1125299" y="1481137"/>
            <a:ext cx="7047101" cy="4828183"/>
          </a:xfrm>
          <a:prstGeom prst="rect">
            <a:avLst/>
          </a:prstGeom>
        </p:spPr>
      </p:pic>
      <p:sp>
        <p:nvSpPr>
          <p:cNvPr id="7" name="6 Flecha izquierda"/>
          <p:cNvSpPr/>
          <p:nvPr/>
        </p:nvSpPr>
        <p:spPr>
          <a:xfrm>
            <a:off x="7956376" y="6237312"/>
            <a:ext cx="720080"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Text Box 5"/>
          <p:cNvSpPr txBox="1">
            <a:spLocks noChangeArrowheads="1"/>
          </p:cNvSpPr>
          <p:nvPr/>
        </p:nvSpPr>
        <p:spPr bwMode="auto">
          <a:xfrm>
            <a:off x="2750994" y="1189681"/>
            <a:ext cx="3337773" cy="523220"/>
          </a:xfrm>
          <a:prstGeom prst="rect">
            <a:avLst/>
          </a:prstGeom>
          <a:noFill/>
          <a:ln w="9525">
            <a:noFill/>
            <a:miter lim="800000"/>
            <a:headEnd/>
            <a:tailEnd/>
          </a:ln>
          <a:effectLst/>
        </p:spPr>
        <p:txBody>
          <a:bodyPr wrap="none">
            <a:spAutoFit/>
          </a:bodyPr>
          <a:lstStyle/>
          <a:p>
            <a:pPr algn="ctr"/>
            <a:r>
              <a:rPr lang="es-ES" sz="2800" b="1" dirty="0" smtClean="0">
                <a:effectLst>
                  <a:outerShdw blurRad="38100" dist="38100" dir="2700000" algn="tl">
                    <a:srgbClr val="C0C0C0"/>
                  </a:outerShdw>
                </a:effectLst>
              </a:rPr>
              <a:t>OBJETIVO GENERAL </a:t>
            </a:r>
            <a:endParaRPr lang="es-ES" sz="2800" b="1" dirty="0">
              <a:effectLst>
                <a:outerShdw blurRad="38100" dist="38100" dir="2700000" algn="tl">
                  <a:srgbClr val="C0C0C0"/>
                </a:outerShdw>
              </a:effectLst>
            </a:endParaRPr>
          </a:p>
        </p:txBody>
      </p:sp>
      <p:sp>
        <p:nvSpPr>
          <p:cNvPr id="6" name="6 Marcador de contenido"/>
          <p:cNvSpPr txBox="1">
            <a:spLocks/>
          </p:cNvSpPr>
          <p:nvPr/>
        </p:nvSpPr>
        <p:spPr>
          <a:xfrm>
            <a:off x="857093" y="2420888"/>
            <a:ext cx="7416824" cy="2088232"/>
          </a:xfrm>
          <a:prstGeom prst="rect">
            <a:avLst/>
          </a:prstGeom>
        </p:spPr>
        <p:txBody>
          <a:bodyPr>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just"/>
            <a:r>
              <a:rPr lang="es-ES" cap="all" dirty="0">
                <a:solidFill>
                  <a:schemeClr val="tx1"/>
                </a:solidFill>
              </a:rPr>
              <a:t>d</a:t>
            </a:r>
            <a:r>
              <a:rPr lang="es-ES" dirty="0">
                <a:solidFill>
                  <a:schemeClr val="tx1"/>
                </a:solidFill>
              </a:rPr>
              <a:t>iseñar e implementar un sistema de monitoreo, supervisión y control automático del proceso de destilación de agua en el área de Inyectables de gran volumen de los</a:t>
            </a:r>
            <a:r>
              <a:rPr lang="es-ES" cap="all" dirty="0">
                <a:solidFill>
                  <a:schemeClr val="tx1"/>
                </a:solidFill>
              </a:rPr>
              <a:t> </a:t>
            </a:r>
            <a:r>
              <a:rPr lang="es-ES" dirty="0">
                <a:solidFill>
                  <a:schemeClr val="tx1"/>
                </a:solidFill>
              </a:rPr>
              <a:t>Laboratorios Industriales Farmacéuticos del</a:t>
            </a:r>
            <a:r>
              <a:rPr lang="es-ES" cap="all" dirty="0">
                <a:solidFill>
                  <a:schemeClr val="tx1"/>
                </a:solidFill>
              </a:rPr>
              <a:t> </a:t>
            </a:r>
            <a:r>
              <a:rPr lang="es-ES" dirty="0">
                <a:solidFill>
                  <a:schemeClr val="tx1"/>
                </a:solidFill>
              </a:rPr>
              <a:t>Ecuador LIFE C.A.</a:t>
            </a:r>
          </a:p>
          <a:p>
            <a:endParaRPr lang="es-EC" sz="1600" dirty="0"/>
          </a:p>
        </p:txBody>
      </p:sp>
    </p:spTree>
    <p:extLst>
      <p:ext uri="{BB962C8B-B14F-4D97-AF65-F5344CB8AC3E}">
        <p14:creationId xmlns:p14="http://schemas.microsoft.com/office/powerpoint/2010/main" xmlns="" val="3234804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a:blip r:embed="rId2" cstate="print"/>
          <a:stretch>
            <a:fillRect/>
          </a:stretch>
        </p:blipFill>
        <p:spPr>
          <a:xfrm>
            <a:off x="971601" y="1290067"/>
            <a:ext cx="7128791" cy="5163269"/>
          </a:xfrm>
          <a:prstGeom prst="rect">
            <a:avLst/>
          </a:prstGeom>
        </p:spPr>
      </p:pic>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10" name="9 Rectángulo"/>
          <p:cNvSpPr/>
          <p:nvPr/>
        </p:nvSpPr>
        <p:spPr>
          <a:xfrm>
            <a:off x="2195736" y="836712"/>
            <a:ext cx="4824536" cy="369332"/>
          </a:xfrm>
          <a:prstGeom prst="rect">
            <a:avLst/>
          </a:prstGeom>
        </p:spPr>
        <p:txBody>
          <a:bodyPr wrap="square">
            <a:spAutoFit/>
          </a:bodyPr>
          <a:lstStyle/>
          <a:p>
            <a:r>
              <a:rPr lang="es-EC" b="1" dirty="0" smtClean="0"/>
              <a:t>PANTALLA CONTROL TEMP. FILTRO DE VENTEO</a:t>
            </a:r>
            <a:endParaRPr lang="es-EC" dirty="0"/>
          </a:p>
        </p:txBody>
      </p:sp>
      <p:sp>
        <p:nvSpPr>
          <p:cNvPr id="7" name="6 Flecha izquierda"/>
          <p:cNvSpPr/>
          <p:nvPr/>
        </p:nvSpPr>
        <p:spPr>
          <a:xfrm>
            <a:off x="7956376" y="6309320"/>
            <a:ext cx="720080"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p:nvPr/>
        </p:nvPicPr>
        <p:blipFill>
          <a:blip r:embed="rId2" cstate="print"/>
          <a:stretch>
            <a:fillRect/>
          </a:stretch>
        </p:blipFill>
        <p:spPr>
          <a:xfrm>
            <a:off x="755576" y="1399271"/>
            <a:ext cx="7560840" cy="5126073"/>
          </a:xfrm>
          <a:prstGeom prst="rect">
            <a:avLst/>
          </a:prstGeom>
        </p:spPr>
      </p:pic>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10" name="9 Rectángulo"/>
          <p:cNvSpPr/>
          <p:nvPr/>
        </p:nvSpPr>
        <p:spPr>
          <a:xfrm>
            <a:off x="2123728" y="980728"/>
            <a:ext cx="5544616" cy="369332"/>
          </a:xfrm>
          <a:prstGeom prst="rect">
            <a:avLst/>
          </a:prstGeom>
        </p:spPr>
        <p:txBody>
          <a:bodyPr wrap="square">
            <a:spAutoFit/>
          </a:bodyPr>
          <a:lstStyle/>
          <a:p>
            <a:r>
              <a:rPr lang="es-EC" b="1" dirty="0" smtClean="0"/>
              <a:t>PANTALLA MONITOREO TEMP. AGUA DESTILADA</a:t>
            </a:r>
            <a:endParaRPr lang="es-EC" dirty="0"/>
          </a:p>
        </p:txBody>
      </p:sp>
      <p:sp>
        <p:nvSpPr>
          <p:cNvPr id="8" name="7 Flecha izquierda"/>
          <p:cNvSpPr/>
          <p:nvPr/>
        </p:nvSpPr>
        <p:spPr>
          <a:xfrm>
            <a:off x="7956376" y="6309320"/>
            <a:ext cx="720080"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a:blip r:embed="rId2" cstate="print"/>
          <a:stretch>
            <a:fillRect/>
          </a:stretch>
        </p:blipFill>
        <p:spPr>
          <a:xfrm>
            <a:off x="755576" y="1268760"/>
            <a:ext cx="7416824" cy="4752528"/>
          </a:xfrm>
          <a:prstGeom prst="rect">
            <a:avLst/>
          </a:prstGeom>
        </p:spPr>
      </p:pic>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10" name="9 Rectángulo"/>
          <p:cNvSpPr/>
          <p:nvPr/>
        </p:nvSpPr>
        <p:spPr>
          <a:xfrm>
            <a:off x="2987824" y="1189681"/>
            <a:ext cx="3456384" cy="461665"/>
          </a:xfrm>
          <a:prstGeom prst="rect">
            <a:avLst/>
          </a:prstGeom>
        </p:spPr>
        <p:txBody>
          <a:bodyPr wrap="square">
            <a:spAutoFit/>
          </a:bodyPr>
          <a:lstStyle/>
          <a:p>
            <a:r>
              <a:rPr lang="es-EC" sz="2400" b="1" dirty="0" smtClean="0"/>
              <a:t>PANTALLA ALARMAS</a:t>
            </a:r>
            <a:endParaRPr lang="es-EC" sz="2400" dirty="0"/>
          </a:p>
        </p:txBody>
      </p:sp>
      <p:sp>
        <p:nvSpPr>
          <p:cNvPr id="7" name="6 Flecha izquierda"/>
          <p:cNvSpPr/>
          <p:nvPr/>
        </p:nvSpPr>
        <p:spPr>
          <a:xfrm>
            <a:off x="7812360" y="6237312"/>
            <a:ext cx="720080"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a:blip r:embed="rId2" cstate="print"/>
          <a:srcRect l="3000" r="2000"/>
          <a:stretch>
            <a:fillRect/>
          </a:stretch>
        </p:blipFill>
        <p:spPr>
          <a:xfrm>
            <a:off x="827584" y="1412776"/>
            <a:ext cx="7200800" cy="5184576"/>
          </a:xfrm>
          <a:prstGeom prst="rect">
            <a:avLst/>
          </a:prstGeom>
        </p:spPr>
      </p:pic>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10" name="9 Rectángulo"/>
          <p:cNvSpPr/>
          <p:nvPr/>
        </p:nvSpPr>
        <p:spPr>
          <a:xfrm>
            <a:off x="3059832" y="879103"/>
            <a:ext cx="3456384" cy="461665"/>
          </a:xfrm>
          <a:prstGeom prst="rect">
            <a:avLst/>
          </a:prstGeom>
        </p:spPr>
        <p:txBody>
          <a:bodyPr wrap="square">
            <a:spAutoFit/>
          </a:bodyPr>
          <a:lstStyle/>
          <a:p>
            <a:r>
              <a:rPr lang="es-EC" sz="2400" b="1" dirty="0" smtClean="0"/>
              <a:t>PANTALLA HISTÓRICOS</a:t>
            </a:r>
            <a:endParaRPr lang="es-EC" sz="2400" dirty="0"/>
          </a:p>
        </p:txBody>
      </p:sp>
      <p:sp>
        <p:nvSpPr>
          <p:cNvPr id="7" name="6 Flecha izquierda"/>
          <p:cNvSpPr/>
          <p:nvPr/>
        </p:nvSpPr>
        <p:spPr>
          <a:xfrm>
            <a:off x="8028384" y="6309320"/>
            <a:ext cx="720080"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10" name="9 Rectángulo"/>
          <p:cNvSpPr/>
          <p:nvPr/>
        </p:nvSpPr>
        <p:spPr>
          <a:xfrm>
            <a:off x="1979712" y="836712"/>
            <a:ext cx="5544616" cy="369332"/>
          </a:xfrm>
          <a:prstGeom prst="rect">
            <a:avLst/>
          </a:prstGeom>
        </p:spPr>
        <p:txBody>
          <a:bodyPr wrap="square">
            <a:spAutoFit/>
          </a:bodyPr>
          <a:lstStyle/>
          <a:p>
            <a:r>
              <a:rPr lang="es-EC" b="1" dirty="0" smtClean="0"/>
              <a:t>GENERACIÓN DE REPORTES EN MICROSOFT EXCEL</a:t>
            </a:r>
            <a:endParaRPr lang="es-EC" dirty="0"/>
          </a:p>
        </p:txBody>
      </p:sp>
      <p:pic>
        <p:nvPicPr>
          <p:cNvPr id="6" name="5 Imagen"/>
          <p:cNvPicPr/>
          <p:nvPr/>
        </p:nvPicPr>
        <p:blipFill>
          <a:blip r:embed="rId4" cstate="print"/>
          <a:stretch>
            <a:fillRect/>
          </a:stretch>
        </p:blipFill>
        <p:spPr>
          <a:xfrm>
            <a:off x="179512" y="1340768"/>
            <a:ext cx="5328592" cy="2736304"/>
          </a:xfrm>
          <a:prstGeom prst="rect">
            <a:avLst/>
          </a:prstGeom>
        </p:spPr>
      </p:pic>
      <p:pic>
        <p:nvPicPr>
          <p:cNvPr id="7" name="6 Imagen"/>
          <p:cNvPicPr/>
          <p:nvPr/>
        </p:nvPicPr>
        <p:blipFill>
          <a:blip r:embed="rId5" cstate="print"/>
          <a:stretch>
            <a:fillRect/>
          </a:stretch>
        </p:blipFill>
        <p:spPr>
          <a:xfrm>
            <a:off x="6732240" y="1412776"/>
            <a:ext cx="1857325" cy="2160240"/>
          </a:xfrm>
          <a:prstGeom prst="rect">
            <a:avLst/>
          </a:prstGeom>
        </p:spPr>
      </p:pic>
      <p:pic>
        <p:nvPicPr>
          <p:cNvPr id="8" name="7 Imagen"/>
          <p:cNvPicPr/>
          <p:nvPr/>
        </p:nvPicPr>
        <p:blipFill>
          <a:blip r:embed="rId6" cstate="print"/>
          <a:stretch>
            <a:fillRect/>
          </a:stretch>
        </p:blipFill>
        <p:spPr>
          <a:xfrm>
            <a:off x="2627784" y="4149080"/>
            <a:ext cx="3960440" cy="2664296"/>
          </a:xfrm>
          <a:prstGeom prst="rect">
            <a:avLst/>
          </a:prstGeom>
        </p:spPr>
      </p:pic>
      <p:sp>
        <p:nvSpPr>
          <p:cNvPr id="12" name="11 Flecha derecha"/>
          <p:cNvSpPr/>
          <p:nvPr/>
        </p:nvSpPr>
        <p:spPr>
          <a:xfrm>
            <a:off x="5580112" y="2276872"/>
            <a:ext cx="122413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Flecha doblada"/>
          <p:cNvSpPr/>
          <p:nvPr/>
        </p:nvSpPr>
        <p:spPr>
          <a:xfrm rot="10800000">
            <a:off x="6804249" y="3573016"/>
            <a:ext cx="864096" cy="151216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82946" name="Picture 2"/>
          <p:cNvPicPr>
            <a:picLocks noChangeAspect="1" noChangeArrowheads="1"/>
          </p:cNvPicPr>
          <p:nvPr/>
        </p:nvPicPr>
        <p:blipFill>
          <a:blip r:embed="rId7" cstate="print"/>
          <a:srcRect l="19643" t="29156" r="56006" b="68875"/>
          <a:stretch>
            <a:fillRect/>
          </a:stretch>
        </p:blipFill>
        <p:spPr bwMode="auto">
          <a:xfrm>
            <a:off x="395536" y="1772817"/>
            <a:ext cx="1800200" cy="81828"/>
          </a:xfrm>
          <a:prstGeom prst="rect">
            <a:avLst/>
          </a:prstGeom>
          <a:noFill/>
          <a:ln w="9525">
            <a:noFill/>
            <a:miter lim="800000"/>
            <a:headEnd/>
            <a:tailEnd/>
          </a:ln>
        </p:spPr>
      </p:pic>
      <p:pic>
        <p:nvPicPr>
          <p:cNvPr id="82947" name="Picture 3"/>
          <p:cNvPicPr>
            <a:picLocks noChangeAspect="1" noChangeArrowheads="1"/>
          </p:cNvPicPr>
          <p:nvPr/>
        </p:nvPicPr>
        <p:blipFill>
          <a:blip r:embed="rId8" cstate="print"/>
          <a:srcRect l="66603" t="23422" r="21775" b="73624"/>
          <a:stretch>
            <a:fillRect/>
          </a:stretch>
        </p:blipFill>
        <p:spPr bwMode="auto">
          <a:xfrm>
            <a:off x="2195736" y="1700808"/>
            <a:ext cx="1512168" cy="216024"/>
          </a:xfrm>
          <a:prstGeom prst="rect">
            <a:avLst/>
          </a:prstGeom>
          <a:noFill/>
          <a:ln w="9525">
            <a:noFill/>
            <a:miter lim="800000"/>
            <a:headEnd/>
            <a:tailEnd/>
          </a:ln>
        </p:spPr>
      </p:pic>
      <p:pic>
        <p:nvPicPr>
          <p:cNvPr id="15" name="Picture 3"/>
          <p:cNvPicPr>
            <a:picLocks noChangeAspect="1" noChangeArrowheads="1"/>
          </p:cNvPicPr>
          <p:nvPr/>
        </p:nvPicPr>
        <p:blipFill>
          <a:blip r:embed="rId8" cstate="print"/>
          <a:srcRect l="66603" t="23422" r="21775" b="73624"/>
          <a:stretch>
            <a:fillRect/>
          </a:stretch>
        </p:blipFill>
        <p:spPr bwMode="auto">
          <a:xfrm>
            <a:off x="349817" y="1772816"/>
            <a:ext cx="45719" cy="144016"/>
          </a:xfrm>
          <a:prstGeom prst="rect">
            <a:avLst/>
          </a:prstGeom>
          <a:noFill/>
          <a:ln w="9525">
            <a:noFill/>
            <a:miter lim="800000"/>
            <a:headEnd/>
            <a:tailEnd/>
          </a:ln>
        </p:spPr>
      </p:pic>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10" name="9 Rectángulo"/>
          <p:cNvSpPr/>
          <p:nvPr/>
        </p:nvSpPr>
        <p:spPr>
          <a:xfrm>
            <a:off x="3347864" y="817548"/>
            <a:ext cx="3816424" cy="523220"/>
          </a:xfrm>
          <a:prstGeom prst="rect">
            <a:avLst/>
          </a:prstGeom>
        </p:spPr>
        <p:txBody>
          <a:bodyPr wrap="square">
            <a:spAutoFit/>
          </a:bodyPr>
          <a:lstStyle/>
          <a:p>
            <a:r>
              <a:rPr lang="es-EC" sz="2800" b="1" dirty="0" smtClean="0"/>
              <a:t>BASE DE DATOS</a:t>
            </a:r>
            <a:endParaRPr lang="es-EC" sz="2800" dirty="0"/>
          </a:p>
        </p:txBody>
      </p:sp>
      <p:graphicFrame>
        <p:nvGraphicFramePr>
          <p:cNvPr id="11" name="10 Objeto"/>
          <p:cNvGraphicFramePr>
            <a:graphicFrameLocks noChangeAspect="1"/>
          </p:cNvGraphicFramePr>
          <p:nvPr>
            <p:extLst>
              <p:ext uri="{D42A27DB-BD31-4B8C-83A1-F6EECF244321}">
                <p14:modId xmlns:p14="http://schemas.microsoft.com/office/powerpoint/2010/main" xmlns="" val="4128178634"/>
              </p:ext>
            </p:extLst>
          </p:nvPr>
        </p:nvGraphicFramePr>
        <p:xfrm>
          <a:off x="755576" y="1772816"/>
          <a:ext cx="2463661" cy="3794956"/>
        </p:xfrm>
        <a:graphic>
          <a:graphicData uri="http://schemas.openxmlformats.org/presentationml/2006/ole">
            <p:oleObj spid="_x0000_s81021" name="Visio" r:id="rId5" imgW="1673094" imgH="2577596" progId="Visio.Drawing.11">
              <p:embed/>
            </p:oleObj>
          </a:graphicData>
        </a:graphic>
      </p:graphicFrame>
      <p:graphicFrame>
        <p:nvGraphicFramePr>
          <p:cNvPr id="14" name="13 Tabla"/>
          <p:cNvGraphicFramePr>
            <a:graphicFrameLocks noGrp="1"/>
          </p:cNvGraphicFramePr>
          <p:nvPr>
            <p:extLst>
              <p:ext uri="{D42A27DB-BD31-4B8C-83A1-F6EECF244321}">
                <p14:modId xmlns:p14="http://schemas.microsoft.com/office/powerpoint/2010/main" xmlns="" val="1539012387"/>
              </p:ext>
            </p:extLst>
          </p:nvPr>
        </p:nvGraphicFramePr>
        <p:xfrm>
          <a:off x="3347864" y="1468057"/>
          <a:ext cx="5459368" cy="4896994"/>
        </p:xfrm>
        <a:graphic>
          <a:graphicData uri="http://schemas.openxmlformats.org/drawingml/2006/table">
            <a:tbl>
              <a:tblPr firstRow="1" firstCol="1" bandRow="1">
                <a:tableStyleId>{69012ECD-51FC-41F1-AA8D-1B2483CD663E}</a:tableStyleId>
              </a:tblPr>
              <a:tblGrid>
                <a:gridCol w="1152128"/>
                <a:gridCol w="1512168"/>
                <a:gridCol w="2795072"/>
              </a:tblGrid>
              <a:tr h="377816">
                <a:tc>
                  <a:txBody>
                    <a:bodyPr/>
                    <a:lstStyle/>
                    <a:p>
                      <a:pPr algn="ctr">
                        <a:lnSpc>
                          <a:spcPct val="150000"/>
                        </a:lnSpc>
                        <a:spcAft>
                          <a:spcPts val="0"/>
                        </a:spcAft>
                      </a:pPr>
                      <a:r>
                        <a:rPr lang="es-EC" sz="1400" dirty="0">
                          <a:effectLst/>
                        </a:rPr>
                        <a:t>Columna</a:t>
                      </a:r>
                      <a:endParaRPr lang="es-EC" sz="14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400" dirty="0">
                          <a:effectLst/>
                        </a:rPr>
                        <a:t>Tipo de dato</a:t>
                      </a:r>
                      <a:endParaRPr lang="es-EC" sz="14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400" dirty="0">
                          <a:effectLst/>
                        </a:rPr>
                        <a:t>Descripción</a:t>
                      </a:r>
                      <a:endParaRPr lang="es-EC" sz="1400" dirty="0">
                        <a:effectLst/>
                        <a:latin typeface="Times New Roman"/>
                        <a:ea typeface="Calibri"/>
                        <a:cs typeface="Times New Roman"/>
                      </a:endParaRPr>
                    </a:p>
                  </a:txBody>
                  <a:tcPr marL="68580" marR="68580" marT="0" marB="0"/>
                </a:tc>
              </a:tr>
              <a:tr h="600576">
                <a:tc>
                  <a:txBody>
                    <a:bodyPr/>
                    <a:lstStyle/>
                    <a:p>
                      <a:pPr algn="ctr">
                        <a:lnSpc>
                          <a:spcPct val="150000"/>
                        </a:lnSpc>
                        <a:spcAft>
                          <a:spcPts val="0"/>
                        </a:spcAft>
                      </a:pPr>
                      <a:r>
                        <a:rPr lang="es-EC" sz="1400" dirty="0" smtClean="0">
                          <a:effectLst/>
                        </a:rPr>
                        <a:t>HORA</a:t>
                      </a:r>
                      <a:endParaRPr lang="es-EC" sz="1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DATETIME</a:t>
                      </a:r>
                      <a:endParaRPr lang="es-EC" sz="1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Contiene la fecha en la cual se registra el dato de producción</a:t>
                      </a:r>
                      <a:endParaRPr lang="es-EC" sz="1400" dirty="0">
                        <a:effectLst/>
                        <a:latin typeface="Times New Roman"/>
                        <a:ea typeface="Calibri"/>
                        <a:cs typeface="Times New Roman"/>
                      </a:endParaRPr>
                    </a:p>
                  </a:txBody>
                  <a:tcPr marL="68580" marR="68580" marT="0" marB="0" anchor="ctr"/>
                </a:tc>
              </a:tr>
              <a:tr h="643140">
                <a:tc>
                  <a:txBody>
                    <a:bodyPr/>
                    <a:lstStyle/>
                    <a:p>
                      <a:pPr algn="ctr">
                        <a:lnSpc>
                          <a:spcPct val="150000"/>
                        </a:lnSpc>
                        <a:spcAft>
                          <a:spcPts val="0"/>
                        </a:spcAft>
                      </a:pPr>
                      <a:r>
                        <a:rPr lang="es-EC" sz="1400" dirty="0" smtClean="0">
                          <a:effectLst/>
                        </a:rPr>
                        <a:t>PRESIÓN</a:t>
                      </a:r>
                      <a:endParaRPr lang="es-EC" sz="1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1400" dirty="0" smtClean="0">
                          <a:effectLst/>
                        </a:rPr>
                        <a:t>DECIMAL</a:t>
                      </a:r>
                      <a:endParaRPr lang="es-EC" sz="1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Contiene </a:t>
                      </a:r>
                      <a:r>
                        <a:rPr lang="es-EC" sz="1400" dirty="0" smtClean="0">
                          <a:effectLst/>
                        </a:rPr>
                        <a:t>el</a:t>
                      </a:r>
                      <a:r>
                        <a:rPr lang="es-EC" sz="1400" baseline="0" dirty="0" smtClean="0">
                          <a:effectLst/>
                        </a:rPr>
                        <a:t> valor de la presión del proceso</a:t>
                      </a:r>
                      <a:endParaRPr lang="es-EC" sz="1400" dirty="0">
                        <a:effectLst/>
                        <a:latin typeface="Times New Roman"/>
                        <a:ea typeface="Calibri"/>
                        <a:cs typeface="Times New Roman"/>
                      </a:endParaRPr>
                    </a:p>
                  </a:txBody>
                  <a:tcPr marL="68580" marR="68580" marT="0" marB="0" anchor="ctr"/>
                </a:tc>
              </a:tr>
              <a:tr h="675638">
                <a:tc>
                  <a:txBody>
                    <a:bodyPr/>
                    <a:lstStyle/>
                    <a:p>
                      <a:pPr algn="ctr">
                        <a:lnSpc>
                          <a:spcPct val="150000"/>
                        </a:lnSpc>
                        <a:spcAft>
                          <a:spcPts val="0"/>
                        </a:spcAft>
                      </a:pPr>
                      <a:r>
                        <a:rPr lang="es-EC" sz="1400" dirty="0" err="1" smtClean="0">
                          <a:effectLst/>
                        </a:rPr>
                        <a:t>Kp</a:t>
                      </a:r>
                      <a:endParaRPr lang="es-EC" sz="1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1400" dirty="0" smtClean="0">
                          <a:effectLst/>
                        </a:rPr>
                        <a:t>DECIMAL</a:t>
                      </a:r>
                      <a:endParaRPr lang="es-EC" sz="1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Contiene el valor de </a:t>
                      </a:r>
                      <a:r>
                        <a:rPr lang="es-EC" sz="1400" dirty="0" smtClean="0">
                          <a:effectLst/>
                        </a:rPr>
                        <a:t>la</a:t>
                      </a:r>
                      <a:r>
                        <a:rPr lang="es-EC" sz="1400" baseline="0" dirty="0" smtClean="0">
                          <a:effectLst/>
                        </a:rPr>
                        <a:t> ganancia proporcional del controlador PID</a:t>
                      </a:r>
                      <a:endParaRPr lang="es-EC" sz="1400" dirty="0" smtClean="0">
                        <a:effectLst/>
                      </a:endParaRPr>
                    </a:p>
                  </a:txBody>
                  <a:tcPr marL="68580" marR="68580" marT="0" marB="0" anchor="ctr"/>
                </a:tc>
              </a:tr>
              <a:tr h="594599">
                <a:tc>
                  <a:txBody>
                    <a:bodyPr/>
                    <a:lstStyle/>
                    <a:p>
                      <a:pPr algn="ctr">
                        <a:lnSpc>
                          <a:spcPct val="150000"/>
                        </a:lnSpc>
                        <a:spcAft>
                          <a:spcPts val="0"/>
                        </a:spcAft>
                      </a:pPr>
                      <a:r>
                        <a:rPr lang="es-EC" sz="1400" dirty="0" err="1" smtClean="0">
                          <a:effectLst/>
                        </a:rPr>
                        <a:t>Td</a:t>
                      </a:r>
                      <a:endParaRPr lang="es-EC" sz="1400" dirty="0">
                        <a:effectLst/>
                        <a:latin typeface="+mn-lt"/>
                        <a:ea typeface="Calibri"/>
                        <a:cs typeface="Times New Roman"/>
                      </a:endParaRPr>
                    </a:p>
                  </a:txBody>
                  <a:tcPr marL="68580" marR="68580" marT="0" marB="0" anchor="ctr"/>
                </a:tc>
                <a:tc>
                  <a:txBody>
                    <a:bodyPr/>
                    <a:lstStyle/>
                    <a:p>
                      <a:pPr algn="ctr">
                        <a:lnSpc>
                          <a:spcPct val="150000"/>
                        </a:lnSpc>
                        <a:spcAft>
                          <a:spcPts val="0"/>
                        </a:spcAft>
                      </a:pPr>
                      <a:r>
                        <a:rPr lang="es-EC" sz="1400" dirty="0" smtClean="0">
                          <a:effectLst/>
                        </a:rPr>
                        <a:t>DECIMAL</a:t>
                      </a:r>
                      <a:endParaRPr lang="es-EC" sz="1400" dirty="0">
                        <a:effectLst/>
                        <a:latin typeface="+mn-lt"/>
                        <a:ea typeface="Calibri"/>
                        <a:cs typeface="Times New Roman"/>
                      </a:endParaRPr>
                    </a:p>
                  </a:txBody>
                  <a:tcPr marL="68580" marR="68580" marT="0" marB="0"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400" dirty="0" smtClean="0">
                          <a:effectLst/>
                        </a:rPr>
                        <a:t>Contiene el valor</a:t>
                      </a:r>
                      <a:r>
                        <a:rPr lang="es-EC" sz="1400" baseline="0" dirty="0" smtClean="0">
                          <a:effectLst/>
                        </a:rPr>
                        <a:t> del tiempo derivativo  del controlador PID</a:t>
                      </a:r>
                      <a:endParaRPr lang="es-EC" sz="1400" dirty="0" smtClean="0">
                        <a:effectLst/>
                      </a:endParaRPr>
                    </a:p>
                  </a:txBody>
                  <a:tcPr marL="68580" marR="68580" marT="0" marB="0" anchor="ctr"/>
                </a:tc>
              </a:tr>
              <a:tr h="639041">
                <a:tc>
                  <a:txBody>
                    <a:bodyPr/>
                    <a:lstStyle/>
                    <a:p>
                      <a:pPr algn="ctr">
                        <a:lnSpc>
                          <a:spcPct val="150000"/>
                        </a:lnSpc>
                        <a:spcAft>
                          <a:spcPts val="0"/>
                        </a:spcAft>
                      </a:pPr>
                      <a:r>
                        <a:rPr lang="es-EC" sz="1400" dirty="0" smtClean="0">
                          <a:effectLst/>
                        </a:rPr>
                        <a:t>Ti</a:t>
                      </a:r>
                      <a:endParaRPr lang="es-EC" sz="1400" dirty="0">
                        <a:effectLst/>
                        <a:latin typeface="+mn-lt"/>
                        <a:ea typeface="Calibri"/>
                        <a:cs typeface="Times New Roman"/>
                      </a:endParaRPr>
                    </a:p>
                  </a:txBody>
                  <a:tcPr marL="68580" marR="68580" marT="0" marB="0" anchor="ctr"/>
                </a:tc>
                <a:tc>
                  <a:txBody>
                    <a:bodyPr/>
                    <a:lstStyle/>
                    <a:p>
                      <a:pPr algn="ctr">
                        <a:lnSpc>
                          <a:spcPct val="150000"/>
                        </a:lnSpc>
                        <a:spcAft>
                          <a:spcPts val="0"/>
                        </a:spcAft>
                      </a:pPr>
                      <a:r>
                        <a:rPr lang="es-EC" sz="1400" dirty="0" smtClean="0">
                          <a:effectLst/>
                        </a:rPr>
                        <a:t>DECIMAL</a:t>
                      </a:r>
                      <a:endParaRPr lang="es-EC" sz="1400" dirty="0">
                        <a:effectLst/>
                        <a:latin typeface="+mn-lt"/>
                        <a:ea typeface="Calibri"/>
                        <a:cs typeface="Times New Roman"/>
                      </a:endParaRPr>
                    </a:p>
                  </a:txBody>
                  <a:tcPr marL="68580" marR="68580" marT="0" marB="0"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400" dirty="0" smtClean="0">
                          <a:effectLst/>
                        </a:rPr>
                        <a:t>Contiene el valor</a:t>
                      </a:r>
                      <a:r>
                        <a:rPr lang="es-EC" sz="1400" baseline="0" dirty="0" smtClean="0">
                          <a:effectLst/>
                        </a:rPr>
                        <a:t> del tiempo integral del controlador PID</a:t>
                      </a:r>
                      <a:endParaRPr lang="es-EC" sz="1400" dirty="0" smtClean="0">
                        <a:effectLst/>
                      </a:endParaRPr>
                    </a:p>
                  </a:txBody>
                  <a:tcPr marL="68580" marR="68580" marT="0" marB="0" anchor="ctr"/>
                </a:tc>
              </a:tr>
              <a:tr h="539467">
                <a:tc>
                  <a:txBody>
                    <a:bodyPr/>
                    <a:lstStyle/>
                    <a:p>
                      <a:pPr algn="ctr">
                        <a:lnSpc>
                          <a:spcPct val="150000"/>
                        </a:lnSpc>
                        <a:spcAft>
                          <a:spcPts val="0"/>
                        </a:spcAft>
                      </a:pPr>
                      <a:r>
                        <a:rPr lang="es-EC" sz="1400" dirty="0" err="1" smtClean="0">
                          <a:effectLst/>
                        </a:rPr>
                        <a:t>Temp</a:t>
                      </a:r>
                      <a:r>
                        <a:rPr lang="es-EC" sz="1400" dirty="0" smtClean="0">
                          <a:effectLst/>
                        </a:rPr>
                        <a:t>. Filtro Venteo</a:t>
                      </a:r>
                      <a:endParaRPr lang="es-EC" sz="1400" dirty="0">
                        <a:effectLst/>
                        <a:latin typeface="+mn-lt"/>
                        <a:ea typeface="Calibri"/>
                        <a:cs typeface="Times New Roman"/>
                      </a:endParaRPr>
                    </a:p>
                  </a:txBody>
                  <a:tcPr marL="68580" marR="68580" marT="0" marB="0" anchor="ctr"/>
                </a:tc>
                <a:tc>
                  <a:txBody>
                    <a:bodyPr/>
                    <a:lstStyle/>
                    <a:p>
                      <a:pPr algn="ctr">
                        <a:lnSpc>
                          <a:spcPct val="150000"/>
                        </a:lnSpc>
                        <a:spcAft>
                          <a:spcPts val="0"/>
                        </a:spcAft>
                      </a:pPr>
                      <a:r>
                        <a:rPr lang="es-EC" sz="1400" dirty="0" smtClean="0">
                          <a:effectLst/>
                        </a:rPr>
                        <a:t>DECIMAL</a:t>
                      </a:r>
                      <a:endParaRPr lang="es-EC" sz="1400" dirty="0">
                        <a:effectLst/>
                        <a:latin typeface="+mn-lt"/>
                        <a:ea typeface="Calibri"/>
                        <a:cs typeface="Times New Roman"/>
                      </a:endParaRPr>
                    </a:p>
                  </a:txBody>
                  <a:tcPr marL="68580" marR="68580" marT="0" marB="0"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400" dirty="0" smtClean="0">
                          <a:effectLst/>
                        </a:rPr>
                        <a:t>Contiene el valor</a:t>
                      </a:r>
                      <a:r>
                        <a:rPr lang="es-EC" sz="1400" baseline="0" dirty="0" smtClean="0">
                          <a:effectLst/>
                        </a:rPr>
                        <a:t> de la temperatura del filtro de venteo</a:t>
                      </a:r>
                      <a:endParaRPr lang="es-EC" sz="1400" dirty="0" smtClean="0">
                        <a:effectLst/>
                      </a:endParaRPr>
                    </a:p>
                  </a:txBody>
                  <a:tcPr marL="68580" marR="68580" marT="0" marB="0" anchor="ctr"/>
                </a:tc>
              </a:tr>
              <a:tr h="507457">
                <a:tc>
                  <a:txBody>
                    <a:bodyPr/>
                    <a:lstStyle/>
                    <a:p>
                      <a:pPr algn="ctr">
                        <a:lnSpc>
                          <a:spcPct val="150000"/>
                        </a:lnSpc>
                        <a:spcAft>
                          <a:spcPts val="0"/>
                        </a:spcAft>
                      </a:pPr>
                      <a:r>
                        <a:rPr lang="es-EC" sz="1400" dirty="0" err="1" smtClean="0">
                          <a:effectLst/>
                        </a:rPr>
                        <a:t>Temp</a:t>
                      </a:r>
                      <a:r>
                        <a:rPr lang="es-EC" sz="1400" dirty="0" smtClean="0">
                          <a:effectLst/>
                        </a:rPr>
                        <a:t>. Agua Destilada</a:t>
                      </a:r>
                      <a:endParaRPr lang="es-EC" sz="1400" dirty="0">
                        <a:effectLst/>
                        <a:latin typeface="+mn-lt"/>
                        <a:ea typeface="Calibri"/>
                        <a:cs typeface="Times New Roman"/>
                      </a:endParaRPr>
                    </a:p>
                  </a:txBody>
                  <a:tcPr marL="68580" marR="68580" marT="0" marB="0" anchor="ctr"/>
                </a:tc>
                <a:tc>
                  <a:txBody>
                    <a:bodyPr/>
                    <a:lstStyle/>
                    <a:p>
                      <a:pPr algn="ctr">
                        <a:lnSpc>
                          <a:spcPct val="150000"/>
                        </a:lnSpc>
                        <a:spcAft>
                          <a:spcPts val="0"/>
                        </a:spcAft>
                      </a:pPr>
                      <a:r>
                        <a:rPr lang="es-EC" sz="1400" dirty="0" smtClean="0">
                          <a:effectLst/>
                        </a:rPr>
                        <a:t>DECIMAL</a:t>
                      </a:r>
                      <a:endParaRPr lang="es-EC" sz="1400" dirty="0">
                        <a:effectLst/>
                        <a:latin typeface="+mn-lt"/>
                        <a:ea typeface="Calibri"/>
                        <a:cs typeface="Times New Roman"/>
                      </a:endParaRPr>
                    </a:p>
                  </a:txBody>
                  <a:tcPr marL="68580" marR="68580" marT="0" marB="0"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400" dirty="0" smtClean="0">
                          <a:effectLst/>
                        </a:rPr>
                        <a:t>Contiene el valor</a:t>
                      </a:r>
                      <a:r>
                        <a:rPr lang="es-EC" sz="1400" baseline="0" dirty="0" smtClean="0">
                          <a:effectLst/>
                        </a:rPr>
                        <a:t> de la temperatura del agua destilada a la salida</a:t>
                      </a:r>
                      <a:endParaRPr lang="es-EC" sz="1400" dirty="0" smtClean="0">
                        <a:effectLst/>
                      </a:endParaRPr>
                    </a:p>
                  </a:txBody>
                  <a:tcPr marL="68580" marR="68580" marT="0" marB="0" anchor="ctr"/>
                </a:tc>
              </a:tr>
            </a:tbl>
          </a:graphicData>
        </a:graphic>
      </p:graphicFrame>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10" name="9 Rectángulo"/>
          <p:cNvSpPr/>
          <p:nvPr/>
        </p:nvSpPr>
        <p:spPr>
          <a:xfrm>
            <a:off x="3491880" y="764704"/>
            <a:ext cx="2520280" cy="461665"/>
          </a:xfrm>
          <a:prstGeom prst="rect">
            <a:avLst/>
          </a:prstGeom>
        </p:spPr>
        <p:txBody>
          <a:bodyPr wrap="square">
            <a:spAutoFit/>
          </a:bodyPr>
          <a:lstStyle/>
          <a:p>
            <a:pPr algn="ctr"/>
            <a:r>
              <a:rPr lang="es-EC" sz="2400" b="1" dirty="0" smtClean="0"/>
              <a:t>BASE DE DATOS</a:t>
            </a:r>
            <a:endParaRPr lang="es-EC" sz="2400" dirty="0"/>
          </a:p>
        </p:txBody>
      </p:sp>
      <p:pic>
        <p:nvPicPr>
          <p:cNvPr id="81922" name="Picture 2"/>
          <p:cNvPicPr>
            <a:picLocks noChangeAspect="1" noChangeArrowheads="1"/>
          </p:cNvPicPr>
          <p:nvPr/>
        </p:nvPicPr>
        <p:blipFill>
          <a:blip r:embed="rId4" cstate="print"/>
          <a:srcRect l="8574" t="21282" r="22800" b="10797"/>
          <a:stretch>
            <a:fillRect/>
          </a:stretch>
        </p:blipFill>
        <p:spPr bwMode="auto">
          <a:xfrm>
            <a:off x="2339752" y="1196752"/>
            <a:ext cx="5040560" cy="2644552"/>
          </a:xfrm>
          <a:prstGeom prst="rect">
            <a:avLst/>
          </a:prstGeom>
          <a:noFill/>
          <a:ln w="9525">
            <a:noFill/>
            <a:miter lim="800000"/>
            <a:headEnd/>
            <a:tailEnd/>
          </a:ln>
        </p:spPr>
      </p:pic>
      <p:pic>
        <p:nvPicPr>
          <p:cNvPr id="81923" name="Picture 3"/>
          <p:cNvPicPr>
            <a:picLocks noChangeAspect="1" noChangeArrowheads="1"/>
          </p:cNvPicPr>
          <p:nvPr/>
        </p:nvPicPr>
        <p:blipFill>
          <a:blip r:embed="rId5" cstate="print"/>
          <a:srcRect l="22882" t="29328" r="12367" b="15547"/>
          <a:stretch>
            <a:fillRect/>
          </a:stretch>
        </p:blipFill>
        <p:spPr bwMode="auto">
          <a:xfrm>
            <a:off x="1979712" y="3933056"/>
            <a:ext cx="5416030" cy="2592288"/>
          </a:xfrm>
          <a:prstGeom prst="rect">
            <a:avLst/>
          </a:prstGeom>
          <a:noFill/>
          <a:ln w="9525">
            <a:noFill/>
            <a:miter lim="800000"/>
            <a:headEnd/>
            <a:tailEnd/>
          </a:ln>
        </p:spPr>
      </p:pic>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643931" y="945169"/>
            <a:ext cx="5520357" cy="369332"/>
          </a:xfrm>
          <a:prstGeom prst="rect">
            <a:avLst/>
          </a:prstGeom>
        </p:spPr>
        <p:txBody>
          <a:bodyPr wrap="none">
            <a:spAutoFit/>
          </a:bodyPr>
          <a:lstStyle/>
          <a:p>
            <a:pPr algn="ctr"/>
            <a:r>
              <a:rPr lang="es-ES" b="1" dirty="0" smtClean="0">
                <a:effectLst>
                  <a:outerShdw blurRad="38100" dist="38100" dir="2700000" algn="tl">
                    <a:srgbClr val="C0C0C0"/>
                  </a:outerShdw>
                </a:effectLst>
              </a:rPr>
              <a:t>CAPTURA DE DATOS OPERACIONALES VÍA PC ACCESS  </a:t>
            </a:r>
            <a:endParaRPr lang="es-ES" b="1" dirty="0">
              <a:effectLst>
                <a:outerShdw blurRad="38100" dist="38100" dir="2700000" algn="tl">
                  <a:srgbClr val="C0C0C0"/>
                </a:outerShdw>
              </a:effectLst>
            </a:endParaRPr>
          </a:p>
        </p:txBody>
      </p:sp>
      <p:pic>
        <p:nvPicPr>
          <p:cNvPr id="6" name="5 Imagen"/>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95736" y="1340768"/>
            <a:ext cx="2808312" cy="3384376"/>
          </a:xfrm>
          <a:prstGeom prst="rect">
            <a:avLst/>
          </a:prstGeom>
          <a:noFill/>
          <a:ln>
            <a:noFill/>
          </a:ln>
        </p:spPr>
      </p:pic>
      <p:pic>
        <p:nvPicPr>
          <p:cNvPr id="69633" name="Picture 1"/>
          <p:cNvPicPr>
            <a:picLocks noChangeAspect="1" noChangeArrowheads="1"/>
          </p:cNvPicPr>
          <p:nvPr/>
        </p:nvPicPr>
        <p:blipFill>
          <a:blip r:embed="rId5" cstate="print"/>
          <a:srcRect l="14662" r="30340" b="68875"/>
          <a:stretch>
            <a:fillRect/>
          </a:stretch>
        </p:blipFill>
        <p:spPr bwMode="auto">
          <a:xfrm>
            <a:off x="1187624" y="4725144"/>
            <a:ext cx="6696744" cy="1718371"/>
          </a:xfrm>
          <a:prstGeom prst="rect">
            <a:avLst/>
          </a:prstGeom>
          <a:noFill/>
          <a:ln w="9525">
            <a:noFill/>
            <a:miter lim="800000"/>
            <a:headEnd/>
            <a:tailEnd/>
          </a:ln>
        </p:spPr>
      </p:pic>
      <p:pic>
        <p:nvPicPr>
          <p:cNvPr id="69634" name="Picture 2"/>
          <p:cNvPicPr>
            <a:picLocks noChangeAspect="1" noChangeArrowheads="1"/>
          </p:cNvPicPr>
          <p:nvPr/>
        </p:nvPicPr>
        <p:blipFill>
          <a:blip r:embed="rId6" cstate="print"/>
          <a:srcRect/>
          <a:stretch>
            <a:fillRect/>
          </a:stretch>
        </p:blipFill>
        <p:spPr bwMode="auto">
          <a:xfrm>
            <a:off x="5580112" y="1625612"/>
            <a:ext cx="3024336" cy="2602722"/>
          </a:xfrm>
          <a:prstGeom prst="rect">
            <a:avLst/>
          </a:prstGeom>
          <a:noFill/>
          <a:ln w="9525">
            <a:noFill/>
            <a:miter lim="800000"/>
            <a:headEnd/>
            <a:tailEnd/>
          </a:ln>
        </p:spPr>
      </p:pic>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603120" y="945169"/>
            <a:ext cx="5864106" cy="369332"/>
          </a:xfrm>
          <a:prstGeom prst="rect">
            <a:avLst/>
          </a:prstGeom>
        </p:spPr>
        <p:txBody>
          <a:bodyPr wrap="none">
            <a:spAutoFit/>
          </a:bodyPr>
          <a:lstStyle/>
          <a:p>
            <a:pPr algn="ctr"/>
            <a:r>
              <a:rPr lang="es-ES" b="1" dirty="0" smtClean="0">
                <a:effectLst>
                  <a:outerShdw blurRad="38100" dist="38100" dir="2700000" algn="tl">
                    <a:srgbClr val="C0C0C0"/>
                  </a:outerShdw>
                </a:effectLst>
              </a:rPr>
              <a:t>Configuración </a:t>
            </a:r>
            <a:r>
              <a:rPr lang="es-ES" b="1" dirty="0">
                <a:effectLst>
                  <a:outerShdw blurRad="38100" dist="38100" dir="2700000" algn="tl">
                    <a:srgbClr val="C0C0C0"/>
                  </a:outerShdw>
                </a:effectLst>
              </a:rPr>
              <a:t>del panel de operador como servidor </a:t>
            </a:r>
            <a:r>
              <a:rPr lang="es-ES" b="1" dirty="0" smtClean="0">
                <a:effectLst>
                  <a:outerShdw blurRad="38100" dist="38100" dir="2700000" algn="tl">
                    <a:srgbClr val="C0C0C0"/>
                  </a:outerShdw>
                </a:effectLst>
              </a:rPr>
              <a:t>OPC   </a:t>
            </a:r>
            <a:endParaRPr lang="es-ES" b="1" dirty="0">
              <a:effectLst>
                <a:outerShdw blurRad="38100" dist="38100" dir="2700000" algn="tl">
                  <a:srgbClr val="C0C0C0"/>
                </a:outerShdw>
              </a:effectLst>
            </a:endParaRPr>
          </a:p>
        </p:txBody>
      </p:sp>
      <p:pic>
        <p:nvPicPr>
          <p:cNvPr id="6" name="5 Imagen"/>
          <p:cNvPicPr/>
          <p:nvPr/>
        </p:nvPicPr>
        <p:blipFill>
          <a:blip r:embed="rId4" cstate="print"/>
          <a:stretch>
            <a:fillRect/>
          </a:stretch>
        </p:blipFill>
        <p:spPr>
          <a:xfrm>
            <a:off x="262185" y="1700808"/>
            <a:ext cx="4479129" cy="3456384"/>
          </a:xfrm>
          <a:prstGeom prst="rect">
            <a:avLst/>
          </a:prstGeom>
        </p:spPr>
      </p:pic>
      <p:pic>
        <p:nvPicPr>
          <p:cNvPr id="7" name="6 Imagen"/>
          <p:cNvPicPr/>
          <p:nvPr/>
        </p:nvPicPr>
        <p:blipFill>
          <a:blip r:embed="rId5" cstate="print"/>
          <a:stretch>
            <a:fillRect/>
          </a:stretch>
        </p:blipFill>
        <p:spPr>
          <a:xfrm>
            <a:off x="4860032" y="2066057"/>
            <a:ext cx="4104456" cy="2725886"/>
          </a:xfrm>
          <a:prstGeom prst="rect">
            <a:avLst/>
          </a:prstGeom>
        </p:spPr>
      </p:pic>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378170" y="945169"/>
            <a:ext cx="4314001" cy="369332"/>
          </a:xfrm>
          <a:prstGeom prst="rect">
            <a:avLst/>
          </a:prstGeom>
        </p:spPr>
        <p:txBody>
          <a:bodyPr wrap="none">
            <a:spAutoFit/>
          </a:bodyPr>
          <a:lstStyle/>
          <a:p>
            <a:pPr algn="ctr"/>
            <a:r>
              <a:rPr lang="es-ES" b="1" dirty="0" smtClean="0">
                <a:effectLst>
                  <a:outerShdw blurRad="38100" dist="38100" dir="2700000" algn="tl">
                    <a:srgbClr val="C0C0C0"/>
                  </a:outerShdw>
                </a:effectLst>
              </a:rPr>
              <a:t>Configuración </a:t>
            </a:r>
            <a:r>
              <a:rPr lang="es-ES" b="1" dirty="0">
                <a:effectLst>
                  <a:outerShdw blurRad="38100" dist="38100" dir="2700000" algn="tl">
                    <a:srgbClr val="C0C0C0"/>
                  </a:outerShdw>
                </a:effectLst>
              </a:rPr>
              <a:t>de la PC como cliente OPC</a:t>
            </a:r>
          </a:p>
        </p:txBody>
      </p:sp>
      <p:pic>
        <p:nvPicPr>
          <p:cNvPr id="8" name="7 Imagen"/>
          <p:cNvPicPr/>
          <p:nvPr/>
        </p:nvPicPr>
        <p:blipFill>
          <a:blip r:embed="rId4" cstate="print"/>
          <a:stretch>
            <a:fillRect/>
          </a:stretch>
        </p:blipFill>
        <p:spPr>
          <a:xfrm>
            <a:off x="259452" y="2088314"/>
            <a:ext cx="3744416" cy="2996869"/>
          </a:xfrm>
          <a:prstGeom prst="rect">
            <a:avLst/>
          </a:prstGeom>
        </p:spPr>
      </p:pic>
      <p:pic>
        <p:nvPicPr>
          <p:cNvPr id="9" name="8 Imagen"/>
          <p:cNvPicPr/>
          <p:nvPr/>
        </p:nvPicPr>
        <p:blipFill>
          <a:blip r:embed="rId5" cstate="print"/>
          <a:stretch>
            <a:fillRect/>
          </a:stretch>
        </p:blipFill>
        <p:spPr>
          <a:xfrm>
            <a:off x="4010495" y="1957972"/>
            <a:ext cx="4863729" cy="3487251"/>
          </a:xfrm>
          <a:prstGeom prst="rect">
            <a:avLst/>
          </a:prstGeom>
        </p:spPr>
      </p:pic>
    </p:spTree>
    <p:extLst>
      <p:ext uri="{BB962C8B-B14F-4D97-AF65-F5344CB8AC3E}">
        <p14:creationId xmlns:p14="http://schemas.microsoft.com/office/powerpoint/2010/main" xmlns="" val="720581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Text Box 5"/>
          <p:cNvSpPr txBox="1">
            <a:spLocks noChangeArrowheads="1"/>
          </p:cNvSpPr>
          <p:nvPr/>
        </p:nvSpPr>
        <p:spPr bwMode="auto">
          <a:xfrm>
            <a:off x="2680910" y="1189681"/>
            <a:ext cx="3826753" cy="523220"/>
          </a:xfrm>
          <a:prstGeom prst="rect">
            <a:avLst/>
          </a:prstGeom>
          <a:noFill/>
          <a:ln w="9525">
            <a:noFill/>
            <a:miter lim="800000"/>
            <a:headEnd/>
            <a:tailEnd/>
          </a:ln>
          <a:effectLst/>
        </p:spPr>
        <p:txBody>
          <a:bodyPr wrap="none">
            <a:spAutoFit/>
          </a:bodyPr>
          <a:lstStyle/>
          <a:p>
            <a:pPr algn="ctr"/>
            <a:r>
              <a:rPr lang="es-ES" sz="2800" b="1" dirty="0" smtClean="0">
                <a:effectLst>
                  <a:outerShdw blurRad="38100" dist="38100" dir="2700000" algn="tl">
                    <a:srgbClr val="C0C0C0"/>
                  </a:outerShdw>
                </a:effectLst>
              </a:rPr>
              <a:t>ETAPAS DEL PROYECTO</a:t>
            </a:r>
            <a:endParaRPr lang="es-ES" sz="2800" b="1" dirty="0">
              <a:effectLst>
                <a:outerShdw blurRad="38100" dist="38100" dir="2700000" algn="tl">
                  <a:srgbClr val="C0C0C0"/>
                </a:outerShdw>
              </a:effectLst>
            </a:endParaRPr>
          </a:p>
        </p:txBody>
      </p:sp>
      <p:graphicFrame>
        <p:nvGraphicFramePr>
          <p:cNvPr id="6" name="5 Diagrama"/>
          <p:cNvGraphicFramePr/>
          <p:nvPr>
            <p:extLst>
              <p:ext uri="{D42A27DB-BD31-4B8C-83A1-F6EECF244321}">
                <p14:modId xmlns:p14="http://schemas.microsoft.com/office/powerpoint/2010/main" xmlns="" val="3574628776"/>
              </p:ext>
            </p:extLst>
          </p:nvPr>
        </p:nvGraphicFramePr>
        <p:xfrm>
          <a:off x="1009667" y="1412776"/>
          <a:ext cx="7296472" cy="50563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234804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990897" y="945169"/>
            <a:ext cx="3088539"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IMPLEMENTACIÓN</a:t>
            </a:r>
            <a:endParaRPr lang="es-ES" sz="2800" b="1" dirty="0">
              <a:effectLst>
                <a:outerShdw blurRad="38100" dist="38100" dir="2700000" algn="tl">
                  <a:srgbClr val="C0C0C0"/>
                </a:outerShdw>
              </a:effectLst>
            </a:endParaRPr>
          </a:p>
        </p:txBody>
      </p:sp>
      <p:pic>
        <p:nvPicPr>
          <p:cNvPr id="8192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15616" y="1484785"/>
            <a:ext cx="7125054" cy="3403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23"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14169" y="5043766"/>
            <a:ext cx="1652389" cy="1667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912393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335137" y="980728"/>
            <a:ext cx="4253087" cy="461665"/>
          </a:xfrm>
          <a:prstGeom prst="rect">
            <a:avLst/>
          </a:prstGeom>
        </p:spPr>
        <p:txBody>
          <a:bodyPr wrap="none">
            <a:spAutoFit/>
          </a:bodyPr>
          <a:lstStyle/>
          <a:p>
            <a:r>
              <a:rPr lang="es-ES" sz="2400" b="1" dirty="0" smtClean="0">
                <a:effectLst>
                  <a:outerShdw blurRad="38100" dist="38100" dir="2700000" algn="tl">
                    <a:srgbClr val="C0C0C0"/>
                  </a:outerShdw>
                </a:effectLst>
              </a:rPr>
              <a:t>SELECCIÓN DE COMPONENTES</a:t>
            </a:r>
            <a:endParaRPr lang="es-ES" sz="2400" b="1" dirty="0">
              <a:effectLst>
                <a:outerShdw blurRad="38100" dist="38100" dir="2700000" algn="tl">
                  <a:srgbClr val="C0C0C0"/>
                </a:outerShdw>
              </a:effectLst>
            </a:endParaRPr>
          </a:p>
        </p:txBody>
      </p:sp>
      <p:pic>
        <p:nvPicPr>
          <p:cNvPr id="2050" name="Picture 2" descr="https://encrypted-tbn2.google.com/images?q=tbn:ANd9GcQX1SWaf1wRs-Jr-YNuszIIjo3ZMzh2QNFJzEToEPp00ABnRErOWQ"/>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67743" y="1700808"/>
            <a:ext cx="4429125" cy="1028701"/>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s://encrypted-tbn3.google.com/images?q=tbn:ANd9GcTlVHy3YS3pf-yWK3Q4bECtKv5vc5vPyjGzWvUxZ7NcIJHtBOv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544" y="2852936"/>
            <a:ext cx="3879304" cy="2558094"/>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s://encrypted-tbn1.google.com/images?q=tbn:ANd9GcSq33DsvbSJUy8Fgy-W5z2OTiwMCd1jSV5FH2D8ykinVLwpyBqw"/>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82305" y="2852936"/>
            <a:ext cx="4187035" cy="25766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701709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681640" y="539969"/>
            <a:ext cx="3762568" cy="584775"/>
          </a:xfrm>
          <a:prstGeom prst="rect">
            <a:avLst/>
          </a:prstGeom>
        </p:spPr>
        <p:txBody>
          <a:bodyPr wrap="none">
            <a:spAutoFit/>
          </a:bodyPr>
          <a:lstStyle/>
          <a:p>
            <a:pPr algn="ctr"/>
            <a:r>
              <a:rPr lang="es-ES" sz="3200" b="1" dirty="0" smtClean="0">
                <a:effectLst>
                  <a:outerShdw blurRad="38100" dist="38100" dir="2700000" algn="tl">
                    <a:srgbClr val="C0C0C0"/>
                  </a:outerShdw>
                </a:effectLst>
              </a:rPr>
              <a:t>PLC SIEMENS S7-300</a:t>
            </a:r>
            <a:endParaRPr lang="es-ES" sz="3200" b="1" dirty="0">
              <a:effectLst>
                <a:outerShdw blurRad="38100" dist="38100" dir="2700000" algn="tl">
                  <a:srgbClr val="C0C0C0"/>
                </a:outerShdw>
              </a:effectLst>
            </a:endParaRPr>
          </a:p>
        </p:txBody>
      </p:sp>
      <p:graphicFrame>
        <p:nvGraphicFramePr>
          <p:cNvPr id="7" name="6 Tabla"/>
          <p:cNvGraphicFramePr>
            <a:graphicFrameLocks noGrp="1"/>
          </p:cNvGraphicFramePr>
          <p:nvPr>
            <p:extLst>
              <p:ext uri="{D42A27DB-BD31-4B8C-83A1-F6EECF244321}">
                <p14:modId xmlns:p14="http://schemas.microsoft.com/office/powerpoint/2010/main" xmlns="" val="2307062669"/>
              </p:ext>
            </p:extLst>
          </p:nvPr>
        </p:nvGraphicFramePr>
        <p:xfrm>
          <a:off x="2411758" y="1110952"/>
          <a:ext cx="6480722" cy="5486400"/>
        </p:xfrm>
        <a:graphic>
          <a:graphicData uri="http://schemas.openxmlformats.org/drawingml/2006/table">
            <a:tbl>
              <a:tblPr firstRow="1" firstCol="1" bandRow="1">
                <a:tableStyleId>{69012ECD-51FC-41F1-AA8D-1B2483CD663E}</a:tableStyleId>
              </a:tblPr>
              <a:tblGrid>
                <a:gridCol w="2358347"/>
                <a:gridCol w="2359134"/>
                <a:gridCol w="1763241"/>
              </a:tblGrid>
              <a:tr h="682619">
                <a:tc>
                  <a:txBody>
                    <a:bodyPr/>
                    <a:lstStyle/>
                    <a:p>
                      <a:pPr algn="ctr">
                        <a:lnSpc>
                          <a:spcPct val="150000"/>
                        </a:lnSpc>
                        <a:spcAft>
                          <a:spcPts val="0"/>
                        </a:spcAft>
                      </a:pPr>
                      <a:r>
                        <a:rPr lang="es-EC" sz="1600" dirty="0">
                          <a:effectLst/>
                        </a:rPr>
                        <a:t>Características</a:t>
                      </a:r>
                      <a:endParaRPr lang="es-EC" sz="1600" b="1"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a:effectLst/>
                        </a:rPr>
                        <a:t>Requerimientos del </a:t>
                      </a:r>
                      <a:r>
                        <a:rPr lang="es-EC" sz="1600" dirty="0" smtClean="0">
                          <a:effectLst/>
                        </a:rPr>
                        <a:t>Proyecto</a:t>
                      </a:r>
                      <a:endParaRPr lang="es-EC" sz="1600" b="1"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rPr>
                        <a:t>PLC</a:t>
                      </a:r>
                      <a:r>
                        <a:rPr lang="es-EC" sz="1600" baseline="0" dirty="0" smtClean="0">
                          <a:effectLst/>
                        </a:rPr>
                        <a:t> SIEMENS </a:t>
                      </a:r>
                    </a:p>
                    <a:p>
                      <a:pPr algn="ctr">
                        <a:lnSpc>
                          <a:spcPct val="150000"/>
                        </a:lnSpc>
                        <a:spcAft>
                          <a:spcPts val="0"/>
                        </a:spcAft>
                      </a:pPr>
                      <a:r>
                        <a:rPr lang="es-EC" sz="1600" baseline="0" dirty="0" smtClean="0">
                          <a:effectLst/>
                        </a:rPr>
                        <a:t>S7-300</a:t>
                      </a:r>
                      <a:endParaRPr lang="es-EC" sz="1600" b="1" dirty="0">
                        <a:effectLst/>
                        <a:latin typeface="Times New Roman" pitchFamily="18" charset="0"/>
                        <a:ea typeface="Calibri"/>
                        <a:cs typeface="Times New Roman" pitchFamily="18" charset="0"/>
                      </a:endParaRPr>
                    </a:p>
                  </a:txBody>
                  <a:tcPr marL="68580" marR="68580" marT="0" marB="0"/>
                </a:tc>
              </a:tr>
              <a:tr h="682619">
                <a:tc>
                  <a:txBody>
                    <a:bodyPr/>
                    <a:lstStyle/>
                    <a:p>
                      <a:pPr algn="ctr">
                        <a:lnSpc>
                          <a:spcPct val="150000"/>
                        </a:lnSpc>
                        <a:spcAft>
                          <a:spcPts val="0"/>
                        </a:spcAft>
                      </a:pPr>
                      <a:r>
                        <a:rPr lang="es-EC" sz="1600" dirty="0">
                          <a:effectLst/>
                        </a:rPr>
                        <a:t>Número de </a:t>
                      </a:r>
                      <a:r>
                        <a:rPr lang="es-EC" sz="1600" dirty="0" smtClean="0">
                          <a:effectLst/>
                        </a:rPr>
                        <a:t>entradas Digitales</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rPr>
                        <a:t>27</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rPr>
                        <a:t>16</a:t>
                      </a:r>
                      <a:endParaRPr lang="es-EC" sz="1600" dirty="0" smtClean="0">
                        <a:effectLst/>
                        <a:latin typeface="Times New Roman" pitchFamily="18" charset="0"/>
                        <a:ea typeface="+mn-ea"/>
                        <a:cs typeface="Times New Roman" pitchFamily="18" charset="0"/>
                      </a:endParaRPr>
                    </a:p>
                  </a:txBody>
                  <a:tcPr marL="68580" marR="68580" marT="0" marB="0"/>
                </a:tc>
              </a:tr>
              <a:tr h="682619">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rPr>
                        <a:t>Número de salidas Digitales</a:t>
                      </a:r>
                      <a:endParaRPr lang="es-EC" sz="1600" dirty="0" smtClean="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rPr>
                        <a:t>22</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rPr>
                        <a:t>16</a:t>
                      </a:r>
                      <a:endParaRPr lang="es-EC" sz="1600" dirty="0">
                        <a:effectLst/>
                        <a:latin typeface="Times New Roman" pitchFamily="18" charset="0"/>
                        <a:ea typeface="Calibri"/>
                        <a:cs typeface="Times New Roman" pitchFamily="18" charset="0"/>
                      </a:endParaRPr>
                    </a:p>
                  </a:txBody>
                  <a:tcPr marL="68580" marR="68580" marT="0" marB="0"/>
                </a:tc>
              </a:tr>
              <a:tr h="682619">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rPr>
                        <a:t>Número de entradas</a:t>
                      </a:r>
                      <a:r>
                        <a:rPr lang="es-EC" sz="1600" baseline="0" dirty="0" smtClean="0">
                          <a:effectLst/>
                        </a:rPr>
                        <a:t> Analógicas</a:t>
                      </a:r>
                      <a:endParaRPr lang="es-EC" sz="1600" dirty="0" smtClean="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rPr>
                        <a:t>3</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rPr>
                        <a:t>N/D</a:t>
                      </a:r>
                      <a:endParaRPr lang="es-EC" sz="1600" dirty="0">
                        <a:effectLst/>
                        <a:latin typeface="Times New Roman" pitchFamily="18" charset="0"/>
                        <a:ea typeface="Calibri"/>
                        <a:cs typeface="Times New Roman" pitchFamily="18" charset="0"/>
                      </a:endParaRPr>
                    </a:p>
                  </a:txBody>
                  <a:tcPr marL="68580" marR="68580" marT="0" marB="0"/>
                </a:tc>
              </a:tr>
              <a:tr h="682619">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rPr>
                        <a:t>Número de salidas Analógicas</a:t>
                      </a:r>
                      <a:endParaRPr lang="es-EC" sz="1600" dirty="0" smtClean="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rPr>
                        <a:t>1</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rPr>
                        <a:t>N/D</a:t>
                      </a:r>
                      <a:endParaRPr lang="es-EC" sz="1600" dirty="0">
                        <a:effectLst/>
                        <a:latin typeface="Times New Roman" pitchFamily="18" charset="0"/>
                        <a:ea typeface="Calibri"/>
                        <a:cs typeface="Times New Roman" pitchFamily="18" charset="0"/>
                      </a:endParaRPr>
                    </a:p>
                  </a:txBody>
                  <a:tcPr marL="68580" marR="68580" marT="0" marB="0"/>
                </a:tc>
              </a:tr>
              <a:tr h="322028">
                <a:tc>
                  <a:txBody>
                    <a:bodyPr/>
                    <a:lstStyle/>
                    <a:p>
                      <a:pPr algn="ctr">
                        <a:lnSpc>
                          <a:spcPct val="150000"/>
                        </a:lnSpc>
                        <a:spcAft>
                          <a:spcPts val="0"/>
                        </a:spcAft>
                      </a:pPr>
                      <a:r>
                        <a:rPr lang="es-EC" sz="1600" dirty="0">
                          <a:effectLst/>
                        </a:rPr>
                        <a:t>Voltaje de Alimentación</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a:effectLst/>
                        </a:rPr>
                        <a:t>24 VDC</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a:effectLst/>
                        </a:rPr>
                        <a:t>20.4 a </a:t>
                      </a:r>
                      <a:r>
                        <a:rPr lang="es-EC" sz="1600" dirty="0" smtClean="0">
                          <a:effectLst/>
                        </a:rPr>
                        <a:t>28.8 </a:t>
                      </a:r>
                      <a:r>
                        <a:rPr lang="es-EC" sz="1600" dirty="0">
                          <a:effectLst/>
                        </a:rPr>
                        <a:t>VDC</a:t>
                      </a:r>
                      <a:endParaRPr lang="es-EC" sz="1600" dirty="0">
                        <a:effectLst/>
                        <a:latin typeface="Times New Roman" pitchFamily="18" charset="0"/>
                        <a:ea typeface="Calibri"/>
                        <a:cs typeface="Times New Roman" pitchFamily="18" charset="0"/>
                      </a:endParaRPr>
                    </a:p>
                  </a:txBody>
                  <a:tcPr marL="68580" marR="68580" marT="0" marB="0"/>
                </a:tc>
              </a:tr>
              <a:tr h="322028">
                <a:tc>
                  <a:txBody>
                    <a:bodyPr/>
                    <a:lstStyle/>
                    <a:p>
                      <a:pPr algn="ctr">
                        <a:lnSpc>
                          <a:spcPct val="150000"/>
                        </a:lnSpc>
                        <a:spcAft>
                          <a:spcPts val="0"/>
                        </a:spcAft>
                      </a:pPr>
                      <a:r>
                        <a:rPr lang="es-EC" sz="1600" dirty="0">
                          <a:effectLst/>
                        </a:rPr>
                        <a:t>Voltaje para Entradas</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a:effectLst/>
                        </a:rPr>
                        <a:t>24 VDC</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a:effectLst/>
                        </a:rPr>
                        <a:t>24 VDC </a:t>
                      </a:r>
                      <a:r>
                        <a:rPr lang="es-EC" sz="1600" baseline="30000" dirty="0">
                          <a:effectLst/>
                        </a:rPr>
                        <a:t>+10%</a:t>
                      </a:r>
                      <a:r>
                        <a:rPr lang="es-EC" sz="1600" dirty="0">
                          <a:effectLst/>
                        </a:rPr>
                        <a:t> / </a:t>
                      </a:r>
                      <a:r>
                        <a:rPr lang="es-EC" sz="1600" baseline="-25000" dirty="0">
                          <a:effectLst/>
                        </a:rPr>
                        <a:t>-15%</a:t>
                      </a:r>
                      <a:endParaRPr lang="es-EC" sz="1600" dirty="0">
                        <a:effectLst/>
                        <a:latin typeface="Times New Roman" pitchFamily="18" charset="0"/>
                        <a:ea typeface="Calibri"/>
                        <a:cs typeface="Times New Roman" pitchFamily="18" charset="0"/>
                      </a:endParaRPr>
                    </a:p>
                  </a:txBody>
                  <a:tcPr marL="68580" marR="68580" marT="0" marB="0"/>
                </a:tc>
              </a:tr>
              <a:tr h="322028">
                <a:tc>
                  <a:txBody>
                    <a:bodyPr/>
                    <a:lstStyle/>
                    <a:p>
                      <a:pPr algn="ctr">
                        <a:lnSpc>
                          <a:spcPct val="150000"/>
                        </a:lnSpc>
                        <a:spcAft>
                          <a:spcPts val="0"/>
                        </a:spcAft>
                      </a:pPr>
                      <a:r>
                        <a:rPr lang="es-EC" sz="1600" dirty="0">
                          <a:effectLst/>
                        </a:rPr>
                        <a:t>Corriente para Entradas</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a:effectLst/>
                        </a:rPr>
                        <a:t>2</a:t>
                      </a:r>
                      <a:r>
                        <a:rPr lang="es-EC" sz="1600" dirty="0" smtClean="0">
                          <a:effectLst/>
                        </a:rPr>
                        <a:t> </a:t>
                      </a:r>
                      <a:r>
                        <a:rPr lang="es-EC" sz="1600" dirty="0" err="1">
                          <a:effectLst/>
                        </a:rPr>
                        <a:t>mA.</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a:effectLst/>
                        </a:rPr>
                        <a:t>2</a:t>
                      </a:r>
                      <a:r>
                        <a:rPr lang="es-EC" sz="1600" dirty="0" smtClean="0">
                          <a:effectLst/>
                        </a:rPr>
                        <a:t> </a:t>
                      </a:r>
                      <a:r>
                        <a:rPr lang="es-EC" sz="1600" dirty="0" err="1">
                          <a:effectLst/>
                        </a:rPr>
                        <a:t>mA.</a:t>
                      </a:r>
                      <a:endParaRPr lang="es-EC" sz="1600" dirty="0">
                        <a:effectLst/>
                        <a:latin typeface="Times New Roman" pitchFamily="18" charset="0"/>
                        <a:ea typeface="Calibri"/>
                        <a:cs typeface="Times New Roman" pitchFamily="18" charset="0"/>
                      </a:endParaRPr>
                    </a:p>
                  </a:txBody>
                  <a:tcPr marL="68580" marR="68580" marT="0" marB="0"/>
                </a:tc>
              </a:tr>
              <a:tr h="322028">
                <a:tc>
                  <a:txBody>
                    <a:bodyPr/>
                    <a:lstStyle/>
                    <a:p>
                      <a:pPr algn="ctr">
                        <a:lnSpc>
                          <a:spcPct val="150000"/>
                        </a:lnSpc>
                        <a:spcAft>
                          <a:spcPts val="0"/>
                        </a:spcAft>
                      </a:pPr>
                      <a:r>
                        <a:rPr lang="es-EC" sz="1600" dirty="0">
                          <a:effectLst/>
                        </a:rPr>
                        <a:t>Módulos de Expansión</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rPr>
                        <a:t>4</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a:effectLst/>
                        </a:rPr>
                        <a:t>8</a:t>
                      </a:r>
                      <a:endParaRPr lang="es-EC" sz="1600" dirty="0">
                        <a:effectLst/>
                        <a:latin typeface="Times New Roman" pitchFamily="18" charset="0"/>
                        <a:ea typeface="Calibri"/>
                        <a:cs typeface="Times New Roman" pitchFamily="18" charset="0"/>
                      </a:endParaRPr>
                    </a:p>
                  </a:txBody>
                  <a:tcPr marL="68580" marR="68580" marT="0" marB="0"/>
                </a:tc>
              </a:tr>
              <a:tr h="322028">
                <a:tc>
                  <a:txBody>
                    <a:bodyPr/>
                    <a:lstStyle/>
                    <a:p>
                      <a:pPr algn="ctr">
                        <a:lnSpc>
                          <a:spcPct val="150000"/>
                        </a:lnSpc>
                        <a:spcAft>
                          <a:spcPts val="0"/>
                        </a:spcAft>
                      </a:pPr>
                      <a:r>
                        <a:rPr lang="es-EC" sz="1600" dirty="0">
                          <a:effectLst/>
                        </a:rPr>
                        <a:t>Comunicación con PC</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rPr>
                        <a:t>Industrial</a:t>
                      </a:r>
                      <a:r>
                        <a:rPr lang="es-EC" sz="1600" baseline="0" dirty="0" smtClean="0">
                          <a:effectLst/>
                        </a:rPr>
                        <a:t> Ethernet</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n-lt"/>
                          <a:ea typeface="+mn-ea"/>
                          <a:cs typeface="+mn-cs"/>
                        </a:rPr>
                        <a:t>MPI/Serial</a:t>
                      </a:r>
                      <a:endParaRPr lang="es-EC" sz="1600" dirty="0">
                        <a:effectLst/>
                        <a:latin typeface="Times New Roman" pitchFamily="18" charset="0"/>
                        <a:ea typeface="Calibri"/>
                        <a:cs typeface="Times New Roman" pitchFamily="18" charset="0"/>
                      </a:endParaRPr>
                    </a:p>
                  </a:txBody>
                  <a:tcPr marL="68580" marR="68580" marT="0" marB="0"/>
                </a:tc>
              </a:tr>
            </a:tbl>
          </a:graphicData>
        </a:graphic>
      </p:graphicFrame>
      <p:pic>
        <p:nvPicPr>
          <p:cNvPr id="8" name="7 Imagen" descr="J:\fotos destilador\IMG_0140.JPG"/>
          <p:cNvPicPr/>
          <p:nvPr/>
        </p:nvPicPr>
        <p:blipFill>
          <a:blip r:embed="rId4" cstate="print">
            <a:extLst>
              <a:ext uri="{28A0092B-C50C-407E-A947-70E740481C1C}">
                <a14:useLocalDpi xmlns:a14="http://schemas.microsoft.com/office/drawing/2010/main" xmlns="" val="0"/>
              </a:ext>
            </a:extLst>
          </a:blip>
          <a:srcRect l="23549" t="12565" r="12868" b="2623"/>
          <a:stretch>
            <a:fillRect/>
          </a:stretch>
        </p:blipFill>
        <p:spPr bwMode="auto">
          <a:xfrm>
            <a:off x="35496" y="2060848"/>
            <a:ext cx="2304256" cy="2520280"/>
          </a:xfrm>
          <a:prstGeom prst="rect">
            <a:avLst/>
          </a:prstGeom>
          <a:noFill/>
          <a:ln>
            <a:noFill/>
          </a:ln>
        </p:spPr>
      </p:pic>
      <p:pic>
        <p:nvPicPr>
          <p:cNvPr id="9" name="8 Imagen"/>
          <p:cNvPicPr/>
          <p:nvPr/>
        </p:nvPicPr>
        <p:blipFill>
          <a:blip r:embed="rId5" cstate="print"/>
          <a:srcRect t="7340" r="50562"/>
          <a:stretch>
            <a:fillRect/>
          </a:stretch>
        </p:blipFill>
        <p:spPr>
          <a:xfrm>
            <a:off x="251520" y="4608165"/>
            <a:ext cx="1872208" cy="1053083"/>
          </a:xfrm>
          <a:prstGeom prst="rect">
            <a:avLst/>
          </a:prstGeom>
        </p:spPr>
      </p:pic>
    </p:spTree>
    <p:extLst>
      <p:ext uri="{BB962C8B-B14F-4D97-AF65-F5344CB8AC3E}">
        <p14:creationId xmlns:p14="http://schemas.microsoft.com/office/powerpoint/2010/main" xmlns="" val="33476958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3096486" y="539969"/>
            <a:ext cx="2627642" cy="584775"/>
          </a:xfrm>
          <a:prstGeom prst="rect">
            <a:avLst/>
          </a:prstGeom>
        </p:spPr>
        <p:txBody>
          <a:bodyPr wrap="none">
            <a:spAutoFit/>
          </a:bodyPr>
          <a:lstStyle/>
          <a:p>
            <a:pPr algn="ctr"/>
            <a:r>
              <a:rPr lang="es-ES" sz="3200" b="1" dirty="0" smtClean="0">
                <a:effectLst>
                  <a:outerShdw blurRad="38100" dist="38100" dir="2700000" algn="tl">
                    <a:srgbClr val="C0C0C0"/>
                  </a:outerShdw>
                </a:effectLst>
              </a:rPr>
              <a:t>CP-343-1 LEAN</a:t>
            </a:r>
            <a:endParaRPr lang="es-ES" sz="3200" b="1" dirty="0">
              <a:effectLst>
                <a:outerShdw blurRad="38100" dist="38100" dir="2700000" algn="tl">
                  <a:srgbClr val="C0C0C0"/>
                </a:outerShdw>
              </a:effectLst>
            </a:endParaRPr>
          </a:p>
        </p:txBody>
      </p:sp>
      <p:graphicFrame>
        <p:nvGraphicFramePr>
          <p:cNvPr id="7" name="6 Tabla"/>
          <p:cNvGraphicFramePr>
            <a:graphicFrameLocks noGrp="1"/>
          </p:cNvGraphicFramePr>
          <p:nvPr>
            <p:extLst>
              <p:ext uri="{D42A27DB-BD31-4B8C-83A1-F6EECF244321}">
                <p14:modId xmlns:p14="http://schemas.microsoft.com/office/powerpoint/2010/main" xmlns="" val="1873628547"/>
              </p:ext>
            </p:extLst>
          </p:nvPr>
        </p:nvGraphicFramePr>
        <p:xfrm>
          <a:off x="3059832" y="1911102"/>
          <a:ext cx="5328592" cy="3019596"/>
        </p:xfrm>
        <a:graphic>
          <a:graphicData uri="http://schemas.openxmlformats.org/drawingml/2006/table">
            <a:tbl>
              <a:tblPr firstRow="1" firstCol="1" bandRow="1">
                <a:tableStyleId>{69012ECD-51FC-41F1-AA8D-1B2483CD663E}</a:tableStyleId>
              </a:tblPr>
              <a:tblGrid>
                <a:gridCol w="3048987"/>
                <a:gridCol w="2279605"/>
              </a:tblGrid>
              <a:tr h="640772">
                <a:tc>
                  <a:txBody>
                    <a:bodyPr/>
                    <a:lstStyle/>
                    <a:p>
                      <a:pPr algn="ctr">
                        <a:lnSpc>
                          <a:spcPct val="150000"/>
                        </a:lnSpc>
                        <a:spcAft>
                          <a:spcPts val="0"/>
                        </a:spcAft>
                      </a:pPr>
                      <a:r>
                        <a:rPr lang="es-EC" sz="1600" dirty="0">
                          <a:effectLst/>
                        </a:rPr>
                        <a:t>Características</a:t>
                      </a:r>
                      <a:endParaRPr lang="es-EC" sz="1600" b="1"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b="1" baseline="0" dirty="0" smtClean="0">
                          <a:effectLst/>
                          <a:latin typeface="Times New Roman" pitchFamily="18" charset="0"/>
                          <a:ea typeface="Calibri"/>
                          <a:cs typeface="Times New Roman" pitchFamily="18" charset="0"/>
                        </a:rPr>
                        <a:t>CP-343_1 LEAN</a:t>
                      </a:r>
                      <a:endParaRPr lang="es-EC" sz="1600" b="1" dirty="0">
                        <a:effectLst/>
                        <a:latin typeface="Times New Roman" pitchFamily="18" charset="0"/>
                        <a:ea typeface="Calibri"/>
                        <a:cs typeface="Times New Roman" pitchFamily="18" charset="0"/>
                      </a:endParaRPr>
                    </a:p>
                  </a:txBody>
                  <a:tcPr marL="68580" marR="68580" marT="0" marB="0"/>
                </a:tc>
              </a:tr>
              <a:tr h="640772">
                <a:tc>
                  <a:txBody>
                    <a:bodyPr/>
                    <a:lstStyle/>
                    <a:p>
                      <a:pPr algn="ctr">
                        <a:lnSpc>
                          <a:spcPct val="150000"/>
                        </a:lnSpc>
                        <a:spcAft>
                          <a:spcPts val="0"/>
                        </a:spcAft>
                      </a:pPr>
                      <a:r>
                        <a:rPr lang="es-EC" sz="1600" dirty="0" smtClean="0">
                          <a:effectLst/>
                          <a:latin typeface="+mn-lt"/>
                          <a:ea typeface="+mn-ea"/>
                          <a:cs typeface="+mn-cs"/>
                        </a:rPr>
                        <a:t>Velocidad</a:t>
                      </a:r>
                      <a:r>
                        <a:rPr lang="es-EC" sz="1600" baseline="0" dirty="0" smtClean="0">
                          <a:effectLst/>
                          <a:latin typeface="+mn-lt"/>
                          <a:ea typeface="+mn-ea"/>
                          <a:cs typeface="+mn-cs"/>
                        </a:rPr>
                        <a:t> de Transmisión</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n-lt"/>
                          <a:ea typeface="+mn-ea"/>
                          <a:cs typeface="+mn-cs"/>
                        </a:rPr>
                        <a:t>10Mbits</a:t>
                      </a:r>
                      <a:r>
                        <a:rPr lang="es-EC" sz="1600" baseline="0" dirty="0" smtClean="0">
                          <a:effectLst/>
                          <a:latin typeface="+mn-lt"/>
                          <a:ea typeface="+mn-ea"/>
                          <a:cs typeface="+mn-cs"/>
                        </a:rPr>
                        <a:t>/s y 100</a:t>
                      </a:r>
                      <a:r>
                        <a:rPr lang="es-EC" sz="1600" dirty="0" smtClean="0">
                          <a:effectLst/>
                          <a:latin typeface="+mn-lt"/>
                          <a:ea typeface="+mn-ea"/>
                          <a:cs typeface="+mn-cs"/>
                        </a:rPr>
                        <a:t>Mbits</a:t>
                      </a:r>
                      <a:r>
                        <a:rPr lang="es-EC" sz="1600" baseline="0" dirty="0" smtClean="0">
                          <a:effectLst/>
                          <a:latin typeface="+mn-lt"/>
                          <a:ea typeface="+mn-ea"/>
                          <a:cs typeface="+mn-cs"/>
                        </a:rPr>
                        <a:t>/s </a:t>
                      </a:r>
                      <a:endParaRPr lang="es-EC" sz="1600" dirty="0" smtClean="0">
                        <a:effectLst/>
                        <a:latin typeface="Times New Roman" pitchFamily="18" charset="0"/>
                        <a:ea typeface="+mn-ea"/>
                        <a:cs typeface="Times New Roman" pitchFamily="18" charset="0"/>
                      </a:endParaRPr>
                    </a:p>
                  </a:txBody>
                  <a:tcPr marL="68580" marR="68580" marT="0" marB="0"/>
                </a:tc>
              </a:tr>
              <a:tr h="640772">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mn-ea"/>
                          <a:cs typeface="+mn-cs"/>
                        </a:rPr>
                        <a:t>Conexión</a:t>
                      </a:r>
                      <a:r>
                        <a:rPr lang="es-EC" sz="1600" baseline="0" dirty="0" smtClean="0">
                          <a:effectLst/>
                          <a:latin typeface="+mn-lt"/>
                          <a:ea typeface="+mn-ea"/>
                          <a:cs typeface="+mn-cs"/>
                        </a:rPr>
                        <a:t> Industrial Ethernet</a:t>
                      </a:r>
                      <a:endParaRPr lang="es-EC" sz="1600" dirty="0" smtClean="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n-lt"/>
                          <a:ea typeface="+mn-ea"/>
                          <a:cs typeface="+mn-cs"/>
                        </a:rPr>
                        <a:t>RJ-45</a:t>
                      </a:r>
                      <a:endParaRPr lang="es-EC" sz="1600" dirty="0">
                        <a:effectLst/>
                        <a:latin typeface="Times New Roman" pitchFamily="18" charset="0"/>
                        <a:ea typeface="Calibri"/>
                        <a:cs typeface="Times New Roman" pitchFamily="18" charset="0"/>
                      </a:endParaRPr>
                    </a:p>
                  </a:txBody>
                  <a:tcPr marL="68580" marR="68580" marT="0" marB="0"/>
                </a:tc>
              </a:tr>
              <a:tr h="686675">
                <a:tc>
                  <a:txBody>
                    <a:bodyPr/>
                    <a:lstStyle/>
                    <a:p>
                      <a:pPr algn="ctr">
                        <a:lnSpc>
                          <a:spcPct val="150000"/>
                        </a:lnSpc>
                        <a:spcAft>
                          <a:spcPts val="0"/>
                        </a:spcAft>
                      </a:pPr>
                      <a:r>
                        <a:rPr lang="es-EC" sz="1600" dirty="0">
                          <a:effectLst/>
                        </a:rPr>
                        <a:t>Voltaje de Alimentación</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rPr>
                        <a:t>+5VDC(±5%) y +24VDC(±5%) </a:t>
                      </a:r>
                      <a:endParaRPr lang="es-EC" sz="1600" dirty="0">
                        <a:effectLst/>
                        <a:latin typeface="Times New Roman" pitchFamily="18" charset="0"/>
                        <a:ea typeface="Calibri"/>
                        <a:cs typeface="Times New Roman" pitchFamily="18" charset="0"/>
                      </a:endParaRPr>
                    </a:p>
                  </a:txBody>
                  <a:tcPr marL="68580" marR="68580" marT="0" marB="0"/>
                </a:tc>
              </a:tr>
              <a:tr h="343338">
                <a:tc>
                  <a:txBody>
                    <a:bodyPr/>
                    <a:lstStyle/>
                    <a:p>
                      <a:pPr algn="ctr">
                        <a:lnSpc>
                          <a:spcPct val="150000"/>
                        </a:lnSpc>
                        <a:spcAft>
                          <a:spcPts val="0"/>
                        </a:spcAft>
                      </a:pPr>
                      <a:r>
                        <a:rPr lang="es-EC" sz="1600" dirty="0" smtClean="0">
                          <a:effectLst/>
                        </a:rPr>
                        <a:t>Consumo</a:t>
                      </a:r>
                      <a:r>
                        <a:rPr lang="es-EC" sz="1600" baseline="0" dirty="0" smtClean="0">
                          <a:effectLst/>
                        </a:rPr>
                        <a:t> de Corriente</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rPr>
                        <a:t>70mA</a:t>
                      </a:r>
                      <a:r>
                        <a:rPr lang="es-EC" sz="1600" dirty="0">
                          <a:effectLst/>
                        </a:rPr>
                        <a:t>.</a:t>
                      </a:r>
                      <a:endParaRPr lang="es-EC" sz="1600" dirty="0">
                        <a:effectLst/>
                        <a:latin typeface="Times New Roman" pitchFamily="18" charset="0"/>
                        <a:ea typeface="Calibri"/>
                        <a:cs typeface="Times New Roman" pitchFamily="18" charset="0"/>
                      </a:endParaRPr>
                    </a:p>
                  </a:txBody>
                  <a:tcPr marL="68580" marR="68580" marT="0" marB="0"/>
                </a:tc>
              </a:tr>
            </a:tbl>
          </a:graphicData>
        </a:graphic>
      </p:graphicFrame>
      <p:pic>
        <p:nvPicPr>
          <p:cNvPr id="10" name="9 Imagen" descr="J:\fotos destilador\IMG_0134.JPG"/>
          <p:cNvPicPr/>
          <p:nvPr/>
        </p:nvPicPr>
        <p:blipFill>
          <a:blip r:embed="rId5" cstate="print">
            <a:extLst>
              <a:ext uri="{28A0092B-C50C-407E-A947-70E740481C1C}">
                <a14:useLocalDpi xmlns:a14="http://schemas.microsoft.com/office/drawing/2010/main" xmlns="" val="0"/>
              </a:ext>
            </a:extLst>
          </a:blip>
          <a:srcRect l="22681" t="6051" r="52370" b="12264"/>
          <a:stretch>
            <a:fillRect/>
          </a:stretch>
        </p:blipFill>
        <p:spPr bwMode="auto">
          <a:xfrm>
            <a:off x="539552" y="1916832"/>
            <a:ext cx="1800200" cy="3024336"/>
          </a:xfrm>
          <a:prstGeom prst="rect">
            <a:avLst/>
          </a:prstGeom>
          <a:noFill/>
          <a:ln>
            <a:noFill/>
          </a:ln>
        </p:spPr>
      </p:pic>
    </p:spTree>
    <p:extLst>
      <p:ext uri="{BB962C8B-B14F-4D97-AF65-F5344CB8AC3E}">
        <p14:creationId xmlns:p14="http://schemas.microsoft.com/office/powerpoint/2010/main" xmlns="" val="4385090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829620" y="755993"/>
            <a:ext cx="5190652" cy="584775"/>
          </a:xfrm>
          <a:prstGeom prst="rect">
            <a:avLst/>
          </a:prstGeom>
        </p:spPr>
        <p:txBody>
          <a:bodyPr wrap="none">
            <a:spAutoFit/>
          </a:bodyPr>
          <a:lstStyle/>
          <a:p>
            <a:pPr algn="ctr"/>
            <a:r>
              <a:rPr lang="es-ES" sz="3200" b="1" dirty="0" smtClean="0">
                <a:effectLst>
                  <a:outerShdw blurRad="38100" dist="38100" dir="2700000" algn="tl">
                    <a:srgbClr val="C0C0C0"/>
                  </a:outerShdw>
                </a:effectLst>
              </a:rPr>
              <a:t>MÓDULOS DE E/S DIGITALES</a:t>
            </a:r>
            <a:endParaRPr lang="es-ES" sz="3200" b="1" dirty="0">
              <a:effectLst>
                <a:outerShdw blurRad="38100" dist="38100" dir="2700000" algn="tl">
                  <a:srgbClr val="C0C0C0"/>
                </a:outerShdw>
              </a:effectLst>
            </a:endParaRPr>
          </a:p>
        </p:txBody>
      </p:sp>
      <p:graphicFrame>
        <p:nvGraphicFramePr>
          <p:cNvPr id="7" name="6 Tabla"/>
          <p:cNvGraphicFramePr>
            <a:graphicFrameLocks noGrp="1"/>
          </p:cNvGraphicFramePr>
          <p:nvPr>
            <p:extLst>
              <p:ext uri="{D42A27DB-BD31-4B8C-83A1-F6EECF244321}">
                <p14:modId xmlns:p14="http://schemas.microsoft.com/office/powerpoint/2010/main" xmlns="" val="2953231419"/>
              </p:ext>
            </p:extLst>
          </p:nvPr>
        </p:nvGraphicFramePr>
        <p:xfrm>
          <a:off x="3059832" y="1911102"/>
          <a:ext cx="5328593" cy="3431259"/>
        </p:xfrm>
        <a:graphic>
          <a:graphicData uri="http://schemas.openxmlformats.org/drawingml/2006/table">
            <a:tbl>
              <a:tblPr firstRow="1" firstCol="1" bandRow="1">
                <a:tableStyleId>{69012ECD-51FC-41F1-AA8D-1B2483CD663E}</a:tableStyleId>
              </a:tblPr>
              <a:tblGrid>
                <a:gridCol w="2135435"/>
                <a:gridCol w="1596579"/>
                <a:gridCol w="1596579"/>
              </a:tblGrid>
              <a:tr h="640772">
                <a:tc>
                  <a:txBody>
                    <a:bodyPr/>
                    <a:lstStyle/>
                    <a:p>
                      <a:pPr algn="ctr">
                        <a:lnSpc>
                          <a:spcPct val="150000"/>
                        </a:lnSpc>
                        <a:spcAft>
                          <a:spcPts val="0"/>
                        </a:spcAft>
                      </a:pPr>
                      <a:r>
                        <a:rPr lang="es-EC" sz="1600" dirty="0">
                          <a:effectLst/>
                        </a:rPr>
                        <a:t>Características</a:t>
                      </a:r>
                      <a:endParaRPr lang="es-EC" sz="1600" b="1"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baseline="0" dirty="0" smtClean="0">
                          <a:effectLst/>
                        </a:rPr>
                        <a:t> Entradas </a:t>
                      </a:r>
                    </a:p>
                    <a:p>
                      <a:pPr algn="ctr">
                        <a:lnSpc>
                          <a:spcPct val="150000"/>
                        </a:lnSpc>
                        <a:spcAft>
                          <a:spcPts val="0"/>
                        </a:spcAft>
                      </a:pPr>
                      <a:r>
                        <a:rPr lang="es-EC" sz="1600" b="1" baseline="0" dirty="0" smtClean="0">
                          <a:effectLst/>
                          <a:latin typeface="+mn-lt"/>
                          <a:ea typeface="+mn-ea"/>
                          <a:cs typeface="+mn-cs"/>
                        </a:rPr>
                        <a:t>SM-321</a:t>
                      </a:r>
                      <a:endParaRPr lang="es-EC" sz="1600" b="1"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b="1" dirty="0" smtClean="0">
                          <a:effectLst/>
                          <a:latin typeface="+mj-lt"/>
                          <a:ea typeface="Calibri"/>
                          <a:cs typeface="Times New Roman" pitchFamily="18" charset="0"/>
                        </a:rPr>
                        <a:t>Salidas</a:t>
                      </a:r>
                    </a:p>
                    <a:p>
                      <a:pPr algn="ctr">
                        <a:lnSpc>
                          <a:spcPct val="150000"/>
                        </a:lnSpc>
                        <a:spcAft>
                          <a:spcPts val="0"/>
                        </a:spcAft>
                      </a:pPr>
                      <a:r>
                        <a:rPr lang="es-EC" sz="1600" b="1" dirty="0" smtClean="0">
                          <a:effectLst/>
                          <a:latin typeface="+mj-lt"/>
                          <a:ea typeface="Calibri"/>
                          <a:cs typeface="Times New Roman" pitchFamily="18" charset="0"/>
                        </a:rPr>
                        <a:t>SM-322</a:t>
                      </a:r>
                      <a:endParaRPr lang="es-EC" sz="1600" b="1" dirty="0">
                        <a:effectLst/>
                        <a:latin typeface="+mj-lt"/>
                        <a:ea typeface="Calibri"/>
                        <a:cs typeface="Times New Roman" pitchFamily="18" charset="0"/>
                      </a:endParaRPr>
                    </a:p>
                  </a:txBody>
                  <a:tcPr marL="68580" marR="68580" marT="0" marB="0"/>
                </a:tc>
              </a:tr>
              <a:tr h="640772">
                <a:tc>
                  <a:txBody>
                    <a:bodyPr/>
                    <a:lstStyle/>
                    <a:p>
                      <a:pPr algn="ctr">
                        <a:lnSpc>
                          <a:spcPct val="150000"/>
                        </a:lnSpc>
                        <a:spcAft>
                          <a:spcPts val="0"/>
                        </a:spcAft>
                      </a:pPr>
                      <a:r>
                        <a:rPr lang="es-EC" sz="1600" baseline="0" dirty="0" smtClean="0">
                          <a:effectLst/>
                          <a:latin typeface="+mn-lt"/>
                          <a:ea typeface="+mn-ea"/>
                          <a:cs typeface="+mn-cs"/>
                        </a:rPr>
                        <a:t>Número</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n-lt"/>
                          <a:ea typeface="+mn-ea"/>
                          <a:cs typeface="+mn-cs"/>
                        </a:rPr>
                        <a:t>32</a:t>
                      </a:r>
                      <a:endParaRPr lang="es-EC" sz="1600" dirty="0" smtClean="0">
                        <a:effectLst/>
                        <a:latin typeface="Times New Roman" pitchFamily="18" charset="0"/>
                        <a:ea typeface="+mn-ea"/>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j-lt"/>
                          <a:ea typeface="+mn-ea"/>
                          <a:cs typeface="Times New Roman" pitchFamily="18" charset="0"/>
                        </a:rPr>
                        <a:t>32</a:t>
                      </a:r>
                    </a:p>
                  </a:txBody>
                  <a:tcPr marL="68580" marR="68580" marT="0" marB="0"/>
                </a:tc>
              </a:tr>
              <a:tr h="640772">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mn-ea"/>
                          <a:cs typeface="+mn-cs"/>
                        </a:rPr>
                        <a:t>Tensión</a:t>
                      </a:r>
                      <a:r>
                        <a:rPr lang="es-EC" sz="1600" baseline="0" dirty="0" smtClean="0">
                          <a:effectLst/>
                          <a:latin typeface="+mn-lt"/>
                          <a:ea typeface="+mn-ea"/>
                          <a:cs typeface="+mn-cs"/>
                        </a:rPr>
                        <a:t> de Entrada</a:t>
                      </a:r>
                      <a:endParaRPr lang="es-EC" sz="1600" dirty="0" smtClean="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n-lt"/>
                          <a:ea typeface="+mn-ea"/>
                          <a:cs typeface="+mn-cs"/>
                        </a:rPr>
                        <a:t>+24VDC</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j-lt"/>
                          <a:ea typeface="+mn-ea"/>
                          <a:cs typeface="+mn-cs"/>
                        </a:rPr>
                        <a:t>+24VDC</a:t>
                      </a:r>
                      <a:endParaRPr lang="es-EC" sz="1600" dirty="0">
                        <a:effectLst/>
                        <a:latin typeface="+mj-lt"/>
                        <a:ea typeface="Calibri"/>
                        <a:cs typeface="Times New Roman" pitchFamily="18" charset="0"/>
                      </a:endParaRPr>
                    </a:p>
                  </a:txBody>
                  <a:tcPr marL="68580" marR="68580" marT="0" marB="0"/>
                </a:tc>
              </a:tr>
              <a:tr h="686675">
                <a:tc>
                  <a:txBody>
                    <a:bodyPr/>
                    <a:lstStyle/>
                    <a:p>
                      <a:pPr algn="ctr">
                        <a:lnSpc>
                          <a:spcPct val="150000"/>
                        </a:lnSpc>
                        <a:spcAft>
                          <a:spcPts val="0"/>
                        </a:spcAft>
                      </a:pPr>
                      <a:r>
                        <a:rPr lang="es-EC" sz="1600" dirty="0" smtClean="0">
                          <a:effectLst/>
                        </a:rPr>
                        <a:t>Consumo</a:t>
                      </a:r>
                      <a:r>
                        <a:rPr lang="es-EC" sz="1600" baseline="0" dirty="0" smtClean="0">
                          <a:effectLst/>
                        </a:rPr>
                        <a:t> de Corriente</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rPr>
                        <a:t>15mA</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j-lt"/>
                          <a:ea typeface="Calibri"/>
                          <a:cs typeface="Times New Roman" pitchFamily="18" charset="0"/>
                        </a:rPr>
                        <a:t>110mA</a:t>
                      </a:r>
                      <a:endParaRPr lang="es-EC" sz="1600" dirty="0">
                        <a:effectLst/>
                        <a:latin typeface="+mj-lt"/>
                        <a:ea typeface="Calibri"/>
                        <a:cs typeface="Times New Roman" pitchFamily="18" charset="0"/>
                      </a:endParaRPr>
                    </a:p>
                  </a:txBody>
                  <a:tcPr marL="68580" marR="68580" marT="0" marB="0"/>
                </a:tc>
              </a:tr>
              <a:tr h="343338">
                <a:tc>
                  <a:txBody>
                    <a:bodyPr/>
                    <a:lstStyle/>
                    <a:p>
                      <a:pPr algn="ctr">
                        <a:lnSpc>
                          <a:spcPct val="150000"/>
                        </a:lnSpc>
                        <a:spcAft>
                          <a:spcPts val="0"/>
                        </a:spcAft>
                      </a:pPr>
                      <a:r>
                        <a:rPr lang="es-EC" sz="1600" dirty="0" smtClean="0">
                          <a:effectLst/>
                          <a:latin typeface="+mn-lt"/>
                          <a:ea typeface="+mn-ea"/>
                          <a:cs typeface="+mn-cs"/>
                        </a:rPr>
                        <a:t>Disipación</a:t>
                      </a:r>
                      <a:r>
                        <a:rPr lang="es-EC" sz="1600" baseline="0" dirty="0" smtClean="0">
                          <a:effectLst/>
                          <a:latin typeface="+mn-lt"/>
                          <a:ea typeface="+mn-ea"/>
                          <a:cs typeface="+mn-cs"/>
                        </a:rPr>
                        <a:t> </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n-lt"/>
                          <a:ea typeface="+mn-ea"/>
                          <a:cs typeface="+mn-cs"/>
                        </a:rPr>
                        <a:t>6.5Watts</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j-lt"/>
                          <a:ea typeface="Calibri"/>
                          <a:cs typeface="Times New Roman" pitchFamily="18" charset="0"/>
                        </a:rPr>
                        <a:t>5Watts</a:t>
                      </a:r>
                      <a:endParaRPr lang="es-EC" sz="1600" dirty="0">
                        <a:effectLst/>
                        <a:latin typeface="+mj-lt"/>
                        <a:ea typeface="Calibri"/>
                        <a:cs typeface="Times New Roman" pitchFamily="18" charset="0"/>
                      </a:endParaRPr>
                    </a:p>
                  </a:txBody>
                  <a:tcPr marL="68580" marR="68580" marT="0" marB="0"/>
                </a:tc>
              </a:tr>
              <a:tr h="343338">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mn-ea"/>
                          <a:cs typeface="+mn-cs"/>
                        </a:rPr>
                        <a:t>Tensión</a:t>
                      </a:r>
                      <a:r>
                        <a:rPr lang="es-EC" sz="1600" baseline="0" dirty="0" smtClean="0">
                          <a:effectLst/>
                          <a:latin typeface="+mn-lt"/>
                          <a:ea typeface="+mn-ea"/>
                          <a:cs typeface="+mn-cs"/>
                        </a:rPr>
                        <a:t> a la Salida</a:t>
                      </a:r>
                      <a:endParaRPr lang="es-EC" sz="1600" dirty="0" smtClean="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j-lt"/>
                          <a:ea typeface="Calibri"/>
                          <a:cs typeface="Times New Roman" pitchFamily="18" charset="0"/>
                        </a:rPr>
                        <a:t>N/D</a:t>
                      </a:r>
                      <a:endParaRPr lang="es-EC" sz="1600" dirty="0">
                        <a:effectLst/>
                        <a:latin typeface="+mj-lt"/>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j-lt"/>
                          <a:ea typeface="Calibri"/>
                          <a:cs typeface="Times New Roman" pitchFamily="18" charset="0"/>
                        </a:rPr>
                        <a:t>24VDC</a:t>
                      </a:r>
                      <a:endParaRPr lang="es-EC" sz="1600" dirty="0">
                        <a:effectLst/>
                        <a:latin typeface="+mj-lt"/>
                        <a:ea typeface="Calibri"/>
                        <a:cs typeface="Times New Roman" pitchFamily="18" charset="0"/>
                      </a:endParaRPr>
                    </a:p>
                  </a:txBody>
                  <a:tcPr marL="68580" marR="68580" marT="0" marB="0"/>
                </a:tc>
              </a:tr>
            </a:tbl>
          </a:graphicData>
        </a:graphic>
      </p:graphicFrame>
      <p:pic>
        <p:nvPicPr>
          <p:cNvPr id="9" name="8 Imagen"/>
          <p:cNvPicPr/>
          <p:nvPr/>
        </p:nvPicPr>
        <p:blipFill>
          <a:blip r:embed="rId5" cstate="print"/>
          <a:srcRect l="5026" t="2688" r="66077" b="3247"/>
          <a:stretch>
            <a:fillRect/>
          </a:stretch>
        </p:blipFill>
        <p:spPr>
          <a:xfrm>
            <a:off x="1115616" y="1412776"/>
            <a:ext cx="936104" cy="2160240"/>
          </a:xfrm>
          <a:prstGeom prst="rect">
            <a:avLst/>
          </a:prstGeom>
        </p:spPr>
      </p:pic>
      <p:pic>
        <p:nvPicPr>
          <p:cNvPr id="11" name="10 Imagen"/>
          <p:cNvPicPr/>
          <p:nvPr/>
        </p:nvPicPr>
        <p:blipFill>
          <a:blip r:embed="rId6" cstate="print"/>
          <a:srcRect l="4351" r="65189"/>
          <a:stretch>
            <a:fillRect/>
          </a:stretch>
        </p:blipFill>
        <p:spPr>
          <a:xfrm>
            <a:off x="1043608" y="3717032"/>
            <a:ext cx="1008112" cy="2552700"/>
          </a:xfrm>
          <a:prstGeom prst="rect">
            <a:avLst/>
          </a:prstGeom>
        </p:spPr>
      </p:pic>
    </p:spTree>
    <p:extLst>
      <p:ext uri="{BB962C8B-B14F-4D97-AF65-F5344CB8AC3E}">
        <p14:creationId xmlns:p14="http://schemas.microsoft.com/office/powerpoint/2010/main" xmlns="" val="9862228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043608" y="972017"/>
            <a:ext cx="7097649" cy="584775"/>
          </a:xfrm>
          <a:prstGeom prst="rect">
            <a:avLst/>
          </a:prstGeom>
        </p:spPr>
        <p:txBody>
          <a:bodyPr wrap="none">
            <a:spAutoFit/>
          </a:bodyPr>
          <a:lstStyle/>
          <a:p>
            <a:pPr algn="ctr"/>
            <a:r>
              <a:rPr lang="es-ES" sz="3200" b="1" dirty="0" smtClean="0">
                <a:effectLst>
                  <a:outerShdw blurRad="38100" dist="38100" dir="2700000" algn="tl">
                    <a:srgbClr val="C0C0C0"/>
                  </a:outerShdw>
                </a:effectLst>
              </a:rPr>
              <a:t>MÓDULOS DE ENTRADAS ANALÓGICAS</a:t>
            </a:r>
            <a:endParaRPr lang="es-ES" sz="3200" b="1" dirty="0">
              <a:effectLst>
                <a:outerShdw blurRad="38100" dist="38100" dir="2700000" algn="tl">
                  <a:srgbClr val="C0C0C0"/>
                </a:outerShdw>
              </a:effectLst>
            </a:endParaRPr>
          </a:p>
        </p:txBody>
      </p:sp>
      <p:graphicFrame>
        <p:nvGraphicFramePr>
          <p:cNvPr id="7" name="6 Tabla"/>
          <p:cNvGraphicFramePr>
            <a:graphicFrameLocks noGrp="1"/>
          </p:cNvGraphicFramePr>
          <p:nvPr>
            <p:extLst>
              <p:ext uri="{D42A27DB-BD31-4B8C-83A1-F6EECF244321}">
                <p14:modId xmlns:p14="http://schemas.microsoft.com/office/powerpoint/2010/main" xmlns="" val="2474015656"/>
              </p:ext>
            </p:extLst>
          </p:nvPr>
        </p:nvGraphicFramePr>
        <p:xfrm>
          <a:off x="2411760" y="1652875"/>
          <a:ext cx="6336704" cy="4872469"/>
        </p:xfrm>
        <a:graphic>
          <a:graphicData uri="http://schemas.openxmlformats.org/drawingml/2006/table">
            <a:tbl>
              <a:tblPr firstRow="1" firstCol="1" bandRow="1">
                <a:tableStyleId>{69012ECD-51FC-41F1-AA8D-1B2483CD663E}</a:tableStyleId>
              </a:tblPr>
              <a:tblGrid>
                <a:gridCol w="3625823"/>
                <a:gridCol w="2710881"/>
              </a:tblGrid>
              <a:tr h="624824">
                <a:tc>
                  <a:txBody>
                    <a:bodyPr/>
                    <a:lstStyle/>
                    <a:p>
                      <a:pPr algn="ctr">
                        <a:lnSpc>
                          <a:spcPct val="150000"/>
                        </a:lnSpc>
                        <a:spcAft>
                          <a:spcPts val="0"/>
                        </a:spcAft>
                      </a:pPr>
                      <a:r>
                        <a:rPr lang="es-EC" sz="1600" dirty="0">
                          <a:effectLst/>
                        </a:rPr>
                        <a:t>Características</a:t>
                      </a:r>
                      <a:endParaRPr lang="es-EC" sz="1600" b="1"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baseline="0" dirty="0" smtClean="0">
                          <a:effectLst/>
                        </a:rPr>
                        <a:t> Entradas </a:t>
                      </a:r>
                    </a:p>
                    <a:p>
                      <a:pPr algn="ctr">
                        <a:lnSpc>
                          <a:spcPct val="150000"/>
                        </a:lnSpc>
                        <a:spcAft>
                          <a:spcPts val="0"/>
                        </a:spcAft>
                      </a:pPr>
                      <a:r>
                        <a:rPr lang="es-EC" sz="1600" b="1" baseline="0" dirty="0" smtClean="0">
                          <a:effectLst/>
                          <a:latin typeface="+mn-lt"/>
                          <a:ea typeface="+mn-ea"/>
                          <a:cs typeface="+mn-cs"/>
                        </a:rPr>
                        <a:t>SM-331</a:t>
                      </a:r>
                      <a:endParaRPr lang="es-EC" sz="1600" b="1" dirty="0">
                        <a:effectLst/>
                        <a:latin typeface="Times New Roman" pitchFamily="18" charset="0"/>
                        <a:ea typeface="Calibri"/>
                        <a:cs typeface="Times New Roman" pitchFamily="18" charset="0"/>
                      </a:endParaRPr>
                    </a:p>
                  </a:txBody>
                  <a:tcPr marL="68580" marR="68580" marT="0" marB="0"/>
                </a:tc>
              </a:tr>
              <a:tr h="294763">
                <a:tc>
                  <a:txBody>
                    <a:bodyPr/>
                    <a:lstStyle/>
                    <a:p>
                      <a:pPr algn="ctr">
                        <a:lnSpc>
                          <a:spcPct val="150000"/>
                        </a:lnSpc>
                        <a:spcAft>
                          <a:spcPts val="0"/>
                        </a:spcAft>
                      </a:pPr>
                      <a:r>
                        <a:rPr lang="es-EC" sz="1600" baseline="0" dirty="0" smtClean="0">
                          <a:effectLst/>
                          <a:latin typeface="+mn-lt"/>
                          <a:ea typeface="+mn-ea"/>
                          <a:cs typeface="+mn-cs"/>
                        </a:rPr>
                        <a:t>Cantidad de Entradas</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n-lt"/>
                          <a:ea typeface="+mn-ea"/>
                          <a:cs typeface="+mn-cs"/>
                        </a:rPr>
                        <a:t>8</a:t>
                      </a:r>
                      <a:endParaRPr lang="es-EC" sz="1600" dirty="0" smtClean="0">
                        <a:effectLst/>
                        <a:latin typeface="Times New Roman" pitchFamily="18" charset="0"/>
                        <a:ea typeface="+mn-ea"/>
                        <a:cs typeface="Times New Roman" pitchFamily="18" charset="0"/>
                      </a:endParaRPr>
                    </a:p>
                  </a:txBody>
                  <a:tcPr marL="68580" marR="68580" marT="0" marB="0"/>
                </a:tc>
              </a:tr>
              <a:tr h="294763">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mn-ea"/>
                          <a:cs typeface="+mn-cs"/>
                        </a:rPr>
                        <a:t>Tensión</a:t>
                      </a:r>
                      <a:r>
                        <a:rPr lang="es-EC" sz="1600" baseline="0" dirty="0" smtClean="0">
                          <a:effectLst/>
                          <a:latin typeface="+mn-lt"/>
                          <a:ea typeface="+mn-ea"/>
                          <a:cs typeface="+mn-cs"/>
                        </a:rPr>
                        <a:t> nominal de Carga</a:t>
                      </a:r>
                      <a:endParaRPr lang="es-EC" sz="1600" dirty="0" smtClean="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n-lt"/>
                          <a:ea typeface="+mn-ea"/>
                          <a:cs typeface="+mn-cs"/>
                        </a:rPr>
                        <a:t>+24VDC</a:t>
                      </a:r>
                      <a:endParaRPr lang="es-EC" sz="1600" dirty="0">
                        <a:effectLst/>
                        <a:latin typeface="Times New Roman" pitchFamily="18" charset="0"/>
                        <a:ea typeface="Calibri"/>
                        <a:cs typeface="Times New Roman" pitchFamily="18" charset="0"/>
                      </a:endParaRPr>
                    </a:p>
                  </a:txBody>
                  <a:tcPr marL="68580" marR="68580" marT="0" marB="0"/>
                </a:tc>
              </a:tr>
              <a:tr h="294763">
                <a:tc>
                  <a:txBody>
                    <a:bodyPr/>
                    <a:lstStyle/>
                    <a:p>
                      <a:pPr algn="ctr">
                        <a:lnSpc>
                          <a:spcPct val="150000"/>
                        </a:lnSpc>
                        <a:spcAft>
                          <a:spcPts val="0"/>
                        </a:spcAft>
                      </a:pPr>
                      <a:r>
                        <a:rPr lang="es-EC" sz="1600" dirty="0" smtClean="0">
                          <a:effectLst/>
                          <a:latin typeface="+mn-lt"/>
                          <a:ea typeface="+mn-ea"/>
                          <a:cs typeface="+mn-cs"/>
                        </a:rPr>
                        <a:t>Tensión</a:t>
                      </a:r>
                      <a:r>
                        <a:rPr lang="es-EC" sz="1600" baseline="0" dirty="0" smtClean="0">
                          <a:effectLst/>
                          <a:latin typeface="+mn-lt"/>
                          <a:ea typeface="+mn-ea"/>
                          <a:cs typeface="+mn-cs"/>
                        </a:rPr>
                        <a:t> de Entrada Permitida</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n-lt"/>
                          <a:ea typeface="+mn-ea"/>
                          <a:cs typeface="+mn-cs"/>
                        </a:rPr>
                        <a:t>Max 20V</a:t>
                      </a:r>
                      <a:endParaRPr lang="es-EC" sz="1600" dirty="0">
                        <a:effectLst/>
                        <a:latin typeface="Times New Roman" pitchFamily="18" charset="0"/>
                        <a:ea typeface="Calibri"/>
                        <a:cs typeface="Times New Roman" pitchFamily="18" charset="0"/>
                      </a:endParaRPr>
                    </a:p>
                  </a:txBody>
                  <a:tcPr marL="68580" marR="68580" marT="0" marB="0"/>
                </a:tc>
              </a:tr>
              <a:tr h="378495">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baseline="0" dirty="0" smtClean="0">
                          <a:effectLst/>
                          <a:latin typeface="+mn-lt"/>
                          <a:ea typeface="+mn-ea"/>
                          <a:cs typeface="+mn-cs"/>
                        </a:rPr>
                        <a:t>Intensidad de Entrada Admisible</a:t>
                      </a:r>
                      <a:endParaRPr lang="es-EC" sz="1600" dirty="0" smtClean="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n-lt"/>
                          <a:ea typeface="+mn-ea"/>
                          <a:cs typeface="+mn-cs"/>
                        </a:rPr>
                        <a:t>Max 40mA</a:t>
                      </a:r>
                      <a:endParaRPr lang="es-EC" sz="1600" dirty="0">
                        <a:effectLst/>
                        <a:latin typeface="Times New Roman" pitchFamily="18" charset="0"/>
                        <a:ea typeface="Calibri"/>
                        <a:cs typeface="Times New Roman" pitchFamily="18" charset="0"/>
                      </a:endParaRPr>
                    </a:p>
                  </a:txBody>
                  <a:tcPr marL="68580" marR="68580" marT="0" marB="0"/>
                </a:tc>
              </a:tr>
              <a:tr h="1286092">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mn-ea"/>
                          <a:cs typeface="+mn-cs"/>
                        </a:rPr>
                        <a:t>Conexión de Sensores</a:t>
                      </a:r>
                      <a:endParaRPr lang="es-EC" sz="1600" dirty="0" smtClean="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j-lt"/>
                          <a:ea typeface="Calibri"/>
                          <a:cs typeface="Times New Roman" pitchFamily="18" charset="0"/>
                        </a:rPr>
                        <a:t>Para</a:t>
                      </a:r>
                      <a:r>
                        <a:rPr lang="es-EC" sz="1600" baseline="0" dirty="0" smtClean="0">
                          <a:effectLst/>
                          <a:latin typeface="+mj-lt"/>
                          <a:ea typeface="Calibri"/>
                          <a:cs typeface="Times New Roman" pitchFamily="18" charset="0"/>
                        </a:rPr>
                        <a:t> Intensidad:</a:t>
                      </a:r>
                    </a:p>
                    <a:p>
                      <a:pPr algn="ctr">
                        <a:lnSpc>
                          <a:spcPct val="150000"/>
                        </a:lnSpc>
                        <a:spcAft>
                          <a:spcPts val="0"/>
                        </a:spcAft>
                        <a:buFont typeface="Arial" pitchFamily="34" charset="0"/>
                        <a:buChar char="•"/>
                      </a:pPr>
                      <a:r>
                        <a:rPr lang="es-EC" sz="1600" baseline="0" dirty="0" smtClean="0">
                          <a:effectLst/>
                          <a:latin typeface="+mj-lt"/>
                          <a:ea typeface="Calibri"/>
                          <a:cs typeface="Times New Roman" pitchFamily="18" charset="0"/>
                        </a:rPr>
                        <a:t>2 y 4 Hilos.</a:t>
                      </a:r>
                    </a:p>
                    <a:p>
                      <a:pPr algn="ctr">
                        <a:lnSpc>
                          <a:spcPct val="150000"/>
                        </a:lnSpc>
                        <a:spcAft>
                          <a:spcPts val="0"/>
                        </a:spcAft>
                        <a:buFont typeface="Arial" pitchFamily="34" charset="0"/>
                        <a:buNone/>
                      </a:pPr>
                      <a:r>
                        <a:rPr lang="es-EC" sz="1600" baseline="0" dirty="0" smtClean="0">
                          <a:effectLst/>
                          <a:latin typeface="+mj-lt"/>
                          <a:ea typeface="Calibri"/>
                          <a:cs typeface="Times New Roman" pitchFamily="18" charset="0"/>
                        </a:rPr>
                        <a:t>Para Resistencia:</a:t>
                      </a:r>
                    </a:p>
                    <a:p>
                      <a:pPr algn="ctr">
                        <a:lnSpc>
                          <a:spcPct val="150000"/>
                        </a:lnSpc>
                        <a:spcAft>
                          <a:spcPts val="0"/>
                        </a:spcAft>
                        <a:buFont typeface="Arial" pitchFamily="34" charset="0"/>
                        <a:buChar char="•"/>
                      </a:pPr>
                      <a:r>
                        <a:rPr lang="es-EC" sz="1600" baseline="0" dirty="0" smtClean="0">
                          <a:effectLst/>
                          <a:latin typeface="+mj-lt"/>
                          <a:ea typeface="Calibri"/>
                          <a:cs typeface="Times New Roman" pitchFamily="18" charset="0"/>
                        </a:rPr>
                        <a:t>2, 3 y 4 conductores</a:t>
                      </a: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j-lt"/>
                          <a:ea typeface="Calibri"/>
                          <a:cs typeface="Times New Roman" pitchFamily="18" charset="0"/>
                        </a:rPr>
                        <a:t>Longitud de cable</a:t>
                      </a:r>
                    </a:p>
                  </a:txBody>
                  <a:tcPr marL="68580" marR="68580" marT="0" marB="0"/>
                </a:tc>
                <a:tc>
                  <a:txBody>
                    <a:bodyPr/>
                    <a:lstStyle/>
                    <a:p>
                      <a:pPr algn="ctr">
                        <a:lnSpc>
                          <a:spcPct val="150000"/>
                        </a:lnSpc>
                        <a:spcAft>
                          <a:spcPts val="0"/>
                        </a:spcAft>
                        <a:buFont typeface="Arial" pitchFamily="34" charset="0"/>
                        <a:buNone/>
                      </a:pPr>
                      <a:r>
                        <a:rPr lang="es-EC" sz="1600" baseline="0" dirty="0" smtClean="0">
                          <a:effectLst/>
                          <a:latin typeface="+mj-lt"/>
                          <a:ea typeface="Calibri"/>
                          <a:cs typeface="Times New Roman" pitchFamily="18" charset="0"/>
                        </a:rPr>
                        <a:t>Max 200mtrs</a:t>
                      </a: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j-lt"/>
                          <a:ea typeface="Calibri"/>
                          <a:cs typeface="Times New Roman" pitchFamily="18" charset="0"/>
                        </a:rPr>
                        <a:t>Consumo </a:t>
                      </a:r>
                    </a:p>
                  </a:txBody>
                  <a:tcPr marL="68580" marR="68580" marT="0" marB="0"/>
                </a:tc>
                <a:tc>
                  <a:txBody>
                    <a:bodyPr/>
                    <a:lstStyle/>
                    <a:p>
                      <a:pPr algn="ctr">
                        <a:lnSpc>
                          <a:spcPct val="150000"/>
                        </a:lnSpc>
                        <a:spcAft>
                          <a:spcPts val="0"/>
                        </a:spcAft>
                        <a:buFont typeface="Arial" pitchFamily="34" charset="0"/>
                        <a:buNone/>
                      </a:pPr>
                      <a:r>
                        <a:rPr lang="es-EC" sz="1600" baseline="0" dirty="0" smtClean="0">
                          <a:effectLst/>
                          <a:latin typeface="+mj-lt"/>
                          <a:ea typeface="Calibri"/>
                          <a:cs typeface="Times New Roman" pitchFamily="18" charset="0"/>
                        </a:rPr>
                        <a:t>Max 200mA</a:t>
                      </a:r>
                    </a:p>
                  </a:txBody>
                  <a:tcPr marL="68580" marR="68580" marT="0" marB="0"/>
                </a:tc>
              </a:tr>
            </a:tbl>
          </a:graphicData>
        </a:graphic>
      </p:graphicFrame>
      <p:pic>
        <p:nvPicPr>
          <p:cNvPr id="10" name="9 Imagen"/>
          <p:cNvPicPr/>
          <p:nvPr/>
        </p:nvPicPr>
        <p:blipFill>
          <a:blip r:embed="rId5" cstate="print"/>
          <a:srcRect l="32266" t="34753" r="53998" b="8897"/>
          <a:stretch>
            <a:fillRect/>
          </a:stretch>
        </p:blipFill>
        <p:spPr>
          <a:xfrm>
            <a:off x="899592" y="1628800"/>
            <a:ext cx="1080120" cy="2016224"/>
          </a:xfrm>
          <a:prstGeom prst="rect">
            <a:avLst/>
          </a:prstGeom>
        </p:spPr>
      </p:pic>
      <p:pic>
        <p:nvPicPr>
          <p:cNvPr id="12" name="11 Imagen"/>
          <p:cNvPicPr/>
          <p:nvPr/>
        </p:nvPicPr>
        <p:blipFill>
          <a:blip r:embed="rId5" cstate="print"/>
          <a:srcRect l="53214" t="31918" r="24298" b="37117"/>
          <a:stretch>
            <a:fillRect/>
          </a:stretch>
        </p:blipFill>
        <p:spPr>
          <a:xfrm>
            <a:off x="323528" y="3933056"/>
            <a:ext cx="2088232" cy="1080120"/>
          </a:xfrm>
          <a:prstGeom prst="rect">
            <a:avLst/>
          </a:prstGeom>
        </p:spPr>
      </p:pic>
    </p:spTree>
    <p:extLst>
      <p:ext uri="{BB962C8B-B14F-4D97-AF65-F5344CB8AC3E}">
        <p14:creationId xmlns:p14="http://schemas.microsoft.com/office/powerpoint/2010/main" xmlns="" val="420714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209912" y="828001"/>
            <a:ext cx="6674456" cy="584775"/>
          </a:xfrm>
          <a:prstGeom prst="rect">
            <a:avLst/>
          </a:prstGeom>
        </p:spPr>
        <p:txBody>
          <a:bodyPr wrap="none">
            <a:spAutoFit/>
          </a:bodyPr>
          <a:lstStyle/>
          <a:p>
            <a:pPr algn="ctr"/>
            <a:r>
              <a:rPr lang="es-ES" sz="3200" b="1" dirty="0" smtClean="0">
                <a:effectLst>
                  <a:outerShdw blurRad="38100" dist="38100" dir="2700000" algn="tl">
                    <a:srgbClr val="C0C0C0"/>
                  </a:outerShdw>
                </a:effectLst>
              </a:rPr>
              <a:t>MÓDULOS DE SALIDAS ANALÓGICAS</a:t>
            </a:r>
            <a:endParaRPr lang="es-ES" sz="3200" b="1" dirty="0">
              <a:effectLst>
                <a:outerShdw blurRad="38100" dist="38100" dir="2700000" algn="tl">
                  <a:srgbClr val="C0C0C0"/>
                </a:outerShdw>
              </a:effectLst>
            </a:endParaRPr>
          </a:p>
        </p:txBody>
      </p:sp>
      <p:graphicFrame>
        <p:nvGraphicFramePr>
          <p:cNvPr id="7" name="6 Tabla"/>
          <p:cNvGraphicFramePr>
            <a:graphicFrameLocks noGrp="1"/>
          </p:cNvGraphicFramePr>
          <p:nvPr>
            <p:extLst>
              <p:ext uri="{D42A27DB-BD31-4B8C-83A1-F6EECF244321}">
                <p14:modId xmlns:p14="http://schemas.microsoft.com/office/powerpoint/2010/main" xmlns="" val="3748458399"/>
              </p:ext>
            </p:extLst>
          </p:nvPr>
        </p:nvGraphicFramePr>
        <p:xfrm>
          <a:off x="2411760" y="1652875"/>
          <a:ext cx="6336704" cy="4729281"/>
        </p:xfrm>
        <a:graphic>
          <a:graphicData uri="http://schemas.openxmlformats.org/drawingml/2006/table">
            <a:tbl>
              <a:tblPr firstRow="1" firstCol="1" bandRow="1">
                <a:tableStyleId>{69012ECD-51FC-41F1-AA8D-1B2483CD663E}</a:tableStyleId>
              </a:tblPr>
              <a:tblGrid>
                <a:gridCol w="3625823"/>
                <a:gridCol w="2710881"/>
              </a:tblGrid>
              <a:tr h="624824">
                <a:tc>
                  <a:txBody>
                    <a:bodyPr/>
                    <a:lstStyle/>
                    <a:p>
                      <a:pPr algn="ctr">
                        <a:lnSpc>
                          <a:spcPct val="150000"/>
                        </a:lnSpc>
                        <a:spcAft>
                          <a:spcPts val="0"/>
                        </a:spcAft>
                      </a:pPr>
                      <a:r>
                        <a:rPr lang="es-EC" sz="1600" dirty="0">
                          <a:effectLst/>
                        </a:rPr>
                        <a:t>Características</a:t>
                      </a:r>
                      <a:endParaRPr lang="es-EC" sz="1600" b="1"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baseline="0" dirty="0" smtClean="0">
                          <a:effectLst/>
                        </a:rPr>
                        <a:t> Entradas </a:t>
                      </a:r>
                    </a:p>
                    <a:p>
                      <a:pPr algn="ctr">
                        <a:lnSpc>
                          <a:spcPct val="150000"/>
                        </a:lnSpc>
                        <a:spcAft>
                          <a:spcPts val="0"/>
                        </a:spcAft>
                      </a:pPr>
                      <a:r>
                        <a:rPr lang="es-EC" sz="1600" b="1" baseline="0" dirty="0" smtClean="0">
                          <a:effectLst/>
                          <a:latin typeface="+mn-lt"/>
                          <a:ea typeface="+mn-ea"/>
                          <a:cs typeface="+mn-cs"/>
                        </a:rPr>
                        <a:t>SM-332</a:t>
                      </a:r>
                      <a:endParaRPr lang="es-EC" sz="1600" b="1" dirty="0">
                        <a:effectLst/>
                        <a:latin typeface="Times New Roman" pitchFamily="18" charset="0"/>
                        <a:ea typeface="Calibri"/>
                        <a:cs typeface="Times New Roman" pitchFamily="18" charset="0"/>
                      </a:endParaRPr>
                    </a:p>
                  </a:txBody>
                  <a:tcPr marL="68580" marR="68580" marT="0" marB="0"/>
                </a:tc>
              </a:tr>
              <a:tr h="294763">
                <a:tc>
                  <a:txBody>
                    <a:bodyPr/>
                    <a:lstStyle/>
                    <a:p>
                      <a:pPr algn="ctr">
                        <a:lnSpc>
                          <a:spcPct val="150000"/>
                        </a:lnSpc>
                        <a:spcAft>
                          <a:spcPts val="0"/>
                        </a:spcAft>
                      </a:pPr>
                      <a:r>
                        <a:rPr lang="es-EC" sz="1600" baseline="0" dirty="0" smtClean="0">
                          <a:effectLst/>
                          <a:latin typeface="+mn-lt"/>
                          <a:ea typeface="+mn-ea"/>
                          <a:cs typeface="+mn-cs"/>
                        </a:rPr>
                        <a:t>Cantidad de Salidas</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n-lt"/>
                          <a:ea typeface="+mn-ea"/>
                          <a:cs typeface="+mn-cs"/>
                        </a:rPr>
                        <a:t>4</a:t>
                      </a:r>
                      <a:endParaRPr lang="es-EC" sz="1600" dirty="0" smtClean="0">
                        <a:effectLst/>
                        <a:latin typeface="Times New Roman" pitchFamily="18" charset="0"/>
                        <a:ea typeface="+mn-ea"/>
                        <a:cs typeface="Times New Roman" pitchFamily="18" charset="0"/>
                      </a:endParaRPr>
                    </a:p>
                  </a:txBody>
                  <a:tcPr marL="68580" marR="68580" marT="0" marB="0"/>
                </a:tc>
              </a:tr>
              <a:tr h="294763">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mn-ea"/>
                          <a:cs typeface="+mn-cs"/>
                        </a:rPr>
                        <a:t>Tensión</a:t>
                      </a:r>
                      <a:r>
                        <a:rPr lang="es-EC" sz="1600" baseline="0" dirty="0" smtClean="0">
                          <a:effectLst/>
                          <a:latin typeface="+mn-lt"/>
                          <a:ea typeface="+mn-ea"/>
                          <a:cs typeface="+mn-cs"/>
                        </a:rPr>
                        <a:t> nominal de Carga</a:t>
                      </a:r>
                      <a:endParaRPr lang="es-EC" sz="1600" dirty="0" smtClean="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n-lt"/>
                          <a:ea typeface="+mn-ea"/>
                          <a:cs typeface="+mn-cs"/>
                        </a:rPr>
                        <a:t>+24VDC</a:t>
                      </a:r>
                      <a:endParaRPr lang="es-EC" sz="1600" dirty="0">
                        <a:effectLst/>
                        <a:latin typeface="Times New Roman" pitchFamily="18" charset="0"/>
                        <a:ea typeface="Calibri"/>
                        <a:cs typeface="Times New Roman" pitchFamily="18" charset="0"/>
                      </a:endParaRPr>
                    </a:p>
                  </a:txBody>
                  <a:tcPr marL="68580" marR="68580" marT="0" marB="0"/>
                </a:tc>
              </a:tr>
              <a:tr h="294763">
                <a:tc>
                  <a:txBody>
                    <a:bodyPr/>
                    <a:lstStyle/>
                    <a:p>
                      <a:pPr algn="ctr">
                        <a:lnSpc>
                          <a:spcPct val="150000"/>
                        </a:lnSpc>
                        <a:spcAft>
                          <a:spcPts val="0"/>
                        </a:spcAft>
                      </a:pPr>
                      <a:r>
                        <a:rPr lang="es-EC" sz="1600" dirty="0" smtClean="0">
                          <a:effectLst/>
                          <a:latin typeface="+mn-lt"/>
                          <a:ea typeface="+mn-ea"/>
                          <a:cs typeface="+mn-cs"/>
                        </a:rPr>
                        <a:t>Márgenes</a:t>
                      </a:r>
                      <a:r>
                        <a:rPr lang="es-EC" sz="1600" baseline="0" dirty="0" smtClean="0">
                          <a:effectLst/>
                          <a:latin typeface="+mn-lt"/>
                          <a:ea typeface="+mn-ea"/>
                          <a:cs typeface="+mn-cs"/>
                        </a:rPr>
                        <a:t> de Salida </a:t>
                      </a:r>
                      <a:endParaRPr lang="es-EC" sz="1600" dirty="0">
                        <a:effectLst/>
                        <a:latin typeface="Times New Roman" pitchFamily="18" charset="0"/>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n-lt"/>
                          <a:ea typeface="+mn-ea"/>
                          <a:cs typeface="+mn-cs"/>
                        </a:rPr>
                        <a:t>Para</a:t>
                      </a:r>
                      <a:r>
                        <a:rPr lang="es-EC" sz="1600" baseline="0" dirty="0" smtClean="0">
                          <a:effectLst/>
                          <a:latin typeface="+mn-lt"/>
                          <a:ea typeface="+mn-ea"/>
                          <a:cs typeface="+mn-cs"/>
                        </a:rPr>
                        <a:t> Intensidad:</a:t>
                      </a:r>
                    </a:p>
                    <a:p>
                      <a:pPr algn="ctr">
                        <a:lnSpc>
                          <a:spcPct val="150000"/>
                        </a:lnSpc>
                        <a:spcAft>
                          <a:spcPts val="0"/>
                        </a:spcAft>
                        <a:buFont typeface="Arial" pitchFamily="34" charset="0"/>
                        <a:buChar char="•"/>
                      </a:pPr>
                      <a:r>
                        <a:rPr lang="es-EC" sz="1600" dirty="0" smtClean="0">
                          <a:effectLst/>
                          <a:latin typeface="+mn-lt"/>
                          <a:ea typeface="Calibri"/>
                          <a:cs typeface="Times New Roman" pitchFamily="18" charset="0"/>
                        </a:rPr>
                        <a:t>4 a 20mA, ±20mA y 0 a 20mA</a:t>
                      </a:r>
                    </a:p>
                    <a:p>
                      <a:pPr algn="ctr">
                        <a:lnSpc>
                          <a:spcPct val="150000"/>
                        </a:lnSpc>
                        <a:spcAft>
                          <a:spcPts val="0"/>
                        </a:spcAft>
                        <a:buFont typeface="Arial" pitchFamily="34" charset="0"/>
                        <a:buNone/>
                      </a:pPr>
                      <a:r>
                        <a:rPr lang="es-EC" sz="1600" dirty="0" smtClean="0">
                          <a:effectLst/>
                          <a:latin typeface="+mn-lt"/>
                          <a:ea typeface="Calibri"/>
                          <a:cs typeface="Times New Roman" pitchFamily="18" charset="0"/>
                        </a:rPr>
                        <a:t>Para Tensión:</a:t>
                      </a:r>
                    </a:p>
                    <a:p>
                      <a:pPr algn="ctr">
                        <a:lnSpc>
                          <a:spcPct val="150000"/>
                        </a:lnSpc>
                        <a:spcAft>
                          <a:spcPts val="0"/>
                        </a:spcAft>
                        <a:buFont typeface="Arial" pitchFamily="34" charset="0"/>
                        <a:buChar char="•"/>
                      </a:pPr>
                      <a:r>
                        <a:rPr lang="es-EC" sz="1600" dirty="0" smtClean="0">
                          <a:effectLst/>
                          <a:latin typeface="+mn-lt"/>
                          <a:ea typeface="Calibri"/>
                          <a:cs typeface="Times New Roman" pitchFamily="18" charset="0"/>
                        </a:rPr>
                        <a:t>0 a 10V, ±10V y 1</a:t>
                      </a:r>
                      <a:r>
                        <a:rPr lang="es-EC" sz="1600" baseline="0" dirty="0" smtClean="0">
                          <a:effectLst/>
                          <a:latin typeface="+mn-lt"/>
                          <a:ea typeface="Calibri"/>
                          <a:cs typeface="Times New Roman" pitchFamily="18" charset="0"/>
                        </a:rPr>
                        <a:t> a 5V</a:t>
                      </a:r>
                      <a:r>
                        <a:rPr lang="es-EC" sz="1600" dirty="0" smtClean="0">
                          <a:effectLst/>
                          <a:latin typeface="+mn-lt"/>
                          <a:ea typeface="Calibri"/>
                          <a:cs typeface="Times New Roman" pitchFamily="18" charset="0"/>
                        </a:rPr>
                        <a:t>  </a:t>
                      </a:r>
                      <a:endParaRPr lang="es-EC" sz="1600" dirty="0">
                        <a:effectLst/>
                        <a:latin typeface="+mn-lt"/>
                        <a:ea typeface="Calibri"/>
                        <a:cs typeface="Times New Roman" pitchFamily="18" charset="0"/>
                      </a:endParaRP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j-lt"/>
                          <a:ea typeface="Calibri"/>
                          <a:cs typeface="Times New Roman" pitchFamily="18" charset="0"/>
                        </a:rPr>
                        <a:t>Resolución</a:t>
                      </a:r>
                    </a:p>
                  </a:txBody>
                  <a:tcPr marL="68580" marR="68580" marT="0" marB="0"/>
                </a:tc>
                <a:tc>
                  <a:txBody>
                    <a:bodyPr/>
                    <a:lstStyle/>
                    <a:p>
                      <a:pPr algn="ctr">
                        <a:lnSpc>
                          <a:spcPct val="150000"/>
                        </a:lnSpc>
                        <a:spcAft>
                          <a:spcPts val="0"/>
                        </a:spcAft>
                        <a:buFont typeface="Arial" pitchFamily="34" charset="0"/>
                        <a:buNone/>
                      </a:pPr>
                      <a:r>
                        <a:rPr lang="es-EC" sz="1600" baseline="0" dirty="0" smtClean="0">
                          <a:effectLst/>
                          <a:latin typeface="+mj-lt"/>
                          <a:ea typeface="Calibri"/>
                          <a:cs typeface="Times New Roman" pitchFamily="18" charset="0"/>
                        </a:rPr>
                        <a:t>12Bits</a:t>
                      </a: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j-lt"/>
                          <a:ea typeface="Calibri"/>
                          <a:cs typeface="Times New Roman" pitchFamily="18" charset="0"/>
                        </a:rPr>
                        <a:t>Longitud de cable</a:t>
                      </a:r>
                    </a:p>
                  </a:txBody>
                  <a:tcPr marL="68580" marR="68580" marT="0" marB="0"/>
                </a:tc>
                <a:tc>
                  <a:txBody>
                    <a:bodyPr/>
                    <a:lstStyle/>
                    <a:p>
                      <a:pPr algn="ctr">
                        <a:lnSpc>
                          <a:spcPct val="150000"/>
                        </a:lnSpc>
                        <a:spcAft>
                          <a:spcPts val="0"/>
                        </a:spcAft>
                        <a:buFont typeface="Arial" pitchFamily="34" charset="0"/>
                        <a:buNone/>
                      </a:pPr>
                      <a:r>
                        <a:rPr lang="es-EC" sz="1600" baseline="0" dirty="0" smtClean="0">
                          <a:effectLst/>
                          <a:latin typeface="+mj-lt"/>
                          <a:ea typeface="Calibri"/>
                          <a:cs typeface="Times New Roman" pitchFamily="18" charset="0"/>
                        </a:rPr>
                        <a:t>Max 200mtrs</a:t>
                      </a: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j-lt"/>
                          <a:ea typeface="Calibri"/>
                          <a:cs typeface="Times New Roman" pitchFamily="18" charset="0"/>
                        </a:rPr>
                        <a:t>Consumo </a:t>
                      </a:r>
                    </a:p>
                  </a:txBody>
                  <a:tcPr marL="68580" marR="68580" marT="0" marB="0"/>
                </a:tc>
                <a:tc>
                  <a:txBody>
                    <a:bodyPr/>
                    <a:lstStyle/>
                    <a:p>
                      <a:pPr algn="ctr">
                        <a:lnSpc>
                          <a:spcPct val="150000"/>
                        </a:lnSpc>
                        <a:spcAft>
                          <a:spcPts val="0"/>
                        </a:spcAft>
                        <a:buFont typeface="Arial" pitchFamily="34" charset="0"/>
                        <a:buNone/>
                      </a:pPr>
                      <a:r>
                        <a:rPr lang="es-EC" sz="1600" baseline="0" dirty="0" smtClean="0">
                          <a:effectLst/>
                          <a:latin typeface="+mj-lt"/>
                          <a:ea typeface="Calibri"/>
                          <a:cs typeface="Times New Roman" pitchFamily="18" charset="0"/>
                        </a:rPr>
                        <a:t>Max 240mA</a:t>
                      </a:r>
                    </a:p>
                  </a:txBody>
                  <a:tcPr marL="68580" marR="68580" marT="0" marB="0"/>
                </a:tc>
              </a:tr>
            </a:tbl>
          </a:graphicData>
        </a:graphic>
      </p:graphicFrame>
      <p:pic>
        <p:nvPicPr>
          <p:cNvPr id="9" name="8 Imagen"/>
          <p:cNvPicPr/>
          <p:nvPr/>
        </p:nvPicPr>
        <p:blipFill>
          <a:blip r:embed="rId5" cstate="print"/>
          <a:srcRect l="30661" t="32849" r="53202" b="7122"/>
          <a:stretch>
            <a:fillRect/>
          </a:stretch>
        </p:blipFill>
        <p:spPr>
          <a:xfrm>
            <a:off x="611560" y="1844824"/>
            <a:ext cx="1368152" cy="2376264"/>
          </a:xfrm>
          <a:prstGeom prst="rect">
            <a:avLst/>
          </a:prstGeom>
        </p:spPr>
      </p:pic>
      <p:pic>
        <p:nvPicPr>
          <p:cNvPr id="11" name="10 Imagen"/>
          <p:cNvPicPr/>
          <p:nvPr/>
        </p:nvPicPr>
        <p:blipFill>
          <a:blip r:embed="rId5" cstate="print"/>
          <a:srcRect l="51283" t="29990" r="25622" b="50000"/>
          <a:stretch>
            <a:fillRect/>
          </a:stretch>
        </p:blipFill>
        <p:spPr>
          <a:xfrm>
            <a:off x="539552" y="4365104"/>
            <a:ext cx="1512168" cy="864096"/>
          </a:xfrm>
          <a:prstGeom prst="rect">
            <a:avLst/>
          </a:prstGeom>
        </p:spPr>
      </p:pic>
    </p:spTree>
    <p:extLst>
      <p:ext uri="{BB962C8B-B14F-4D97-AF65-F5344CB8AC3E}">
        <p14:creationId xmlns:p14="http://schemas.microsoft.com/office/powerpoint/2010/main" xmlns="" val="35821802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238144" y="828001"/>
            <a:ext cx="4617995" cy="584775"/>
          </a:xfrm>
          <a:prstGeom prst="rect">
            <a:avLst/>
          </a:prstGeom>
        </p:spPr>
        <p:txBody>
          <a:bodyPr wrap="none">
            <a:spAutoFit/>
          </a:bodyPr>
          <a:lstStyle/>
          <a:p>
            <a:pPr algn="ctr"/>
            <a:r>
              <a:rPr lang="es-ES" sz="3200" b="1" dirty="0" smtClean="0">
                <a:effectLst>
                  <a:outerShdw blurRad="38100" dist="38100" dir="2700000" algn="tl">
                    <a:srgbClr val="C0C0C0"/>
                  </a:outerShdw>
                </a:effectLst>
              </a:rPr>
              <a:t>PANTALLA TÁCTIL MP277</a:t>
            </a:r>
            <a:endParaRPr lang="es-ES" sz="3200" b="1" dirty="0">
              <a:effectLst>
                <a:outerShdw blurRad="38100" dist="38100" dir="2700000" algn="tl">
                  <a:srgbClr val="C0C0C0"/>
                </a:outerShdw>
              </a:effectLst>
            </a:endParaRPr>
          </a:p>
        </p:txBody>
      </p:sp>
      <p:graphicFrame>
        <p:nvGraphicFramePr>
          <p:cNvPr id="7" name="6 Tabla"/>
          <p:cNvGraphicFramePr>
            <a:graphicFrameLocks noGrp="1"/>
          </p:cNvGraphicFramePr>
          <p:nvPr>
            <p:extLst>
              <p:ext uri="{D42A27DB-BD31-4B8C-83A1-F6EECF244321}">
                <p14:modId xmlns:p14="http://schemas.microsoft.com/office/powerpoint/2010/main" xmlns="" val="2753842046"/>
              </p:ext>
            </p:extLst>
          </p:nvPr>
        </p:nvGraphicFramePr>
        <p:xfrm>
          <a:off x="3635896" y="1652875"/>
          <a:ext cx="5112568" cy="4729281"/>
        </p:xfrm>
        <a:graphic>
          <a:graphicData uri="http://schemas.openxmlformats.org/drawingml/2006/table">
            <a:tbl>
              <a:tblPr firstRow="1" firstCol="1" bandRow="1">
                <a:tableStyleId>{69012ECD-51FC-41F1-AA8D-1B2483CD663E}</a:tableStyleId>
              </a:tblPr>
              <a:tblGrid>
                <a:gridCol w="2925380"/>
                <a:gridCol w="2187188"/>
              </a:tblGrid>
              <a:tr h="624824">
                <a:tc>
                  <a:txBody>
                    <a:bodyPr/>
                    <a:lstStyle/>
                    <a:p>
                      <a:pPr algn="ctr">
                        <a:lnSpc>
                          <a:spcPct val="150000"/>
                        </a:lnSpc>
                        <a:spcAft>
                          <a:spcPts val="0"/>
                        </a:spcAft>
                      </a:pPr>
                      <a:r>
                        <a:rPr lang="es-EC" sz="1600" dirty="0">
                          <a:effectLst/>
                          <a:latin typeface="+mn-lt"/>
                        </a:rPr>
                        <a:t>Características</a:t>
                      </a:r>
                      <a:endParaRPr lang="es-EC" sz="1600" b="1" dirty="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s-EC" sz="1600" baseline="0" dirty="0" smtClean="0">
                          <a:effectLst/>
                          <a:latin typeface="+mn-lt"/>
                        </a:rPr>
                        <a:t> MP277 </a:t>
                      </a:r>
                    </a:p>
                    <a:p>
                      <a:pPr algn="ctr">
                        <a:lnSpc>
                          <a:spcPct val="150000"/>
                        </a:lnSpc>
                        <a:spcAft>
                          <a:spcPts val="0"/>
                        </a:spcAft>
                      </a:pPr>
                      <a:endParaRPr lang="es-EC" sz="1600" b="1" dirty="0">
                        <a:effectLst/>
                        <a:latin typeface="+mn-lt"/>
                        <a:ea typeface="Calibri"/>
                        <a:cs typeface="Times New Roman" pitchFamily="18" charset="0"/>
                      </a:endParaRPr>
                    </a:p>
                  </a:txBody>
                  <a:tcPr marL="68580" marR="68580" marT="0" marB="0"/>
                </a:tc>
              </a:tr>
              <a:tr h="294763">
                <a:tc>
                  <a:txBody>
                    <a:bodyPr/>
                    <a:lstStyle/>
                    <a:p>
                      <a:pPr algn="ctr">
                        <a:lnSpc>
                          <a:spcPct val="150000"/>
                        </a:lnSpc>
                        <a:spcAft>
                          <a:spcPts val="0"/>
                        </a:spcAft>
                      </a:pPr>
                      <a:r>
                        <a:rPr lang="es-EC" sz="1600" b="1" dirty="0" smtClean="0">
                          <a:latin typeface="+mn-lt"/>
                          <a:ea typeface="Calibri"/>
                        </a:rPr>
                        <a:t>Tensión de Alimentación</a:t>
                      </a:r>
                      <a:endParaRPr lang="es-EC" sz="1600" dirty="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n-lt"/>
                          <a:ea typeface="+mn-ea"/>
                          <a:cs typeface="+mn-cs"/>
                        </a:rPr>
                        <a:t>24VDC</a:t>
                      </a:r>
                      <a:endParaRPr lang="es-EC" sz="1600" dirty="0" smtClean="0">
                        <a:effectLst/>
                        <a:latin typeface="+mn-lt"/>
                        <a:ea typeface="+mn-ea"/>
                        <a:cs typeface="Times New Roman" pitchFamily="18" charset="0"/>
                      </a:endParaRPr>
                    </a:p>
                  </a:txBody>
                  <a:tcPr marL="68580" marR="68580" marT="0" marB="0"/>
                </a:tc>
              </a:tr>
              <a:tr h="294763">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mn-ea"/>
                          <a:cs typeface="+mn-cs"/>
                        </a:rPr>
                        <a:t>Memoria</a:t>
                      </a:r>
                      <a:endParaRPr lang="es-EC" sz="1600" dirty="0" smtClean="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n-lt"/>
                          <a:ea typeface="+mn-ea"/>
                          <a:cs typeface="+mn-cs"/>
                        </a:rPr>
                        <a:t>Flash/RAM</a:t>
                      </a:r>
                      <a:r>
                        <a:rPr lang="es-EC" sz="1600" baseline="0" dirty="0" smtClean="0">
                          <a:effectLst/>
                          <a:latin typeface="+mn-lt"/>
                          <a:ea typeface="+mn-ea"/>
                          <a:cs typeface="+mn-cs"/>
                        </a:rPr>
                        <a:t>  </a:t>
                      </a:r>
                    </a:p>
                    <a:p>
                      <a:pPr algn="ctr">
                        <a:lnSpc>
                          <a:spcPct val="150000"/>
                        </a:lnSpc>
                        <a:spcAft>
                          <a:spcPts val="0"/>
                        </a:spcAft>
                      </a:pPr>
                      <a:r>
                        <a:rPr lang="es-EC" sz="1600" baseline="0" dirty="0" smtClean="0">
                          <a:effectLst/>
                          <a:latin typeface="+mn-lt"/>
                          <a:ea typeface="+mn-ea"/>
                          <a:cs typeface="+mn-cs"/>
                        </a:rPr>
                        <a:t>128</a:t>
                      </a:r>
                      <a:r>
                        <a:rPr lang="es-EC" sz="1600" baseline="0" dirty="0" smtClean="0">
                          <a:effectLst/>
                          <a:latin typeface="+mn-lt"/>
                          <a:ea typeface="+mn-ea"/>
                          <a:cs typeface="Times New Roman" pitchFamily="18" charset="0"/>
                        </a:rPr>
                        <a:t>MB</a:t>
                      </a:r>
                      <a:endParaRPr lang="es-EC" sz="1600" baseline="0" dirty="0" smtClean="0">
                        <a:effectLst/>
                        <a:latin typeface="+mn-lt"/>
                        <a:ea typeface="+mn-ea"/>
                        <a:cs typeface="+mn-cs"/>
                      </a:endParaRP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Calibri"/>
                          <a:cs typeface="Times New Roman" pitchFamily="18" charset="0"/>
                        </a:rPr>
                        <a:t>Pantalla</a:t>
                      </a:r>
                    </a:p>
                  </a:txBody>
                  <a:tcPr marL="68580" marR="68580" marT="0" marB="0"/>
                </a:tc>
                <a:tc>
                  <a:txBody>
                    <a:bodyPr/>
                    <a:lstStyle/>
                    <a:p>
                      <a:pPr algn="ctr">
                        <a:lnSpc>
                          <a:spcPct val="150000"/>
                        </a:lnSpc>
                        <a:spcAft>
                          <a:spcPts val="0"/>
                        </a:spcAft>
                        <a:buFont typeface="Arial" pitchFamily="34" charset="0"/>
                        <a:buNone/>
                      </a:pPr>
                      <a:r>
                        <a:rPr lang="es-EC" sz="1600" baseline="0" dirty="0" smtClean="0">
                          <a:effectLst/>
                          <a:latin typeface="+mn-lt"/>
                          <a:ea typeface="Calibri"/>
                          <a:cs typeface="Times New Roman" pitchFamily="18" charset="0"/>
                        </a:rPr>
                        <a:t>10pulgadas</a:t>
                      </a: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Calibri"/>
                          <a:cs typeface="Times New Roman" pitchFamily="18" charset="0"/>
                        </a:rPr>
                        <a:t>Resolución</a:t>
                      </a:r>
                    </a:p>
                  </a:txBody>
                  <a:tcPr marL="68580" marR="68580" marT="0" marB="0"/>
                </a:tc>
                <a:tc>
                  <a:txBody>
                    <a:bodyPr/>
                    <a:lstStyle/>
                    <a:p>
                      <a:pPr algn="ctr">
                        <a:lnSpc>
                          <a:spcPct val="150000"/>
                        </a:lnSpc>
                        <a:spcAft>
                          <a:spcPts val="0"/>
                        </a:spcAft>
                        <a:buFont typeface="Arial" pitchFamily="34" charset="0"/>
                        <a:buNone/>
                      </a:pPr>
                      <a:r>
                        <a:rPr lang="es-EC" sz="1800" kern="1200" dirty="0" smtClean="0">
                          <a:solidFill>
                            <a:schemeClr val="tx1"/>
                          </a:solidFill>
                          <a:latin typeface="+mn-lt"/>
                          <a:ea typeface="+mn-ea"/>
                          <a:cs typeface="+mn-cs"/>
                        </a:rPr>
                        <a:t>640 x 480 píxeles</a:t>
                      </a:r>
                      <a:endParaRPr lang="es-EC" sz="1600" baseline="0" dirty="0" smtClean="0">
                        <a:effectLst/>
                        <a:latin typeface="+mn-lt"/>
                        <a:ea typeface="Calibri"/>
                        <a:cs typeface="Times New Roman" pitchFamily="18" charset="0"/>
                      </a:endParaRP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Calibri"/>
                          <a:cs typeface="Times New Roman" pitchFamily="18" charset="0"/>
                        </a:rPr>
                        <a:t>Sistema</a:t>
                      </a:r>
                      <a:r>
                        <a:rPr lang="es-EC" sz="1600" baseline="0" dirty="0" smtClean="0">
                          <a:effectLst/>
                          <a:latin typeface="+mn-lt"/>
                          <a:ea typeface="Calibri"/>
                          <a:cs typeface="Times New Roman" pitchFamily="18" charset="0"/>
                        </a:rPr>
                        <a:t> Operativo</a:t>
                      </a:r>
                      <a:endParaRPr lang="es-EC" sz="1600" dirty="0" smtClean="0">
                        <a:effectLst/>
                        <a:latin typeface="+mn-lt"/>
                        <a:ea typeface="Calibri"/>
                        <a:cs typeface="Times New Roman" pitchFamily="18" charset="0"/>
                      </a:endParaRPr>
                    </a:p>
                  </a:txBody>
                  <a:tcPr marL="68580" marR="68580" marT="0" marB="0"/>
                </a:tc>
                <a:tc>
                  <a:txBody>
                    <a:bodyPr/>
                    <a:lstStyle/>
                    <a:p>
                      <a:pPr algn="ctr">
                        <a:lnSpc>
                          <a:spcPct val="150000"/>
                        </a:lnSpc>
                        <a:spcAft>
                          <a:spcPts val="0"/>
                        </a:spcAft>
                        <a:buFont typeface="Arial" pitchFamily="34" charset="0"/>
                        <a:buNone/>
                      </a:pPr>
                      <a:r>
                        <a:rPr lang="es-EC" sz="1600" baseline="0" dirty="0" smtClean="0">
                          <a:effectLst/>
                          <a:latin typeface="+mn-lt"/>
                          <a:ea typeface="Calibri"/>
                          <a:cs typeface="Times New Roman" pitchFamily="18" charset="0"/>
                        </a:rPr>
                        <a:t>Windows CE</a:t>
                      </a: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Calibri"/>
                          <a:cs typeface="Times New Roman" pitchFamily="18" charset="0"/>
                        </a:rPr>
                        <a:t>Interfaces</a:t>
                      </a:r>
                      <a:r>
                        <a:rPr lang="es-EC" sz="1600" baseline="0" dirty="0" smtClean="0">
                          <a:effectLst/>
                          <a:latin typeface="+mn-lt"/>
                          <a:ea typeface="Calibri"/>
                          <a:cs typeface="Times New Roman" pitchFamily="18" charset="0"/>
                        </a:rPr>
                        <a:t> </a:t>
                      </a:r>
                      <a:endParaRPr lang="es-EC" sz="1600" dirty="0" smtClean="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n-US" sz="1600" dirty="0">
                          <a:latin typeface="+mn-lt"/>
                          <a:ea typeface="Calibri"/>
                        </a:rPr>
                        <a:t>1 x RS422</a:t>
                      </a:r>
                      <a:endParaRPr lang="es-EC" sz="1600" dirty="0">
                        <a:latin typeface="+mn-lt"/>
                        <a:ea typeface="Calibri"/>
                      </a:endParaRPr>
                    </a:p>
                    <a:p>
                      <a:pPr algn="ctr">
                        <a:lnSpc>
                          <a:spcPct val="150000"/>
                        </a:lnSpc>
                        <a:spcAft>
                          <a:spcPts val="0"/>
                        </a:spcAft>
                      </a:pPr>
                      <a:r>
                        <a:rPr lang="en-US" sz="1600" dirty="0">
                          <a:latin typeface="+mn-lt"/>
                          <a:ea typeface="Calibri"/>
                        </a:rPr>
                        <a:t>1 x </a:t>
                      </a:r>
                      <a:r>
                        <a:rPr lang="en-US" sz="1600" dirty="0" smtClean="0">
                          <a:latin typeface="+mn-lt"/>
                          <a:ea typeface="Calibri"/>
                        </a:rPr>
                        <a:t>RS485</a:t>
                      </a:r>
                    </a:p>
                    <a:p>
                      <a:pPr algn="ctr">
                        <a:lnSpc>
                          <a:spcPct val="150000"/>
                        </a:lnSpc>
                        <a:spcAft>
                          <a:spcPts val="0"/>
                        </a:spcAft>
                      </a:pPr>
                      <a:r>
                        <a:rPr lang="en-US" sz="1600" kern="1200" dirty="0" smtClean="0">
                          <a:solidFill>
                            <a:schemeClr val="tx1"/>
                          </a:solidFill>
                          <a:latin typeface="+mn-lt"/>
                          <a:ea typeface="+mn-ea"/>
                          <a:cs typeface="+mn-cs"/>
                        </a:rPr>
                        <a:t>1 x Ethernet</a:t>
                      </a:r>
                      <a:endParaRPr lang="es-EC" sz="1600" dirty="0">
                        <a:latin typeface="+mn-lt"/>
                        <a:ea typeface="Calibri"/>
                      </a:endParaRPr>
                    </a:p>
                  </a:txBody>
                  <a:tcPr marL="89535" marR="89535" marT="0" marB="0"/>
                </a:tc>
              </a:tr>
            </a:tbl>
          </a:graphicData>
        </a:graphic>
      </p:graphicFrame>
      <p:pic>
        <p:nvPicPr>
          <p:cNvPr id="12" name="11 Imagen"/>
          <p:cNvPicPr/>
          <p:nvPr/>
        </p:nvPicPr>
        <p:blipFill>
          <a:blip r:embed="rId5" cstate="print"/>
          <a:srcRect/>
          <a:stretch>
            <a:fillRect/>
          </a:stretch>
        </p:blipFill>
        <p:spPr bwMode="auto">
          <a:xfrm>
            <a:off x="35768" y="1412776"/>
            <a:ext cx="3528120" cy="2808312"/>
          </a:xfrm>
          <a:prstGeom prst="rect">
            <a:avLst/>
          </a:prstGeom>
          <a:noFill/>
          <a:ln w="9525">
            <a:noFill/>
            <a:miter lim="800000"/>
            <a:headEnd/>
            <a:tailEnd/>
          </a:ln>
        </p:spPr>
      </p:pic>
      <p:pic>
        <p:nvPicPr>
          <p:cNvPr id="13" name="12 Imagen"/>
          <p:cNvPicPr/>
          <p:nvPr/>
        </p:nvPicPr>
        <p:blipFill>
          <a:blip r:embed="rId6" cstate="print"/>
          <a:srcRect/>
          <a:stretch>
            <a:fillRect/>
          </a:stretch>
        </p:blipFill>
        <p:spPr bwMode="auto">
          <a:xfrm>
            <a:off x="251520" y="4149080"/>
            <a:ext cx="3168352" cy="1643125"/>
          </a:xfrm>
          <a:prstGeom prst="rect">
            <a:avLst/>
          </a:prstGeom>
          <a:noFill/>
          <a:ln w="9525">
            <a:noFill/>
            <a:miter lim="800000"/>
            <a:headEnd/>
            <a:tailEnd/>
          </a:ln>
        </p:spPr>
      </p:pic>
    </p:spTree>
    <p:extLst>
      <p:ext uri="{BB962C8B-B14F-4D97-AF65-F5344CB8AC3E}">
        <p14:creationId xmlns:p14="http://schemas.microsoft.com/office/powerpoint/2010/main" xmlns="" val="40228931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754018" y="828001"/>
            <a:ext cx="3586239" cy="584775"/>
          </a:xfrm>
          <a:prstGeom prst="rect">
            <a:avLst/>
          </a:prstGeom>
        </p:spPr>
        <p:txBody>
          <a:bodyPr wrap="none">
            <a:spAutoFit/>
          </a:bodyPr>
          <a:lstStyle/>
          <a:p>
            <a:pPr algn="ctr"/>
            <a:r>
              <a:rPr lang="es-EC" sz="3200" b="1" dirty="0" smtClean="0"/>
              <a:t>Transmisor TMT 121</a:t>
            </a:r>
            <a:endParaRPr lang="es-ES" sz="3200" b="1" dirty="0">
              <a:effectLst>
                <a:outerShdw blurRad="38100" dist="38100" dir="2700000" algn="tl">
                  <a:srgbClr val="C0C0C0"/>
                </a:outerShdw>
              </a:effectLst>
            </a:endParaRPr>
          </a:p>
        </p:txBody>
      </p:sp>
      <p:graphicFrame>
        <p:nvGraphicFramePr>
          <p:cNvPr id="7" name="6 Tabla"/>
          <p:cNvGraphicFramePr>
            <a:graphicFrameLocks noGrp="1"/>
          </p:cNvGraphicFramePr>
          <p:nvPr>
            <p:extLst>
              <p:ext uri="{D42A27DB-BD31-4B8C-83A1-F6EECF244321}">
                <p14:modId xmlns:p14="http://schemas.microsoft.com/office/powerpoint/2010/main" xmlns="" val="3187624297"/>
              </p:ext>
            </p:extLst>
          </p:nvPr>
        </p:nvGraphicFramePr>
        <p:xfrm>
          <a:off x="3635896" y="1652875"/>
          <a:ext cx="5112568" cy="4073945"/>
        </p:xfrm>
        <a:graphic>
          <a:graphicData uri="http://schemas.openxmlformats.org/drawingml/2006/table">
            <a:tbl>
              <a:tblPr firstRow="1" firstCol="1" bandRow="1">
                <a:tableStyleId>{69012ECD-51FC-41F1-AA8D-1B2483CD663E}</a:tableStyleId>
              </a:tblPr>
              <a:tblGrid>
                <a:gridCol w="2925380"/>
                <a:gridCol w="2187188"/>
              </a:tblGrid>
              <a:tr h="624824">
                <a:tc>
                  <a:txBody>
                    <a:bodyPr/>
                    <a:lstStyle/>
                    <a:p>
                      <a:pPr algn="ctr">
                        <a:lnSpc>
                          <a:spcPct val="150000"/>
                        </a:lnSpc>
                        <a:spcAft>
                          <a:spcPts val="0"/>
                        </a:spcAft>
                      </a:pPr>
                      <a:r>
                        <a:rPr lang="es-EC" sz="1600" dirty="0">
                          <a:effectLst/>
                          <a:latin typeface="+mn-lt"/>
                        </a:rPr>
                        <a:t>Características</a:t>
                      </a:r>
                      <a:endParaRPr lang="es-EC" sz="1600" b="1" dirty="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s-EC" sz="1600" baseline="0" dirty="0" smtClean="0">
                          <a:effectLst/>
                          <a:latin typeface="+mn-lt"/>
                        </a:rPr>
                        <a:t>TMT 121</a:t>
                      </a:r>
                    </a:p>
                  </a:txBody>
                  <a:tcPr marL="68580" marR="68580" marT="0" marB="0"/>
                </a:tc>
              </a:tr>
              <a:tr h="294763">
                <a:tc>
                  <a:txBody>
                    <a:bodyPr/>
                    <a:lstStyle/>
                    <a:p>
                      <a:pPr algn="ctr">
                        <a:lnSpc>
                          <a:spcPct val="150000"/>
                        </a:lnSpc>
                        <a:spcAft>
                          <a:spcPts val="0"/>
                        </a:spcAft>
                      </a:pPr>
                      <a:r>
                        <a:rPr lang="es-EC" sz="1800" b="1" kern="1200" dirty="0" smtClean="0">
                          <a:solidFill>
                            <a:schemeClr val="tx1"/>
                          </a:solidFill>
                          <a:latin typeface="+mn-lt"/>
                          <a:ea typeface="+mn-ea"/>
                          <a:cs typeface="+mn-cs"/>
                        </a:rPr>
                        <a:t>Entrada para termómetro de resistencia (RTD)</a:t>
                      </a:r>
                      <a:endParaRPr lang="es-EC" sz="1600" dirty="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s-EC" sz="1800" kern="1200" dirty="0" smtClean="0">
                          <a:solidFill>
                            <a:schemeClr val="tx1"/>
                          </a:solidFill>
                          <a:latin typeface="+mn-lt"/>
                          <a:ea typeface="+mn-ea"/>
                          <a:cs typeface="+mn-cs"/>
                        </a:rPr>
                        <a:t>Pt 50/100/500/1000</a:t>
                      </a:r>
                      <a:endParaRPr lang="es-EC" sz="1600" dirty="0" smtClean="0">
                        <a:effectLst/>
                        <a:latin typeface="+mn-lt"/>
                        <a:ea typeface="+mn-ea"/>
                        <a:cs typeface="Times New Roman" pitchFamily="18" charset="0"/>
                      </a:endParaRPr>
                    </a:p>
                  </a:txBody>
                  <a:tcPr marL="68580" marR="68580" marT="0" marB="0"/>
                </a:tc>
              </a:tr>
              <a:tr h="294763">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800" b="1" kern="1200" dirty="0" smtClean="0">
                          <a:solidFill>
                            <a:schemeClr val="tx1"/>
                          </a:solidFill>
                          <a:latin typeface="+mn-lt"/>
                          <a:ea typeface="+mn-ea"/>
                          <a:cs typeface="+mn-cs"/>
                        </a:rPr>
                        <a:t>Entrada para termopar (TC)</a:t>
                      </a:r>
                      <a:endParaRPr lang="es-EC" sz="1600" dirty="0" smtClean="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s-EC" sz="1800" kern="1200" dirty="0" smtClean="0">
                          <a:solidFill>
                            <a:schemeClr val="tx1"/>
                          </a:solidFill>
                          <a:latin typeface="+mn-lt"/>
                          <a:ea typeface="+mn-ea"/>
                          <a:cs typeface="+mn-cs"/>
                        </a:rPr>
                        <a:t>B, C, D, E, R, S, J, K, L, N, T, U</a:t>
                      </a:r>
                      <a:endParaRPr lang="es-EC" sz="1600" baseline="0" dirty="0" smtClean="0">
                        <a:effectLst/>
                        <a:latin typeface="+mn-lt"/>
                        <a:ea typeface="+mn-ea"/>
                        <a:cs typeface="+mn-cs"/>
                      </a:endParaRP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800" b="1" kern="1200" dirty="0" smtClean="0">
                          <a:solidFill>
                            <a:schemeClr val="tx1"/>
                          </a:solidFill>
                          <a:latin typeface="+mn-lt"/>
                          <a:ea typeface="+mn-ea"/>
                          <a:cs typeface="+mn-cs"/>
                        </a:rPr>
                        <a:t>Entrada</a:t>
                      </a:r>
                      <a:r>
                        <a:rPr lang="el-GR" sz="1800" b="1" kern="1200" dirty="0" smtClean="0">
                          <a:solidFill>
                            <a:schemeClr val="tx1"/>
                          </a:solidFill>
                          <a:latin typeface="+mn-lt"/>
                          <a:ea typeface="+mn-ea"/>
                          <a:cs typeface="+mn-cs"/>
                        </a:rPr>
                        <a:t>Ω</a:t>
                      </a:r>
                      <a:r>
                        <a:rPr lang="es-EC" sz="1800" b="1" kern="1200" dirty="0" smtClean="0">
                          <a:solidFill>
                            <a:schemeClr val="tx1"/>
                          </a:solidFill>
                          <a:latin typeface="+mn-lt"/>
                          <a:ea typeface="+mn-ea"/>
                          <a:cs typeface="+mn-cs"/>
                        </a:rPr>
                        <a:t> </a:t>
                      </a:r>
                      <a:endParaRPr lang="es-EC" sz="1600" dirty="0" smtClean="0">
                        <a:effectLst/>
                        <a:latin typeface="+mn-lt"/>
                        <a:ea typeface="Calibri"/>
                        <a:cs typeface="Times New Roman" pitchFamily="18" charset="0"/>
                      </a:endParaRPr>
                    </a:p>
                  </a:txBody>
                  <a:tcPr marL="68580" marR="68580" marT="0" marB="0"/>
                </a:tc>
                <a:tc>
                  <a:txBody>
                    <a:bodyPr/>
                    <a:lstStyle/>
                    <a:p>
                      <a:pPr algn="ctr">
                        <a:lnSpc>
                          <a:spcPct val="150000"/>
                        </a:lnSpc>
                        <a:spcAft>
                          <a:spcPts val="0"/>
                        </a:spcAft>
                        <a:buFont typeface="Arial" pitchFamily="34" charset="0"/>
                        <a:buNone/>
                      </a:pPr>
                      <a:r>
                        <a:rPr lang="es-EC" sz="1800" kern="1200" dirty="0" smtClean="0">
                          <a:solidFill>
                            <a:schemeClr val="tx1"/>
                          </a:solidFill>
                          <a:latin typeface="+mn-lt"/>
                          <a:ea typeface="+mn-ea"/>
                          <a:cs typeface="+mn-cs"/>
                        </a:rPr>
                        <a:t>10 a 2000</a:t>
                      </a:r>
                      <a:r>
                        <a:rPr lang="el-GR" sz="1800" b="1" kern="1200" dirty="0" smtClean="0">
                          <a:solidFill>
                            <a:schemeClr val="tx1"/>
                          </a:solidFill>
                          <a:latin typeface="+mn-lt"/>
                          <a:ea typeface="+mn-ea"/>
                          <a:cs typeface="+mn-cs"/>
                        </a:rPr>
                        <a:t>Ω</a:t>
                      </a:r>
                      <a:r>
                        <a:rPr lang="es-EC" sz="1800" b="1" kern="1200" dirty="0" smtClean="0">
                          <a:solidFill>
                            <a:schemeClr val="tx1"/>
                          </a:solidFill>
                          <a:latin typeface="+mn-lt"/>
                          <a:ea typeface="+mn-ea"/>
                          <a:cs typeface="+mn-cs"/>
                        </a:rPr>
                        <a:t> </a:t>
                      </a:r>
                      <a:endParaRPr lang="es-EC" sz="1600" baseline="0" dirty="0" smtClean="0">
                        <a:effectLst/>
                        <a:latin typeface="+mn-lt"/>
                        <a:ea typeface="Calibri"/>
                        <a:cs typeface="Times New Roman" pitchFamily="18" charset="0"/>
                      </a:endParaRP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800" b="1" kern="1200" dirty="0" smtClean="0">
                          <a:solidFill>
                            <a:schemeClr val="tx1"/>
                          </a:solidFill>
                          <a:latin typeface="+mn-lt"/>
                          <a:ea typeface="+mn-ea"/>
                          <a:cs typeface="+mn-cs"/>
                        </a:rPr>
                        <a:t>Entrada </a:t>
                      </a:r>
                      <a:r>
                        <a:rPr lang="es-EC" sz="1800" b="1" kern="1200" dirty="0" err="1" smtClean="0">
                          <a:solidFill>
                            <a:schemeClr val="tx1"/>
                          </a:solidFill>
                          <a:latin typeface="+mn-lt"/>
                          <a:ea typeface="+mn-ea"/>
                          <a:cs typeface="+mn-cs"/>
                        </a:rPr>
                        <a:t>mV</a:t>
                      </a:r>
                      <a:endParaRPr lang="es-EC" sz="1600" dirty="0" smtClean="0">
                        <a:effectLst/>
                        <a:latin typeface="+mn-lt"/>
                        <a:ea typeface="Calibri"/>
                        <a:cs typeface="Times New Roman" pitchFamily="18" charset="0"/>
                      </a:endParaRPr>
                    </a:p>
                  </a:txBody>
                  <a:tcPr marL="68580" marR="68580" marT="0" marB="0"/>
                </a:tc>
                <a:tc>
                  <a:txBody>
                    <a:bodyPr/>
                    <a:lstStyle/>
                    <a:p>
                      <a:pPr algn="ctr">
                        <a:lnSpc>
                          <a:spcPct val="150000"/>
                        </a:lnSpc>
                        <a:spcAft>
                          <a:spcPts val="0"/>
                        </a:spcAft>
                        <a:buFont typeface="Arial" pitchFamily="34" charset="0"/>
                        <a:buNone/>
                      </a:pPr>
                      <a:r>
                        <a:rPr lang="es-EC" sz="1800" kern="1200" dirty="0" smtClean="0">
                          <a:solidFill>
                            <a:schemeClr val="tx1"/>
                          </a:solidFill>
                          <a:latin typeface="+mn-lt"/>
                          <a:ea typeface="+mn-ea"/>
                          <a:cs typeface="+mn-cs"/>
                        </a:rPr>
                        <a:t>-10 a 100mV</a:t>
                      </a:r>
                      <a:endParaRPr lang="es-EC" sz="1600" baseline="0" dirty="0" smtClean="0">
                        <a:effectLst/>
                        <a:latin typeface="+mn-lt"/>
                        <a:ea typeface="Calibri"/>
                        <a:cs typeface="Times New Roman" pitchFamily="18" charset="0"/>
                      </a:endParaRP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Calibri"/>
                          <a:cs typeface="Times New Roman" pitchFamily="18" charset="0"/>
                        </a:rPr>
                        <a:t>Salida</a:t>
                      </a:r>
                    </a:p>
                  </a:txBody>
                  <a:tcPr marL="68580" marR="68580" marT="0" marB="0"/>
                </a:tc>
                <a:tc>
                  <a:txBody>
                    <a:bodyPr/>
                    <a:lstStyle/>
                    <a:p>
                      <a:pPr algn="ctr">
                        <a:lnSpc>
                          <a:spcPct val="150000"/>
                        </a:lnSpc>
                        <a:spcAft>
                          <a:spcPts val="0"/>
                        </a:spcAft>
                        <a:buFont typeface="Arial" pitchFamily="34" charset="0"/>
                        <a:buNone/>
                      </a:pPr>
                      <a:r>
                        <a:rPr lang="es-EC" sz="1600" baseline="0" dirty="0" smtClean="0">
                          <a:effectLst/>
                          <a:latin typeface="+mn-lt"/>
                          <a:ea typeface="Calibri"/>
                          <a:cs typeface="Times New Roman" pitchFamily="18" charset="0"/>
                        </a:rPr>
                        <a:t>4-20 mA</a:t>
                      </a:r>
                    </a:p>
                  </a:txBody>
                  <a:tcPr marL="68580" marR="68580" marT="0" marB="0"/>
                </a:tc>
              </a:tr>
            </a:tbl>
          </a:graphicData>
        </a:graphic>
      </p:graphicFrame>
      <p:pic>
        <p:nvPicPr>
          <p:cNvPr id="8" name="7 Imagen"/>
          <p:cNvPicPr/>
          <p:nvPr/>
        </p:nvPicPr>
        <p:blipFill>
          <a:blip r:embed="rId5" cstate="print"/>
          <a:stretch>
            <a:fillRect/>
          </a:stretch>
        </p:blipFill>
        <p:spPr>
          <a:xfrm>
            <a:off x="601253" y="3573016"/>
            <a:ext cx="2818724" cy="2097221"/>
          </a:xfrm>
          <a:prstGeom prst="rect">
            <a:avLst/>
          </a:prstGeom>
        </p:spPr>
      </p:pic>
      <p:pic>
        <p:nvPicPr>
          <p:cNvPr id="9" name="8 Imagen"/>
          <p:cNvPicPr/>
          <p:nvPr/>
        </p:nvPicPr>
        <p:blipFill>
          <a:blip r:embed="rId6" cstate="print"/>
          <a:stretch>
            <a:fillRect/>
          </a:stretch>
        </p:blipFill>
        <p:spPr>
          <a:xfrm>
            <a:off x="457343" y="1772816"/>
            <a:ext cx="3106545" cy="1639446"/>
          </a:xfrm>
          <a:prstGeom prst="rect">
            <a:avLst/>
          </a:prstGeom>
        </p:spPr>
      </p:pic>
    </p:spTree>
    <p:extLst>
      <p:ext uri="{BB962C8B-B14F-4D97-AF65-F5344CB8AC3E}">
        <p14:creationId xmlns:p14="http://schemas.microsoft.com/office/powerpoint/2010/main" xmlns="" val="1293607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506879" y="828001"/>
            <a:ext cx="6080511" cy="584775"/>
          </a:xfrm>
          <a:prstGeom prst="rect">
            <a:avLst/>
          </a:prstGeom>
        </p:spPr>
        <p:txBody>
          <a:bodyPr wrap="none">
            <a:spAutoFit/>
          </a:bodyPr>
          <a:lstStyle/>
          <a:p>
            <a:pPr algn="ctr"/>
            <a:r>
              <a:rPr lang="es-ES" sz="3200" b="1" dirty="0" smtClean="0"/>
              <a:t>Fuente </a:t>
            </a:r>
            <a:r>
              <a:rPr lang="es-ES" sz="3200" b="1" dirty="0"/>
              <a:t>de alimentación SIEMENS </a:t>
            </a:r>
            <a:endParaRPr lang="es-ES" sz="3200" b="1" dirty="0">
              <a:effectLst>
                <a:outerShdw blurRad="38100" dist="38100" dir="2700000" algn="tl">
                  <a:srgbClr val="C0C0C0"/>
                </a:outerShdw>
              </a:effectLst>
            </a:endParaRPr>
          </a:p>
        </p:txBody>
      </p:sp>
      <p:pic>
        <p:nvPicPr>
          <p:cNvPr id="10" name="9 Imagen"/>
          <p:cNvPicPr/>
          <p:nvPr/>
        </p:nvPicPr>
        <p:blipFill>
          <a:blip r:embed="rId5" cstate="print"/>
          <a:stretch>
            <a:fillRect/>
          </a:stretch>
        </p:blipFill>
        <p:spPr>
          <a:xfrm>
            <a:off x="691100" y="2204864"/>
            <a:ext cx="2584756" cy="2808312"/>
          </a:xfrm>
          <a:prstGeom prst="rect">
            <a:avLst/>
          </a:prstGeom>
        </p:spPr>
      </p:pic>
      <p:graphicFrame>
        <p:nvGraphicFramePr>
          <p:cNvPr id="12" name="11 Tabla"/>
          <p:cNvGraphicFramePr>
            <a:graphicFrameLocks noGrp="1"/>
          </p:cNvGraphicFramePr>
          <p:nvPr>
            <p:extLst>
              <p:ext uri="{D42A27DB-BD31-4B8C-83A1-F6EECF244321}">
                <p14:modId xmlns:p14="http://schemas.microsoft.com/office/powerpoint/2010/main" xmlns="" val="26008477"/>
              </p:ext>
            </p:extLst>
          </p:nvPr>
        </p:nvGraphicFramePr>
        <p:xfrm>
          <a:off x="3635896" y="1844824"/>
          <a:ext cx="5112568" cy="3396694"/>
        </p:xfrm>
        <a:graphic>
          <a:graphicData uri="http://schemas.openxmlformats.org/drawingml/2006/table">
            <a:tbl>
              <a:tblPr firstRow="1" firstCol="1" bandRow="1">
                <a:tableStyleId>{69012ECD-51FC-41F1-AA8D-1B2483CD663E}</a:tableStyleId>
              </a:tblPr>
              <a:tblGrid>
                <a:gridCol w="2925380"/>
                <a:gridCol w="2187188"/>
              </a:tblGrid>
              <a:tr h="624824">
                <a:tc>
                  <a:txBody>
                    <a:bodyPr/>
                    <a:lstStyle/>
                    <a:p>
                      <a:pPr algn="ctr">
                        <a:lnSpc>
                          <a:spcPct val="150000"/>
                        </a:lnSpc>
                        <a:spcAft>
                          <a:spcPts val="0"/>
                        </a:spcAft>
                      </a:pPr>
                      <a:r>
                        <a:rPr lang="es-EC" sz="1600" dirty="0">
                          <a:effectLst/>
                          <a:latin typeface="+mn-lt"/>
                        </a:rPr>
                        <a:t>Características</a:t>
                      </a:r>
                      <a:endParaRPr lang="es-EC" sz="1600" b="1" dirty="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s-EC" sz="1600" baseline="0" dirty="0" smtClean="0">
                          <a:effectLst/>
                          <a:latin typeface="+mn-lt"/>
                        </a:rPr>
                        <a:t> </a:t>
                      </a:r>
                      <a:r>
                        <a:rPr lang="es-EC" sz="1600" baseline="0" dirty="0" err="1" smtClean="0">
                          <a:effectLst/>
                          <a:latin typeface="+mn-lt"/>
                        </a:rPr>
                        <a:t>LOGO!Power</a:t>
                      </a:r>
                      <a:endParaRPr lang="es-EC" sz="1600" baseline="0" dirty="0" smtClean="0">
                        <a:effectLst/>
                        <a:latin typeface="+mn-lt"/>
                      </a:endParaRPr>
                    </a:p>
                    <a:p>
                      <a:pPr algn="ctr">
                        <a:lnSpc>
                          <a:spcPct val="150000"/>
                        </a:lnSpc>
                        <a:spcAft>
                          <a:spcPts val="0"/>
                        </a:spcAft>
                      </a:pPr>
                      <a:endParaRPr lang="es-EC" sz="1600" b="1" dirty="0">
                        <a:effectLst/>
                        <a:latin typeface="+mn-lt"/>
                        <a:ea typeface="Calibri"/>
                        <a:cs typeface="Times New Roman" pitchFamily="18" charset="0"/>
                      </a:endParaRPr>
                    </a:p>
                  </a:txBody>
                  <a:tcPr marL="68580" marR="68580" marT="0" marB="0"/>
                </a:tc>
              </a:tr>
              <a:tr h="294763">
                <a:tc>
                  <a:txBody>
                    <a:bodyPr/>
                    <a:lstStyle/>
                    <a:p>
                      <a:pPr algn="ctr">
                        <a:lnSpc>
                          <a:spcPct val="150000"/>
                        </a:lnSpc>
                        <a:spcAft>
                          <a:spcPts val="0"/>
                        </a:spcAft>
                      </a:pPr>
                      <a:r>
                        <a:rPr lang="es-EC" sz="1600" b="1" dirty="0" smtClean="0">
                          <a:latin typeface="+mn-lt"/>
                          <a:ea typeface="Calibri"/>
                        </a:rPr>
                        <a:t>Tensión de Entrada</a:t>
                      </a:r>
                      <a:endParaRPr lang="es-EC" sz="1600" dirty="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s-EC" sz="1600" dirty="0" smtClean="0">
                          <a:effectLst/>
                          <a:latin typeface="+mn-lt"/>
                          <a:ea typeface="+mn-ea"/>
                          <a:cs typeface="+mn-cs"/>
                        </a:rPr>
                        <a:t>100</a:t>
                      </a:r>
                      <a:r>
                        <a:rPr lang="es-EC" sz="1600" baseline="0" dirty="0" smtClean="0">
                          <a:effectLst/>
                          <a:latin typeface="+mn-lt"/>
                          <a:ea typeface="+mn-ea"/>
                          <a:cs typeface="+mn-cs"/>
                        </a:rPr>
                        <a:t> a 240 VAC</a:t>
                      </a:r>
                      <a:endParaRPr lang="es-EC" sz="1600" dirty="0" smtClean="0">
                        <a:effectLst/>
                        <a:latin typeface="+mn-lt"/>
                        <a:ea typeface="+mn-ea"/>
                        <a:cs typeface="Times New Roman" pitchFamily="18" charset="0"/>
                      </a:endParaRPr>
                    </a:p>
                  </a:txBody>
                  <a:tcPr marL="68580" marR="68580" marT="0" marB="0"/>
                </a:tc>
              </a:tr>
              <a:tr h="294763">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mn-ea"/>
                          <a:cs typeface="+mn-cs"/>
                        </a:rPr>
                        <a:t>Tensión</a:t>
                      </a:r>
                      <a:r>
                        <a:rPr lang="es-EC" sz="1600" baseline="0" dirty="0" smtClean="0">
                          <a:effectLst/>
                          <a:latin typeface="+mn-lt"/>
                          <a:ea typeface="+mn-ea"/>
                          <a:cs typeface="+mn-cs"/>
                        </a:rPr>
                        <a:t> de salida</a:t>
                      </a:r>
                      <a:endParaRPr lang="es-EC" sz="1600" dirty="0" smtClean="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s-EC" sz="1600" baseline="0" dirty="0" smtClean="0">
                          <a:effectLst/>
                          <a:latin typeface="+mn-lt"/>
                          <a:ea typeface="+mn-ea"/>
                          <a:cs typeface="+mn-cs"/>
                        </a:rPr>
                        <a:t>24 VDC</a:t>
                      </a: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Calibri"/>
                          <a:cs typeface="Times New Roman" pitchFamily="18" charset="0"/>
                        </a:rPr>
                        <a:t>Corriente</a:t>
                      </a:r>
                      <a:r>
                        <a:rPr lang="es-EC" sz="1600" baseline="0" dirty="0" smtClean="0">
                          <a:effectLst/>
                          <a:latin typeface="+mn-lt"/>
                          <a:ea typeface="Calibri"/>
                          <a:cs typeface="Times New Roman" pitchFamily="18" charset="0"/>
                        </a:rPr>
                        <a:t> de salida</a:t>
                      </a:r>
                      <a:endParaRPr lang="es-EC" sz="1600" dirty="0" smtClean="0">
                        <a:effectLst/>
                        <a:latin typeface="+mn-lt"/>
                        <a:ea typeface="Calibri"/>
                        <a:cs typeface="Times New Roman" pitchFamily="18" charset="0"/>
                      </a:endParaRPr>
                    </a:p>
                  </a:txBody>
                  <a:tcPr marL="68580" marR="68580" marT="0" marB="0"/>
                </a:tc>
                <a:tc>
                  <a:txBody>
                    <a:bodyPr/>
                    <a:lstStyle/>
                    <a:p>
                      <a:pPr algn="ctr">
                        <a:lnSpc>
                          <a:spcPct val="150000"/>
                        </a:lnSpc>
                        <a:spcAft>
                          <a:spcPts val="0"/>
                        </a:spcAft>
                        <a:buFont typeface="Arial" pitchFamily="34" charset="0"/>
                        <a:buNone/>
                      </a:pPr>
                      <a:r>
                        <a:rPr lang="es-EC" sz="1600" baseline="0" dirty="0" smtClean="0">
                          <a:effectLst/>
                          <a:latin typeface="+mn-lt"/>
                          <a:ea typeface="Calibri"/>
                          <a:cs typeface="Times New Roman" pitchFamily="18" charset="0"/>
                        </a:rPr>
                        <a:t>2.5 A</a:t>
                      </a: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Calibri"/>
                          <a:cs typeface="Times New Roman" pitchFamily="18" charset="0"/>
                        </a:rPr>
                        <a:t>Potencia de salida Max.</a:t>
                      </a:r>
                    </a:p>
                  </a:txBody>
                  <a:tcPr marL="68580" marR="68580" marT="0" marB="0"/>
                </a:tc>
                <a:tc>
                  <a:txBody>
                    <a:bodyPr/>
                    <a:lstStyle/>
                    <a:p>
                      <a:pPr algn="ctr">
                        <a:lnSpc>
                          <a:spcPct val="150000"/>
                        </a:lnSpc>
                        <a:spcAft>
                          <a:spcPts val="0"/>
                        </a:spcAft>
                        <a:buFont typeface="Arial" pitchFamily="34" charset="0"/>
                        <a:buNone/>
                      </a:pPr>
                      <a:r>
                        <a:rPr lang="es-EC" sz="1800" kern="1200" baseline="0" dirty="0" smtClean="0">
                          <a:solidFill>
                            <a:schemeClr val="tx1"/>
                          </a:solidFill>
                          <a:effectLst/>
                          <a:latin typeface="+mn-lt"/>
                          <a:ea typeface="+mn-ea"/>
                          <a:cs typeface="+mn-cs"/>
                        </a:rPr>
                        <a:t>70 W</a:t>
                      </a:r>
                      <a:endParaRPr lang="es-EC" sz="1600" baseline="0" dirty="0" smtClean="0">
                        <a:effectLst/>
                        <a:latin typeface="+mn-lt"/>
                        <a:ea typeface="Calibri"/>
                        <a:cs typeface="Times New Roman" pitchFamily="18" charset="0"/>
                      </a:endParaRP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Calibri"/>
                          <a:cs typeface="Times New Roman" pitchFamily="18" charset="0"/>
                        </a:rPr>
                        <a:t>Temperaturas</a:t>
                      </a:r>
                      <a:r>
                        <a:rPr lang="es-EC" sz="1600" baseline="0" dirty="0" smtClean="0">
                          <a:effectLst/>
                          <a:latin typeface="+mn-lt"/>
                          <a:ea typeface="Calibri"/>
                          <a:cs typeface="Times New Roman" pitchFamily="18" charset="0"/>
                        </a:rPr>
                        <a:t> de funcionamiento</a:t>
                      </a:r>
                      <a:endParaRPr lang="es-EC" sz="1600" dirty="0" smtClean="0">
                        <a:effectLst/>
                        <a:latin typeface="+mn-lt"/>
                        <a:ea typeface="Calibri"/>
                        <a:cs typeface="Times New Roman" pitchFamily="18" charset="0"/>
                      </a:endParaRPr>
                    </a:p>
                  </a:txBody>
                  <a:tcPr marL="68580" marR="68580" marT="0" marB="0"/>
                </a:tc>
                <a:tc>
                  <a:txBody>
                    <a:bodyPr/>
                    <a:lstStyle/>
                    <a:p>
                      <a:pPr algn="ctr">
                        <a:lnSpc>
                          <a:spcPct val="150000"/>
                        </a:lnSpc>
                        <a:spcAft>
                          <a:spcPts val="0"/>
                        </a:spcAft>
                        <a:buFont typeface="Arial" pitchFamily="34" charset="0"/>
                        <a:buNone/>
                      </a:pPr>
                      <a:r>
                        <a:rPr lang="es-EC" sz="1600" baseline="0" dirty="0" smtClean="0">
                          <a:effectLst/>
                          <a:latin typeface="+mn-lt"/>
                          <a:ea typeface="Calibri"/>
                          <a:cs typeface="Times New Roman" pitchFamily="18" charset="0"/>
                        </a:rPr>
                        <a:t>-20°C a 55°C</a:t>
                      </a:r>
                    </a:p>
                  </a:txBody>
                  <a:tcPr marL="68580" marR="68580" marT="0" marB="0"/>
                </a:tc>
              </a:tr>
            </a:tbl>
          </a:graphicData>
        </a:graphic>
      </p:graphicFrame>
    </p:spTree>
    <p:extLst>
      <p:ext uri="{BB962C8B-B14F-4D97-AF65-F5344CB8AC3E}">
        <p14:creationId xmlns:p14="http://schemas.microsoft.com/office/powerpoint/2010/main" xmlns="" val="33620561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Text Box 5"/>
          <p:cNvSpPr txBox="1">
            <a:spLocks noChangeArrowheads="1"/>
          </p:cNvSpPr>
          <p:nvPr/>
        </p:nvSpPr>
        <p:spPr bwMode="auto">
          <a:xfrm>
            <a:off x="2399604" y="682120"/>
            <a:ext cx="3752630" cy="523220"/>
          </a:xfrm>
          <a:prstGeom prst="rect">
            <a:avLst/>
          </a:prstGeom>
          <a:noFill/>
          <a:ln w="9525">
            <a:noFill/>
            <a:miter lim="800000"/>
            <a:headEnd/>
            <a:tailEnd/>
          </a:ln>
          <a:effectLst/>
        </p:spPr>
        <p:txBody>
          <a:bodyPr wrap="none">
            <a:spAutoFit/>
          </a:bodyPr>
          <a:lstStyle/>
          <a:p>
            <a:pPr algn="ctr"/>
            <a:r>
              <a:rPr lang="es-ES" sz="2800" b="1" dirty="0" smtClean="0">
                <a:effectLst>
                  <a:outerShdw blurRad="38100" dist="38100" dir="2700000" algn="tl">
                    <a:srgbClr val="C0C0C0"/>
                  </a:outerShdw>
                </a:effectLst>
              </a:rPr>
              <a:t>DESTILACIÓN DE AGUA</a:t>
            </a:r>
            <a:endParaRPr lang="es-ES" sz="2800" b="1" dirty="0">
              <a:effectLst>
                <a:outerShdw blurRad="38100" dist="38100" dir="2700000" algn="tl">
                  <a:srgbClr val="C0C0C0"/>
                </a:outerShdw>
              </a:effectLst>
            </a:endParaRPr>
          </a:p>
        </p:txBody>
      </p:sp>
      <p:sp>
        <p:nvSpPr>
          <p:cNvPr id="6" name="6 Marcador de contenido"/>
          <p:cNvSpPr txBox="1">
            <a:spLocks/>
          </p:cNvSpPr>
          <p:nvPr/>
        </p:nvSpPr>
        <p:spPr>
          <a:xfrm>
            <a:off x="857093" y="1484784"/>
            <a:ext cx="7416824" cy="2088232"/>
          </a:xfrm>
          <a:prstGeom prst="rect">
            <a:avLst/>
          </a:prstGeom>
        </p:spPr>
        <p:txBody>
          <a:bodyPr>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just"/>
            <a:r>
              <a:rPr lang="es-EC" sz="1800" dirty="0">
                <a:solidFill>
                  <a:schemeClr val="tx1"/>
                </a:solidFill>
              </a:rPr>
              <a:t>La Destilación es un proceso de purificación del agua por cambio de fases. El agua se evapora desprendiéndose de la mayoría de los contaminantes. El vapor producido es condensado. Algunos contaminantes de bajo peso molecular pueden ser arrastrados por el vapor de agua. Básicamente </a:t>
            </a:r>
            <a:r>
              <a:rPr lang="es-EC" sz="1800" dirty="0" smtClean="0">
                <a:solidFill>
                  <a:schemeClr val="tx1"/>
                </a:solidFill>
              </a:rPr>
              <a:t>se usan tres </a:t>
            </a:r>
            <a:r>
              <a:rPr lang="es-EC" sz="1800" dirty="0">
                <a:solidFill>
                  <a:schemeClr val="tx1"/>
                </a:solidFill>
              </a:rPr>
              <a:t>tipos de destiladores </a:t>
            </a:r>
            <a:r>
              <a:rPr lang="es-EC" sz="1800" dirty="0" smtClean="0">
                <a:solidFill>
                  <a:schemeClr val="tx1"/>
                </a:solidFill>
              </a:rPr>
              <a:t>: </a:t>
            </a:r>
            <a:endParaRPr lang="es-EC" sz="1800" dirty="0">
              <a:solidFill>
                <a:schemeClr val="tx1"/>
              </a:solidFill>
            </a:endParaRPr>
          </a:p>
        </p:txBody>
      </p:sp>
      <p:pic>
        <p:nvPicPr>
          <p:cNvPr id="7" name="6 Imagen"/>
          <p:cNvPicPr/>
          <p:nvPr/>
        </p:nvPicPr>
        <p:blipFill>
          <a:blip r:embed="rId4" cstate="print"/>
          <a:stretch>
            <a:fillRect/>
          </a:stretch>
        </p:blipFill>
        <p:spPr>
          <a:xfrm>
            <a:off x="1691680" y="3176100"/>
            <a:ext cx="2032019" cy="1656184"/>
          </a:xfrm>
          <a:prstGeom prst="rect">
            <a:avLst/>
          </a:prstGeom>
        </p:spPr>
      </p:pic>
      <p:pic>
        <p:nvPicPr>
          <p:cNvPr id="8" name="7 Imagen"/>
          <p:cNvPicPr/>
          <p:nvPr/>
        </p:nvPicPr>
        <p:blipFill>
          <a:blip r:embed="rId5" cstate="print"/>
          <a:stretch>
            <a:fillRect/>
          </a:stretch>
        </p:blipFill>
        <p:spPr>
          <a:xfrm>
            <a:off x="1982345" y="4841776"/>
            <a:ext cx="5166320" cy="2016224"/>
          </a:xfrm>
          <a:prstGeom prst="rect">
            <a:avLst/>
          </a:prstGeom>
        </p:spPr>
      </p:pic>
      <p:pic>
        <p:nvPicPr>
          <p:cNvPr id="9" name="8 Imagen"/>
          <p:cNvPicPr/>
          <p:nvPr/>
        </p:nvPicPr>
        <p:blipFill>
          <a:blip r:embed="rId6" cstate="print"/>
          <a:stretch>
            <a:fillRect/>
          </a:stretch>
        </p:blipFill>
        <p:spPr>
          <a:xfrm>
            <a:off x="4836629" y="3109203"/>
            <a:ext cx="2376264" cy="1789977"/>
          </a:xfrm>
          <a:prstGeom prst="rect">
            <a:avLst/>
          </a:prstGeom>
        </p:spPr>
      </p:pic>
    </p:spTree>
    <p:extLst>
      <p:ext uri="{BB962C8B-B14F-4D97-AF65-F5344CB8AC3E}">
        <p14:creationId xmlns:p14="http://schemas.microsoft.com/office/powerpoint/2010/main" xmlns="" val="3234804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376505" y="828001"/>
            <a:ext cx="4341253" cy="584775"/>
          </a:xfrm>
          <a:prstGeom prst="rect">
            <a:avLst/>
          </a:prstGeom>
        </p:spPr>
        <p:txBody>
          <a:bodyPr wrap="none">
            <a:spAutoFit/>
          </a:bodyPr>
          <a:lstStyle/>
          <a:p>
            <a:pPr algn="ctr"/>
            <a:r>
              <a:rPr lang="es-ES" sz="3200" b="1" dirty="0" smtClean="0"/>
              <a:t>Transductor </a:t>
            </a:r>
            <a:r>
              <a:rPr lang="es-ES" sz="3200" b="1" dirty="0"/>
              <a:t>de Presión </a:t>
            </a:r>
            <a:endParaRPr lang="es-ES" sz="3200" b="1" dirty="0">
              <a:effectLst>
                <a:outerShdw blurRad="38100" dist="38100" dir="2700000" algn="tl">
                  <a:srgbClr val="C0C0C0"/>
                </a:outerShdw>
              </a:effectLst>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7544" y="2060848"/>
            <a:ext cx="2973233" cy="2880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12" name="11 Tabla"/>
          <p:cNvGraphicFramePr>
            <a:graphicFrameLocks noGrp="1"/>
          </p:cNvGraphicFramePr>
          <p:nvPr>
            <p:extLst>
              <p:ext uri="{D42A27DB-BD31-4B8C-83A1-F6EECF244321}">
                <p14:modId xmlns:p14="http://schemas.microsoft.com/office/powerpoint/2010/main" xmlns="" val="2217651067"/>
              </p:ext>
            </p:extLst>
          </p:nvPr>
        </p:nvGraphicFramePr>
        <p:xfrm>
          <a:off x="3635896" y="1413723"/>
          <a:ext cx="5112568" cy="5225494"/>
        </p:xfrm>
        <a:graphic>
          <a:graphicData uri="http://schemas.openxmlformats.org/drawingml/2006/table">
            <a:tbl>
              <a:tblPr firstRow="1" firstCol="1" bandRow="1">
                <a:tableStyleId>{69012ECD-51FC-41F1-AA8D-1B2483CD663E}</a:tableStyleId>
              </a:tblPr>
              <a:tblGrid>
                <a:gridCol w="2925380"/>
                <a:gridCol w="2187188"/>
              </a:tblGrid>
              <a:tr h="624824">
                <a:tc>
                  <a:txBody>
                    <a:bodyPr/>
                    <a:lstStyle/>
                    <a:p>
                      <a:pPr algn="ctr">
                        <a:lnSpc>
                          <a:spcPct val="150000"/>
                        </a:lnSpc>
                        <a:spcAft>
                          <a:spcPts val="0"/>
                        </a:spcAft>
                      </a:pPr>
                      <a:r>
                        <a:rPr lang="es-EC" sz="1600" dirty="0">
                          <a:effectLst/>
                          <a:latin typeface="+mn-lt"/>
                        </a:rPr>
                        <a:t>Características</a:t>
                      </a:r>
                      <a:endParaRPr lang="es-EC" sz="1600" b="1" dirty="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es-EC" sz="1600" baseline="0" dirty="0" smtClean="0">
                          <a:effectLst/>
                          <a:latin typeface="+mn-lt"/>
                        </a:rPr>
                        <a:t> TP</a:t>
                      </a:r>
                    </a:p>
                    <a:p>
                      <a:pPr algn="ctr">
                        <a:lnSpc>
                          <a:spcPct val="150000"/>
                        </a:lnSpc>
                        <a:spcAft>
                          <a:spcPts val="0"/>
                        </a:spcAft>
                      </a:pPr>
                      <a:endParaRPr lang="es-EC" sz="1600" b="1" dirty="0">
                        <a:effectLst/>
                        <a:latin typeface="+mn-lt"/>
                        <a:ea typeface="Calibri"/>
                        <a:cs typeface="Times New Roman" pitchFamily="18" charset="0"/>
                      </a:endParaRPr>
                    </a:p>
                  </a:txBody>
                  <a:tcPr marL="68580" marR="68580" marT="0" marB="0"/>
                </a:tc>
              </a:tr>
              <a:tr h="294763">
                <a:tc>
                  <a:txBody>
                    <a:bodyPr/>
                    <a:lstStyle/>
                    <a:p>
                      <a:pPr algn="ctr">
                        <a:lnSpc>
                          <a:spcPct val="150000"/>
                        </a:lnSpc>
                        <a:spcAft>
                          <a:spcPts val="0"/>
                        </a:spcAft>
                      </a:pPr>
                      <a:r>
                        <a:rPr lang="es-ES" sz="1600" b="1" dirty="0" smtClean="0">
                          <a:latin typeface="+mn-lt"/>
                          <a:ea typeface="Calibri"/>
                        </a:rPr>
                        <a:t>Rango de medición (seleccionable) entrada</a:t>
                      </a:r>
                      <a:endParaRPr lang="es-EC" sz="1600" dirty="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it-IT" sz="1600" baseline="0" dirty="0" smtClean="0">
                          <a:effectLst/>
                          <a:latin typeface="+mn-lt"/>
                          <a:ea typeface="+mn-ea"/>
                          <a:cs typeface="+mn-cs"/>
                        </a:rPr>
                        <a:t>4-20 mA</a:t>
                      </a:r>
                    </a:p>
                    <a:p>
                      <a:pPr algn="ctr">
                        <a:lnSpc>
                          <a:spcPct val="150000"/>
                        </a:lnSpc>
                        <a:spcAft>
                          <a:spcPts val="0"/>
                        </a:spcAft>
                      </a:pPr>
                      <a:r>
                        <a:rPr lang="it-IT" sz="1600" baseline="0" dirty="0" smtClean="0">
                          <a:effectLst/>
                          <a:latin typeface="+mn-lt"/>
                          <a:ea typeface="+mn-ea"/>
                          <a:cs typeface="+mn-cs"/>
                        </a:rPr>
                        <a:t>0-20 mA</a:t>
                      </a:r>
                    </a:p>
                    <a:p>
                      <a:pPr algn="ctr">
                        <a:lnSpc>
                          <a:spcPct val="150000"/>
                        </a:lnSpc>
                        <a:spcAft>
                          <a:spcPts val="0"/>
                        </a:spcAft>
                      </a:pPr>
                      <a:r>
                        <a:rPr lang="it-IT" sz="1600" baseline="0" dirty="0" smtClean="0">
                          <a:effectLst/>
                          <a:latin typeface="+mn-lt"/>
                          <a:ea typeface="+mn-ea"/>
                          <a:cs typeface="+mn-cs"/>
                        </a:rPr>
                        <a:t>1-5 V</a:t>
                      </a:r>
                    </a:p>
                  </a:txBody>
                  <a:tcPr marL="68580" marR="68580" marT="0" marB="0"/>
                </a:tc>
              </a:tr>
              <a:tr h="294763">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baseline="0" dirty="0" smtClean="0">
                          <a:effectLst/>
                          <a:latin typeface="+mn-lt"/>
                          <a:ea typeface="+mn-ea"/>
                          <a:cs typeface="+mn-cs"/>
                        </a:rPr>
                        <a:t>Salida</a:t>
                      </a:r>
                      <a:endParaRPr lang="es-EC" sz="1600" dirty="0" smtClean="0">
                        <a:effectLst/>
                        <a:latin typeface="+mn-lt"/>
                        <a:ea typeface="Calibri"/>
                        <a:cs typeface="Times New Roman" pitchFamily="18" charset="0"/>
                      </a:endParaRPr>
                    </a:p>
                  </a:txBody>
                  <a:tcPr marL="68580" marR="68580" marT="0" marB="0"/>
                </a:tc>
                <a:tc>
                  <a:txBody>
                    <a:bodyPr/>
                    <a:lstStyle/>
                    <a:p>
                      <a:pPr algn="ctr">
                        <a:lnSpc>
                          <a:spcPct val="150000"/>
                        </a:lnSpc>
                        <a:spcAft>
                          <a:spcPts val="0"/>
                        </a:spcAft>
                      </a:pPr>
                      <a:r>
                        <a:rPr lang="fi-FI" sz="1600" baseline="0" dirty="0" smtClean="0">
                          <a:effectLst/>
                          <a:latin typeface="+mn-lt"/>
                          <a:ea typeface="+mn-ea"/>
                          <a:cs typeface="+mn-cs"/>
                        </a:rPr>
                        <a:t>3-15 PSI</a:t>
                      </a:r>
                    </a:p>
                    <a:p>
                      <a:pPr algn="ctr">
                        <a:lnSpc>
                          <a:spcPct val="150000"/>
                        </a:lnSpc>
                        <a:spcAft>
                          <a:spcPts val="0"/>
                        </a:spcAft>
                      </a:pPr>
                      <a:r>
                        <a:rPr lang="fi-FI" sz="1600" baseline="0" dirty="0" smtClean="0">
                          <a:effectLst/>
                          <a:latin typeface="+mn-lt"/>
                          <a:ea typeface="+mn-ea"/>
                          <a:cs typeface="+mn-cs"/>
                        </a:rPr>
                        <a:t>2-18 PSI</a:t>
                      </a:r>
                    </a:p>
                    <a:p>
                      <a:pPr algn="ctr">
                        <a:lnSpc>
                          <a:spcPct val="150000"/>
                        </a:lnSpc>
                        <a:spcAft>
                          <a:spcPts val="0"/>
                        </a:spcAft>
                      </a:pPr>
                      <a:r>
                        <a:rPr lang="fi-FI" sz="1600" baseline="0" dirty="0" smtClean="0">
                          <a:effectLst/>
                          <a:latin typeface="+mn-lt"/>
                          <a:ea typeface="+mn-ea"/>
                          <a:cs typeface="+mn-cs"/>
                        </a:rPr>
                        <a:t>6-20 PSI</a:t>
                      </a:r>
                    </a:p>
                    <a:p>
                      <a:pPr algn="ctr">
                        <a:lnSpc>
                          <a:spcPct val="150000"/>
                        </a:lnSpc>
                        <a:spcAft>
                          <a:spcPts val="0"/>
                        </a:spcAft>
                      </a:pPr>
                      <a:r>
                        <a:rPr lang="fi-FI" sz="1600" baseline="0" dirty="0" smtClean="0">
                          <a:effectLst/>
                          <a:latin typeface="+mn-lt"/>
                          <a:ea typeface="+mn-ea"/>
                          <a:cs typeface="+mn-cs"/>
                        </a:rPr>
                        <a:t>20-100 KPA</a:t>
                      </a: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Calibri"/>
                          <a:cs typeface="Times New Roman" pitchFamily="18" charset="0"/>
                        </a:rPr>
                        <a:t>Tensión de Alimentación</a:t>
                      </a:r>
                    </a:p>
                  </a:txBody>
                  <a:tcPr marL="68580" marR="68580" marT="0" marB="0"/>
                </a:tc>
                <a:tc>
                  <a:txBody>
                    <a:bodyPr/>
                    <a:lstStyle/>
                    <a:p>
                      <a:pPr algn="ctr">
                        <a:lnSpc>
                          <a:spcPct val="150000"/>
                        </a:lnSpc>
                        <a:spcAft>
                          <a:spcPts val="0"/>
                        </a:spcAft>
                        <a:buFont typeface="Arial" pitchFamily="34" charset="0"/>
                        <a:buNone/>
                      </a:pPr>
                      <a:r>
                        <a:rPr lang="es-EC" sz="1600" baseline="0" dirty="0" smtClean="0">
                          <a:effectLst/>
                          <a:latin typeface="+mn-lt"/>
                          <a:ea typeface="Calibri"/>
                          <a:cs typeface="Times New Roman" pitchFamily="18" charset="0"/>
                        </a:rPr>
                        <a:t>24 VDC</a:t>
                      </a: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Calibri"/>
                          <a:cs typeface="Times New Roman" pitchFamily="18" charset="0"/>
                        </a:rPr>
                        <a:t>Temperatura operativa</a:t>
                      </a:r>
                    </a:p>
                  </a:txBody>
                  <a:tcPr marL="68580" marR="68580" marT="0" marB="0"/>
                </a:tc>
                <a:tc>
                  <a:txBody>
                    <a:bodyPr/>
                    <a:lstStyle/>
                    <a:p>
                      <a:pPr algn="ctr">
                        <a:lnSpc>
                          <a:spcPct val="150000"/>
                        </a:lnSpc>
                        <a:spcAft>
                          <a:spcPts val="0"/>
                        </a:spcAft>
                        <a:buFont typeface="Arial" pitchFamily="34" charset="0"/>
                        <a:buNone/>
                      </a:pPr>
                      <a:r>
                        <a:rPr lang="es-EC" sz="1600" baseline="0" dirty="0" smtClean="0">
                          <a:effectLst/>
                          <a:latin typeface="+mn-lt"/>
                          <a:ea typeface="Calibri"/>
                          <a:cs typeface="Times New Roman" pitchFamily="18" charset="0"/>
                        </a:rPr>
                        <a:t>+10 ...+250 </a:t>
                      </a:r>
                      <a:r>
                        <a:rPr lang="es-EC" sz="1600" baseline="0" dirty="0" err="1" smtClean="0">
                          <a:effectLst/>
                          <a:latin typeface="+mn-lt"/>
                          <a:ea typeface="Calibri"/>
                          <a:cs typeface="Times New Roman" pitchFamily="18" charset="0"/>
                        </a:rPr>
                        <a:t>ºC</a:t>
                      </a:r>
                      <a:endParaRPr lang="es-EC" sz="1600" baseline="0" dirty="0" smtClean="0">
                        <a:effectLst/>
                        <a:latin typeface="+mn-lt"/>
                        <a:ea typeface="Calibri"/>
                        <a:cs typeface="Times New Roman" pitchFamily="18" charset="0"/>
                      </a:endParaRPr>
                    </a:p>
                  </a:txBody>
                  <a:tcPr marL="68580" marR="68580" marT="0" marB="0"/>
                </a:tc>
              </a:tr>
              <a:tr h="601067">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600" dirty="0" smtClean="0">
                          <a:effectLst/>
                          <a:latin typeface="+mn-lt"/>
                          <a:ea typeface="Calibri"/>
                          <a:cs typeface="Times New Roman" pitchFamily="18" charset="0"/>
                        </a:rPr>
                        <a:t>Medio</a:t>
                      </a:r>
                    </a:p>
                  </a:txBody>
                  <a:tcPr marL="68580" marR="68580" marT="0" marB="0"/>
                </a:tc>
                <a:tc>
                  <a:txBody>
                    <a:bodyPr/>
                    <a:lstStyle/>
                    <a:p>
                      <a:pPr algn="ctr">
                        <a:lnSpc>
                          <a:spcPct val="150000"/>
                        </a:lnSpc>
                        <a:spcAft>
                          <a:spcPts val="0"/>
                        </a:spcAft>
                        <a:buFont typeface="Arial" pitchFamily="34" charset="0"/>
                        <a:buNone/>
                      </a:pPr>
                      <a:r>
                        <a:rPr lang="es-EC" sz="1600" baseline="0" dirty="0" smtClean="0">
                          <a:effectLst/>
                          <a:latin typeface="+mn-lt"/>
                          <a:ea typeface="Calibri"/>
                          <a:cs typeface="Times New Roman" pitchFamily="18" charset="0"/>
                        </a:rPr>
                        <a:t>-</a:t>
                      </a:r>
                      <a:r>
                        <a:rPr lang="es-ES" sz="1600" baseline="0" dirty="0" smtClean="0">
                          <a:effectLst/>
                          <a:latin typeface="+mn-lt"/>
                          <a:ea typeface="Calibri"/>
                          <a:cs typeface="Times New Roman" pitchFamily="18" charset="0"/>
                        </a:rPr>
                        <a:t>aire y gases no agresivos</a:t>
                      </a:r>
                      <a:endParaRPr lang="es-EC" sz="1600" baseline="0" dirty="0" smtClean="0">
                        <a:effectLst/>
                        <a:latin typeface="+mn-lt"/>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xmlns="" val="2931903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990905" y="945169"/>
            <a:ext cx="3088539"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IMPLEMENTACIÓN</a:t>
            </a:r>
            <a:endParaRPr lang="es-ES" sz="2800" b="1" dirty="0">
              <a:effectLst>
                <a:outerShdw blurRad="38100" dist="38100" dir="2700000" algn="tl">
                  <a:srgbClr val="C0C0C0"/>
                </a:outerShdw>
              </a:effectLst>
            </a:endParaRPr>
          </a:p>
        </p:txBody>
      </p:sp>
      <p:pic>
        <p:nvPicPr>
          <p:cNvPr id="10" name="9 Imagen"/>
          <p:cNvPicPr/>
          <p:nvPr/>
        </p:nvPicPr>
        <p:blipFill>
          <a:blip r:embed="rId4" cstate="print"/>
          <a:stretch>
            <a:fillRect/>
          </a:stretch>
        </p:blipFill>
        <p:spPr>
          <a:xfrm>
            <a:off x="683568" y="1556792"/>
            <a:ext cx="8046640" cy="4104456"/>
          </a:xfrm>
          <a:prstGeom prst="rect">
            <a:avLst/>
          </a:prstGeom>
        </p:spPr>
      </p:pic>
    </p:spTree>
    <p:extLst>
      <p:ext uri="{BB962C8B-B14F-4D97-AF65-F5344CB8AC3E}">
        <p14:creationId xmlns:p14="http://schemas.microsoft.com/office/powerpoint/2010/main" xmlns="" val="34912393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202546" y="2598003"/>
            <a:ext cx="5033750" cy="830997"/>
          </a:xfrm>
          <a:prstGeom prst="rect">
            <a:avLst/>
          </a:prstGeom>
        </p:spPr>
        <p:txBody>
          <a:bodyPr wrap="none">
            <a:spAutoFit/>
          </a:bodyPr>
          <a:lstStyle/>
          <a:p>
            <a:pPr algn="ctr"/>
            <a:r>
              <a:rPr lang="es-ES" sz="4800" b="1" dirty="0" smtClean="0">
                <a:effectLst>
                  <a:outerShdw blurRad="38100" dist="38100" dir="2700000" algn="tl">
                    <a:srgbClr val="C0C0C0"/>
                  </a:outerShdw>
                </a:effectLst>
              </a:rPr>
              <a:t>DIAGRAMAS  PLC  </a:t>
            </a:r>
            <a:endParaRPr lang="es-ES" sz="4800" b="1" dirty="0">
              <a:effectLst>
                <a:outerShdw blurRad="38100" dist="38100" dir="2700000" algn="tl">
                  <a:srgbClr val="C0C0C0"/>
                </a:outerShdw>
              </a:effectLst>
            </a:endParaRPr>
          </a:p>
        </p:txBody>
      </p:sp>
    </p:spTree>
    <p:extLst>
      <p:ext uri="{BB962C8B-B14F-4D97-AF65-F5344CB8AC3E}">
        <p14:creationId xmlns:p14="http://schemas.microsoft.com/office/powerpoint/2010/main" xmlns="" val="25639635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753843" y="545059"/>
            <a:ext cx="3499677"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Cableado del sistema </a:t>
            </a:r>
            <a:endParaRPr lang="es-ES" sz="2800" b="1" dirty="0">
              <a:effectLst>
                <a:outerShdw blurRad="38100" dist="38100" dir="2700000" algn="tl">
                  <a:srgbClr val="C0C0C0"/>
                </a:outerShdw>
              </a:effectLst>
            </a:endParaRPr>
          </a:p>
        </p:txBody>
      </p:sp>
      <p:graphicFrame>
        <p:nvGraphicFramePr>
          <p:cNvPr id="7" name="6 Diagrama"/>
          <p:cNvGraphicFramePr/>
          <p:nvPr>
            <p:extLst>
              <p:ext uri="{D42A27DB-BD31-4B8C-83A1-F6EECF244321}">
                <p14:modId xmlns:p14="http://schemas.microsoft.com/office/powerpoint/2010/main" xmlns="" val="1499072717"/>
              </p:ext>
            </p:extLst>
          </p:nvPr>
        </p:nvGraphicFramePr>
        <p:xfrm>
          <a:off x="576472" y="2564904"/>
          <a:ext cx="8297752" cy="3312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2948" name="Picture 4" descr="http://www.elcuelgamonos.com/wp-content/uploads/2011/09/cables_electrics.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495569" y="1151063"/>
            <a:ext cx="2016224" cy="15121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476836" y="836712"/>
            <a:ext cx="3751348" cy="523220"/>
          </a:xfrm>
          <a:prstGeom prst="rect">
            <a:avLst/>
          </a:prstGeom>
        </p:spPr>
        <p:txBody>
          <a:bodyPr wrap="none">
            <a:spAutoFit/>
          </a:bodyPr>
          <a:lstStyle/>
          <a:p>
            <a:pPr algn="ctr"/>
            <a:r>
              <a:rPr lang="es-ES" sz="2800" b="1" dirty="0">
                <a:effectLst>
                  <a:outerShdw blurRad="38100" dist="38100" dir="2700000" algn="tl">
                    <a:srgbClr val="C0C0C0"/>
                  </a:outerShdw>
                </a:effectLst>
              </a:rPr>
              <a:t>Cálculo de conductores</a:t>
            </a:r>
          </a:p>
        </p:txBody>
      </p:sp>
      <p:sp>
        <p:nvSpPr>
          <p:cNvPr id="7" name="6 Rectángulo redondeado"/>
          <p:cNvSpPr/>
          <p:nvPr/>
        </p:nvSpPr>
        <p:spPr>
          <a:xfrm>
            <a:off x="1619672" y="1486249"/>
            <a:ext cx="2088232"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CAÍDA DE TENSIÓN</a:t>
            </a:r>
            <a:endParaRPr lang="es-ES" dirty="0"/>
          </a:p>
        </p:txBody>
      </p:sp>
      <p:sp>
        <p:nvSpPr>
          <p:cNvPr id="9" name="8 Rectángulo redondeado"/>
          <p:cNvSpPr/>
          <p:nvPr/>
        </p:nvSpPr>
        <p:spPr>
          <a:xfrm>
            <a:off x="5292080" y="1486249"/>
            <a:ext cx="2088232"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CAPACIDAD DE CORRIENTE</a:t>
            </a:r>
            <a:endParaRPr lang="es-ES" dirty="0"/>
          </a:p>
        </p:txBody>
      </p:sp>
      <p:pic>
        <p:nvPicPr>
          <p:cNvPr id="839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19672" y="2421071"/>
            <a:ext cx="2077059" cy="31675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397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69853" y="5588586"/>
            <a:ext cx="1826878" cy="10439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3973"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83303" y="2890409"/>
            <a:ext cx="1905786" cy="5965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39992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431369" y="574982"/>
            <a:ext cx="3751348" cy="523220"/>
          </a:xfrm>
          <a:prstGeom prst="rect">
            <a:avLst/>
          </a:prstGeom>
        </p:spPr>
        <p:txBody>
          <a:bodyPr wrap="none">
            <a:spAutoFit/>
          </a:bodyPr>
          <a:lstStyle/>
          <a:p>
            <a:pPr algn="ctr"/>
            <a:r>
              <a:rPr lang="es-ES" sz="2800" b="1" dirty="0">
                <a:effectLst>
                  <a:outerShdw blurRad="38100" dist="38100" dir="2700000" algn="tl">
                    <a:srgbClr val="C0C0C0"/>
                  </a:outerShdw>
                </a:effectLst>
              </a:rPr>
              <a:t>Cálculo de conductores</a:t>
            </a:r>
          </a:p>
        </p:txBody>
      </p:sp>
      <p:pic>
        <p:nvPicPr>
          <p:cNvPr id="12" name="11 Imagen"/>
          <p:cNvPicPr/>
          <p:nvPr/>
        </p:nvPicPr>
        <p:blipFill>
          <a:blip r:embed="rId4" cstate="print"/>
          <a:stretch>
            <a:fillRect/>
          </a:stretch>
        </p:blipFill>
        <p:spPr>
          <a:xfrm>
            <a:off x="1198319" y="5157192"/>
            <a:ext cx="1645489" cy="1359297"/>
          </a:xfrm>
          <a:prstGeom prst="rect">
            <a:avLst/>
          </a:prstGeom>
        </p:spPr>
      </p:pic>
      <p:pic>
        <p:nvPicPr>
          <p:cNvPr id="13" name="12 Imagen" descr="C:\Users\ADEKS\Downloads\fotos destilador 3\fotos destilador 3\IMG_0267.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51921" y="5229199"/>
            <a:ext cx="1791072" cy="1287289"/>
          </a:xfrm>
          <a:prstGeom prst="rect">
            <a:avLst/>
          </a:prstGeom>
          <a:noFill/>
          <a:ln>
            <a:noFill/>
          </a:ln>
        </p:spPr>
      </p:pic>
      <p:pic>
        <p:nvPicPr>
          <p:cNvPr id="14" name="13 Imagen" descr="L:\fotos destilador 4\fotos destilador 4\IMG_0294.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550124" y="5229199"/>
            <a:ext cx="1694284" cy="1287289"/>
          </a:xfrm>
          <a:prstGeom prst="rect">
            <a:avLst/>
          </a:prstGeom>
          <a:noFill/>
          <a:ln>
            <a:noFill/>
          </a:ln>
        </p:spPr>
      </p:pic>
      <p:graphicFrame>
        <p:nvGraphicFramePr>
          <p:cNvPr id="6" name="5 Tabla"/>
          <p:cNvGraphicFramePr>
            <a:graphicFrameLocks noGrp="1"/>
          </p:cNvGraphicFramePr>
          <p:nvPr>
            <p:extLst>
              <p:ext uri="{D42A27DB-BD31-4B8C-83A1-F6EECF244321}">
                <p14:modId xmlns:p14="http://schemas.microsoft.com/office/powerpoint/2010/main" xmlns="" val="744781454"/>
              </p:ext>
            </p:extLst>
          </p:nvPr>
        </p:nvGraphicFramePr>
        <p:xfrm>
          <a:off x="1115616" y="1129835"/>
          <a:ext cx="7160381" cy="3788340"/>
        </p:xfrm>
        <a:graphic>
          <a:graphicData uri="http://schemas.openxmlformats.org/drawingml/2006/table">
            <a:tbl>
              <a:tblPr firstRow="1" firstCol="1" bandRow="1">
                <a:tableStyleId>{5C22544A-7EE6-4342-B048-85BDC9FD1C3A}</a:tableStyleId>
              </a:tblPr>
              <a:tblGrid>
                <a:gridCol w="2374950"/>
                <a:gridCol w="2392142"/>
                <a:gridCol w="2393289"/>
              </a:tblGrid>
              <a:tr h="1007170">
                <a:tc>
                  <a:txBody>
                    <a:bodyPr/>
                    <a:lstStyle/>
                    <a:p>
                      <a:pPr algn="ctr">
                        <a:lnSpc>
                          <a:spcPct val="150000"/>
                        </a:lnSpc>
                        <a:spcAft>
                          <a:spcPts val="0"/>
                        </a:spcAft>
                      </a:pPr>
                      <a:r>
                        <a:rPr lang="es-ES" sz="1600" dirty="0">
                          <a:effectLst/>
                        </a:rPr>
                        <a:t>Circuitos</a:t>
                      </a:r>
                      <a:endParaRPr lang="es-ES" sz="16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600">
                          <a:effectLst/>
                        </a:rPr>
                        <a:t>Cálculo del conductor por caída de tensión </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600">
                          <a:effectLst/>
                        </a:rPr>
                        <a:t>Cálculo del conductor por corriente</a:t>
                      </a:r>
                      <a:endParaRPr lang="es-ES" sz="1600">
                        <a:effectLst/>
                        <a:latin typeface="Times New Roman"/>
                        <a:ea typeface="Calibri"/>
                        <a:cs typeface="Times New Roman"/>
                      </a:endParaRPr>
                    </a:p>
                  </a:txBody>
                  <a:tcPr marL="68580" marR="68580" marT="0" marB="0"/>
                </a:tc>
              </a:tr>
              <a:tr h="659065">
                <a:tc>
                  <a:txBody>
                    <a:bodyPr/>
                    <a:lstStyle/>
                    <a:p>
                      <a:pPr algn="ctr">
                        <a:lnSpc>
                          <a:spcPct val="150000"/>
                        </a:lnSpc>
                        <a:spcAft>
                          <a:spcPts val="0"/>
                        </a:spcAft>
                      </a:pPr>
                      <a:r>
                        <a:rPr lang="es-ES" sz="1600">
                          <a:effectLst/>
                        </a:rPr>
                        <a:t>PLC y sus módulos</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600" dirty="0">
                          <a:effectLst/>
                        </a:rPr>
                        <a:t>19</a:t>
                      </a:r>
                      <a:endParaRPr lang="es-ES" sz="16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600">
                          <a:effectLst/>
                        </a:rPr>
                        <a:t>20</a:t>
                      </a:r>
                      <a:endParaRPr lang="es-ES" sz="1600">
                        <a:effectLst/>
                        <a:latin typeface="Times New Roman"/>
                        <a:ea typeface="Calibri"/>
                        <a:cs typeface="Times New Roman"/>
                      </a:endParaRPr>
                    </a:p>
                  </a:txBody>
                  <a:tcPr marL="68580" marR="68580" marT="0" marB="0"/>
                </a:tc>
              </a:tr>
              <a:tr h="659065">
                <a:tc>
                  <a:txBody>
                    <a:bodyPr/>
                    <a:lstStyle/>
                    <a:p>
                      <a:pPr algn="ctr">
                        <a:lnSpc>
                          <a:spcPct val="150000"/>
                        </a:lnSpc>
                        <a:spcAft>
                          <a:spcPts val="0"/>
                        </a:spcAft>
                      </a:pPr>
                      <a:r>
                        <a:rPr lang="es-EC" sz="1600">
                          <a:effectLst/>
                        </a:rPr>
                        <a:t>Relés, Electroválvulas</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600">
                          <a:effectLst/>
                        </a:rPr>
                        <a:t>18</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600">
                          <a:effectLst/>
                        </a:rPr>
                        <a:t>16</a:t>
                      </a:r>
                      <a:endParaRPr lang="es-ES" sz="1600">
                        <a:effectLst/>
                        <a:latin typeface="Times New Roman"/>
                        <a:ea typeface="Calibri"/>
                        <a:cs typeface="Times New Roman"/>
                      </a:endParaRPr>
                    </a:p>
                  </a:txBody>
                  <a:tcPr marL="68580" marR="68580" marT="0" marB="0"/>
                </a:tc>
              </a:tr>
              <a:tr h="691761">
                <a:tc>
                  <a:txBody>
                    <a:bodyPr/>
                    <a:lstStyle/>
                    <a:p>
                      <a:pPr algn="ctr">
                        <a:lnSpc>
                          <a:spcPct val="150000"/>
                        </a:lnSpc>
                        <a:spcAft>
                          <a:spcPts val="0"/>
                        </a:spcAft>
                      </a:pPr>
                      <a:r>
                        <a:rPr lang="es-ES" sz="1600">
                          <a:effectLst/>
                        </a:rPr>
                        <a:t>Fuentes y Alarma Acústica</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600">
                          <a:effectLst/>
                        </a:rPr>
                        <a:t>21</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600">
                          <a:effectLst/>
                        </a:rPr>
                        <a:t>22</a:t>
                      </a:r>
                      <a:endParaRPr lang="es-ES" sz="1600">
                        <a:effectLst/>
                        <a:latin typeface="Times New Roman"/>
                        <a:ea typeface="Calibri"/>
                        <a:cs typeface="Times New Roman"/>
                      </a:endParaRPr>
                    </a:p>
                  </a:txBody>
                  <a:tcPr marL="68580" marR="68580" marT="0" marB="0"/>
                </a:tc>
              </a:tr>
              <a:tr h="691761">
                <a:tc>
                  <a:txBody>
                    <a:bodyPr/>
                    <a:lstStyle/>
                    <a:p>
                      <a:pPr algn="ctr">
                        <a:lnSpc>
                          <a:spcPct val="150000"/>
                        </a:lnSpc>
                        <a:spcAft>
                          <a:spcPts val="0"/>
                        </a:spcAft>
                      </a:pPr>
                      <a:r>
                        <a:rPr lang="es-ES" sz="1600">
                          <a:effectLst/>
                        </a:rPr>
                        <a:t>Potencia (Bomba de Agua)</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600">
                          <a:effectLst/>
                        </a:rPr>
                        <a:t>14</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1600" dirty="0">
                          <a:effectLst/>
                        </a:rPr>
                        <a:t>14</a:t>
                      </a:r>
                      <a:endParaRPr lang="es-ES" sz="1600" dirty="0">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xmlns="" val="20013011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3387019" y="545059"/>
            <a:ext cx="1859805" cy="461665"/>
          </a:xfrm>
          <a:prstGeom prst="rect">
            <a:avLst/>
          </a:prstGeom>
        </p:spPr>
        <p:txBody>
          <a:bodyPr wrap="none">
            <a:spAutoFit/>
          </a:bodyPr>
          <a:lstStyle/>
          <a:p>
            <a:pPr algn="ctr"/>
            <a:r>
              <a:rPr lang="es-ES" sz="2400" b="1" dirty="0" smtClean="0">
                <a:effectLst>
                  <a:outerShdw blurRad="38100" dist="38100" dir="2700000" algn="tl">
                    <a:srgbClr val="C0C0C0"/>
                  </a:outerShdw>
                </a:effectLst>
              </a:rPr>
              <a:t>Conductores</a:t>
            </a:r>
            <a:endParaRPr lang="es-ES" sz="2400" b="1" dirty="0">
              <a:effectLst>
                <a:outerShdw blurRad="38100" dist="38100" dir="2700000" algn="tl">
                  <a:srgbClr val="C0C0C0"/>
                </a:outerShdw>
              </a:effectLst>
            </a:endParaRPr>
          </a:p>
        </p:txBody>
      </p:sp>
      <p:pic>
        <p:nvPicPr>
          <p:cNvPr id="8601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22528" y="1014550"/>
            <a:ext cx="2106166" cy="55107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6019"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128694" y="1014550"/>
            <a:ext cx="667442" cy="55107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52466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496403" y="545059"/>
            <a:ext cx="3671198" cy="461665"/>
          </a:xfrm>
          <a:prstGeom prst="rect">
            <a:avLst/>
          </a:prstGeom>
        </p:spPr>
        <p:txBody>
          <a:bodyPr wrap="none">
            <a:spAutoFit/>
          </a:bodyPr>
          <a:lstStyle/>
          <a:p>
            <a:pPr algn="ctr"/>
            <a:r>
              <a:rPr lang="es-ES" sz="2400" b="1" dirty="0" smtClean="0">
                <a:effectLst>
                  <a:outerShdw blurRad="38100" dist="38100" dir="2700000" algn="tl">
                    <a:srgbClr val="C0C0C0"/>
                  </a:outerShdw>
                </a:effectLst>
              </a:rPr>
              <a:t>NORMAS NEC UTILIZADAS</a:t>
            </a:r>
            <a:endParaRPr lang="es-ES" sz="2400" b="1" dirty="0">
              <a:effectLst>
                <a:outerShdw blurRad="38100" dist="38100" dir="2700000" algn="tl">
                  <a:srgbClr val="C0C0C0"/>
                </a:outerShdw>
              </a:effectLst>
            </a:endParaRPr>
          </a:p>
        </p:txBody>
      </p:sp>
      <p:pic>
        <p:nvPicPr>
          <p:cNvPr id="8704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31258" y="975456"/>
            <a:ext cx="4480100" cy="57445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7044"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87956" y="2116039"/>
            <a:ext cx="3274680" cy="3463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435877" y="945169"/>
            <a:ext cx="6808531" cy="461665"/>
          </a:xfrm>
          <a:prstGeom prst="rect">
            <a:avLst/>
          </a:prstGeom>
        </p:spPr>
        <p:txBody>
          <a:bodyPr wrap="none">
            <a:spAutoFit/>
          </a:bodyPr>
          <a:lstStyle/>
          <a:p>
            <a:pPr algn="ctr"/>
            <a:r>
              <a:rPr lang="es-ES" sz="2400" b="1" dirty="0" smtClean="0">
                <a:effectLst>
                  <a:outerShdw blurRad="38100" dist="38100" dir="2700000" algn="tl">
                    <a:srgbClr val="C0C0C0"/>
                  </a:outerShdw>
                </a:effectLst>
              </a:rPr>
              <a:t>IMPLEMENTACIÓN DE LA RED DE COMUNICACIÓN</a:t>
            </a:r>
            <a:endParaRPr lang="es-ES" sz="2400" b="1" dirty="0">
              <a:effectLst>
                <a:outerShdw blurRad="38100" dist="38100" dir="2700000" algn="tl">
                  <a:srgbClr val="C0C0C0"/>
                </a:outerShdw>
              </a:effectLst>
            </a:endParaRPr>
          </a:p>
        </p:txBody>
      </p:sp>
      <p:pic>
        <p:nvPicPr>
          <p:cNvPr id="7" name="6 Imagen"/>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47864" y="1484784"/>
            <a:ext cx="5236827" cy="2762571"/>
          </a:xfrm>
          <a:prstGeom prst="rect">
            <a:avLst/>
          </a:prstGeom>
          <a:noFill/>
          <a:ln>
            <a:noFill/>
          </a:ln>
        </p:spPr>
      </p:pic>
      <p:pic>
        <p:nvPicPr>
          <p:cNvPr id="9" name="8 Imagen"/>
          <p:cNvPicPr/>
          <p:nvPr/>
        </p:nvPicPr>
        <p:blipFill>
          <a:blip r:embed="rId5" cstate="print"/>
          <a:stretch>
            <a:fillRect/>
          </a:stretch>
        </p:blipFill>
        <p:spPr>
          <a:xfrm>
            <a:off x="-33511" y="1772816"/>
            <a:ext cx="3381375" cy="1381125"/>
          </a:xfrm>
          <a:prstGeom prst="rect">
            <a:avLst/>
          </a:prstGeom>
        </p:spPr>
      </p:pic>
      <p:pic>
        <p:nvPicPr>
          <p:cNvPr id="10" name="9 Imagen"/>
          <p:cNvPicPr/>
          <p:nvPr/>
        </p:nvPicPr>
        <p:blipFill>
          <a:blip r:embed="rId6" cstate="print"/>
          <a:stretch>
            <a:fillRect/>
          </a:stretch>
        </p:blipFill>
        <p:spPr>
          <a:xfrm>
            <a:off x="1714168" y="4153056"/>
            <a:ext cx="5888728" cy="2565221"/>
          </a:xfrm>
          <a:prstGeom prst="rect">
            <a:avLst/>
          </a:prstGeom>
        </p:spPr>
      </p:pic>
    </p:spTree>
    <p:extLst>
      <p:ext uri="{BB962C8B-B14F-4D97-AF65-F5344CB8AC3E}">
        <p14:creationId xmlns:p14="http://schemas.microsoft.com/office/powerpoint/2010/main" xmlns="" val="21802707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248710" y="1105580"/>
            <a:ext cx="6995698"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SISTEMA IMPLEMENTADO Y FUNCIONANDO</a:t>
            </a:r>
            <a:endParaRPr lang="es-ES" sz="2800" b="1" dirty="0">
              <a:effectLst>
                <a:outerShdw blurRad="38100" dist="38100" dir="2700000" algn="tl">
                  <a:srgbClr val="C0C0C0"/>
                </a:outerShdw>
              </a:effectLst>
            </a:endParaRPr>
          </a:p>
        </p:txBody>
      </p:sp>
      <p:pic>
        <p:nvPicPr>
          <p:cNvPr id="6" name="5 Imagen" descr="C:\Users\ADEKS\Desktop\abierto1.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02084" y="1708467"/>
            <a:ext cx="2865859" cy="4384829"/>
          </a:xfrm>
          <a:prstGeom prst="rect">
            <a:avLst/>
          </a:prstGeom>
          <a:noFill/>
          <a:ln>
            <a:noFill/>
          </a:ln>
        </p:spPr>
      </p:pic>
      <p:pic>
        <p:nvPicPr>
          <p:cNvPr id="7" name="6 Imagen"/>
          <p:cNvPicPr/>
          <p:nvPr/>
        </p:nvPicPr>
        <p:blipFill>
          <a:blip r:embed="rId5" cstate="print"/>
          <a:stretch>
            <a:fillRect/>
          </a:stretch>
        </p:blipFill>
        <p:spPr>
          <a:xfrm>
            <a:off x="4307053" y="2225436"/>
            <a:ext cx="4446240" cy="3350890"/>
          </a:xfrm>
          <a:prstGeom prst="rect">
            <a:avLst/>
          </a:prstGeom>
        </p:spPr>
      </p:pic>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Text Box 5"/>
          <p:cNvSpPr txBox="1">
            <a:spLocks noChangeArrowheads="1"/>
          </p:cNvSpPr>
          <p:nvPr/>
        </p:nvSpPr>
        <p:spPr bwMode="auto">
          <a:xfrm>
            <a:off x="1475656" y="889556"/>
            <a:ext cx="5953874" cy="523220"/>
          </a:xfrm>
          <a:prstGeom prst="rect">
            <a:avLst/>
          </a:prstGeom>
          <a:noFill/>
          <a:ln w="9525">
            <a:noFill/>
            <a:miter lim="800000"/>
            <a:headEnd/>
            <a:tailEnd/>
          </a:ln>
          <a:effectLst/>
        </p:spPr>
        <p:txBody>
          <a:bodyPr wrap="none">
            <a:spAutoFit/>
          </a:bodyPr>
          <a:lstStyle/>
          <a:p>
            <a:pPr algn="ctr"/>
            <a:r>
              <a:rPr lang="es-ES" sz="2800" b="1" dirty="0" smtClean="0">
                <a:effectLst>
                  <a:outerShdw blurRad="38100" dist="38100" dir="2700000" algn="tl">
                    <a:srgbClr val="C0C0C0"/>
                  </a:outerShdw>
                </a:effectLst>
              </a:rPr>
              <a:t>DESTILADOR DE AGUA OLSA QV-2000</a:t>
            </a:r>
            <a:endParaRPr lang="es-ES" sz="2800" b="1" dirty="0">
              <a:effectLst>
                <a:outerShdw blurRad="38100" dist="38100" dir="2700000" algn="tl">
                  <a:srgbClr val="C0C0C0"/>
                </a:outerShdw>
              </a:effectLst>
            </a:endParaRPr>
          </a:p>
        </p:txBody>
      </p:sp>
      <p:pic>
        <p:nvPicPr>
          <p:cNvPr id="6" name="5 Imagen" descr="J:\fotos destilador\IMG_0086.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5536" y="1772816"/>
            <a:ext cx="4664725" cy="3672408"/>
          </a:xfrm>
          <a:prstGeom prst="rect">
            <a:avLst/>
          </a:prstGeom>
          <a:noFill/>
          <a:ln>
            <a:noFill/>
          </a:ln>
        </p:spPr>
      </p:pic>
      <p:graphicFrame>
        <p:nvGraphicFramePr>
          <p:cNvPr id="7" name="6 Tabla"/>
          <p:cNvGraphicFramePr>
            <a:graphicFrameLocks noGrp="1"/>
          </p:cNvGraphicFramePr>
          <p:nvPr>
            <p:extLst>
              <p:ext uri="{D42A27DB-BD31-4B8C-83A1-F6EECF244321}">
                <p14:modId xmlns:p14="http://schemas.microsoft.com/office/powerpoint/2010/main" xmlns="" val="702204004"/>
              </p:ext>
            </p:extLst>
          </p:nvPr>
        </p:nvGraphicFramePr>
        <p:xfrm>
          <a:off x="5292080" y="1772816"/>
          <a:ext cx="3396512" cy="4204364"/>
        </p:xfrm>
        <a:graphic>
          <a:graphicData uri="http://schemas.openxmlformats.org/drawingml/2006/table">
            <a:tbl>
              <a:tblPr firstRow="1" firstCol="1" bandRow="1">
                <a:tableStyleId>{5C22544A-7EE6-4342-B048-85BDC9FD1C3A}</a:tableStyleId>
              </a:tblPr>
              <a:tblGrid>
                <a:gridCol w="1698256"/>
                <a:gridCol w="1698256"/>
              </a:tblGrid>
              <a:tr h="363884">
                <a:tc>
                  <a:txBody>
                    <a:bodyPr/>
                    <a:lstStyle/>
                    <a:p>
                      <a:pPr algn="ctr">
                        <a:lnSpc>
                          <a:spcPct val="150000"/>
                        </a:lnSpc>
                        <a:spcAft>
                          <a:spcPts val="0"/>
                        </a:spcAft>
                      </a:pPr>
                      <a:r>
                        <a:rPr lang="es-EC" sz="1200" dirty="0">
                          <a:effectLst/>
                        </a:rPr>
                        <a:t>Dimensiones:</a:t>
                      </a:r>
                      <a:endParaRPr lang="es-ES" sz="12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200">
                          <a:effectLst/>
                        </a:rPr>
                        <a:t>3,5 m x 1,2 m x 3 m </a:t>
                      </a:r>
                      <a:endParaRPr lang="es-ES" sz="1200">
                        <a:effectLst/>
                        <a:latin typeface="Times New Roman"/>
                        <a:ea typeface="Calibri"/>
                        <a:cs typeface="Times New Roman"/>
                      </a:endParaRPr>
                    </a:p>
                  </a:txBody>
                  <a:tcPr marL="68580" marR="68580" marT="0" marB="0"/>
                </a:tc>
              </a:tr>
              <a:tr h="363884">
                <a:tc>
                  <a:txBody>
                    <a:bodyPr/>
                    <a:lstStyle/>
                    <a:p>
                      <a:pPr algn="ctr">
                        <a:lnSpc>
                          <a:spcPct val="150000"/>
                        </a:lnSpc>
                        <a:spcAft>
                          <a:spcPts val="0"/>
                        </a:spcAft>
                      </a:pPr>
                      <a:r>
                        <a:rPr lang="es-EC" sz="1200">
                          <a:effectLst/>
                        </a:rPr>
                        <a:t>Alimentación eléctrica: </a:t>
                      </a:r>
                      <a:endParaRPr lang="es-ES" sz="12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200">
                          <a:effectLst/>
                        </a:rPr>
                        <a:t>220 V 60 Hz 3 Ph (Max. variación +/- 5%)</a:t>
                      </a:r>
                      <a:endParaRPr lang="es-ES" sz="1200">
                        <a:effectLst/>
                        <a:latin typeface="Times New Roman"/>
                        <a:ea typeface="Calibri"/>
                        <a:cs typeface="Times New Roman"/>
                      </a:endParaRPr>
                    </a:p>
                  </a:txBody>
                  <a:tcPr marL="68580" marR="68580" marT="0" marB="0"/>
                </a:tc>
              </a:tr>
              <a:tr h="363884">
                <a:tc>
                  <a:txBody>
                    <a:bodyPr/>
                    <a:lstStyle/>
                    <a:p>
                      <a:pPr algn="ctr">
                        <a:lnSpc>
                          <a:spcPct val="150000"/>
                        </a:lnSpc>
                        <a:spcAft>
                          <a:spcPts val="0"/>
                        </a:spcAft>
                      </a:pPr>
                      <a:r>
                        <a:rPr lang="es-EC" sz="1200">
                          <a:effectLst/>
                        </a:rPr>
                        <a:t>Suministro de aire comprimido:</a:t>
                      </a:r>
                      <a:endParaRPr lang="es-ES" sz="12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200">
                          <a:effectLst/>
                        </a:rPr>
                        <a:t>5-6 Bar lubricado y filtrado</a:t>
                      </a:r>
                      <a:endParaRPr lang="es-ES" sz="1200">
                        <a:effectLst/>
                        <a:latin typeface="Times New Roman"/>
                        <a:ea typeface="Calibri"/>
                        <a:cs typeface="Times New Roman"/>
                      </a:endParaRPr>
                    </a:p>
                  </a:txBody>
                  <a:tcPr marL="68580" marR="68580" marT="0" marB="0"/>
                </a:tc>
              </a:tr>
              <a:tr h="363884">
                <a:tc>
                  <a:txBody>
                    <a:bodyPr/>
                    <a:lstStyle/>
                    <a:p>
                      <a:pPr algn="ctr">
                        <a:lnSpc>
                          <a:spcPct val="150000"/>
                        </a:lnSpc>
                        <a:spcAft>
                          <a:spcPts val="0"/>
                        </a:spcAft>
                      </a:pPr>
                      <a:r>
                        <a:rPr lang="es-EC" sz="1200">
                          <a:effectLst/>
                        </a:rPr>
                        <a:t>Suministro de agua desmineralizada:</a:t>
                      </a:r>
                      <a:endParaRPr lang="es-ES" sz="12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200">
                          <a:effectLst/>
                        </a:rPr>
                        <a:t>2115 lt/h  20ºC  0,5 Bar</a:t>
                      </a:r>
                      <a:endParaRPr lang="es-ES" sz="1200">
                        <a:effectLst/>
                        <a:latin typeface="Times New Roman"/>
                        <a:ea typeface="Calibri"/>
                        <a:cs typeface="Times New Roman"/>
                      </a:endParaRPr>
                    </a:p>
                  </a:txBody>
                  <a:tcPr marL="68580" marR="68580" marT="0" marB="0"/>
                </a:tc>
              </a:tr>
              <a:tr h="1178589">
                <a:tc>
                  <a:txBody>
                    <a:bodyPr/>
                    <a:lstStyle/>
                    <a:p>
                      <a:pPr algn="ctr">
                        <a:lnSpc>
                          <a:spcPct val="150000"/>
                        </a:lnSpc>
                        <a:spcAft>
                          <a:spcPts val="0"/>
                        </a:spcAft>
                      </a:pPr>
                      <a:r>
                        <a:rPr lang="es-EC" sz="1200">
                          <a:effectLst/>
                        </a:rPr>
                        <a:t>Suministro de agua de refrigeración:</a:t>
                      </a:r>
                      <a:endParaRPr lang="es-ES" sz="12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200" dirty="0" smtClean="0">
                          <a:effectLst/>
                        </a:rPr>
                        <a:t>               , 3 </a:t>
                      </a:r>
                      <a:r>
                        <a:rPr lang="es-EC" sz="1200" dirty="0">
                          <a:effectLst/>
                        </a:rPr>
                        <a:t>Bar.  24,5 </a:t>
                      </a:r>
                      <a:r>
                        <a:rPr lang="es-EC" sz="1200" dirty="0" err="1">
                          <a:effectLst/>
                        </a:rPr>
                        <a:t>ºC</a:t>
                      </a:r>
                      <a:r>
                        <a:rPr lang="es-EC" sz="1200" dirty="0">
                          <a:effectLst/>
                        </a:rPr>
                        <a:t>  (la temperatura del agua depende de la temperatura deseada del agua destilada)</a:t>
                      </a:r>
                      <a:endParaRPr lang="es-ES" sz="1200" dirty="0">
                        <a:effectLst/>
                        <a:latin typeface="Times New Roman"/>
                        <a:ea typeface="Calibri"/>
                        <a:cs typeface="Times New Roman"/>
                      </a:endParaRPr>
                    </a:p>
                  </a:txBody>
                  <a:tcPr marL="68580" marR="68580" marT="0" marB="0"/>
                </a:tc>
              </a:tr>
              <a:tr h="771236">
                <a:tc>
                  <a:txBody>
                    <a:bodyPr/>
                    <a:lstStyle/>
                    <a:p>
                      <a:pPr algn="ctr">
                        <a:lnSpc>
                          <a:spcPct val="150000"/>
                        </a:lnSpc>
                        <a:spcAft>
                          <a:spcPts val="0"/>
                        </a:spcAft>
                      </a:pPr>
                      <a:r>
                        <a:rPr lang="es-EC" sz="1200">
                          <a:effectLst/>
                        </a:rPr>
                        <a:t>Suministro de vapor (primer efecto):</a:t>
                      </a:r>
                      <a:endParaRPr lang="es-ES" sz="12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200" dirty="0">
                          <a:effectLst/>
                        </a:rPr>
                        <a:t>Máx. 8 Bar  630 Kg/h, 1.1/2"(vapor seco de agua limpia)</a:t>
                      </a:r>
                      <a:endParaRPr lang="es-ES" sz="1200" dirty="0">
                        <a:effectLst/>
                        <a:latin typeface="Times New Roman"/>
                        <a:ea typeface="Calibri"/>
                        <a:cs typeface="Times New Roman"/>
                      </a:endParaRPr>
                    </a:p>
                  </a:txBody>
                  <a:tcPr marL="68580" marR="68580" marT="0" marB="0"/>
                </a:tc>
              </a:tr>
            </a:tbl>
          </a:graphicData>
        </a:graphic>
      </p:graphicFrame>
      <p:graphicFrame>
        <p:nvGraphicFramePr>
          <p:cNvPr id="8" name="7 Objeto"/>
          <p:cNvGraphicFramePr>
            <a:graphicFrameLocks noChangeAspect="1"/>
          </p:cNvGraphicFramePr>
          <p:nvPr>
            <p:extLst>
              <p:ext uri="{D42A27DB-BD31-4B8C-83A1-F6EECF244321}">
                <p14:modId xmlns:p14="http://schemas.microsoft.com/office/powerpoint/2010/main" xmlns="" val="2873942743"/>
              </p:ext>
            </p:extLst>
          </p:nvPr>
        </p:nvGraphicFramePr>
        <p:xfrm>
          <a:off x="7092280" y="3861048"/>
          <a:ext cx="546100" cy="203200"/>
        </p:xfrm>
        <a:graphic>
          <a:graphicData uri="http://schemas.openxmlformats.org/presentationml/2006/ole">
            <p:oleObj spid="_x0000_s1213" name="Ecuación" r:id="rId6" imgW="545626" imgH="203024" progId="Equation.3">
              <p:embed/>
            </p:oleObj>
          </a:graphicData>
        </a:graphic>
      </p:graphicFrame>
    </p:spTree>
    <p:extLst>
      <p:ext uri="{BB962C8B-B14F-4D97-AF65-F5344CB8AC3E}">
        <p14:creationId xmlns:p14="http://schemas.microsoft.com/office/powerpoint/2010/main" xmlns="" val="3234804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226173" y="899428"/>
            <a:ext cx="6785833" cy="461665"/>
          </a:xfrm>
          <a:prstGeom prst="rect">
            <a:avLst/>
          </a:prstGeom>
        </p:spPr>
        <p:txBody>
          <a:bodyPr wrap="none">
            <a:spAutoFit/>
          </a:bodyPr>
          <a:lstStyle/>
          <a:p>
            <a:pPr algn="ctr"/>
            <a:r>
              <a:rPr lang="es-ES" sz="2400" b="1" dirty="0" smtClean="0">
                <a:effectLst>
                  <a:outerShdw blurRad="38100" dist="38100" dir="2700000" algn="tl">
                    <a:srgbClr val="C0C0C0"/>
                  </a:outerShdw>
                </a:effectLst>
              </a:rPr>
              <a:t>REGLAS DE SINTONIZACIÓN DE ZIEGLER-NICHOLS </a:t>
            </a:r>
            <a:endParaRPr lang="es-ES" sz="2400" b="1" dirty="0">
              <a:effectLst>
                <a:outerShdw blurRad="38100" dist="38100" dir="2700000" algn="tl">
                  <a:srgbClr val="C0C0C0"/>
                </a:outerShdw>
              </a:effectLst>
            </a:endParaRPr>
          </a:p>
        </p:txBody>
      </p:sp>
      <p:sp>
        <p:nvSpPr>
          <p:cNvPr id="6" name="5 Rectángulo"/>
          <p:cNvSpPr/>
          <p:nvPr/>
        </p:nvSpPr>
        <p:spPr>
          <a:xfrm>
            <a:off x="2896246" y="1475492"/>
            <a:ext cx="3339376" cy="369332"/>
          </a:xfrm>
          <a:prstGeom prst="rect">
            <a:avLst/>
          </a:prstGeom>
        </p:spPr>
        <p:txBody>
          <a:bodyPr wrap="none">
            <a:spAutoFit/>
          </a:bodyPr>
          <a:lstStyle/>
          <a:p>
            <a:pPr algn="ctr"/>
            <a:r>
              <a:rPr lang="es-ES" b="1" dirty="0" smtClean="0">
                <a:effectLst>
                  <a:outerShdw blurRad="38100" dist="38100" dir="2700000" algn="tl">
                    <a:srgbClr val="C0C0C0"/>
                  </a:outerShdw>
                </a:effectLst>
              </a:rPr>
              <a:t>Método de Oscilación Sostenida</a:t>
            </a:r>
            <a:endParaRPr lang="es-ES" b="1" dirty="0">
              <a:effectLst>
                <a:outerShdw blurRad="38100" dist="38100" dir="2700000" algn="tl">
                  <a:srgbClr val="C0C0C0"/>
                </a:outerShdw>
              </a:effectLst>
            </a:endParaRPr>
          </a:p>
        </p:txBody>
      </p:sp>
      <p:graphicFrame>
        <p:nvGraphicFramePr>
          <p:cNvPr id="7" name="6 Diagrama"/>
          <p:cNvGraphicFramePr/>
          <p:nvPr>
            <p:extLst>
              <p:ext uri="{D42A27DB-BD31-4B8C-83A1-F6EECF244321}">
                <p14:modId xmlns:p14="http://schemas.microsoft.com/office/powerpoint/2010/main" xmlns="" val="3437093775"/>
              </p:ext>
            </p:extLst>
          </p:nvPr>
        </p:nvGraphicFramePr>
        <p:xfrm>
          <a:off x="683568" y="2132856"/>
          <a:ext cx="7920880" cy="18722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8066"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195736" y="4194286"/>
            <a:ext cx="4486655" cy="19585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8067"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699792" y="6260501"/>
            <a:ext cx="4292758" cy="3832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051720" y="1556792"/>
            <a:ext cx="5562741" cy="461665"/>
          </a:xfrm>
          <a:prstGeom prst="rect">
            <a:avLst/>
          </a:prstGeom>
        </p:spPr>
        <p:txBody>
          <a:bodyPr wrap="none">
            <a:spAutoFit/>
          </a:bodyPr>
          <a:lstStyle/>
          <a:p>
            <a:pPr algn="ctr"/>
            <a:r>
              <a:rPr lang="es-ES" sz="2400" b="1" dirty="0">
                <a:effectLst>
                  <a:outerShdw blurRad="38100" dist="38100" dir="2700000" algn="tl">
                    <a:srgbClr val="C0C0C0"/>
                  </a:outerShdw>
                </a:effectLst>
              </a:rPr>
              <a:t>Regla de sintonización de </a:t>
            </a:r>
            <a:r>
              <a:rPr lang="es-ES" sz="2400" b="1" dirty="0" err="1">
                <a:effectLst>
                  <a:outerShdw blurRad="38100" dist="38100" dir="2700000" algn="tl">
                    <a:srgbClr val="C0C0C0"/>
                  </a:outerShdw>
                </a:effectLst>
              </a:rPr>
              <a:t>Ziegler-Nichols</a:t>
            </a:r>
            <a:endParaRPr lang="es-ES" sz="2400" b="1" dirty="0">
              <a:effectLst>
                <a:outerShdw blurRad="38100" dist="38100" dir="2700000" algn="tl">
                  <a:srgbClr val="C0C0C0"/>
                </a:outerShdw>
              </a:effectLst>
            </a:endParaRPr>
          </a:p>
        </p:txBody>
      </p:sp>
      <p:graphicFrame>
        <p:nvGraphicFramePr>
          <p:cNvPr id="7" name="6 Objeto"/>
          <p:cNvGraphicFramePr>
            <a:graphicFrameLocks noChangeAspect="1"/>
          </p:cNvGraphicFramePr>
          <p:nvPr>
            <p:extLst>
              <p:ext uri="{D42A27DB-BD31-4B8C-83A1-F6EECF244321}">
                <p14:modId xmlns:p14="http://schemas.microsoft.com/office/powerpoint/2010/main" xmlns="" val="3764798618"/>
              </p:ext>
            </p:extLst>
          </p:nvPr>
        </p:nvGraphicFramePr>
        <p:xfrm>
          <a:off x="5364088" y="3501008"/>
          <a:ext cx="585192" cy="432048"/>
        </p:xfrm>
        <a:graphic>
          <a:graphicData uri="http://schemas.openxmlformats.org/presentationml/2006/ole">
            <p:oleObj spid="_x0000_s89246" name="Ecuación" r:id="rId5" imgW="152202" imgH="126835" progId="Equation.3">
              <p:embed/>
            </p:oleObj>
          </a:graphicData>
        </a:graphic>
      </p:graphicFrame>
      <p:graphicFrame>
        <p:nvGraphicFramePr>
          <p:cNvPr id="10" name="9 Tabla"/>
          <p:cNvGraphicFramePr>
            <a:graphicFrameLocks noGrp="1"/>
          </p:cNvGraphicFramePr>
          <p:nvPr/>
        </p:nvGraphicFramePr>
        <p:xfrm>
          <a:off x="1259631" y="2276873"/>
          <a:ext cx="7128792" cy="3278424"/>
        </p:xfrm>
        <a:graphic>
          <a:graphicData uri="http://schemas.openxmlformats.org/drawingml/2006/table">
            <a:tbl>
              <a:tblPr>
                <a:tableStyleId>{5DA37D80-6434-44D0-A028-1B22A696006F}</a:tableStyleId>
              </a:tblPr>
              <a:tblGrid>
                <a:gridCol w="1781801"/>
                <a:gridCol w="1781801"/>
                <a:gridCol w="1782595"/>
                <a:gridCol w="1782595"/>
              </a:tblGrid>
              <a:tr h="699176">
                <a:tc>
                  <a:txBody>
                    <a:bodyPr/>
                    <a:lstStyle/>
                    <a:p>
                      <a:pPr algn="ctr">
                        <a:lnSpc>
                          <a:spcPct val="150000"/>
                        </a:lnSpc>
                        <a:spcAft>
                          <a:spcPts val="0"/>
                        </a:spcAft>
                      </a:pPr>
                      <a:r>
                        <a:rPr lang="es-ES" sz="2400" b="1" dirty="0">
                          <a:latin typeface="+mn-lt"/>
                        </a:rPr>
                        <a:t>Tipo de controlador</a:t>
                      </a:r>
                      <a:endParaRPr lang="es-EC" sz="2400" b="1" dirty="0">
                        <a:latin typeface="+mn-lt"/>
                        <a:ea typeface="Calibri"/>
                        <a:cs typeface="Times New Roman"/>
                      </a:endParaRPr>
                    </a:p>
                  </a:txBody>
                  <a:tcPr marL="68580" marR="68580" marT="0" marB="0">
                    <a:solidFill>
                      <a:schemeClr val="accent1">
                        <a:lumMod val="40000"/>
                        <a:lumOff val="60000"/>
                      </a:schemeClr>
                    </a:solidFill>
                  </a:tcPr>
                </a:tc>
                <a:tc>
                  <a:txBody>
                    <a:bodyPr/>
                    <a:lstStyle/>
                    <a:p>
                      <a:pPr algn="ctr">
                        <a:lnSpc>
                          <a:spcPct val="150000"/>
                        </a:lnSpc>
                        <a:spcAft>
                          <a:spcPts val="0"/>
                        </a:spcAft>
                      </a:pPr>
                      <a:r>
                        <a:rPr lang="es-ES" sz="2400" b="1" dirty="0" err="1">
                          <a:latin typeface="+mn-lt"/>
                        </a:rPr>
                        <a:t>Kp</a:t>
                      </a:r>
                      <a:endParaRPr lang="es-EC" sz="2400" b="1" dirty="0">
                        <a:latin typeface="+mn-lt"/>
                        <a:ea typeface="Calibri"/>
                        <a:cs typeface="Times New Roman"/>
                      </a:endParaRPr>
                    </a:p>
                  </a:txBody>
                  <a:tcPr marL="68580" marR="68580" marT="0" marB="0">
                    <a:solidFill>
                      <a:schemeClr val="accent1">
                        <a:lumMod val="40000"/>
                        <a:lumOff val="60000"/>
                      </a:schemeClr>
                    </a:solidFill>
                  </a:tcPr>
                </a:tc>
                <a:tc>
                  <a:txBody>
                    <a:bodyPr/>
                    <a:lstStyle/>
                    <a:p>
                      <a:pPr algn="ctr">
                        <a:lnSpc>
                          <a:spcPct val="150000"/>
                        </a:lnSpc>
                        <a:spcAft>
                          <a:spcPts val="0"/>
                        </a:spcAft>
                      </a:pPr>
                      <a:r>
                        <a:rPr lang="es-ES" sz="2400" b="1" dirty="0">
                          <a:latin typeface="+mn-lt"/>
                        </a:rPr>
                        <a:t>Ti</a:t>
                      </a:r>
                      <a:endParaRPr lang="es-EC" sz="2400" b="1" dirty="0">
                        <a:latin typeface="+mn-lt"/>
                        <a:ea typeface="Calibri"/>
                        <a:cs typeface="Times New Roman"/>
                      </a:endParaRPr>
                    </a:p>
                  </a:txBody>
                  <a:tcPr marL="68580" marR="68580" marT="0" marB="0">
                    <a:solidFill>
                      <a:schemeClr val="accent1">
                        <a:lumMod val="40000"/>
                        <a:lumOff val="60000"/>
                      </a:schemeClr>
                    </a:solidFill>
                  </a:tcPr>
                </a:tc>
                <a:tc>
                  <a:txBody>
                    <a:bodyPr/>
                    <a:lstStyle/>
                    <a:p>
                      <a:pPr algn="ctr">
                        <a:lnSpc>
                          <a:spcPct val="150000"/>
                        </a:lnSpc>
                        <a:spcAft>
                          <a:spcPts val="0"/>
                        </a:spcAft>
                      </a:pPr>
                      <a:r>
                        <a:rPr lang="es-ES" sz="2400" b="1" dirty="0" err="1">
                          <a:latin typeface="+mn-lt"/>
                        </a:rPr>
                        <a:t>Td</a:t>
                      </a:r>
                      <a:endParaRPr lang="es-EC" sz="2400" b="1" dirty="0">
                        <a:latin typeface="+mn-lt"/>
                        <a:ea typeface="Calibri"/>
                        <a:cs typeface="Times New Roman"/>
                      </a:endParaRPr>
                    </a:p>
                  </a:txBody>
                  <a:tcPr marL="68580" marR="68580" marT="0" marB="0">
                    <a:solidFill>
                      <a:schemeClr val="accent1">
                        <a:lumMod val="40000"/>
                        <a:lumOff val="60000"/>
                      </a:schemeClr>
                    </a:solidFill>
                  </a:tcPr>
                </a:tc>
              </a:tr>
              <a:tr h="782792">
                <a:tc>
                  <a:txBody>
                    <a:bodyPr/>
                    <a:lstStyle/>
                    <a:p>
                      <a:pPr algn="ctr">
                        <a:lnSpc>
                          <a:spcPct val="150000"/>
                        </a:lnSpc>
                        <a:spcAft>
                          <a:spcPts val="0"/>
                        </a:spcAft>
                      </a:pPr>
                      <a:r>
                        <a:rPr lang="es-ES" sz="2400" b="1" dirty="0">
                          <a:latin typeface="+mn-lt"/>
                        </a:rPr>
                        <a:t>P</a:t>
                      </a:r>
                      <a:endParaRPr lang="es-EC" sz="2400" b="1" dirty="0">
                        <a:latin typeface="+mn-lt"/>
                        <a:ea typeface="Calibri"/>
                        <a:cs typeface="Times New Roman"/>
                      </a:endParaRPr>
                    </a:p>
                  </a:txBody>
                  <a:tcPr marL="68580" marR="68580" marT="0" marB="0"/>
                </a:tc>
                <a:tc>
                  <a:txBody>
                    <a:bodyPr/>
                    <a:lstStyle/>
                    <a:p>
                      <a:pPr algn="ctr">
                        <a:lnSpc>
                          <a:spcPct val="150000"/>
                        </a:lnSpc>
                        <a:spcAft>
                          <a:spcPts val="0"/>
                        </a:spcAft>
                      </a:pPr>
                      <a:r>
                        <a:rPr lang="es-ES" sz="2400">
                          <a:latin typeface="+mn-lt"/>
                        </a:rPr>
                        <a:t>0.5Kcr</a:t>
                      </a:r>
                      <a:endParaRPr lang="es-EC" sz="2400">
                        <a:latin typeface="+mn-lt"/>
                        <a:ea typeface="Calibri"/>
                        <a:cs typeface="Times New Roman"/>
                      </a:endParaRPr>
                    </a:p>
                  </a:txBody>
                  <a:tcPr marL="68580" marR="68580" marT="0" marB="0"/>
                </a:tc>
                <a:tc>
                  <a:txBody>
                    <a:bodyPr/>
                    <a:lstStyle/>
                    <a:p>
                      <a:pPr algn="ctr">
                        <a:lnSpc>
                          <a:spcPct val="150000"/>
                        </a:lnSpc>
                        <a:spcAft>
                          <a:spcPts val="0"/>
                        </a:spcAft>
                      </a:pPr>
                      <a:endParaRPr lang="es-ES" sz="2400">
                        <a:latin typeface="+mn-lt"/>
                        <a:ea typeface="Calibri"/>
                        <a:cs typeface="Times New Roman"/>
                      </a:endParaRPr>
                    </a:p>
                  </a:txBody>
                  <a:tcPr marL="68580" marR="68580" marT="0" marB="0"/>
                </a:tc>
                <a:tc>
                  <a:txBody>
                    <a:bodyPr/>
                    <a:lstStyle/>
                    <a:p>
                      <a:pPr algn="ctr">
                        <a:lnSpc>
                          <a:spcPct val="150000"/>
                        </a:lnSpc>
                        <a:spcAft>
                          <a:spcPts val="0"/>
                        </a:spcAft>
                      </a:pPr>
                      <a:r>
                        <a:rPr lang="es-ES" sz="2400">
                          <a:latin typeface="+mn-lt"/>
                        </a:rPr>
                        <a:t>0</a:t>
                      </a:r>
                      <a:endParaRPr lang="es-EC" sz="2400">
                        <a:latin typeface="+mn-lt"/>
                        <a:ea typeface="Calibri"/>
                        <a:cs typeface="Times New Roman"/>
                      </a:endParaRPr>
                    </a:p>
                  </a:txBody>
                  <a:tcPr marL="68580" marR="68580" marT="0" marB="0"/>
                </a:tc>
              </a:tr>
              <a:tr h="699176">
                <a:tc>
                  <a:txBody>
                    <a:bodyPr/>
                    <a:lstStyle/>
                    <a:p>
                      <a:pPr algn="ctr">
                        <a:lnSpc>
                          <a:spcPct val="150000"/>
                        </a:lnSpc>
                        <a:spcAft>
                          <a:spcPts val="0"/>
                        </a:spcAft>
                      </a:pPr>
                      <a:r>
                        <a:rPr lang="es-ES" sz="2400" b="1" dirty="0">
                          <a:latin typeface="+mn-lt"/>
                        </a:rPr>
                        <a:t>PI</a:t>
                      </a:r>
                      <a:endParaRPr lang="es-EC" sz="2400" b="1" dirty="0">
                        <a:latin typeface="+mn-lt"/>
                        <a:ea typeface="Calibri"/>
                        <a:cs typeface="Times New Roman"/>
                      </a:endParaRPr>
                    </a:p>
                  </a:txBody>
                  <a:tcPr marL="68580" marR="68580" marT="0" marB="0"/>
                </a:tc>
                <a:tc>
                  <a:txBody>
                    <a:bodyPr/>
                    <a:lstStyle/>
                    <a:p>
                      <a:pPr algn="ctr">
                        <a:lnSpc>
                          <a:spcPct val="150000"/>
                        </a:lnSpc>
                        <a:spcAft>
                          <a:spcPts val="0"/>
                        </a:spcAft>
                      </a:pPr>
                      <a:r>
                        <a:rPr lang="es-ES" sz="2400" dirty="0">
                          <a:latin typeface="+mn-lt"/>
                        </a:rPr>
                        <a:t>0.45Kcr</a:t>
                      </a:r>
                      <a:endParaRPr lang="es-EC" sz="2400" dirty="0">
                        <a:latin typeface="+mn-lt"/>
                        <a:ea typeface="Calibri"/>
                        <a:cs typeface="Times New Roman"/>
                      </a:endParaRPr>
                    </a:p>
                  </a:txBody>
                  <a:tcPr marL="68580" marR="68580" marT="0" marB="0"/>
                </a:tc>
                <a:tc>
                  <a:txBody>
                    <a:bodyPr/>
                    <a:lstStyle/>
                    <a:p>
                      <a:pPr algn="ctr">
                        <a:lnSpc>
                          <a:spcPct val="150000"/>
                        </a:lnSpc>
                        <a:spcAft>
                          <a:spcPts val="0"/>
                        </a:spcAft>
                      </a:pPr>
                      <a:r>
                        <a:rPr lang="es-ES" sz="2400">
                          <a:latin typeface="+mn-lt"/>
                        </a:rPr>
                        <a:t>1/1.2 Pcr </a:t>
                      </a:r>
                      <a:endParaRPr lang="es-EC" sz="2400">
                        <a:latin typeface="+mn-lt"/>
                        <a:ea typeface="Calibri"/>
                        <a:cs typeface="Times New Roman"/>
                      </a:endParaRPr>
                    </a:p>
                  </a:txBody>
                  <a:tcPr marL="68580" marR="68580" marT="0" marB="0"/>
                </a:tc>
                <a:tc>
                  <a:txBody>
                    <a:bodyPr/>
                    <a:lstStyle/>
                    <a:p>
                      <a:pPr algn="ctr">
                        <a:lnSpc>
                          <a:spcPct val="150000"/>
                        </a:lnSpc>
                        <a:spcAft>
                          <a:spcPts val="0"/>
                        </a:spcAft>
                      </a:pPr>
                      <a:r>
                        <a:rPr lang="es-ES" sz="2400">
                          <a:latin typeface="+mn-lt"/>
                        </a:rPr>
                        <a:t>0</a:t>
                      </a:r>
                      <a:endParaRPr lang="es-EC" sz="2400">
                        <a:latin typeface="+mn-lt"/>
                        <a:ea typeface="Calibri"/>
                        <a:cs typeface="Times New Roman"/>
                      </a:endParaRPr>
                    </a:p>
                  </a:txBody>
                  <a:tcPr marL="68580" marR="68580" marT="0" marB="0"/>
                </a:tc>
              </a:tr>
              <a:tr h="699176">
                <a:tc>
                  <a:txBody>
                    <a:bodyPr/>
                    <a:lstStyle/>
                    <a:p>
                      <a:pPr algn="ctr">
                        <a:lnSpc>
                          <a:spcPct val="150000"/>
                        </a:lnSpc>
                        <a:spcAft>
                          <a:spcPts val="0"/>
                        </a:spcAft>
                      </a:pPr>
                      <a:r>
                        <a:rPr lang="es-ES" sz="2400" b="1" dirty="0">
                          <a:latin typeface="+mn-lt"/>
                        </a:rPr>
                        <a:t>PID</a:t>
                      </a:r>
                      <a:endParaRPr lang="es-EC" sz="2400" b="1" dirty="0">
                        <a:latin typeface="+mn-lt"/>
                        <a:ea typeface="Calibri"/>
                        <a:cs typeface="Times New Roman"/>
                      </a:endParaRPr>
                    </a:p>
                  </a:txBody>
                  <a:tcPr marL="68580" marR="68580" marT="0" marB="0"/>
                </a:tc>
                <a:tc>
                  <a:txBody>
                    <a:bodyPr/>
                    <a:lstStyle/>
                    <a:p>
                      <a:pPr algn="ctr">
                        <a:lnSpc>
                          <a:spcPct val="150000"/>
                        </a:lnSpc>
                        <a:spcAft>
                          <a:spcPts val="0"/>
                        </a:spcAft>
                      </a:pPr>
                      <a:r>
                        <a:rPr lang="es-ES" sz="2400" dirty="0">
                          <a:latin typeface="+mn-lt"/>
                        </a:rPr>
                        <a:t>0.6Kcr</a:t>
                      </a:r>
                      <a:endParaRPr lang="es-EC" sz="2400" dirty="0">
                        <a:latin typeface="+mn-lt"/>
                        <a:ea typeface="Calibri"/>
                        <a:cs typeface="Times New Roman"/>
                      </a:endParaRPr>
                    </a:p>
                  </a:txBody>
                  <a:tcPr marL="68580" marR="68580" marT="0" marB="0"/>
                </a:tc>
                <a:tc>
                  <a:txBody>
                    <a:bodyPr/>
                    <a:lstStyle/>
                    <a:p>
                      <a:pPr algn="ctr">
                        <a:lnSpc>
                          <a:spcPct val="150000"/>
                        </a:lnSpc>
                        <a:spcAft>
                          <a:spcPts val="0"/>
                        </a:spcAft>
                      </a:pPr>
                      <a:r>
                        <a:rPr lang="es-ES" sz="2400" dirty="0">
                          <a:latin typeface="+mn-lt"/>
                        </a:rPr>
                        <a:t>0.5Pcr</a:t>
                      </a:r>
                      <a:endParaRPr lang="es-EC" sz="2400" dirty="0">
                        <a:latin typeface="+mn-lt"/>
                        <a:ea typeface="Calibri"/>
                        <a:cs typeface="Times New Roman"/>
                      </a:endParaRPr>
                    </a:p>
                  </a:txBody>
                  <a:tcPr marL="68580" marR="68580" marT="0" marB="0"/>
                </a:tc>
                <a:tc>
                  <a:txBody>
                    <a:bodyPr/>
                    <a:lstStyle/>
                    <a:p>
                      <a:pPr algn="ctr">
                        <a:lnSpc>
                          <a:spcPct val="150000"/>
                        </a:lnSpc>
                        <a:spcAft>
                          <a:spcPts val="0"/>
                        </a:spcAft>
                      </a:pPr>
                      <a:r>
                        <a:rPr lang="es-ES" sz="2400" dirty="0">
                          <a:latin typeface="+mn-lt"/>
                        </a:rPr>
                        <a:t>0.125Pcr</a:t>
                      </a:r>
                      <a:endParaRPr lang="es-EC" sz="2400" dirty="0">
                        <a:latin typeface="+mn-lt"/>
                        <a:ea typeface="Calibri"/>
                        <a:cs typeface="Times New Roman"/>
                      </a:endParaRPr>
                    </a:p>
                  </a:txBody>
                  <a:tcPr marL="68580" marR="68580" marT="0" marB="0"/>
                </a:tc>
              </a:tr>
            </a:tbl>
          </a:graphicData>
        </a:graphic>
      </p:graphicFrame>
      <p:graphicFrame>
        <p:nvGraphicFramePr>
          <p:cNvPr id="89111" name="Object 23"/>
          <p:cNvGraphicFramePr>
            <a:graphicFrameLocks noChangeAspect="1"/>
          </p:cNvGraphicFramePr>
          <p:nvPr/>
        </p:nvGraphicFramePr>
        <p:xfrm>
          <a:off x="0" y="0"/>
          <a:ext cx="152400" cy="123825"/>
        </p:xfrm>
        <a:graphic>
          <a:graphicData uri="http://schemas.openxmlformats.org/presentationml/2006/ole">
            <p:oleObj spid="_x0000_s89247" name="Ecuación" r:id="rId6" imgW="152202" imgH="126835" progId="Equation.3">
              <p:embed/>
            </p:oleObj>
          </a:graphicData>
        </a:graphic>
      </p:graphicFrame>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487167" y="836712"/>
            <a:ext cx="4245073" cy="461665"/>
          </a:xfrm>
          <a:prstGeom prst="rect">
            <a:avLst/>
          </a:prstGeom>
        </p:spPr>
        <p:txBody>
          <a:bodyPr wrap="none">
            <a:spAutoFit/>
          </a:bodyPr>
          <a:lstStyle/>
          <a:p>
            <a:pPr algn="ctr"/>
            <a:r>
              <a:rPr lang="es-ES" sz="2400" b="1" dirty="0" smtClean="0">
                <a:effectLst>
                  <a:outerShdw blurRad="38100" dist="38100" dir="2700000" algn="tl">
                    <a:srgbClr val="C0C0C0"/>
                  </a:outerShdw>
                </a:effectLst>
              </a:rPr>
              <a:t>Sintonía </a:t>
            </a:r>
            <a:r>
              <a:rPr lang="es-ES" sz="2400" b="1" dirty="0">
                <a:effectLst>
                  <a:outerShdw blurRad="38100" dist="38100" dir="2700000" algn="tl">
                    <a:srgbClr val="C0C0C0"/>
                  </a:outerShdw>
                </a:effectLst>
              </a:rPr>
              <a:t>de los parámetros PID</a:t>
            </a:r>
          </a:p>
        </p:txBody>
      </p:sp>
      <p:pic>
        <p:nvPicPr>
          <p:cNvPr id="6" name="5 Imagen"/>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15259" y="1314501"/>
            <a:ext cx="6984776" cy="2345035"/>
          </a:xfrm>
          <a:prstGeom prst="rect">
            <a:avLst/>
          </a:prstGeom>
          <a:noFill/>
          <a:ln>
            <a:noFill/>
          </a:ln>
        </p:spPr>
      </p:pic>
      <p:pic>
        <p:nvPicPr>
          <p:cNvPr id="7" name="6 Imagen"/>
          <p:cNvPicPr/>
          <p:nvPr/>
        </p:nvPicPr>
        <p:blipFill>
          <a:blip r:embed="rId5" cstate="print"/>
          <a:stretch>
            <a:fillRect/>
          </a:stretch>
        </p:blipFill>
        <p:spPr>
          <a:xfrm>
            <a:off x="1314348" y="4108183"/>
            <a:ext cx="7131650" cy="2204748"/>
          </a:xfrm>
          <a:prstGeom prst="rect">
            <a:avLst/>
          </a:prstGeom>
        </p:spPr>
      </p:pic>
      <p:pic>
        <p:nvPicPr>
          <p:cNvPr id="90114"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025237" y="3771454"/>
            <a:ext cx="1564819" cy="3065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0115"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950896" y="6396058"/>
            <a:ext cx="1858554" cy="3210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559176" y="945169"/>
            <a:ext cx="4245072" cy="461665"/>
          </a:xfrm>
          <a:prstGeom prst="rect">
            <a:avLst/>
          </a:prstGeom>
        </p:spPr>
        <p:txBody>
          <a:bodyPr wrap="none">
            <a:spAutoFit/>
          </a:bodyPr>
          <a:lstStyle/>
          <a:p>
            <a:pPr algn="ctr"/>
            <a:r>
              <a:rPr lang="es-ES" sz="2400" b="1" dirty="0" smtClean="0">
                <a:effectLst>
                  <a:outerShdw blurRad="38100" dist="38100" dir="2700000" algn="tl">
                    <a:srgbClr val="C0C0C0"/>
                  </a:outerShdw>
                </a:effectLst>
              </a:rPr>
              <a:t>Sintonía </a:t>
            </a:r>
            <a:r>
              <a:rPr lang="es-ES" sz="2400" b="1" dirty="0">
                <a:effectLst>
                  <a:outerShdw blurRad="38100" dist="38100" dir="2700000" algn="tl">
                    <a:srgbClr val="C0C0C0"/>
                  </a:outerShdw>
                </a:effectLst>
              </a:rPr>
              <a:t>de los parámetros PID</a:t>
            </a:r>
          </a:p>
        </p:txBody>
      </p:sp>
      <p:pic>
        <p:nvPicPr>
          <p:cNvPr id="10" name="9 Imagen"/>
          <p:cNvPicPr/>
          <p:nvPr/>
        </p:nvPicPr>
        <p:blipFill>
          <a:blip r:embed="rId4" cstate="print"/>
          <a:stretch>
            <a:fillRect/>
          </a:stretch>
        </p:blipFill>
        <p:spPr>
          <a:xfrm>
            <a:off x="908559" y="1413802"/>
            <a:ext cx="7537439" cy="2357652"/>
          </a:xfrm>
          <a:prstGeom prst="rect">
            <a:avLst/>
          </a:prstGeom>
        </p:spPr>
      </p:pic>
      <p:pic>
        <p:nvPicPr>
          <p:cNvPr id="11" name="10 Imagen"/>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08558" y="4197578"/>
            <a:ext cx="7537439" cy="2198480"/>
          </a:xfrm>
          <a:prstGeom prst="rect">
            <a:avLst/>
          </a:prstGeom>
          <a:noFill/>
          <a:ln>
            <a:noFill/>
          </a:ln>
        </p:spPr>
      </p:pic>
      <p:pic>
        <p:nvPicPr>
          <p:cNvPr id="91138"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63245" y="3771454"/>
            <a:ext cx="2040805" cy="367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1139"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342557" y="6372981"/>
            <a:ext cx="910009" cy="446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335162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441838" y="908720"/>
            <a:ext cx="4506426"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VALORES PARÁMETROS PID</a:t>
            </a:r>
            <a:endParaRPr lang="es-ES" sz="2800" b="1" dirty="0">
              <a:effectLst>
                <a:outerShdw blurRad="38100" dist="38100" dir="2700000" algn="tl">
                  <a:srgbClr val="C0C0C0"/>
                </a:outerShdw>
              </a:effectLst>
            </a:endParaRPr>
          </a:p>
        </p:txBody>
      </p:sp>
      <p:sp>
        <p:nvSpPr>
          <p:cNvPr id="6" name="5 Rectángulo redondeado"/>
          <p:cNvSpPr/>
          <p:nvPr/>
        </p:nvSpPr>
        <p:spPr>
          <a:xfrm>
            <a:off x="2390056" y="1484784"/>
            <a:ext cx="172819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smtClean="0"/>
              <a:t>Kcr</a:t>
            </a:r>
            <a:r>
              <a:rPr lang="es-ES" sz="2000" dirty="0" smtClean="0"/>
              <a:t>= 15</a:t>
            </a:r>
            <a:endParaRPr lang="es-ES" sz="2000" dirty="0"/>
          </a:p>
        </p:txBody>
      </p:sp>
      <p:sp>
        <p:nvSpPr>
          <p:cNvPr id="9" name="8 Rectángulo redondeado"/>
          <p:cNvSpPr/>
          <p:nvPr/>
        </p:nvSpPr>
        <p:spPr>
          <a:xfrm>
            <a:off x="5148064" y="1484784"/>
            <a:ext cx="1728192"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smtClean="0"/>
              <a:t>Pcr</a:t>
            </a:r>
            <a:r>
              <a:rPr lang="es-ES" sz="2000" dirty="0" smtClean="0"/>
              <a:t>= 800ms</a:t>
            </a:r>
            <a:endParaRPr lang="es-ES" sz="2000" dirty="0"/>
          </a:p>
        </p:txBody>
      </p:sp>
      <p:graphicFrame>
        <p:nvGraphicFramePr>
          <p:cNvPr id="10" name="9 Objeto"/>
          <p:cNvGraphicFramePr>
            <a:graphicFrameLocks noChangeAspect="1"/>
          </p:cNvGraphicFramePr>
          <p:nvPr>
            <p:extLst>
              <p:ext uri="{D42A27DB-BD31-4B8C-83A1-F6EECF244321}">
                <p14:modId xmlns:p14="http://schemas.microsoft.com/office/powerpoint/2010/main" xmlns="" val="3457816254"/>
              </p:ext>
            </p:extLst>
          </p:nvPr>
        </p:nvGraphicFramePr>
        <p:xfrm>
          <a:off x="5508104" y="3140968"/>
          <a:ext cx="662005" cy="267841"/>
        </p:xfrm>
        <a:graphic>
          <a:graphicData uri="http://schemas.openxmlformats.org/presentationml/2006/ole">
            <p:oleObj spid="_x0000_s92335" name="Ecuación" r:id="rId5" imgW="152202" imgH="126835" progId="Equation.3">
              <p:embed/>
            </p:oleObj>
          </a:graphicData>
        </a:graphic>
      </p:graphicFrame>
      <p:graphicFrame>
        <p:nvGraphicFramePr>
          <p:cNvPr id="16" name="15 Tabla"/>
          <p:cNvGraphicFramePr>
            <a:graphicFrameLocks noGrp="1"/>
          </p:cNvGraphicFramePr>
          <p:nvPr>
            <p:extLst>
              <p:ext uri="{D42A27DB-BD31-4B8C-83A1-F6EECF244321}">
                <p14:modId xmlns:p14="http://schemas.microsoft.com/office/powerpoint/2010/main" xmlns="" val="56980651"/>
              </p:ext>
            </p:extLst>
          </p:nvPr>
        </p:nvGraphicFramePr>
        <p:xfrm>
          <a:off x="1115616" y="4437112"/>
          <a:ext cx="7488832" cy="2315509"/>
        </p:xfrm>
        <a:graphic>
          <a:graphicData uri="http://schemas.openxmlformats.org/drawingml/2006/table">
            <a:tbl>
              <a:tblPr firstRow="1" firstCol="1" bandRow="1">
                <a:tableStyleId>{5C22544A-7EE6-4342-B048-85BDC9FD1C3A}</a:tableStyleId>
              </a:tblPr>
              <a:tblGrid>
                <a:gridCol w="1871791"/>
                <a:gridCol w="1871791"/>
                <a:gridCol w="1872625"/>
                <a:gridCol w="1872625"/>
              </a:tblGrid>
              <a:tr h="943909">
                <a:tc>
                  <a:txBody>
                    <a:bodyPr/>
                    <a:lstStyle/>
                    <a:p>
                      <a:pPr algn="ctr">
                        <a:lnSpc>
                          <a:spcPct val="150000"/>
                        </a:lnSpc>
                        <a:spcAft>
                          <a:spcPts val="0"/>
                        </a:spcAft>
                      </a:pPr>
                      <a:r>
                        <a:rPr lang="es-ES" sz="2000" dirty="0">
                          <a:effectLst/>
                        </a:rPr>
                        <a:t>Tipo de controlador</a:t>
                      </a:r>
                      <a:endParaRPr lang="es-ES" sz="20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dirty="0" err="1">
                          <a:effectLst/>
                        </a:rPr>
                        <a:t>Kp</a:t>
                      </a:r>
                      <a:endParaRPr lang="es-ES" sz="20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Ti</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Td</a:t>
                      </a:r>
                      <a:endParaRPr lang="es-ES" sz="2000">
                        <a:effectLst/>
                        <a:latin typeface="Times New Roman"/>
                        <a:ea typeface="Calibri"/>
                        <a:cs typeface="Times New Roman"/>
                      </a:endParaRPr>
                    </a:p>
                  </a:txBody>
                  <a:tcPr marL="68580" marR="68580" marT="0" marB="0"/>
                </a:tc>
              </a:tr>
              <a:tr h="445353">
                <a:tc>
                  <a:txBody>
                    <a:bodyPr/>
                    <a:lstStyle/>
                    <a:p>
                      <a:pPr algn="ctr">
                        <a:lnSpc>
                          <a:spcPct val="150000"/>
                        </a:lnSpc>
                        <a:spcAft>
                          <a:spcPts val="0"/>
                        </a:spcAft>
                      </a:pPr>
                      <a:r>
                        <a:rPr lang="es-ES" sz="2000">
                          <a:effectLst/>
                        </a:rPr>
                        <a:t>P</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7.5</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endParaRPr lang="es-ES" sz="20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0</a:t>
                      </a:r>
                      <a:endParaRPr lang="es-ES" sz="2000">
                        <a:effectLst/>
                        <a:latin typeface="Times New Roman"/>
                        <a:ea typeface="Calibri"/>
                        <a:cs typeface="Times New Roman"/>
                      </a:endParaRPr>
                    </a:p>
                  </a:txBody>
                  <a:tcPr marL="68580" marR="68580" marT="0" marB="0"/>
                </a:tc>
              </a:tr>
              <a:tr h="445353">
                <a:tc>
                  <a:txBody>
                    <a:bodyPr/>
                    <a:lstStyle/>
                    <a:p>
                      <a:pPr algn="ctr">
                        <a:lnSpc>
                          <a:spcPct val="150000"/>
                        </a:lnSpc>
                        <a:spcAft>
                          <a:spcPts val="0"/>
                        </a:spcAft>
                      </a:pPr>
                      <a:r>
                        <a:rPr lang="es-ES" sz="2000">
                          <a:effectLst/>
                        </a:rPr>
                        <a:t>PI</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6.75</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667 </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0</a:t>
                      </a:r>
                      <a:endParaRPr lang="es-ES" sz="2000">
                        <a:effectLst/>
                        <a:latin typeface="Times New Roman"/>
                        <a:ea typeface="Calibri"/>
                        <a:cs typeface="Times New Roman"/>
                      </a:endParaRPr>
                    </a:p>
                  </a:txBody>
                  <a:tcPr marL="68580" marR="68580" marT="0" marB="0"/>
                </a:tc>
              </a:tr>
              <a:tr h="445353">
                <a:tc>
                  <a:txBody>
                    <a:bodyPr/>
                    <a:lstStyle/>
                    <a:p>
                      <a:pPr algn="ctr">
                        <a:lnSpc>
                          <a:spcPct val="150000"/>
                        </a:lnSpc>
                        <a:spcAft>
                          <a:spcPts val="0"/>
                        </a:spcAft>
                      </a:pPr>
                      <a:r>
                        <a:rPr lang="es-ES" sz="2000">
                          <a:effectLst/>
                        </a:rPr>
                        <a:t>PID</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9</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400</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dirty="0">
                          <a:effectLst/>
                        </a:rPr>
                        <a:t>100</a:t>
                      </a:r>
                      <a:endParaRPr lang="es-ES" sz="2000" dirty="0">
                        <a:effectLst/>
                        <a:latin typeface="Times New Roman"/>
                        <a:ea typeface="Calibri"/>
                        <a:cs typeface="Times New Roman"/>
                      </a:endParaRPr>
                    </a:p>
                  </a:txBody>
                  <a:tcPr marL="68580" marR="68580" marT="0" marB="0"/>
                </a:tc>
              </a:tr>
            </a:tbl>
          </a:graphicData>
        </a:graphic>
      </p:graphicFrame>
      <p:graphicFrame>
        <p:nvGraphicFramePr>
          <p:cNvPr id="17" name="16 Objeto"/>
          <p:cNvGraphicFramePr>
            <a:graphicFrameLocks noChangeAspect="1"/>
          </p:cNvGraphicFramePr>
          <p:nvPr>
            <p:extLst>
              <p:ext uri="{D42A27DB-BD31-4B8C-83A1-F6EECF244321}">
                <p14:modId xmlns:p14="http://schemas.microsoft.com/office/powerpoint/2010/main" xmlns="" val="881162335"/>
              </p:ext>
            </p:extLst>
          </p:nvPr>
        </p:nvGraphicFramePr>
        <p:xfrm>
          <a:off x="5599096" y="5445224"/>
          <a:ext cx="391485" cy="267841"/>
        </p:xfrm>
        <a:graphic>
          <a:graphicData uri="http://schemas.openxmlformats.org/presentationml/2006/ole">
            <p:oleObj spid="_x0000_s92336" name="Ecuación" r:id="rId6" imgW="152202" imgH="126835" progId="Equation.3">
              <p:embed/>
            </p:oleObj>
          </a:graphicData>
        </a:graphic>
      </p:graphicFrame>
      <p:graphicFrame>
        <p:nvGraphicFramePr>
          <p:cNvPr id="12" name="11 Tabla"/>
          <p:cNvGraphicFramePr>
            <a:graphicFrameLocks noGrp="1"/>
          </p:cNvGraphicFramePr>
          <p:nvPr/>
        </p:nvGraphicFramePr>
        <p:xfrm>
          <a:off x="1187624" y="2132856"/>
          <a:ext cx="7344816" cy="2304766"/>
        </p:xfrm>
        <a:graphic>
          <a:graphicData uri="http://schemas.openxmlformats.org/drawingml/2006/table">
            <a:tbl>
              <a:tblPr>
                <a:tableStyleId>{5DA37D80-6434-44D0-A028-1B22A696006F}</a:tableStyleId>
              </a:tblPr>
              <a:tblGrid>
                <a:gridCol w="1835795"/>
                <a:gridCol w="1835795"/>
                <a:gridCol w="1836613"/>
                <a:gridCol w="1836613"/>
              </a:tblGrid>
              <a:tr h="902738">
                <a:tc>
                  <a:txBody>
                    <a:bodyPr/>
                    <a:lstStyle/>
                    <a:p>
                      <a:pPr algn="ctr">
                        <a:lnSpc>
                          <a:spcPct val="150000"/>
                        </a:lnSpc>
                        <a:spcAft>
                          <a:spcPts val="0"/>
                        </a:spcAft>
                      </a:pPr>
                      <a:r>
                        <a:rPr lang="es-ES" sz="2000" b="1" dirty="0">
                          <a:latin typeface="+mn-lt"/>
                        </a:rPr>
                        <a:t>Tipo de controlador</a:t>
                      </a:r>
                      <a:endParaRPr lang="es-EC" sz="2000" b="1" dirty="0">
                        <a:latin typeface="+mn-lt"/>
                        <a:ea typeface="Calibri"/>
                        <a:cs typeface="Times New Roman"/>
                      </a:endParaRPr>
                    </a:p>
                  </a:txBody>
                  <a:tcPr marL="68580" marR="68580" marT="0" marB="0">
                    <a:solidFill>
                      <a:schemeClr val="accent1">
                        <a:lumMod val="40000"/>
                        <a:lumOff val="60000"/>
                      </a:schemeClr>
                    </a:solidFill>
                  </a:tcPr>
                </a:tc>
                <a:tc>
                  <a:txBody>
                    <a:bodyPr/>
                    <a:lstStyle/>
                    <a:p>
                      <a:pPr algn="ctr">
                        <a:lnSpc>
                          <a:spcPct val="150000"/>
                        </a:lnSpc>
                        <a:spcAft>
                          <a:spcPts val="0"/>
                        </a:spcAft>
                      </a:pPr>
                      <a:r>
                        <a:rPr lang="es-ES" sz="2000" b="1" dirty="0" err="1">
                          <a:latin typeface="+mn-lt"/>
                        </a:rPr>
                        <a:t>Kp</a:t>
                      </a:r>
                      <a:endParaRPr lang="es-EC" sz="2000" b="1" dirty="0">
                        <a:latin typeface="+mn-lt"/>
                        <a:ea typeface="Calibri"/>
                        <a:cs typeface="Times New Roman"/>
                      </a:endParaRPr>
                    </a:p>
                  </a:txBody>
                  <a:tcPr marL="68580" marR="68580" marT="0" marB="0">
                    <a:solidFill>
                      <a:schemeClr val="accent1">
                        <a:lumMod val="40000"/>
                        <a:lumOff val="60000"/>
                      </a:schemeClr>
                    </a:solidFill>
                  </a:tcPr>
                </a:tc>
                <a:tc>
                  <a:txBody>
                    <a:bodyPr/>
                    <a:lstStyle/>
                    <a:p>
                      <a:pPr algn="ctr">
                        <a:lnSpc>
                          <a:spcPct val="150000"/>
                        </a:lnSpc>
                        <a:spcAft>
                          <a:spcPts val="0"/>
                        </a:spcAft>
                      </a:pPr>
                      <a:r>
                        <a:rPr lang="es-ES" sz="2000" b="1" dirty="0">
                          <a:latin typeface="+mn-lt"/>
                        </a:rPr>
                        <a:t>Ti</a:t>
                      </a:r>
                      <a:endParaRPr lang="es-EC" sz="2000" b="1" dirty="0">
                        <a:latin typeface="+mn-lt"/>
                        <a:ea typeface="Calibri"/>
                        <a:cs typeface="Times New Roman"/>
                      </a:endParaRPr>
                    </a:p>
                  </a:txBody>
                  <a:tcPr marL="68580" marR="68580" marT="0" marB="0">
                    <a:solidFill>
                      <a:schemeClr val="accent1">
                        <a:lumMod val="40000"/>
                        <a:lumOff val="60000"/>
                      </a:schemeClr>
                    </a:solidFill>
                  </a:tcPr>
                </a:tc>
                <a:tc>
                  <a:txBody>
                    <a:bodyPr/>
                    <a:lstStyle/>
                    <a:p>
                      <a:pPr algn="ctr">
                        <a:lnSpc>
                          <a:spcPct val="150000"/>
                        </a:lnSpc>
                        <a:spcAft>
                          <a:spcPts val="0"/>
                        </a:spcAft>
                      </a:pPr>
                      <a:r>
                        <a:rPr lang="es-ES" sz="2000" b="1" dirty="0" err="1">
                          <a:latin typeface="+mn-lt"/>
                        </a:rPr>
                        <a:t>Td</a:t>
                      </a:r>
                      <a:endParaRPr lang="es-EC" sz="2000" b="1" dirty="0">
                        <a:latin typeface="+mn-lt"/>
                        <a:ea typeface="Calibri"/>
                        <a:cs typeface="Times New Roman"/>
                      </a:endParaRPr>
                    </a:p>
                  </a:txBody>
                  <a:tcPr marL="68580" marR="68580" marT="0" marB="0">
                    <a:solidFill>
                      <a:schemeClr val="accent1">
                        <a:lumMod val="40000"/>
                        <a:lumOff val="60000"/>
                      </a:schemeClr>
                    </a:solidFill>
                  </a:tcPr>
                </a:tc>
              </a:tr>
              <a:tr h="475966">
                <a:tc>
                  <a:txBody>
                    <a:bodyPr/>
                    <a:lstStyle/>
                    <a:p>
                      <a:pPr algn="ctr">
                        <a:lnSpc>
                          <a:spcPct val="150000"/>
                        </a:lnSpc>
                        <a:spcAft>
                          <a:spcPts val="0"/>
                        </a:spcAft>
                      </a:pPr>
                      <a:r>
                        <a:rPr lang="es-ES" sz="2000" b="1" dirty="0">
                          <a:latin typeface="+mn-lt"/>
                        </a:rPr>
                        <a:t>P</a:t>
                      </a:r>
                      <a:endParaRPr lang="es-EC" sz="2000" b="1" dirty="0">
                        <a:latin typeface="+mn-lt"/>
                        <a:ea typeface="Calibri"/>
                        <a:cs typeface="Times New Roman"/>
                      </a:endParaRPr>
                    </a:p>
                  </a:txBody>
                  <a:tcPr marL="68580" marR="68580" marT="0" marB="0"/>
                </a:tc>
                <a:tc>
                  <a:txBody>
                    <a:bodyPr/>
                    <a:lstStyle/>
                    <a:p>
                      <a:pPr algn="ctr">
                        <a:lnSpc>
                          <a:spcPct val="150000"/>
                        </a:lnSpc>
                        <a:spcAft>
                          <a:spcPts val="0"/>
                        </a:spcAft>
                      </a:pPr>
                      <a:r>
                        <a:rPr lang="es-ES" sz="2000">
                          <a:latin typeface="+mn-lt"/>
                        </a:rPr>
                        <a:t>0.5Kcr</a:t>
                      </a:r>
                      <a:endParaRPr lang="es-EC" sz="2000">
                        <a:latin typeface="+mn-lt"/>
                        <a:ea typeface="Calibri"/>
                        <a:cs typeface="Times New Roman"/>
                      </a:endParaRPr>
                    </a:p>
                  </a:txBody>
                  <a:tcPr marL="68580" marR="68580" marT="0" marB="0"/>
                </a:tc>
                <a:tc>
                  <a:txBody>
                    <a:bodyPr/>
                    <a:lstStyle/>
                    <a:p>
                      <a:pPr algn="ctr">
                        <a:lnSpc>
                          <a:spcPct val="150000"/>
                        </a:lnSpc>
                        <a:spcAft>
                          <a:spcPts val="0"/>
                        </a:spcAft>
                      </a:pPr>
                      <a:endParaRPr lang="es-ES" sz="2000" dirty="0">
                        <a:latin typeface="+mn-lt"/>
                        <a:ea typeface="Calibri"/>
                        <a:cs typeface="Times New Roman"/>
                      </a:endParaRPr>
                    </a:p>
                  </a:txBody>
                  <a:tcPr marL="68580" marR="68580" marT="0" marB="0"/>
                </a:tc>
                <a:tc>
                  <a:txBody>
                    <a:bodyPr/>
                    <a:lstStyle/>
                    <a:p>
                      <a:pPr algn="ctr">
                        <a:lnSpc>
                          <a:spcPct val="150000"/>
                        </a:lnSpc>
                        <a:spcAft>
                          <a:spcPts val="0"/>
                        </a:spcAft>
                      </a:pPr>
                      <a:r>
                        <a:rPr lang="es-ES" sz="2000">
                          <a:latin typeface="+mn-lt"/>
                        </a:rPr>
                        <a:t>0</a:t>
                      </a:r>
                      <a:endParaRPr lang="es-EC" sz="2000">
                        <a:latin typeface="+mn-lt"/>
                        <a:ea typeface="Calibri"/>
                        <a:cs typeface="Times New Roman"/>
                      </a:endParaRPr>
                    </a:p>
                  </a:txBody>
                  <a:tcPr marL="68580" marR="68580" marT="0" marB="0"/>
                </a:tc>
              </a:tr>
              <a:tr h="426772">
                <a:tc>
                  <a:txBody>
                    <a:bodyPr/>
                    <a:lstStyle/>
                    <a:p>
                      <a:pPr algn="ctr">
                        <a:lnSpc>
                          <a:spcPct val="150000"/>
                        </a:lnSpc>
                        <a:spcAft>
                          <a:spcPts val="0"/>
                        </a:spcAft>
                      </a:pPr>
                      <a:r>
                        <a:rPr lang="es-ES" sz="2000" b="1" dirty="0">
                          <a:latin typeface="+mn-lt"/>
                        </a:rPr>
                        <a:t>PI</a:t>
                      </a:r>
                      <a:endParaRPr lang="es-EC" sz="2000" b="1" dirty="0">
                        <a:latin typeface="+mn-lt"/>
                        <a:ea typeface="Calibri"/>
                        <a:cs typeface="Times New Roman"/>
                      </a:endParaRPr>
                    </a:p>
                  </a:txBody>
                  <a:tcPr marL="68580" marR="68580" marT="0" marB="0"/>
                </a:tc>
                <a:tc>
                  <a:txBody>
                    <a:bodyPr/>
                    <a:lstStyle/>
                    <a:p>
                      <a:pPr algn="ctr">
                        <a:lnSpc>
                          <a:spcPct val="150000"/>
                        </a:lnSpc>
                        <a:spcAft>
                          <a:spcPts val="0"/>
                        </a:spcAft>
                      </a:pPr>
                      <a:r>
                        <a:rPr lang="es-ES" sz="2000" dirty="0">
                          <a:latin typeface="+mn-lt"/>
                        </a:rPr>
                        <a:t>0.45Kcr</a:t>
                      </a:r>
                      <a:endParaRPr lang="es-EC" sz="2000" dirty="0">
                        <a:latin typeface="+mn-lt"/>
                        <a:ea typeface="Calibri"/>
                        <a:cs typeface="Times New Roman"/>
                      </a:endParaRPr>
                    </a:p>
                  </a:txBody>
                  <a:tcPr marL="68580" marR="68580" marT="0" marB="0"/>
                </a:tc>
                <a:tc>
                  <a:txBody>
                    <a:bodyPr/>
                    <a:lstStyle/>
                    <a:p>
                      <a:pPr algn="ctr">
                        <a:lnSpc>
                          <a:spcPct val="150000"/>
                        </a:lnSpc>
                        <a:spcAft>
                          <a:spcPts val="0"/>
                        </a:spcAft>
                      </a:pPr>
                      <a:r>
                        <a:rPr lang="es-ES" sz="2000" dirty="0">
                          <a:latin typeface="+mn-lt"/>
                        </a:rPr>
                        <a:t>1/1.2 </a:t>
                      </a:r>
                      <a:r>
                        <a:rPr lang="es-ES" sz="2000" dirty="0" err="1">
                          <a:latin typeface="+mn-lt"/>
                        </a:rPr>
                        <a:t>Pcr</a:t>
                      </a:r>
                      <a:r>
                        <a:rPr lang="es-ES" sz="2000" dirty="0">
                          <a:latin typeface="+mn-lt"/>
                        </a:rPr>
                        <a:t> </a:t>
                      </a:r>
                      <a:endParaRPr lang="es-EC" sz="2000" dirty="0">
                        <a:latin typeface="+mn-lt"/>
                        <a:ea typeface="Calibri"/>
                        <a:cs typeface="Times New Roman"/>
                      </a:endParaRPr>
                    </a:p>
                  </a:txBody>
                  <a:tcPr marL="68580" marR="68580" marT="0" marB="0"/>
                </a:tc>
                <a:tc>
                  <a:txBody>
                    <a:bodyPr/>
                    <a:lstStyle/>
                    <a:p>
                      <a:pPr algn="ctr">
                        <a:lnSpc>
                          <a:spcPct val="150000"/>
                        </a:lnSpc>
                        <a:spcAft>
                          <a:spcPts val="0"/>
                        </a:spcAft>
                      </a:pPr>
                      <a:r>
                        <a:rPr lang="es-ES" sz="2000" dirty="0">
                          <a:latin typeface="+mn-lt"/>
                        </a:rPr>
                        <a:t>0</a:t>
                      </a:r>
                      <a:endParaRPr lang="es-EC" sz="2000" dirty="0">
                        <a:latin typeface="+mn-lt"/>
                        <a:ea typeface="Calibri"/>
                        <a:cs typeface="Times New Roman"/>
                      </a:endParaRPr>
                    </a:p>
                  </a:txBody>
                  <a:tcPr marL="68580" marR="68580" marT="0" marB="0"/>
                </a:tc>
              </a:tr>
              <a:tr h="426772">
                <a:tc>
                  <a:txBody>
                    <a:bodyPr/>
                    <a:lstStyle/>
                    <a:p>
                      <a:pPr algn="ctr">
                        <a:lnSpc>
                          <a:spcPct val="150000"/>
                        </a:lnSpc>
                        <a:spcAft>
                          <a:spcPts val="0"/>
                        </a:spcAft>
                      </a:pPr>
                      <a:r>
                        <a:rPr lang="es-ES" sz="2000" b="1" dirty="0">
                          <a:latin typeface="+mn-lt"/>
                        </a:rPr>
                        <a:t>PID</a:t>
                      </a:r>
                      <a:endParaRPr lang="es-EC" sz="2000" b="1" dirty="0">
                        <a:latin typeface="+mn-lt"/>
                        <a:ea typeface="Calibri"/>
                        <a:cs typeface="Times New Roman"/>
                      </a:endParaRPr>
                    </a:p>
                  </a:txBody>
                  <a:tcPr marL="68580" marR="68580" marT="0" marB="0"/>
                </a:tc>
                <a:tc>
                  <a:txBody>
                    <a:bodyPr/>
                    <a:lstStyle/>
                    <a:p>
                      <a:pPr algn="ctr">
                        <a:lnSpc>
                          <a:spcPct val="150000"/>
                        </a:lnSpc>
                        <a:spcAft>
                          <a:spcPts val="0"/>
                        </a:spcAft>
                      </a:pPr>
                      <a:r>
                        <a:rPr lang="es-ES" sz="2000" dirty="0">
                          <a:latin typeface="+mn-lt"/>
                        </a:rPr>
                        <a:t>0.6Kcr</a:t>
                      </a:r>
                      <a:endParaRPr lang="es-EC" sz="2000" dirty="0">
                        <a:latin typeface="+mn-lt"/>
                        <a:ea typeface="Calibri"/>
                        <a:cs typeface="Times New Roman"/>
                      </a:endParaRPr>
                    </a:p>
                  </a:txBody>
                  <a:tcPr marL="68580" marR="68580" marT="0" marB="0"/>
                </a:tc>
                <a:tc>
                  <a:txBody>
                    <a:bodyPr/>
                    <a:lstStyle/>
                    <a:p>
                      <a:pPr algn="ctr">
                        <a:lnSpc>
                          <a:spcPct val="150000"/>
                        </a:lnSpc>
                        <a:spcAft>
                          <a:spcPts val="0"/>
                        </a:spcAft>
                      </a:pPr>
                      <a:r>
                        <a:rPr lang="es-ES" sz="2000" dirty="0">
                          <a:latin typeface="+mn-lt"/>
                        </a:rPr>
                        <a:t>0.5Pcr</a:t>
                      </a:r>
                      <a:endParaRPr lang="es-EC" sz="2000" dirty="0">
                        <a:latin typeface="+mn-lt"/>
                        <a:ea typeface="Calibri"/>
                        <a:cs typeface="Times New Roman"/>
                      </a:endParaRPr>
                    </a:p>
                  </a:txBody>
                  <a:tcPr marL="68580" marR="68580" marT="0" marB="0"/>
                </a:tc>
                <a:tc>
                  <a:txBody>
                    <a:bodyPr/>
                    <a:lstStyle/>
                    <a:p>
                      <a:pPr algn="ctr">
                        <a:lnSpc>
                          <a:spcPct val="150000"/>
                        </a:lnSpc>
                        <a:spcAft>
                          <a:spcPts val="0"/>
                        </a:spcAft>
                      </a:pPr>
                      <a:r>
                        <a:rPr lang="es-ES" sz="2000" dirty="0">
                          <a:latin typeface="+mn-lt"/>
                        </a:rPr>
                        <a:t>0.125Pcr</a:t>
                      </a:r>
                      <a:endParaRPr lang="es-EC" sz="2000" dirty="0">
                        <a:latin typeface="+mn-lt"/>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934324" y="719551"/>
            <a:ext cx="4806765" cy="369332"/>
          </a:xfrm>
          <a:prstGeom prst="rect">
            <a:avLst/>
          </a:prstGeom>
        </p:spPr>
        <p:txBody>
          <a:bodyPr wrap="none">
            <a:spAutoFit/>
          </a:bodyPr>
          <a:lstStyle/>
          <a:p>
            <a:pPr algn="ctr"/>
            <a:r>
              <a:rPr lang="es-ES" b="1" dirty="0" smtClean="0">
                <a:effectLst>
                  <a:outerShdw blurRad="38100" dist="38100" dir="2700000" algn="tl">
                    <a:srgbClr val="C0C0C0"/>
                  </a:outerShdw>
                </a:effectLst>
              </a:rPr>
              <a:t>EFECTO DEL REGULADOR PROPORCIONAL (P)  </a:t>
            </a:r>
            <a:endParaRPr lang="es-ES" b="1" dirty="0">
              <a:effectLst>
                <a:outerShdw blurRad="38100" dist="38100" dir="2700000" algn="tl">
                  <a:srgbClr val="C0C0C0"/>
                </a:outerShdw>
              </a:effectLst>
            </a:endParaRPr>
          </a:p>
        </p:txBody>
      </p:sp>
      <p:pic>
        <p:nvPicPr>
          <p:cNvPr id="6" name="5 Imagen"/>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23728" y="1189682"/>
            <a:ext cx="5116737" cy="2678438"/>
          </a:xfrm>
          <a:prstGeom prst="rect">
            <a:avLst/>
          </a:prstGeom>
          <a:noFill/>
          <a:ln>
            <a:noFill/>
          </a:ln>
        </p:spPr>
      </p:pic>
      <p:pic>
        <p:nvPicPr>
          <p:cNvPr id="7" name="6 Imagen"/>
          <p:cNvPicPr/>
          <p:nvPr/>
        </p:nvPicPr>
        <p:blipFill>
          <a:blip r:embed="rId5" cstate="print"/>
          <a:stretch>
            <a:fillRect/>
          </a:stretch>
        </p:blipFill>
        <p:spPr>
          <a:xfrm>
            <a:off x="1372068" y="4018591"/>
            <a:ext cx="7088364" cy="2578761"/>
          </a:xfrm>
          <a:prstGeom prst="rect">
            <a:avLst/>
          </a:prstGeom>
        </p:spPr>
      </p:pic>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619672" y="900437"/>
            <a:ext cx="5916043" cy="369332"/>
          </a:xfrm>
          <a:prstGeom prst="rect">
            <a:avLst/>
          </a:prstGeom>
        </p:spPr>
        <p:txBody>
          <a:bodyPr wrap="none">
            <a:spAutoFit/>
          </a:bodyPr>
          <a:lstStyle/>
          <a:p>
            <a:pPr algn="ctr"/>
            <a:r>
              <a:rPr lang="es-ES" b="1" dirty="0" smtClean="0">
                <a:effectLst>
                  <a:outerShdw blurRad="38100" dist="38100" dir="2700000" algn="tl">
                    <a:srgbClr val="C0C0C0"/>
                  </a:outerShdw>
                </a:effectLst>
              </a:rPr>
              <a:t>EFECTO DEL REGULADOR PROPORCIONAL INTEGRAL (PI)  </a:t>
            </a:r>
            <a:endParaRPr lang="es-ES" b="1" dirty="0">
              <a:effectLst>
                <a:outerShdw blurRad="38100" dist="38100" dir="2700000" algn="tl">
                  <a:srgbClr val="C0C0C0"/>
                </a:outerShdw>
              </a:effectLst>
            </a:endParaRPr>
          </a:p>
        </p:txBody>
      </p:sp>
      <p:pic>
        <p:nvPicPr>
          <p:cNvPr id="8" name="7 Imagen"/>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72068" y="1463240"/>
            <a:ext cx="7088364" cy="2397807"/>
          </a:xfrm>
          <a:prstGeom prst="rect">
            <a:avLst/>
          </a:prstGeom>
          <a:noFill/>
          <a:ln>
            <a:noFill/>
          </a:ln>
        </p:spPr>
      </p:pic>
      <p:pic>
        <p:nvPicPr>
          <p:cNvPr id="9" name="8 Imagen"/>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414070" y="4070650"/>
            <a:ext cx="7046362" cy="2526702"/>
          </a:xfrm>
          <a:prstGeom prst="rect">
            <a:avLst/>
          </a:prstGeom>
          <a:noFill/>
          <a:ln>
            <a:noFill/>
          </a:ln>
        </p:spPr>
      </p:pic>
    </p:spTree>
    <p:extLst>
      <p:ext uri="{BB962C8B-B14F-4D97-AF65-F5344CB8AC3E}">
        <p14:creationId xmlns:p14="http://schemas.microsoft.com/office/powerpoint/2010/main" xmlns="" val="295905361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1115616" y="945169"/>
            <a:ext cx="7342203" cy="369332"/>
          </a:xfrm>
          <a:prstGeom prst="rect">
            <a:avLst/>
          </a:prstGeom>
        </p:spPr>
        <p:txBody>
          <a:bodyPr wrap="none">
            <a:spAutoFit/>
          </a:bodyPr>
          <a:lstStyle/>
          <a:p>
            <a:pPr algn="ctr"/>
            <a:r>
              <a:rPr lang="es-ES" b="1" dirty="0" smtClean="0">
                <a:effectLst>
                  <a:outerShdw blurRad="38100" dist="38100" dir="2700000" algn="tl">
                    <a:srgbClr val="C0C0C0"/>
                  </a:outerShdw>
                </a:effectLst>
              </a:rPr>
              <a:t>EFECTO DEL REGULADOR PROPORCIONAL INTEGRAL DERIVATIVO (PID)  </a:t>
            </a:r>
            <a:endParaRPr lang="es-ES" b="1" dirty="0">
              <a:effectLst>
                <a:outerShdw blurRad="38100" dist="38100" dir="2700000" algn="tl">
                  <a:srgbClr val="C0C0C0"/>
                </a:outerShdw>
              </a:effectLst>
            </a:endParaRPr>
          </a:p>
        </p:txBody>
      </p:sp>
      <p:pic>
        <p:nvPicPr>
          <p:cNvPr id="10" name="9 Imagen"/>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86773" y="1484784"/>
            <a:ext cx="7073659" cy="2376264"/>
          </a:xfrm>
          <a:prstGeom prst="rect">
            <a:avLst/>
          </a:prstGeom>
          <a:noFill/>
          <a:ln>
            <a:noFill/>
          </a:ln>
        </p:spPr>
      </p:pic>
      <p:pic>
        <p:nvPicPr>
          <p:cNvPr id="11" name="10 Imagen"/>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86772" y="4074906"/>
            <a:ext cx="7073659" cy="2450437"/>
          </a:xfrm>
          <a:prstGeom prst="rect">
            <a:avLst/>
          </a:prstGeom>
          <a:noFill/>
          <a:ln>
            <a:noFill/>
          </a:ln>
        </p:spPr>
      </p:pic>
    </p:spTree>
    <p:extLst>
      <p:ext uri="{BB962C8B-B14F-4D97-AF65-F5344CB8AC3E}">
        <p14:creationId xmlns:p14="http://schemas.microsoft.com/office/powerpoint/2010/main" xmlns="" val="24673922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3170913" y="606615"/>
            <a:ext cx="2252668"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RESULTADOS</a:t>
            </a:r>
            <a:endParaRPr lang="es-ES" sz="2800" b="1" dirty="0">
              <a:effectLst>
                <a:outerShdw blurRad="38100" dist="38100" dir="2700000" algn="tl">
                  <a:srgbClr val="C0C0C0"/>
                </a:outerShdw>
              </a:effectLst>
            </a:endParaRPr>
          </a:p>
        </p:txBody>
      </p:sp>
      <p:pic>
        <p:nvPicPr>
          <p:cNvPr id="6" name="5 Imagen"/>
          <p:cNvPicPr/>
          <p:nvPr/>
        </p:nvPicPr>
        <p:blipFill>
          <a:blip r:embed="rId4" cstate="print"/>
          <a:stretch>
            <a:fillRect/>
          </a:stretch>
        </p:blipFill>
        <p:spPr>
          <a:xfrm>
            <a:off x="513167" y="1725611"/>
            <a:ext cx="4032448" cy="3269269"/>
          </a:xfrm>
          <a:prstGeom prst="rect">
            <a:avLst/>
          </a:prstGeom>
        </p:spPr>
      </p:pic>
      <p:pic>
        <p:nvPicPr>
          <p:cNvPr id="7" name="6 Imagen"/>
          <p:cNvPicPr/>
          <p:nvPr/>
        </p:nvPicPr>
        <p:blipFill>
          <a:blip r:embed="rId5" cstate="print"/>
          <a:stretch>
            <a:fillRect/>
          </a:stretch>
        </p:blipFill>
        <p:spPr>
          <a:xfrm>
            <a:off x="5449448" y="945169"/>
            <a:ext cx="3078088" cy="2951926"/>
          </a:xfrm>
          <a:prstGeom prst="rect">
            <a:avLst/>
          </a:prstGeom>
        </p:spPr>
      </p:pic>
      <p:pic>
        <p:nvPicPr>
          <p:cNvPr id="8" name="7 Imagen"/>
          <p:cNvPicPr/>
          <p:nvPr/>
        </p:nvPicPr>
        <p:blipFill>
          <a:blip r:embed="rId6" cstate="print"/>
          <a:stretch>
            <a:fillRect/>
          </a:stretch>
        </p:blipFill>
        <p:spPr>
          <a:xfrm>
            <a:off x="5201273" y="4057222"/>
            <a:ext cx="3668395" cy="2676525"/>
          </a:xfrm>
          <a:prstGeom prst="rect">
            <a:avLst/>
          </a:prstGeom>
        </p:spPr>
      </p:pic>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3275856" y="692696"/>
            <a:ext cx="2252668"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RESULTADOS</a:t>
            </a:r>
            <a:endParaRPr lang="es-ES" sz="2800" b="1" dirty="0">
              <a:effectLst>
                <a:outerShdw blurRad="38100" dist="38100" dir="2700000" algn="tl">
                  <a:srgbClr val="C0C0C0"/>
                </a:outerShdw>
              </a:effectLst>
            </a:endParaRPr>
          </a:p>
        </p:txBody>
      </p:sp>
      <p:pic>
        <p:nvPicPr>
          <p:cNvPr id="9" name="8 Imagen"/>
          <p:cNvPicPr/>
          <p:nvPr/>
        </p:nvPicPr>
        <p:blipFill>
          <a:blip r:embed="rId4" cstate="print"/>
          <a:stretch>
            <a:fillRect/>
          </a:stretch>
        </p:blipFill>
        <p:spPr>
          <a:xfrm>
            <a:off x="467544" y="1910883"/>
            <a:ext cx="4408283" cy="3312368"/>
          </a:xfrm>
          <a:prstGeom prst="rect">
            <a:avLst/>
          </a:prstGeom>
        </p:spPr>
      </p:pic>
      <p:pic>
        <p:nvPicPr>
          <p:cNvPr id="10" name="9 Imagen"/>
          <p:cNvPicPr/>
          <p:nvPr/>
        </p:nvPicPr>
        <p:blipFill>
          <a:blip r:embed="rId5" cstate="print"/>
          <a:stretch>
            <a:fillRect/>
          </a:stretch>
        </p:blipFill>
        <p:spPr>
          <a:xfrm>
            <a:off x="5211276" y="1194682"/>
            <a:ext cx="3555018" cy="2808312"/>
          </a:xfrm>
          <a:prstGeom prst="rect">
            <a:avLst/>
          </a:prstGeom>
        </p:spPr>
      </p:pic>
      <p:pic>
        <p:nvPicPr>
          <p:cNvPr id="11" name="10 Imagen"/>
          <p:cNvPicPr/>
          <p:nvPr/>
        </p:nvPicPr>
        <p:blipFill>
          <a:blip r:embed="rId6" cstate="print"/>
          <a:stretch>
            <a:fillRect/>
          </a:stretch>
        </p:blipFill>
        <p:spPr>
          <a:xfrm>
            <a:off x="5209107" y="4221087"/>
            <a:ext cx="3557187" cy="2495993"/>
          </a:xfrm>
          <a:prstGeom prst="rect">
            <a:avLst/>
          </a:prstGeom>
        </p:spPr>
      </p:pic>
    </p:spTree>
    <p:extLst>
      <p:ext uri="{BB962C8B-B14F-4D97-AF65-F5344CB8AC3E}">
        <p14:creationId xmlns:p14="http://schemas.microsoft.com/office/powerpoint/2010/main" xmlns="" val="38748893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Text Box 5"/>
          <p:cNvSpPr txBox="1">
            <a:spLocks noChangeArrowheads="1"/>
          </p:cNvSpPr>
          <p:nvPr/>
        </p:nvSpPr>
        <p:spPr bwMode="auto">
          <a:xfrm>
            <a:off x="1691680" y="928071"/>
            <a:ext cx="5820824" cy="523220"/>
          </a:xfrm>
          <a:prstGeom prst="rect">
            <a:avLst/>
          </a:prstGeom>
          <a:noFill/>
          <a:ln w="9525">
            <a:noFill/>
            <a:miter lim="800000"/>
            <a:headEnd/>
            <a:tailEnd/>
          </a:ln>
          <a:effectLst/>
        </p:spPr>
        <p:txBody>
          <a:bodyPr wrap="none">
            <a:spAutoFit/>
          </a:bodyPr>
          <a:lstStyle/>
          <a:p>
            <a:pPr algn="ctr"/>
            <a:r>
              <a:rPr lang="es-ES" sz="2800" b="1" dirty="0" smtClean="0">
                <a:effectLst>
                  <a:outerShdw blurRad="38100" dist="38100" dir="2700000" algn="tl">
                    <a:srgbClr val="C0C0C0"/>
                  </a:outerShdw>
                </a:effectLst>
              </a:rPr>
              <a:t>PROCESO DE DESTILACIÓN DE AGUA</a:t>
            </a:r>
            <a:endParaRPr lang="es-ES" sz="2800" b="1" dirty="0">
              <a:effectLst>
                <a:outerShdw blurRad="38100" dist="38100" dir="2700000" algn="tl">
                  <a:srgbClr val="C0C0C0"/>
                </a:outerShdw>
              </a:effectLst>
            </a:endParaRPr>
          </a:p>
        </p:txBody>
      </p:sp>
      <p:graphicFrame>
        <p:nvGraphicFramePr>
          <p:cNvPr id="6" name="5 Diagrama"/>
          <p:cNvGraphicFramePr/>
          <p:nvPr>
            <p:extLst>
              <p:ext uri="{D42A27DB-BD31-4B8C-83A1-F6EECF244321}">
                <p14:modId xmlns:p14="http://schemas.microsoft.com/office/powerpoint/2010/main" xmlns="" val="1961648580"/>
              </p:ext>
            </p:extLst>
          </p:nvPr>
        </p:nvGraphicFramePr>
        <p:xfrm>
          <a:off x="358455" y="1644040"/>
          <a:ext cx="8316416" cy="46531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2348040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3471460" y="692696"/>
            <a:ext cx="2252668"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RESULTADOS</a:t>
            </a:r>
            <a:endParaRPr lang="es-ES" sz="2800" b="1" dirty="0">
              <a:effectLst>
                <a:outerShdw blurRad="38100" dist="38100" dir="2700000" algn="tl">
                  <a:srgbClr val="C0C0C0"/>
                </a:outerShdw>
              </a:effectLst>
            </a:endParaRPr>
          </a:p>
        </p:txBody>
      </p:sp>
      <p:pic>
        <p:nvPicPr>
          <p:cNvPr id="12" name="11 Imagen" descr="C:\Users\ADEKS\Downloads\fotos destilador 8\fotos destilador 8\IMG_0452.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8662" y="1988840"/>
            <a:ext cx="4192259" cy="3312368"/>
          </a:xfrm>
          <a:prstGeom prst="rect">
            <a:avLst/>
          </a:prstGeom>
          <a:noFill/>
          <a:ln>
            <a:noFill/>
          </a:ln>
        </p:spPr>
      </p:pic>
      <p:pic>
        <p:nvPicPr>
          <p:cNvPr id="13" name="12 Imagen"/>
          <p:cNvPicPr/>
          <p:nvPr/>
        </p:nvPicPr>
        <p:blipFill>
          <a:blip r:embed="rId5" cstate="print"/>
          <a:stretch>
            <a:fillRect/>
          </a:stretch>
        </p:blipFill>
        <p:spPr>
          <a:xfrm>
            <a:off x="5043716" y="1176587"/>
            <a:ext cx="3236858" cy="2455343"/>
          </a:xfrm>
          <a:prstGeom prst="rect">
            <a:avLst/>
          </a:prstGeom>
        </p:spPr>
      </p:pic>
      <p:pic>
        <p:nvPicPr>
          <p:cNvPr id="14" name="13 Imagen" descr="C:\Users\ADEKS\Downloads\fotos destilador 8\fotos destilador 8\IMG_0460.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43716" y="3861048"/>
            <a:ext cx="3669030" cy="2752725"/>
          </a:xfrm>
          <a:prstGeom prst="rect">
            <a:avLst/>
          </a:prstGeom>
          <a:noFill/>
          <a:ln>
            <a:noFill/>
          </a:ln>
        </p:spPr>
      </p:pic>
    </p:spTree>
    <p:extLst>
      <p:ext uri="{BB962C8B-B14F-4D97-AF65-F5344CB8AC3E}">
        <p14:creationId xmlns:p14="http://schemas.microsoft.com/office/powerpoint/2010/main" xmlns="" val="31916430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074003" y="914391"/>
            <a:ext cx="5189049" cy="400110"/>
          </a:xfrm>
          <a:prstGeom prst="rect">
            <a:avLst/>
          </a:prstGeom>
        </p:spPr>
        <p:txBody>
          <a:bodyPr wrap="none">
            <a:spAutoFit/>
          </a:bodyPr>
          <a:lstStyle/>
          <a:p>
            <a:pPr algn="ctr"/>
            <a:r>
              <a:rPr lang="es-ES" sz="2000" b="1" dirty="0" smtClean="0">
                <a:effectLst>
                  <a:outerShdw blurRad="38100" dist="38100" dir="2700000" algn="tl">
                    <a:srgbClr val="C0C0C0"/>
                  </a:outerShdw>
                </a:effectLst>
              </a:rPr>
              <a:t>RESULTADOS DE CALIBRACIÓN DE SENSORES</a:t>
            </a:r>
            <a:endParaRPr lang="es-ES" sz="2000" b="1" dirty="0">
              <a:effectLst>
                <a:outerShdw blurRad="38100" dist="38100" dir="2700000" algn="tl">
                  <a:srgbClr val="C0C0C0"/>
                </a:outerShdw>
              </a:effectLst>
            </a:endParaRPr>
          </a:p>
        </p:txBody>
      </p:sp>
      <p:graphicFrame>
        <p:nvGraphicFramePr>
          <p:cNvPr id="6" name="5 Tabla"/>
          <p:cNvGraphicFramePr>
            <a:graphicFrameLocks noGrp="1"/>
          </p:cNvGraphicFramePr>
          <p:nvPr>
            <p:extLst>
              <p:ext uri="{D42A27DB-BD31-4B8C-83A1-F6EECF244321}">
                <p14:modId xmlns:p14="http://schemas.microsoft.com/office/powerpoint/2010/main" xmlns="" val="186006901"/>
              </p:ext>
            </p:extLst>
          </p:nvPr>
        </p:nvGraphicFramePr>
        <p:xfrm>
          <a:off x="1072164" y="1412775"/>
          <a:ext cx="7470574" cy="5220271"/>
        </p:xfrm>
        <a:graphic>
          <a:graphicData uri="http://schemas.openxmlformats.org/drawingml/2006/table">
            <a:tbl>
              <a:tblPr firstRow="1" firstCol="1" bandRow="1">
                <a:tableStyleId>{5C22544A-7EE6-4342-B048-85BDC9FD1C3A}</a:tableStyleId>
              </a:tblPr>
              <a:tblGrid>
                <a:gridCol w="2494965"/>
                <a:gridCol w="2493177"/>
                <a:gridCol w="2482432"/>
              </a:tblGrid>
              <a:tr h="375724">
                <a:tc>
                  <a:txBody>
                    <a:bodyPr/>
                    <a:lstStyle/>
                    <a:p>
                      <a:pPr algn="ctr">
                        <a:lnSpc>
                          <a:spcPct val="150000"/>
                        </a:lnSpc>
                        <a:spcAft>
                          <a:spcPts val="0"/>
                        </a:spcAft>
                      </a:pPr>
                      <a:r>
                        <a:rPr lang="es-EC" sz="1600" dirty="0">
                          <a:effectLst/>
                        </a:rPr>
                        <a:t>Prueba </a:t>
                      </a:r>
                      <a:endParaRPr lang="es-ES" sz="1600" dirty="0">
                        <a:effectLst/>
                        <a:latin typeface="Times New Roman"/>
                        <a:ea typeface="Calibri"/>
                        <a:cs typeface="Times New Roman"/>
                      </a:endParaRPr>
                    </a:p>
                  </a:txBody>
                  <a:tcPr marL="35950" marR="35950" marT="0" marB="0"/>
                </a:tc>
                <a:tc>
                  <a:txBody>
                    <a:bodyPr/>
                    <a:lstStyle/>
                    <a:p>
                      <a:pPr algn="ctr">
                        <a:lnSpc>
                          <a:spcPct val="150000"/>
                        </a:lnSpc>
                        <a:spcAft>
                          <a:spcPts val="0"/>
                        </a:spcAft>
                      </a:pPr>
                      <a:r>
                        <a:rPr lang="es-EC" sz="1600" dirty="0">
                          <a:effectLst/>
                        </a:rPr>
                        <a:t>Resultado Esperado</a:t>
                      </a:r>
                      <a:endParaRPr lang="es-ES" sz="1600" dirty="0">
                        <a:effectLst/>
                        <a:latin typeface="Times New Roman"/>
                        <a:ea typeface="Calibri"/>
                        <a:cs typeface="Times New Roman"/>
                      </a:endParaRPr>
                    </a:p>
                  </a:txBody>
                  <a:tcPr marL="35950" marR="35950" marT="0" marB="0"/>
                </a:tc>
                <a:tc>
                  <a:txBody>
                    <a:bodyPr/>
                    <a:lstStyle/>
                    <a:p>
                      <a:pPr algn="ctr">
                        <a:lnSpc>
                          <a:spcPct val="150000"/>
                        </a:lnSpc>
                        <a:spcAft>
                          <a:spcPts val="0"/>
                        </a:spcAft>
                      </a:pPr>
                      <a:r>
                        <a:rPr lang="es-EC" sz="1600">
                          <a:effectLst/>
                        </a:rPr>
                        <a:t>Resultado Obtenido</a:t>
                      </a:r>
                      <a:endParaRPr lang="es-ES" sz="1600">
                        <a:effectLst/>
                        <a:latin typeface="Times New Roman"/>
                        <a:ea typeface="Calibri"/>
                        <a:cs typeface="Times New Roman"/>
                      </a:endParaRPr>
                    </a:p>
                  </a:txBody>
                  <a:tcPr marL="35950" marR="35950" marT="0" marB="0"/>
                </a:tc>
              </a:tr>
              <a:tr h="1127169">
                <a:tc>
                  <a:txBody>
                    <a:bodyPr/>
                    <a:lstStyle/>
                    <a:p>
                      <a:pPr algn="ctr">
                        <a:lnSpc>
                          <a:spcPct val="150000"/>
                        </a:lnSpc>
                        <a:spcAft>
                          <a:spcPts val="0"/>
                        </a:spcAft>
                      </a:pPr>
                      <a:r>
                        <a:rPr lang="es-EC" sz="1600" dirty="0">
                          <a:effectLst/>
                        </a:rPr>
                        <a:t>Calibración del Sensor de temperatura PT100 a la temperatura ambiente</a:t>
                      </a:r>
                      <a:endParaRPr lang="es-ES" sz="1600" dirty="0">
                        <a:effectLst/>
                        <a:latin typeface="Times New Roman"/>
                        <a:ea typeface="Calibri"/>
                        <a:cs typeface="Times New Roman"/>
                      </a:endParaRPr>
                    </a:p>
                  </a:txBody>
                  <a:tcPr marL="35950" marR="35950" marT="0" marB="0"/>
                </a:tc>
                <a:tc>
                  <a:txBody>
                    <a:bodyPr/>
                    <a:lstStyle/>
                    <a:p>
                      <a:pPr algn="just">
                        <a:lnSpc>
                          <a:spcPct val="150000"/>
                        </a:lnSpc>
                        <a:spcAft>
                          <a:spcPts val="0"/>
                        </a:spcAft>
                      </a:pPr>
                      <a:r>
                        <a:rPr lang="es-EC" sz="1600">
                          <a:effectLst/>
                        </a:rPr>
                        <a:t>Lectura de un termómetro </a:t>
                      </a:r>
                      <a:endParaRPr lang="es-ES" sz="1600">
                        <a:effectLst/>
                      </a:endParaRPr>
                    </a:p>
                    <a:p>
                      <a:pPr algn="ctr">
                        <a:lnSpc>
                          <a:spcPct val="150000"/>
                        </a:lnSpc>
                        <a:spcAft>
                          <a:spcPts val="0"/>
                        </a:spcAft>
                      </a:pPr>
                      <a:r>
                        <a:rPr lang="es-EC" sz="1600">
                          <a:effectLst/>
                        </a:rPr>
                        <a:t>23 ºC</a:t>
                      </a:r>
                      <a:endParaRPr lang="es-ES" sz="1600">
                        <a:effectLst/>
                        <a:latin typeface="Times New Roman"/>
                        <a:ea typeface="Calibri"/>
                        <a:cs typeface="Times New Roman"/>
                      </a:endParaRPr>
                    </a:p>
                  </a:txBody>
                  <a:tcPr marL="35950" marR="35950" marT="0" marB="0"/>
                </a:tc>
                <a:tc>
                  <a:txBody>
                    <a:bodyPr/>
                    <a:lstStyle/>
                    <a:p>
                      <a:pPr algn="ctr">
                        <a:lnSpc>
                          <a:spcPct val="150000"/>
                        </a:lnSpc>
                        <a:spcAft>
                          <a:spcPts val="0"/>
                        </a:spcAft>
                      </a:pPr>
                      <a:r>
                        <a:rPr lang="es-EC" sz="1600">
                          <a:effectLst/>
                        </a:rPr>
                        <a:t>Lectura PT100 después del escalamiento </a:t>
                      </a:r>
                      <a:endParaRPr lang="es-ES" sz="1600">
                        <a:effectLst/>
                      </a:endParaRPr>
                    </a:p>
                    <a:p>
                      <a:pPr algn="ctr">
                        <a:lnSpc>
                          <a:spcPct val="150000"/>
                        </a:lnSpc>
                        <a:spcAft>
                          <a:spcPts val="0"/>
                        </a:spcAft>
                      </a:pPr>
                      <a:r>
                        <a:rPr lang="es-EC" sz="1600">
                          <a:effectLst/>
                        </a:rPr>
                        <a:t>22.97 ºC</a:t>
                      </a:r>
                      <a:endParaRPr lang="es-ES" sz="1600">
                        <a:effectLst/>
                        <a:latin typeface="Times New Roman"/>
                        <a:ea typeface="Calibri"/>
                        <a:cs typeface="Times New Roman"/>
                      </a:endParaRPr>
                    </a:p>
                  </a:txBody>
                  <a:tcPr marL="35950" marR="35950" marT="0" marB="0"/>
                </a:tc>
              </a:tr>
              <a:tr h="1127169">
                <a:tc>
                  <a:txBody>
                    <a:bodyPr/>
                    <a:lstStyle/>
                    <a:p>
                      <a:pPr algn="ctr">
                        <a:lnSpc>
                          <a:spcPct val="150000"/>
                        </a:lnSpc>
                        <a:spcAft>
                          <a:spcPts val="0"/>
                        </a:spcAft>
                      </a:pPr>
                      <a:r>
                        <a:rPr lang="es-EC" sz="1600" dirty="0">
                          <a:effectLst/>
                        </a:rPr>
                        <a:t>Calibración del Sensor de temperatura  PT100 a la temperatura del cuerpo humano</a:t>
                      </a:r>
                      <a:endParaRPr lang="es-ES" sz="1600" dirty="0">
                        <a:effectLst/>
                        <a:latin typeface="Times New Roman"/>
                        <a:ea typeface="Calibri"/>
                        <a:cs typeface="Times New Roman"/>
                      </a:endParaRPr>
                    </a:p>
                  </a:txBody>
                  <a:tcPr marL="35950" marR="35950" marT="0" marB="0"/>
                </a:tc>
                <a:tc>
                  <a:txBody>
                    <a:bodyPr/>
                    <a:lstStyle/>
                    <a:p>
                      <a:pPr algn="just">
                        <a:lnSpc>
                          <a:spcPct val="150000"/>
                        </a:lnSpc>
                        <a:spcAft>
                          <a:spcPts val="0"/>
                        </a:spcAft>
                      </a:pPr>
                      <a:r>
                        <a:rPr lang="es-EC" sz="1600">
                          <a:effectLst/>
                        </a:rPr>
                        <a:t>Lectura de un termómetro </a:t>
                      </a:r>
                      <a:endParaRPr lang="es-ES" sz="1600">
                        <a:effectLst/>
                      </a:endParaRPr>
                    </a:p>
                    <a:p>
                      <a:pPr algn="ctr">
                        <a:lnSpc>
                          <a:spcPct val="150000"/>
                        </a:lnSpc>
                        <a:spcAft>
                          <a:spcPts val="0"/>
                        </a:spcAft>
                      </a:pPr>
                      <a:r>
                        <a:rPr lang="es-EC" sz="1600">
                          <a:effectLst/>
                        </a:rPr>
                        <a:t>31 ºC</a:t>
                      </a:r>
                      <a:endParaRPr lang="es-ES" sz="1600">
                        <a:effectLst/>
                        <a:latin typeface="Times New Roman"/>
                        <a:ea typeface="Calibri"/>
                        <a:cs typeface="Times New Roman"/>
                      </a:endParaRPr>
                    </a:p>
                  </a:txBody>
                  <a:tcPr marL="35950" marR="35950" marT="0" marB="0"/>
                </a:tc>
                <a:tc>
                  <a:txBody>
                    <a:bodyPr/>
                    <a:lstStyle/>
                    <a:p>
                      <a:pPr algn="ctr">
                        <a:lnSpc>
                          <a:spcPct val="150000"/>
                        </a:lnSpc>
                        <a:spcAft>
                          <a:spcPts val="0"/>
                        </a:spcAft>
                      </a:pPr>
                      <a:r>
                        <a:rPr lang="es-EC" sz="1600">
                          <a:effectLst/>
                        </a:rPr>
                        <a:t>Lectura PT100 después del escalamiento</a:t>
                      </a:r>
                      <a:endParaRPr lang="es-ES" sz="1600">
                        <a:effectLst/>
                      </a:endParaRPr>
                    </a:p>
                    <a:p>
                      <a:pPr algn="ctr">
                        <a:lnSpc>
                          <a:spcPct val="150000"/>
                        </a:lnSpc>
                        <a:spcAft>
                          <a:spcPts val="0"/>
                        </a:spcAft>
                      </a:pPr>
                      <a:r>
                        <a:rPr lang="es-EC" sz="1600">
                          <a:effectLst/>
                        </a:rPr>
                        <a:t>30.9 ºC</a:t>
                      </a:r>
                      <a:endParaRPr lang="es-ES" sz="1600">
                        <a:effectLst/>
                        <a:latin typeface="Times New Roman"/>
                        <a:ea typeface="Calibri"/>
                        <a:cs typeface="Times New Roman"/>
                      </a:endParaRPr>
                    </a:p>
                  </a:txBody>
                  <a:tcPr marL="35950" marR="35950" marT="0" marB="0"/>
                </a:tc>
              </a:tr>
              <a:tr h="1127169">
                <a:tc>
                  <a:txBody>
                    <a:bodyPr/>
                    <a:lstStyle/>
                    <a:p>
                      <a:pPr algn="ctr">
                        <a:lnSpc>
                          <a:spcPct val="150000"/>
                        </a:lnSpc>
                        <a:spcAft>
                          <a:spcPts val="0"/>
                        </a:spcAft>
                      </a:pPr>
                      <a:r>
                        <a:rPr lang="es-EC" sz="1600" dirty="0">
                          <a:effectLst/>
                        </a:rPr>
                        <a:t>Calibración del Sensor de Presión a la presión de la línea de aire de LIFE</a:t>
                      </a:r>
                      <a:endParaRPr lang="es-ES" sz="1600" dirty="0">
                        <a:effectLst/>
                        <a:latin typeface="Times New Roman"/>
                        <a:ea typeface="Calibri"/>
                        <a:cs typeface="Times New Roman"/>
                      </a:endParaRPr>
                    </a:p>
                  </a:txBody>
                  <a:tcPr marL="35950" marR="35950" marT="0" marB="0"/>
                </a:tc>
                <a:tc>
                  <a:txBody>
                    <a:bodyPr/>
                    <a:lstStyle/>
                    <a:p>
                      <a:pPr algn="just">
                        <a:lnSpc>
                          <a:spcPct val="150000"/>
                        </a:lnSpc>
                        <a:spcAft>
                          <a:spcPts val="0"/>
                        </a:spcAft>
                      </a:pPr>
                      <a:r>
                        <a:rPr lang="es-EC" sz="1600">
                          <a:effectLst/>
                        </a:rPr>
                        <a:t>Lectura de un manómetro </a:t>
                      </a:r>
                      <a:endParaRPr lang="es-ES" sz="1600">
                        <a:effectLst/>
                      </a:endParaRPr>
                    </a:p>
                    <a:p>
                      <a:pPr algn="ctr">
                        <a:lnSpc>
                          <a:spcPct val="150000"/>
                        </a:lnSpc>
                        <a:spcAft>
                          <a:spcPts val="0"/>
                        </a:spcAft>
                      </a:pPr>
                      <a:r>
                        <a:rPr lang="es-EC" sz="1600">
                          <a:effectLst/>
                        </a:rPr>
                        <a:t> 1 bar</a:t>
                      </a:r>
                      <a:endParaRPr lang="es-ES" sz="1600">
                        <a:effectLst/>
                        <a:latin typeface="Times New Roman"/>
                        <a:ea typeface="Calibri"/>
                        <a:cs typeface="Times New Roman"/>
                      </a:endParaRPr>
                    </a:p>
                  </a:txBody>
                  <a:tcPr marL="35950" marR="35950" marT="0" marB="0"/>
                </a:tc>
                <a:tc>
                  <a:txBody>
                    <a:bodyPr/>
                    <a:lstStyle/>
                    <a:p>
                      <a:pPr algn="ctr">
                        <a:lnSpc>
                          <a:spcPct val="150000"/>
                        </a:lnSpc>
                        <a:spcAft>
                          <a:spcPts val="0"/>
                        </a:spcAft>
                      </a:pPr>
                      <a:r>
                        <a:rPr lang="es-EC" sz="1600">
                          <a:effectLst/>
                        </a:rPr>
                        <a:t>Lectura sensor de presión después del escalamiento </a:t>
                      </a:r>
                      <a:endParaRPr lang="es-ES" sz="1600">
                        <a:effectLst/>
                      </a:endParaRPr>
                    </a:p>
                    <a:p>
                      <a:pPr algn="ctr">
                        <a:lnSpc>
                          <a:spcPct val="150000"/>
                        </a:lnSpc>
                        <a:spcAft>
                          <a:spcPts val="0"/>
                        </a:spcAft>
                      </a:pPr>
                      <a:r>
                        <a:rPr lang="es-EC" sz="1600">
                          <a:effectLst/>
                        </a:rPr>
                        <a:t>0.99 bares</a:t>
                      </a:r>
                      <a:endParaRPr lang="es-ES" sz="1600">
                        <a:effectLst/>
                        <a:latin typeface="Times New Roman"/>
                        <a:ea typeface="Calibri"/>
                        <a:cs typeface="Times New Roman"/>
                      </a:endParaRPr>
                    </a:p>
                  </a:txBody>
                  <a:tcPr marL="35950" marR="35950" marT="0" marB="0"/>
                </a:tc>
              </a:tr>
              <a:tr h="1127169">
                <a:tc>
                  <a:txBody>
                    <a:bodyPr/>
                    <a:lstStyle/>
                    <a:p>
                      <a:pPr algn="ctr">
                        <a:lnSpc>
                          <a:spcPct val="150000"/>
                        </a:lnSpc>
                        <a:spcAft>
                          <a:spcPts val="0"/>
                        </a:spcAft>
                      </a:pPr>
                      <a:r>
                        <a:rPr lang="es-EC" sz="1600">
                          <a:effectLst/>
                        </a:rPr>
                        <a:t>Calibración del Sensor de Presión a la presión de la línea de aire de LIFE</a:t>
                      </a:r>
                      <a:endParaRPr lang="es-ES" sz="1600">
                        <a:effectLst/>
                        <a:latin typeface="Times New Roman"/>
                        <a:ea typeface="Calibri"/>
                        <a:cs typeface="Times New Roman"/>
                      </a:endParaRPr>
                    </a:p>
                  </a:txBody>
                  <a:tcPr marL="35950" marR="35950" marT="0" marB="0"/>
                </a:tc>
                <a:tc>
                  <a:txBody>
                    <a:bodyPr/>
                    <a:lstStyle/>
                    <a:p>
                      <a:pPr algn="just">
                        <a:lnSpc>
                          <a:spcPct val="150000"/>
                        </a:lnSpc>
                        <a:spcAft>
                          <a:spcPts val="0"/>
                        </a:spcAft>
                      </a:pPr>
                      <a:r>
                        <a:rPr lang="es-EC" sz="1600">
                          <a:effectLst/>
                        </a:rPr>
                        <a:t>Lectura de un manómetro </a:t>
                      </a:r>
                      <a:endParaRPr lang="es-ES" sz="1600">
                        <a:effectLst/>
                      </a:endParaRPr>
                    </a:p>
                    <a:p>
                      <a:pPr algn="ctr">
                        <a:lnSpc>
                          <a:spcPct val="150000"/>
                        </a:lnSpc>
                        <a:spcAft>
                          <a:spcPts val="0"/>
                        </a:spcAft>
                      </a:pPr>
                      <a:r>
                        <a:rPr lang="es-EC" sz="1600">
                          <a:effectLst/>
                        </a:rPr>
                        <a:t> 3 bares</a:t>
                      </a:r>
                      <a:endParaRPr lang="es-ES" sz="1600">
                        <a:effectLst/>
                        <a:latin typeface="Times New Roman"/>
                        <a:ea typeface="Calibri"/>
                        <a:cs typeface="Times New Roman"/>
                      </a:endParaRPr>
                    </a:p>
                  </a:txBody>
                  <a:tcPr marL="35950" marR="35950" marT="0" marB="0"/>
                </a:tc>
                <a:tc>
                  <a:txBody>
                    <a:bodyPr/>
                    <a:lstStyle/>
                    <a:p>
                      <a:pPr algn="ctr">
                        <a:lnSpc>
                          <a:spcPct val="150000"/>
                        </a:lnSpc>
                        <a:spcAft>
                          <a:spcPts val="0"/>
                        </a:spcAft>
                      </a:pPr>
                      <a:r>
                        <a:rPr lang="es-EC" sz="1600" dirty="0">
                          <a:effectLst/>
                        </a:rPr>
                        <a:t>Lectura sensor de presión después del escalamiento</a:t>
                      </a:r>
                      <a:endParaRPr lang="es-ES" sz="1600" dirty="0">
                        <a:effectLst/>
                      </a:endParaRPr>
                    </a:p>
                    <a:p>
                      <a:pPr algn="ctr">
                        <a:lnSpc>
                          <a:spcPct val="150000"/>
                        </a:lnSpc>
                        <a:spcAft>
                          <a:spcPts val="0"/>
                        </a:spcAft>
                      </a:pPr>
                      <a:r>
                        <a:rPr lang="es-EC" sz="1600" dirty="0">
                          <a:effectLst/>
                        </a:rPr>
                        <a:t>2.97 bares</a:t>
                      </a:r>
                      <a:endParaRPr lang="es-ES" sz="1600" dirty="0">
                        <a:effectLst/>
                        <a:latin typeface="Times New Roman"/>
                        <a:ea typeface="Calibri"/>
                        <a:cs typeface="Times New Roman"/>
                      </a:endParaRPr>
                    </a:p>
                  </a:txBody>
                  <a:tcPr marL="35950" marR="35950" marT="0" marB="0"/>
                </a:tc>
              </a:tr>
            </a:tbl>
          </a:graphicData>
        </a:graphic>
      </p:graphicFrame>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3767374" y="777624"/>
            <a:ext cx="1956754" cy="461665"/>
          </a:xfrm>
          <a:prstGeom prst="rect">
            <a:avLst/>
          </a:prstGeom>
        </p:spPr>
        <p:txBody>
          <a:bodyPr wrap="none">
            <a:spAutoFit/>
          </a:bodyPr>
          <a:lstStyle/>
          <a:p>
            <a:pPr algn="ctr"/>
            <a:r>
              <a:rPr lang="es-ES" sz="2400" b="1" dirty="0" smtClean="0">
                <a:effectLst>
                  <a:outerShdw blurRad="38100" dist="38100" dir="2700000" algn="tl">
                    <a:srgbClr val="C0C0C0"/>
                  </a:outerShdw>
                </a:effectLst>
              </a:rPr>
              <a:t>RESULTADOS</a:t>
            </a:r>
            <a:endParaRPr lang="es-ES" sz="2400" b="1" dirty="0">
              <a:effectLst>
                <a:outerShdw blurRad="38100" dist="38100" dir="2700000" algn="tl">
                  <a:srgbClr val="C0C0C0"/>
                </a:outerShdw>
              </a:effectLst>
            </a:endParaRPr>
          </a:p>
        </p:txBody>
      </p:sp>
      <p:sp>
        <p:nvSpPr>
          <p:cNvPr id="6" name="5 CuadroTexto"/>
          <p:cNvSpPr txBox="1"/>
          <p:nvPr/>
        </p:nvSpPr>
        <p:spPr>
          <a:xfrm>
            <a:off x="1084027" y="1315448"/>
            <a:ext cx="7488831" cy="969496"/>
          </a:xfrm>
          <a:prstGeom prst="rect">
            <a:avLst/>
          </a:prstGeom>
          <a:noFill/>
        </p:spPr>
        <p:txBody>
          <a:bodyPr wrap="square" rtlCol="0">
            <a:spAutoFit/>
          </a:bodyPr>
          <a:lstStyle/>
          <a:p>
            <a:pPr algn="just"/>
            <a:r>
              <a:rPr lang="es-EC" sz="1900" dirty="0"/>
              <a:t>Es necesario realizar siempre  pruebas que permitan garantizar la fiabilidad </a:t>
            </a:r>
            <a:r>
              <a:rPr lang="es-EC" sz="1900" dirty="0" smtClean="0"/>
              <a:t>del sistema</a:t>
            </a:r>
            <a:r>
              <a:rPr lang="es-EC" sz="1900" dirty="0"/>
              <a:t>, para esto se realizó una comparación entre </a:t>
            </a:r>
            <a:r>
              <a:rPr lang="es-EC" sz="1900" dirty="0" smtClean="0"/>
              <a:t>datos esperados y obtenidos </a:t>
            </a:r>
            <a:r>
              <a:rPr lang="es-EC" sz="1900" dirty="0"/>
              <a:t>por el sistema </a:t>
            </a:r>
            <a:r>
              <a:rPr lang="es-EC" sz="1900" dirty="0" smtClean="0"/>
              <a:t>de Generación de Reportes. </a:t>
            </a:r>
          </a:p>
        </p:txBody>
      </p:sp>
      <p:graphicFrame>
        <p:nvGraphicFramePr>
          <p:cNvPr id="7" name="6 Tabla"/>
          <p:cNvGraphicFramePr>
            <a:graphicFrameLocks noGrp="1"/>
          </p:cNvGraphicFramePr>
          <p:nvPr>
            <p:extLst>
              <p:ext uri="{D42A27DB-BD31-4B8C-83A1-F6EECF244321}">
                <p14:modId xmlns:p14="http://schemas.microsoft.com/office/powerpoint/2010/main" xmlns="" val="1127433337"/>
              </p:ext>
            </p:extLst>
          </p:nvPr>
        </p:nvGraphicFramePr>
        <p:xfrm>
          <a:off x="1115616" y="4520631"/>
          <a:ext cx="7400828" cy="2196450"/>
        </p:xfrm>
        <a:graphic>
          <a:graphicData uri="http://schemas.openxmlformats.org/drawingml/2006/table">
            <a:tbl>
              <a:tblPr firstRow="1" firstCol="1" bandRow="1">
                <a:tableStyleId>{5C22544A-7EE6-4342-B048-85BDC9FD1C3A}</a:tableStyleId>
              </a:tblPr>
              <a:tblGrid>
                <a:gridCol w="2477881"/>
                <a:gridCol w="2484089"/>
                <a:gridCol w="2438858"/>
              </a:tblGrid>
              <a:tr h="964774">
                <a:tc>
                  <a:txBody>
                    <a:bodyPr/>
                    <a:lstStyle/>
                    <a:p>
                      <a:pPr marL="450215" algn="just">
                        <a:lnSpc>
                          <a:spcPct val="150000"/>
                        </a:lnSpc>
                        <a:spcAft>
                          <a:spcPts val="0"/>
                        </a:spcAft>
                      </a:pPr>
                      <a:r>
                        <a:rPr lang="es-EC" sz="1600" dirty="0">
                          <a:effectLst/>
                        </a:rPr>
                        <a:t>    Hora</a:t>
                      </a:r>
                      <a:endParaRPr lang="es-ES" sz="16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600" dirty="0">
                          <a:effectLst/>
                        </a:rPr>
                        <a:t>Valor esperado medido por el sensor de temperatura PT100</a:t>
                      </a:r>
                      <a:endParaRPr lang="es-ES" sz="16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600" dirty="0">
                          <a:effectLst/>
                        </a:rPr>
                        <a:t>Valor obtenido en el reporte de MS Excel  vía OPC</a:t>
                      </a:r>
                      <a:endParaRPr lang="es-ES" sz="1600" dirty="0">
                        <a:effectLst/>
                        <a:latin typeface="Times New Roman"/>
                        <a:ea typeface="Calibri"/>
                        <a:cs typeface="Times New Roman"/>
                      </a:endParaRPr>
                    </a:p>
                  </a:txBody>
                  <a:tcPr marL="68580" marR="68580" marT="0" marB="0"/>
                </a:tc>
              </a:tr>
              <a:tr h="366390">
                <a:tc>
                  <a:txBody>
                    <a:bodyPr/>
                    <a:lstStyle/>
                    <a:p>
                      <a:pPr algn="ctr">
                        <a:lnSpc>
                          <a:spcPct val="150000"/>
                        </a:lnSpc>
                        <a:spcAft>
                          <a:spcPts val="0"/>
                        </a:spcAft>
                      </a:pPr>
                      <a:r>
                        <a:rPr lang="es-EC" sz="1600">
                          <a:effectLst/>
                        </a:rPr>
                        <a:t>03/08/2012  10:25:12</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600">
                          <a:effectLst/>
                        </a:rPr>
                        <a:t>21.17 ºC</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600" dirty="0">
                          <a:effectLst/>
                        </a:rPr>
                        <a:t>21.17 </a:t>
                      </a:r>
                      <a:r>
                        <a:rPr lang="es-EC" sz="1600" dirty="0" err="1">
                          <a:effectLst/>
                        </a:rPr>
                        <a:t>ºC</a:t>
                      </a:r>
                      <a:endParaRPr lang="es-ES" sz="1600" dirty="0">
                        <a:effectLst/>
                        <a:latin typeface="Times New Roman"/>
                        <a:ea typeface="Calibri"/>
                        <a:cs typeface="Times New Roman"/>
                      </a:endParaRPr>
                    </a:p>
                  </a:txBody>
                  <a:tcPr marL="68580" marR="68580" marT="0" marB="0"/>
                </a:tc>
              </a:tr>
              <a:tr h="366390">
                <a:tc>
                  <a:txBody>
                    <a:bodyPr/>
                    <a:lstStyle/>
                    <a:p>
                      <a:pPr algn="ctr">
                        <a:lnSpc>
                          <a:spcPct val="150000"/>
                        </a:lnSpc>
                        <a:spcAft>
                          <a:spcPts val="0"/>
                        </a:spcAft>
                      </a:pPr>
                      <a:r>
                        <a:rPr lang="es-EC" sz="1600">
                          <a:effectLst/>
                        </a:rPr>
                        <a:t>03/08/2012  10:27:57</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600">
                          <a:effectLst/>
                        </a:rPr>
                        <a:t>20.61 ºC</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600" dirty="0">
                          <a:effectLst/>
                        </a:rPr>
                        <a:t>20.61 </a:t>
                      </a:r>
                      <a:r>
                        <a:rPr lang="es-EC" sz="1600" dirty="0" err="1">
                          <a:effectLst/>
                        </a:rPr>
                        <a:t>ºC</a:t>
                      </a:r>
                      <a:endParaRPr lang="es-ES" sz="1600" dirty="0">
                        <a:effectLst/>
                        <a:latin typeface="Times New Roman"/>
                        <a:ea typeface="Calibri"/>
                        <a:cs typeface="Times New Roman"/>
                      </a:endParaRPr>
                    </a:p>
                  </a:txBody>
                  <a:tcPr marL="68580" marR="68580" marT="0" marB="0"/>
                </a:tc>
              </a:tr>
              <a:tr h="366390">
                <a:tc>
                  <a:txBody>
                    <a:bodyPr/>
                    <a:lstStyle/>
                    <a:p>
                      <a:pPr algn="ctr">
                        <a:lnSpc>
                          <a:spcPct val="150000"/>
                        </a:lnSpc>
                        <a:spcAft>
                          <a:spcPts val="0"/>
                        </a:spcAft>
                      </a:pPr>
                      <a:r>
                        <a:rPr lang="es-EC" sz="1600">
                          <a:effectLst/>
                        </a:rPr>
                        <a:t>03/08/2012  10:29:04</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600">
                          <a:effectLst/>
                        </a:rPr>
                        <a:t>30.01 ºC</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600" dirty="0">
                          <a:effectLst/>
                        </a:rPr>
                        <a:t>30.01 </a:t>
                      </a:r>
                      <a:r>
                        <a:rPr lang="es-EC" sz="1600" dirty="0" err="1">
                          <a:effectLst/>
                        </a:rPr>
                        <a:t>ºC</a:t>
                      </a:r>
                      <a:endParaRPr lang="es-ES" sz="1600" dirty="0">
                        <a:effectLst/>
                        <a:latin typeface="Times New Roman"/>
                        <a:ea typeface="Calibri"/>
                        <a:cs typeface="Times New Roman"/>
                      </a:endParaRPr>
                    </a:p>
                  </a:txBody>
                  <a:tcPr marL="68580" marR="68580" marT="0" marB="0"/>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xmlns="" val="224857778"/>
              </p:ext>
            </p:extLst>
          </p:nvPr>
        </p:nvGraphicFramePr>
        <p:xfrm>
          <a:off x="1084027" y="2284944"/>
          <a:ext cx="7462964" cy="2194560"/>
        </p:xfrm>
        <a:graphic>
          <a:graphicData uri="http://schemas.openxmlformats.org/drawingml/2006/table">
            <a:tbl>
              <a:tblPr firstRow="1" firstCol="1" bandRow="1">
                <a:tableStyleId>{5C22544A-7EE6-4342-B048-85BDC9FD1C3A}</a:tableStyleId>
              </a:tblPr>
              <a:tblGrid>
                <a:gridCol w="2487100"/>
                <a:gridCol w="2487932"/>
                <a:gridCol w="2487932"/>
              </a:tblGrid>
              <a:tr h="916326">
                <a:tc>
                  <a:txBody>
                    <a:bodyPr/>
                    <a:lstStyle/>
                    <a:p>
                      <a:pPr marL="450215" algn="just">
                        <a:lnSpc>
                          <a:spcPct val="150000"/>
                        </a:lnSpc>
                        <a:spcAft>
                          <a:spcPts val="0"/>
                        </a:spcAft>
                      </a:pPr>
                      <a:r>
                        <a:rPr lang="es-EC" sz="1600" dirty="0">
                          <a:effectLst/>
                        </a:rPr>
                        <a:t>    Hora</a:t>
                      </a:r>
                      <a:endParaRPr lang="es-ES" sz="16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600" dirty="0">
                          <a:effectLst/>
                        </a:rPr>
                        <a:t>Valor esperado medido por el sensor de presión PT1</a:t>
                      </a:r>
                      <a:endParaRPr lang="es-ES" sz="16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600">
                          <a:effectLst/>
                        </a:rPr>
                        <a:t>Valor obtenido en el reporte de MS Excel </a:t>
                      </a:r>
                      <a:endParaRPr lang="es-ES" sz="1600">
                        <a:effectLst/>
                        <a:latin typeface="Times New Roman"/>
                        <a:ea typeface="Calibri"/>
                        <a:cs typeface="Times New Roman"/>
                      </a:endParaRPr>
                    </a:p>
                  </a:txBody>
                  <a:tcPr marL="68580" marR="68580" marT="0" marB="0"/>
                </a:tc>
              </a:tr>
              <a:tr h="292354">
                <a:tc>
                  <a:txBody>
                    <a:bodyPr/>
                    <a:lstStyle/>
                    <a:p>
                      <a:pPr algn="ctr">
                        <a:lnSpc>
                          <a:spcPct val="150000"/>
                        </a:lnSpc>
                        <a:spcAft>
                          <a:spcPts val="0"/>
                        </a:spcAft>
                      </a:pPr>
                      <a:r>
                        <a:rPr lang="es-EC" sz="1600" dirty="0">
                          <a:effectLst/>
                        </a:rPr>
                        <a:t>17/07/2012  13:08:24</a:t>
                      </a:r>
                      <a:endParaRPr lang="es-ES" sz="16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600">
                          <a:effectLst/>
                        </a:rPr>
                        <a:t>1.57 Bares</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600">
                          <a:effectLst/>
                        </a:rPr>
                        <a:t>1.57 Bares</a:t>
                      </a:r>
                      <a:endParaRPr lang="es-ES" sz="1600">
                        <a:effectLst/>
                        <a:latin typeface="Times New Roman"/>
                        <a:ea typeface="Calibri"/>
                        <a:cs typeface="Times New Roman"/>
                      </a:endParaRPr>
                    </a:p>
                  </a:txBody>
                  <a:tcPr marL="68580" marR="68580" marT="0" marB="0"/>
                </a:tc>
              </a:tr>
              <a:tr h="292354">
                <a:tc>
                  <a:txBody>
                    <a:bodyPr/>
                    <a:lstStyle/>
                    <a:p>
                      <a:pPr algn="ctr">
                        <a:lnSpc>
                          <a:spcPct val="150000"/>
                        </a:lnSpc>
                        <a:spcAft>
                          <a:spcPts val="0"/>
                        </a:spcAft>
                      </a:pPr>
                      <a:r>
                        <a:rPr lang="es-EC" sz="1600">
                          <a:effectLst/>
                        </a:rPr>
                        <a:t>17/07/2012  13:09:17</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600">
                          <a:effectLst/>
                        </a:rPr>
                        <a:t>2.95 Bares</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600">
                          <a:effectLst/>
                        </a:rPr>
                        <a:t>2.95 Bares</a:t>
                      </a:r>
                      <a:endParaRPr lang="es-ES" sz="1600">
                        <a:effectLst/>
                        <a:latin typeface="Times New Roman"/>
                        <a:ea typeface="Calibri"/>
                        <a:cs typeface="Times New Roman"/>
                      </a:endParaRPr>
                    </a:p>
                  </a:txBody>
                  <a:tcPr marL="68580" marR="68580" marT="0" marB="0"/>
                </a:tc>
              </a:tr>
              <a:tr h="292354">
                <a:tc>
                  <a:txBody>
                    <a:bodyPr/>
                    <a:lstStyle/>
                    <a:p>
                      <a:pPr algn="ctr">
                        <a:lnSpc>
                          <a:spcPct val="150000"/>
                        </a:lnSpc>
                        <a:spcAft>
                          <a:spcPts val="0"/>
                        </a:spcAft>
                      </a:pPr>
                      <a:r>
                        <a:rPr lang="es-EC" sz="1600">
                          <a:effectLst/>
                        </a:rPr>
                        <a:t>17/07/2012  13:11:47</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600">
                          <a:effectLst/>
                        </a:rPr>
                        <a:t>2.71 Bares</a:t>
                      </a:r>
                      <a:endParaRPr lang="es-ES" sz="16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1600" dirty="0">
                          <a:effectLst/>
                        </a:rPr>
                        <a:t>2.71 Bares</a:t>
                      </a:r>
                      <a:endParaRPr lang="es-ES" sz="1600" dirty="0">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xmlns="" val="408566202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2"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172606" y="1239143"/>
            <a:ext cx="5351722" cy="461665"/>
          </a:xfrm>
          <a:prstGeom prst="rect">
            <a:avLst/>
          </a:prstGeom>
        </p:spPr>
        <p:txBody>
          <a:bodyPr wrap="none">
            <a:spAutoFit/>
          </a:bodyPr>
          <a:lstStyle/>
          <a:p>
            <a:pPr algn="ctr"/>
            <a:r>
              <a:rPr lang="es-ES" sz="2400" b="1" dirty="0" smtClean="0">
                <a:effectLst>
                  <a:outerShdw blurRad="38100" dist="38100" dir="2700000" algn="tl">
                    <a:srgbClr val="C0C0C0"/>
                  </a:outerShdw>
                </a:effectLst>
              </a:rPr>
              <a:t>RESULTADOS DEL CONTROLADOR PID  </a:t>
            </a:r>
            <a:endParaRPr lang="es-ES" sz="2400" b="1" dirty="0">
              <a:effectLst>
                <a:outerShdw blurRad="38100" dist="38100" dir="2700000" algn="tl">
                  <a:srgbClr val="C0C0C0"/>
                </a:outerShdw>
              </a:effectLst>
            </a:endParaRPr>
          </a:p>
        </p:txBody>
      </p:sp>
      <p:graphicFrame>
        <p:nvGraphicFramePr>
          <p:cNvPr id="6" name="5 Tabla"/>
          <p:cNvGraphicFramePr>
            <a:graphicFrameLocks noGrp="1"/>
          </p:cNvGraphicFramePr>
          <p:nvPr>
            <p:extLst>
              <p:ext uri="{D42A27DB-BD31-4B8C-83A1-F6EECF244321}">
                <p14:modId xmlns:p14="http://schemas.microsoft.com/office/powerpoint/2010/main" xmlns="" val="3987846070"/>
              </p:ext>
            </p:extLst>
          </p:nvPr>
        </p:nvGraphicFramePr>
        <p:xfrm>
          <a:off x="1115616" y="2276872"/>
          <a:ext cx="7814508" cy="3889084"/>
        </p:xfrm>
        <a:graphic>
          <a:graphicData uri="http://schemas.openxmlformats.org/drawingml/2006/table">
            <a:tbl>
              <a:tblPr firstRow="1" firstCol="1" bandRow="1">
                <a:tableStyleId>{5C22544A-7EE6-4342-B048-85BDC9FD1C3A}</a:tableStyleId>
              </a:tblPr>
              <a:tblGrid>
                <a:gridCol w="1301638"/>
                <a:gridCol w="1302574"/>
                <a:gridCol w="1302574"/>
                <a:gridCol w="1302574"/>
                <a:gridCol w="1302574"/>
                <a:gridCol w="1302574"/>
              </a:tblGrid>
              <a:tr h="924256">
                <a:tc>
                  <a:txBody>
                    <a:bodyPr/>
                    <a:lstStyle/>
                    <a:p>
                      <a:pPr algn="ctr">
                        <a:lnSpc>
                          <a:spcPct val="150000"/>
                        </a:lnSpc>
                        <a:spcAft>
                          <a:spcPts val="0"/>
                        </a:spcAft>
                      </a:pPr>
                      <a:r>
                        <a:rPr lang="es-ES" sz="2000">
                          <a:effectLst/>
                        </a:rPr>
                        <a:t>Set Point (Bars)</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Valor obtenido</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Valor esperado</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Kp</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Ti</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Td</a:t>
                      </a:r>
                      <a:endParaRPr lang="es-ES" sz="2000">
                        <a:effectLst/>
                        <a:latin typeface="Times New Roman"/>
                        <a:ea typeface="Calibri"/>
                        <a:cs typeface="Times New Roman"/>
                      </a:endParaRPr>
                    </a:p>
                  </a:txBody>
                  <a:tcPr marL="68580" marR="68580" marT="0" marB="0"/>
                </a:tc>
              </a:tr>
              <a:tr h="741207">
                <a:tc>
                  <a:txBody>
                    <a:bodyPr/>
                    <a:lstStyle/>
                    <a:p>
                      <a:pPr algn="ctr">
                        <a:lnSpc>
                          <a:spcPct val="150000"/>
                        </a:lnSpc>
                        <a:spcAft>
                          <a:spcPts val="0"/>
                        </a:spcAft>
                      </a:pPr>
                      <a:r>
                        <a:rPr lang="es-ES" sz="2000">
                          <a:effectLst/>
                        </a:rPr>
                        <a:t>2.5</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2.497</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2.5</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9</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400</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100</a:t>
                      </a:r>
                      <a:endParaRPr lang="es-ES" sz="2000">
                        <a:effectLst/>
                        <a:latin typeface="Times New Roman"/>
                        <a:ea typeface="Calibri"/>
                        <a:cs typeface="Times New Roman"/>
                      </a:endParaRPr>
                    </a:p>
                  </a:txBody>
                  <a:tcPr marL="68580" marR="68580" marT="0" marB="0"/>
                </a:tc>
              </a:tr>
              <a:tr h="741207">
                <a:tc>
                  <a:txBody>
                    <a:bodyPr/>
                    <a:lstStyle/>
                    <a:p>
                      <a:pPr algn="ctr">
                        <a:lnSpc>
                          <a:spcPct val="150000"/>
                        </a:lnSpc>
                        <a:spcAft>
                          <a:spcPts val="0"/>
                        </a:spcAft>
                      </a:pPr>
                      <a:r>
                        <a:rPr lang="es-ES" sz="2000">
                          <a:effectLst/>
                        </a:rPr>
                        <a:t>2</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2.03</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2</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9</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400</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100</a:t>
                      </a:r>
                      <a:endParaRPr lang="es-ES" sz="2000">
                        <a:effectLst/>
                        <a:latin typeface="Times New Roman"/>
                        <a:ea typeface="Calibri"/>
                        <a:cs typeface="Times New Roman"/>
                      </a:endParaRPr>
                    </a:p>
                  </a:txBody>
                  <a:tcPr marL="68580" marR="68580" marT="0" marB="0"/>
                </a:tc>
              </a:tr>
              <a:tr h="741207">
                <a:tc>
                  <a:txBody>
                    <a:bodyPr/>
                    <a:lstStyle/>
                    <a:p>
                      <a:pPr algn="ctr">
                        <a:lnSpc>
                          <a:spcPct val="150000"/>
                        </a:lnSpc>
                        <a:spcAft>
                          <a:spcPts val="0"/>
                        </a:spcAft>
                      </a:pPr>
                      <a:r>
                        <a:rPr lang="es-ES" sz="2000">
                          <a:effectLst/>
                        </a:rPr>
                        <a:t>1.5</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1.53</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1.5</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9</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400</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100</a:t>
                      </a:r>
                      <a:endParaRPr lang="es-ES" sz="2000">
                        <a:effectLst/>
                        <a:latin typeface="Times New Roman"/>
                        <a:ea typeface="Calibri"/>
                        <a:cs typeface="Times New Roman"/>
                      </a:endParaRPr>
                    </a:p>
                  </a:txBody>
                  <a:tcPr marL="68580" marR="68580" marT="0" marB="0"/>
                </a:tc>
              </a:tr>
              <a:tr h="741207">
                <a:tc>
                  <a:txBody>
                    <a:bodyPr/>
                    <a:lstStyle/>
                    <a:p>
                      <a:pPr algn="ctr">
                        <a:lnSpc>
                          <a:spcPct val="150000"/>
                        </a:lnSpc>
                        <a:spcAft>
                          <a:spcPts val="0"/>
                        </a:spcAft>
                      </a:pPr>
                      <a:r>
                        <a:rPr lang="es-ES" sz="2000">
                          <a:effectLst/>
                        </a:rPr>
                        <a:t>1</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1.001</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1</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9</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a:effectLst/>
                        </a:rPr>
                        <a:t>400</a:t>
                      </a:r>
                      <a:endParaRPr lang="es-ES" sz="20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S" sz="2000" dirty="0">
                          <a:effectLst/>
                        </a:rPr>
                        <a:t>100</a:t>
                      </a:r>
                      <a:endParaRPr lang="es-ES" sz="2000" dirty="0">
                        <a:effectLst/>
                        <a:latin typeface="Times New Roman"/>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xmlns="" val="42260356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sp>
        <p:nvSpPr>
          <p:cNvPr id="5" name="4 Rectángulo"/>
          <p:cNvSpPr/>
          <p:nvPr/>
        </p:nvSpPr>
        <p:spPr>
          <a:xfrm>
            <a:off x="2761351" y="1193154"/>
            <a:ext cx="4402937" cy="461665"/>
          </a:xfrm>
          <a:prstGeom prst="rect">
            <a:avLst/>
          </a:prstGeom>
        </p:spPr>
        <p:txBody>
          <a:bodyPr wrap="none">
            <a:spAutoFit/>
          </a:bodyPr>
          <a:lstStyle/>
          <a:p>
            <a:pPr algn="ctr"/>
            <a:r>
              <a:rPr lang="es-ES" sz="2400" b="1" dirty="0" smtClean="0">
                <a:effectLst>
                  <a:outerShdw blurRad="38100" dist="38100" dir="2700000" algn="tl">
                    <a:srgbClr val="C0C0C0"/>
                  </a:outerShdw>
                </a:effectLst>
              </a:rPr>
              <a:t>RESULTADOS DE PRODUCCIÓN  </a:t>
            </a:r>
            <a:endParaRPr lang="es-ES" sz="2400" b="1" dirty="0">
              <a:effectLst>
                <a:outerShdw blurRad="38100" dist="38100" dir="2700000" algn="tl">
                  <a:srgbClr val="C0C0C0"/>
                </a:outerShdw>
              </a:effectLst>
            </a:endParaRPr>
          </a:p>
        </p:txBody>
      </p:sp>
      <p:graphicFrame>
        <p:nvGraphicFramePr>
          <p:cNvPr id="7" name="6 Tabla"/>
          <p:cNvGraphicFramePr>
            <a:graphicFrameLocks noGrp="1"/>
          </p:cNvGraphicFramePr>
          <p:nvPr>
            <p:extLst>
              <p:ext uri="{D42A27DB-BD31-4B8C-83A1-F6EECF244321}">
                <p14:modId xmlns:p14="http://schemas.microsoft.com/office/powerpoint/2010/main" xmlns="" val="3861152341"/>
              </p:ext>
            </p:extLst>
          </p:nvPr>
        </p:nvGraphicFramePr>
        <p:xfrm>
          <a:off x="1084027" y="1844824"/>
          <a:ext cx="7632848" cy="4457942"/>
        </p:xfrm>
        <a:graphic>
          <a:graphicData uri="http://schemas.openxmlformats.org/drawingml/2006/table">
            <a:tbl>
              <a:tblPr firstRow="1" firstCol="1" bandRow="1">
                <a:tableStyleId>{5C22544A-7EE6-4342-B048-85BDC9FD1C3A}</a:tableStyleId>
              </a:tblPr>
              <a:tblGrid>
                <a:gridCol w="2543716"/>
                <a:gridCol w="2544566"/>
                <a:gridCol w="2544566"/>
              </a:tblGrid>
              <a:tr h="815802">
                <a:tc>
                  <a:txBody>
                    <a:bodyPr/>
                    <a:lstStyle/>
                    <a:p>
                      <a:pPr algn="ctr">
                        <a:lnSpc>
                          <a:spcPct val="150000"/>
                        </a:lnSpc>
                        <a:spcAft>
                          <a:spcPts val="0"/>
                        </a:spcAft>
                      </a:pPr>
                      <a:r>
                        <a:rPr lang="es-EC" sz="2400" dirty="0">
                          <a:effectLst/>
                        </a:rPr>
                        <a:t> </a:t>
                      </a:r>
                      <a:endParaRPr lang="es-ES" sz="24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400">
                          <a:effectLst/>
                        </a:rPr>
                        <a:t>Resultados Esperados</a:t>
                      </a:r>
                      <a:endParaRPr lang="es-ES" sz="2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400">
                          <a:effectLst/>
                        </a:rPr>
                        <a:t>Resultados Obtenidos</a:t>
                      </a:r>
                      <a:endParaRPr lang="es-ES" sz="2400">
                        <a:effectLst/>
                        <a:latin typeface="Times New Roman"/>
                        <a:ea typeface="Calibri"/>
                        <a:cs typeface="Times New Roman"/>
                      </a:endParaRPr>
                    </a:p>
                  </a:txBody>
                  <a:tcPr marL="68580" marR="68580" marT="0" marB="0"/>
                </a:tc>
              </a:tr>
              <a:tr h="815802">
                <a:tc>
                  <a:txBody>
                    <a:bodyPr/>
                    <a:lstStyle/>
                    <a:p>
                      <a:pPr algn="ctr">
                        <a:lnSpc>
                          <a:spcPct val="150000"/>
                        </a:lnSpc>
                        <a:spcAft>
                          <a:spcPts val="0"/>
                        </a:spcAft>
                      </a:pPr>
                      <a:r>
                        <a:rPr lang="es-EC" sz="2400">
                          <a:effectLst/>
                        </a:rPr>
                        <a:t>Agua destilada </a:t>
                      </a:r>
                      <a:endParaRPr lang="es-ES" sz="2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400">
                          <a:effectLst/>
                        </a:rPr>
                        <a:t>2000 lt/h</a:t>
                      </a:r>
                      <a:endParaRPr lang="es-ES" sz="2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400">
                          <a:effectLst/>
                        </a:rPr>
                        <a:t>1985.67 lt/h</a:t>
                      </a:r>
                      <a:endParaRPr lang="es-ES" sz="2400">
                        <a:effectLst/>
                        <a:latin typeface="Times New Roman"/>
                        <a:ea typeface="Calibri"/>
                        <a:cs typeface="Times New Roman"/>
                      </a:endParaRPr>
                    </a:p>
                  </a:txBody>
                  <a:tcPr marL="68580" marR="68580" marT="0" marB="0"/>
                </a:tc>
              </a:tr>
              <a:tr h="1729058">
                <a:tc>
                  <a:txBody>
                    <a:bodyPr/>
                    <a:lstStyle/>
                    <a:p>
                      <a:pPr algn="ctr">
                        <a:lnSpc>
                          <a:spcPct val="150000"/>
                        </a:lnSpc>
                        <a:spcAft>
                          <a:spcPts val="0"/>
                        </a:spcAft>
                      </a:pPr>
                      <a:r>
                        <a:rPr lang="es-EC" sz="2400">
                          <a:effectLst/>
                        </a:rPr>
                        <a:t>Temperatura de agua destilada</a:t>
                      </a:r>
                      <a:endParaRPr lang="es-ES" sz="2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400">
                          <a:effectLst/>
                        </a:rPr>
                        <a:t>80ºC</a:t>
                      </a:r>
                      <a:endParaRPr lang="es-ES" sz="2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400">
                          <a:effectLst/>
                        </a:rPr>
                        <a:t>78.97ºC</a:t>
                      </a:r>
                      <a:endParaRPr lang="es-ES" sz="2400">
                        <a:effectLst/>
                        <a:latin typeface="Times New Roman"/>
                        <a:ea typeface="Calibri"/>
                        <a:cs typeface="Times New Roman"/>
                      </a:endParaRPr>
                    </a:p>
                  </a:txBody>
                  <a:tcPr marL="68580" marR="68580" marT="0" marB="0"/>
                </a:tc>
              </a:tr>
              <a:tr h="815802">
                <a:tc>
                  <a:txBody>
                    <a:bodyPr/>
                    <a:lstStyle/>
                    <a:p>
                      <a:pPr algn="ctr">
                        <a:lnSpc>
                          <a:spcPct val="150000"/>
                        </a:lnSpc>
                        <a:spcAft>
                          <a:spcPts val="0"/>
                        </a:spcAft>
                      </a:pPr>
                      <a:r>
                        <a:rPr lang="es-EC" sz="2400">
                          <a:effectLst/>
                        </a:rPr>
                        <a:t>Calidad de agua </a:t>
                      </a:r>
                      <a:endParaRPr lang="es-ES" sz="240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400" dirty="0">
                          <a:effectLst/>
                        </a:rPr>
                        <a:t>&lt; 1.3 </a:t>
                      </a:r>
                      <a:r>
                        <a:rPr lang="es-EC" sz="2400" dirty="0" err="1">
                          <a:effectLst/>
                        </a:rPr>
                        <a:t>uS</a:t>
                      </a:r>
                      <a:r>
                        <a:rPr lang="es-EC" sz="2400" dirty="0">
                          <a:effectLst/>
                        </a:rPr>
                        <a:t>/ </a:t>
                      </a:r>
                      <a:endParaRPr lang="es-ES" sz="2400" dirty="0">
                        <a:effectLst/>
                        <a:latin typeface="Times New Roman"/>
                        <a:ea typeface="Calibri"/>
                        <a:cs typeface="Times New Roman"/>
                      </a:endParaRPr>
                    </a:p>
                  </a:txBody>
                  <a:tcPr marL="68580" marR="68580" marT="0" marB="0"/>
                </a:tc>
                <a:tc>
                  <a:txBody>
                    <a:bodyPr/>
                    <a:lstStyle/>
                    <a:p>
                      <a:pPr algn="ctr">
                        <a:lnSpc>
                          <a:spcPct val="150000"/>
                        </a:lnSpc>
                        <a:spcAft>
                          <a:spcPts val="0"/>
                        </a:spcAft>
                      </a:pPr>
                      <a:r>
                        <a:rPr lang="es-EC" sz="2400" dirty="0">
                          <a:effectLst/>
                        </a:rPr>
                        <a:t>0.945 </a:t>
                      </a:r>
                      <a:r>
                        <a:rPr lang="es-EC" sz="2400" dirty="0" err="1">
                          <a:effectLst/>
                        </a:rPr>
                        <a:t>uS</a:t>
                      </a:r>
                      <a:r>
                        <a:rPr lang="es-EC" sz="2400" dirty="0">
                          <a:effectLst/>
                        </a:rPr>
                        <a:t>/ </a:t>
                      </a:r>
                      <a:endParaRPr lang="es-ES" sz="2400" dirty="0">
                        <a:effectLst/>
                        <a:latin typeface="Times New Roman"/>
                        <a:ea typeface="Calibri"/>
                        <a:cs typeface="Times New Roman"/>
                      </a:endParaRPr>
                    </a:p>
                  </a:txBody>
                  <a:tcPr marL="68580" marR="68580" marT="0" marB="0"/>
                </a:tc>
              </a:tr>
            </a:tbl>
          </a:graphicData>
        </a:graphic>
      </p:graphicFrame>
      <p:graphicFrame>
        <p:nvGraphicFramePr>
          <p:cNvPr id="8" name="7 Objeto"/>
          <p:cNvGraphicFramePr>
            <a:graphicFrameLocks noChangeAspect="1"/>
          </p:cNvGraphicFramePr>
          <p:nvPr>
            <p:extLst>
              <p:ext uri="{D42A27DB-BD31-4B8C-83A1-F6EECF244321}">
                <p14:modId xmlns:p14="http://schemas.microsoft.com/office/powerpoint/2010/main" xmlns="" val="1066612922"/>
              </p:ext>
            </p:extLst>
          </p:nvPr>
        </p:nvGraphicFramePr>
        <p:xfrm>
          <a:off x="8028384" y="5535513"/>
          <a:ext cx="470123" cy="413767"/>
        </p:xfrm>
        <a:graphic>
          <a:graphicData uri="http://schemas.openxmlformats.org/presentationml/2006/ole">
            <p:oleObj spid="_x0000_s98536" name="Ecuación" r:id="rId5" imgW="279279" imgH="203112" progId="Equation.3">
              <p:embed/>
            </p:oleObj>
          </a:graphicData>
        </a:graphic>
      </p:graphicFrame>
      <p:graphicFrame>
        <p:nvGraphicFramePr>
          <p:cNvPr id="9" name="8 Objeto"/>
          <p:cNvGraphicFramePr>
            <a:graphicFrameLocks noChangeAspect="1"/>
          </p:cNvGraphicFramePr>
          <p:nvPr/>
        </p:nvGraphicFramePr>
        <p:xfrm>
          <a:off x="1725613" y="3714750"/>
          <a:ext cx="114300" cy="219075"/>
        </p:xfrm>
        <a:graphic>
          <a:graphicData uri="http://schemas.openxmlformats.org/presentationml/2006/ole">
            <p:oleObj spid="_x0000_s98537" name="Ecuación" r:id="rId6" imgW="114151" imgH="215619" progId="Equation.3">
              <p:embed/>
            </p:oleObj>
          </a:graphicData>
        </a:graphic>
      </p:graphicFrame>
      <p:graphicFrame>
        <p:nvGraphicFramePr>
          <p:cNvPr id="10" name="9 Objeto"/>
          <p:cNvGraphicFramePr>
            <a:graphicFrameLocks noChangeAspect="1"/>
          </p:cNvGraphicFramePr>
          <p:nvPr>
            <p:extLst>
              <p:ext uri="{D42A27DB-BD31-4B8C-83A1-F6EECF244321}">
                <p14:modId xmlns:p14="http://schemas.microsoft.com/office/powerpoint/2010/main" xmlns="" val="3550465468"/>
              </p:ext>
            </p:extLst>
          </p:nvPr>
        </p:nvGraphicFramePr>
        <p:xfrm>
          <a:off x="5508104" y="5533231"/>
          <a:ext cx="475104" cy="344041"/>
        </p:xfrm>
        <a:graphic>
          <a:graphicData uri="http://schemas.openxmlformats.org/presentationml/2006/ole">
            <p:oleObj spid="_x0000_s98538" name="Ecuación" r:id="rId7" imgW="279279" imgH="203112" progId="Equation.3">
              <p:embed/>
            </p:oleObj>
          </a:graphicData>
        </a:graphic>
      </p:graphicFrame>
    </p:spTree>
    <p:extLst>
      <p:ext uri="{BB962C8B-B14F-4D97-AF65-F5344CB8AC3E}">
        <p14:creationId xmlns:p14="http://schemas.microsoft.com/office/powerpoint/2010/main" xmlns="" val="370906117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graphicFrame>
        <p:nvGraphicFramePr>
          <p:cNvPr id="9" name="8 Objeto"/>
          <p:cNvGraphicFramePr>
            <a:graphicFrameLocks noChangeAspect="1"/>
          </p:cNvGraphicFramePr>
          <p:nvPr/>
        </p:nvGraphicFramePr>
        <p:xfrm>
          <a:off x="1725613" y="3714750"/>
          <a:ext cx="114300" cy="219075"/>
        </p:xfrm>
        <a:graphic>
          <a:graphicData uri="http://schemas.openxmlformats.org/presentationml/2006/ole">
            <p:oleObj spid="_x0000_s99405" name="Ecuación" r:id="rId5" imgW="114151" imgH="215619" progId="Equation.3">
              <p:embed/>
            </p:oleObj>
          </a:graphicData>
        </a:graphic>
      </p:graphicFrame>
      <p:pic>
        <p:nvPicPr>
          <p:cNvPr id="11" name="10 Imagen"/>
          <p:cNvPicPr/>
          <p:nvPr/>
        </p:nvPicPr>
        <p:blipFill>
          <a:blip r:embed="rId6" cstate="print"/>
          <a:stretch>
            <a:fillRect/>
          </a:stretch>
        </p:blipFill>
        <p:spPr>
          <a:xfrm>
            <a:off x="1259632" y="980727"/>
            <a:ext cx="7128792" cy="5736354"/>
          </a:xfrm>
          <a:prstGeom prst="rect">
            <a:avLst/>
          </a:prstGeom>
        </p:spPr>
      </p:pic>
      <p:sp>
        <p:nvSpPr>
          <p:cNvPr id="12" name="11 Rectángulo"/>
          <p:cNvSpPr/>
          <p:nvPr/>
        </p:nvSpPr>
        <p:spPr>
          <a:xfrm>
            <a:off x="2870098" y="545059"/>
            <a:ext cx="3286477" cy="400110"/>
          </a:xfrm>
          <a:prstGeom prst="rect">
            <a:avLst/>
          </a:prstGeom>
        </p:spPr>
        <p:txBody>
          <a:bodyPr wrap="none">
            <a:spAutoFit/>
          </a:bodyPr>
          <a:lstStyle/>
          <a:p>
            <a:pPr algn="ctr"/>
            <a:r>
              <a:rPr lang="es-ES" sz="2000" b="1" dirty="0" smtClean="0">
                <a:effectLst>
                  <a:outerShdw blurRad="38100" dist="38100" dir="2700000" algn="tl">
                    <a:srgbClr val="C0C0C0"/>
                  </a:outerShdw>
                </a:effectLst>
              </a:rPr>
              <a:t>ANÁLISIS COSTO-BENEFICIO</a:t>
            </a:r>
            <a:endParaRPr lang="es-ES" sz="2000" b="1" dirty="0">
              <a:effectLst>
                <a:outerShdw blurRad="38100" dist="38100" dir="2700000" algn="tl">
                  <a:srgbClr val="C0C0C0"/>
                </a:outerShdw>
              </a:effectLst>
            </a:endParaRPr>
          </a:p>
        </p:txBody>
      </p:sp>
    </p:spTree>
    <p:extLst>
      <p:ext uri="{BB962C8B-B14F-4D97-AF65-F5344CB8AC3E}">
        <p14:creationId xmlns:p14="http://schemas.microsoft.com/office/powerpoint/2010/main" xmlns="" val="29198106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graphicFrame>
        <p:nvGraphicFramePr>
          <p:cNvPr id="9" name="8 Objeto"/>
          <p:cNvGraphicFramePr>
            <a:graphicFrameLocks noChangeAspect="1"/>
          </p:cNvGraphicFramePr>
          <p:nvPr/>
        </p:nvGraphicFramePr>
        <p:xfrm>
          <a:off x="1725613" y="3714750"/>
          <a:ext cx="114300" cy="219075"/>
        </p:xfrm>
        <a:graphic>
          <a:graphicData uri="http://schemas.openxmlformats.org/presentationml/2006/ole">
            <p:oleObj spid="_x0000_s100429" name="Ecuación" r:id="rId5" imgW="114151" imgH="215619" progId="Equation.3">
              <p:embed/>
            </p:oleObj>
          </a:graphicData>
        </a:graphic>
      </p:graphicFrame>
      <p:sp>
        <p:nvSpPr>
          <p:cNvPr id="6" name="5 Rectángulo"/>
          <p:cNvSpPr/>
          <p:nvPr/>
        </p:nvSpPr>
        <p:spPr>
          <a:xfrm>
            <a:off x="3196309" y="1005015"/>
            <a:ext cx="2634055"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CONCLUSIONES</a:t>
            </a:r>
            <a:endParaRPr lang="es-ES" sz="2800" b="1" dirty="0">
              <a:effectLst>
                <a:outerShdw blurRad="38100" dist="38100" dir="2700000" algn="tl">
                  <a:srgbClr val="C0C0C0"/>
                </a:outerShdw>
              </a:effectLst>
            </a:endParaRPr>
          </a:p>
        </p:txBody>
      </p:sp>
      <p:sp>
        <p:nvSpPr>
          <p:cNvPr id="5" name="4 Rectángulo"/>
          <p:cNvSpPr/>
          <p:nvPr/>
        </p:nvSpPr>
        <p:spPr>
          <a:xfrm>
            <a:off x="1115616" y="1772816"/>
            <a:ext cx="7758608" cy="1938992"/>
          </a:xfrm>
          <a:prstGeom prst="rect">
            <a:avLst/>
          </a:prstGeom>
        </p:spPr>
        <p:txBody>
          <a:bodyPr wrap="square">
            <a:spAutoFit/>
          </a:bodyPr>
          <a:lstStyle/>
          <a:p>
            <a:pPr marL="285750" lvl="0" indent="-285750" algn="just">
              <a:buFont typeface="Arial" pitchFamily="34" charset="0"/>
              <a:buChar char="•"/>
            </a:pPr>
            <a:r>
              <a:rPr lang="es-EC" sz="2400" dirty="0"/>
              <a:t>E</a:t>
            </a:r>
            <a:r>
              <a:rPr lang="es-EC" sz="2400" dirty="0" smtClean="0"/>
              <a:t>l </a:t>
            </a:r>
            <a:r>
              <a:rPr lang="es-EC" sz="2400" dirty="0"/>
              <a:t>programa de control para el Controlador Lógico Programable SIEMENS </a:t>
            </a:r>
            <a:r>
              <a:rPr lang="es-EC" sz="2400" dirty="0" smtClean="0"/>
              <a:t> </a:t>
            </a:r>
            <a:r>
              <a:rPr lang="es-EC" sz="2400" dirty="0"/>
              <a:t>permitió la automatización de todos los estados del proceso obteniendo resultados óptimos y precisos en la producción de agua de tipo inyectable.</a:t>
            </a:r>
            <a:endParaRPr lang="es-ES" sz="2400" dirty="0"/>
          </a:p>
        </p:txBody>
      </p:sp>
      <p:sp>
        <p:nvSpPr>
          <p:cNvPr id="7" name="6 Rectángulo"/>
          <p:cNvSpPr/>
          <p:nvPr/>
        </p:nvSpPr>
        <p:spPr>
          <a:xfrm>
            <a:off x="1122637" y="4045634"/>
            <a:ext cx="7401337" cy="1938992"/>
          </a:xfrm>
          <a:prstGeom prst="rect">
            <a:avLst/>
          </a:prstGeom>
        </p:spPr>
        <p:txBody>
          <a:bodyPr wrap="square">
            <a:spAutoFit/>
          </a:bodyPr>
          <a:lstStyle/>
          <a:p>
            <a:pPr marL="285750" indent="-285750" algn="just">
              <a:buFont typeface="Arial" pitchFamily="34" charset="0"/>
              <a:buChar char="•"/>
            </a:pPr>
            <a:r>
              <a:rPr lang="es-EC" sz="2400" dirty="0"/>
              <a:t>Para diseña el controlador PID se utilizó bloques de funciones propias del programa del PLC SIEMENS, por esta razón se procedió a realizar una correcta programación y </a:t>
            </a:r>
            <a:r>
              <a:rPr lang="es-EC" sz="2400" dirty="0" err="1"/>
              <a:t>parametrización</a:t>
            </a:r>
            <a:r>
              <a:rPr lang="es-EC" sz="2400" dirty="0"/>
              <a:t> de la función FB41 que corresponde al bloque PID del autómata</a:t>
            </a:r>
            <a:endParaRPr lang="es-ES" sz="2400" dirty="0"/>
          </a:p>
        </p:txBody>
      </p:sp>
    </p:spTree>
    <p:extLst>
      <p:ext uri="{BB962C8B-B14F-4D97-AF65-F5344CB8AC3E}">
        <p14:creationId xmlns:p14="http://schemas.microsoft.com/office/powerpoint/2010/main" xmlns="" val="17148787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graphicFrame>
        <p:nvGraphicFramePr>
          <p:cNvPr id="9" name="8 Objeto"/>
          <p:cNvGraphicFramePr>
            <a:graphicFrameLocks noChangeAspect="1"/>
          </p:cNvGraphicFramePr>
          <p:nvPr/>
        </p:nvGraphicFramePr>
        <p:xfrm>
          <a:off x="1725613" y="3714750"/>
          <a:ext cx="114300" cy="219075"/>
        </p:xfrm>
        <a:graphic>
          <a:graphicData uri="http://schemas.openxmlformats.org/presentationml/2006/ole">
            <p:oleObj spid="_x0000_s104524" name="Ecuación" r:id="rId5" imgW="114151" imgH="215619" progId="Equation.3">
              <p:embed/>
            </p:oleObj>
          </a:graphicData>
        </a:graphic>
      </p:graphicFrame>
      <p:sp>
        <p:nvSpPr>
          <p:cNvPr id="6" name="5 Rectángulo"/>
          <p:cNvSpPr/>
          <p:nvPr/>
        </p:nvSpPr>
        <p:spPr>
          <a:xfrm>
            <a:off x="3196309" y="673532"/>
            <a:ext cx="2634055" cy="523220"/>
          </a:xfrm>
          <a:prstGeom prst="rect">
            <a:avLst/>
          </a:prstGeom>
        </p:spPr>
        <p:txBody>
          <a:bodyPr wrap="none">
            <a:spAutoFit/>
          </a:bodyPr>
          <a:lstStyle/>
          <a:p>
            <a:pPr algn="ctr"/>
            <a:r>
              <a:rPr lang="es-ES" sz="2800" b="1" dirty="0" smtClean="0">
                <a:effectLst>
                  <a:outerShdw blurRad="38100" dist="38100" dir="2700000" algn="tl">
                    <a:srgbClr val="C0C0C0"/>
                  </a:outerShdw>
                </a:effectLst>
              </a:rPr>
              <a:t>CONCLUSIONES</a:t>
            </a:r>
            <a:endParaRPr lang="es-ES" sz="2800" b="1" dirty="0">
              <a:effectLst>
                <a:outerShdw blurRad="38100" dist="38100" dir="2700000" algn="tl">
                  <a:srgbClr val="C0C0C0"/>
                </a:outerShdw>
              </a:effectLst>
            </a:endParaRPr>
          </a:p>
        </p:txBody>
      </p:sp>
      <p:sp>
        <p:nvSpPr>
          <p:cNvPr id="5" name="4 Rectángulo"/>
          <p:cNvSpPr/>
          <p:nvPr/>
        </p:nvSpPr>
        <p:spPr>
          <a:xfrm>
            <a:off x="1070992" y="1397675"/>
            <a:ext cx="7803232" cy="1631216"/>
          </a:xfrm>
          <a:prstGeom prst="rect">
            <a:avLst/>
          </a:prstGeom>
        </p:spPr>
        <p:txBody>
          <a:bodyPr wrap="square">
            <a:spAutoFit/>
          </a:bodyPr>
          <a:lstStyle/>
          <a:p>
            <a:pPr marL="285750" indent="-285750" algn="just">
              <a:buFont typeface="Arial" pitchFamily="34" charset="0"/>
              <a:buChar char="•"/>
            </a:pPr>
            <a:r>
              <a:rPr lang="es-EC" sz="2000" dirty="0"/>
              <a:t>Se diseñó una interfaz gráfica sencilla y fácil de entender en una pantalla táctil empleando herramientas de software compatibles que facilita la supervisión, visualización, monitoreo en tiempo real y control de operación de los equipos del proceso de destilación de </a:t>
            </a:r>
            <a:r>
              <a:rPr lang="es-EC" sz="2000" dirty="0" smtClean="0"/>
              <a:t>agua.</a:t>
            </a:r>
            <a:endParaRPr lang="es-ES" sz="2000" dirty="0"/>
          </a:p>
        </p:txBody>
      </p:sp>
      <p:sp>
        <p:nvSpPr>
          <p:cNvPr id="7" name="6 Rectángulo"/>
          <p:cNvSpPr/>
          <p:nvPr/>
        </p:nvSpPr>
        <p:spPr>
          <a:xfrm>
            <a:off x="1205434" y="3212976"/>
            <a:ext cx="7686600" cy="1323439"/>
          </a:xfrm>
          <a:prstGeom prst="rect">
            <a:avLst/>
          </a:prstGeom>
        </p:spPr>
        <p:txBody>
          <a:bodyPr wrap="square">
            <a:spAutoFit/>
          </a:bodyPr>
          <a:lstStyle/>
          <a:p>
            <a:pPr marL="285750" lvl="0" indent="-285750" algn="just">
              <a:buFont typeface="Arial" pitchFamily="34" charset="0"/>
              <a:buChar char="•"/>
            </a:pPr>
            <a:r>
              <a:rPr lang="es-EC" sz="2000" dirty="0"/>
              <a:t>Gracias a la adquisición de los datos en tiempo real los mensajes de alarmas permiten realizar una detección óptima y una alerta inmediata de fallas con la  posibilidad de registrarlos en un histórico para posterior análisis.</a:t>
            </a:r>
            <a:endParaRPr lang="es-ES" sz="2000" dirty="0"/>
          </a:p>
        </p:txBody>
      </p:sp>
      <p:sp>
        <p:nvSpPr>
          <p:cNvPr id="8" name="7 Rectángulo"/>
          <p:cNvSpPr/>
          <p:nvPr/>
        </p:nvSpPr>
        <p:spPr>
          <a:xfrm>
            <a:off x="1203612" y="4869160"/>
            <a:ext cx="7686600" cy="1631216"/>
          </a:xfrm>
          <a:prstGeom prst="rect">
            <a:avLst/>
          </a:prstGeom>
        </p:spPr>
        <p:txBody>
          <a:bodyPr wrap="square">
            <a:spAutoFit/>
          </a:bodyPr>
          <a:lstStyle/>
          <a:p>
            <a:pPr marL="285750" lvl="0" indent="-285750" algn="just">
              <a:buFont typeface="Arial" pitchFamily="34" charset="0"/>
              <a:buChar char="•"/>
            </a:pPr>
            <a:r>
              <a:rPr lang="es-EC" sz="2000" dirty="0"/>
              <a:t>A través de la creación de reportes en hojas de cálculo en Excel y la base de datos se facilitó el análisis de los valores registrados de las variables del proceso, además resultaron herramientas muy importantes para los operadores ya que permiten incrementar los niveles de producción.</a:t>
            </a:r>
            <a:endParaRPr lang="es-ES" sz="2000" dirty="0"/>
          </a:p>
        </p:txBody>
      </p:sp>
    </p:spTree>
    <p:extLst>
      <p:ext uri="{BB962C8B-B14F-4D97-AF65-F5344CB8AC3E}">
        <p14:creationId xmlns:p14="http://schemas.microsoft.com/office/powerpoint/2010/main" xmlns="" val="339612093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descr="LOGO CONTROL"/>
          <p:cNvPicPr>
            <a:picLocks noChangeAspect="1" noChangeArrowheads="1"/>
          </p:cNvPicPr>
          <p:nvPr/>
        </p:nvPicPr>
        <p:blipFill>
          <a:blip r:embed="rId3" cstate="print"/>
          <a:stretch>
            <a:fillRect/>
          </a:stretch>
        </p:blipFill>
        <p:spPr bwMode="auto">
          <a:xfrm>
            <a:off x="251520" y="329616"/>
            <a:ext cx="864096" cy="860065"/>
          </a:xfrm>
          <a:prstGeom prst="ellipse">
            <a:avLst/>
          </a:prstGeom>
          <a:noFill/>
          <a:ln>
            <a:noFill/>
          </a:ln>
        </p:spPr>
      </p:pic>
      <p:pic>
        <p:nvPicPr>
          <p:cNvPr id="3" name="Picture 2" descr="C:\Users\ADEKS\Desktop\Sin títul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88" t="5856" r="65222" b="12669"/>
          <a:stretch/>
        </p:blipFill>
        <p:spPr bwMode="auto">
          <a:xfrm>
            <a:off x="251520" y="5877272"/>
            <a:ext cx="832507" cy="839809"/>
          </a:xfrm>
          <a:prstGeom prst="ellipse">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2411760" y="329616"/>
            <a:ext cx="6462464" cy="800219"/>
          </a:xfrm>
          <a:prstGeom prst="rect">
            <a:avLst/>
          </a:prstGeom>
        </p:spPr>
        <p:txBody>
          <a:bodyPr wrap="square">
            <a:spAutoFit/>
          </a:bodyPr>
          <a:lstStyle/>
          <a:p>
            <a:pPr algn="r"/>
            <a:r>
              <a:rPr lang="es-ES" sz="1400" b="1" dirty="0"/>
              <a:t>INGENIERÍA ELECTRÓNICA </a:t>
            </a:r>
            <a:r>
              <a:rPr lang="es-ES" sz="1400" b="1" dirty="0" smtClean="0"/>
              <a:t>EN</a:t>
            </a:r>
            <a:endParaRPr lang="es-ES" sz="1400" b="1" dirty="0"/>
          </a:p>
          <a:p>
            <a:pPr algn="r"/>
            <a:r>
              <a:rPr lang="es-ES" sz="1400" b="1" dirty="0"/>
              <a:t>AUTOMATIZACIÓN Y CONTROL</a:t>
            </a:r>
          </a:p>
          <a:p>
            <a:pPr algn="ctr"/>
            <a:endParaRPr lang="es-EC" b="1" dirty="0">
              <a:solidFill>
                <a:schemeClr val="accent1">
                  <a:lumMod val="75000"/>
                </a:schemeClr>
              </a:solidFill>
            </a:endParaRPr>
          </a:p>
        </p:txBody>
      </p:sp>
      <p:graphicFrame>
        <p:nvGraphicFramePr>
          <p:cNvPr id="9" name="8 Objeto"/>
          <p:cNvGraphicFramePr>
            <a:graphicFrameLocks noChangeAspect="1"/>
          </p:cNvGraphicFramePr>
          <p:nvPr/>
        </p:nvGraphicFramePr>
        <p:xfrm>
          <a:off x="1725613" y="3714750"/>
          <a:ext cx="114300" cy="219075"/>
        </p:xfrm>
        <a:graphic>
          <a:graphicData uri="http://schemas.openxmlformats.org/presentationml/2006/ole">
            <p:oleObj spid="_x0000_s103501" name="Ecuación" r:id="rId5" imgW="114151" imgH="215619" progId="Equation.3">
              <p:embed/>
            </p:oleObj>
          </a:graphicData>
        </a:graphic>
      </p:graphicFrame>
      <p:sp>
        <p:nvSpPr>
          <p:cNvPr id="5" name="4 Rectángulo"/>
          <p:cNvSpPr/>
          <p:nvPr/>
        </p:nvSpPr>
        <p:spPr>
          <a:xfrm>
            <a:off x="-374455" y="1844824"/>
            <a:ext cx="9828584" cy="286232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18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GRACIAS</a:t>
            </a:r>
            <a:endParaRPr lang="es-ES" sz="1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17148787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Forma de 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1707</TotalTime>
  <Words>3543</Words>
  <Application>Microsoft Office PowerPoint</Application>
  <PresentationFormat>Presentación en pantalla (4:3)</PresentationFormat>
  <Paragraphs>889</Paragraphs>
  <Slides>98</Slides>
  <Notes>8</Notes>
  <HiddenSlides>0</HiddenSlides>
  <MMClips>0</MMClips>
  <ScaleCrop>false</ScaleCrop>
  <HeadingPairs>
    <vt:vector size="6" baseType="variant">
      <vt:variant>
        <vt:lpstr>Tema</vt:lpstr>
      </vt:variant>
      <vt:variant>
        <vt:i4>1</vt:i4>
      </vt:variant>
      <vt:variant>
        <vt:lpstr>Servidores OLE incrustados</vt:lpstr>
      </vt:variant>
      <vt:variant>
        <vt:i4>3</vt:i4>
      </vt:variant>
      <vt:variant>
        <vt:lpstr>Títulos de diapositiva</vt:lpstr>
      </vt:variant>
      <vt:variant>
        <vt:i4>98</vt:i4>
      </vt:variant>
    </vt:vector>
  </HeadingPairs>
  <TitlesOfParts>
    <vt:vector size="102" baseType="lpstr">
      <vt:lpstr>Forma de onda</vt:lpstr>
      <vt:lpstr>Ecuación</vt:lpstr>
      <vt:lpstr>Dibujo de Microsoft Office Visio</vt:lpstr>
      <vt:lpstr>Visio</vt:lpstr>
      <vt:lpstr>“DISEÑO E IMPLEMENTACIÓN DEL SISTEMA DE MONITOREO, SUPERVISIÓN Y CONTROL AUTOMÁTICO DEL PROCESO DE DESTILACIÓN DE AGUA EN EL ÁREA DE INYECTABLES DE LIFE C.A.”</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ADEKS</dc:creator>
  <cp:lastModifiedBy>Azucena</cp:lastModifiedBy>
  <cp:revision>306</cp:revision>
  <dcterms:created xsi:type="dcterms:W3CDTF">2012-07-26T00:54:30Z</dcterms:created>
  <dcterms:modified xsi:type="dcterms:W3CDTF">2012-10-10T14:08:51Z</dcterms:modified>
</cp:coreProperties>
</file>