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70" r:id="rId12"/>
    <p:sldId id="272" r:id="rId13"/>
    <p:sldId id="276" r:id="rId14"/>
    <p:sldId id="277" r:id="rId15"/>
    <p:sldId id="279" r:id="rId16"/>
    <p:sldId id="281" r:id="rId17"/>
    <p:sldId id="283" r:id="rId18"/>
    <p:sldId id="285" r:id="rId19"/>
    <p:sldId id="288" r:id="rId20"/>
    <p:sldId id="289" r:id="rId21"/>
    <p:sldId id="290" r:id="rId22"/>
    <p:sldId id="291" r:id="rId23"/>
    <p:sldId id="294" r:id="rId24"/>
    <p:sldId id="295" r:id="rId25"/>
    <p:sldId id="297" r:id="rId26"/>
    <p:sldId id="301" r:id="rId27"/>
    <p:sldId id="304" r:id="rId28"/>
    <p:sldId id="360" r:id="rId29"/>
    <p:sldId id="337" r:id="rId30"/>
    <p:sldId id="357" r:id="rId31"/>
    <p:sldId id="323" r:id="rId32"/>
    <p:sldId id="324" r:id="rId33"/>
    <p:sldId id="325" r:id="rId34"/>
    <p:sldId id="359" r:id="rId3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25008-668B-47CB-9657-7F5BE408B3E6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ED3C43E-D4FE-4985-B350-E02B8EDF1F80}">
      <dgm:prSet phldrT="[Texto]"/>
      <dgm:spPr/>
      <dgm:t>
        <a:bodyPr/>
        <a:lstStyle/>
        <a:p>
          <a:r>
            <a:rPr lang="es-EC" noProof="0" dirty="0" smtClean="0"/>
            <a:t>Experiencias</a:t>
          </a:r>
          <a:r>
            <a:rPr lang="en-US" dirty="0" smtClean="0"/>
            <a:t> </a:t>
          </a:r>
          <a:r>
            <a:rPr lang="es-EC" noProof="0" dirty="0" smtClean="0"/>
            <a:t>prácticas</a:t>
          </a:r>
          <a:endParaRPr lang="es-EC" noProof="0" dirty="0"/>
        </a:p>
      </dgm:t>
    </dgm:pt>
    <dgm:pt modelId="{BF4FE113-826F-4AAB-9805-0E466ECA6E0A}" type="parTrans" cxnId="{42276AEF-58AB-464F-AFD5-50C3BF5796FA}">
      <dgm:prSet/>
      <dgm:spPr/>
      <dgm:t>
        <a:bodyPr/>
        <a:lstStyle/>
        <a:p>
          <a:endParaRPr lang="es-EC"/>
        </a:p>
      </dgm:t>
    </dgm:pt>
    <dgm:pt modelId="{AB6CA8A7-014A-43F3-BC35-4021EAA1172D}" type="sibTrans" cxnId="{42276AEF-58AB-464F-AFD5-50C3BF5796FA}">
      <dgm:prSet/>
      <dgm:spPr/>
      <dgm:t>
        <a:bodyPr/>
        <a:lstStyle/>
        <a:p>
          <a:endParaRPr lang="es-EC" dirty="0"/>
        </a:p>
      </dgm:t>
    </dgm:pt>
    <dgm:pt modelId="{822C0A9D-84F0-4AD9-B17E-FC8F8742956D}">
      <dgm:prSet phldrT="[Texto]"/>
      <dgm:spPr/>
      <dgm:t>
        <a:bodyPr/>
        <a:lstStyle/>
        <a:p>
          <a:r>
            <a:rPr lang="es-EC" noProof="0" dirty="0" smtClean="0"/>
            <a:t>Simulación</a:t>
          </a:r>
          <a:r>
            <a:rPr lang="en-US" dirty="0" smtClean="0"/>
            <a:t> de </a:t>
          </a:r>
          <a:r>
            <a:rPr lang="es-EC" noProof="0" dirty="0" smtClean="0"/>
            <a:t>fallas</a:t>
          </a:r>
          <a:endParaRPr lang="es-EC" noProof="0" dirty="0"/>
        </a:p>
      </dgm:t>
    </dgm:pt>
    <dgm:pt modelId="{3A4925C0-E53D-45E9-AE07-AB1D46228535}" type="parTrans" cxnId="{2210A1FA-7AC0-45D9-A8AD-770B93C3E9E1}">
      <dgm:prSet/>
      <dgm:spPr/>
      <dgm:t>
        <a:bodyPr/>
        <a:lstStyle/>
        <a:p>
          <a:endParaRPr lang="es-EC"/>
        </a:p>
      </dgm:t>
    </dgm:pt>
    <dgm:pt modelId="{7777C451-2241-485E-AAFA-FE41CBBCFD19}" type="sibTrans" cxnId="{2210A1FA-7AC0-45D9-A8AD-770B93C3E9E1}">
      <dgm:prSet/>
      <dgm:spPr/>
      <dgm:t>
        <a:bodyPr/>
        <a:lstStyle/>
        <a:p>
          <a:endParaRPr lang="es-EC" dirty="0"/>
        </a:p>
      </dgm:t>
    </dgm:pt>
    <dgm:pt modelId="{3C010206-3195-4697-9982-8347978ABBDB}">
      <dgm:prSet phldrT="[Texto]"/>
      <dgm:spPr/>
      <dgm:t>
        <a:bodyPr/>
        <a:lstStyle/>
        <a:p>
          <a:r>
            <a:rPr lang="es-EC" dirty="0" smtClean="0"/>
            <a:t>Contar con un equipo didáctico de un sistema de refrigeración por compresión de vapor con  la finalidad de simular  fallas y para procesos de carga, descarga  y recuperación de refrigerante</a:t>
          </a:r>
          <a:endParaRPr lang="es-EC" dirty="0"/>
        </a:p>
      </dgm:t>
    </dgm:pt>
    <dgm:pt modelId="{63B03DFC-121E-4EC7-9295-2CA1E7E663FB}" type="parTrans" cxnId="{09CCB3B7-AD32-4FC3-9798-13A9535A26F3}">
      <dgm:prSet/>
      <dgm:spPr/>
      <dgm:t>
        <a:bodyPr/>
        <a:lstStyle/>
        <a:p>
          <a:endParaRPr lang="es-EC"/>
        </a:p>
      </dgm:t>
    </dgm:pt>
    <dgm:pt modelId="{354825F3-DB1A-4D32-84D0-51F4A42187B7}" type="sibTrans" cxnId="{09CCB3B7-AD32-4FC3-9798-13A9535A26F3}">
      <dgm:prSet/>
      <dgm:spPr/>
      <dgm:t>
        <a:bodyPr/>
        <a:lstStyle/>
        <a:p>
          <a:endParaRPr lang="es-EC"/>
        </a:p>
      </dgm:t>
    </dgm:pt>
    <dgm:pt modelId="{6EAD4DB0-6117-4511-B1E8-8C64C8A77DDC}" type="pres">
      <dgm:prSet presAssocID="{F7225008-668B-47CB-9657-7F5BE408B3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7048ED-5F49-42A7-A775-780CE6CDA035}" type="pres">
      <dgm:prSet presAssocID="{F7225008-668B-47CB-9657-7F5BE408B3E6}" presName="vNodes" presStyleCnt="0"/>
      <dgm:spPr/>
    </dgm:pt>
    <dgm:pt modelId="{200D85FB-AA13-4FBD-A59B-E5B16CDF1838}" type="pres">
      <dgm:prSet presAssocID="{AED3C43E-D4FE-4985-B350-E02B8EDF1F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E49A15-DF23-417D-84D8-D486EFDF59DC}" type="pres">
      <dgm:prSet presAssocID="{AB6CA8A7-014A-43F3-BC35-4021EAA1172D}" presName="spacerT" presStyleCnt="0"/>
      <dgm:spPr/>
    </dgm:pt>
    <dgm:pt modelId="{576F21A4-B91D-46FC-A839-BED2052E5028}" type="pres">
      <dgm:prSet presAssocID="{AB6CA8A7-014A-43F3-BC35-4021EAA1172D}" presName="sibTrans" presStyleLbl="sibTrans2D1" presStyleIdx="0" presStyleCnt="2"/>
      <dgm:spPr/>
      <dgm:t>
        <a:bodyPr/>
        <a:lstStyle/>
        <a:p>
          <a:endParaRPr lang="es-EC"/>
        </a:p>
      </dgm:t>
    </dgm:pt>
    <dgm:pt modelId="{F446151E-5219-4916-8DFD-0E582ED06E14}" type="pres">
      <dgm:prSet presAssocID="{AB6CA8A7-014A-43F3-BC35-4021EAA1172D}" presName="spacerB" presStyleCnt="0"/>
      <dgm:spPr/>
    </dgm:pt>
    <dgm:pt modelId="{60C01583-C663-4372-8F48-85FD636A0304}" type="pres">
      <dgm:prSet presAssocID="{822C0A9D-84F0-4AD9-B17E-FC8F874295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2904BB-7E2B-4003-87A9-6B51F0EF4F9E}" type="pres">
      <dgm:prSet presAssocID="{F7225008-668B-47CB-9657-7F5BE408B3E6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271786DE-2D8D-48FE-8C67-D90E7A4F3960}" type="pres">
      <dgm:prSet presAssocID="{F7225008-668B-47CB-9657-7F5BE408B3E6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BB311D3-3629-47AC-A12F-E84838BC6C6C}" type="pres">
      <dgm:prSet presAssocID="{F7225008-668B-47CB-9657-7F5BE408B3E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8AF5BC-7AAC-43D6-AB71-C6BCE6B1D1D4}" type="presOf" srcId="{822C0A9D-84F0-4AD9-B17E-FC8F8742956D}" destId="{60C01583-C663-4372-8F48-85FD636A0304}" srcOrd="0" destOrd="0" presId="urn:microsoft.com/office/officeart/2005/8/layout/equation2"/>
    <dgm:cxn modelId="{CD8D9025-2E23-4D82-B2F2-20678745BF1F}" type="presOf" srcId="{F7225008-668B-47CB-9657-7F5BE408B3E6}" destId="{6EAD4DB0-6117-4511-B1E8-8C64C8A77DDC}" srcOrd="0" destOrd="0" presId="urn:microsoft.com/office/officeart/2005/8/layout/equation2"/>
    <dgm:cxn modelId="{3B143375-2D4A-4EA7-9351-7969E2F5326B}" type="presOf" srcId="{7777C451-2241-485E-AAFA-FE41CBBCFD19}" destId="{972904BB-7E2B-4003-87A9-6B51F0EF4F9E}" srcOrd="0" destOrd="0" presId="urn:microsoft.com/office/officeart/2005/8/layout/equation2"/>
    <dgm:cxn modelId="{09CCB3B7-AD32-4FC3-9798-13A9535A26F3}" srcId="{F7225008-668B-47CB-9657-7F5BE408B3E6}" destId="{3C010206-3195-4697-9982-8347978ABBDB}" srcOrd="2" destOrd="0" parTransId="{63B03DFC-121E-4EC7-9295-2CA1E7E663FB}" sibTransId="{354825F3-DB1A-4D32-84D0-51F4A42187B7}"/>
    <dgm:cxn modelId="{2DEA5146-8F51-40E6-A875-F53D13B38D67}" type="presOf" srcId="{7777C451-2241-485E-AAFA-FE41CBBCFD19}" destId="{271786DE-2D8D-48FE-8C67-D90E7A4F3960}" srcOrd="1" destOrd="0" presId="urn:microsoft.com/office/officeart/2005/8/layout/equation2"/>
    <dgm:cxn modelId="{034DFDEE-B026-4128-B22D-3DC4517DB95E}" type="presOf" srcId="{AED3C43E-D4FE-4985-B350-E02B8EDF1F80}" destId="{200D85FB-AA13-4FBD-A59B-E5B16CDF1838}" srcOrd="0" destOrd="0" presId="urn:microsoft.com/office/officeart/2005/8/layout/equation2"/>
    <dgm:cxn modelId="{2210A1FA-7AC0-45D9-A8AD-770B93C3E9E1}" srcId="{F7225008-668B-47CB-9657-7F5BE408B3E6}" destId="{822C0A9D-84F0-4AD9-B17E-FC8F8742956D}" srcOrd="1" destOrd="0" parTransId="{3A4925C0-E53D-45E9-AE07-AB1D46228535}" sibTransId="{7777C451-2241-485E-AAFA-FE41CBBCFD19}"/>
    <dgm:cxn modelId="{49A89088-6219-4650-A930-F3A7ADAED86B}" type="presOf" srcId="{AB6CA8A7-014A-43F3-BC35-4021EAA1172D}" destId="{576F21A4-B91D-46FC-A839-BED2052E5028}" srcOrd="0" destOrd="0" presId="urn:microsoft.com/office/officeart/2005/8/layout/equation2"/>
    <dgm:cxn modelId="{30C9F190-C49B-4E64-A1C0-E7531EE35100}" type="presOf" srcId="{3C010206-3195-4697-9982-8347978ABBDB}" destId="{6BB311D3-3629-47AC-A12F-E84838BC6C6C}" srcOrd="0" destOrd="0" presId="urn:microsoft.com/office/officeart/2005/8/layout/equation2"/>
    <dgm:cxn modelId="{42276AEF-58AB-464F-AFD5-50C3BF5796FA}" srcId="{F7225008-668B-47CB-9657-7F5BE408B3E6}" destId="{AED3C43E-D4FE-4985-B350-E02B8EDF1F80}" srcOrd="0" destOrd="0" parTransId="{BF4FE113-826F-4AAB-9805-0E466ECA6E0A}" sibTransId="{AB6CA8A7-014A-43F3-BC35-4021EAA1172D}"/>
    <dgm:cxn modelId="{FB94EB56-4C36-4CAB-80B6-BC3BADAEC8B4}" type="presParOf" srcId="{6EAD4DB0-6117-4511-B1E8-8C64C8A77DDC}" destId="{C57048ED-5F49-42A7-A775-780CE6CDA035}" srcOrd="0" destOrd="0" presId="urn:microsoft.com/office/officeart/2005/8/layout/equation2"/>
    <dgm:cxn modelId="{FDFD954B-6635-4F8C-98E8-093C4A0A589F}" type="presParOf" srcId="{C57048ED-5F49-42A7-A775-780CE6CDA035}" destId="{200D85FB-AA13-4FBD-A59B-E5B16CDF1838}" srcOrd="0" destOrd="0" presId="urn:microsoft.com/office/officeart/2005/8/layout/equation2"/>
    <dgm:cxn modelId="{7127DAC5-18A9-4D0B-A3E7-A0D01517FD60}" type="presParOf" srcId="{C57048ED-5F49-42A7-A775-780CE6CDA035}" destId="{A6E49A15-DF23-417D-84D8-D486EFDF59DC}" srcOrd="1" destOrd="0" presId="urn:microsoft.com/office/officeart/2005/8/layout/equation2"/>
    <dgm:cxn modelId="{574D3116-2E1A-4964-8166-64109A8E3215}" type="presParOf" srcId="{C57048ED-5F49-42A7-A775-780CE6CDA035}" destId="{576F21A4-B91D-46FC-A839-BED2052E5028}" srcOrd="2" destOrd="0" presId="urn:microsoft.com/office/officeart/2005/8/layout/equation2"/>
    <dgm:cxn modelId="{FCF92A15-6769-43F6-8DAC-2804820157D9}" type="presParOf" srcId="{C57048ED-5F49-42A7-A775-780CE6CDA035}" destId="{F446151E-5219-4916-8DFD-0E582ED06E14}" srcOrd="3" destOrd="0" presId="urn:microsoft.com/office/officeart/2005/8/layout/equation2"/>
    <dgm:cxn modelId="{419E5242-BDDA-4E5A-9BD4-427AAEE8C4DB}" type="presParOf" srcId="{C57048ED-5F49-42A7-A775-780CE6CDA035}" destId="{60C01583-C663-4372-8F48-85FD636A0304}" srcOrd="4" destOrd="0" presId="urn:microsoft.com/office/officeart/2005/8/layout/equation2"/>
    <dgm:cxn modelId="{A33351F7-68B0-4057-8C89-C5D5CB0BFB2C}" type="presParOf" srcId="{6EAD4DB0-6117-4511-B1E8-8C64C8A77DDC}" destId="{972904BB-7E2B-4003-87A9-6B51F0EF4F9E}" srcOrd="1" destOrd="0" presId="urn:microsoft.com/office/officeart/2005/8/layout/equation2"/>
    <dgm:cxn modelId="{3F9F3CDC-FE14-4F01-BD92-2ECB870B0CB5}" type="presParOf" srcId="{972904BB-7E2B-4003-87A9-6B51F0EF4F9E}" destId="{271786DE-2D8D-48FE-8C67-D90E7A4F3960}" srcOrd="0" destOrd="0" presId="urn:microsoft.com/office/officeart/2005/8/layout/equation2"/>
    <dgm:cxn modelId="{D6EFAA84-0D5D-4423-BCC4-B9206D9EB888}" type="presParOf" srcId="{6EAD4DB0-6117-4511-B1E8-8C64C8A77DDC}" destId="{6BB311D3-3629-47AC-A12F-E84838BC6C6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96BAB-85F9-4B87-9DCF-73684DB6148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2E9D39F-D5E1-4F16-B850-BE3B60F27879}">
      <dgm:prSet phldrT="[Texto]"/>
      <dgm:spPr/>
      <dgm:t>
        <a:bodyPr/>
        <a:lstStyle/>
        <a:p>
          <a:r>
            <a:rPr lang="en-US" dirty="0" smtClean="0"/>
            <a:t>OBJETIVO GENERAL</a:t>
          </a:r>
          <a:endParaRPr lang="es-EC" dirty="0"/>
        </a:p>
      </dgm:t>
    </dgm:pt>
    <dgm:pt modelId="{80CA5BE7-CA59-4143-AEC4-6F94AA2216DE}" type="parTrans" cxnId="{639E17B0-75C6-48AA-A238-90561CBD6E60}">
      <dgm:prSet/>
      <dgm:spPr/>
      <dgm:t>
        <a:bodyPr/>
        <a:lstStyle/>
        <a:p>
          <a:endParaRPr lang="es-EC"/>
        </a:p>
      </dgm:t>
    </dgm:pt>
    <dgm:pt modelId="{E1244EFD-4118-416B-BA4D-EFBC1FDBEE32}" type="sibTrans" cxnId="{639E17B0-75C6-48AA-A238-90561CBD6E60}">
      <dgm:prSet/>
      <dgm:spPr/>
      <dgm:t>
        <a:bodyPr/>
        <a:lstStyle/>
        <a:p>
          <a:endParaRPr lang="es-EC"/>
        </a:p>
      </dgm:t>
    </dgm:pt>
    <dgm:pt modelId="{B9BB96C1-0680-4079-8D9A-ECD7F44DF8AD}">
      <dgm:prSet phldrT="[Texto]"/>
      <dgm:spPr/>
      <dgm:t>
        <a:bodyPr/>
        <a:lstStyle/>
        <a:p>
          <a:r>
            <a:rPr lang="es-EC" dirty="0" smtClean="0"/>
            <a:t>Diseñar y construir un banco de pruebas para un sistema de refrigeración por compresión de vapor con un compresor de 1hp de capacidad, usando refrigerante R404A para ensayos de laboratorio y simulación de fallas</a:t>
          </a:r>
          <a:endParaRPr lang="es-EC" dirty="0"/>
        </a:p>
      </dgm:t>
    </dgm:pt>
    <dgm:pt modelId="{41D3AAAF-7B5D-4220-9423-5EACAF11DFD3}" type="parTrans" cxnId="{8ACB27F9-F756-494D-8D95-5EE9E81439E9}">
      <dgm:prSet/>
      <dgm:spPr/>
      <dgm:t>
        <a:bodyPr/>
        <a:lstStyle/>
        <a:p>
          <a:endParaRPr lang="es-EC"/>
        </a:p>
      </dgm:t>
    </dgm:pt>
    <dgm:pt modelId="{0E881CCF-CFD5-4E44-81E8-D2A2DD50F1BB}" type="sibTrans" cxnId="{8ACB27F9-F756-494D-8D95-5EE9E81439E9}">
      <dgm:prSet/>
      <dgm:spPr/>
      <dgm:t>
        <a:bodyPr/>
        <a:lstStyle/>
        <a:p>
          <a:endParaRPr lang="es-EC"/>
        </a:p>
      </dgm:t>
    </dgm:pt>
    <dgm:pt modelId="{681C0610-8212-4EC0-8DAB-90DA9DB84E8F}" type="pres">
      <dgm:prSet presAssocID="{57E96BAB-85F9-4B87-9DCF-73684DB6148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D1EAEE2-ACD0-4A2D-8622-E1E4909B454E}" type="pres">
      <dgm:prSet presAssocID="{F2E9D39F-D5E1-4F16-B850-BE3B60F27879}" presName="linNode" presStyleCnt="0"/>
      <dgm:spPr/>
    </dgm:pt>
    <dgm:pt modelId="{E20C1B6A-A0EA-4C20-9BBF-46E3CB249B30}" type="pres">
      <dgm:prSet presAssocID="{F2E9D39F-D5E1-4F16-B850-BE3B60F2787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2F0BD3-63D8-4771-91FB-7BA2E1B26428}" type="pres">
      <dgm:prSet presAssocID="{F2E9D39F-D5E1-4F16-B850-BE3B60F27879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317DC5-7A54-4713-AD3A-539F395C9F9C}" type="presOf" srcId="{B9BB96C1-0680-4079-8D9A-ECD7F44DF8AD}" destId="{D92F0BD3-63D8-4771-91FB-7BA2E1B26428}" srcOrd="0" destOrd="0" presId="urn:microsoft.com/office/officeart/2005/8/layout/vList6"/>
    <dgm:cxn modelId="{7AE892CD-DE82-4DE0-93B3-58CBA797DA3F}" type="presOf" srcId="{57E96BAB-85F9-4B87-9DCF-73684DB61485}" destId="{681C0610-8212-4EC0-8DAB-90DA9DB84E8F}" srcOrd="0" destOrd="0" presId="urn:microsoft.com/office/officeart/2005/8/layout/vList6"/>
    <dgm:cxn modelId="{8ACB27F9-F756-494D-8D95-5EE9E81439E9}" srcId="{F2E9D39F-D5E1-4F16-B850-BE3B60F27879}" destId="{B9BB96C1-0680-4079-8D9A-ECD7F44DF8AD}" srcOrd="0" destOrd="0" parTransId="{41D3AAAF-7B5D-4220-9423-5EACAF11DFD3}" sibTransId="{0E881CCF-CFD5-4E44-81E8-D2A2DD50F1BB}"/>
    <dgm:cxn modelId="{639E17B0-75C6-48AA-A238-90561CBD6E60}" srcId="{57E96BAB-85F9-4B87-9DCF-73684DB61485}" destId="{F2E9D39F-D5E1-4F16-B850-BE3B60F27879}" srcOrd="0" destOrd="0" parTransId="{80CA5BE7-CA59-4143-AEC4-6F94AA2216DE}" sibTransId="{E1244EFD-4118-416B-BA4D-EFBC1FDBEE32}"/>
    <dgm:cxn modelId="{D6C6210B-BE06-4E85-B755-F27ED2593A91}" type="presOf" srcId="{F2E9D39F-D5E1-4F16-B850-BE3B60F27879}" destId="{E20C1B6A-A0EA-4C20-9BBF-46E3CB249B30}" srcOrd="0" destOrd="0" presId="urn:microsoft.com/office/officeart/2005/8/layout/vList6"/>
    <dgm:cxn modelId="{13D7CC3C-9061-4C34-88D2-7FDC450FB287}" type="presParOf" srcId="{681C0610-8212-4EC0-8DAB-90DA9DB84E8F}" destId="{8D1EAEE2-ACD0-4A2D-8622-E1E4909B454E}" srcOrd="0" destOrd="0" presId="urn:microsoft.com/office/officeart/2005/8/layout/vList6"/>
    <dgm:cxn modelId="{0E21CB32-ABB3-4AAD-AFA7-1DCF4D4EFE68}" type="presParOf" srcId="{8D1EAEE2-ACD0-4A2D-8622-E1E4909B454E}" destId="{E20C1B6A-A0EA-4C20-9BBF-46E3CB249B30}" srcOrd="0" destOrd="0" presId="urn:microsoft.com/office/officeart/2005/8/layout/vList6"/>
    <dgm:cxn modelId="{2147B2E0-D7DA-4ABB-A4F6-960E47ACA7F0}" type="presParOf" srcId="{8D1EAEE2-ACD0-4A2D-8622-E1E4909B454E}" destId="{D92F0BD3-63D8-4771-91FB-7BA2E1B264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F328FB-054B-44EC-9C03-0C864C6456A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BB6945-E5B7-4CAD-BE2D-795F0BC4BF76}">
      <dgm:prSet phldrT="[Texto]"/>
      <dgm:spPr/>
      <dgm:t>
        <a:bodyPr/>
        <a:lstStyle/>
        <a:p>
          <a:r>
            <a:rPr lang="en-US" dirty="0" smtClean="0"/>
            <a:t>OBJETIVOS ESPECÍFICOS</a:t>
          </a:r>
          <a:endParaRPr lang="es-EC" dirty="0"/>
        </a:p>
      </dgm:t>
    </dgm:pt>
    <dgm:pt modelId="{B456DDCA-DED0-4563-B551-8475E8BC490A}" type="parTrans" cxnId="{FA1FD4AC-FC17-455A-91FA-5775C78ABB2E}">
      <dgm:prSet/>
      <dgm:spPr/>
      <dgm:t>
        <a:bodyPr/>
        <a:lstStyle/>
        <a:p>
          <a:endParaRPr lang="es-EC"/>
        </a:p>
      </dgm:t>
    </dgm:pt>
    <dgm:pt modelId="{9D24879B-76E5-4E8B-A018-9943D1C920D9}" type="sibTrans" cxnId="{FA1FD4AC-FC17-455A-91FA-5775C78ABB2E}">
      <dgm:prSet/>
      <dgm:spPr/>
      <dgm:t>
        <a:bodyPr/>
        <a:lstStyle/>
        <a:p>
          <a:endParaRPr lang="es-EC"/>
        </a:p>
      </dgm:t>
    </dgm:pt>
    <dgm:pt modelId="{12E1F9FA-6C26-494C-8D72-461B52C69D3F}">
      <dgm:prSet phldrT="[Texto]"/>
      <dgm:spPr/>
      <dgm:t>
        <a:bodyPr/>
        <a:lstStyle/>
        <a:p>
          <a:r>
            <a:rPr lang="es-EC" dirty="0" smtClean="0"/>
            <a:t>Analizar los principios básicos de los sistemas de refrigeración.</a:t>
          </a:r>
          <a:endParaRPr lang="es-EC" dirty="0"/>
        </a:p>
      </dgm:t>
    </dgm:pt>
    <dgm:pt modelId="{0D0C1268-22A1-4FA1-89B0-D06780A381A4}" type="parTrans" cxnId="{C9D02323-F7AC-4D73-B0DB-BE203F47231F}">
      <dgm:prSet/>
      <dgm:spPr/>
      <dgm:t>
        <a:bodyPr/>
        <a:lstStyle/>
        <a:p>
          <a:endParaRPr lang="es-EC"/>
        </a:p>
      </dgm:t>
    </dgm:pt>
    <dgm:pt modelId="{54B69B03-45ED-491F-B509-385DE727B619}" type="sibTrans" cxnId="{C9D02323-F7AC-4D73-B0DB-BE203F47231F}">
      <dgm:prSet/>
      <dgm:spPr/>
      <dgm:t>
        <a:bodyPr/>
        <a:lstStyle/>
        <a:p>
          <a:endParaRPr lang="es-EC"/>
        </a:p>
      </dgm:t>
    </dgm:pt>
    <dgm:pt modelId="{4E134E7C-32B5-486A-9871-49677DA860E9}">
      <dgm:prSet/>
      <dgm:spPr/>
      <dgm:t>
        <a:bodyPr/>
        <a:lstStyle/>
        <a:p>
          <a:r>
            <a:rPr lang="es-EC" dirty="0" smtClean="0"/>
            <a:t>Realizar el diseño térmico y mecánico del sistema de refrigeración por compresión de vapor.</a:t>
          </a:r>
          <a:endParaRPr lang="es-EC" dirty="0"/>
        </a:p>
      </dgm:t>
    </dgm:pt>
    <dgm:pt modelId="{FBB187E1-E8E2-4CB0-9936-72AB21F12794}" type="parTrans" cxnId="{59221B58-5BDC-4304-803E-58BD872FFD0D}">
      <dgm:prSet/>
      <dgm:spPr/>
      <dgm:t>
        <a:bodyPr/>
        <a:lstStyle/>
        <a:p>
          <a:endParaRPr lang="es-EC"/>
        </a:p>
      </dgm:t>
    </dgm:pt>
    <dgm:pt modelId="{C1F0906C-F978-4F96-AD7D-E6D4A6C50487}" type="sibTrans" cxnId="{59221B58-5BDC-4304-803E-58BD872FFD0D}">
      <dgm:prSet/>
      <dgm:spPr/>
      <dgm:t>
        <a:bodyPr/>
        <a:lstStyle/>
        <a:p>
          <a:endParaRPr lang="es-EC"/>
        </a:p>
      </dgm:t>
    </dgm:pt>
    <dgm:pt modelId="{27366276-7FD9-4CE9-BD84-2912CD2537AE}">
      <dgm:prSet/>
      <dgm:spPr/>
      <dgm:t>
        <a:bodyPr/>
        <a:lstStyle/>
        <a:p>
          <a:r>
            <a:rPr lang="es-EC" dirty="0" smtClean="0"/>
            <a:t>Analizar los resultados obtenidos en las pruebas.</a:t>
          </a:r>
          <a:endParaRPr lang="es-EC" dirty="0"/>
        </a:p>
      </dgm:t>
    </dgm:pt>
    <dgm:pt modelId="{281C0D75-E4EC-4247-A0D4-E69E43BDA5C1}" type="parTrans" cxnId="{8A7A7FE2-9D4D-4058-B00F-B94B8A9BE191}">
      <dgm:prSet/>
      <dgm:spPr/>
      <dgm:t>
        <a:bodyPr/>
        <a:lstStyle/>
        <a:p>
          <a:endParaRPr lang="es-EC"/>
        </a:p>
      </dgm:t>
    </dgm:pt>
    <dgm:pt modelId="{F26CC221-BE33-4386-A7A9-4EC0689CEAF2}" type="sibTrans" cxnId="{8A7A7FE2-9D4D-4058-B00F-B94B8A9BE191}">
      <dgm:prSet/>
      <dgm:spPr/>
      <dgm:t>
        <a:bodyPr/>
        <a:lstStyle/>
        <a:p>
          <a:endParaRPr lang="es-EC"/>
        </a:p>
      </dgm:t>
    </dgm:pt>
    <dgm:pt modelId="{C4B6EB41-9376-4C98-8FFB-85F9C45BA3BD}">
      <dgm:prSet/>
      <dgm:spPr/>
      <dgm:t>
        <a:bodyPr/>
        <a:lstStyle/>
        <a:p>
          <a:r>
            <a:rPr lang="es-EC" dirty="0" smtClean="0"/>
            <a:t>Desarrollar un manual de utilización del equipo.</a:t>
          </a:r>
          <a:endParaRPr lang="es-EC" dirty="0"/>
        </a:p>
      </dgm:t>
    </dgm:pt>
    <dgm:pt modelId="{071704AF-510F-48E6-8B00-B015603C7C0C}" type="parTrans" cxnId="{15228AAE-7897-4751-886E-A74FA18876DA}">
      <dgm:prSet/>
      <dgm:spPr/>
      <dgm:t>
        <a:bodyPr/>
        <a:lstStyle/>
        <a:p>
          <a:endParaRPr lang="es-EC"/>
        </a:p>
      </dgm:t>
    </dgm:pt>
    <dgm:pt modelId="{CF956C46-EFEC-4D8D-B9DE-0D73C4045CA8}" type="sibTrans" cxnId="{15228AAE-7897-4751-886E-A74FA18876DA}">
      <dgm:prSet/>
      <dgm:spPr/>
      <dgm:t>
        <a:bodyPr/>
        <a:lstStyle/>
        <a:p>
          <a:endParaRPr lang="es-EC"/>
        </a:p>
      </dgm:t>
    </dgm:pt>
    <dgm:pt modelId="{E07A0FEF-1603-4F3E-AAE6-F301B0077116}">
      <dgm:prSet phldrT="[Texto]"/>
      <dgm:spPr/>
      <dgm:t>
        <a:bodyPr/>
        <a:lstStyle/>
        <a:p>
          <a:endParaRPr lang="es-EC" dirty="0"/>
        </a:p>
      </dgm:t>
    </dgm:pt>
    <dgm:pt modelId="{D1B597F2-EE22-4F46-8BC1-0C564E0241D2}" type="parTrans" cxnId="{2885FD5E-5171-4DA0-ACD1-ECDD4599CDCB}">
      <dgm:prSet/>
      <dgm:spPr/>
      <dgm:t>
        <a:bodyPr/>
        <a:lstStyle/>
        <a:p>
          <a:endParaRPr lang="es-EC"/>
        </a:p>
      </dgm:t>
    </dgm:pt>
    <dgm:pt modelId="{4D8CC819-A540-4921-85EE-7C73E462FFDD}" type="sibTrans" cxnId="{2885FD5E-5171-4DA0-ACD1-ECDD4599CDCB}">
      <dgm:prSet/>
      <dgm:spPr/>
      <dgm:t>
        <a:bodyPr/>
        <a:lstStyle/>
        <a:p>
          <a:endParaRPr lang="es-EC"/>
        </a:p>
      </dgm:t>
    </dgm:pt>
    <dgm:pt modelId="{F21A0C43-6EB8-429A-A8DB-F1BE78FB4BBB}">
      <dgm:prSet phldrT="[Texto]"/>
      <dgm:spPr/>
      <dgm:t>
        <a:bodyPr/>
        <a:lstStyle/>
        <a:p>
          <a:endParaRPr lang="es-EC" dirty="0"/>
        </a:p>
      </dgm:t>
    </dgm:pt>
    <dgm:pt modelId="{AAEB5CC0-8DDA-49CC-8D22-4924DB95DDA1}" type="parTrans" cxnId="{0292782F-0454-4093-8425-906D5AF4D97F}">
      <dgm:prSet/>
      <dgm:spPr/>
      <dgm:t>
        <a:bodyPr/>
        <a:lstStyle/>
        <a:p>
          <a:endParaRPr lang="es-EC"/>
        </a:p>
      </dgm:t>
    </dgm:pt>
    <dgm:pt modelId="{D68B5D24-A4E4-4645-B3D5-6ED3D3698E3D}" type="sibTrans" cxnId="{0292782F-0454-4093-8425-906D5AF4D97F}">
      <dgm:prSet/>
      <dgm:spPr/>
      <dgm:t>
        <a:bodyPr/>
        <a:lstStyle/>
        <a:p>
          <a:endParaRPr lang="es-EC"/>
        </a:p>
      </dgm:t>
    </dgm:pt>
    <dgm:pt modelId="{0D3BCCF6-B867-4B53-BEF8-78F7FED04152}" type="pres">
      <dgm:prSet presAssocID="{42F328FB-054B-44EC-9C03-0C864C6456A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ED92F3B-5E8D-47C1-B3CB-5D6ADED14E73}" type="pres">
      <dgm:prSet presAssocID="{52BB6945-E5B7-4CAD-BE2D-795F0BC4BF76}" presName="linNode" presStyleCnt="0"/>
      <dgm:spPr/>
    </dgm:pt>
    <dgm:pt modelId="{62F457C0-D1A7-4244-A0FE-35D1992CB4DE}" type="pres">
      <dgm:prSet presAssocID="{52BB6945-E5B7-4CAD-BE2D-795F0BC4BF76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CDBE30-9F8C-4738-88AC-36743E85C875}" type="pres">
      <dgm:prSet presAssocID="{52BB6945-E5B7-4CAD-BE2D-795F0BC4BF7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228AAE-7897-4751-886E-A74FA18876DA}" srcId="{52BB6945-E5B7-4CAD-BE2D-795F0BC4BF76}" destId="{C4B6EB41-9376-4C98-8FFB-85F9C45BA3BD}" srcOrd="5" destOrd="0" parTransId="{071704AF-510F-48E6-8B00-B015603C7C0C}" sibTransId="{CF956C46-EFEC-4D8D-B9DE-0D73C4045CA8}"/>
    <dgm:cxn modelId="{187CF983-B44A-491E-8728-BA54085490E0}" type="presOf" srcId="{F21A0C43-6EB8-429A-A8DB-F1BE78FB4BBB}" destId="{DECDBE30-9F8C-4738-88AC-36743E85C875}" srcOrd="0" destOrd="1" presId="urn:microsoft.com/office/officeart/2005/8/layout/vList6"/>
    <dgm:cxn modelId="{59221B58-5BDC-4304-803E-58BD872FFD0D}" srcId="{52BB6945-E5B7-4CAD-BE2D-795F0BC4BF76}" destId="{4E134E7C-32B5-486A-9871-49677DA860E9}" srcOrd="3" destOrd="0" parTransId="{FBB187E1-E8E2-4CB0-9936-72AB21F12794}" sibTransId="{C1F0906C-F978-4F96-AD7D-E6D4A6C50487}"/>
    <dgm:cxn modelId="{C9D02323-F7AC-4D73-B0DB-BE203F47231F}" srcId="{52BB6945-E5B7-4CAD-BE2D-795F0BC4BF76}" destId="{12E1F9FA-6C26-494C-8D72-461B52C69D3F}" srcOrd="2" destOrd="0" parTransId="{0D0C1268-22A1-4FA1-89B0-D06780A381A4}" sibTransId="{54B69B03-45ED-491F-B509-385DE727B619}"/>
    <dgm:cxn modelId="{0292782F-0454-4093-8425-906D5AF4D97F}" srcId="{52BB6945-E5B7-4CAD-BE2D-795F0BC4BF76}" destId="{F21A0C43-6EB8-429A-A8DB-F1BE78FB4BBB}" srcOrd="1" destOrd="0" parTransId="{AAEB5CC0-8DDA-49CC-8D22-4924DB95DDA1}" sibTransId="{D68B5D24-A4E4-4645-B3D5-6ED3D3698E3D}"/>
    <dgm:cxn modelId="{F9E0903F-75DD-4EC8-B802-211209655AA4}" type="presOf" srcId="{27366276-7FD9-4CE9-BD84-2912CD2537AE}" destId="{DECDBE30-9F8C-4738-88AC-36743E85C875}" srcOrd="0" destOrd="4" presId="urn:microsoft.com/office/officeart/2005/8/layout/vList6"/>
    <dgm:cxn modelId="{8A7A7FE2-9D4D-4058-B00F-B94B8A9BE191}" srcId="{52BB6945-E5B7-4CAD-BE2D-795F0BC4BF76}" destId="{27366276-7FD9-4CE9-BD84-2912CD2537AE}" srcOrd="4" destOrd="0" parTransId="{281C0D75-E4EC-4247-A0D4-E69E43BDA5C1}" sibTransId="{F26CC221-BE33-4386-A7A9-4EC0689CEAF2}"/>
    <dgm:cxn modelId="{CE2BDA36-E426-4F01-A1DD-96EBAD023D21}" type="presOf" srcId="{12E1F9FA-6C26-494C-8D72-461B52C69D3F}" destId="{DECDBE30-9F8C-4738-88AC-36743E85C875}" srcOrd="0" destOrd="2" presId="urn:microsoft.com/office/officeart/2005/8/layout/vList6"/>
    <dgm:cxn modelId="{B44076F5-B470-4FC5-BF22-FA933045EE49}" type="presOf" srcId="{C4B6EB41-9376-4C98-8FFB-85F9C45BA3BD}" destId="{DECDBE30-9F8C-4738-88AC-36743E85C875}" srcOrd="0" destOrd="5" presId="urn:microsoft.com/office/officeart/2005/8/layout/vList6"/>
    <dgm:cxn modelId="{39222C9D-9957-41E5-BE61-087F59D45919}" type="presOf" srcId="{52BB6945-E5B7-4CAD-BE2D-795F0BC4BF76}" destId="{62F457C0-D1A7-4244-A0FE-35D1992CB4DE}" srcOrd="0" destOrd="0" presId="urn:microsoft.com/office/officeart/2005/8/layout/vList6"/>
    <dgm:cxn modelId="{FA1FD4AC-FC17-455A-91FA-5775C78ABB2E}" srcId="{42F328FB-054B-44EC-9C03-0C864C6456A9}" destId="{52BB6945-E5B7-4CAD-BE2D-795F0BC4BF76}" srcOrd="0" destOrd="0" parTransId="{B456DDCA-DED0-4563-B551-8475E8BC490A}" sibTransId="{9D24879B-76E5-4E8B-A018-9943D1C920D9}"/>
    <dgm:cxn modelId="{1FCE2556-D085-4468-8423-353A0928DFCC}" type="presOf" srcId="{4E134E7C-32B5-486A-9871-49677DA860E9}" destId="{DECDBE30-9F8C-4738-88AC-36743E85C875}" srcOrd="0" destOrd="3" presId="urn:microsoft.com/office/officeart/2005/8/layout/vList6"/>
    <dgm:cxn modelId="{EA55A57F-97A3-4891-A5D8-EB6741A089D6}" type="presOf" srcId="{E07A0FEF-1603-4F3E-AAE6-F301B0077116}" destId="{DECDBE30-9F8C-4738-88AC-36743E85C875}" srcOrd="0" destOrd="0" presId="urn:microsoft.com/office/officeart/2005/8/layout/vList6"/>
    <dgm:cxn modelId="{C943A37E-A6B4-44C4-9757-A191398F0552}" type="presOf" srcId="{42F328FB-054B-44EC-9C03-0C864C6456A9}" destId="{0D3BCCF6-B867-4B53-BEF8-78F7FED04152}" srcOrd="0" destOrd="0" presId="urn:microsoft.com/office/officeart/2005/8/layout/vList6"/>
    <dgm:cxn modelId="{2885FD5E-5171-4DA0-ACD1-ECDD4599CDCB}" srcId="{52BB6945-E5B7-4CAD-BE2D-795F0BC4BF76}" destId="{E07A0FEF-1603-4F3E-AAE6-F301B0077116}" srcOrd="0" destOrd="0" parTransId="{D1B597F2-EE22-4F46-8BC1-0C564E0241D2}" sibTransId="{4D8CC819-A540-4921-85EE-7C73E462FFDD}"/>
    <dgm:cxn modelId="{EE5F777B-332C-4492-8B2F-B3D43E3A931E}" type="presParOf" srcId="{0D3BCCF6-B867-4B53-BEF8-78F7FED04152}" destId="{7ED92F3B-5E8D-47C1-B3CB-5D6ADED14E73}" srcOrd="0" destOrd="0" presId="urn:microsoft.com/office/officeart/2005/8/layout/vList6"/>
    <dgm:cxn modelId="{C8B63AFE-D50A-4533-89B3-7119104DC7D4}" type="presParOf" srcId="{7ED92F3B-5E8D-47C1-B3CB-5D6ADED14E73}" destId="{62F457C0-D1A7-4244-A0FE-35D1992CB4DE}" srcOrd="0" destOrd="0" presId="urn:microsoft.com/office/officeart/2005/8/layout/vList6"/>
    <dgm:cxn modelId="{1529E8CF-5143-4D50-926C-305B04391859}" type="presParOf" srcId="{7ED92F3B-5E8D-47C1-B3CB-5D6ADED14E73}" destId="{DECDBE30-9F8C-4738-88AC-36743E85C8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3B6EE2-0CB2-4275-AF7D-E2A4D437D066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F581FFCE-CE45-4A29-8F43-3D90ED9ED9C7}">
      <dgm:prSet phldrT="[Texto]" custT="1"/>
      <dgm:spPr/>
      <dgm:t>
        <a:bodyPr/>
        <a:lstStyle/>
        <a:p>
          <a:pPr algn="ctr"/>
          <a:r>
            <a:rPr lang="es-EC" sz="2800" dirty="0" smtClean="0"/>
            <a:t>Carga térmica por la estructura</a:t>
          </a:r>
          <a:endParaRPr lang="es-EC" sz="2800" dirty="0"/>
        </a:p>
      </dgm:t>
    </dgm:pt>
    <dgm:pt modelId="{FEC2B96A-F40C-4EF0-9391-64FD2F117A92}" type="parTrans" cxnId="{BFE5B735-B50A-4988-9819-DCC8A67477F6}">
      <dgm:prSet/>
      <dgm:spPr/>
      <dgm:t>
        <a:bodyPr/>
        <a:lstStyle/>
        <a:p>
          <a:endParaRPr lang="es-EC"/>
        </a:p>
      </dgm:t>
    </dgm:pt>
    <dgm:pt modelId="{36AAAB0B-D3EF-406E-81D7-D92940AB9CE7}" type="sibTrans" cxnId="{BFE5B735-B50A-4988-9819-DCC8A67477F6}">
      <dgm:prSet/>
      <dgm:spPr/>
      <dgm:t>
        <a:bodyPr/>
        <a:lstStyle/>
        <a:p>
          <a:endParaRPr lang="es-EC"/>
        </a:p>
      </dgm:t>
    </dgm:pt>
    <dgm:pt modelId="{D9B60D4A-8F41-4130-B31C-1ACC1CACF24E}">
      <dgm:prSet phldrT="[Texto]" custT="1"/>
      <dgm:spPr/>
      <dgm:t>
        <a:bodyPr/>
        <a:lstStyle/>
        <a:p>
          <a:pPr algn="ctr"/>
          <a:r>
            <a:rPr lang="es-EC" sz="2800" dirty="0" smtClean="0"/>
            <a:t>Carga térmica por el producto a refrigerar</a:t>
          </a:r>
          <a:endParaRPr lang="es-EC" sz="2800" dirty="0"/>
        </a:p>
      </dgm:t>
    </dgm:pt>
    <dgm:pt modelId="{6DB62644-9B6F-48B7-9BA0-8D83ADF53B18}" type="parTrans" cxnId="{5709CD0E-EEE9-476E-8F8D-1BD67F093F8C}">
      <dgm:prSet/>
      <dgm:spPr/>
      <dgm:t>
        <a:bodyPr/>
        <a:lstStyle/>
        <a:p>
          <a:endParaRPr lang="es-EC"/>
        </a:p>
      </dgm:t>
    </dgm:pt>
    <dgm:pt modelId="{4D55B57F-DDD8-4B51-9034-4942A26A5FE2}" type="sibTrans" cxnId="{5709CD0E-EEE9-476E-8F8D-1BD67F093F8C}">
      <dgm:prSet/>
      <dgm:spPr/>
      <dgm:t>
        <a:bodyPr/>
        <a:lstStyle/>
        <a:p>
          <a:endParaRPr lang="es-EC"/>
        </a:p>
      </dgm:t>
    </dgm:pt>
    <dgm:pt modelId="{A88D1519-28BC-481B-A7EF-864ABDC02E43}">
      <dgm:prSet phldrT="[Texto]" custT="1"/>
      <dgm:spPr/>
      <dgm:t>
        <a:bodyPr/>
        <a:lstStyle/>
        <a:p>
          <a:pPr algn="ctr"/>
          <a:r>
            <a:rPr lang="es-EC" sz="2800" dirty="0" smtClean="0"/>
            <a:t>Carga térmica por infiltraciones de aire</a:t>
          </a:r>
          <a:endParaRPr lang="es-EC" sz="2800" dirty="0"/>
        </a:p>
      </dgm:t>
    </dgm:pt>
    <dgm:pt modelId="{4295CB82-E179-452C-A515-0A8787F2CBC6}" type="parTrans" cxnId="{3222D83F-C29B-4DEA-95E0-A4ED2055FAAB}">
      <dgm:prSet/>
      <dgm:spPr/>
      <dgm:t>
        <a:bodyPr/>
        <a:lstStyle/>
        <a:p>
          <a:endParaRPr lang="es-EC"/>
        </a:p>
      </dgm:t>
    </dgm:pt>
    <dgm:pt modelId="{078E92DC-E550-473D-B866-E39488ED8D6B}" type="sibTrans" cxnId="{3222D83F-C29B-4DEA-95E0-A4ED2055FAAB}">
      <dgm:prSet/>
      <dgm:spPr/>
      <dgm:t>
        <a:bodyPr/>
        <a:lstStyle/>
        <a:p>
          <a:endParaRPr lang="es-EC"/>
        </a:p>
      </dgm:t>
    </dgm:pt>
    <dgm:pt modelId="{3E1BE31A-B9F3-4641-98DD-EDBF29EE47DF}">
      <dgm:prSet phldrT="[Texto]" custT="1"/>
      <dgm:spPr/>
      <dgm:t>
        <a:bodyPr/>
        <a:lstStyle/>
        <a:p>
          <a:pPr algn="ctr"/>
          <a:r>
            <a:rPr lang="es-EC" sz="2800" smtClean="0"/>
            <a:t>Carga térmica por equipos</a:t>
          </a:r>
          <a:endParaRPr lang="es-EC" sz="2800" dirty="0"/>
        </a:p>
      </dgm:t>
    </dgm:pt>
    <dgm:pt modelId="{D9C00E29-547B-4A63-9375-4605C0E474E0}" type="parTrans" cxnId="{4F240ACE-B774-4E44-AD47-CE66B7066A83}">
      <dgm:prSet/>
      <dgm:spPr/>
      <dgm:t>
        <a:bodyPr/>
        <a:lstStyle/>
        <a:p>
          <a:endParaRPr lang="es-EC"/>
        </a:p>
      </dgm:t>
    </dgm:pt>
    <dgm:pt modelId="{BDAE9736-4C01-41DE-8F68-2AAB8F1E89FB}" type="sibTrans" cxnId="{4F240ACE-B774-4E44-AD47-CE66B7066A83}">
      <dgm:prSet/>
      <dgm:spPr/>
      <dgm:t>
        <a:bodyPr/>
        <a:lstStyle/>
        <a:p>
          <a:endParaRPr lang="es-EC"/>
        </a:p>
      </dgm:t>
    </dgm:pt>
    <dgm:pt modelId="{5A6C5AC5-0886-4AA6-ABE1-5AD343AB51F0}" type="pres">
      <dgm:prSet presAssocID="{EE3B6EE2-0CB2-4275-AF7D-E2A4D437D066}" presName="linearFlow" presStyleCnt="0">
        <dgm:presLayoutVars>
          <dgm:dir/>
          <dgm:resizeHandles val="exact"/>
        </dgm:presLayoutVars>
      </dgm:prSet>
      <dgm:spPr/>
    </dgm:pt>
    <dgm:pt modelId="{3E3FE511-10D2-474A-AE9F-89D3C2909223}" type="pres">
      <dgm:prSet presAssocID="{F581FFCE-CE45-4A29-8F43-3D90ED9ED9C7}" presName="composite" presStyleCnt="0"/>
      <dgm:spPr/>
    </dgm:pt>
    <dgm:pt modelId="{19592707-3D12-4D0F-8118-EE0C7BB0417E}" type="pres">
      <dgm:prSet presAssocID="{F581FFCE-CE45-4A29-8F43-3D90ED9ED9C7}" presName="imgShp" presStyleLbl="fgImgPlace1" presStyleIdx="0" presStyleCnt="4" custScaleX="145173" custScaleY="1320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E2F872-6FC5-4CE3-B590-6DC4734617EE}" type="pres">
      <dgm:prSet presAssocID="{F581FFCE-CE45-4A29-8F43-3D90ED9ED9C7}" presName="txShp" presStyleLbl="node1" presStyleIdx="0" presStyleCnt="4" custScaleX="1152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AB2396-8B7C-42EB-BE68-FB9942859A22}" type="pres">
      <dgm:prSet presAssocID="{36AAAB0B-D3EF-406E-81D7-D92940AB9CE7}" presName="spacing" presStyleCnt="0"/>
      <dgm:spPr/>
    </dgm:pt>
    <dgm:pt modelId="{FC0EB67A-79A2-4B15-8CCD-F86192C9AFDA}" type="pres">
      <dgm:prSet presAssocID="{D9B60D4A-8F41-4130-B31C-1ACC1CACF24E}" presName="composite" presStyleCnt="0"/>
      <dgm:spPr/>
    </dgm:pt>
    <dgm:pt modelId="{A11F62A0-6169-4E9C-BBAB-715CFA4C2383}" type="pres">
      <dgm:prSet presAssocID="{D9B60D4A-8F41-4130-B31C-1ACC1CACF24E}" presName="imgShp" presStyleLbl="fgImgPlace1" presStyleIdx="1" presStyleCnt="4" custScaleX="126363" custScaleY="1121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4A7E81-7C03-4D30-9756-B488021E55CB}" type="pres">
      <dgm:prSet presAssocID="{D9B60D4A-8F41-4130-B31C-1ACC1CACF24E}" presName="txShp" presStyleLbl="node1" presStyleIdx="1" presStyleCnt="4" custScaleX="1101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3E0450-3944-4C05-AC02-E1511CDBCF43}" type="pres">
      <dgm:prSet presAssocID="{4D55B57F-DDD8-4B51-9034-4942A26A5FE2}" presName="spacing" presStyleCnt="0"/>
      <dgm:spPr/>
    </dgm:pt>
    <dgm:pt modelId="{3C527E51-8A97-42C9-8254-88BA80EE27C1}" type="pres">
      <dgm:prSet presAssocID="{A88D1519-28BC-481B-A7EF-864ABDC02E43}" presName="composite" presStyleCnt="0"/>
      <dgm:spPr/>
    </dgm:pt>
    <dgm:pt modelId="{1AFECDBD-7A91-45ED-BE89-DE97087BD052}" type="pres">
      <dgm:prSet presAssocID="{A88D1519-28BC-481B-A7EF-864ABDC02E43}" presName="imgShp" presStyleLbl="fgImgPlace1" presStyleIdx="2" presStyleCnt="4" custScaleX="174754" custScaleY="11937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3658965-B020-4EED-A2A5-BC39F1ACBFCD}" type="pres">
      <dgm:prSet presAssocID="{A88D1519-28BC-481B-A7EF-864ABDC02E4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88B34-1579-4EF4-95D6-81B05B7FF698}" type="pres">
      <dgm:prSet presAssocID="{078E92DC-E550-473D-B866-E39488ED8D6B}" presName="spacing" presStyleCnt="0"/>
      <dgm:spPr/>
    </dgm:pt>
    <dgm:pt modelId="{436915EA-AE5A-417E-8F47-7A9F40D9940C}" type="pres">
      <dgm:prSet presAssocID="{3E1BE31A-B9F3-4641-98DD-EDBF29EE47DF}" presName="composite" presStyleCnt="0"/>
      <dgm:spPr/>
    </dgm:pt>
    <dgm:pt modelId="{E2B469C8-3F34-4372-8662-91F5A6A2E625}" type="pres">
      <dgm:prSet presAssocID="{3E1BE31A-B9F3-4641-98DD-EDBF29EE47DF}" presName="imgShp" presStyleLbl="fgImgPlace1" presStyleIdx="3" presStyleCnt="4" custScaleX="146955" custScaleY="1438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C60F06B-6993-4E59-B0CE-28D5BC9CF3CB}" type="pres">
      <dgm:prSet presAssocID="{3E1BE31A-B9F3-4641-98DD-EDBF29EE47D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7735C9-05BC-4E66-9E4C-B994CB943BD9}" type="presOf" srcId="{F581FFCE-CE45-4A29-8F43-3D90ED9ED9C7}" destId="{D7E2F872-6FC5-4CE3-B590-6DC4734617EE}" srcOrd="0" destOrd="0" presId="urn:microsoft.com/office/officeart/2005/8/layout/vList3#1"/>
    <dgm:cxn modelId="{248A195B-7D82-4452-A64A-A014BAE14071}" type="presOf" srcId="{A88D1519-28BC-481B-A7EF-864ABDC02E43}" destId="{43658965-B020-4EED-A2A5-BC39F1ACBFCD}" srcOrd="0" destOrd="0" presId="urn:microsoft.com/office/officeart/2005/8/layout/vList3#1"/>
    <dgm:cxn modelId="{3222D83F-C29B-4DEA-95E0-A4ED2055FAAB}" srcId="{EE3B6EE2-0CB2-4275-AF7D-E2A4D437D066}" destId="{A88D1519-28BC-481B-A7EF-864ABDC02E43}" srcOrd="2" destOrd="0" parTransId="{4295CB82-E179-452C-A515-0A8787F2CBC6}" sibTransId="{078E92DC-E550-473D-B866-E39488ED8D6B}"/>
    <dgm:cxn modelId="{5709CD0E-EEE9-476E-8F8D-1BD67F093F8C}" srcId="{EE3B6EE2-0CB2-4275-AF7D-E2A4D437D066}" destId="{D9B60D4A-8F41-4130-B31C-1ACC1CACF24E}" srcOrd="1" destOrd="0" parTransId="{6DB62644-9B6F-48B7-9BA0-8D83ADF53B18}" sibTransId="{4D55B57F-DDD8-4B51-9034-4942A26A5FE2}"/>
    <dgm:cxn modelId="{BFE5B735-B50A-4988-9819-DCC8A67477F6}" srcId="{EE3B6EE2-0CB2-4275-AF7D-E2A4D437D066}" destId="{F581FFCE-CE45-4A29-8F43-3D90ED9ED9C7}" srcOrd="0" destOrd="0" parTransId="{FEC2B96A-F40C-4EF0-9391-64FD2F117A92}" sibTransId="{36AAAB0B-D3EF-406E-81D7-D92940AB9CE7}"/>
    <dgm:cxn modelId="{4AA23906-2ADD-4D2E-9C58-264C298B2F67}" type="presOf" srcId="{EE3B6EE2-0CB2-4275-AF7D-E2A4D437D066}" destId="{5A6C5AC5-0886-4AA6-ABE1-5AD343AB51F0}" srcOrd="0" destOrd="0" presId="urn:microsoft.com/office/officeart/2005/8/layout/vList3#1"/>
    <dgm:cxn modelId="{88FD732B-6C5B-49F5-86A8-E68BBFFD9C8F}" type="presOf" srcId="{D9B60D4A-8F41-4130-B31C-1ACC1CACF24E}" destId="{564A7E81-7C03-4D30-9756-B488021E55CB}" srcOrd="0" destOrd="0" presId="urn:microsoft.com/office/officeart/2005/8/layout/vList3#1"/>
    <dgm:cxn modelId="{D173A478-D9B5-43CF-81C3-2F0B819A79AD}" type="presOf" srcId="{3E1BE31A-B9F3-4641-98DD-EDBF29EE47DF}" destId="{2C60F06B-6993-4E59-B0CE-28D5BC9CF3CB}" srcOrd="0" destOrd="0" presId="urn:microsoft.com/office/officeart/2005/8/layout/vList3#1"/>
    <dgm:cxn modelId="{4F240ACE-B774-4E44-AD47-CE66B7066A83}" srcId="{EE3B6EE2-0CB2-4275-AF7D-E2A4D437D066}" destId="{3E1BE31A-B9F3-4641-98DD-EDBF29EE47DF}" srcOrd="3" destOrd="0" parTransId="{D9C00E29-547B-4A63-9375-4605C0E474E0}" sibTransId="{BDAE9736-4C01-41DE-8F68-2AAB8F1E89FB}"/>
    <dgm:cxn modelId="{57908022-52C4-4D83-ADFA-C5243167A76F}" type="presParOf" srcId="{5A6C5AC5-0886-4AA6-ABE1-5AD343AB51F0}" destId="{3E3FE511-10D2-474A-AE9F-89D3C2909223}" srcOrd="0" destOrd="0" presId="urn:microsoft.com/office/officeart/2005/8/layout/vList3#1"/>
    <dgm:cxn modelId="{B9F07BA1-F669-4CD6-8B89-5791716D2B15}" type="presParOf" srcId="{3E3FE511-10D2-474A-AE9F-89D3C2909223}" destId="{19592707-3D12-4D0F-8118-EE0C7BB0417E}" srcOrd="0" destOrd="0" presId="urn:microsoft.com/office/officeart/2005/8/layout/vList3#1"/>
    <dgm:cxn modelId="{6167BBDC-AD0E-4034-8A02-5207114E3752}" type="presParOf" srcId="{3E3FE511-10D2-474A-AE9F-89D3C2909223}" destId="{D7E2F872-6FC5-4CE3-B590-6DC4734617EE}" srcOrd="1" destOrd="0" presId="urn:microsoft.com/office/officeart/2005/8/layout/vList3#1"/>
    <dgm:cxn modelId="{E14FFFD9-4AD4-4EF5-AF6F-67C6C9AAE105}" type="presParOf" srcId="{5A6C5AC5-0886-4AA6-ABE1-5AD343AB51F0}" destId="{0AAB2396-8B7C-42EB-BE68-FB9942859A22}" srcOrd="1" destOrd="0" presId="urn:microsoft.com/office/officeart/2005/8/layout/vList3#1"/>
    <dgm:cxn modelId="{A470F23E-8628-430B-88CF-D65485DB30DE}" type="presParOf" srcId="{5A6C5AC5-0886-4AA6-ABE1-5AD343AB51F0}" destId="{FC0EB67A-79A2-4B15-8CCD-F86192C9AFDA}" srcOrd="2" destOrd="0" presId="urn:microsoft.com/office/officeart/2005/8/layout/vList3#1"/>
    <dgm:cxn modelId="{5EC57780-7814-4639-9F0C-8BB3DC297922}" type="presParOf" srcId="{FC0EB67A-79A2-4B15-8CCD-F86192C9AFDA}" destId="{A11F62A0-6169-4E9C-BBAB-715CFA4C2383}" srcOrd="0" destOrd="0" presId="urn:microsoft.com/office/officeart/2005/8/layout/vList3#1"/>
    <dgm:cxn modelId="{3C056A76-29B5-4E51-B537-573D14CD3C29}" type="presParOf" srcId="{FC0EB67A-79A2-4B15-8CCD-F86192C9AFDA}" destId="{564A7E81-7C03-4D30-9756-B488021E55CB}" srcOrd="1" destOrd="0" presId="urn:microsoft.com/office/officeart/2005/8/layout/vList3#1"/>
    <dgm:cxn modelId="{4C5F41E1-8B89-4296-B387-82F0D744435D}" type="presParOf" srcId="{5A6C5AC5-0886-4AA6-ABE1-5AD343AB51F0}" destId="{CA3E0450-3944-4C05-AC02-E1511CDBCF43}" srcOrd="3" destOrd="0" presId="urn:microsoft.com/office/officeart/2005/8/layout/vList3#1"/>
    <dgm:cxn modelId="{5F7277E8-E20C-4C4A-9DC6-BF2F5B82CE6D}" type="presParOf" srcId="{5A6C5AC5-0886-4AA6-ABE1-5AD343AB51F0}" destId="{3C527E51-8A97-42C9-8254-88BA80EE27C1}" srcOrd="4" destOrd="0" presId="urn:microsoft.com/office/officeart/2005/8/layout/vList3#1"/>
    <dgm:cxn modelId="{33893101-51E9-4D91-8E63-346A6EC68FE0}" type="presParOf" srcId="{3C527E51-8A97-42C9-8254-88BA80EE27C1}" destId="{1AFECDBD-7A91-45ED-BE89-DE97087BD052}" srcOrd="0" destOrd="0" presId="urn:microsoft.com/office/officeart/2005/8/layout/vList3#1"/>
    <dgm:cxn modelId="{1C3A5C41-CDE8-4E10-8D05-38DC5E024857}" type="presParOf" srcId="{3C527E51-8A97-42C9-8254-88BA80EE27C1}" destId="{43658965-B020-4EED-A2A5-BC39F1ACBFCD}" srcOrd="1" destOrd="0" presId="urn:microsoft.com/office/officeart/2005/8/layout/vList3#1"/>
    <dgm:cxn modelId="{250DDAA3-1733-48DE-B543-CA18381D1704}" type="presParOf" srcId="{5A6C5AC5-0886-4AA6-ABE1-5AD343AB51F0}" destId="{48888B34-1579-4EF4-95D6-81B05B7FF698}" srcOrd="5" destOrd="0" presId="urn:microsoft.com/office/officeart/2005/8/layout/vList3#1"/>
    <dgm:cxn modelId="{B330D4EA-13E0-458B-9DCD-324EEE18DBB7}" type="presParOf" srcId="{5A6C5AC5-0886-4AA6-ABE1-5AD343AB51F0}" destId="{436915EA-AE5A-417E-8F47-7A9F40D9940C}" srcOrd="6" destOrd="0" presId="urn:microsoft.com/office/officeart/2005/8/layout/vList3#1"/>
    <dgm:cxn modelId="{14E91EE0-5EE3-4452-82D2-3227A8F2E22A}" type="presParOf" srcId="{436915EA-AE5A-417E-8F47-7A9F40D9940C}" destId="{E2B469C8-3F34-4372-8662-91F5A6A2E625}" srcOrd="0" destOrd="0" presId="urn:microsoft.com/office/officeart/2005/8/layout/vList3#1"/>
    <dgm:cxn modelId="{4AD98BF5-0937-4426-BD45-AE200022993D}" type="presParOf" srcId="{436915EA-AE5A-417E-8F47-7A9F40D9940C}" destId="{2C60F06B-6993-4E59-B0CE-28D5BC9CF3C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9AA5C1-8349-436F-B2CF-A6F71B1BE83D}" type="doc">
      <dgm:prSet loTypeId="urn:microsoft.com/office/officeart/2005/8/layout/vList5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B366D418-9DC9-4A40-B91B-7DB69DA6821E}">
      <dgm:prSet phldrT="[Texto]"/>
      <dgm:spPr/>
      <dgm:t>
        <a:bodyPr/>
        <a:lstStyle/>
        <a:p>
          <a:r>
            <a:rPr lang="es-EC" dirty="0" smtClean="0"/>
            <a:t>Presión de descarga alta</a:t>
          </a:r>
          <a:endParaRPr lang="es-EC" dirty="0"/>
        </a:p>
      </dgm:t>
    </dgm:pt>
    <dgm:pt modelId="{9DAC2991-4C3E-43B0-9C8A-B611FD90459A}" type="parTrans" cxnId="{73C0D0C8-8C5F-4EDB-945E-59F3780212C6}">
      <dgm:prSet/>
      <dgm:spPr/>
      <dgm:t>
        <a:bodyPr/>
        <a:lstStyle/>
        <a:p>
          <a:endParaRPr lang="es-EC"/>
        </a:p>
      </dgm:t>
    </dgm:pt>
    <dgm:pt modelId="{8C3E9A00-4C88-4EFC-B102-DF07467313C3}" type="sibTrans" cxnId="{73C0D0C8-8C5F-4EDB-945E-59F3780212C6}">
      <dgm:prSet/>
      <dgm:spPr/>
      <dgm:t>
        <a:bodyPr/>
        <a:lstStyle/>
        <a:p>
          <a:endParaRPr lang="es-EC"/>
        </a:p>
      </dgm:t>
    </dgm:pt>
    <dgm:pt modelId="{253D6D19-4940-47B6-BBFE-22C55718AD7D}">
      <dgm:prSet phldrT="[Texto]" custT="1"/>
      <dgm:spPr/>
      <dgm:t>
        <a:bodyPr/>
        <a:lstStyle/>
        <a:p>
          <a:r>
            <a:rPr lang="es-EC" sz="1200" dirty="0" smtClean="0"/>
            <a:t>Carga excesiva de refrigerante en el sistema</a:t>
          </a:r>
          <a:endParaRPr lang="es-EC" sz="1200" dirty="0"/>
        </a:p>
      </dgm:t>
    </dgm:pt>
    <dgm:pt modelId="{4EE2CA45-F6F8-4E5B-86EC-1D79B2D8CA66}" type="parTrans" cxnId="{FB84F190-0F65-4F3C-BB78-9852A4B377BC}">
      <dgm:prSet/>
      <dgm:spPr/>
      <dgm:t>
        <a:bodyPr/>
        <a:lstStyle/>
        <a:p>
          <a:endParaRPr lang="es-EC"/>
        </a:p>
      </dgm:t>
    </dgm:pt>
    <dgm:pt modelId="{16F794A5-67C3-4F83-B2F1-0C2AB1C00DAF}" type="sibTrans" cxnId="{FB84F190-0F65-4F3C-BB78-9852A4B377BC}">
      <dgm:prSet/>
      <dgm:spPr/>
      <dgm:t>
        <a:bodyPr/>
        <a:lstStyle/>
        <a:p>
          <a:endParaRPr lang="es-EC"/>
        </a:p>
      </dgm:t>
    </dgm:pt>
    <dgm:pt modelId="{F0526802-C051-497A-9603-46FEDD12D707}">
      <dgm:prSet phldrT="[Texto]" custT="1"/>
      <dgm:spPr/>
      <dgm:t>
        <a:bodyPr/>
        <a:lstStyle/>
        <a:p>
          <a:r>
            <a:rPr lang="es-EC" sz="1200" dirty="0" smtClean="0"/>
            <a:t>Ventilador del condensador defectuoso</a:t>
          </a:r>
          <a:endParaRPr lang="es-EC" sz="1200" dirty="0"/>
        </a:p>
      </dgm:t>
    </dgm:pt>
    <dgm:pt modelId="{CA702CFF-DB54-45CA-AB14-E159F08447F5}" type="parTrans" cxnId="{8FED393D-82F0-444F-8622-90530FC318F6}">
      <dgm:prSet/>
      <dgm:spPr/>
      <dgm:t>
        <a:bodyPr/>
        <a:lstStyle/>
        <a:p>
          <a:endParaRPr lang="es-EC"/>
        </a:p>
      </dgm:t>
    </dgm:pt>
    <dgm:pt modelId="{34B3999E-96C1-46C9-A88D-A055E58DF121}" type="sibTrans" cxnId="{8FED393D-82F0-444F-8622-90530FC318F6}">
      <dgm:prSet/>
      <dgm:spPr/>
      <dgm:t>
        <a:bodyPr/>
        <a:lstStyle/>
        <a:p>
          <a:endParaRPr lang="es-EC"/>
        </a:p>
      </dgm:t>
    </dgm:pt>
    <dgm:pt modelId="{D8C09EC3-536F-4569-AF7B-E01DD0D2BCF7}">
      <dgm:prSet phldrT="[Texto]"/>
      <dgm:spPr/>
      <dgm:t>
        <a:bodyPr/>
        <a:lstStyle/>
        <a:p>
          <a:r>
            <a:rPr lang="es-EC" dirty="0" smtClean="0"/>
            <a:t>Presión de descarga baja</a:t>
          </a:r>
          <a:endParaRPr lang="es-EC" dirty="0"/>
        </a:p>
      </dgm:t>
    </dgm:pt>
    <dgm:pt modelId="{482DFA1F-1316-469D-8310-1C0F26297802}" type="parTrans" cxnId="{4CFD1D46-4A6F-4FDB-A722-38F637F13118}">
      <dgm:prSet/>
      <dgm:spPr/>
      <dgm:t>
        <a:bodyPr/>
        <a:lstStyle/>
        <a:p>
          <a:endParaRPr lang="es-EC"/>
        </a:p>
      </dgm:t>
    </dgm:pt>
    <dgm:pt modelId="{9B7824ED-E8E0-4EC0-8A93-48553BB56B5C}" type="sibTrans" cxnId="{4CFD1D46-4A6F-4FDB-A722-38F637F13118}">
      <dgm:prSet/>
      <dgm:spPr/>
      <dgm:t>
        <a:bodyPr/>
        <a:lstStyle/>
        <a:p>
          <a:endParaRPr lang="es-EC"/>
        </a:p>
      </dgm:t>
    </dgm:pt>
    <dgm:pt modelId="{3D5323F4-70A1-4132-8E23-1E3008647772}">
      <dgm:prSet phldrT="[Texto]" custT="1"/>
      <dgm:spPr/>
      <dgm:t>
        <a:bodyPr/>
        <a:lstStyle/>
        <a:p>
          <a:r>
            <a:rPr lang="es-EC" sz="1200" dirty="0" smtClean="0"/>
            <a:t>Regulación incorrecta de la válvula de expansión</a:t>
          </a:r>
          <a:endParaRPr lang="es-EC" sz="1200" dirty="0"/>
        </a:p>
      </dgm:t>
    </dgm:pt>
    <dgm:pt modelId="{FFAD4710-80FB-4ADC-AB6A-A3DE64A79DEE}" type="parTrans" cxnId="{246BAF3C-F0F2-407A-A1B2-235803440D03}">
      <dgm:prSet/>
      <dgm:spPr/>
      <dgm:t>
        <a:bodyPr/>
        <a:lstStyle/>
        <a:p>
          <a:endParaRPr lang="es-EC"/>
        </a:p>
      </dgm:t>
    </dgm:pt>
    <dgm:pt modelId="{E2F0B11A-15B6-489A-BE62-BB49C99E11F4}" type="sibTrans" cxnId="{246BAF3C-F0F2-407A-A1B2-235803440D03}">
      <dgm:prSet/>
      <dgm:spPr/>
      <dgm:t>
        <a:bodyPr/>
        <a:lstStyle/>
        <a:p>
          <a:endParaRPr lang="es-EC"/>
        </a:p>
      </dgm:t>
    </dgm:pt>
    <dgm:pt modelId="{94D4EC11-B318-42BF-AA11-55B7629B1319}">
      <dgm:prSet phldrT="[Texto]" custT="1"/>
      <dgm:spPr/>
      <dgm:t>
        <a:bodyPr/>
        <a:lstStyle/>
        <a:p>
          <a:r>
            <a:rPr lang="es-EC" sz="1200" dirty="0" smtClean="0"/>
            <a:t>Poco refrigerante en el sistema </a:t>
          </a:r>
          <a:endParaRPr lang="es-EC" sz="1200" dirty="0"/>
        </a:p>
      </dgm:t>
    </dgm:pt>
    <dgm:pt modelId="{85482070-C05D-42F0-9A70-90E7038C4123}" type="parTrans" cxnId="{C0402407-59AB-4F3E-9927-77D34B44E0B2}">
      <dgm:prSet/>
      <dgm:spPr/>
      <dgm:t>
        <a:bodyPr/>
        <a:lstStyle/>
        <a:p>
          <a:endParaRPr lang="es-EC"/>
        </a:p>
      </dgm:t>
    </dgm:pt>
    <dgm:pt modelId="{1C7DC17B-3A73-4067-B445-87D9F96CE4BF}" type="sibTrans" cxnId="{C0402407-59AB-4F3E-9927-77D34B44E0B2}">
      <dgm:prSet/>
      <dgm:spPr/>
      <dgm:t>
        <a:bodyPr/>
        <a:lstStyle/>
        <a:p>
          <a:endParaRPr lang="es-EC"/>
        </a:p>
      </dgm:t>
    </dgm:pt>
    <dgm:pt modelId="{B7A99CB4-E8C0-4EFE-97AB-39A804784544}">
      <dgm:prSet phldrT="[Texto]"/>
      <dgm:spPr/>
      <dgm:t>
        <a:bodyPr/>
        <a:lstStyle/>
        <a:p>
          <a:r>
            <a:rPr lang="es-EC" dirty="0" smtClean="0"/>
            <a:t>Presión de succión alta</a:t>
          </a:r>
          <a:endParaRPr lang="es-EC" dirty="0"/>
        </a:p>
      </dgm:t>
    </dgm:pt>
    <dgm:pt modelId="{E32AEF04-74AF-4E9C-84F9-7B5B3263BB09}" type="parTrans" cxnId="{6D9219AE-21D5-4706-8F53-CA71EE232D7C}">
      <dgm:prSet/>
      <dgm:spPr/>
      <dgm:t>
        <a:bodyPr/>
        <a:lstStyle/>
        <a:p>
          <a:endParaRPr lang="es-EC"/>
        </a:p>
      </dgm:t>
    </dgm:pt>
    <dgm:pt modelId="{4F56137E-9D4E-4D0E-B094-D0A92F728CB4}" type="sibTrans" cxnId="{6D9219AE-21D5-4706-8F53-CA71EE232D7C}">
      <dgm:prSet/>
      <dgm:spPr/>
      <dgm:t>
        <a:bodyPr/>
        <a:lstStyle/>
        <a:p>
          <a:endParaRPr lang="es-EC"/>
        </a:p>
      </dgm:t>
    </dgm:pt>
    <dgm:pt modelId="{F169101E-3D91-44FB-BDEB-BF917AB92F60}">
      <dgm:prSet phldrT="[Texto]" custT="1"/>
      <dgm:spPr/>
      <dgm:t>
        <a:bodyPr/>
        <a:lstStyle/>
        <a:p>
          <a:r>
            <a:rPr lang="es-EC" sz="1200" dirty="0" smtClean="0"/>
            <a:t>Carga excesiva de refrigerante en el sistema </a:t>
          </a:r>
          <a:endParaRPr lang="es-EC" sz="1200" dirty="0"/>
        </a:p>
      </dgm:t>
    </dgm:pt>
    <dgm:pt modelId="{3D602D08-B431-4038-8123-6D5AF4FFBA41}" type="parTrans" cxnId="{BA74477D-FEEB-4F63-A3D1-0D63E0D034D3}">
      <dgm:prSet/>
      <dgm:spPr/>
      <dgm:t>
        <a:bodyPr/>
        <a:lstStyle/>
        <a:p>
          <a:endParaRPr lang="es-EC"/>
        </a:p>
      </dgm:t>
    </dgm:pt>
    <dgm:pt modelId="{C3E6D572-3354-4047-A231-CDDFEE8D0FB5}" type="sibTrans" cxnId="{BA74477D-FEEB-4F63-A3D1-0D63E0D034D3}">
      <dgm:prSet/>
      <dgm:spPr/>
      <dgm:t>
        <a:bodyPr/>
        <a:lstStyle/>
        <a:p>
          <a:endParaRPr lang="es-EC"/>
        </a:p>
      </dgm:t>
    </dgm:pt>
    <dgm:pt modelId="{AF0D3B26-8657-4F4E-AA63-1371D60E154A}">
      <dgm:prSet phldrT="[Texto]" custT="1"/>
      <dgm:spPr/>
      <dgm:t>
        <a:bodyPr/>
        <a:lstStyle/>
        <a:p>
          <a:r>
            <a:rPr lang="es-EC" sz="1200" dirty="0" smtClean="0"/>
            <a:t>Regulación incorrecta de la válvula de expansión</a:t>
          </a:r>
          <a:endParaRPr lang="es-EC" sz="1200" dirty="0"/>
        </a:p>
      </dgm:t>
    </dgm:pt>
    <dgm:pt modelId="{35131FF1-CCD1-4CCE-A21C-770E16AE96BC}" type="parTrans" cxnId="{7A03E2AD-3189-46D7-8A25-9C25284F9E94}">
      <dgm:prSet/>
      <dgm:spPr/>
      <dgm:t>
        <a:bodyPr/>
        <a:lstStyle/>
        <a:p>
          <a:endParaRPr lang="es-EC"/>
        </a:p>
      </dgm:t>
    </dgm:pt>
    <dgm:pt modelId="{C3DF06B0-04EE-40E0-8240-277309D39710}" type="sibTrans" cxnId="{7A03E2AD-3189-46D7-8A25-9C25284F9E94}">
      <dgm:prSet/>
      <dgm:spPr/>
      <dgm:t>
        <a:bodyPr/>
        <a:lstStyle/>
        <a:p>
          <a:endParaRPr lang="es-EC"/>
        </a:p>
      </dgm:t>
    </dgm:pt>
    <dgm:pt modelId="{114F6CA9-4ED6-41CB-A131-7A2AA4E3F35E}">
      <dgm:prSet phldrT="[Texto]" custT="1"/>
      <dgm:spPr/>
      <dgm:t>
        <a:bodyPr/>
        <a:lstStyle/>
        <a:p>
          <a:r>
            <a:rPr lang="es-EC" sz="1200" dirty="0" smtClean="0"/>
            <a:t>Válvula solenoide obstruida</a:t>
          </a:r>
          <a:endParaRPr lang="es-EC" sz="1200" dirty="0"/>
        </a:p>
      </dgm:t>
    </dgm:pt>
    <dgm:pt modelId="{517695C5-3E5F-429C-8999-DFB654D2119A}" type="parTrans" cxnId="{2FEF99FB-76F7-4E55-BB88-2662F49D642F}">
      <dgm:prSet/>
      <dgm:spPr/>
      <dgm:t>
        <a:bodyPr/>
        <a:lstStyle/>
        <a:p>
          <a:endParaRPr lang="es-EC"/>
        </a:p>
      </dgm:t>
    </dgm:pt>
    <dgm:pt modelId="{41E06ABA-BCDD-40A6-B3AF-1E2C3B474EFF}" type="sibTrans" cxnId="{2FEF99FB-76F7-4E55-BB88-2662F49D642F}">
      <dgm:prSet/>
      <dgm:spPr/>
      <dgm:t>
        <a:bodyPr/>
        <a:lstStyle/>
        <a:p>
          <a:endParaRPr lang="es-EC"/>
        </a:p>
      </dgm:t>
    </dgm:pt>
    <dgm:pt modelId="{30113F04-838E-41C6-884C-0C82A4645249}">
      <dgm:prSet phldrT="[Texto]" custT="1"/>
      <dgm:spPr/>
      <dgm:t>
        <a:bodyPr/>
        <a:lstStyle/>
        <a:p>
          <a:r>
            <a:rPr lang="es-EC" sz="1200" dirty="0" smtClean="0"/>
            <a:t>Serpentín del condensador sucio </a:t>
          </a:r>
          <a:endParaRPr lang="es-EC" sz="1200" dirty="0"/>
        </a:p>
      </dgm:t>
    </dgm:pt>
    <dgm:pt modelId="{7CC506E1-00D6-4D8A-B0A5-91F0A8084DB4}" type="parTrans" cxnId="{F30548B9-A378-4273-8755-0FA583B40E6B}">
      <dgm:prSet/>
      <dgm:spPr/>
      <dgm:t>
        <a:bodyPr/>
        <a:lstStyle/>
        <a:p>
          <a:endParaRPr lang="es-EC"/>
        </a:p>
      </dgm:t>
    </dgm:pt>
    <dgm:pt modelId="{21DE3874-AC12-4FE2-A9E8-624A1001163A}" type="sibTrans" cxnId="{F30548B9-A378-4273-8755-0FA583B40E6B}">
      <dgm:prSet/>
      <dgm:spPr/>
      <dgm:t>
        <a:bodyPr/>
        <a:lstStyle/>
        <a:p>
          <a:endParaRPr lang="es-EC"/>
        </a:p>
      </dgm:t>
    </dgm:pt>
    <dgm:pt modelId="{CA24D84F-0025-442F-AF93-1E7806CDA2C0}">
      <dgm:prSet phldrT="[Texto]" custT="1"/>
      <dgm:spPr/>
      <dgm:t>
        <a:bodyPr/>
        <a:lstStyle/>
        <a:p>
          <a:r>
            <a:rPr lang="es-EC" sz="1200" dirty="0" smtClean="0"/>
            <a:t>Presión de succión baja</a:t>
          </a:r>
          <a:endParaRPr lang="es-EC" sz="1200" dirty="0"/>
        </a:p>
      </dgm:t>
    </dgm:pt>
    <dgm:pt modelId="{175F1C7F-A73B-4F1C-9AB4-8E7829006DD0}" type="parTrans" cxnId="{0F0E9B60-9CE4-4252-87DC-BCF95FED25DB}">
      <dgm:prSet/>
      <dgm:spPr/>
      <dgm:t>
        <a:bodyPr/>
        <a:lstStyle/>
        <a:p>
          <a:endParaRPr lang="es-EC"/>
        </a:p>
      </dgm:t>
    </dgm:pt>
    <dgm:pt modelId="{7AA16631-F90F-4EED-9D6A-EF6D4A02FE69}" type="sibTrans" cxnId="{0F0E9B60-9CE4-4252-87DC-BCF95FED25DB}">
      <dgm:prSet/>
      <dgm:spPr/>
      <dgm:t>
        <a:bodyPr/>
        <a:lstStyle/>
        <a:p>
          <a:endParaRPr lang="es-EC"/>
        </a:p>
      </dgm:t>
    </dgm:pt>
    <dgm:pt modelId="{ACC5736C-EE91-4984-87AB-86E9B828FF10}">
      <dgm:prSet phldrT="[Texto]"/>
      <dgm:spPr/>
      <dgm:t>
        <a:bodyPr/>
        <a:lstStyle/>
        <a:p>
          <a:r>
            <a:rPr lang="es-EC" dirty="0" smtClean="0"/>
            <a:t>Presión de succión baja</a:t>
          </a:r>
          <a:endParaRPr lang="es-EC" dirty="0"/>
        </a:p>
      </dgm:t>
    </dgm:pt>
    <dgm:pt modelId="{17F26C87-AD95-4CF9-90D7-1D92146EFF57}" type="parTrans" cxnId="{9AFBE933-004C-4E2E-A1AD-51179402848F}">
      <dgm:prSet/>
      <dgm:spPr/>
      <dgm:t>
        <a:bodyPr/>
        <a:lstStyle/>
        <a:p>
          <a:endParaRPr lang="es-EC"/>
        </a:p>
      </dgm:t>
    </dgm:pt>
    <dgm:pt modelId="{6D7D59D5-FB75-4172-867F-70E0176B9AC1}" type="sibTrans" cxnId="{9AFBE933-004C-4E2E-A1AD-51179402848F}">
      <dgm:prSet/>
      <dgm:spPr/>
      <dgm:t>
        <a:bodyPr/>
        <a:lstStyle/>
        <a:p>
          <a:endParaRPr lang="es-EC"/>
        </a:p>
      </dgm:t>
    </dgm:pt>
    <dgm:pt modelId="{9E4EBBC2-2D00-499B-9634-0DD700B3F19E}">
      <dgm:prSet phldrT="[Texto]" custT="1"/>
      <dgm:spPr/>
      <dgm:t>
        <a:bodyPr/>
        <a:lstStyle/>
        <a:p>
          <a:r>
            <a:rPr lang="es-EC" sz="1200" dirty="0" smtClean="0"/>
            <a:t>Ventiladores de evaporador defectuoso </a:t>
          </a:r>
          <a:endParaRPr lang="es-EC" sz="1200" dirty="0"/>
        </a:p>
      </dgm:t>
    </dgm:pt>
    <dgm:pt modelId="{134719C0-2CCA-4134-A774-5FA1661F6E7B}" type="parTrans" cxnId="{B97E6A3B-978D-40AC-A021-F800F4A5F63F}">
      <dgm:prSet/>
      <dgm:spPr/>
      <dgm:t>
        <a:bodyPr/>
        <a:lstStyle/>
        <a:p>
          <a:endParaRPr lang="es-EC"/>
        </a:p>
      </dgm:t>
    </dgm:pt>
    <dgm:pt modelId="{8AE825E4-B80C-488D-AF06-51310127B85F}" type="sibTrans" cxnId="{B97E6A3B-978D-40AC-A021-F800F4A5F63F}">
      <dgm:prSet/>
      <dgm:spPr/>
      <dgm:t>
        <a:bodyPr/>
        <a:lstStyle/>
        <a:p>
          <a:endParaRPr lang="es-EC"/>
        </a:p>
      </dgm:t>
    </dgm:pt>
    <dgm:pt modelId="{FA0ABEAC-03E8-4DEA-8A36-592CA99E3999}">
      <dgm:prSet phldrT="[Texto]" custT="1"/>
      <dgm:spPr/>
      <dgm:t>
        <a:bodyPr/>
        <a:lstStyle/>
        <a:p>
          <a:r>
            <a:rPr lang="es-EC" sz="1200" dirty="0" smtClean="0"/>
            <a:t>Evaporador sucio o escarchado </a:t>
          </a:r>
          <a:endParaRPr lang="es-EC" sz="1200" dirty="0"/>
        </a:p>
      </dgm:t>
    </dgm:pt>
    <dgm:pt modelId="{B005D916-2018-4E6F-BFD3-6B0210414B36}" type="parTrans" cxnId="{395CC4C3-9DE7-49A8-BBFD-F2AF57FE3563}">
      <dgm:prSet/>
      <dgm:spPr/>
      <dgm:t>
        <a:bodyPr/>
        <a:lstStyle/>
        <a:p>
          <a:endParaRPr lang="es-EC"/>
        </a:p>
      </dgm:t>
    </dgm:pt>
    <dgm:pt modelId="{F1F1A56A-189E-401F-B11F-822D7BEB5DC5}" type="sibTrans" cxnId="{395CC4C3-9DE7-49A8-BBFD-F2AF57FE3563}">
      <dgm:prSet/>
      <dgm:spPr/>
      <dgm:t>
        <a:bodyPr/>
        <a:lstStyle/>
        <a:p>
          <a:endParaRPr lang="es-EC"/>
        </a:p>
      </dgm:t>
    </dgm:pt>
    <dgm:pt modelId="{AA44B5F5-C7CB-4BEF-890E-E553DA317A0B}">
      <dgm:prSet phldrT="[Texto]" custT="1"/>
      <dgm:spPr/>
      <dgm:t>
        <a:bodyPr/>
        <a:lstStyle/>
        <a:p>
          <a:r>
            <a:rPr lang="es-EC" sz="1200" dirty="0" smtClean="0"/>
            <a:t>Filtro deshidratador mal dimensionado </a:t>
          </a:r>
          <a:endParaRPr lang="es-EC" sz="1200" dirty="0"/>
        </a:p>
      </dgm:t>
    </dgm:pt>
    <dgm:pt modelId="{A2919D3E-58D3-4AE1-A377-3A11DAB4E9F4}" type="parTrans" cxnId="{4A15AD2D-48B3-4AC2-A3E7-36F6CA73FE26}">
      <dgm:prSet/>
      <dgm:spPr/>
      <dgm:t>
        <a:bodyPr/>
        <a:lstStyle/>
        <a:p>
          <a:endParaRPr lang="es-EC"/>
        </a:p>
      </dgm:t>
    </dgm:pt>
    <dgm:pt modelId="{EB8482AB-ACCE-4B2B-9BFE-BDC8DAFC5BF0}" type="sibTrans" cxnId="{4A15AD2D-48B3-4AC2-A3E7-36F6CA73FE26}">
      <dgm:prSet/>
      <dgm:spPr/>
      <dgm:t>
        <a:bodyPr/>
        <a:lstStyle/>
        <a:p>
          <a:endParaRPr lang="es-EC"/>
        </a:p>
      </dgm:t>
    </dgm:pt>
    <dgm:pt modelId="{32A17CD0-B33E-4E17-8567-41C482C3C5BE}">
      <dgm:prSet phldrT="[Texto]" custT="1"/>
      <dgm:spPr/>
      <dgm:t>
        <a:bodyPr/>
        <a:lstStyle/>
        <a:p>
          <a:r>
            <a:rPr lang="es-EC" sz="1200" dirty="0" smtClean="0"/>
            <a:t>Regulación incorrecta de la válvula de expansión</a:t>
          </a:r>
          <a:endParaRPr lang="es-EC" sz="1200" dirty="0"/>
        </a:p>
      </dgm:t>
    </dgm:pt>
    <dgm:pt modelId="{8B18229C-CCEA-4F37-9200-CA7B10C98744}" type="parTrans" cxnId="{BB839F81-9DB3-4412-BEC0-87977E4D1ADB}">
      <dgm:prSet/>
      <dgm:spPr/>
      <dgm:t>
        <a:bodyPr/>
        <a:lstStyle/>
        <a:p>
          <a:endParaRPr lang="es-EC"/>
        </a:p>
      </dgm:t>
    </dgm:pt>
    <dgm:pt modelId="{B8F12648-2683-4B8C-93AF-E935559865AF}" type="sibTrans" cxnId="{BB839F81-9DB3-4412-BEC0-87977E4D1ADB}">
      <dgm:prSet/>
      <dgm:spPr/>
      <dgm:t>
        <a:bodyPr/>
        <a:lstStyle/>
        <a:p>
          <a:endParaRPr lang="es-EC"/>
        </a:p>
      </dgm:t>
    </dgm:pt>
    <dgm:pt modelId="{3B587206-CD63-45F3-8195-AA692F819581}">
      <dgm:prSet phldrT="[Texto]" custT="1"/>
      <dgm:spPr/>
      <dgm:t>
        <a:bodyPr/>
        <a:lstStyle/>
        <a:p>
          <a:r>
            <a:rPr lang="es-EC" sz="1200" dirty="0" smtClean="0"/>
            <a:t>Poco refrigerante en el sistema </a:t>
          </a:r>
          <a:endParaRPr lang="es-EC" sz="1200" dirty="0"/>
        </a:p>
      </dgm:t>
    </dgm:pt>
    <dgm:pt modelId="{8AD51A74-F22A-47D8-B101-16D0EDE18709}" type="parTrans" cxnId="{D1738BDB-58C1-4E99-A420-1829664E21BD}">
      <dgm:prSet/>
      <dgm:spPr/>
      <dgm:t>
        <a:bodyPr/>
        <a:lstStyle/>
        <a:p>
          <a:endParaRPr lang="es-EC"/>
        </a:p>
      </dgm:t>
    </dgm:pt>
    <dgm:pt modelId="{227E7830-B65F-40F2-8C68-2BD587287592}" type="sibTrans" cxnId="{D1738BDB-58C1-4E99-A420-1829664E21BD}">
      <dgm:prSet/>
      <dgm:spPr/>
      <dgm:t>
        <a:bodyPr/>
        <a:lstStyle/>
        <a:p>
          <a:endParaRPr lang="es-EC"/>
        </a:p>
      </dgm:t>
    </dgm:pt>
    <dgm:pt modelId="{83FEA8AF-5125-48E2-8CA3-CF86A25760F5}" type="pres">
      <dgm:prSet presAssocID="{9D9AA5C1-8349-436F-B2CF-A6F71B1BE8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549646F-678D-4580-AAC8-1A7762D726BE}" type="pres">
      <dgm:prSet presAssocID="{B366D418-9DC9-4A40-B91B-7DB69DA6821E}" presName="linNode" presStyleCnt="0"/>
      <dgm:spPr/>
      <dgm:t>
        <a:bodyPr/>
        <a:lstStyle/>
        <a:p>
          <a:endParaRPr lang="es-EC"/>
        </a:p>
      </dgm:t>
    </dgm:pt>
    <dgm:pt modelId="{8B24FF3B-CF8E-4E4E-ABBA-493C2B157F56}" type="pres">
      <dgm:prSet presAssocID="{B366D418-9DC9-4A40-B91B-7DB69DA6821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2CF20F-B6F3-4C46-B76B-091DEDD8F3F5}" type="pres">
      <dgm:prSet presAssocID="{B366D418-9DC9-4A40-B91B-7DB69DA6821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7ECB69-6B6A-46F7-B6BA-E789969A82A8}" type="pres">
      <dgm:prSet presAssocID="{8C3E9A00-4C88-4EFC-B102-DF07467313C3}" presName="sp" presStyleCnt="0"/>
      <dgm:spPr/>
      <dgm:t>
        <a:bodyPr/>
        <a:lstStyle/>
        <a:p>
          <a:endParaRPr lang="es-EC"/>
        </a:p>
      </dgm:t>
    </dgm:pt>
    <dgm:pt modelId="{CE6342ED-98ED-419A-BFF0-9520F736BBFE}" type="pres">
      <dgm:prSet presAssocID="{D8C09EC3-536F-4569-AF7B-E01DD0D2BCF7}" presName="linNode" presStyleCnt="0"/>
      <dgm:spPr/>
      <dgm:t>
        <a:bodyPr/>
        <a:lstStyle/>
        <a:p>
          <a:endParaRPr lang="es-EC"/>
        </a:p>
      </dgm:t>
    </dgm:pt>
    <dgm:pt modelId="{DA0FA166-936D-4D05-8A29-7BBE88689A42}" type="pres">
      <dgm:prSet presAssocID="{D8C09EC3-536F-4569-AF7B-E01DD0D2BCF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A85546-E373-4887-98EF-CD96EBF4F780}" type="pres">
      <dgm:prSet presAssocID="{D8C09EC3-536F-4569-AF7B-E01DD0D2BCF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A6EFE8-74BA-41EB-8A57-6319284C285E}" type="pres">
      <dgm:prSet presAssocID="{9B7824ED-E8E0-4EC0-8A93-48553BB56B5C}" presName="sp" presStyleCnt="0"/>
      <dgm:spPr/>
      <dgm:t>
        <a:bodyPr/>
        <a:lstStyle/>
        <a:p>
          <a:endParaRPr lang="es-EC"/>
        </a:p>
      </dgm:t>
    </dgm:pt>
    <dgm:pt modelId="{04343FFB-9A22-4330-BCE4-E43EF0D79FA8}" type="pres">
      <dgm:prSet presAssocID="{B7A99CB4-E8C0-4EFE-97AB-39A804784544}" presName="linNode" presStyleCnt="0"/>
      <dgm:spPr/>
      <dgm:t>
        <a:bodyPr/>
        <a:lstStyle/>
        <a:p>
          <a:endParaRPr lang="es-EC"/>
        </a:p>
      </dgm:t>
    </dgm:pt>
    <dgm:pt modelId="{DF2288F6-BA27-46D3-AF31-241209B4D5E3}" type="pres">
      <dgm:prSet presAssocID="{B7A99CB4-E8C0-4EFE-97AB-39A80478454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F0F68-F97A-4EDC-9F60-865BE511F229}" type="pres">
      <dgm:prSet presAssocID="{B7A99CB4-E8C0-4EFE-97AB-39A80478454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EFEE89-E6B1-4059-A6CC-73A02B76EC80}" type="pres">
      <dgm:prSet presAssocID="{4F56137E-9D4E-4D0E-B094-D0A92F728CB4}" presName="sp" presStyleCnt="0"/>
      <dgm:spPr/>
      <dgm:t>
        <a:bodyPr/>
        <a:lstStyle/>
        <a:p>
          <a:endParaRPr lang="es-EC"/>
        </a:p>
      </dgm:t>
    </dgm:pt>
    <dgm:pt modelId="{EBE9A299-7041-4935-AE27-F60CF42C37E0}" type="pres">
      <dgm:prSet presAssocID="{ACC5736C-EE91-4984-87AB-86E9B828FF10}" presName="linNode" presStyleCnt="0"/>
      <dgm:spPr/>
      <dgm:t>
        <a:bodyPr/>
        <a:lstStyle/>
        <a:p>
          <a:endParaRPr lang="es-EC"/>
        </a:p>
      </dgm:t>
    </dgm:pt>
    <dgm:pt modelId="{0FC1E001-5AE0-45ED-BB6D-58224BB58D48}" type="pres">
      <dgm:prSet presAssocID="{ACC5736C-EE91-4984-87AB-86E9B828FF1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88419F-BB6F-46D1-B66C-E9417B8760B6}" type="pres">
      <dgm:prSet presAssocID="{ACC5736C-EE91-4984-87AB-86E9B828FF1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922615-E4CC-4D9E-9D60-05E8F28434F3}" type="presOf" srcId="{FA0ABEAC-03E8-4DEA-8A36-592CA99E3999}" destId="{6B88419F-BB6F-46D1-B66C-E9417B8760B6}" srcOrd="0" destOrd="3" presId="urn:microsoft.com/office/officeart/2005/8/layout/vList5"/>
    <dgm:cxn modelId="{46A0EDB5-8420-472A-9C5C-1916E07A6BC4}" type="presOf" srcId="{F0526802-C051-497A-9603-46FEDD12D707}" destId="{632CF20F-B6F3-4C46-B76B-091DEDD8F3F5}" srcOrd="0" destOrd="1" presId="urn:microsoft.com/office/officeart/2005/8/layout/vList5"/>
    <dgm:cxn modelId="{0F0E9B60-9CE4-4252-87DC-BCF95FED25DB}" srcId="{D8C09EC3-536F-4569-AF7B-E01DD0D2BCF7}" destId="{CA24D84F-0025-442F-AF93-1E7806CDA2C0}" srcOrd="2" destOrd="0" parTransId="{175F1C7F-A73B-4F1C-9AB4-8E7829006DD0}" sibTransId="{7AA16631-F90F-4EED-9D6A-EF6D4A02FE69}"/>
    <dgm:cxn modelId="{BF6DFA04-1B61-4B15-ABCE-6A2D7E72311E}" type="presOf" srcId="{32A17CD0-B33E-4E17-8567-41C482C3C5BE}" destId="{6B88419F-BB6F-46D1-B66C-E9417B8760B6}" srcOrd="0" destOrd="2" presId="urn:microsoft.com/office/officeart/2005/8/layout/vList5"/>
    <dgm:cxn modelId="{7A03E2AD-3189-46D7-8A25-9C25284F9E94}" srcId="{B7A99CB4-E8C0-4EFE-97AB-39A804784544}" destId="{AF0D3B26-8657-4F4E-AA63-1371D60E154A}" srcOrd="1" destOrd="0" parTransId="{35131FF1-CCD1-4CCE-A21C-770E16AE96BC}" sibTransId="{C3DF06B0-04EE-40E0-8240-277309D39710}"/>
    <dgm:cxn modelId="{D3214E08-4C8F-43FC-8713-FD31639F4D94}" type="presOf" srcId="{B7A99CB4-E8C0-4EFE-97AB-39A804784544}" destId="{DF2288F6-BA27-46D3-AF31-241209B4D5E3}" srcOrd="0" destOrd="0" presId="urn:microsoft.com/office/officeart/2005/8/layout/vList5"/>
    <dgm:cxn modelId="{51CDD29A-9F7D-4236-B48D-03E8C6C43E48}" type="presOf" srcId="{30113F04-838E-41C6-884C-0C82A4645249}" destId="{632CF20F-B6F3-4C46-B76B-091DEDD8F3F5}" srcOrd="0" destOrd="3" presId="urn:microsoft.com/office/officeart/2005/8/layout/vList5"/>
    <dgm:cxn modelId="{8FED393D-82F0-444F-8622-90530FC318F6}" srcId="{B366D418-9DC9-4A40-B91B-7DB69DA6821E}" destId="{F0526802-C051-497A-9603-46FEDD12D707}" srcOrd="1" destOrd="0" parTransId="{CA702CFF-DB54-45CA-AB14-E159F08447F5}" sibTransId="{34B3999E-96C1-46C9-A88D-A055E58DF121}"/>
    <dgm:cxn modelId="{62794C01-5231-48F4-A441-9949FF9D9980}" type="presOf" srcId="{3B587206-CD63-45F3-8195-AA692F819581}" destId="{6B88419F-BB6F-46D1-B66C-E9417B8760B6}" srcOrd="0" destOrd="4" presId="urn:microsoft.com/office/officeart/2005/8/layout/vList5"/>
    <dgm:cxn modelId="{9AFBE933-004C-4E2E-A1AD-51179402848F}" srcId="{9D9AA5C1-8349-436F-B2CF-A6F71B1BE83D}" destId="{ACC5736C-EE91-4984-87AB-86E9B828FF10}" srcOrd="3" destOrd="0" parTransId="{17F26C87-AD95-4CF9-90D7-1D92146EFF57}" sibTransId="{6D7D59D5-FB75-4172-867F-70E0176B9AC1}"/>
    <dgm:cxn modelId="{4CFD1D46-4A6F-4FDB-A722-38F637F13118}" srcId="{9D9AA5C1-8349-436F-B2CF-A6F71B1BE83D}" destId="{D8C09EC3-536F-4569-AF7B-E01DD0D2BCF7}" srcOrd="1" destOrd="0" parTransId="{482DFA1F-1316-469D-8310-1C0F26297802}" sibTransId="{9B7824ED-E8E0-4EC0-8A93-48553BB56B5C}"/>
    <dgm:cxn modelId="{841D8EEB-9445-458C-BE90-E045C49C171A}" type="presOf" srcId="{9E4EBBC2-2D00-499B-9634-0DD700B3F19E}" destId="{6B88419F-BB6F-46D1-B66C-E9417B8760B6}" srcOrd="0" destOrd="0" presId="urn:microsoft.com/office/officeart/2005/8/layout/vList5"/>
    <dgm:cxn modelId="{D67C0514-F1E8-4BD6-BC61-A6FE7128AC4A}" type="presOf" srcId="{AF0D3B26-8657-4F4E-AA63-1371D60E154A}" destId="{9E1F0F68-F97A-4EDC-9F60-865BE511F229}" srcOrd="0" destOrd="1" presId="urn:microsoft.com/office/officeart/2005/8/layout/vList5"/>
    <dgm:cxn modelId="{BB839F81-9DB3-4412-BEC0-87977E4D1ADB}" srcId="{ACC5736C-EE91-4984-87AB-86E9B828FF10}" destId="{32A17CD0-B33E-4E17-8567-41C482C3C5BE}" srcOrd="2" destOrd="0" parTransId="{8B18229C-CCEA-4F37-9200-CA7B10C98744}" sibTransId="{B8F12648-2683-4B8C-93AF-E935559865AF}"/>
    <dgm:cxn modelId="{71F3A8DB-F94B-40DC-B21A-2665F994EBED}" type="presOf" srcId="{F169101E-3D91-44FB-BDEB-BF917AB92F60}" destId="{9E1F0F68-F97A-4EDC-9F60-865BE511F229}" srcOrd="0" destOrd="0" presId="urn:microsoft.com/office/officeart/2005/8/layout/vList5"/>
    <dgm:cxn modelId="{C0402407-59AB-4F3E-9927-77D34B44E0B2}" srcId="{D8C09EC3-536F-4569-AF7B-E01DD0D2BCF7}" destId="{94D4EC11-B318-42BF-AA11-55B7629B1319}" srcOrd="1" destOrd="0" parTransId="{85482070-C05D-42F0-9A70-90E7038C4123}" sibTransId="{1C7DC17B-3A73-4067-B445-87D9F96CE4BF}"/>
    <dgm:cxn modelId="{226D5764-6B33-422D-896C-1251F757616B}" type="presOf" srcId="{ACC5736C-EE91-4984-87AB-86E9B828FF10}" destId="{0FC1E001-5AE0-45ED-BB6D-58224BB58D48}" srcOrd="0" destOrd="0" presId="urn:microsoft.com/office/officeart/2005/8/layout/vList5"/>
    <dgm:cxn modelId="{1872A1B5-2B50-4800-BF56-35A8CD6CFE99}" type="presOf" srcId="{AA44B5F5-C7CB-4BEF-890E-E553DA317A0B}" destId="{6B88419F-BB6F-46D1-B66C-E9417B8760B6}" srcOrd="0" destOrd="1" presId="urn:microsoft.com/office/officeart/2005/8/layout/vList5"/>
    <dgm:cxn modelId="{B97E6A3B-978D-40AC-A021-F800F4A5F63F}" srcId="{ACC5736C-EE91-4984-87AB-86E9B828FF10}" destId="{9E4EBBC2-2D00-499B-9634-0DD700B3F19E}" srcOrd="0" destOrd="0" parTransId="{134719C0-2CCA-4134-A774-5FA1661F6E7B}" sibTransId="{8AE825E4-B80C-488D-AF06-51310127B85F}"/>
    <dgm:cxn modelId="{E70B9A4C-4066-4A98-826F-BE8C513217A6}" type="presOf" srcId="{114F6CA9-4ED6-41CB-A131-7A2AA4E3F35E}" destId="{632CF20F-B6F3-4C46-B76B-091DEDD8F3F5}" srcOrd="0" destOrd="2" presId="urn:microsoft.com/office/officeart/2005/8/layout/vList5"/>
    <dgm:cxn modelId="{868EC76D-2DE0-4562-81A8-75887736CBF7}" type="presOf" srcId="{9D9AA5C1-8349-436F-B2CF-A6F71B1BE83D}" destId="{83FEA8AF-5125-48E2-8CA3-CF86A25760F5}" srcOrd="0" destOrd="0" presId="urn:microsoft.com/office/officeart/2005/8/layout/vList5"/>
    <dgm:cxn modelId="{FB84F190-0F65-4F3C-BB78-9852A4B377BC}" srcId="{B366D418-9DC9-4A40-B91B-7DB69DA6821E}" destId="{253D6D19-4940-47B6-BBFE-22C55718AD7D}" srcOrd="0" destOrd="0" parTransId="{4EE2CA45-F6F8-4E5B-86EC-1D79B2D8CA66}" sibTransId="{16F794A5-67C3-4F83-B2F1-0C2AB1C00DAF}"/>
    <dgm:cxn modelId="{BA74477D-FEEB-4F63-A3D1-0D63E0D034D3}" srcId="{B7A99CB4-E8C0-4EFE-97AB-39A804784544}" destId="{F169101E-3D91-44FB-BDEB-BF917AB92F60}" srcOrd="0" destOrd="0" parTransId="{3D602D08-B431-4038-8123-6D5AF4FFBA41}" sibTransId="{C3E6D572-3354-4047-A231-CDDFEE8D0FB5}"/>
    <dgm:cxn modelId="{2FEF99FB-76F7-4E55-BB88-2662F49D642F}" srcId="{B366D418-9DC9-4A40-B91B-7DB69DA6821E}" destId="{114F6CA9-4ED6-41CB-A131-7A2AA4E3F35E}" srcOrd="2" destOrd="0" parTransId="{517695C5-3E5F-429C-8999-DFB654D2119A}" sibTransId="{41E06ABA-BCDD-40A6-B3AF-1E2C3B474EFF}"/>
    <dgm:cxn modelId="{B3D751A8-0209-4AF1-A86B-A35609B9FAA8}" type="presOf" srcId="{253D6D19-4940-47B6-BBFE-22C55718AD7D}" destId="{632CF20F-B6F3-4C46-B76B-091DEDD8F3F5}" srcOrd="0" destOrd="0" presId="urn:microsoft.com/office/officeart/2005/8/layout/vList5"/>
    <dgm:cxn modelId="{4A15AD2D-48B3-4AC2-A3E7-36F6CA73FE26}" srcId="{ACC5736C-EE91-4984-87AB-86E9B828FF10}" destId="{AA44B5F5-C7CB-4BEF-890E-E553DA317A0B}" srcOrd="1" destOrd="0" parTransId="{A2919D3E-58D3-4AE1-A377-3A11DAB4E9F4}" sibTransId="{EB8482AB-ACCE-4B2B-9BFE-BDC8DAFC5BF0}"/>
    <dgm:cxn modelId="{246BAF3C-F0F2-407A-A1B2-235803440D03}" srcId="{D8C09EC3-536F-4569-AF7B-E01DD0D2BCF7}" destId="{3D5323F4-70A1-4132-8E23-1E3008647772}" srcOrd="0" destOrd="0" parTransId="{FFAD4710-80FB-4ADC-AB6A-A3DE64A79DEE}" sibTransId="{E2F0B11A-15B6-489A-BE62-BB49C99E11F4}"/>
    <dgm:cxn modelId="{28ADD729-3731-4E77-94EF-F0B43DF4F062}" type="presOf" srcId="{CA24D84F-0025-442F-AF93-1E7806CDA2C0}" destId="{2AA85546-E373-4887-98EF-CD96EBF4F780}" srcOrd="0" destOrd="2" presId="urn:microsoft.com/office/officeart/2005/8/layout/vList5"/>
    <dgm:cxn modelId="{6D9219AE-21D5-4706-8F53-CA71EE232D7C}" srcId="{9D9AA5C1-8349-436F-B2CF-A6F71B1BE83D}" destId="{B7A99CB4-E8C0-4EFE-97AB-39A804784544}" srcOrd="2" destOrd="0" parTransId="{E32AEF04-74AF-4E9C-84F9-7B5B3263BB09}" sibTransId="{4F56137E-9D4E-4D0E-B094-D0A92F728CB4}"/>
    <dgm:cxn modelId="{73C0D0C8-8C5F-4EDB-945E-59F3780212C6}" srcId="{9D9AA5C1-8349-436F-B2CF-A6F71B1BE83D}" destId="{B366D418-9DC9-4A40-B91B-7DB69DA6821E}" srcOrd="0" destOrd="0" parTransId="{9DAC2991-4C3E-43B0-9C8A-B611FD90459A}" sibTransId="{8C3E9A00-4C88-4EFC-B102-DF07467313C3}"/>
    <dgm:cxn modelId="{D1738BDB-58C1-4E99-A420-1829664E21BD}" srcId="{ACC5736C-EE91-4984-87AB-86E9B828FF10}" destId="{3B587206-CD63-45F3-8195-AA692F819581}" srcOrd="4" destOrd="0" parTransId="{8AD51A74-F22A-47D8-B101-16D0EDE18709}" sibTransId="{227E7830-B65F-40F2-8C68-2BD587287592}"/>
    <dgm:cxn modelId="{350A40F2-B8F9-47D7-8241-67FD9A6F4473}" type="presOf" srcId="{B366D418-9DC9-4A40-B91B-7DB69DA6821E}" destId="{8B24FF3B-CF8E-4E4E-ABBA-493C2B157F56}" srcOrd="0" destOrd="0" presId="urn:microsoft.com/office/officeart/2005/8/layout/vList5"/>
    <dgm:cxn modelId="{395CC4C3-9DE7-49A8-BBFD-F2AF57FE3563}" srcId="{ACC5736C-EE91-4984-87AB-86E9B828FF10}" destId="{FA0ABEAC-03E8-4DEA-8A36-592CA99E3999}" srcOrd="3" destOrd="0" parTransId="{B005D916-2018-4E6F-BFD3-6B0210414B36}" sibTransId="{F1F1A56A-189E-401F-B11F-822D7BEB5DC5}"/>
    <dgm:cxn modelId="{6DFD5341-6E2C-4E8D-8FB7-8C86CF9F24D4}" type="presOf" srcId="{94D4EC11-B318-42BF-AA11-55B7629B1319}" destId="{2AA85546-E373-4887-98EF-CD96EBF4F780}" srcOrd="0" destOrd="1" presId="urn:microsoft.com/office/officeart/2005/8/layout/vList5"/>
    <dgm:cxn modelId="{F30548B9-A378-4273-8755-0FA583B40E6B}" srcId="{B366D418-9DC9-4A40-B91B-7DB69DA6821E}" destId="{30113F04-838E-41C6-884C-0C82A4645249}" srcOrd="3" destOrd="0" parTransId="{7CC506E1-00D6-4D8A-B0A5-91F0A8084DB4}" sibTransId="{21DE3874-AC12-4FE2-A9E8-624A1001163A}"/>
    <dgm:cxn modelId="{4949F659-8DF1-485A-A69E-C525B5B22395}" type="presOf" srcId="{3D5323F4-70A1-4132-8E23-1E3008647772}" destId="{2AA85546-E373-4887-98EF-CD96EBF4F780}" srcOrd="0" destOrd="0" presId="urn:microsoft.com/office/officeart/2005/8/layout/vList5"/>
    <dgm:cxn modelId="{44B34622-5C26-450B-9E62-4DB09E6DB330}" type="presOf" srcId="{D8C09EC3-536F-4569-AF7B-E01DD0D2BCF7}" destId="{DA0FA166-936D-4D05-8A29-7BBE88689A42}" srcOrd="0" destOrd="0" presId="urn:microsoft.com/office/officeart/2005/8/layout/vList5"/>
    <dgm:cxn modelId="{CA7CA9D6-7DF2-4B9F-8F5C-08AAA4497EF0}" type="presParOf" srcId="{83FEA8AF-5125-48E2-8CA3-CF86A25760F5}" destId="{A549646F-678D-4580-AAC8-1A7762D726BE}" srcOrd="0" destOrd="0" presId="urn:microsoft.com/office/officeart/2005/8/layout/vList5"/>
    <dgm:cxn modelId="{E4118348-E625-4BB3-BBA1-4B8D7A56E561}" type="presParOf" srcId="{A549646F-678D-4580-AAC8-1A7762D726BE}" destId="{8B24FF3B-CF8E-4E4E-ABBA-493C2B157F56}" srcOrd="0" destOrd="0" presId="urn:microsoft.com/office/officeart/2005/8/layout/vList5"/>
    <dgm:cxn modelId="{54F7317E-8656-43BC-BD7C-1561EC3E600F}" type="presParOf" srcId="{A549646F-678D-4580-AAC8-1A7762D726BE}" destId="{632CF20F-B6F3-4C46-B76B-091DEDD8F3F5}" srcOrd="1" destOrd="0" presId="urn:microsoft.com/office/officeart/2005/8/layout/vList5"/>
    <dgm:cxn modelId="{57135F44-3C80-488A-908D-698720310E61}" type="presParOf" srcId="{83FEA8AF-5125-48E2-8CA3-CF86A25760F5}" destId="{007ECB69-6B6A-46F7-B6BA-E789969A82A8}" srcOrd="1" destOrd="0" presId="urn:microsoft.com/office/officeart/2005/8/layout/vList5"/>
    <dgm:cxn modelId="{3711A97C-8E0E-4BE4-8283-C2277641D58C}" type="presParOf" srcId="{83FEA8AF-5125-48E2-8CA3-CF86A25760F5}" destId="{CE6342ED-98ED-419A-BFF0-9520F736BBFE}" srcOrd="2" destOrd="0" presId="urn:microsoft.com/office/officeart/2005/8/layout/vList5"/>
    <dgm:cxn modelId="{FC2AD9E7-2095-4E94-B640-18D4DFC81B1F}" type="presParOf" srcId="{CE6342ED-98ED-419A-BFF0-9520F736BBFE}" destId="{DA0FA166-936D-4D05-8A29-7BBE88689A42}" srcOrd="0" destOrd="0" presId="urn:microsoft.com/office/officeart/2005/8/layout/vList5"/>
    <dgm:cxn modelId="{39759966-FA68-4A88-A5C0-35885140FA33}" type="presParOf" srcId="{CE6342ED-98ED-419A-BFF0-9520F736BBFE}" destId="{2AA85546-E373-4887-98EF-CD96EBF4F780}" srcOrd="1" destOrd="0" presId="urn:microsoft.com/office/officeart/2005/8/layout/vList5"/>
    <dgm:cxn modelId="{123C6504-7EFA-4161-AA68-E054BB282A19}" type="presParOf" srcId="{83FEA8AF-5125-48E2-8CA3-CF86A25760F5}" destId="{19A6EFE8-74BA-41EB-8A57-6319284C285E}" srcOrd="3" destOrd="0" presId="urn:microsoft.com/office/officeart/2005/8/layout/vList5"/>
    <dgm:cxn modelId="{D405AEA0-B094-4C2B-B8C9-69675842080A}" type="presParOf" srcId="{83FEA8AF-5125-48E2-8CA3-CF86A25760F5}" destId="{04343FFB-9A22-4330-BCE4-E43EF0D79FA8}" srcOrd="4" destOrd="0" presId="urn:microsoft.com/office/officeart/2005/8/layout/vList5"/>
    <dgm:cxn modelId="{45B50713-82BD-48C8-AD62-0EFAE92B666B}" type="presParOf" srcId="{04343FFB-9A22-4330-BCE4-E43EF0D79FA8}" destId="{DF2288F6-BA27-46D3-AF31-241209B4D5E3}" srcOrd="0" destOrd="0" presId="urn:microsoft.com/office/officeart/2005/8/layout/vList5"/>
    <dgm:cxn modelId="{C8B9543B-87FB-46F9-9579-16D3A86B841C}" type="presParOf" srcId="{04343FFB-9A22-4330-BCE4-E43EF0D79FA8}" destId="{9E1F0F68-F97A-4EDC-9F60-865BE511F229}" srcOrd="1" destOrd="0" presId="urn:microsoft.com/office/officeart/2005/8/layout/vList5"/>
    <dgm:cxn modelId="{131D27CA-A2D6-43EA-B234-FE134CD008A9}" type="presParOf" srcId="{83FEA8AF-5125-48E2-8CA3-CF86A25760F5}" destId="{78EFEE89-E6B1-4059-A6CC-73A02B76EC80}" srcOrd="5" destOrd="0" presId="urn:microsoft.com/office/officeart/2005/8/layout/vList5"/>
    <dgm:cxn modelId="{BCEB8D17-2793-4903-8A9A-8D33DD6CD771}" type="presParOf" srcId="{83FEA8AF-5125-48E2-8CA3-CF86A25760F5}" destId="{EBE9A299-7041-4935-AE27-F60CF42C37E0}" srcOrd="6" destOrd="0" presId="urn:microsoft.com/office/officeart/2005/8/layout/vList5"/>
    <dgm:cxn modelId="{AEB3DD63-27D5-468F-9194-BFF098414A04}" type="presParOf" srcId="{EBE9A299-7041-4935-AE27-F60CF42C37E0}" destId="{0FC1E001-5AE0-45ED-BB6D-58224BB58D48}" srcOrd="0" destOrd="0" presId="urn:microsoft.com/office/officeart/2005/8/layout/vList5"/>
    <dgm:cxn modelId="{A5CE6966-24FC-4146-A376-89C229BB77DF}" type="presParOf" srcId="{EBE9A299-7041-4935-AE27-F60CF42C37E0}" destId="{6B88419F-BB6F-46D1-B66C-E9417B8760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F8B620-E190-4993-BD39-B146F7578C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D75DA23-D365-4BEE-8801-C39CC38C70D9}">
      <dgm:prSet phldrT="[Texto]"/>
      <dgm:spPr/>
      <dgm:t>
        <a:bodyPr/>
        <a:lstStyle/>
        <a:p>
          <a:pPr algn="just"/>
          <a:r>
            <a:rPr lang="es-EC" dirty="0" smtClean="0"/>
            <a:t>Se cumple con el objetivo general de este proyecto, diseñar y construir un banco de pruebas para ensayos de laboratorio y simulación de fallas</a:t>
          </a:r>
          <a:endParaRPr lang="es-EC" dirty="0"/>
        </a:p>
      </dgm:t>
    </dgm:pt>
    <dgm:pt modelId="{A8DA7420-39EE-4C53-B43B-8CCC6694482C}" type="parTrans" cxnId="{71283FD4-7A5A-4E7B-9DA1-5AF0F339894C}">
      <dgm:prSet/>
      <dgm:spPr/>
      <dgm:t>
        <a:bodyPr/>
        <a:lstStyle/>
        <a:p>
          <a:endParaRPr lang="es-EC"/>
        </a:p>
      </dgm:t>
    </dgm:pt>
    <dgm:pt modelId="{4923365C-83D8-4C5B-AC57-5DB25CA8570F}" type="sibTrans" cxnId="{71283FD4-7A5A-4E7B-9DA1-5AF0F339894C}">
      <dgm:prSet/>
      <dgm:spPr/>
      <dgm:t>
        <a:bodyPr/>
        <a:lstStyle/>
        <a:p>
          <a:endParaRPr lang="es-EC"/>
        </a:p>
      </dgm:t>
    </dgm:pt>
    <dgm:pt modelId="{C69D88B4-6CBD-424B-95C3-4190858833B8}">
      <dgm:prSet phldrT="[Texto]"/>
      <dgm:spPr/>
      <dgm:t>
        <a:bodyPr/>
        <a:lstStyle/>
        <a:p>
          <a:pPr algn="just"/>
          <a:r>
            <a:rPr lang="es-EC" dirty="0" smtClean="0"/>
            <a:t>Se demostró experimentalmente los principios básicos de refrigeración así como sus componentes y comportamiento a distintas condiciones de funcionamiento</a:t>
          </a:r>
          <a:endParaRPr lang="es-EC" dirty="0"/>
        </a:p>
      </dgm:t>
    </dgm:pt>
    <dgm:pt modelId="{97ECB01D-280A-4008-8475-CC0DB561E43D}" type="parTrans" cxnId="{A24FE795-A7FF-49CE-8E9E-AB5685306E0A}">
      <dgm:prSet/>
      <dgm:spPr/>
      <dgm:t>
        <a:bodyPr/>
        <a:lstStyle/>
        <a:p>
          <a:endParaRPr lang="es-EC"/>
        </a:p>
      </dgm:t>
    </dgm:pt>
    <dgm:pt modelId="{56C46409-CE1C-4D98-8E6C-4686241A1F12}" type="sibTrans" cxnId="{A24FE795-A7FF-49CE-8E9E-AB5685306E0A}">
      <dgm:prSet/>
      <dgm:spPr/>
      <dgm:t>
        <a:bodyPr/>
        <a:lstStyle/>
        <a:p>
          <a:endParaRPr lang="es-EC"/>
        </a:p>
      </dgm:t>
    </dgm:pt>
    <dgm:pt modelId="{348F5474-20B4-467F-95C5-3654D7DB21F3}">
      <dgm:prSet phldrT="[Texto]"/>
      <dgm:spPr/>
      <dgm:t>
        <a:bodyPr/>
        <a:lstStyle/>
        <a:p>
          <a:pPr algn="just"/>
          <a:r>
            <a:rPr lang="es-EC" dirty="0" smtClean="0"/>
            <a:t>Se pudo determinar el ciclo termodinámico del sistema a las distintas condiciones de funcionamiento tomando como referencia un ciclo ideal de un sistema de refrigeración por compresión de vapor</a:t>
          </a:r>
          <a:endParaRPr lang="es-EC" dirty="0"/>
        </a:p>
      </dgm:t>
    </dgm:pt>
    <dgm:pt modelId="{26F7C02F-F15C-4107-950C-C8A756A2A1A7}" type="parTrans" cxnId="{DD6633C7-6E91-48D6-B7EA-081DF1C5496D}">
      <dgm:prSet/>
      <dgm:spPr/>
      <dgm:t>
        <a:bodyPr/>
        <a:lstStyle/>
        <a:p>
          <a:endParaRPr lang="es-EC"/>
        </a:p>
      </dgm:t>
    </dgm:pt>
    <dgm:pt modelId="{43DDDE9D-7630-4400-8770-02B5E1CA1203}" type="sibTrans" cxnId="{DD6633C7-6E91-48D6-B7EA-081DF1C5496D}">
      <dgm:prSet/>
      <dgm:spPr/>
      <dgm:t>
        <a:bodyPr/>
        <a:lstStyle/>
        <a:p>
          <a:endParaRPr lang="es-EC"/>
        </a:p>
      </dgm:t>
    </dgm:pt>
    <dgm:pt modelId="{C9B5E78B-747E-4C86-9105-86E2DB1699A7}">
      <dgm:prSet phldrT="[Texto]"/>
      <dgm:spPr/>
      <dgm:t>
        <a:bodyPr/>
        <a:lstStyle/>
        <a:p>
          <a:pPr algn="just"/>
          <a:r>
            <a:rPr lang="es-EC" dirty="0" smtClean="0"/>
            <a:t>Se construyó el banco de pruebas de operación segura, con nuevas tendencias tecnológicas acordes a las necesidades actuales mediante toma de datos de forma confiable y con instrumentos de mayor precisión con referencia a los convencionales usados en refrigeración</a:t>
          </a:r>
          <a:endParaRPr lang="es-EC" dirty="0"/>
        </a:p>
      </dgm:t>
    </dgm:pt>
    <dgm:pt modelId="{86E0C183-6375-4C8D-9A62-C005056F0553}" type="parTrans" cxnId="{DB5A1DB9-817A-4E5C-A616-B3465A148302}">
      <dgm:prSet/>
      <dgm:spPr/>
      <dgm:t>
        <a:bodyPr/>
        <a:lstStyle/>
        <a:p>
          <a:endParaRPr lang="es-EC"/>
        </a:p>
      </dgm:t>
    </dgm:pt>
    <dgm:pt modelId="{CDC35307-082E-49E8-8C8C-6B7824CB0D28}" type="sibTrans" cxnId="{DB5A1DB9-817A-4E5C-A616-B3465A148302}">
      <dgm:prSet/>
      <dgm:spPr/>
      <dgm:t>
        <a:bodyPr/>
        <a:lstStyle/>
        <a:p>
          <a:endParaRPr lang="es-EC"/>
        </a:p>
      </dgm:t>
    </dgm:pt>
    <dgm:pt modelId="{D0856E6C-5487-4BB2-87CC-068C09AF1363}" type="pres">
      <dgm:prSet presAssocID="{37F8B620-E190-4993-BD39-B146F7578C6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00AE25B-41A5-493D-BA5F-3D066B69C70A}" type="pres">
      <dgm:prSet presAssocID="{5D75DA23-D365-4BEE-8801-C39CC38C70D9}" presName="thickLine" presStyleLbl="alignNode1" presStyleIdx="0" presStyleCnt="4"/>
      <dgm:spPr/>
    </dgm:pt>
    <dgm:pt modelId="{85D9F251-54AE-48FE-8EC3-98A2E56EEACB}" type="pres">
      <dgm:prSet presAssocID="{5D75DA23-D365-4BEE-8801-C39CC38C70D9}" presName="horz1" presStyleCnt="0"/>
      <dgm:spPr/>
    </dgm:pt>
    <dgm:pt modelId="{92AF89CB-F33F-4D72-8E0F-6FCD44D462B3}" type="pres">
      <dgm:prSet presAssocID="{5D75DA23-D365-4BEE-8801-C39CC38C70D9}" presName="tx1" presStyleLbl="revTx" presStyleIdx="0" presStyleCnt="4"/>
      <dgm:spPr/>
      <dgm:t>
        <a:bodyPr/>
        <a:lstStyle/>
        <a:p>
          <a:endParaRPr lang="es-EC"/>
        </a:p>
      </dgm:t>
    </dgm:pt>
    <dgm:pt modelId="{FD2DC55E-1536-41EC-90E9-0EA656EA404C}" type="pres">
      <dgm:prSet presAssocID="{5D75DA23-D365-4BEE-8801-C39CC38C70D9}" presName="vert1" presStyleCnt="0"/>
      <dgm:spPr/>
    </dgm:pt>
    <dgm:pt modelId="{A0A45268-0BE8-47A0-90DD-7A238725F19D}" type="pres">
      <dgm:prSet presAssocID="{C69D88B4-6CBD-424B-95C3-4190858833B8}" presName="thickLine" presStyleLbl="alignNode1" presStyleIdx="1" presStyleCnt="4"/>
      <dgm:spPr/>
    </dgm:pt>
    <dgm:pt modelId="{04E1D512-5411-4414-B41C-FC084A38C550}" type="pres">
      <dgm:prSet presAssocID="{C69D88B4-6CBD-424B-95C3-4190858833B8}" presName="horz1" presStyleCnt="0"/>
      <dgm:spPr/>
    </dgm:pt>
    <dgm:pt modelId="{19B9869D-A0C7-435F-9FCD-B60C06B32A42}" type="pres">
      <dgm:prSet presAssocID="{C69D88B4-6CBD-424B-95C3-4190858833B8}" presName="tx1" presStyleLbl="revTx" presStyleIdx="1" presStyleCnt="4"/>
      <dgm:spPr/>
      <dgm:t>
        <a:bodyPr/>
        <a:lstStyle/>
        <a:p>
          <a:endParaRPr lang="es-EC"/>
        </a:p>
      </dgm:t>
    </dgm:pt>
    <dgm:pt modelId="{42E769A4-55AE-4A5D-931D-B274BB5EA10C}" type="pres">
      <dgm:prSet presAssocID="{C69D88B4-6CBD-424B-95C3-4190858833B8}" presName="vert1" presStyleCnt="0"/>
      <dgm:spPr/>
    </dgm:pt>
    <dgm:pt modelId="{2419960A-3A21-40A2-AC45-35479E082AD4}" type="pres">
      <dgm:prSet presAssocID="{348F5474-20B4-467F-95C5-3654D7DB21F3}" presName="thickLine" presStyleLbl="alignNode1" presStyleIdx="2" presStyleCnt="4"/>
      <dgm:spPr/>
    </dgm:pt>
    <dgm:pt modelId="{7BDA11A7-5F6D-4FF2-8215-A8C1B5742C7B}" type="pres">
      <dgm:prSet presAssocID="{348F5474-20B4-467F-95C5-3654D7DB21F3}" presName="horz1" presStyleCnt="0"/>
      <dgm:spPr/>
    </dgm:pt>
    <dgm:pt modelId="{CA73F94D-9425-48BF-8EE3-CEAA1DBC50DA}" type="pres">
      <dgm:prSet presAssocID="{348F5474-20B4-467F-95C5-3654D7DB21F3}" presName="tx1" presStyleLbl="revTx" presStyleIdx="2" presStyleCnt="4"/>
      <dgm:spPr/>
      <dgm:t>
        <a:bodyPr/>
        <a:lstStyle/>
        <a:p>
          <a:endParaRPr lang="es-EC"/>
        </a:p>
      </dgm:t>
    </dgm:pt>
    <dgm:pt modelId="{056DBD71-6B9C-4E0A-A09E-3BA8A8D69BDD}" type="pres">
      <dgm:prSet presAssocID="{348F5474-20B4-467F-95C5-3654D7DB21F3}" presName="vert1" presStyleCnt="0"/>
      <dgm:spPr/>
    </dgm:pt>
    <dgm:pt modelId="{C007EED0-674D-49DE-8BAA-3193B74CF56C}" type="pres">
      <dgm:prSet presAssocID="{C9B5E78B-747E-4C86-9105-86E2DB1699A7}" presName="thickLine" presStyleLbl="alignNode1" presStyleIdx="3" presStyleCnt="4"/>
      <dgm:spPr/>
    </dgm:pt>
    <dgm:pt modelId="{93AD8FCB-8EA0-445C-A5CE-B98D7453D478}" type="pres">
      <dgm:prSet presAssocID="{C9B5E78B-747E-4C86-9105-86E2DB1699A7}" presName="horz1" presStyleCnt="0"/>
      <dgm:spPr/>
    </dgm:pt>
    <dgm:pt modelId="{322630EE-269F-4EFD-B726-C99E6D7EEA42}" type="pres">
      <dgm:prSet presAssocID="{C9B5E78B-747E-4C86-9105-86E2DB1699A7}" presName="tx1" presStyleLbl="revTx" presStyleIdx="3" presStyleCnt="4"/>
      <dgm:spPr/>
      <dgm:t>
        <a:bodyPr/>
        <a:lstStyle/>
        <a:p>
          <a:endParaRPr lang="es-EC"/>
        </a:p>
      </dgm:t>
    </dgm:pt>
    <dgm:pt modelId="{474B3FFE-C1F9-4124-B0EE-57AA8FBECB6F}" type="pres">
      <dgm:prSet presAssocID="{C9B5E78B-747E-4C86-9105-86E2DB1699A7}" presName="vert1" presStyleCnt="0"/>
      <dgm:spPr/>
    </dgm:pt>
  </dgm:ptLst>
  <dgm:cxnLst>
    <dgm:cxn modelId="{A24FE795-A7FF-49CE-8E9E-AB5685306E0A}" srcId="{37F8B620-E190-4993-BD39-B146F7578C6F}" destId="{C69D88B4-6CBD-424B-95C3-4190858833B8}" srcOrd="1" destOrd="0" parTransId="{97ECB01D-280A-4008-8475-CC0DB561E43D}" sibTransId="{56C46409-CE1C-4D98-8E6C-4686241A1F12}"/>
    <dgm:cxn modelId="{71283FD4-7A5A-4E7B-9DA1-5AF0F339894C}" srcId="{37F8B620-E190-4993-BD39-B146F7578C6F}" destId="{5D75DA23-D365-4BEE-8801-C39CC38C70D9}" srcOrd="0" destOrd="0" parTransId="{A8DA7420-39EE-4C53-B43B-8CCC6694482C}" sibTransId="{4923365C-83D8-4C5B-AC57-5DB25CA8570F}"/>
    <dgm:cxn modelId="{DD6633C7-6E91-48D6-B7EA-081DF1C5496D}" srcId="{37F8B620-E190-4993-BD39-B146F7578C6F}" destId="{348F5474-20B4-467F-95C5-3654D7DB21F3}" srcOrd="2" destOrd="0" parTransId="{26F7C02F-F15C-4107-950C-C8A756A2A1A7}" sibTransId="{43DDDE9D-7630-4400-8770-02B5E1CA1203}"/>
    <dgm:cxn modelId="{F0A825AA-EDEF-4C45-BEF6-B73D72C0A460}" type="presOf" srcId="{C69D88B4-6CBD-424B-95C3-4190858833B8}" destId="{19B9869D-A0C7-435F-9FCD-B60C06B32A42}" srcOrd="0" destOrd="0" presId="urn:microsoft.com/office/officeart/2008/layout/LinedList"/>
    <dgm:cxn modelId="{51E3CD23-F4AA-42BE-9C33-F96E8BA836B5}" type="presOf" srcId="{348F5474-20B4-467F-95C5-3654D7DB21F3}" destId="{CA73F94D-9425-48BF-8EE3-CEAA1DBC50DA}" srcOrd="0" destOrd="0" presId="urn:microsoft.com/office/officeart/2008/layout/LinedList"/>
    <dgm:cxn modelId="{01B4C87D-64AB-4482-8BBA-10F94C070627}" type="presOf" srcId="{C9B5E78B-747E-4C86-9105-86E2DB1699A7}" destId="{322630EE-269F-4EFD-B726-C99E6D7EEA42}" srcOrd="0" destOrd="0" presId="urn:microsoft.com/office/officeart/2008/layout/LinedList"/>
    <dgm:cxn modelId="{DB5A1DB9-817A-4E5C-A616-B3465A148302}" srcId="{37F8B620-E190-4993-BD39-B146F7578C6F}" destId="{C9B5E78B-747E-4C86-9105-86E2DB1699A7}" srcOrd="3" destOrd="0" parTransId="{86E0C183-6375-4C8D-9A62-C005056F0553}" sibTransId="{CDC35307-082E-49E8-8C8C-6B7824CB0D28}"/>
    <dgm:cxn modelId="{4479D9A6-404C-4D89-996C-B6C8C21C608F}" type="presOf" srcId="{37F8B620-E190-4993-BD39-B146F7578C6F}" destId="{D0856E6C-5487-4BB2-87CC-068C09AF1363}" srcOrd="0" destOrd="0" presId="urn:microsoft.com/office/officeart/2008/layout/LinedList"/>
    <dgm:cxn modelId="{B3FE22F5-7ADD-440C-B677-6E80A8773FAD}" type="presOf" srcId="{5D75DA23-D365-4BEE-8801-C39CC38C70D9}" destId="{92AF89CB-F33F-4D72-8E0F-6FCD44D462B3}" srcOrd="0" destOrd="0" presId="urn:microsoft.com/office/officeart/2008/layout/LinedList"/>
    <dgm:cxn modelId="{EFD61AAE-3576-48F5-90E0-E5C2D7DD5BF3}" type="presParOf" srcId="{D0856E6C-5487-4BB2-87CC-068C09AF1363}" destId="{300AE25B-41A5-493D-BA5F-3D066B69C70A}" srcOrd="0" destOrd="0" presId="urn:microsoft.com/office/officeart/2008/layout/LinedList"/>
    <dgm:cxn modelId="{2878E221-C18F-4E6B-BF6D-09BA0D12C8B8}" type="presParOf" srcId="{D0856E6C-5487-4BB2-87CC-068C09AF1363}" destId="{85D9F251-54AE-48FE-8EC3-98A2E56EEACB}" srcOrd="1" destOrd="0" presId="urn:microsoft.com/office/officeart/2008/layout/LinedList"/>
    <dgm:cxn modelId="{D449699B-4C92-4D56-A3AD-F9B21CB089B8}" type="presParOf" srcId="{85D9F251-54AE-48FE-8EC3-98A2E56EEACB}" destId="{92AF89CB-F33F-4D72-8E0F-6FCD44D462B3}" srcOrd="0" destOrd="0" presId="urn:microsoft.com/office/officeart/2008/layout/LinedList"/>
    <dgm:cxn modelId="{735BF8D6-127E-4801-AEF3-B0B64A8CB1A1}" type="presParOf" srcId="{85D9F251-54AE-48FE-8EC3-98A2E56EEACB}" destId="{FD2DC55E-1536-41EC-90E9-0EA656EA404C}" srcOrd="1" destOrd="0" presId="urn:microsoft.com/office/officeart/2008/layout/LinedList"/>
    <dgm:cxn modelId="{8834A4A6-B0EE-4122-BAC2-FB6AB1E663BF}" type="presParOf" srcId="{D0856E6C-5487-4BB2-87CC-068C09AF1363}" destId="{A0A45268-0BE8-47A0-90DD-7A238725F19D}" srcOrd="2" destOrd="0" presId="urn:microsoft.com/office/officeart/2008/layout/LinedList"/>
    <dgm:cxn modelId="{4F7C4247-E4C7-424B-B5F3-7D933F589AA7}" type="presParOf" srcId="{D0856E6C-5487-4BB2-87CC-068C09AF1363}" destId="{04E1D512-5411-4414-B41C-FC084A38C550}" srcOrd="3" destOrd="0" presId="urn:microsoft.com/office/officeart/2008/layout/LinedList"/>
    <dgm:cxn modelId="{F9D32193-387C-4DBC-ADB4-E86F7B77DB03}" type="presParOf" srcId="{04E1D512-5411-4414-B41C-FC084A38C550}" destId="{19B9869D-A0C7-435F-9FCD-B60C06B32A42}" srcOrd="0" destOrd="0" presId="urn:microsoft.com/office/officeart/2008/layout/LinedList"/>
    <dgm:cxn modelId="{DB9323B5-54D5-4631-9C1B-3EA0339ACE2F}" type="presParOf" srcId="{04E1D512-5411-4414-B41C-FC084A38C550}" destId="{42E769A4-55AE-4A5D-931D-B274BB5EA10C}" srcOrd="1" destOrd="0" presId="urn:microsoft.com/office/officeart/2008/layout/LinedList"/>
    <dgm:cxn modelId="{EB3EC246-DEA4-40D3-8A81-B83F687A177A}" type="presParOf" srcId="{D0856E6C-5487-4BB2-87CC-068C09AF1363}" destId="{2419960A-3A21-40A2-AC45-35479E082AD4}" srcOrd="4" destOrd="0" presId="urn:microsoft.com/office/officeart/2008/layout/LinedList"/>
    <dgm:cxn modelId="{E76F1CD2-2222-4A03-8BE6-74B4441522FD}" type="presParOf" srcId="{D0856E6C-5487-4BB2-87CC-068C09AF1363}" destId="{7BDA11A7-5F6D-4FF2-8215-A8C1B5742C7B}" srcOrd="5" destOrd="0" presId="urn:microsoft.com/office/officeart/2008/layout/LinedList"/>
    <dgm:cxn modelId="{702FC8CD-9633-4E5E-9A0B-FCB4054A8876}" type="presParOf" srcId="{7BDA11A7-5F6D-4FF2-8215-A8C1B5742C7B}" destId="{CA73F94D-9425-48BF-8EE3-CEAA1DBC50DA}" srcOrd="0" destOrd="0" presId="urn:microsoft.com/office/officeart/2008/layout/LinedList"/>
    <dgm:cxn modelId="{76BCD0FA-B827-4B28-84CA-DD65251486BA}" type="presParOf" srcId="{7BDA11A7-5F6D-4FF2-8215-A8C1B5742C7B}" destId="{056DBD71-6B9C-4E0A-A09E-3BA8A8D69BDD}" srcOrd="1" destOrd="0" presId="urn:microsoft.com/office/officeart/2008/layout/LinedList"/>
    <dgm:cxn modelId="{D630132E-5E8E-44F8-820A-7BF6AE0411B2}" type="presParOf" srcId="{D0856E6C-5487-4BB2-87CC-068C09AF1363}" destId="{C007EED0-674D-49DE-8BAA-3193B74CF56C}" srcOrd="6" destOrd="0" presId="urn:microsoft.com/office/officeart/2008/layout/LinedList"/>
    <dgm:cxn modelId="{E74B31AD-DC98-4067-B4D5-A8D1EFDD7181}" type="presParOf" srcId="{D0856E6C-5487-4BB2-87CC-068C09AF1363}" destId="{93AD8FCB-8EA0-445C-A5CE-B98D7453D478}" srcOrd="7" destOrd="0" presId="urn:microsoft.com/office/officeart/2008/layout/LinedList"/>
    <dgm:cxn modelId="{54438A0D-5583-4E6D-9709-8CA711B2A0C9}" type="presParOf" srcId="{93AD8FCB-8EA0-445C-A5CE-B98D7453D478}" destId="{322630EE-269F-4EFD-B726-C99E6D7EEA42}" srcOrd="0" destOrd="0" presId="urn:microsoft.com/office/officeart/2008/layout/LinedList"/>
    <dgm:cxn modelId="{A243D53B-F88B-4606-920E-9789F8D2E1CC}" type="presParOf" srcId="{93AD8FCB-8EA0-445C-A5CE-B98D7453D478}" destId="{474B3FFE-C1F9-4124-B0EE-57AA8FBECB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D01B12-70E0-46E4-AB76-46D449B731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0463EF8-5F1A-4910-81CA-353BAB758A87}">
      <dgm:prSet phldrT="[Texto]"/>
      <dgm:spPr/>
      <dgm:t>
        <a:bodyPr/>
        <a:lstStyle/>
        <a:p>
          <a:r>
            <a:rPr lang="es-EC" dirty="0" smtClean="0"/>
            <a:t>Se define 5 prácticas a realizarse con sus respectivas guías de laboratorio que comprenden manipulación de instrumentos y fallas del sistema a diferentes condiciones de funcionamiento</a:t>
          </a:r>
          <a:endParaRPr lang="es-EC" dirty="0"/>
        </a:p>
      </dgm:t>
    </dgm:pt>
    <dgm:pt modelId="{EEB05CD0-581D-4835-B6E5-D3766A478D7D}" type="parTrans" cxnId="{ABB3D6AA-AA3D-4104-AB42-BBA6ED55E0F6}">
      <dgm:prSet/>
      <dgm:spPr/>
      <dgm:t>
        <a:bodyPr/>
        <a:lstStyle/>
        <a:p>
          <a:endParaRPr lang="es-EC"/>
        </a:p>
      </dgm:t>
    </dgm:pt>
    <dgm:pt modelId="{4209AD7E-D2D2-40F9-B618-644B91669874}" type="sibTrans" cxnId="{ABB3D6AA-AA3D-4104-AB42-BBA6ED55E0F6}">
      <dgm:prSet/>
      <dgm:spPr/>
      <dgm:t>
        <a:bodyPr/>
        <a:lstStyle/>
        <a:p>
          <a:endParaRPr lang="es-EC"/>
        </a:p>
      </dgm:t>
    </dgm:pt>
    <dgm:pt modelId="{C88C149F-97AA-4D70-9501-17AA72046575}">
      <dgm:prSet phldrT="[Texto]"/>
      <dgm:spPr/>
      <dgm:t>
        <a:bodyPr/>
        <a:lstStyle/>
        <a:p>
          <a:r>
            <a:rPr lang="es-EC" dirty="0" smtClean="0"/>
            <a:t>De acuerdo a las prácticas obtenidas, que van a ser realizadas por el estudiante, este podrá identificar mediante el comportamiento del equipo, que tipo de falla está ocurriendo en el sistema y como proceder en ese tipo de problemas</a:t>
          </a:r>
          <a:endParaRPr lang="es-EC" dirty="0"/>
        </a:p>
      </dgm:t>
    </dgm:pt>
    <dgm:pt modelId="{F76FB229-2E83-40ED-B505-DC116AD843E6}" type="parTrans" cxnId="{B237B4E6-EE10-40D8-BE0D-BB38A404925D}">
      <dgm:prSet/>
      <dgm:spPr/>
      <dgm:t>
        <a:bodyPr/>
        <a:lstStyle/>
        <a:p>
          <a:endParaRPr lang="es-EC"/>
        </a:p>
      </dgm:t>
    </dgm:pt>
    <dgm:pt modelId="{9C412819-57C9-44CA-9DCA-36A7C64B989D}" type="sibTrans" cxnId="{B237B4E6-EE10-40D8-BE0D-BB38A404925D}">
      <dgm:prSet/>
      <dgm:spPr/>
      <dgm:t>
        <a:bodyPr/>
        <a:lstStyle/>
        <a:p>
          <a:endParaRPr lang="es-EC"/>
        </a:p>
      </dgm:t>
    </dgm:pt>
    <dgm:pt modelId="{D4FC398F-7AF8-4721-99FE-751F198A973F}">
      <dgm:prSet phldrT="[Texto]"/>
      <dgm:spPr/>
      <dgm:t>
        <a:bodyPr/>
        <a:lstStyle/>
        <a:p>
          <a:r>
            <a:rPr lang="es-EC" dirty="0" smtClean="0"/>
            <a:t>Se desarrolló un manual de operación, el cual tendrá indicaciones de arranque, procedimientos, manipulación, mantenimiento y apagado del sistema.</a:t>
          </a:r>
          <a:endParaRPr lang="es-EC" dirty="0"/>
        </a:p>
      </dgm:t>
    </dgm:pt>
    <dgm:pt modelId="{6F3B7F93-8472-47D2-975D-9D5AE16111AA}" type="parTrans" cxnId="{3833048C-75F1-4DB1-8F90-53510D4EF3EC}">
      <dgm:prSet/>
      <dgm:spPr/>
      <dgm:t>
        <a:bodyPr/>
        <a:lstStyle/>
        <a:p>
          <a:endParaRPr lang="es-EC"/>
        </a:p>
      </dgm:t>
    </dgm:pt>
    <dgm:pt modelId="{2AEDEB07-08C5-4E57-92C8-A5F7C6CE5699}" type="sibTrans" cxnId="{3833048C-75F1-4DB1-8F90-53510D4EF3EC}">
      <dgm:prSet/>
      <dgm:spPr/>
      <dgm:t>
        <a:bodyPr/>
        <a:lstStyle/>
        <a:p>
          <a:endParaRPr lang="es-EC"/>
        </a:p>
      </dgm:t>
    </dgm:pt>
    <dgm:pt modelId="{E4DB1F0B-709C-4387-AF22-DEBC92416B63}" type="pres">
      <dgm:prSet presAssocID="{0DD01B12-70E0-46E4-AB76-46D449B731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C2BBD8C-E54A-4B46-9DA0-438C1FCC1EA2}" type="pres">
      <dgm:prSet presAssocID="{A0463EF8-5F1A-4910-81CA-353BAB758A87}" presName="thickLine" presStyleLbl="alignNode1" presStyleIdx="0" presStyleCnt="3"/>
      <dgm:spPr/>
    </dgm:pt>
    <dgm:pt modelId="{B78A916B-08AA-4C14-BEE5-376DEF8D1DC4}" type="pres">
      <dgm:prSet presAssocID="{A0463EF8-5F1A-4910-81CA-353BAB758A87}" presName="horz1" presStyleCnt="0"/>
      <dgm:spPr/>
    </dgm:pt>
    <dgm:pt modelId="{52A56853-AAA6-48BC-80C9-CE30934D587A}" type="pres">
      <dgm:prSet presAssocID="{A0463EF8-5F1A-4910-81CA-353BAB758A87}" presName="tx1" presStyleLbl="revTx" presStyleIdx="0" presStyleCnt="3"/>
      <dgm:spPr/>
      <dgm:t>
        <a:bodyPr/>
        <a:lstStyle/>
        <a:p>
          <a:endParaRPr lang="es-EC"/>
        </a:p>
      </dgm:t>
    </dgm:pt>
    <dgm:pt modelId="{F276EF0B-1DDC-4F5A-96C4-50CE796D1E8E}" type="pres">
      <dgm:prSet presAssocID="{A0463EF8-5F1A-4910-81CA-353BAB758A87}" presName="vert1" presStyleCnt="0"/>
      <dgm:spPr/>
    </dgm:pt>
    <dgm:pt modelId="{4C3CA7F6-878F-4CC8-B471-00EC8505BF29}" type="pres">
      <dgm:prSet presAssocID="{C88C149F-97AA-4D70-9501-17AA72046575}" presName="thickLine" presStyleLbl="alignNode1" presStyleIdx="1" presStyleCnt="3"/>
      <dgm:spPr/>
    </dgm:pt>
    <dgm:pt modelId="{C3E1F024-D596-45AA-9316-8743A5E3985A}" type="pres">
      <dgm:prSet presAssocID="{C88C149F-97AA-4D70-9501-17AA72046575}" presName="horz1" presStyleCnt="0"/>
      <dgm:spPr/>
    </dgm:pt>
    <dgm:pt modelId="{D84D57BC-61A9-4E69-8313-F706EED894E2}" type="pres">
      <dgm:prSet presAssocID="{C88C149F-97AA-4D70-9501-17AA72046575}" presName="tx1" presStyleLbl="revTx" presStyleIdx="1" presStyleCnt="3"/>
      <dgm:spPr/>
      <dgm:t>
        <a:bodyPr/>
        <a:lstStyle/>
        <a:p>
          <a:endParaRPr lang="es-EC"/>
        </a:p>
      </dgm:t>
    </dgm:pt>
    <dgm:pt modelId="{CBAD88E5-AB5B-4941-B653-43AD3E7E64E4}" type="pres">
      <dgm:prSet presAssocID="{C88C149F-97AA-4D70-9501-17AA72046575}" presName="vert1" presStyleCnt="0"/>
      <dgm:spPr/>
    </dgm:pt>
    <dgm:pt modelId="{92EB740C-E581-4EE2-9A67-7DFEAD0C2FD4}" type="pres">
      <dgm:prSet presAssocID="{D4FC398F-7AF8-4721-99FE-751F198A973F}" presName="thickLine" presStyleLbl="alignNode1" presStyleIdx="2" presStyleCnt="3"/>
      <dgm:spPr/>
    </dgm:pt>
    <dgm:pt modelId="{B487FE17-C7D6-4BDE-9656-CC8365C473C7}" type="pres">
      <dgm:prSet presAssocID="{D4FC398F-7AF8-4721-99FE-751F198A973F}" presName="horz1" presStyleCnt="0"/>
      <dgm:spPr/>
    </dgm:pt>
    <dgm:pt modelId="{BD1AC091-3D84-4127-A18F-C67F8CF9AFB7}" type="pres">
      <dgm:prSet presAssocID="{D4FC398F-7AF8-4721-99FE-751F198A973F}" presName="tx1" presStyleLbl="revTx" presStyleIdx="2" presStyleCnt="3"/>
      <dgm:spPr/>
      <dgm:t>
        <a:bodyPr/>
        <a:lstStyle/>
        <a:p>
          <a:endParaRPr lang="es-EC"/>
        </a:p>
      </dgm:t>
    </dgm:pt>
    <dgm:pt modelId="{169B6634-081D-4CAD-96AA-769D1443F831}" type="pres">
      <dgm:prSet presAssocID="{D4FC398F-7AF8-4721-99FE-751F198A973F}" presName="vert1" presStyleCnt="0"/>
      <dgm:spPr/>
    </dgm:pt>
  </dgm:ptLst>
  <dgm:cxnLst>
    <dgm:cxn modelId="{19D60AE6-71BE-43E8-83F1-5B5B8037FA2B}" type="presOf" srcId="{A0463EF8-5F1A-4910-81CA-353BAB758A87}" destId="{52A56853-AAA6-48BC-80C9-CE30934D587A}" srcOrd="0" destOrd="0" presId="urn:microsoft.com/office/officeart/2008/layout/LinedList"/>
    <dgm:cxn modelId="{ABAA787D-64DC-4FBD-8075-BE8770DD5017}" type="presOf" srcId="{0DD01B12-70E0-46E4-AB76-46D449B7317D}" destId="{E4DB1F0B-709C-4387-AF22-DEBC92416B63}" srcOrd="0" destOrd="0" presId="urn:microsoft.com/office/officeart/2008/layout/LinedList"/>
    <dgm:cxn modelId="{3833048C-75F1-4DB1-8F90-53510D4EF3EC}" srcId="{0DD01B12-70E0-46E4-AB76-46D449B7317D}" destId="{D4FC398F-7AF8-4721-99FE-751F198A973F}" srcOrd="2" destOrd="0" parTransId="{6F3B7F93-8472-47D2-975D-9D5AE16111AA}" sibTransId="{2AEDEB07-08C5-4E57-92C8-A5F7C6CE5699}"/>
    <dgm:cxn modelId="{8B7AD27B-4D16-4BF0-92F2-CF5E3EC74DD0}" type="presOf" srcId="{D4FC398F-7AF8-4721-99FE-751F198A973F}" destId="{BD1AC091-3D84-4127-A18F-C67F8CF9AFB7}" srcOrd="0" destOrd="0" presId="urn:microsoft.com/office/officeart/2008/layout/LinedList"/>
    <dgm:cxn modelId="{ABB3D6AA-AA3D-4104-AB42-BBA6ED55E0F6}" srcId="{0DD01B12-70E0-46E4-AB76-46D449B7317D}" destId="{A0463EF8-5F1A-4910-81CA-353BAB758A87}" srcOrd="0" destOrd="0" parTransId="{EEB05CD0-581D-4835-B6E5-D3766A478D7D}" sibTransId="{4209AD7E-D2D2-40F9-B618-644B91669874}"/>
    <dgm:cxn modelId="{389B862E-8CEE-4616-AC84-969E55C843B5}" type="presOf" srcId="{C88C149F-97AA-4D70-9501-17AA72046575}" destId="{D84D57BC-61A9-4E69-8313-F706EED894E2}" srcOrd="0" destOrd="0" presId="urn:microsoft.com/office/officeart/2008/layout/LinedList"/>
    <dgm:cxn modelId="{B237B4E6-EE10-40D8-BE0D-BB38A404925D}" srcId="{0DD01B12-70E0-46E4-AB76-46D449B7317D}" destId="{C88C149F-97AA-4D70-9501-17AA72046575}" srcOrd="1" destOrd="0" parTransId="{F76FB229-2E83-40ED-B505-DC116AD843E6}" sibTransId="{9C412819-57C9-44CA-9DCA-36A7C64B989D}"/>
    <dgm:cxn modelId="{24A85043-1D76-4108-947F-82B7BB956B79}" type="presParOf" srcId="{E4DB1F0B-709C-4387-AF22-DEBC92416B63}" destId="{5C2BBD8C-E54A-4B46-9DA0-438C1FCC1EA2}" srcOrd="0" destOrd="0" presId="urn:microsoft.com/office/officeart/2008/layout/LinedList"/>
    <dgm:cxn modelId="{1EE8E50C-2E75-4755-AA3F-475487D98C4B}" type="presParOf" srcId="{E4DB1F0B-709C-4387-AF22-DEBC92416B63}" destId="{B78A916B-08AA-4C14-BEE5-376DEF8D1DC4}" srcOrd="1" destOrd="0" presId="urn:microsoft.com/office/officeart/2008/layout/LinedList"/>
    <dgm:cxn modelId="{6AB96D38-BF00-409A-97D5-09DB35CB339D}" type="presParOf" srcId="{B78A916B-08AA-4C14-BEE5-376DEF8D1DC4}" destId="{52A56853-AAA6-48BC-80C9-CE30934D587A}" srcOrd="0" destOrd="0" presId="urn:microsoft.com/office/officeart/2008/layout/LinedList"/>
    <dgm:cxn modelId="{2B187B68-2E10-4EFF-ACC9-C084940A2B63}" type="presParOf" srcId="{B78A916B-08AA-4C14-BEE5-376DEF8D1DC4}" destId="{F276EF0B-1DDC-4F5A-96C4-50CE796D1E8E}" srcOrd="1" destOrd="0" presId="urn:microsoft.com/office/officeart/2008/layout/LinedList"/>
    <dgm:cxn modelId="{399F65C5-1C72-4C9D-B88A-5E9D8461526B}" type="presParOf" srcId="{E4DB1F0B-709C-4387-AF22-DEBC92416B63}" destId="{4C3CA7F6-878F-4CC8-B471-00EC8505BF29}" srcOrd="2" destOrd="0" presId="urn:microsoft.com/office/officeart/2008/layout/LinedList"/>
    <dgm:cxn modelId="{551D6499-C0EC-4613-9D1A-247F67596AFA}" type="presParOf" srcId="{E4DB1F0B-709C-4387-AF22-DEBC92416B63}" destId="{C3E1F024-D596-45AA-9316-8743A5E3985A}" srcOrd="3" destOrd="0" presId="urn:microsoft.com/office/officeart/2008/layout/LinedList"/>
    <dgm:cxn modelId="{9CDE336B-548B-4676-9675-3FDEC73A910A}" type="presParOf" srcId="{C3E1F024-D596-45AA-9316-8743A5E3985A}" destId="{D84D57BC-61A9-4E69-8313-F706EED894E2}" srcOrd="0" destOrd="0" presId="urn:microsoft.com/office/officeart/2008/layout/LinedList"/>
    <dgm:cxn modelId="{0079E072-80C7-46FD-B1A8-543B108DF9D7}" type="presParOf" srcId="{C3E1F024-D596-45AA-9316-8743A5E3985A}" destId="{CBAD88E5-AB5B-4941-B653-43AD3E7E64E4}" srcOrd="1" destOrd="0" presId="urn:microsoft.com/office/officeart/2008/layout/LinedList"/>
    <dgm:cxn modelId="{714F4E78-563F-4D16-BD54-17F12A7AF2FA}" type="presParOf" srcId="{E4DB1F0B-709C-4387-AF22-DEBC92416B63}" destId="{92EB740C-E581-4EE2-9A67-7DFEAD0C2FD4}" srcOrd="4" destOrd="0" presId="urn:microsoft.com/office/officeart/2008/layout/LinedList"/>
    <dgm:cxn modelId="{5A62E75D-161F-4779-A948-A05157C7ECD6}" type="presParOf" srcId="{E4DB1F0B-709C-4387-AF22-DEBC92416B63}" destId="{B487FE17-C7D6-4BDE-9656-CC8365C473C7}" srcOrd="5" destOrd="0" presId="urn:microsoft.com/office/officeart/2008/layout/LinedList"/>
    <dgm:cxn modelId="{52F8F221-ABFB-44B4-806E-8E3EB4E536F1}" type="presParOf" srcId="{B487FE17-C7D6-4BDE-9656-CC8365C473C7}" destId="{BD1AC091-3D84-4127-A18F-C67F8CF9AFB7}" srcOrd="0" destOrd="0" presId="urn:microsoft.com/office/officeart/2008/layout/LinedList"/>
    <dgm:cxn modelId="{156E1CD1-9F13-42F0-9194-6D9CC374D004}" type="presParOf" srcId="{B487FE17-C7D6-4BDE-9656-CC8365C473C7}" destId="{169B6634-081D-4CAD-96AA-769D1443F8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78D81C-AC7B-47D2-B906-6E853A45A9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E4C57A7-292F-4772-AECE-CC2CF494EB2C}">
      <dgm:prSet phldrT="[Texto]"/>
      <dgm:spPr/>
      <dgm:t>
        <a:bodyPr/>
        <a:lstStyle/>
        <a:p>
          <a:r>
            <a:rPr lang="es-EC" dirty="0" smtClean="0"/>
            <a:t>Antes de operar el banco de pruebas, revisar completamente el manual de usuario</a:t>
          </a:r>
          <a:endParaRPr lang="es-EC" dirty="0"/>
        </a:p>
      </dgm:t>
    </dgm:pt>
    <dgm:pt modelId="{4FE52BF4-B50F-4910-B318-D1F8FB384CF3}" type="parTrans" cxnId="{2989E1A8-62A2-4C00-B98E-2D0835048639}">
      <dgm:prSet/>
      <dgm:spPr/>
      <dgm:t>
        <a:bodyPr/>
        <a:lstStyle/>
        <a:p>
          <a:endParaRPr lang="es-EC"/>
        </a:p>
      </dgm:t>
    </dgm:pt>
    <dgm:pt modelId="{DC4612F3-AABC-44C9-A144-83D609F6B806}" type="sibTrans" cxnId="{2989E1A8-62A2-4C00-B98E-2D0835048639}">
      <dgm:prSet/>
      <dgm:spPr/>
      <dgm:t>
        <a:bodyPr/>
        <a:lstStyle/>
        <a:p>
          <a:endParaRPr lang="es-EC"/>
        </a:p>
      </dgm:t>
    </dgm:pt>
    <dgm:pt modelId="{9CEFA763-3666-4275-99DF-E0133FBF2ED9}">
      <dgm:prSet/>
      <dgm:spPr/>
      <dgm:t>
        <a:bodyPr/>
        <a:lstStyle/>
        <a:p>
          <a:r>
            <a:rPr lang="es-EC" smtClean="0"/>
            <a:t>Revisar el diagrama eléctrico para solucionar cualquier inconveniente con el banco de pruebas</a:t>
          </a:r>
          <a:endParaRPr lang="es-EC"/>
        </a:p>
      </dgm:t>
    </dgm:pt>
    <dgm:pt modelId="{6E440288-D96F-4DA9-9146-AD326614A9EA}" type="parTrans" cxnId="{40B6D657-4A09-4753-9CEB-0813B072A74D}">
      <dgm:prSet/>
      <dgm:spPr/>
      <dgm:t>
        <a:bodyPr/>
        <a:lstStyle/>
        <a:p>
          <a:endParaRPr lang="es-EC"/>
        </a:p>
      </dgm:t>
    </dgm:pt>
    <dgm:pt modelId="{4D4D51FD-AF46-42D7-A630-7DF17CA2D976}" type="sibTrans" cxnId="{40B6D657-4A09-4753-9CEB-0813B072A74D}">
      <dgm:prSet/>
      <dgm:spPr/>
      <dgm:t>
        <a:bodyPr/>
        <a:lstStyle/>
        <a:p>
          <a:endParaRPr lang="es-EC"/>
        </a:p>
      </dgm:t>
    </dgm:pt>
    <dgm:pt modelId="{66186E53-DB4F-40C1-BE29-685C80C32200}">
      <dgm:prSet/>
      <dgm:spPr/>
      <dgm:t>
        <a:bodyPr/>
        <a:lstStyle/>
        <a:p>
          <a:r>
            <a:rPr lang="es-EC" dirty="0" smtClean="0"/>
            <a:t>No modificar los parámetros establecidos en cada uno de los instrumentos de adquisición de datos ya que esto podría ocasionar daños irreversibles al equipo</a:t>
          </a:r>
          <a:endParaRPr lang="es-EC" dirty="0"/>
        </a:p>
      </dgm:t>
    </dgm:pt>
    <dgm:pt modelId="{9869B356-712B-4814-BCF4-DF7F20DB606B}" type="parTrans" cxnId="{13D2C997-1E17-4BB9-9BB5-3FDA319C8B04}">
      <dgm:prSet/>
      <dgm:spPr/>
      <dgm:t>
        <a:bodyPr/>
        <a:lstStyle/>
        <a:p>
          <a:endParaRPr lang="es-EC"/>
        </a:p>
      </dgm:t>
    </dgm:pt>
    <dgm:pt modelId="{11595041-47EF-4CFC-B03B-46C96307E78A}" type="sibTrans" cxnId="{13D2C997-1E17-4BB9-9BB5-3FDA319C8B04}">
      <dgm:prSet/>
      <dgm:spPr/>
      <dgm:t>
        <a:bodyPr/>
        <a:lstStyle/>
        <a:p>
          <a:endParaRPr lang="es-EC"/>
        </a:p>
      </dgm:t>
    </dgm:pt>
    <dgm:pt modelId="{4CDD6924-3765-4DEC-B997-332DC12519DF}">
      <dgm:prSet/>
      <dgm:spPr/>
      <dgm:t>
        <a:bodyPr/>
        <a:lstStyle/>
        <a:p>
          <a:r>
            <a:rPr lang="es-EC" smtClean="0"/>
            <a:t>Cuando se realice el apagado total del equipo, simular la falla de la válvula solenoide antes de desconectar a la acometida eléctrica</a:t>
          </a:r>
          <a:endParaRPr lang="es-EC"/>
        </a:p>
      </dgm:t>
    </dgm:pt>
    <dgm:pt modelId="{B4036E34-518D-4D5C-8BD3-A1A05CBB2351}" type="parTrans" cxnId="{9BD2D845-5022-441C-B6AD-89BC5E9D9FF3}">
      <dgm:prSet/>
      <dgm:spPr/>
      <dgm:t>
        <a:bodyPr/>
        <a:lstStyle/>
        <a:p>
          <a:endParaRPr lang="es-EC"/>
        </a:p>
      </dgm:t>
    </dgm:pt>
    <dgm:pt modelId="{0E5156F4-FE24-448C-8EF2-04DD6D32D01A}" type="sibTrans" cxnId="{9BD2D845-5022-441C-B6AD-89BC5E9D9FF3}">
      <dgm:prSet/>
      <dgm:spPr/>
      <dgm:t>
        <a:bodyPr/>
        <a:lstStyle/>
        <a:p>
          <a:endParaRPr lang="es-EC"/>
        </a:p>
      </dgm:t>
    </dgm:pt>
    <dgm:pt modelId="{DC5A34B2-7FEE-4F7E-ADDB-93E3240AE513}" type="pres">
      <dgm:prSet presAssocID="{ED78D81C-AC7B-47D2-B906-6E853A45A9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DF39CD5-2C5D-48F7-A625-618606BEA3F7}" type="pres">
      <dgm:prSet presAssocID="{1E4C57A7-292F-4772-AECE-CC2CF494EB2C}" presName="thickLine" presStyleLbl="alignNode1" presStyleIdx="0" presStyleCnt="4"/>
      <dgm:spPr/>
    </dgm:pt>
    <dgm:pt modelId="{3BDB8131-4A81-42AF-A8B8-9505B31808A0}" type="pres">
      <dgm:prSet presAssocID="{1E4C57A7-292F-4772-AECE-CC2CF494EB2C}" presName="horz1" presStyleCnt="0"/>
      <dgm:spPr/>
    </dgm:pt>
    <dgm:pt modelId="{EB8CBCE5-0BFD-468F-B0F4-4FCA1030D0DC}" type="pres">
      <dgm:prSet presAssocID="{1E4C57A7-292F-4772-AECE-CC2CF494EB2C}" presName="tx1" presStyleLbl="revTx" presStyleIdx="0" presStyleCnt="4"/>
      <dgm:spPr/>
      <dgm:t>
        <a:bodyPr/>
        <a:lstStyle/>
        <a:p>
          <a:endParaRPr lang="es-EC"/>
        </a:p>
      </dgm:t>
    </dgm:pt>
    <dgm:pt modelId="{E166CEF4-ADD0-49AE-9368-1C73CA080F34}" type="pres">
      <dgm:prSet presAssocID="{1E4C57A7-292F-4772-AECE-CC2CF494EB2C}" presName="vert1" presStyleCnt="0"/>
      <dgm:spPr/>
    </dgm:pt>
    <dgm:pt modelId="{4953B0B4-F117-4722-B719-AB60D6746910}" type="pres">
      <dgm:prSet presAssocID="{9CEFA763-3666-4275-99DF-E0133FBF2ED9}" presName="thickLine" presStyleLbl="alignNode1" presStyleIdx="1" presStyleCnt="4"/>
      <dgm:spPr/>
    </dgm:pt>
    <dgm:pt modelId="{9AD74B22-7588-4983-AB67-16E1A01C526F}" type="pres">
      <dgm:prSet presAssocID="{9CEFA763-3666-4275-99DF-E0133FBF2ED9}" presName="horz1" presStyleCnt="0"/>
      <dgm:spPr/>
    </dgm:pt>
    <dgm:pt modelId="{3ECE18C0-F722-4B5D-A428-496EC638D71A}" type="pres">
      <dgm:prSet presAssocID="{9CEFA763-3666-4275-99DF-E0133FBF2ED9}" presName="tx1" presStyleLbl="revTx" presStyleIdx="1" presStyleCnt="4"/>
      <dgm:spPr/>
      <dgm:t>
        <a:bodyPr/>
        <a:lstStyle/>
        <a:p>
          <a:endParaRPr lang="es-EC"/>
        </a:p>
      </dgm:t>
    </dgm:pt>
    <dgm:pt modelId="{B9101482-95EC-437D-9B76-385D600B9537}" type="pres">
      <dgm:prSet presAssocID="{9CEFA763-3666-4275-99DF-E0133FBF2ED9}" presName="vert1" presStyleCnt="0"/>
      <dgm:spPr/>
    </dgm:pt>
    <dgm:pt modelId="{CF3BD044-6EB2-48BF-84CD-82318C77B080}" type="pres">
      <dgm:prSet presAssocID="{66186E53-DB4F-40C1-BE29-685C80C32200}" presName="thickLine" presStyleLbl="alignNode1" presStyleIdx="2" presStyleCnt="4"/>
      <dgm:spPr/>
    </dgm:pt>
    <dgm:pt modelId="{395ED799-EF7B-41DC-9BE5-51778385D7D7}" type="pres">
      <dgm:prSet presAssocID="{66186E53-DB4F-40C1-BE29-685C80C32200}" presName="horz1" presStyleCnt="0"/>
      <dgm:spPr/>
    </dgm:pt>
    <dgm:pt modelId="{3B0780C8-F4F7-4B69-978D-A2853A06EC54}" type="pres">
      <dgm:prSet presAssocID="{66186E53-DB4F-40C1-BE29-685C80C32200}" presName="tx1" presStyleLbl="revTx" presStyleIdx="2" presStyleCnt="4"/>
      <dgm:spPr/>
      <dgm:t>
        <a:bodyPr/>
        <a:lstStyle/>
        <a:p>
          <a:endParaRPr lang="es-EC"/>
        </a:p>
      </dgm:t>
    </dgm:pt>
    <dgm:pt modelId="{23E04BB3-ADE5-40F6-B548-16A48C8F9E7C}" type="pres">
      <dgm:prSet presAssocID="{66186E53-DB4F-40C1-BE29-685C80C32200}" presName="vert1" presStyleCnt="0"/>
      <dgm:spPr/>
    </dgm:pt>
    <dgm:pt modelId="{D21B6FD8-3DF6-4861-B023-86D05C2B2BD1}" type="pres">
      <dgm:prSet presAssocID="{4CDD6924-3765-4DEC-B997-332DC12519DF}" presName="thickLine" presStyleLbl="alignNode1" presStyleIdx="3" presStyleCnt="4"/>
      <dgm:spPr/>
    </dgm:pt>
    <dgm:pt modelId="{812F3AE6-6BB3-45B1-8D52-871A72B1F6CD}" type="pres">
      <dgm:prSet presAssocID="{4CDD6924-3765-4DEC-B997-332DC12519DF}" presName="horz1" presStyleCnt="0"/>
      <dgm:spPr/>
    </dgm:pt>
    <dgm:pt modelId="{D52E6EDE-C0FD-4984-A6E8-F0B2EC9A1487}" type="pres">
      <dgm:prSet presAssocID="{4CDD6924-3765-4DEC-B997-332DC12519DF}" presName="tx1" presStyleLbl="revTx" presStyleIdx="3" presStyleCnt="4"/>
      <dgm:spPr/>
      <dgm:t>
        <a:bodyPr/>
        <a:lstStyle/>
        <a:p>
          <a:endParaRPr lang="es-EC"/>
        </a:p>
      </dgm:t>
    </dgm:pt>
    <dgm:pt modelId="{104AA029-DCDB-4466-9EC2-12F23EA6D6E6}" type="pres">
      <dgm:prSet presAssocID="{4CDD6924-3765-4DEC-B997-332DC12519DF}" presName="vert1" presStyleCnt="0"/>
      <dgm:spPr/>
    </dgm:pt>
  </dgm:ptLst>
  <dgm:cxnLst>
    <dgm:cxn modelId="{40B6D657-4A09-4753-9CEB-0813B072A74D}" srcId="{ED78D81C-AC7B-47D2-B906-6E853A45A995}" destId="{9CEFA763-3666-4275-99DF-E0133FBF2ED9}" srcOrd="1" destOrd="0" parTransId="{6E440288-D96F-4DA9-9146-AD326614A9EA}" sibTransId="{4D4D51FD-AF46-42D7-A630-7DF17CA2D976}"/>
    <dgm:cxn modelId="{8CA9A130-D147-4108-8145-FCB5E90FCB9D}" type="presOf" srcId="{4CDD6924-3765-4DEC-B997-332DC12519DF}" destId="{D52E6EDE-C0FD-4984-A6E8-F0B2EC9A1487}" srcOrd="0" destOrd="0" presId="urn:microsoft.com/office/officeart/2008/layout/LinedList"/>
    <dgm:cxn modelId="{09735D70-A78A-4B08-819B-4180BF515D63}" type="presOf" srcId="{1E4C57A7-292F-4772-AECE-CC2CF494EB2C}" destId="{EB8CBCE5-0BFD-468F-B0F4-4FCA1030D0DC}" srcOrd="0" destOrd="0" presId="urn:microsoft.com/office/officeart/2008/layout/LinedList"/>
    <dgm:cxn modelId="{441C539B-5638-425F-AE02-8EA8DF191EED}" type="presOf" srcId="{66186E53-DB4F-40C1-BE29-685C80C32200}" destId="{3B0780C8-F4F7-4B69-978D-A2853A06EC54}" srcOrd="0" destOrd="0" presId="urn:microsoft.com/office/officeart/2008/layout/LinedList"/>
    <dgm:cxn modelId="{13D2C997-1E17-4BB9-9BB5-3FDA319C8B04}" srcId="{ED78D81C-AC7B-47D2-B906-6E853A45A995}" destId="{66186E53-DB4F-40C1-BE29-685C80C32200}" srcOrd="2" destOrd="0" parTransId="{9869B356-712B-4814-BCF4-DF7F20DB606B}" sibTransId="{11595041-47EF-4CFC-B03B-46C96307E78A}"/>
    <dgm:cxn modelId="{2989E1A8-62A2-4C00-B98E-2D0835048639}" srcId="{ED78D81C-AC7B-47D2-B906-6E853A45A995}" destId="{1E4C57A7-292F-4772-AECE-CC2CF494EB2C}" srcOrd="0" destOrd="0" parTransId="{4FE52BF4-B50F-4910-B318-D1F8FB384CF3}" sibTransId="{DC4612F3-AABC-44C9-A144-83D609F6B806}"/>
    <dgm:cxn modelId="{9BD2D845-5022-441C-B6AD-89BC5E9D9FF3}" srcId="{ED78D81C-AC7B-47D2-B906-6E853A45A995}" destId="{4CDD6924-3765-4DEC-B997-332DC12519DF}" srcOrd="3" destOrd="0" parTransId="{B4036E34-518D-4D5C-8BD3-A1A05CBB2351}" sibTransId="{0E5156F4-FE24-448C-8EF2-04DD6D32D01A}"/>
    <dgm:cxn modelId="{20E9A840-88AA-4E79-BFCA-5CBF00DEADFD}" type="presOf" srcId="{ED78D81C-AC7B-47D2-B906-6E853A45A995}" destId="{DC5A34B2-7FEE-4F7E-ADDB-93E3240AE513}" srcOrd="0" destOrd="0" presId="urn:microsoft.com/office/officeart/2008/layout/LinedList"/>
    <dgm:cxn modelId="{27F0E50B-B479-4584-BC78-895D4180A0F6}" type="presOf" srcId="{9CEFA763-3666-4275-99DF-E0133FBF2ED9}" destId="{3ECE18C0-F722-4B5D-A428-496EC638D71A}" srcOrd="0" destOrd="0" presId="urn:microsoft.com/office/officeart/2008/layout/LinedList"/>
    <dgm:cxn modelId="{0B46DE24-93BB-48C0-9074-97965EA17060}" type="presParOf" srcId="{DC5A34B2-7FEE-4F7E-ADDB-93E3240AE513}" destId="{DDF39CD5-2C5D-48F7-A625-618606BEA3F7}" srcOrd="0" destOrd="0" presId="urn:microsoft.com/office/officeart/2008/layout/LinedList"/>
    <dgm:cxn modelId="{1FDE7784-70F7-4C9B-A275-6E9F1B20E813}" type="presParOf" srcId="{DC5A34B2-7FEE-4F7E-ADDB-93E3240AE513}" destId="{3BDB8131-4A81-42AF-A8B8-9505B31808A0}" srcOrd="1" destOrd="0" presId="urn:microsoft.com/office/officeart/2008/layout/LinedList"/>
    <dgm:cxn modelId="{D81CD30A-7A45-444D-95D9-4CF1112276EB}" type="presParOf" srcId="{3BDB8131-4A81-42AF-A8B8-9505B31808A0}" destId="{EB8CBCE5-0BFD-468F-B0F4-4FCA1030D0DC}" srcOrd="0" destOrd="0" presId="urn:microsoft.com/office/officeart/2008/layout/LinedList"/>
    <dgm:cxn modelId="{7FEB3C66-A70A-4E4C-8A42-E32975EBC597}" type="presParOf" srcId="{3BDB8131-4A81-42AF-A8B8-9505B31808A0}" destId="{E166CEF4-ADD0-49AE-9368-1C73CA080F34}" srcOrd="1" destOrd="0" presId="urn:microsoft.com/office/officeart/2008/layout/LinedList"/>
    <dgm:cxn modelId="{6B7E173A-AEE6-4EAA-ACE9-FDE8F3BCE595}" type="presParOf" srcId="{DC5A34B2-7FEE-4F7E-ADDB-93E3240AE513}" destId="{4953B0B4-F117-4722-B719-AB60D6746910}" srcOrd="2" destOrd="0" presId="urn:microsoft.com/office/officeart/2008/layout/LinedList"/>
    <dgm:cxn modelId="{CD702C02-6153-4169-9D80-5AA9C98687D5}" type="presParOf" srcId="{DC5A34B2-7FEE-4F7E-ADDB-93E3240AE513}" destId="{9AD74B22-7588-4983-AB67-16E1A01C526F}" srcOrd="3" destOrd="0" presId="urn:microsoft.com/office/officeart/2008/layout/LinedList"/>
    <dgm:cxn modelId="{3AB1FCD2-CD74-49EA-9430-D12397E8439B}" type="presParOf" srcId="{9AD74B22-7588-4983-AB67-16E1A01C526F}" destId="{3ECE18C0-F722-4B5D-A428-496EC638D71A}" srcOrd="0" destOrd="0" presId="urn:microsoft.com/office/officeart/2008/layout/LinedList"/>
    <dgm:cxn modelId="{D0B690A8-7BC1-4518-BDE9-E072EF69584E}" type="presParOf" srcId="{9AD74B22-7588-4983-AB67-16E1A01C526F}" destId="{B9101482-95EC-437D-9B76-385D600B9537}" srcOrd="1" destOrd="0" presId="urn:microsoft.com/office/officeart/2008/layout/LinedList"/>
    <dgm:cxn modelId="{8D93E390-131C-4BAD-B701-53533A236816}" type="presParOf" srcId="{DC5A34B2-7FEE-4F7E-ADDB-93E3240AE513}" destId="{CF3BD044-6EB2-48BF-84CD-82318C77B080}" srcOrd="4" destOrd="0" presId="urn:microsoft.com/office/officeart/2008/layout/LinedList"/>
    <dgm:cxn modelId="{0CB96244-E0AC-44D7-94F3-F9F299321370}" type="presParOf" srcId="{DC5A34B2-7FEE-4F7E-ADDB-93E3240AE513}" destId="{395ED799-EF7B-41DC-9BE5-51778385D7D7}" srcOrd="5" destOrd="0" presId="urn:microsoft.com/office/officeart/2008/layout/LinedList"/>
    <dgm:cxn modelId="{C4687611-6EC8-4E7F-9D2A-2C74EDCDD46A}" type="presParOf" srcId="{395ED799-EF7B-41DC-9BE5-51778385D7D7}" destId="{3B0780C8-F4F7-4B69-978D-A2853A06EC54}" srcOrd="0" destOrd="0" presId="urn:microsoft.com/office/officeart/2008/layout/LinedList"/>
    <dgm:cxn modelId="{147879E9-4423-4F8D-A882-F6E7D8F0480D}" type="presParOf" srcId="{395ED799-EF7B-41DC-9BE5-51778385D7D7}" destId="{23E04BB3-ADE5-40F6-B548-16A48C8F9E7C}" srcOrd="1" destOrd="0" presId="urn:microsoft.com/office/officeart/2008/layout/LinedList"/>
    <dgm:cxn modelId="{5898943B-D06D-4C0C-8D8B-2C30B8CA257A}" type="presParOf" srcId="{DC5A34B2-7FEE-4F7E-ADDB-93E3240AE513}" destId="{D21B6FD8-3DF6-4861-B023-86D05C2B2BD1}" srcOrd="6" destOrd="0" presId="urn:microsoft.com/office/officeart/2008/layout/LinedList"/>
    <dgm:cxn modelId="{B98C853E-E362-4798-BF3A-BE1711A40D68}" type="presParOf" srcId="{DC5A34B2-7FEE-4F7E-ADDB-93E3240AE513}" destId="{812F3AE6-6BB3-45B1-8D52-871A72B1F6CD}" srcOrd="7" destOrd="0" presId="urn:microsoft.com/office/officeart/2008/layout/LinedList"/>
    <dgm:cxn modelId="{3A9F9424-FC49-40A4-A249-C99E7E4A91CE}" type="presParOf" srcId="{812F3AE6-6BB3-45B1-8D52-871A72B1F6CD}" destId="{D52E6EDE-C0FD-4984-A6E8-F0B2EC9A1487}" srcOrd="0" destOrd="0" presId="urn:microsoft.com/office/officeart/2008/layout/LinedList"/>
    <dgm:cxn modelId="{AC0BF05E-3C0F-4FED-B8B7-379EFB5F92F7}" type="presParOf" srcId="{812F3AE6-6BB3-45B1-8D52-871A72B1F6CD}" destId="{104AA029-DCDB-4466-9EC2-12F23EA6D6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D85FB-AA13-4FBD-A59B-E5B16CDF1838}">
      <dsp:nvSpPr>
        <dsp:cNvPr id="0" name=""/>
        <dsp:cNvSpPr/>
      </dsp:nvSpPr>
      <dsp:spPr>
        <a:xfrm>
          <a:off x="1145634" y="1137"/>
          <a:ext cx="1649536" cy="1649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noProof="0" dirty="0" smtClean="0"/>
            <a:t>Experiencias</a:t>
          </a:r>
          <a:r>
            <a:rPr lang="en-US" sz="1700" kern="1200" dirty="0" smtClean="0"/>
            <a:t> </a:t>
          </a:r>
          <a:r>
            <a:rPr lang="es-EC" sz="1700" kern="1200" noProof="0" dirty="0" smtClean="0"/>
            <a:t>prácticas</a:t>
          </a:r>
          <a:endParaRPr lang="es-EC" sz="1700" kern="1200" noProof="0" dirty="0"/>
        </a:p>
      </dsp:txBody>
      <dsp:txXfrm>
        <a:off x="1387203" y="242706"/>
        <a:ext cx="1166398" cy="1166398"/>
      </dsp:txXfrm>
    </dsp:sp>
    <dsp:sp modelId="{576F21A4-B91D-46FC-A839-BED2052E5028}">
      <dsp:nvSpPr>
        <dsp:cNvPr id="0" name=""/>
        <dsp:cNvSpPr/>
      </dsp:nvSpPr>
      <dsp:spPr>
        <a:xfrm>
          <a:off x="1492036" y="1784615"/>
          <a:ext cx="956731" cy="9567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>
        <a:off x="1618851" y="2150469"/>
        <a:ext cx="703101" cy="225023"/>
      </dsp:txXfrm>
    </dsp:sp>
    <dsp:sp modelId="{60C01583-C663-4372-8F48-85FD636A0304}">
      <dsp:nvSpPr>
        <dsp:cNvPr id="0" name=""/>
        <dsp:cNvSpPr/>
      </dsp:nvSpPr>
      <dsp:spPr>
        <a:xfrm>
          <a:off x="1145634" y="2875289"/>
          <a:ext cx="1649536" cy="1649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noProof="0" dirty="0" smtClean="0"/>
            <a:t>Simulación</a:t>
          </a:r>
          <a:r>
            <a:rPr lang="en-US" sz="1700" kern="1200" dirty="0" smtClean="0"/>
            <a:t> de </a:t>
          </a:r>
          <a:r>
            <a:rPr lang="es-EC" sz="1700" kern="1200" noProof="0" dirty="0" smtClean="0"/>
            <a:t>fallas</a:t>
          </a:r>
          <a:endParaRPr lang="es-EC" sz="1700" kern="1200" noProof="0" dirty="0"/>
        </a:p>
      </dsp:txBody>
      <dsp:txXfrm>
        <a:off x="1387203" y="3116858"/>
        <a:ext cx="1166398" cy="1166398"/>
      </dsp:txXfrm>
    </dsp:sp>
    <dsp:sp modelId="{972904BB-7E2B-4003-87A9-6B51F0EF4F9E}">
      <dsp:nvSpPr>
        <dsp:cNvPr id="0" name=""/>
        <dsp:cNvSpPr/>
      </dsp:nvSpPr>
      <dsp:spPr>
        <a:xfrm>
          <a:off x="3042601" y="1956167"/>
          <a:ext cx="524552" cy="613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>
        <a:off x="3042601" y="2078892"/>
        <a:ext cx="367186" cy="368177"/>
      </dsp:txXfrm>
    </dsp:sp>
    <dsp:sp modelId="{6BB311D3-3629-47AC-A12F-E84838BC6C6C}">
      <dsp:nvSpPr>
        <dsp:cNvPr id="0" name=""/>
        <dsp:cNvSpPr/>
      </dsp:nvSpPr>
      <dsp:spPr>
        <a:xfrm>
          <a:off x="3784892" y="613444"/>
          <a:ext cx="3299073" cy="3299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Contar con un equipo didáctico de un sistema de refrigeración por compresión de vapor con  la finalidad de simular  fallas y para procesos de carga, descarga  y recuperación de refrigerante</a:t>
          </a:r>
          <a:endParaRPr lang="es-EC" sz="1700" kern="1200" dirty="0"/>
        </a:p>
      </dsp:txBody>
      <dsp:txXfrm>
        <a:off x="4268030" y="1096582"/>
        <a:ext cx="2332797" cy="2332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F0BD3-63D8-4771-91FB-7BA2E1B26428}">
      <dsp:nvSpPr>
        <dsp:cNvPr id="0" name=""/>
        <dsp:cNvSpPr/>
      </dsp:nvSpPr>
      <dsp:spPr>
        <a:xfrm>
          <a:off x="3291839" y="0"/>
          <a:ext cx="4937760" cy="61926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600" kern="1200" dirty="0" smtClean="0"/>
            <a:t>Diseñar y construir un banco de pruebas para un sistema de refrigeración por compresión de vapor con un compresor de 1hp de capacidad, usando refrigerante R404A para ensayos de laboratorio y simulación de fallas</a:t>
          </a:r>
          <a:endParaRPr lang="es-EC" sz="2600" kern="1200" dirty="0"/>
        </a:p>
      </dsp:txBody>
      <dsp:txXfrm>
        <a:off x="3291839" y="774086"/>
        <a:ext cx="3086100" cy="4644516"/>
      </dsp:txXfrm>
    </dsp:sp>
    <dsp:sp modelId="{E20C1B6A-A0EA-4C20-9BBF-46E3CB249B30}">
      <dsp:nvSpPr>
        <dsp:cNvPr id="0" name=""/>
        <dsp:cNvSpPr/>
      </dsp:nvSpPr>
      <dsp:spPr>
        <a:xfrm>
          <a:off x="0" y="0"/>
          <a:ext cx="3291840" cy="6192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OBJETIVO GENERAL</a:t>
          </a:r>
          <a:endParaRPr lang="es-EC" sz="5100" kern="1200" dirty="0"/>
        </a:p>
      </dsp:txBody>
      <dsp:txXfrm>
        <a:off x="160694" y="160694"/>
        <a:ext cx="2970452" cy="5871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DBE30-9F8C-4738-88AC-36743E85C875}">
      <dsp:nvSpPr>
        <dsp:cNvPr id="0" name=""/>
        <dsp:cNvSpPr/>
      </dsp:nvSpPr>
      <dsp:spPr>
        <a:xfrm>
          <a:off x="3291839" y="0"/>
          <a:ext cx="4937760" cy="6048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Analizar los principios básicos de los sistemas de refrigeración.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Realizar el diseño térmico y mecánico del sistema de refrigeración por compresión de vapor.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Analizar los resultados obtenidos en las pruebas.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Desarrollar un manual de utilización del equipo.</a:t>
          </a:r>
          <a:endParaRPr lang="es-EC" sz="2100" kern="1200" dirty="0"/>
        </a:p>
      </dsp:txBody>
      <dsp:txXfrm>
        <a:off x="3291839" y="756084"/>
        <a:ext cx="3086100" cy="4536504"/>
      </dsp:txXfrm>
    </dsp:sp>
    <dsp:sp modelId="{62F457C0-D1A7-4244-A0FE-35D1992CB4DE}">
      <dsp:nvSpPr>
        <dsp:cNvPr id="0" name=""/>
        <dsp:cNvSpPr/>
      </dsp:nvSpPr>
      <dsp:spPr>
        <a:xfrm>
          <a:off x="0" y="0"/>
          <a:ext cx="3291840" cy="604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OBJETIVOS ESPECÍFICOS</a:t>
          </a:r>
          <a:endParaRPr lang="es-EC" sz="4100" kern="1200" dirty="0"/>
        </a:p>
      </dsp:txBody>
      <dsp:txXfrm>
        <a:off x="160694" y="160694"/>
        <a:ext cx="2970452" cy="5727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2F872-6FC5-4CE3-B590-6DC4734617EE}">
      <dsp:nvSpPr>
        <dsp:cNvPr id="0" name=""/>
        <dsp:cNvSpPr/>
      </dsp:nvSpPr>
      <dsp:spPr>
        <a:xfrm rot="10800000">
          <a:off x="1063409" y="138026"/>
          <a:ext cx="6307049" cy="85615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5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Carga térmica por la estructura</a:t>
          </a:r>
          <a:endParaRPr lang="es-EC" sz="2800" kern="1200" dirty="0"/>
        </a:p>
      </dsp:txBody>
      <dsp:txXfrm rot="10800000">
        <a:off x="1277447" y="138026"/>
        <a:ext cx="6093011" cy="856151"/>
      </dsp:txXfrm>
    </dsp:sp>
    <dsp:sp modelId="{19592707-3D12-4D0F-8118-EE0C7BB0417E}">
      <dsp:nvSpPr>
        <dsp:cNvPr id="0" name=""/>
        <dsp:cNvSpPr/>
      </dsp:nvSpPr>
      <dsp:spPr>
        <a:xfrm>
          <a:off x="859141" y="803"/>
          <a:ext cx="1242901" cy="11305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A7E81-7C03-4D30-9756-B488021E55CB}">
      <dsp:nvSpPr>
        <dsp:cNvPr id="0" name=""/>
        <dsp:cNvSpPr/>
      </dsp:nvSpPr>
      <dsp:spPr>
        <a:xfrm rot="10800000">
          <a:off x="1233628" y="1438818"/>
          <a:ext cx="6026410" cy="856151"/>
        </a:xfrm>
        <a:prstGeom prst="homePlat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5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Carga térmica por el producto a refrigerar</a:t>
          </a:r>
          <a:endParaRPr lang="es-EC" sz="2800" kern="1200" dirty="0"/>
        </a:p>
      </dsp:txBody>
      <dsp:txXfrm rot="10800000">
        <a:off x="1447666" y="1438818"/>
        <a:ext cx="5812372" cy="856151"/>
      </dsp:txXfrm>
    </dsp:sp>
    <dsp:sp modelId="{A11F62A0-6169-4E9C-BBAB-715CFA4C2383}">
      <dsp:nvSpPr>
        <dsp:cNvPr id="0" name=""/>
        <dsp:cNvSpPr/>
      </dsp:nvSpPr>
      <dsp:spPr>
        <a:xfrm>
          <a:off x="969561" y="1386970"/>
          <a:ext cx="1081858" cy="9598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58965-B020-4EED-A2A5-BC39F1ACBFCD}">
      <dsp:nvSpPr>
        <dsp:cNvPr id="0" name=""/>
        <dsp:cNvSpPr/>
      </dsp:nvSpPr>
      <dsp:spPr>
        <a:xfrm rot="10800000">
          <a:off x="1752497" y="2685317"/>
          <a:ext cx="5472684" cy="856151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5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Carga térmica por infiltraciones de aire</a:t>
          </a:r>
          <a:endParaRPr lang="es-EC" sz="2800" kern="1200" dirty="0"/>
        </a:p>
      </dsp:txBody>
      <dsp:txXfrm rot="10800000">
        <a:off x="1966535" y="2685317"/>
        <a:ext cx="5258646" cy="856151"/>
      </dsp:txXfrm>
    </dsp:sp>
    <dsp:sp modelId="{1AFECDBD-7A91-45ED-BE89-DE97087BD052}">
      <dsp:nvSpPr>
        <dsp:cNvPr id="0" name=""/>
        <dsp:cNvSpPr/>
      </dsp:nvSpPr>
      <dsp:spPr>
        <a:xfrm>
          <a:off x="1004418" y="2602386"/>
          <a:ext cx="1496159" cy="10220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0F06B-6993-4E59-B0CE-28D5BC9CF3CB}">
      <dsp:nvSpPr>
        <dsp:cNvPr id="0" name=""/>
        <dsp:cNvSpPr/>
      </dsp:nvSpPr>
      <dsp:spPr>
        <a:xfrm rot="10800000">
          <a:off x="1692997" y="4067790"/>
          <a:ext cx="5472684" cy="856151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5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/>
            <a:t>Carga térmica por equipos</a:t>
          </a:r>
          <a:endParaRPr lang="es-EC" sz="2800" kern="1200" dirty="0"/>
        </a:p>
      </dsp:txBody>
      <dsp:txXfrm rot="10800000">
        <a:off x="1907035" y="4067790"/>
        <a:ext cx="5258646" cy="856151"/>
      </dsp:txXfrm>
    </dsp:sp>
    <dsp:sp modelId="{E2B469C8-3F34-4372-8662-91F5A6A2E625}">
      <dsp:nvSpPr>
        <dsp:cNvPr id="0" name=""/>
        <dsp:cNvSpPr/>
      </dsp:nvSpPr>
      <dsp:spPr>
        <a:xfrm>
          <a:off x="1063918" y="3879968"/>
          <a:ext cx="1258157" cy="12317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CF20F-B6F3-4C46-B76B-091DEDD8F3F5}">
      <dsp:nvSpPr>
        <dsp:cNvPr id="0" name=""/>
        <dsp:cNvSpPr/>
      </dsp:nvSpPr>
      <dsp:spPr>
        <a:xfrm rot="5400000">
          <a:off x="5222804" y="-2060659"/>
          <a:ext cx="1012303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Carga excesiva de refrigerante en el sistema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Ventilador del condensador defectuoso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Válvula solenoide obstruida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Serpentín del condensador sucio </a:t>
          </a:r>
          <a:endParaRPr lang="es-EC" sz="1200" kern="1200" dirty="0"/>
        </a:p>
      </dsp:txBody>
      <dsp:txXfrm rot="-5400000">
        <a:off x="3032977" y="178585"/>
        <a:ext cx="5342542" cy="913469"/>
      </dsp:txXfrm>
    </dsp:sp>
    <dsp:sp modelId="{8B24FF3B-CF8E-4E4E-ABBA-493C2B157F56}">
      <dsp:nvSpPr>
        <dsp:cNvPr id="0" name=""/>
        <dsp:cNvSpPr/>
      </dsp:nvSpPr>
      <dsp:spPr>
        <a:xfrm>
          <a:off x="0" y="2630"/>
          <a:ext cx="3032976" cy="126537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Presión de descarga alta</a:t>
          </a:r>
          <a:endParaRPr lang="es-EC" sz="3600" kern="1200" dirty="0"/>
        </a:p>
      </dsp:txBody>
      <dsp:txXfrm>
        <a:off x="61771" y="64401"/>
        <a:ext cx="2909434" cy="1141836"/>
      </dsp:txXfrm>
    </dsp:sp>
    <dsp:sp modelId="{2AA85546-E373-4887-98EF-CD96EBF4F780}">
      <dsp:nvSpPr>
        <dsp:cNvPr id="0" name=""/>
        <dsp:cNvSpPr/>
      </dsp:nvSpPr>
      <dsp:spPr>
        <a:xfrm rot="5400000">
          <a:off x="5222804" y="-732011"/>
          <a:ext cx="1012303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Regulación incorrecta de la válvula de expansión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Poco refrigerante en el sistema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Presión de succión baja</a:t>
          </a:r>
          <a:endParaRPr lang="es-EC" sz="1200" kern="1200" dirty="0"/>
        </a:p>
      </dsp:txBody>
      <dsp:txXfrm rot="-5400000">
        <a:off x="3032977" y="1507233"/>
        <a:ext cx="5342542" cy="913469"/>
      </dsp:txXfrm>
    </dsp:sp>
    <dsp:sp modelId="{DA0FA166-936D-4D05-8A29-7BBE88689A42}">
      <dsp:nvSpPr>
        <dsp:cNvPr id="0" name=""/>
        <dsp:cNvSpPr/>
      </dsp:nvSpPr>
      <dsp:spPr>
        <a:xfrm>
          <a:off x="0" y="1331278"/>
          <a:ext cx="3032976" cy="1265378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Presión de descarga baja</a:t>
          </a:r>
          <a:endParaRPr lang="es-EC" sz="3600" kern="1200" dirty="0"/>
        </a:p>
      </dsp:txBody>
      <dsp:txXfrm>
        <a:off x="61771" y="1393049"/>
        <a:ext cx="2909434" cy="1141836"/>
      </dsp:txXfrm>
    </dsp:sp>
    <dsp:sp modelId="{9E1F0F68-F97A-4EDC-9F60-865BE511F229}">
      <dsp:nvSpPr>
        <dsp:cNvPr id="0" name=""/>
        <dsp:cNvSpPr/>
      </dsp:nvSpPr>
      <dsp:spPr>
        <a:xfrm rot="5400000">
          <a:off x="5222804" y="596636"/>
          <a:ext cx="1012303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Carga excesiva de refrigerante en el sistema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Regulación incorrecta de la válvula de expansión</a:t>
          </a:r>
          <a:endParaRPr lang="es-EC" sz="1200" kern="1200" dirty="0"/>
        </a:p>
      </dsp:txBody>
      <dsp:txXfrm rot="-5400000">
        <a:off x="3032977" y="2835881"/>
        <a:ext cx="5342542" cy="913469"/>
      </dsp:txXfrm>
    </dsp:sp>
    <dsp:sp modelId="{DF2288F6-BA27-46D3-AF31-241209B4D5E3}">
      <dsp:nvSpPr>
        <dsp:cNvPr id="0" name=""/>
        <dsp:cNvSpPr/>
      </dsp:nvSpPr>
      <dsp:spPr>
        <a:xfrm>
          <a:off x="0" y="2659926"/>
          <a:ext cx="3032976" cy="1265378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Presión de succión alta</a:t>
          </a:r>
          <a:endParaRPr lang="es-EC" sz="3600" kern="1200" dirty="0"/>
        </a:p>
      </dsp:txBody>
      <dsp:txXfrm>
        <a:off x="61771" y="2721697"/>
        <a:ext cx="2909434" cy="1141836"/>
      </dsp:txXfrm>
    </dsp:sp>
    <dsp:sp modelId="{6B88419F-BB6F-46D1-B66C-E9417B8760B6}">
      <dsp:nvSpPr>
        <dsp:cNvPr id="0" name=""/>
        <dsp:cNvSpPr/>
      </dsp:nvSpPr>
      <dsp:spPr>
        <a:xfrm rot="5400000">
          <a:off x="5222804" y="1925284"/>
          <a:ext cx="1012303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Ventiladores de evaporador defectuoso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Filtro deshidratador mal dimensionado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Regulación incorrecta de la válvula de expansión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Evaporador sucio o escarchado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Poco refrigerante en el sistema </a:t>
          </a:r>
          <a:endParaRPr lang="es-EC" sz="1200" kern="1200" dirty="0"/>
        </a:p>
      </dsp:txBody>
      <dsp:txXfrm rot="-5400000">
        <a:off x="3032977" y="4164529"/>
        <a:ext cx="5342542" cy="913469"/>
      </dsp:txXfrm>
    </dsp:sp>
    <dsp:sp modelId="{0FC1E001-5AE0-45ED-BB6D-58224BB58D48}">
      <dsp:nvSpPr>
        <dsp:cNvPr id="0" name=""/>
        <dsp:cNvSpPr/>
      </dsp:nvSpPr>
      <dsp:spPr>
        <a:xfrm>
          <a:off x="0" y="3988574"/>
          <a:ext cx="3032976" cy="1265378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Presión de succión baja</a:t>
          </a:r>
          <a:endParaRPr lang="es-EC" sz="3600" kern="1200" dirty="0"/>
        </a:p>
      </dsp:txBody>
      <dsp:txXfrm>
        <a:off x="61771" y="4050345"/>
        <a:ext cx="2909434" cy="1141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AE25B-41A5-493D-BA5F-3D066B69C70A}">
      <dsp:nvSpPr>
        <dsp:cNvPr id="0" name=""/>
        <dsp:cNvSpPr/>
      </dsp:nvSpPr>
      <dsp:spPr>
        <a:xfrm>
          <a:off x="0" y="0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F89CB-F33F-4D72-8E0F-6FCD44D462B3}">
      <dsp:nvSpPr>
        <dsp:cNvPr id="0" name=""/>
        <dsp:cNvSpPr/>
      </dsp:nvSpPr>
      <dsp:spPr>
        <a:xfrm>
          <a:off x="0" y="0"/>
          <a:ext cx="8208912" cy="1260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Se cumple con el objetivo general de este proyecto, diseñar y construir un banco de pruebas para ensayos de laboratorio y simulación de fallas</a:t>
          </a:r>
          <a:endParaRPr lang="es-EC" sz="1900" kern="1200" dirty="0"/>
        </a:p>
      </dsp:txBody>
      <dsp:txXfrm>
        <a:off x="0" y="0"/>
        <a:ext cx="8208912" cy="1260139"/>
      </dsp:txXfrm>
    </dsp:sp>
    <dsp:sp modelId="{A0A45268-0BE8-47A0-90DD-7A238725F19D}">
      <dsp:nvSpPr>
        <dsp:cNvPr id="0" name=""/>
        <dsp:cNvSpPr/>
      </dsp:nvSpPr>
      <dsp:spPr>
        <a:xfrm>
          <a:off x="0" y="1260139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9869D-A0C7-435F-9FCD-B60C06B32A42}">
      <dsp:nvSpPr>
        <dsp:cNvPr id="0" name=""/>
        <dsp:cNvSpPr/>
      </dsp:nvSpPr>
      <dsp:spPr>
        <a:xfrm>
          <a:off x="0" y="1260139"/>
          <a:ext cx="8208912" cy="1260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Se demostró experimentalmente los principios básicos de refrigeración así como sus componentes y comportamiento a distintas condiciones de funcionamiento</a:t>
          </a:r>
          <a:endParaRPr lang="es-EC" sz="1900" kern="1200" dirty="0"/>
        </a:p>
      </dsp:txBody>
      <dsp:txXfrm>
        <a:off x="0" y="1260139"/>
        <a:ext cx="8208912" cy="1260139"/>
      </dsp:txXfrm>
    </dsp:sp>
    <dsp:sp modelId="{2419960A-3A21-40A2-AC45-35479E082AD4}">
      <dsp:nvSpPr>
        <dsp:cNvPr id="0" name=""/>
        <dsp:cNvSpPr/>
      </dsp:nvSpPr>
      <dsp:spPr>
        <a:xfrm>
          <a:off x="0" y="2520279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3F94D-9425-48BF-8EE3-CEAA1DBC50DA}">
      <dsp:nvSpPr>
        <dsp:cNvPr id="0" name=""/>
        <dsp:cNvSpPr/>
      </dsp:nvSpPr>
      <dsp:spPr>
        <a:xfrm>
          <a:off x="0" y="2520279"/>
          <a:ext cx="8208912" cy="1260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Se pudo determinar el ciclo termodinámico del sistema a las distintas condiciones de funcionamiento tomando como referencia un ciclo ideal de un sistema de refrigeración por compresión de vapor</a:t>
          </a:r>
          <a:endParaRPr lang="es-EC" sz="1900" kern="1200" dirty="0"/>
        </a:p>
      </dsp:txBody>
      <dsp:txXfrm>
        <a:off x="0" y="2520279"/>
        <a:ext cx="8208912" cy="1260139"/>
      </dsp:txXfrm>
    </dsp:sp>
    <dsp:sp modelId="{C007EED0-674D-49DE-8BAA-3193B74CF56C}">
      <dsp:nvSpPr>
        <dsp:cNvPr id="0" name=""/>
        <dsp:cNvSpPr/>
      </dsp:nvSpPr>
      <dsp:spPr>
        <a:xfrm>
          <a:off x="0" y="3780419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630EE-269F-4EFD-B726-C99E6D7EEA42}">
      <dsp:nvSpPr>
        <dsp:cNvPr id="0" name=""/>
        <dsp:cNvSpPr/>
      </dsp:nvSpPr>
      <dsp:spPr>
        <a:xfrm>
          <a:off x="0" y="3780419"/>
          <a:ext cx="8208912" cy="1260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Se construyó el banco de pruebas de operación segura, con nuevas tendencias tecnológicas acordes a las necesidades actuales mediante toma de datos de forma confiable y con instrumentos de mayor precisión con referencia a los convencionales usados en refrigeración</a:t>
          </a:r>
          <a:endParaRPr lang="es-EC" sz="1900" kern="1200" dirty="0"/>
        </a:p>
      </dsp:txBody>
      <dsp:txXfrm>
        <a:off x="0" y="3780419"/>
        <a:ext cx="8208912" cy="1260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BBD8C-E54A-4B46-9DA0-438C1FCC1EA2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56853-AAA6-48BC-80C9-CE30934D587A}">
      <dsp:nvSpPr>
        <dsp:cNvPr id="0" name=""/>
        <dsp:cNvSpPr/>
      </dsp:nvSpPr>
      <dsp:spPr>
        <a:xfrm>
          <a:off x="0" y="2209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Se define 5 prácticas a realizarse con sus respectivas guías de laboratorio que comprenden manipulación de instrumentos y fallas del sistema a diferentes condiciones de funcionamiento</a:t>
          </a:r>
          <a:endParaRPr lang="es-EC" sz="2300" kern="1200" dirty="0"/>
        </a:p>
      </dsp:txBody>
      <dsp:txXfrm>
        <a:off x="0" y="2209"/>
        <a:ext cx="8229600" cy="1507181"/>
      </dsp:txXfrm>
    </dsp:sp>
    <dsp:sp modelId="{4C3CA7F6-878F-4CC8-B471-00EC8505BF29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D57BC-61A9-4E69-8313-F706EED894E2}">
      <dsp:nvSpPr>
        <dsp:cNvPr id="0" name=""/>
        <dsp:cNvSpPr/>
      </dsp:nvSpPr>
      <dsp:spPr>
        <a:xfrm>
          <a:off x="0" y="1509390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De acuerdo a las prácticas obtenidas, que van a ser realizadas por el estudiante, este podrá identificar mediante el comportamiento del equipo, que tipo de falla está ocurriendo en el sistema y como proceder en ese tipo de problemas</a:t>
          </a:r>
          <a:endParaRPr lang="es-EC" sz="2300" kern="1200" dirty="0"/>
        </a:p>
      </dsp:txBody>
      <dsp:txXfrm>
        <a:off x="0" y="1509390"/>
        <a:ext cx="8229600" cy="1507181"/>
      </dsp:txXfrm>
    </dsp:sp>
    <dsp:sp modelId="{92EB740C-E581-4EE2-9A67-7DFEAD0C2FD4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AC091-3D84-4127-A18F-C67F8CF9AFB7}">
      <dsp:nvSpPr>
        <dsp:cNvPr id="0" name=""/>
        <dsp:cNvSpPr/>
      </dsp:nvSpPr>
      <dsp:spPr>
        <a:xfrm>
          <a:off x="0" y="3016572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Se desarrolló un manual de operación, el cual tendrá indicaciones de arranque, procedimientos, manipulación, mantenimiento y apagado del sistema.</a:t>
          </a:r>
          <a:endParaRPr lang="es-EC" sz="2300" kern="1200" dirty="0"/>
        </a:p>
      </dsp:txBody>
      <dsp:txXfrm>
        <a:off x="0" y="3016572"/>
        <a:ext cx="8229600" cy="15071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39CD5-2C5D-48F7-A625-618606BEA3F7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CBCE5-0BFD-468F-B0F4-4FCA1030D0DC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Antes de operar el banco de pruebas, revisar completamente el manual de usuario</a:t>
          </a:r>
          <a:endParaRPr lang="es-EC" sz="2200" kern="1200" dirty="0"/>
        </a:p>
      </dsp:txBody>
      <dsp:txXfrm>
        <a:off x="0" y="0"/>
        <a:ext cx="8229600" cy="1131490"/>
      </dsp:txXfrm>
    </dsp:sp>
    <dsp:sp modelId="{4953B0B4-F117-4722-B719-AB60D6746910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E18C0-F722-4B5D-A428-496EC638D71A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Revisar el diagrama eléctrico para solucionar cualquier inconveniente con el banco de pruebas</a:t>
          </a:r>
          <a:endParaRPr lang="es-EC" sz="2200" kern="1200"/>
        </a:p>
      </dsp:txBody>
      <dsp:txXfrm>
        <a:off x="0" y="1131490"/>
        <a:ext cx="8229600" cy="1131490"/>
      </dsp:txXfrm>
    </dsp:sp>
    <dsp:sp modelId="{CF3BD044-6EB2-48BF-84CD-82318C77B080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780C8-F4F7-4B69-978D-A2853A06EC54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No modificar los parámetros establecidos en cada uno de los instrumentos de adquisición de datos ya que esto podría ocasionar daños irreversibles al equipo</a:t>
          </a:r>
          <a:endParaRPr lang="es-EC" sz="2200" kern="1200" dirty="0"/>
        </a:p>
      </dsp:txBody>
      <dsp:txXfrm>
        <a:off x="0" y="2262981"/>
        <a:ext cx="8229600" cy="1131490"/>
      </dsp:txXfrm>
    </dsp:sp>
    <dsp:sp modelId="{D21B6FD8-3DF6-4861-B023-86D05C2B2BD1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E6EDE-C0FD-4984-A6E8-F0B2EC9A1487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Cuando se realice el apagado total del equipo, simular la falla de la válvula solenoide antes de desconectar a la acometida eléctrica</a:t>
          </a:r>
          <a:endParaRPr lang="es-EC" sz="2200" kern="1200"/>
        </a:p>
      </dsp:txBody>
      <dsp:txXfrm>
        <a:off x="0" y="3394472"/>
        <a:ext cx="822960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083925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43020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332995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7839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40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38611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1479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8806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2896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6642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1351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5036362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69914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54001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2168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68604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30683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90126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60727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33277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2612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7601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7983325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2745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10979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5747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5167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992143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272940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34666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357411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994598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921130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723A-8CAE-4A50-8CD2-F5BC68A1222A}" type="datetimeFigureOut">
              <a:rPr lang="es-EC" smtClean="0"/>
              <a:pPr/>
              <a:t>19/07/2012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1A3A-2424-473E-A884-2781EB5A25C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896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7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723A-8CAE-4A50-8CD2-F5BC68A1222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19/07/2012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1A3A-2424-473E-A884-2781EB5A25C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6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hyperlink" Target="Cat&#225;logos%20de%20equipos/Full%20Gauge/CONV32.pdf" TargetMode="External"/><Relationship Id="rId2" Type="http://schemas.openxmlformats.org/officeDocument/2006/relationships/hyperlink" Target="Cat&#225;logos%20de%20equipos/Full%20Gauge/TI-3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hyperlink" Target="Cat&#225;logos%20de%20equipos/Full%20Gauge/PCT-400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Picture 3" descr="FORMATOCARAT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72148"/>
            <a:ext cx="9399640" cy="707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00063" y="933450"/>
            <a:ext cx="8643937" cy="485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/>
              <a:t>“</a:t>
            </a:r>
            <a:r>
              <a:rPr lang="es-ES" sz="2000" b="1" dirty="0"/>
              <a:t>DISEÑO Y CONSTRUCCIÓN DE UN BANCO DE PRUEBAS PARA UN SISTEMA DE REFRIGERACIÓN POR COMPRESIÓN DE VAPOR</a:t>
            </a:r>
            <a:r>
              <a:rPr lang="es-ES" sz="2000" dirty="0"/>
              <a:t> </a:t>
            </a:r>
            <a:r>
              <a:rPr lang="es-ES" sz="2000" b="1" dirty="0"/>
              <a:t>DE 1HP DE CAPACIDAD, USANDO REFRIGERANTE R404A PARA PROCESO DE CARGA, DESCARGA, RECUPERACIÓN DE REFRIGERANTE DEL SISTEMA Y SIMULACIÓN DE FALLAS PARA EL LABORATORIO DE CONVERSIÓN DE ENERGÍA DEL D.E.C.E.M</a:t>
            </a:r>
            <a:r>
              <a:rPr lang="es-ES" sz="2000" b="1" dirty="0" smtClean="0"/>
              <a:t>.”</a:t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AUTORES: MERO BUCHELI JEFFERSON JAVIER</a:t>
            </a:r>
            <a:br>
              <a:rPr lang="es-ES" sz="2000" b="1" dirty="0" smtClean="0"/>
            </a:br>
            <a:r>
              <a:rPr lang="es-ES" sz="2000" b="1" dirty="0" smtClean="0"/>
              <a:t>            ZAMBRANO IBARRA CARLOS DAVID</a:t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DIRECTOR: ING. OSWALDO MARIÑO.</a:t>
            </a:r>
            <a:br>
              <a:rPr lang="es-ES" sz="2000" b="1" dirty="0" smtClean="0"/>
            </a:br>
            <a:r>
              <a:rPr lang="es-ES" sz="2000" b="1" dirty="0" smtClean="0"/>
              <a:t>CODIRECTOR: ING. ROBERTO GUTIERREZ.</a:t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2012</a:t>
            </a:r>
            <a:endParaRPr lang="es-EC" sz="2000" dirty="0" smtClean="0"/>
          </a:p>
        </p:txBody>
      </p:sp>
    </p:spTree>
    <p:extLst>
      <p:ext uri="{BB962C8B-B14F-4D97-AF65-F5344CB8AC3E}">
        <p14:creationId xmlns:p14="http://schemas.microsoft.com/office/powerpoint/2010/main" val="12139386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9552" y="1340768"/>
            <a:ext cx="770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La cantidad total de calor transmitido </a:t>
            </a:r>
            <a:r>
              <a:rPr lang="es-EC" dirty="0" smtClean="0"/>
              <a:t>es </a:t>
            </a:r>
            <a:r>
              <a:rPr lang="es-EC" dirty="0"/>
              <a:t>igual a: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692696"/>
            <a:ext cx="1728192" cy="40882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132014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916832"/>
            <a:ext cx="1327391" cy="34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916832"/>
            <a:ext cx="18315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11560" y="242088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latin typeface="+mj-lt"/>
              </a:rPr>
              <a:t>CARGA TÉRMICA POR CAMBIO DE AIRE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96952"/>
            <a:ext cx="1748582" cy="34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1259633" y="3429000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Donde:</a:t>
            </a:r>
          </a:p>
          <a:p>
            <a:r>
              <a:rPr lang="es-EC" sz="1600" dirty="0" err="1"/>
              <a:t>Q</a:t>
            </a:r>
            <a:r>
              <a:rPr lang="es-EC" sz="1600" baseline="-25000" dirty="0" err="1"/>
              <a:t>c</a:t>
            </a:r>
            <a:r>
              <a:rPr lang="es-EC" sz="1600" dirty="0"/>
              <a:t>: 	Carga por cambio de aire</a:t>
            </a:r>
          </a:p>
          <a:p>
            <a:r>
              <a:rPr lang="es-EC" sz="1600" dirty="0"/>
              <a:t>V</a:t>
            </a:r>
            <a:r>
              <a:rPr lang="es-EC" sz="1600" baseline="-25000" dirty="0"/>
              <a:t>i</a:t>
            </a:r>
            <a:r>
              <a:rPr lang="es-EC" sz="1600" dirty="0"/>
              <a:t>:	Volumen interior de la cámara</a:t>
            </a:r>
          </a:p>
          <a:p>
            <a:r>
              <a:rPr lang="es-EC" sz="1600" dirty="0" err="1"/>
              <a:t>F</a:t>
            </a:r>
            <a:r>
              <a:rPr lang="es-EC" sz="1600" baseline="-25000" dirty="0" err="1"/>
              <a:t>v</a:t>
            </a:r>
            <a:r>
              <a:rPr lang="es-EC" sz="1600" dirty="0"/>
              <a:t>:	Factor de cambio de aire en un promedio de 24 </a:t>
            </a:r>
            <a:r>
              <a:rPr lang="es-EC" sz="1600" dirty="0" err="1"/>
              <a:t>hr</a:t>
            </a:r>
            <a:r>
              <a:rPr lang="es-EC" sz="1600" dirty="0"/>
              <a:t>, el cual está en función del volumen del espacio refrigerado </a:t>
            </a:r>
          </a:p>
          <a:p>
            <a:r>
              <a:rPr lang="es-EC" sz="1600" dirty="0" err="1"/>
              <a:t>F</a:t>
            </a:r>
            <a:r>
              <a:rPr lang="es-EC" sz="1600" baseline="-25000" dirty="0" err="1"/>
              <a:t>h</a:t>
            </a:r>
            <a:r>
              <a:rPr lang="es-EC" sz="1600" dirty="0"/>
              <a:t>	Factor por cambios de aire, el cual está en función de la temperatura de entrada del aire a la cámara y de su humedad relativa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115616" y="5229200"/>
            <a:ext cx="6674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VARIABLES DE DISEÑO</a:t>
            </a:r>
            <a:endParaRPr lang="es-EC" b="1" i="1" dirty="0"/>
          </a:p>
          <a:p>
            <a:r>
              <a:rPr lang="es-EC" b="1" dirty="0"/>
              <a:t> </a:t>
            </a:r>
            <a:endParaRPr lang="es-EC" dirty="0"/>
          </a:p>
          <a:p>
            <a:r>
              <a:rPr lang="es-EC" sz="1600" dirty="0"/>
              <a:t>Volumen interno de la cámara:		</a:t>
            </a:r>
            <a:r>
              <a:rPr lang="es-EC" sz="1600" dirty="0" smtClean="0"/>
              <a:t>	2.98 </a:t>
            </a:r>
            <a:r>
              <a:rPr lang="es-EC" sz="1600" dirty="0"/>
              <a:t>ft</a:t>
            </a:r>
            <a:r>
              <a:rPr lang="es-EC" sz="1600" baseline="30000" dirty="0"/>
              <a:t>3</a:t>
            </a:r>
            <a:endParaRPr lang="es-EC" sz="1600" dirty="0"/>
          </a:p>
          <a:p>
            <a:r>
              <a:rPr lang="es-EC" sz="1600" dirty="0"/>
              <a:t>Humedad relativa del aire exterior:		6</a:t>
            </a:r>
            <a:r>
              <a:rPr lang="es-EC" sz="1600" dirty="0" smtClean="0"/>
              <a:t>0</a:t>
            </a:r>
            <a:r>
              <a:rPr lang="es-EC" sz="1600" dirty="0"/>
              <a:t>%</a:t>
            </a:r>
          </a:p>
          <a:p>
            <a:r>
              <a:rPr lang="es-EC" sz="1600" dirty="0"/>
              <a:t>Temperatura del espacio refrigerado:		-10°C</a:t>
            </a:r>
          </a:p>
        </p:txBody>
      </p:sp>
    </p:spTree>
    <p:extLst>
      <p:ext uri="{BB962C8B-B14F-4D97-AF65-F5344CB8AC3E}">
        <p14:creationId xmlns:p14="http://schemas.microsoft.com/office/powerpoint/2010/main" val="3865406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18864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+mj-lt"/>
              </a:rPr>
              <a:t>CARGA </a:t>
            </a:r>
            <a:r>
              <a:rPr lang="es-EC" sz="3200" b="1" dirty="0">
                <a:latin typeface="+mj-lt"/>
              </a:rPr>
              <a:t>TÉRMICA POR PRODUCTO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1600" y="764704"/>
            <a:ext cx="237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VARIABLES DE DISEÑO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619672" y="1124744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Volumen de agua:			0,003m³</a:t>
            </a:r>
          </a:p>
          <a:p>
            <a:r>
              <a:rPr lang="es-EC" sz="1200" dirty="0"/>
              <a:t>Temperatura inicial:		</a:t>
            </a:r>
            <a:r>
              <a:rPr lang="es-EC" sz="1200" dirty="0" smtClean="0"/>
              <a:t>	30°C</a:t>
            </a:r>
            <a:endParaRPr lang="es-EC" sz="1200" dirty="0"/>
          </a:p>
          <a:p>
            <a:r>
              <a:rPr lang="es-EC" sz="1200" dirty="0"/>
              <a:t>Temperatura final:			-10°C</a:t>
            </a:r>
          </a:p>
          <a:p>
            <a:r>
              <a:rPr lang="es-EC" sz="1200" dirty="0"/>
              <a:t>Densidad agua:			1000Kg/m³</a:t>
            </a:r>
          </a:p>
          <a:p>
            <a:r>
              <a:rPr lang="es-EC" sz="1200" dirty="0"/>
              <a:t>Calor específico del hielo:		</a:t>
            </a:r>
            <a:r>
              <a:rPr lang="es-EC" sz="1200" dirty="0" smtClean="0"/>
              <a:t>	2090J/</a:t>
            </a:r>
            <a:r>
              <a:rPr lang="es-EC" sz="1200" dirty="0" err="1" smtClean="0"/>
              <a:t>kg.K</a:t>
            </a:r>
            <a:endParaRPr lang="es-EC" sz="1200" dirty="0"/>
          </a:p>
          <a:p>
            <a:r>
              <a:rPr lang="es-EC" sz="1200" dirty="0"/>
              <a:t>Calor específico del agua:		</a:t>
            </a:r>
            <a:r>
              <a:rPr lang="es-EC" sz="1200" dirty="0" smtClean="0"/>
              <a:t>	4189J/</a:t>
            </a:r>
            <a:r>
              <a:rPr lang="es-EC" sz="1200" dirty="0" err="1" smtClean="0"/>
              <a:t>kg.K</a:t>
            </a:r>
            <a:endParaRPr lang="es-EC" sz="1200" dirty="0"/>
          </a:p>
          <a:p>
            <a:r>
              <a:rPr lang="es-EC" sz="1200" dirty="0"/>
              <a:t>Calor de fusión del hielo:		</a:t>
            </a:r>
            <a:r>
              <a:rPr lang="es-EC" sz="1200" dirty="0" smtClean="0"/>
              <a:t>	334x10</a:t>
            </a:r>
            <a:r>
              <a:rPr lang="es-EC" sz="1200" baseline="30000" dirty="0" smtClean="0"/>
              <a:t>3</a:t>
            </a:r>
            <a:r>
              <a:rPr lang="es-EC" sz="1200" dirty="0" smtClean="0"/>
              <a:t>J/kg</a:t>
            </a:r>
            <a:endParaRPr lang="es-EC" sz="1200" dirty="0"/>
          </a:p>
        </p:txBody>
      </p:sp>
      <p:sp>
        <p:nvSpPr>
          <p:cNvPr id="7" name="6 Rectángulo"/>
          <p:cNvSpPr/>
          <p:nvPr/>
        </p:nvSpPr>
        <p:spPr>
          <a:xfrm>
            <a:off x="1115616" y="2564904"/>
            <a:ext cx="1814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CALOR SENSIBLE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907704" y="3429000"/>
            <a:ext cx="4755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Donde:</a:t>
            </a:r>
            <a:endParaRPr lang="es-EC" sz="1200" dirty="0"/>
          </a:p>
          <a:p>
            <a:r>
              <a:rPr lang="es-EC" sz="1200" dirty="0"/>
              <a:t>q:	Carga térmica por producto, [W]</a:t>
            </a:r>
          </a:p>
          <a:p>
            <a:r>
              <a:rPr lang="es-EC" sz="1200" dirty="0"/>
              <a:t>m:	masa del producto, [Kg]</a:t>
            </a:r>
          </a:p>
          <a:p>
            <a:r>
              <a:rPr lang="es-EC" sz="1200" dirty="0" err="1"/>
              <a:t>Cp</a:t>
            </a:r>
            <a:r>
              <a:rPr lang="es-EC" sz="1200" dirty="0"/>
              <a:t>:	calor especifico del producto, [J/kg K]</a:t>
            </a:r>
          </a:p>
          <a:p>
            <a:r>
              <a:rPr lang="es-EC" sz="1200" dirty="0"/>
              <a:t>ΔT:	variación de temperatura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96952"/>
            <a:ext cx="1872208" cy="3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1579797" cy="8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373216"/>
            <a:ext cx="4855874" cy="31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1172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827584" y="404664"/>
            <a:ext cx="2799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CALOR LATENTE DE FUSIÓN</a:t>
            </a:r>
            <a:endParaRPr lang="es-EC" b="1" i="1" dirty="0"/>
          </a:p>
        </p:txBody>
      </p:sp>
      <p:sp>
        <p:nvSpPr>
          <p:cNvPr id="13" name="12 Rectángulo"/>
          <p:cNvSpPr/>
          <p:nvPr/>
        </p:nvSpPr>
        <p:spPr>
          <a:xfrm>
            <a:off x="2051720" y="1412776"/>
            <a:ext cx="484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Donde:</a:t>
            </a:r>
          </a:p>
          <a:p>
            <a:r>
              <a:rPr lang="es-EC" sz="1200" dirty="0"/>
              <a:t>q:	carga térmica por producto, [W]</a:t>
            </a:r>
          </a:p>
          <a:p>
            <a:r>
              <a:rPr lang="es-EC" sz="1200" dirty="0"/>
              <a:t>m:	masa del producto, [Kg]</a:t>
            </a:r>
          </a:p>
          <a:p>
            <a:r>
              <a:rPr lang="es-EC" sz="1200" dirty="0" err="1"/>
              <a:t>h</a:t>
            </a:r>
            <a:r>
              <a:rPr lang="es-EC" sz="1200" baseline="-25000" dirty="0" err="1"/>
              <a:t>fg</a:t>
            </a:r>
            <a:r>
              <a:rPr lang="es-EC" sz="1200" dirty="0"/>
              <a:t>:	diferencia de entalpías de saturación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08720"/>
            <a:ext cx="141135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156977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564904"/>
            <a:ext cx="1648623" cy="3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212976"/>
            <a:ext cx="3127030" cy="22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683568" y="3645024"/>
            <a:ext cx="3026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+mj-lt"/>
              </a:rPr>
              <a:t>CALOR SENSIBLE DE FUSION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077072"/>
            <a:ext cx="1440160" cy="36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077072"/>
            <a:ext cx="12569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683568" y="4581128"/>
            <a:ext cx="2250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/>
              <a:t>Calor total por producto:</a:t>
            </a:r>
            <a:endParaRPr lang="es-EC" sz="16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5013176"/>
            <a:ext cx="186449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5013176"/>
            <a:ext cx="377375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733256"/>
            <a:ext cx="1729044" cy="3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4298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55576" y="260648"/>
            <a:ext cx="172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CARGAS VARIAS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20688"/>
            <a:ext cx="1695054" cy="38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611560" y="112474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+mj-lt"/>
              </a:rPr>
              <a:t>CARGA  TOTAL DE LA UNIDAD DE CONGELAMIENTO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59256"/>
              </p:ext>
            </p:extLst>
          </p:nvPr>
        </p:nvGraphicFramePr>
        <p:xfrm>
          <a:off x="2195736" y="1628801"/>
          <a:ext cx="4392488" cy="1505691"/>
        </p:xfrm>
        <a:graphic>
          <a:graphicData uri="http://schemas.openxmlformats.org/drawingml/2006/table">
            <a:tbl>
              <a:tblPr firstRow="1" firstCol="1" bandRow="1"/>
              <a:tblGrid>
                <a:gridCol w="2465678"/>
                <a:gridCol w="762950"/>
                <a:gridCol w="826212"/>
                <a:gridCol w="337648"/>
              </a:tblGrid>
              <a:tr h="2438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Carga Total de la Unidad de Congelamiento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3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Carga por Estructura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s-EC" sz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58.77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Carga por Producto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s-EC" sz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=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400.47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Carga por Equipo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s-EC" sz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=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Carga por Cambio de Aire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s-EC" sz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=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Cargas varias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s-EC" sz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=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Carga 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s-EC" sz="12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=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1579.24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</a:tr>
            </a:tbl>
          </a:graphicData>
        </a:graphic>
      </p:graphicFrame>
      <p:sp>
        <p:nvSpPr>
          <p:cNvPr id="16" name="15 Rectángulo"/>
          <p:cNvSpPr/>
          <p:nvPr/>
        </p:nvSpPr>
        <p:spPr>
          <a:xfrm>
            <a:off x="1115616" y="328498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+mj-lt"/>
              </a:rPr>
              <a:t>CONDENSACIÓN EN LA CÁMARA DE CONGELAMIENTO</a:t>
            </a:r>
          </a:p>
        </p:txBody>
      </p:sp>
      <p:pic>
        <p:nvPicPr>
          <p:cNvPr id="17" name="16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3728" y="3717032"/>
            <a:ext cx="4497705" cy="2809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54685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67744" y="356311"/>
            <a:ext cx="4651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dirty="0">
                <a:latin typeface="+mj-lt"/>
              </a:rPr>
              <a:t>RIESGO DE CONDENSACIONES</a:t>
            </a:r>
          </a:p>
        </p:txBody>
      </p:sp>
      <p:pic>
        <p:nvPicPr>
          <p:cNvPr id="6" name="5 Imagen" descr="C:\Users\JEFFERSON\Pictures\TFR7DC5.tm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19" y="980728"/>
            <a:ext cx="4127010" cy="51604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309502" y="6141193"/>
            <a:ext cx="44226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dirty="0" smtClean="0"/>
              <a:t>Diagrama </a:t>
            </a:r>
            <a:r>
              <a:rPr lang="es-EC" sz="1100" dirty="0" err="1"/>
              <a:t>Psicrométrico</a:t>
            </a:r>
            <a:r>
              <a:rPr lang="es-EC" sz="1100" dirty="0"/>
              <a:t> del aire (a </a:t>
            </a:r>
            <a:r>
              <a:rPr lang="es-EC" sz="1100" dirty="0" smtClean="0"/>
              <a:t>20°C o 68°F </a:t>
            </a:r>
            <a:r>
              <a:rPr lang="es-EC" sz="1100" dirty="0"/>
              <a:t>y 50% de humedad, Temperatura de </a:t>
            </a:r>
            <a:r>
              <a:rPr lang="es-EC" sz="1100" dirty="0" smtClean="0"/>
              <a:t>rocío </a:t>
            </a:r>
            <a:r>
              <a:rPr lang="es-EC" sz="1100" dirty="0"/>
              <a:t>a 9°C o </a:t>
            </a:r>
            <a:r>
              <a:rPr lang="es-EC" sz="1100" dirty="0" smtClean="0"/>
              <a:t>48,2°F</a:t>
            </a:r>
            <a:r>
              <a:rPr lang="es-EC" sz="1100" dirty="0"/>
              <a:t>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013783" y="6118509"/>
            <a:ext cx="4142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dirty="0" smtClean="0"/>
              <a:t>Condensación </a:t>
            </a:r>
            <a:r>
              <a:rPr lang="es-EC" sz="1100" dirty="0"/>
              <a:t>en todo el espesor del aislamiento a diferente temperatura interna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86003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"/>
          <p:cNvCxnSpPr/>
          <p:nvPr/>
        </p:nvCxnSpPr>
        <p:spPr>
          <a:xfrm flipV="1">
            <a:off x="1979712" y="4365104"/>
            <a:ext cx="0" cy="129614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971600" y="4365104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971600" y="4365104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2262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86147" y="476670"/>
            <a:ext cx="6969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>
                <a:latin typeface="+mj-lt"/>
              </a:rPr>
              <a:t>CÁLCULO DEL CICLO DE REFRIGERACIÓN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1052736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DETERMINACIÓN DE LA TEMPERATURA DE EVAPORACIÓN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12776"/>
            <a:ext cx="1686174" cy="33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5449964" cy="10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068960"/>
            <a:ext cx="1871646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068960"/>
            <a:ext cx="2161451" cy="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068960"/>
            <a:ext cx="1060600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539552" y="3573016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+mj-lt"/>
              </a:rPr>
              <a:t>DETERMINACIÓN DE LA TEMPERATURA  DE CONDENSACIÓN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933056"/>
            <a:ext cx="1368152" cy="3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293096"/>
            <a:ext cx="4371919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5517232"/>
            <a:ext cx="125433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5517232"/>
            <a:ext cx="11173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0165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64421" y="62068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+mj-lt"/>
              </a:rPr>
              <a:t>TRAZADO DEL CICLO TEÓRICO DE REFRIGERACIÓN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2588081" cy="33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234606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987824" y="1844824"/>
            <a:ext cx="3131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+mj-lt"/>
              </a:rPr>
              <a:t>RELACIÓN DE COMPRESIÓN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04864"/>
            <a:ext cx="1584176" cy="52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276872"/>
            <a:ext cx="891754" cy="32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411760" y="2780928"/>
            <a:ext cx="404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latin typeface="+mj-lt"/>
              </a:rPr>
              <a:t>SELECCIÓN DEL CICLO TERMODINÁMICO</a:t>
            </a:r>
          </a:p>
        </p:txBody>
      </p:sp>
      <p:pic>
        <p:nvPicPr>
          <p:cNvPr id="12" name="11 Imagen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552" y="3212976"/>
            <a:ext cx="3888432" cy="2808312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4788024" y="3645024"/>
            <a:ext cx="41114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1-2: Compresión a entropía constante</a:t>
            </a:r>
            <a:r>
              <a:rPr lang="es-EC" sz="1400" dirty="0" smtClean="0"/>
              <a:t>.</a:t>
            </a:r>
          </a:p>
          <a:p>
            <a:endParaRPr lang="es-EC" sz="1400" dirty="0"/>
          </a:p>
          <a:p>
            <a:r>
              <a:rPr lang="es-EC" sz="1400" dirty="0"/>
              <a:t>2-3: Condensación a presión constante (P</a:t>
            </a:r>
            <a:r>
              <a:rPr lang="es-EC" sz="1400" baseline="-25000" dirty="0"/>
              <a:t>COND</a:t>
            </a:r>
            <a:r>
              <a:rPr lang="es-EC" sz="1400" dirty="0" smtClean="0"/>
              <a:t>).</a:t>
            </a:r>
          </a:p>
          <a:p>
            <a:endParaRPr lang="es-EC" sz="1400" dirty="0"/>
          </a:p>
          <a:p>
            <a:r>
              <a:rPr lang="es-EC" sz="1400" dirty="0"/>
              <a:t>3-4: Expansión a entalpía constante</a:t>
            </a:r>
            <a:r>
              <a:rPr lang="es-EC" sz="1400" dirty="0" smtClean="0"/>
              <a:t>.</a:t>
            </a:r>
          </a:p>
          <a:p>
            <a:endParaRPr lang="es-EC" sz="1400" dirty="0"/>
          </a:p>
          <a:p>
            <a:r>
              <a:rPr lang="es-EC" sz="1400" dirty="0"/>
              <a:t>4-1: Evaporación a presión constante (P</a:t>
            </a:r>
            <a:r>
              <a:rPr lang="es-EC" sz="1400" baseline="-25000" dirty="0"/>
              <a:t>EVAP</a:t>
            </a:r>
            <a:r>
              <a:rPr lang="es-EC" sz="1400" dirty="0"/>
              <a:t>).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79512" y="6093296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/>
              <a:t>Ciclo </a:t>
            </a:r>
            <a:r>
              <a:rPr lang="es-EC" sz="1200" dirty="0"/>
              <a:t>termodinámico de un sistema de refrigeración directo de una sola etapa</a:t>
            </a:r>
          </a:p>
        </p:txBody>
      </p:sp>
    </p:spTree>
    <p:extLst>
      <p:ext uri="{BB962C8B-B14F-4D97-AF65-F5344CB8AC3E}">
        <p14:creationId xmlns:p14="http://schemas.microsoft.com/office/powerpoint/2010/main" val="23709512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3407" y="369782"/>
            <a:ext cx="930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P</a:t>
            </a:r>
            <a:r>
              <a:rPr lang="es-EC" sz="1600" dirty="0" smtClean="0"/>
              <a:t>unto  1:</a:t>
            </a:r>
            <a:endParaRPr lang="es-EC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3707904" y="539059"/>
                <a:ext cx="1174937" cy="360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𝑒𝑣𝑎𝑝</m:t>
                          </m:r>
                        </m:sub>
                      </m:sSub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39059"/>
                <a:ext cx="1174937" cy="36061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3707904" y="930151"/>
                <a:ext cx="1165319" cy="360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𝑒𝑣𝑎𝑝</m:t>
                          </m:r>
                        </m:sub>
                      </m:sSub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930151"/>
                <a:ext cx="1165319" cy="36061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3469400" y="1374551"/>
                <a:ext cx="19502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=358.74 </m:t>
                      </m:r>
                      <m:r>
                        <a:rPr lang="es-EC" sz="1600" i="1">
                          <a:latin typeface="Cambria Math"/>
                        </a:rPr>
                        <m:t>𝐾𝐽</m:t>
                      </m:r>
                      <m:r>
                        <a:rPr lang="es-EC" sz="1600" i="1">
                          <a:latin typeface="Cambria Math"/>
                        </a:rPr>
                        <m:t>/</m:t>
                      </m:r>
                      <m:r>
                        <a:rPr lang="es-EC" sz="1600" i="1">
                          <a:latin typeface="Cambria Math"/>
                        </a:rPr>
                        <m:t>𝐾𝑔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400" y="1374551"/>
                <a:ext cx="1950277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Rectángulo"/>
          <p:cNvSpPr/>
          <p:nvPr/>
        </p:nvSpPr>
        <p:spPr>
          <a:xfrm>
            <a:off x="1173407" y="1888092"/>
            <a:ext cx="930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P</a:t>
            </a:r>
            <a:r>
              <a:rPr lang="es-EC" sz="1600" dirty="0" smtClean="0"/>
              <a:t>unto 2: </a:t>
            </a:r>
            <a:endParaRPr lang="es-EC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3909456" y="2082012"/>
                <a:ext cx="11749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𝑐𝑜𝑛𝑑</m:t>
                          </m:r>
                        </m:sub>
                      </m:sSub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56" y="2082012"/>
                <a:ext cx="1174937" cy="3385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3922481" y="2430595"/>
                <a:ext cx="11263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=35℃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81" y="2430595"/>
                <a:ext cx="1126334" cy="33855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3626493" y="2789782"/>
                <a:ext cx="16360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=390</m:t>
                      </m:r>
                      <m:r>
                        <a:rPr lang="es-EC" sz="1600" i="1">
                          <a:latin typeface="Cambria Math"/>
                        </a:rPr>
                        <m:t>𝐾𝐽</m:t>
                      </m:r>
                      <m:r>
                        <a:rPr lang="es-EC" sz="1600" i="1">
                          <a:latin typeface="Cambria Math"/>
                        </a:rPr>
                        <m:t>/</m:t>
                      </m:r>
                      <m:r>
                        <a:rPr lang="es-EC" sz="1600" i="1">
                          <a:latin typeface="Cambria Math"/>
                        </a:rPr>
                        <m:t>𝐾𝑔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493" y="2789782"/>
                <a:ext cx="1636089" cy="33855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Rectángulo"/>
          <p:cNvSpPr/>
          <p:nvPr/>
        </p:nvSpPr>
        <p:spPr>
          <a:xfrm>
            <a:off x="1196650" y="3177341"/>
            <a:ext cx="884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P</a:t>
            </a:r>
            <a:r>
              <a:rPr lang="es-EC" sz="1600" dirty="0" smtClean="0"/>
              <a:t>unto 3:</a:t>
            </a:r>
            <a:endParaRPr lang="es-EC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3872638" y="3515895"/>
                <a:ext cx="11653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𝑐𝑜𝑛𝑑</m:t>
                          </m:r>
                        </m:sub>
                      </m:sSub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638" y="3515895"/>
                <a:ext cx="1165319" cy="33855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3815442" y="3867201"/>
                <a:ext cx="11749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𝑐𝑜𝑛𝑑</m:t>
                          </m:r>
                        </m:sub>
                      </m:sSub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442" y="3867201"/>
                <a:ext cx="1174937" cy="33855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3427773" y="4369814"/>
                <a:ext cx="19502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=249.50 </m:t>
                      </m:r>
                      <m:r>
                        <a:rPr lang="es-EC" sz="1600" i="1">
                          <a:latin typeface="Cambria Math"/>
                        </a:rPr>
                        <m:t>𝐾𝐽</m:t>
                      </m:r>
                      <m:r>
                        <a:rPr lang="es-EC" sz="1600" i="1">
                          <a:latin typeface="Cambria Math"/>
                        </a:rPr>
                        <m:t>/</m:t>
                      </m:r>
                      <m:r>
                        <a:rPr lang="es-EC" sz="1600" i="1">
                          <a:latin typeface="Cambria Math"/>
                        </a:rPr>
                        <m:t>𝐾𝑔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773" y="4369814"/>
                <a:ext cx="1950277" cy="33855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17 Rectángulo"/>
          <p:cNvSpPr/>
          <p:nvPr/>
        </p:nvSpPr>
        <p:spPr>
          <a:xfrm>
            <a:off x="1205455" y="4771882"/>
            <a:ext cx="884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P</a:t>
            </a:r>
            <a:r>
              <a:rPr lang="es-EC" sz="1600" dirty="0" smtClean="0"/>
              <a:t>unto 4:</a:t>
            </a:r>
            <a:endParaRPr lang="es-EC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3957933" y="5110436"/>
                <a:ext cx="1165319" cy="360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𝑒𝑣𝑎𝑝</m:t>
                          </m:r>
                        </m:sub>
                      </m:sSub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933" y="5110436"/>
                <a:ext cx="1165319" cy="36061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Rectángulo"/>
              <p:cNvSpPr/>
              <p:nvPr/>
            </p:nvSpPr>
            <p:spPr>
              <a:xfrm>
                <a:off x="3957933" y="5477039"/>
                <a:ext cx="1174937" cy="360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𝑒𝑣𝑎𝑝</m:t>
                          </m:r>
                        </m:sub>
                      </m:sSub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933" y="5477039"/>
                <a:ext cx="1174937" cy="360612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Rectángulo"/>
              <p:cNvSpPr/>
              <p:nvPr/>
            </p:nvSpPr>
            <p:spPr>
              <a:xfrm>
                <a:off x="3931449" y="5849135"/>
                <a:ext cx="9323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</m:t>
                      </m:r>
                      <m:r>
                        <a:rPr lang="es-EC" sz="1600" i="1">
                          <a:latin typeface="Cambria Math"/>
                        </a:rPr>
                        <m:t>h</m:t>
                      </m:r>
                      <m:r>
                        <a:rPr lang="es-EC" sz="1600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449" y="5849135"/>
                <a:ext cx="932370" cy="338554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Rectángulo"/>
              <p:cNvSpPr/>
              <p:nvPr/>
            </p:nvSpPr>
            <p:spPr>
              <a:xfrm>
                <a:off x="3592704" y="6187689"/>
                <a:ext cx="19053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=249.50</m:t>
                      </m:r>
                      <m:r>
                        <a:rPr lang="es-EC" sz="1600" i="1">
                          <a:latin typeface="Cambria Math"/>
                        </a:rPr>
                        <m:t>𝐾𝐽</m:t>
                      </m:r>
                      <m:r>
                        <a:rPr lang="es-EC" sz="1600" i="1">
                          <a:latin typeface="Cambria Math"/>
                        </a:rPr>
                        <m:t>/</m:t>
                      </m:r>
                      <m:r>
                        <a:rPr lang="es-EC" sz="1600" i="1">
                          <a:latin typeface="Cambria Math"/>
                        </a:rPr>
                        <m:t>𝐾𝑔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2" name="2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04" y="6187689"/>
                <a:ext cx="1905393" cy="338554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7334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7705" y="-459431"/>
            <a:ext cx="5472607" cy="734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48287" y="5907835"/>
            <a:ext cx="5391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Ciclo </a:t>
            </a:r>
            <a:r>
              <a:rPr lang="es-EC" sz="1200" dirty="0"/>
              <a:t>termodinámico real del sistema de refrigeración de una sola etapa.</a:t>
            </a:r>
          </a:p>
        </p:txBody>
      </p:sp>
    </p:spTree>
    <p:extLst>
      <p:ext uri="{BB962C8B-B14F-4D97-AF65-F5344CB8AC3E}">
        <p14:creationId xmlns:p14="http://schemas.microsoft.com/office/powerpoint/2010/main" val="19243291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27920"/>
              </p:ext>
            </p:extLst>
          </p:nvPr>
        </p:nvGraphicFramePr>
        <p:xfrm>
          <a:off x="2957902" y="980728"/>
          <a:ext cx="3057525" cy="1051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20653"/>
                <a:gridCol w="937014"/>
                <a:gridCol w="625100"/>
                <a:gridCol w="87475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Punto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  (MPa)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 (ºC)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  (KJ/kg)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-15.56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358.74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249.50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-15.56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249.50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059832" y="559713"/>
            <a:ext cx="2182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Valores </a:t>
            </a:r>
            <a:r>
              <a:rPr lang="es-EC" sz="1200" dirty="0"/>
              <a:t>del ciclo termodinámico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915816" y="2220710"/>
            <a:ext cx="3429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v</a:t>
            </a:r>
            <a:r>
              <a:rPr lang="es-EC" sz="1600" baseline="-25000" dirty="0"/>
              <a:t>1</a:t>
            </a:r>
            <a:r>
              <a:rPr lang="es-EC" sz="1600" dirty="0"/>
              <a:t>= 0.060 m</a:t>
            </a:r>
            <a:r>
              <a:rPr lang="es-EC" sz="1600" baseline="30000" dirty="0"/>
              <a:t>3</a:t>
            </a:r>
            <a:r>
              <a:rPr lang="es-EC" sz="1600" dirty="0"/>
              <a:t>/kg </a:t>
            </a:r>
          </a:p>
          <a:p>
            <a:r>
              <a:rPr lang="es-EC" sz="1600" dirty="0"/>
              <a:t>v</a:t>
            </a:r>
            <a:r>
              <a:rPr lang="es-EC" sz="1600" baseline="-25000" dirty="0"/>
              <a:t>3</a:t>
            </a:r>
            <a:r>
              <a:rPr lang="es-EC" sz="1600" dirty="0"/>
              <a:t> = 0.008 m</a:t>
            </a:r>
            <a:r>
              <a:rPr lang="es-EC" sz="1600" baseline="30000" dirty="0"/>
              <a:t>3</a:t>
            </a:r>
            <a:r>
              <a:rPr lang="es-EC" sz="1600" dirty="0"/>
              <a:t>/kg</a:t>
            </a:r>
          </a:p>
          <a:p>
            <a:r>
              <a:rPr lang="es-EC" sz="1600" dirty="0"/>
              <a:t>v</a:t>
            </a:r>
            <a:r>
              <a:rPr lang="es-EC" sz="1600" baseline="-25000" dirty="0"/>
              <a:t>1</a:t>
            </a:r>
            <a:r>
              <a:rPr lang="es-EC" sz="1600" dirty="0"/>
              <a:t> y v</a:t>
            </a:r>
            <a:r>
              <a:rPr lang="es-EC" sz="1600" baseline="-25000" dirty="0"/>
              <a:t>3</a:t>
            </a:r>
            <a:r>
              <a:rPr lang="es-EC" sz="1600" dirty="0"/>
              <a:t> son los volúmenes específicos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55576" y="3105835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+mj-lt"/>
              </a:rPr>
              <a:t>CÁLCULO DE LOS PARÁMETROS DEL CICLO TEÓRICO DE REFRIGERACIÓN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99592" y="4365104"/>
            <a:ext cx="2430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+mj-lt"/>
              </a:rPr>
              <a:t>POTENCIA FRIGORÍFICA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3972806" y="4734436"/>
                <a:ext cx="1027717" cy="427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806" y="4734436"/>
                <a:ext cx="1027717" cy="42755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3543970" y="5161989"/>
                <a:ext cx="1885388" cy="427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=1579.24 </m:t>
                      </m:r>
                      <m:r>
                        <a:rPr lang="es-EC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70" y="5161989"/>
                <a:ext cx="1885388" cy="42755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3801800" y="5570248"/>
                <a:ext cx="1657762" cy="427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 = 0.45 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TR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800" y="5570248"/>
                <a:ext cx="1657762" cy="42755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356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DEFINICIÓN DEL PROBLEMA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3768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2315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260648"/>
            <a:ext cx="431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 </a:t>
            </a:r>
            <a:r>
              <a:rPr lang="es-EC" b="1" dirty="0">
                <a:latin typeface="+mj-lt"/>
              </a:rPr>
              <a:t>CAUDAL MÁSICO TOTAL DE REFRIGERANTE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35696" y="13407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/>
              <a:t>Donde</a:t>
            </a:r>
          </a:p>
          <a:p>
            <a:r>
              <a:rPr lang="es-EC" sz="1200" dirty="0" err="1"/>
              <a:t>Q</a:t>
            </a:r>
            <a:r>
              <a:rPr lang="es-EC" sz="1200" baseline="-25000" dirty="0" err="1"/>
              <a:t>f</a:t>
            </a:r>
            <a:r>
              <a:rPr lang="es-EC" sz="1200" dirty="0"/>
              <a:t>:	Potencia frigorífica</a:t>
            </a:r>
          </a:p>
          <a:p>
            <a:r>
              <a:rPr lang="es-EC" sz="1200" dirty="0"/>
              <a:t>h</a:t>
            </a:r>
            <a:r>
              <a:rPr lang="es-EC" sz="1200" baseline="-25000" dirty="0"/>
              <a:t>1</a:t>
            </a:r>
            <a:r>
              <a:rPr lang="es-EC" sz="1200" dirty="0"/>
              <a:t>:	Entalpía a la salida del evaporador</a:t>
            </a:r>
          </a:p>
          <a:p>
            <a:r>
              <a:rPr lang="es-EC" sz="1200" dirty="0"/>
              <a:t>h</a:t>
            </a:r>
            <a:r>
              <a:rPr lang="es-EC" sz="1200" baseline="-25000" dirty="0"/>
              <a:t>4</a:t>
            </a:r>
            <a:r>
              <a:rPr lang="es-EC" sz="1200" dirty="0"/>
              <a:t>:	Entalpía a la entrada del evaporador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92696"/>
            <a:ext cx="108012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1464171" cy="48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55576" y="278092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+mj-lt"/>
              </a:rPr>
              <a:t>CAUDAL VOLUMÉTRICO DE REFRIGERANTE EN EL COMPRESOR</a:t>
            </a:r>
            <a:endParaRPr lang="es-EC" b="1" i="1" dirty="0">
              <a:latin typeface="+mj-lt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12976"/>
            <a:ext cx="1302246" cy="35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645024"/>
            <a:ext cx="4129114" cy="77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725144"/>
            <a:ext cx="138500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7865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332656"/>
            <a:ext cx="285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+mj-lt"/>
              </a:rPr>
              <a:t>POTENCIA DEL COMPRESOR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23728" y="764704"/>
            <a:ext cx="2690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RENDIMIENTO MECÁNICO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4283968" y="1124744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err="1"/>
              <a:t>ŋ</a:t>
            </a:r>
            <a:r>
              <a:rPr lang="es-EC" b="1" baseline="-25000" dirty="0" err="1"/>
              <a:t>m</a:t>
            </a:r>
            <a:r>
              <a:rPr lang="es-EC" b="1" dirty="0"/>
              <a:t> = 0.80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2123728" y="1484784"/>
            <a:ext cx="3053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RENDIMIENTO VOLUMÉTRICO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2843808" y="3717032"/>
            <a:ext cx="324036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Relación </a:t>
            </a:r>
            <a:r>
              <a:rPr lang="es-EC" sz="1200" dirty="0"/>
              <a:t>de compresión vs Eficiencia volumétrica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1844824"/>
            <a:ext cx="3024336" cy="182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05064"/>
            <a:ext cx="629742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259632" y="4437112"/>
            <a:ext cx="391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+mj-lt"/>
              </a:rPr>
              <a:t>RENDIMIENTO TOTAL DEL COMPRESOR</a:t>
            </a:r>
            <a:endParaRPr lang="es-EC" dirty="0">
              <a:latin typeface="+mj-lt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013176"/>
            <a:ext cx="122726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013176"/>
            <a:ext cx="18797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013176"/>
            <a:ext cx="1045834" cy="24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8217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971600" y="260648"/>
            <a:ext cx="4116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La potencia del compresor está dada por: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764704"/>
            <a:ext cx="198648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1813544" cy="56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72816"/>
            <a:ext cx="52216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611560" y="234888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 </a:t>
            </a:r>
            <a:r>
              <a:rPr lang="es-EC" b="1" dirty="0">
                <a:latin typeface="+mj-lt"/>
              </a:rPr>
              <a:t>POTENCIA CALORÍFICA EVACUADA EN EL CONDENSADOR</a:t>
            </a:r>
            <a:endParaRPr lang="es-EC" b="1" i="1" dirty="0">
              <a:latin typeface="+mj-lt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780928"/>
            <a:ext cx="1872208" cy="39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284984"/>
            <a:ext cx="1584176" cy="46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284984"/>
            <a:ext cx="1584176" cy="36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683568" y="38610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+mj-lt"/>
              </a:rPr>
              <a:t>CAUDAL VOLUMÉTRICO DE REFRIGERANTE ENTRANDO EN LA VÁLVULA DE EXPANSIÓN</a:t>
            </a:r>
            <a:endParaRPr lang="es-EC" b="1" i="1" dirty="0">
              <a:latin typeface="+mj-lt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509120"/>
            <a:ext cx="14581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3" y="5301208"/>
            <a:ext cx="12256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8611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26064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 </a:t>
            </a:r>
            <a:r>
              <a:rPr lang="es-EC" b="1" dirty="0">
                <a:latin typeface="+mj-lt"/>
              </a:rPr>
              <a:t>COEFICIENTE DE RENDIMIENTO DEL SISTEMA DE REFRIGERACIÓN</a:t>
            </a:r>
            <a:endParaRPr lang="es-EC" b="1" i="1" dirty="0">
              <a:latin typeface="+mj-lt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1512168" cy="63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247398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44824"/>
            <a:ext cx="1185376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627784" y="2276872"/>
            <a:ext cx="3479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>
                <a:latin typeface="+mj-lt"/>
              </a:rPr>
              <a:t>DISEÑO MECÁNICO</a:t>
            </a:r>
            <a:endParaRPr lang="es-EC" sz="3200" b="1" dirty="0"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83568" y="2780928"/>
            <a:ext cx="4391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ESQUEMA DEL SISTEMA DE REFRIGERACIÓN</a:t>
            </a:r>
            <a:endParaRPr lang="es-EC" b="1" dirty="0"/>
          </a:p>
        </p:txBody>
      </p:sp>
      <p:pic>
        <p:nvPicPr>
          <p:cNvPr id="15" name="14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626469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74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39552" y="1340768"/>
            <a:ext cx="6696744" cy="8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089" tIns="12696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PRINCIPIOS DE SOBRECALENTAMIENTO DE VÁLVULA DE </a:t>
            </a: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EXPANSION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243F6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18683"/>
            <a:ext cx="2597188" cy="230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18683"/>
            <a:ext cx="2894264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467544" y="4694947"/>
            <a:ext cx="4104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00" dirty="0" smtClean="0"/>
              <a:t>Toma de temperaturas para determinar el sobrecalentamiento</a:t>
            </a:r>
            <a:endParaRPr lang="es-EC" sz="1000" dirty="0"/>
          </a:p>
        </p:txBody>
      </p:sp>
      <p:sp>
        <p:nvSpPr>
          <p:cNvPr id="8" name="7 Rectángulo"/>
          <p:cNvSpPr/>
          <p:nvPr/>
        </p:nvSpPr>
        <p:spPr>
          <a:xfrm>
            <a:off x="5210619" y="4622939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00" dirty="0" smtClean="0"/>
              <a:t>Regulación de la válvula de expansión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16084629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39552" y="18864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DISPOSITIVOS DE INSTRUMENTACIÓN, CONTROL Y ADQUISICIÓN DE DATOS</a:t>
            </a:r>
            <a:endParaRPr lang="es-EC" b="1" dirty="0"/>
          </a:p>
        </p:txBody>
      </p:sp>
      <p:sp>
        <p:nvSpPr>
          <p:cNvPr id="9" name="8 Rectángulo"/>
          <p:cNvSpPr/>
          <p:nvPr/>
        </p:nvSpPr>
        <p:spPr>
          <a:xfrm>
            <a:off x="3563888" y="548680"/>
            <a:ext cx="160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TERMÓMETRO</a:t>
            </a:r>
            <a:endParaRPr lang="es-EC" b="1" dirty="0"/>
          </a:p>
        </p:txBody>
      </p:sp>
      <p:pic>
        <p:nvPicPr>
          <p:cNvPr id="10" name="9 Imagen">
            <a:hlinkClick r:id="rId2" action="ppaction://hlinkfil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2" y="836712"/>
            <a:ext cx="18288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627784" y="2060848"/>
            <a:ext cx="33843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Termostato utilizado para la adquisición de datos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87624" y="2348880"/>
            <a:ext cx="1508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PRESOSTATOS</a:t>
            </a:r>
            <a:endParaRPr lang="es-EC" b="1" dirty="0"/>
          </a:p>
        </p:txBody>
      </p:sp>
      <p:sp>
        <p:nvSpPr>
          <p:cNvPr id="12" name="11 Rectángulo"/>
          <p:cNvSpPr/>
          <p:nvPr/>
        </p:nvSpPr>
        <p:spPr>
          <a:xfrm>
            <a:off x="5076056" y="2420888"/>
            <a:ext cx="3065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TRANSDUCTORES DE PRESIÓN</a:t>
            </a:r>
            <a:endParaRPr lang="es-EC" b="1" dirty="0"/>
          </a:p>
        </p:txBody>
      </p:sp>
      <p:pic>
        <p:nvPicPr>
          <p:cNvPr id="13" name="12 Imagen">
            <a:hlinkClick r:id="rId4" action="ppaction://hlinkfile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44" y="2636912"/>
            <a:ext cx="3743661" cy="1468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13 Imagen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4128" y="2708920"/>
            <a:ext cx="2030680" cy="1547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1560" y="4149080"/>
            <a:ext cx="34563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100" dirty="0" err="1" smtClean="0" bmk="">
                <a:ea typeface="Times New Roman" pitchFamily="18" charset="0"/>
                <a:cs typeface="Times New Roman" pitchFamily="18" charset="0"/>
              </a:rPr>
              <a:t>Presostatos</a:t>
            </a:r>
            <a:r>
              <a:rPr lang="es-EC" sz="1100" dirty="0" smtClean="0" bmk="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utilizados para la adquisición de datos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220072" y="4365104"/>
            <a:ext cx="31683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Sensor utilizado para la adquisición de datos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347864" y="4581128"/>
            <a:ext cx="259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CONVERTIDOR DE DATOS</a:t>
            </a:r>
            <a:endParaRPr lang="es-EC" b="1" dirty="0"/>
          </a:p>
        </p:txBody>
      </p:sp>
      <p:pic>
        <p:nvPicPr>
          <p:cNvPr id="18" name="17 Imagen">
            <a:hlinkClick r:id="rId7" action="ppaction://hlinkfile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83768" y="4941168"/>
            <a:ext cx="4124325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81107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108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2958168"/>
            <a:ext cx="7416824" cy="101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3079" tIns="30470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PRUEBAS DE FUNCIONAMIENTO Y TOMA DE DATOS</a:t>
            </a:r>
            <a:endParaRPr kumimoji="0" lang="es-EC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572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41644399"/>
              </p:ext>
            </p:extLst>
          </p:nvPr>
        </p:nvGraphicFramePr>
        <p:xfrm>
          <a:off x="539552" y="1124744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15616" y="404664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SINTOMA </a:t>
            </a:r>
            <a:endParaRPr lang="es-EC" sz="2800" dirty="0"/>
          </a:p>
        </p:txBody>
      </p:sp>
      <p:sp>
        <p:nvSpPr>
          <p:cNvPr id="6" name="5 Rectángulo"/>
          <p:cNvSpPr/>
          <p:nvPr/>
        </p:nvSpPr>
        <p:spPr>
          <a:xfrm>
            <a:off x="5724128" y="404664"/>
            <a:ext cx="1070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FALLA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1949139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CONCLUSIONES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18714680"/>
              </p:ext>
            </p:extLst>
          </p:nvPr>
        </p:nvGraphicFramePr>
        <p:xfrm>
          <a:off x="395536" y="1268760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061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136661"/>
              </p:ext>
            </p:extLst>
          </p:nvPr>
        </p:nvGraphicFramePr>
        <p:xfrm>
          <a:off x="395536" y="404664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4428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704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01540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9549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3955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US" dirty="0" smtClean="0"/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665365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840159"/>
              </p:ext>
            </p:extLst>
          </p:nvPr>
        </p:nvGraphicFramePr>
        <p:xfrm>
          <a:off x="457200" y="404664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7170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UNIDAD CONDENSADORA </a:t>
            </a:r>
            <a:endParaRPr lang="es-EC" sz="3200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3384375" cy="266429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976" y="1124744"/>
            <a:ext cx="403208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553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CARGA TÉRMICA 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00817"/>
              </p:ext>
            </p:extLst>
          </p:nvPr>
        </p:nvGraphicFramePr>
        <p:xfrm>
          <a:off x="457200" y="1196752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8977313" y="3833009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800" dirty="0"/>
              <a:t>Carga térmica por equipos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052812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REQUERIMIENTOS PARA LAS CARGAS DE ENFRIAMIENTO</a:t>
            </a:r>
            <a:endParaRPr lang="es-EC" sz="32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556792"/>
            <a:ext cx="5372100" cy="5238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2276872"/>
            <a:ext cx="6736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atin typeface="+mj-lt"/>
              </a:rPr>
              <a:t>CARGA TÉRMICA POR LA ESTRUCTURA</a:t>
            </a:r>
            <a:endParaRPr lang="es-EC" sz="3200" b="1" dirty="0">
              <a:latin typeface="+mj-lt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284984"/>
            <a:ext cx="1728192" cy="40882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09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212976"/>
            <a:ext cx="1080120" cy="52054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38610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err="1"/>
              <a:t>Q</a:t>
            </a:r>
            <a:r>
              <a:rPr lang="es-EC" baseline="-25000" dirty="0" err="1"/>
              <a:t>e</a:t>
            </a:r>
            <a:r>
              <a:rPr lang="es-EC" dirty="0"/>
              <a:t>:	Carga térmica por estructura [w]</a:t>
            </a:r>
          </a:p>
          <a:p>
            <a:r>
              <a:rPr lang="es-EC" dirty="0"/>
              <a:t>U:	Coeficiente global de transferencia de calor [w/m</a:t>
            </a:r>
            <a:r>
              <a:rPr lang="es-EC" baseline="30000" dirty="0"/>
              <a:t>2</a:t>
            </a:r>
            <a:r>
              <a:rPr lang="es-EC" dirty="0"/>
              <a:t>K]</a:t>
            </a:r>
          </a:p>
          <a:p>
            <a:r>
              <a:rPr lang="es-EC" dirty="0"/>
              <a:t>A:	Superficie de transferencia de calor [m</a:t>
            </a:r>
            <a:r>
              <a:rPr lang="es-EC" baseline="30000" dirty="0"/>
              <a:t>2</a:t>
            </a:r>
            <a:r>
              <a:rPr lang="es-EC" dirty="0"/>
              <a:t>]</a:t>
            </a:r>
          </a:p>
          <a:p>
            <a:r>
              <a:rPr lang="es-EC" dirty="0"/>
              <a:t>ΔT:	Diferencia de temperatura entre el exterior e interior de la cámara.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4716016" y="4258766"/>
                <a:ext cx="4427984" cy="2554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/>
                  <a:t> 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>
                          <a:rPr lang="es-EC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C" i="1">
                            <a:latin typeface="Cambria Math"/>
                          </a:rPr>
                          <m:t>h𝑖</m:t>
                        </m:r>
                      </m:den>
                    </m:f>
                  </m:oMath>
                </a14:m>
                <a:r>
                  <a:rPr lang="es-EC" dirty="0"/>
                  <a:t>	: Coeficiente de convección de pared interior</a:t>
                </a:r>
              </a:p>
              <a:p>
                <a:r>
                  <a:rPr lang="es-EC" dirty="0"/>
                  <a:t>e</a:t>
                </a:r>
                <a:r>
                  <a:rPr lang="es-EC" baseline="-25000" dirty="0"/>
                  <a:t>x</a:t>
                </a:r>
                <a:r>
                  <a:rPr lang="es-EC" dirty="0"/>
                  <a:t>	: Espesor de la pared.</a:t>
                </a:r>
              </a:p>
              <a:p>
                <a:r>
                  <a:rPr lang="es-EC" dirty="0" err="1"/>
                  <a:t>K</a:t>
                </a:r>
                <a:r>
                  <a:rPr lang="es-EC" baseline="-25000" dirty="0" err="1"/>
                  <a:t>x</a:t>
                </a:r>
                <a:r>
                  <a:rPr lang="es-EC" dirty="0"/>
                  <a:t>	: Coeficiente de conductividad térmica.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>
                          <a:rPr lang="es-EC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C" i="1">
                            <a:latin typeface="Cambria Math"/>
                          </a:rPr>
                          <m:t>h𝑜</m:t>
                        </m:r>
                      </m:den>
                    </m:f>
                  </m:oMath>
                </a14:m>
                <a:r>
                  <a:rPr lang="es-EC" dirty="0"/>
                  <a:t>	: Coeficiente de convección de pared exterior</a:t>
                </a:r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58766"/>
                <a:ext cx="4427984" cy="25546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40" b="-286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1115616" y="2852936"/>
            <a:ext cx="29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</a:t>
            </a:r>
            <a:r>
              <a:rPr lang="es-EC" dirty="0" smtClean="0"/>
              <a:t>antidad </a:t>
            </a:r>
            <a:r>
              <a:rPr lang="es-EC" dirty="0"/>
              <a:t>de calor transmitida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572000" y="2852936"/>
            <a:ext cx="410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Coeficiente total </a:t>
            </a:r>
            <a:r>
              <a:rPr lang="es-EC" dirty="0"/>
              <a:t>de </a:t>
            </a:r>
            <a:r>
              <a:rPr lang="es-EC" dirty="0" smtClean="0"/>
              <a:t>transferencia de calor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13735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59832" y="11953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+mj-lt"/>
              </a:rPr>
              <a:t>VARIABLES DE DISEÑO</a:t>
            </a:r>
            <a:endParaRPr lang="es-EC" sz="3200" b="1" dirty="0">
              <a:latin typeface="+mj-lt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63688" y="911622"/>
            <a:ext cx="55446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Temperatura de congelamiento:		-10°C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Temperatura exterior:		25°C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Tipo de aislamiento:		Poliuretano expandido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Tipo de material de la cámara:	Madera/Aislante/Metal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060848"/>
            <a:ext cx="1028700" cy="30480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492896"/>
            <a:ext cx="981075" cy="314325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924944"/>
            <a:ext cx="864096" cy="360951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843808" y="1988840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Madera: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483768" y="2492896"/>
            <a:ext cx="1656184" cy="2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Poliuretano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0.45 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627784" y="2924944"/>
            <a:ext cx="1331640" cy="2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Metal: 3/8 in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55576" y="335699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>
                <a:latin typeface="+mj-lt"/>
              </a:rPr>
              <a:t>DIMENSIONES  DE LA UNIDAD DE CONGELAMIENTO</a:t>
            </a:r>
            <a:endParaRPr lang="es-EC" sz="2800" dirty="0">
              <a:latin typeface="+mj-lt"/>
            </a:endParaRPr>
          </a:p>
        </p:txBody>
      </p:sp>
      <p:pic>
        <p:nvPicPr>
          <p:cNvPr id="13" name="12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3816424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220072" y="3861048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Ancho:		0.680 [m]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Alto:			0.400[m]	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Profundidad:  	0.440 [m]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Espesor:		0.040 [m]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076056" y="4869160"/>
            <a:ext cx="12961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Madera: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       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869160"/>
            <a:ext cx="1417658" cy="360040"/>
          </a:xfrm>
          <a:prstGeom prst="rect">
            <a:avLst/>
          </a:prstGeom>
          <a:noFill/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788024" y="5301208"/>
            <a:ext cx="1656184" cy="2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Poliuretano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0.45 in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301208"/>
            <a:ext cx="1181381" cy="360040"/>
          </a:xfrm>
          <a:prstGeom prst="rect">
            <a:avLst/>
          </a:prstGeom>
          <a:noFill/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860032" y="5733256"/>
            <a:ext cx="1403648" cy="46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Metal: 3/8 in        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805264"/>
            <a:ext cx="1136376" cy="36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208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32656"/>
            <a:ext cx="1692188" cy="81551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1466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340768"/>
            <a:ext cx="1584176" cy="36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916832"/>
            <a:ext cx="1500222" cy="3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539552" y="234888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Cálculo de la conductancia térmica del vidrio</a:t>
            </a:r>
            <a:endParaRPr lang="es-EC" b="1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708920"/>
            <a:ext cx="397409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827584" y="364502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Cálculo del coeficiente de </a:t>
            </a:r>
            <a:r>
              <a:rPr lang="es-EC" b="1" dirty="0"/>
              <a:t>transferencia de </a:t>
            </a:r>
            <a:r>
              <a:rPr lang="es-EC" b="1" dirty="0" smtClean="0"/>
              <a:t>calor</a:t>
            </a:r>
            <a:endParaRPr lang="es-EC" b="1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077072"/>
            <a:ext cx="1728192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869159"/>
            <a:ext cx="1656184" cy="5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2698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1244</Words>
  <Application>Microsoft Office PowerPoint</Application>
  <PresentationFormat>Presentación en pantalla (4:3)</PresentationFormat>
  <Paragraphs>244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Tema de Office</vt:lpstr>
      <vt:lpstr>1_Tema de Office</vt:lpstr>
      <vt:lpstr>2_Tema de Office</vt:lpstr>
      <vt:lpstr>Presentación de PowerPoint</vt:lpstr>
      <vt:lpstr>DEFINICIÓN DEL PROBLEMA</vt:lpstr>
      <vt:lpstr>Presentación de PowerPoint</vt:lpstr>
      <vt:lpstr>Presentación de PowerPoint</vt:lpstr>
      <vt:lpstr>UNIDAD CONDENSADORA </vt:lpstr>
      <vt:lpstr>CARGA TÉRMICA </vt:lpstr>
      <vt:lpstr>REQUERIMIENTOS PARA LAS CARGAS DE ENFRIAMIENTO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1</dc:title>
  <dc:creator>JEFFERSON</dc:creator>
  <cp:lastModifiedBy>JEFFERSON</cp:lastModifiedBy>
  <cp:revision>86</cp:revision>
  <dcterms:created xsi:type="dcterms:W3CDTF">2012-07-04T01:14:40Z</dcterms:created>
  <dcterms:modified xsi:type="dcterms:W3CDTF">2012-07-20T06:34:16Z</dcterms:modified>
</cp:coreProperties>
</file>