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59"/>
  </p:notesMasterIdLst>
  <p:sldIdLst>
    <p:sldId id="346" r:id="rId2"/>
    <p:sldId id="334" r:id="rId3"/>
    <p:sldId id="335" r:id="rId4"/>
    <p:sldId id="336" r:id="rId5"/>
    <p:sldId id="337" r:id="rId6"/>
    <p:sldId id="368" r:id="rId7"/>
    <p:sldId id="338" r:id="rId8"/>
    <p:sldId id="340" r:id="rId9"/>
    <p:sldId id="369" r:id="rId10"/>
    <p:sldId id="341" r:id="rId11"/>
    <p:sldId id="342" r:id="rId12"/>
    <p:sldId id="343" r:id="rId13"/>
    <p:sldId id="370" r:id="rId14"/>
    <p:sldId id="345" r:id="rId15"/>
    <p:sldId id="258" r:id="rId16"/>
    <p:sldId id="371" r:id="rId17"/>
    <p:sldId id="323" r:id="rId18"/>
    <p:sldId id="324" r:id="rId19"/>
    <p:sldId id="302" r:id="rId20"/>
    <p:sldId id="268" r:id="rId21"/>
    <p:sldId id="275" r:id="rId22"/>
    <p:sldId id="278" r:id="rId23"/>
    <p:sldId id="277" r:id="rId24"/>
    <p:sldId id="281" r:id="rId25"/>
    <p:sldId id="287" r:id="rId26"/>
    <p:sldId id="372" r:id="rId27"/>
    <p:sldId id="288" r:id="rId28"/>
    <p:sldId id="289" r:id="rId29"/>
    <p:sldId id="326" r:id="rId30"/>
    <p:sldId id="329" r:id="rId31"/>
    <p:sldId id="330" r:id="rId32"/>
    <p:sldId id="332" r:id="rId33"/>
    <p:sldId id="373" r:id="rId34"/>
    <p:sldId id="374" r:id="rId35"/>
    <p:sldId id="375" r:id="rId36"/>
    <p:sldId id="376" r:id="rId37"/>
    <p:sldId id="377" r:id="rId38"/>
    <p:sldId id="379" r:id="rId39"/>
    <p:sldId id="380" r:id="rId40"/>
    <p:sldId id="381" r:id="rId41"/>
    <p:sldId id="382" r:id="rId42"/>
    <p:sldId id="385" r:id="rId43"/>
    <p:sldId id="383" r:id="rId44"/>
    <p:sldId id="386" r:id="rId45"/>
    <p:sldId id="387" r:id="rId46"/>
    <p:sldId id="388" r:id="rId47"/>
    <p:sldId id="389" r:id="rId48"/>
    <p:sldId id="391" r:id="rId49"/>
    <p:sldId id="390" r:id="rId50"/>
    <p:sldId id="392" r:id="rId51"/>
    <p:sldId id="393" r:id="rId52"/>
    <p:sldId id="396" r:id="rId53"/>
    <p:sldId id="360" r:id="rId54"/>
    <p:sldId id="361" r:id="rId55"/>
    <p:sldId id="362" r:id="rId56"/>
    <p:sldId id="395" r:id="rId57"/>
    <p:sldId id="367" r:id="rId5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3EE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Comunicaci&#243;n%20de%20Resultados.xlsx" TargetMode="External"/><Relationship Id="rId2" Type="http://schemas.openxmlformats.org/officeDocument/2006/relationships/hyperlink" Target="Planificaci&#243;n%20Especifica.xlsx" TargetMode="External"/><Relationship Id="rId1" Type="http://schemas.openxmlformats.org/officeDocument/2006/relationships/hyperlink" Target="Planificaci&#243;n%20Preliminar.xlsx" TargetMode="External"/><Relationship Id="rId4" Type="http://schemas.openxmlformats.org/officeDocument/2006/relationships/hyperlink" Target="Seguimiento%20y%20Monitoreo.xlsx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A7A01-FA9D-4730-988D-3701C95A639B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1802943-5DD0-4923-89C6-FFBFD2530CB6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PUBLICIDAD Y COMUNICACIÓN CON EL CLIENTE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7A21AD62-9185-4A30-976C-C9B76C0972AB}" type="parTrans" cxnId="{48EA3F0D-43B8-42C8-8D0B-34A672017BF9}">
      <dgm:prSet/>
      <dgm:spPr/>
      <dgm:t>
        <a:bodyPr/>
        <a:lstStyle/>
        <a:p>
          <a:endParaRPr lang="es-EC"/>
        </a:p>
      </dgm:t>
    </dgm:pt>
    <dgm:pt modelId="{80109237-6817-49BC-A8CE-501DCECED073}" type="sibTrans" cxnId="{48EA3F0D-43B8-42C8-8D0B-34A672017BF9}">
      <dgm:prSet/>
      <dgm:spPr/>
      <dgm:t>
        <a:bodyPr/>
        <a:lstStyle/>
        <a:p>
          <a:endParaRPr lang="es-EC"/>
        </a:p>
      </dgm:t>
    </dgm:pt>
    <dgm:pt modelId="{AF54D867-2A00-41D5-A439-DED4C8639B4E}">
      <dgm:prSet phldrT="[Texto]" custT="1"/>
      <dgm:spPr/>
      <dgm:t>
        <a:bodyPr/>
        <a:lstStyle/>
        <a:p>
          <a:endParaRPr lang="es-EC" sz="1050" dirty="0" smtClean="0">
            <a:latin typeface="Arial" pitchFamily="34" charset="0"/>
            <a:cs typeface="Arial" pitchFamily="34" charset="0"/>
          </a:endParaRPr>
        </a:p>
        <a:p>
          <a:r>
            <a:rPr lang="es-ES" sz="1800" dirty="0" smtClean="0">
              <a:latin typeface="Arial" pitchFamily="34" charset="0"/>
              <a:cs typeface="Arial" pitchFamily="34" charset="0"/>
            </a:rPr>
            <a:t>Hacerse conocer en el mercado o para posicionar un producto o servicio entre los potenciales consumidores.</a:t>
          </a:r>
          <a:endParaRPr lang="es-EC" sz="1800" dirty="0" smtClean="0">
            <a:latin typeface="Arial" pitchFamily="34" charset="0"/>
            <a:cs typeface="Arial" pitchFamily="34" charset="0"/>
          </a:endParaRPr>
        </a:p>
      </dgm:t>
    </dgm:pt>
    <dgm:pt modelId="{DF57559F-4CBC-48FB-8F4E-CAD55D90759D}" type="parTrans" cxnId="{52C09EF0-4374-40D8-B366-A0B492DE550C}">
      <dgm:prSet/>
      <dgm:spPr/>
      <dgm:t>
        <a:bodyPr/>
        <a:lstStyle/>
        <a:p>
          <a:endParaRPr lang="es-EC"/>
        </a:p>
      </dgm:t>
    </dgm:pt>
    <dgm:pt modelId="{3EB044FE-0542-449B-BD09-9B66C44C311D}" type="sibTrans" cxnId="{52C09EF0-4374-40D8-B366-A0B492DE550C}">
      <dgm:prSet/>
      <dgm:spPr/>
      <dgm:t>
        <a:bodyPr/>
        <a:lstStyle/>
        <a:p>
          <a:endParaRPr lang="es-EC"/>
        </a:p>
      </dgm:t>
    </dgm:pt>
    <dgm:pt modelId="{5B4614B3-9322-48DE-9956-AE874B5A8209}">
      <dgm:prSet phldrT="[Texto]" custT="1"/>
      <dgm:spPr/>
      <dgm:t>
        <a:bodyPr/>
        <a:lstStyle/>
        <a:p>
          <a:endParaRPr lang="es-ES" sz="1400" dirty="0" smtClean="0">
            <a:latin typeface="Arial" pitchFamily="34" charset="0"/>
            <a:cs typeface="Arial" pitchFamily="34" charset="0"/>
          </a:endParaRPr>
        </a:p>
        <a:p>
          <a:r>
            <a:rPr lang="es-ES" sz="1700" dirty="0" smtClean="0">
              <a:latin typeface="Arial" pitchFamily="34" charset="0"/>
              <a:cs typeface="Arial" pitchFamily="34" charset="0"/>
            </a:rPr>
            <a:t>A través de la investigación, el análisis y el estudio del mercado, se puede desarrollar un mensaje adecuado para el público el cual es difundido a través de los medios de comunicación.</a:t>
          </a:r>
          <a:endParaRPr lang="es-EC" sz="1700" dirty="0">
            <a:latin typeface="Arial" pitchFamily="34" charset="0"/>
            <a:cs typeface="Arial" pitchFamily="34" charset="0"/>
          </a:endParaRPr>
        </a:p>
      </dgm:t>
    </dgm:pt>
    <dgm:pt modelId="{750A2467-56ED-4DB3-9175-ADBC38CBD623}" type="parTrans" cxnId="{490CE735-DACE-48BB-8ED2-8B489FA9B303}">
      <dgm:prSet/>
      <dgm:spPr/>
      <dgm:t>
        <a:bodyPr/>
        <a:lstStyle/>
        <a:p>
          <a:endParaRPr lang="es-EC"/>
        </a:p>
      </dgm:t>
    </dgm:pt>
    <dgm:pt modelId="{C111BB66-A5FF-48CD-8DB2-4F7B7AA3A6F8}" type="sibTrans" cxnId="{490CE735-DACE-48BB-8ED2-8B489FA9B303}">
      <dgm:prSet/>
      <dgm:spPr/>
      <dgm:t>
        <a:bodyPr/>
        <a:lstStyle/>
        <a:p>
          <a:endParaRPr lang="es-EC"/>
        </a:p>
      </dgm:t>
    </dgm:pt>
    <dgm:pt modelId="{3CE20D91-ED0B-43A1-88F8-4419F5F7ADA5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Para entregar un servicio de calidad, oportuno y satisfactorio es necesario contar con personal capacitado, tecnología y materiales de última generación.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3F5E6314-F0CB-4636-8137-69C15BF94B7F}" type="parTrans" cxnId="{B6825145-68DC-455E-A996-247A079A30EA}">
      <dgm:prSet/>
      <dgm:spPr/>
      <dgm:t>
        <a:bodyPr/>
        <a:lstStyle/>
        <a:p>
          <a:endParaRPr lang="es-EC"/>
        </a:p>
      </dgm:t>
    </dgm:pt>
    <dgm:pt modelId="{837029B3-1813-42C6-B250-0F1D5E77AC10}" type="sibTrans" cxnId="{B6825145-68DC-455E-A996-247A079A30EA}">
      <dgm:prSet/>
      <dgm:spPr/>
      <dgm:t>
        <a:bodyPr/>
        <a:lstStyle/>
        <a:p>
          <a:endParaRPr lang="es-EC"/>
        </a:p>
      </dgm:t>
    </dgm:pt>
    <dgm:pt modelId="{411B78BD-FFC7-42F3-9803-C41893E5B3AD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Anteriormente no existían mecanismos de evaluación en la ejecución de procesos, ni en el seguimiento de políticas y estrategias establecidas. 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A1BB2322-3388-4787-B168-DFCDB0C3D760}" type="parTrans" cxnId="{DA618117-22E9-414F-AC9A-EFD9F6A3CFD4}">
      <dgm:prSet/>
      <dgm:spPr/>
      <dgm:t>
        <a:bodyPr/>
        <a:lstStyle/>
        <a:p>
          <a:endParaRPr lang="es-EC"/>
        </a:p>
      </dgm:t>
    </dgm:pt>
    <dgm:pt modelId="{BB1D52F1-17FA-44BA-A8D4-C15F95F42E42}" type="sibTrans" cxnId="{DA618117-22E9-414F-AC9A-EFD9F6A3CFD4}">
      <dgm:prSet/>
      <dgm:spPr/>
      <dgm:t>
        <a:bodyPr/>
        <a:lstStyle/>
        <a:p>
          <a:endParaRPr lang="es-EC"/>
        </a:p>
      </dgm:t>
    </dgm:pt>
    <dgm:pt modelId="{1C61C6C9-D771-4B3D-BC4A-D9BC2A463856}" type="pres">
      <dgm:prSet presAssocID="{D80A7A01-FA9D-4730-988D-3701C95A63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E6DA66-B2E8-4E23-8997-32F503549B4D}" type="pres">
      <dgm:prSet presAssocID="{D80A7A01-FA9D-4730-988D-3701C95A639B}" presName="matrix" presStyleCnt="0"/>
      <dgm:spPr/>
      <dgm:t>
        <a:bodyPr/>
        <a:lstStyle/>
        <a:p>
          <a:endParaRPr lang="es-EC"/>
        </a:p>
      </dgm:t>
    </dgm:pt>
    <dgm:pt modelId="{56A48A03-A2FC-4B54-B872-5150F4DABA3E}" type="pres">
      <dgm:prSet presAssocID="{D80A7A01-FA9D-4730-988D-3701C95A639B}" presName="tile1" presStyleLbl="node1" presStyleIdx="0" presStyleCnt="4"/>
      <dgm:spPr/>
      <dgm:t>
        <a:bodyPr/>
        <a:lstStyle/>
        <a:p>
          <a:endParaRPr lang="es-EC"/>
        </a:p>
      </dgm:t>
    </dgm:pt>
    <dgm:pt modelId="{F39EB42B-217D-4102-BF61-41AC70103A06}" type="pres">
      <dgm:prSet presAssocID="{D80A7A01-FA9D-4730-988D-3701C95A63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3DFB0D-A113-4F1D-947C-757B2C258674}" type="pres">
      <dgm:prSet presAssocID="{D80A7A01-FA9D-4730-988D-3701C95A639B}" presName="tile2" presStyleLbl="node1" presStyleIdx="1" presStyleCnt="4" custLinFactNeighborX="15477" custLinFactNeighborY="-3544"/>
      <dgm:spPr/>
      <dgm:t>
        <a:bodyPr/>
        <a:lstStyle/>
        <a:p>
          <a:endParaRPr lang="es-EC"/>
        </a:p>
      </dgm:t>
    </dgm:pt>
    <dgm:pt modelId="{CE47FB28-F5D0-4640-AA85-B54183296785}" type="pres">
      <dgm:prSet presAssocID="{D80A7A01-FA9D-4730-988D-3701C95A63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B9EB0-18E4-4673-BC31-5D84CD3EA492}" type="pres">
      <dgm:prSet presAssocID="{D80A7A01-FA9D-4730-988D-3701C95A639B}" presName="tile3" presStyleLbl="node1" presStyleIdx="2" presStyleCnt="4" custLinFactNeighborY="-1562"/>
      <dgm:spPr/>
      <dgm:t>
        <a:bodyPr/>
        <a:lstStyle/>
        <a:p>
          <a:endParaRPr lang="es-EC"/>
        </a:p>
      </dgm:t>
    </dgm:pt>
    <dgm:pt modelId="{67437908-9AE0-4ACF-A13E-7FAFA7A1DF57}" type="pres">
      <dgm:prSet presAssocID="{D80A7A01-FA9D-4730-988D-3701C95A63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5A0451-7987-44B0-86AB-6ADC070646F0}" type="pres">
      <dgm:prSet presAssocID="{D80A7A01-FA9D-4730-988D-3701C95A639B}" presName="tile4" presStyleLbl="node1" presStyleIdx="3" presStyleCnt="4" custLinFactNeighborX="971" custLinFactNeighborY="-1562"/>
      <dgm:spPr/>
      <dgm:t>
        <a:bodyPr/>
        <a:lstStyle/>
        <a:p>
          <a:endParaRPr lang="es-EC"/>
        </a:p>
      </dgm:t>
    </dgm:pt>
    <dgm:pt modelId="{ACC6FDBA-E010-44D2-BCC4-2B5816BADCA9}" type="pres">
      <dgm:prSet presAssocID="{D80A7A01-FA9D-4730-988D-3701C95A63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253D71-F1E7-4496-9B8E-B7EF07206392}" type="pres">
      <dgm:prSet presAssocID="{D80A7A01-FA9D-4730-988D-3701C95A639B}" presName="centerTile" presStyleLbl="fgShp" presStyleIdx="0" presStyleCnt="1" custScaleX="12456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B6825145-68DC-455E-A996-247A079A30EA}" srcId="{71802943-5DD0-4923-89C6-FFBFD2530CB6}" destId="{3CE20D91-ED0B-43A1-88F8-4419F5F7ADA5}" srcOrd="2" destOrd="0" parTransId="{3F5E6314-F0CB-4636-8137-69C15BF94B7F}" sibTransId="{837029B3-1813-42C6-B250-0F1D5E77AC10}"/>
    <dgm:cxn modelId="{7B247592-2B82-4A77-8754-8973C5F25AC1}" type="presOf" srcId="{5B4614B3-9322-48DE-9956-AE874B5A8209}" destId="{CE47FB28-F5D0-4640-AA85-B54183296785}" srcOrd="1" destOrd="0" presId="urn:microsoft.com/office/officeart/2005/8/layout/matrix1"/>
    <dgm:cxn modelId="{DA14DBCB-A36A-411F-B144-982220350B01}" type="presOf" srcId="{D80A7A01-FA9D-4730-988D-3701C95A639B}" destId="{1C61C6C9-D771-4B3D-BC4A-D9BC2A463856}" srcOrd="0" destOrd="0" presId="urn:microsoft.com/office/officeart/2005/8/layout/matrix1"/>
    <dgm:cxn modelId="{2F006BFE-B287-4B4F-8B9D-55F971C5B84D}" type="presOf" srcId="{5B4614B3-9322-48DE-9956-AE874B5A8209}" destId="{DF3DFB0D-A113-4F1D-947C-757B2C258674}" srcOrd="0" destOrd="0" presId="urn:microsoft.com/office/officeart/2005/8/layout/matrix1"/>
    <dgm:cxn modelId="{52C09EF0-4374-40D8-B366-A0B492DE550C}" srcId="{71802943-5DD0-4923-89C6-FFBFD2530CB6}" destId="{AF54D867-2A00-41D5-A439-DED4C8639B4E}" srcOrd="0" destOrd="0" parTransId="{DF57559F-4CBC-48FB-8F4E-CAD55D90759D}" sibTransId="{3EB044FE-0542-449B-BD09-9B66C44C311D}"/>
    <dgm:cxn modelId="{75129557-CF73-41D7-B814-6A40E77204E0}" type="presOf" srcId="{3CE20D91-ED0B-43A1-88F8-4419F5F7ADA5}" destId="{67437908-9AE0-4ACF-A13E-7FAFA7A1DF57}" srcOrd="1" destOrd="0" presId="urn:microsoft.com/office/officeart/2005/8/layout/matrix1"/>
    <dgm:cxn modelId="{E590C7DA-D393-470F-8CE5-2D81FFC367CD}" type="presOf" srcId="{71802943-5DD0-4923-89C6-FFBFD2530CB6}" destId="{45253D71-F1E7-4496-9B8E-B7EF07206392}" srcOrd="0" destOrd="0" presId="urn:microsoft.com/office/officeart/2005/8/layout/matrix1"/>
    <dgm:cxn modelId="{02C0873A-6A0E-4019-9C67-C85E92380BD6}" type="presOf" srcId="{411B78BD-FFC7-42F3-9803-C41893E5B3AD}" destId="{EB5A0451-7987-44B0-86AB-6ADC070646F0}" srcOrd="0" destOrd="0" presId="urn:microsoft.com/office/officeart/2005/8/layout/matrix1"/>
    <dgm:cxn modelId="{DA618117-22E9-414F-AC9A-EFD9F6A3CFD4}" srcId="{71802943-5DD0-4923-89C6-FFBFD2530CB6}" destId="{411B78BD-FFC7-42F3-9803-C41893E5B3AD}" srcOrd="3" destOrd="0" parTransId="{A1BB2322-3388-4787-B168-DFCDB0C3D760}" sibTransId="{BB1D52F1-17FA-44BA-A8D4-C15F95F42E42}"/>
    <dgm:cxn modelId="{B31AAD42-DEF3-47E6-A0B8-9F952F66D37B}" type="presOf" srcId="{411B78BD-FFC7-42F3-9803-C41893E5B3AD}" destId="{ACC6FDBA-E010-44D2-BCC4-2B5816BADCA9}" srcOrd="1" destOrd="0" presId="urn:microsoft.com/office/officeart/2005/8/layout/matrix1"/>
    <dgm:cxn modelId="{AA5E1219-A4C8-4933-B417-A8BE9C82517F}" type="presOf" srcId="{AF54D867-2A00-41D5-A439-DED4C8639B4E}" destId="{F39EB42B-217D-4102-BF61-41AC70103A06}" srcOrd="1" destOrd="0" presId="urn:microsoft.com/office/officeart/2005/8/layout/matrix1"/>
    <dgm:cxn modelId="{490CE735-DACE-48BB-8ED2-8B489FA9B303}" srcId="{71802943-5DD0-4923-89C6-FFBFD2530CB6}" destId="{5B4614B3-9322-48DE-9956-AE874B5A8209}" srcOrd="1" destOrd="0" parTransId="{750A2467-56ED-4DB3-9175-ADBC38CBD623}" sibTransId="{C111BB66-A5FF-48CD-8DB2-4F7B7AA3A6F8}"/>
    <dgm:cxn modelId="{48EA3F0D-43B8-42C8-8D0B-34A672017BF9}" srcId="{D80A7A01-FA9D-4730-988D-3701C95A639B}" destId="{71802943-5DD0-4923-89C6-FFBFD2530CB6}" srcOrd="0" destOrd="0" parTransId="{7A21AD62-9185-4A30-976C-C9B76C0972AB}" sibTransId="{80109237-6817-49BC-A8CE-501DCECED073}"/>
    <dgm:cxn modelId="{7EFC755E-2CF7-4A0C-80C5-3644FF45FA23}" type="presOf" srcId="{3CE20D91-ED0B-43A1-88F8-4419F5F7ADA5}" destId="{498B9EB0-18E4-4673-BC31-5D84CD3EA492}" srcOrd="0" destOrd="0" presId="urn:microsoft.com/office/officeart/2005/8/layout/matrix1"/>
    <dgm:cxn modelId="{85D3F8FB-73BB-40B9-AF3C-901528FBD312}" type="presOf" srcId="{AF54D867-2A00-41D5-A439-DED4C8639B4E}" destId="{56A48A03-A2FC-4B54-B872-5150F4DABA3E}" srcOrd="0" destOrd="0" presId="urn:microsoft.com/office/officeart/2005/8/layout/matrix1"/>
    <dgm:cxn modelId="{09A76B4F-999C-4362-A8D9-E9D5BA9E313F}" type="presParOf" srcId="{1C61C6C9-D771-4B3D-BC4A-D9BC2A463856}" destId="{C6E6DA66-B2E8-4E23-8997-32F503549B4D}" srcOrd="0" destOrd="0" presId="urn:microsoft.com/office/officeart/2005/8/layout/matrix1"/>
    <dgm:cxn modelId="{85036C8C-90FB-48B4-B873-4CCCF8228828}" type="presParOf" srcId="{C6E6DA66-B2E8-4E23-8997-32F503549B4D}" destId="{56A48A03-A2FC-4B54-B872-5150F4DABA3E}" srcOrd="0" destOrd="0" presId="urn:microsoft.com/office/officeart/2005/8/layout/matrix1"/>
    <dgm:cxn modelId="{058A80F6-CB3A-41C9-B303-52FAD2FDCB11}" type="presParOf" srcId="{C6E6DA66-B2E8-4E23-8997-32F503549B4D}" destId="{F39EB42B-217D-4102-BF61-41AC70103A06}" srcOrd="1" destOrd="0" presId="urn:microsoft.com/office/officeart/2005/8/layout/matrix1"/>
    <dgm:cxn modelId="{283E11A9-360A-4E93-AFC4-83A7A97F3BEA}" type="presParOf" srcId="{C6E6DA66-B2E8-4E23-8997-32F503549B4D}" destId="{DF3DFB0D-A113-4F1D-947C-757B2C258674}" srcOrd="2" destOrd="0" presId="urn:microsoft.com/office/officeart/2005/8/layout/matrix1"/>
    <dgm:cxn modelId="{1011A3AF-6CD5-4EF7-8365-E01A670C609A}" type="presParOf" srcId="{C6E6DA66-B2E8-4E23-8997-32F503549B4D}" destId="{CE47FB28-F5D0-4640-AA85-B54183296785}" srcOrd="3" destOrd="0" presId="urn:microsoft.com/office/officeart/2005/8/layout/matrix1"/>
    <dgm:cxn modelId="{D5F2B43E-6109-4543-A196-B676373D9772}" type="presParOf" srcId="{C6E6DA66-B2E8-4E23-8997-32F503549B4D}" destId="{498B9EB0-18E4-4673-BC31-5D84CD3EA492}" srcOrd="4" destOrd="0" presId="urn:microsoft.com/office/officeart/2005/8/layout/matrix1"/>
    <dgm:cxn modelId="{C1F58269-0B9C-4A88-AA04-CC448196814B}" type="presParOf" srcId="{C6E6DA66-B2E8-4E23-8997-32F503549B4D}" destId="{67437908-9AE0-4ACF-A13E-7FAFA7A1DF57}" srcOrd="5" destOrd="0" presId="urn:microsoft.com/office/officeart/2005/8/layout/matrix1"/>
    <dgm:cxn modelId="{0230D39B-1ED8-4231-8047-6D98E3B359DD}" type="presParOf" srcId="{C6E6DA66-B2E8-4E23-8997-32F503549B4D}" destId="{EB5A0451-7987-44B0-86AB-6ADC070646F0}" srcOrd="6" destOrd="0" presId="urn:microsoft.com/office/officeart/2005/8/layout/matrix1"/>
    <dgm:cxn modelId="{2E7A96EF-0C1A-4BF7-ADB2-E2D44FE94ED0}" type="presParOf" srcId="{C6E6DA66-B2E8-4E23-8997-32F503549B4D}" destId="{ACC6FDBA-E010-44D2-BCC4-2B5816BADCA9}" srcOrd="7" destOrd="0" presId="urn:microsoft.com/office/officeart/2005/8/layout/matrix1"/>
    <dgm:cxn modelId="{C81AC6C6-3FC8-4116-8711-8B7167F64F3B}" type="presParOf" srcId="{1C61C6C9-D771-4B3D-BC4A-D9BC2A463856}" destId="{45253D71-F1E7-4496-9B8E-B7EF07206392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7190D4-2B5C-4C07-B341-D732DE0B4F6C}" type="doc">
      <dgm:prSet loTypeId="urn:microsoft.com/office/officeart/2005/8/layout/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1C8C75B-F6CD-4873-9629-B35DD00C5B0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SUFICIENTE</a:t>
          </a:r>
          <a:endParaRPr lang="es-EC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A1C389E5-3B6A-4D3F-8666-AC27F6DBD933}" type="parTrans" cxnId="{F691493C-3093-4943-BA81-4AA7B1F973EE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42B096C-FA98-45E1-AA60-8E3DE29BAAB8}" type="sibTrans" cxnId="{F691493C-3093-4943-BA81-4AA7B1F973E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3EB598B-43D0-419E-97EC-E0208AF3740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La cantidad necesaria.</a:t>
          </a:r>
          <a:endParaRPr lang="es-EC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04236B54-7CB4-49E0-8CCE-5D0A4FE594A6}" type="parTrans" cxnId="{8F9209E3-815E-4CCF-A09E-609B87011540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26F7C4C-F9B7-428A-A823-B7AC3ECCE934}" type="sibTrans" cxnId="{8F9209E3-815E-4CCF-A09E-609B87011540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E921AD6-A777-4A4D-8BA6-19C5436394D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COMPETENTE</a:t>
          </a:r>
          <a:endParaRPr lang="es-EC" sz="13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C7559DFD-04CD-4CA0-8112-7DAC5D234F83}" type="parTrans" cxnId="{17548BA4-62FD-4D64-9266-EDF363B4CBD7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4F95D45-C43E-491C-9BE3-5FA0401A5A57}" type="sibTrans" cxnId="{17548BA4-62FD-4D64-9266-EDF363B4CBD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595231A-B2F3-4EAF-9A7C-626D8C1B9DD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La calidad necesaria.</a:t>
          </a:r>
          <a:endParaRPr lang="es-EC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609EE0DC-4EC5-44B3-A2C3-0CFD2DD40210}" type="parTrans" cxnId="{FBAA9C6D-FDC7-4994-9163-C1D264A06825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32E9F7C-2187-40F9-AF98-97DA4EBBEDD8}" type="sibTrans" cxnId="{FBAA9C6D-FDC7-4994-9163-C1D264A06825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683FC37-A6F8-40D1-A1A2-88FB77526B6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PERTINENTE</a:t>
          </a:r>
          <a:endParaRPr lang="es-EC" sz="13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0746E660-AF02-448E-8745-90262971FE55}" type="parTrans" cxnId="{A507FD4C-250C-41AA-9DFD-307C9FC38EAB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9626D69-12D2-43A4-B7E1-FCEC06E983E6}" type="sibTrans" cxnId="{A507FD4C-250C-41AA-9DFD-307C9FC38EA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1E88BF9-397E-4FE6-BB03-A944317345A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Que tenga relación con lo que desea sustentar.</a:t>
          </a:r>
          <a:endParaRPr lang="es-EC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A8506CC2-3179-4F20-8900-4B96392B5D6B}" type="parTrans" cxnId="{B4691B90-31FE-4072-86CE-A7397BB515FA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6519A8E-21DA-465C-9838-E98C53D7E848}" type="sibTrans" cxnId="{B4691B90-31FE-4072-86CE-A7397BB515FA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5E89E88-4096-4557-A00D-646174E89C6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RELEVANTE</a:t>
          </a:r>
          <a:endParaRPr lang="es-EC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1C91AF87-447F-46A5-9231-35FB5350DD2A}" type="parTrans" cxnId="{9AC15A05-C64C-45FE-89F0-9F156D05D27D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9F85EAA-A214-40E7-97E3-CCBFD5DFE805}" type="sibTrans" cxnId="{9AC15A05-C64C-45FE-89F0-9F156D05D27D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1371D7C-B25C-459B-93ED-4DADA75B7D47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Relevante con relación al objetivo de la auditoría.</a:t>
          </a:r>
          <a:endParaRPr lang="es-EC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8BF35155-9F5A-4B1E-B80D-E619722EE6B0}" type="parTrans" cxnId="{5233C146-CD36-4C1E-8B88-314CD563D3B4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264E107-A454-4598-9513-E96DEA791F07}" type="sibTrans" cxnId="{5233C146-CD36-4C1E-8B88-314CD563D3B4}">
      <dgm:prSet/>
      <dgm:spPr/>
      <dgm:t>
        <a:bodyPr/>
        <a:lstStyle/>
        <a:p>
          <a:endParaRPr lang="es-EC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771421F-631C-46E6-A6A3-A959E9176FF4}" type="pres">
      <dgm:prSet presAssocID="{A67190D4-2B5C-4C07-B341-D732DE0B4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5C30E5-85F6-4E13-95F1-BBE2058EBE74}" type="pres">
      <dgm:prSet presAssocID="{C1C8C75B-F6CD-4873-9629-B35DD00C5B02}" presName="composite" presStyleCnt="0"/>
      <dgm:spPr/>
      <dgm:t>
        <a:bodyPr/>
        <a:lstStyle/>
        <a:p>
          <a:endParaRPr lang="es-EC"/>
        </a:p>
      </dgm:t>
    </dgm:pt>
    <dgm:pt modelId="{EE86D27B-F290-468E-86F0-8A20AFEFF88E}" type="pres">
      <dgm:prSet presAssocID="{C1C8C75B-F6CD-4873-9629-B35DD00C5B0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12C201-6FDA-47CC-B477-9D106A0706E8}" type="pres">
      <dgm:prSet presAssocID="{C1C8C75B-F6CD-4873-9629-B35DD00C5B02}" presName="parSh" presStyleLbl="node1" presStyleIdx="0" presStyleCnt="4"/>
      <dgm:spPr/>
      <dgm:t>
        <a:bodyPr/>
        <a:lstStyle/>
        <a:p>
          <a:endParaRPr lang="es-EC"/>
        </a:p>
      </dgm:t>
    </dgm:pt>
    <dgm:pt modelId="{01167925-442A-4CAB-94AF-9DC0C6BB29C3}" type="pres">
      <dgm:prSet presAssocID="{C1C8C75B-F6CD-4873-9629-B35DD00C5B02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D9CA9D-E835-4ED0-A9C9-32D97290422B}" type="pres">
      <dgm:prSet presAssocID="{D42B096C-FA98-45E1-AA60-8E3DE29BAAB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392D546D-4051-456C-ADE2-361BB2B02105}" type="pres">
      <dgm:prSet presAssocID="{D42B096C-FA98-45E1-AA60-8E3DE29BAAB8}" presName="connTx" presStyleLbl="sibTrans2D1" presStyleIdx="0" presStyleCnt="3"/>
      <dgm:spPr/>
      <dgm:t>
        <a:bodyPr/>
        <a:lstStyle/>
        <a:p>
          <a:endParaRPr lang="es-EC"/>
        </a:p>
      </dgm:t>
    </dgm:pt>
    <dgm:pt modelId="{D91E711F-10C4-4BEB-B6E1-088B1905981A}" type="pres">
      <dgm:prSet presAssocID="{AE921AD6-A777-4A4D-8BA6-19C5436394D0}" presName="composite" presStyleCnt="0"/>
      <dgm:spPr/>
      <dgm:t>
        <a:bodyPr/>
        <a:lstStyle/>
        <a:p>
          <a:endParaRPr lang="es-EC"/>
        </a:p>
      </dgm:t>
    </dgm:pt>
    <dgm:pt modelId="{8D90682F-6A72-405B-AA97-7A38DEE41BA5}" type="pres">
      <dgm:prSet presAssocID="{AE921AD6-A777-4A4D-8BA6-19C5436394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07415-601A-45FE-B455-ACF490FB46F9}" type="pres">
      <dgm:prSet presAssocID="{AE921AD6-A777-4A4D-8BA6-19C5436394D0}" presName="parSh" presStyleLbl="node1" presStyleIdx="1" presStyleCnt="4"/>
      <dgm:spPr/>
      <dgm:t>
        <a:bodyPr/>
        <a:lstStyle/>
        <a:p>
          <a:endParaRPr lang="es-EC"/>
        </a:p>
      </dgm:t>
    </dgm:pt>
    <dgm:pt modelId="{998C9378-EDDF-475B-BB49-44198C67D1D2}" type="pres">
      <dgm:prSet presAssocID="{AE921AD6-A777-4A4D-8BA6-19C5436394D0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04B186-71D3-4D42-BB2D-CAC23168693C}" type="pres">
      <dgm:prSet presAssocID="{14F95D45-C43E-491C-9BE3-5FA0401A5A5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FE54EFA-885E-4049-BB74-9CFB7A587FE2}" type="pres">
      <dgm:prSet presAssocID="{14F95D45-C43E-491C-9BE3-5FA0401A5A57}" presName="connTx" presStyleLbl="sibTrans2D1" presStyleIdx="1" presStyleCnt="3"/>
      <dgm:spPr/>
      <dgm:t>
        <a:bodyPr/>
        <a:lstStyle/>
        <a:p>
          <a:endParaRPr lang="es-EC"/>
        </a:p>
      </dgm:t>
    </dgm:pt>
    <dgm:pt modelId="{30894DB9-3E99-48BF-9B4A-A11543717848}" type="pres">
      <dgm:prSet presAssocID="{2683FC37-A6F8-40D1-A1A2-88FB77526B69}" presName="composite" presStyleCnt="0"/>
      <dgm:spPr/>
      <dgm:t>
        <a:bodyPr/>
        <a:lstStyle/>
        <a:p>
          <a:endParaRPr lang="es-EC"/>
        </a:p>
      </dgm:t>
    </dgm:pt>
    <dgm:pt modelId="{6577F707-5C27-4EA9-B7CE-BA014C0209F5}" type="pres">
      <dgm:prSet presAssocID="{2683FC37-A6F8-40D1-A1A2-88FB77526B6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388E72-83EC-4F18-B25F-3C3A38F8AAC4}" type="pres">
      <dgm:prSet presAssocID="{2683FC37-A6F8-40D1-A1A2-88FB77526B69}" presName="parSh" presStyleLbl="node1" presStyleIdx="2" presStyleCnt="4"/>
      <dgm:spPr/>
      <dgm:t>
        <a:bodyPr/>
        <a:lstStyle/>
        <a:p>
          <a:endParaRPr lang="es-EC"/>
        </a:p>
      </dgm:t>
    </dgm:pt>
    <dgm:pt modelId="{02B52592-6B9F-435A-BD03-5DF8E37DF9E9}" type="pres">
      <dgm:prSet presAssocID="{2683FC37-A6F8-40D1-A1A2-88FB77526B6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848E4B-BC53-489F-92F6-D9C633FDA4ED}" type="pres">
      <dgm:prSet presAssocID="{E9626D69-12D2-43A4-B7E1-FCEC06E983E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FAE154E-4350-44EE-B867-1520F8A775C5}" type="pres">
      <dgm:prSet presAssocID="{E9626D69-12D2-43A4-B7E1-FCEC06E983E6}" presName="connTx" presStyleLbl="sibTrans2D1" presStyleIdx="2" presStyleCnt="3"/>
      <dgm:spPr/>
      <dgm:t>
        <a:bodyPr/>
        <a:lstStyle/>
        <a:p>
          <a:endParaRPr lang="es-EC"/>
        </a:p>
      </dgm:t>
    </dgm:pt>
    <dgm:pt modelId="{75509173-E5B1-458C-ABE6-D3EBC64B7CE0}" type="pres">
      <dgm:prSet presAssocID="{75E89E88-4096-4557-A00D-646174E89C6E}" presName="composite" presStyleCnt="0"/>
      <dgm:spPr/>
      <dgm:t>
        <a:bodyPr/>
        <a:lstStyle/>
        <a:p>
          <a:endParaRPr lang="es-EC"/>
        </a:p>
      </dgm:t>
    </dgm:pt>
    <dgm:pt modelId="{4E7DDA2A-769C-4DA4-8535-E0450224CA95}" type="pres">
      <dgm:prSet presAssocID="{75E89E88-4096-4557-A00D-646174E89C6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1D60D-FEC3-493E-9129-D079DEA6C78F}" type="pres">
      <dgm:prSet presAssocID="{75E89E88-4096-4557-A00D-646174E89C6E}" presName="parSh" presStyleLbl="node1" presStyleIdx="3" presStyleCnt="4"/>
      <dgm:spPr/>
      <dgm:t>
        <a:bodyPr/>
        <a:lstStyle/>
        <a:p>
          <a:endParaRPr lang="es-EC"/>
        </a:p>
      </dgm:t>
    </dgm:pt>
    <dgm:pt modelId="{C1F1053E-A262-45D2-8934-864ED1D0F2C7}" type="pres">
      <dgm:prSet presAssocID="{75E89E88-4096-4557-A00D-646174E89C6E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190AC8-0667-4501-A7C2-9D29E0AFA6B8}" type="presOf" srcId="{C1C8C75B-F6CD-4873-9629-B35DD00C5B02}" destId="{EE86D27B-F290-468E-86F0-8A20AFEFF88E}" srcOrd="0" destOrd="0" presId="urn:microsoft.com/office/officeart/2005/8/layout/process3"/>
    <dgm:cxn modelId="{5233C146-CD36-4C1E-8B88-314CD563D3B4}" srcId="{75E89E88-4096-4557-A00D-646174E89C6E}" destId="{E1371D7C-B25C-459B-93ED-4DADA75B7D47}" srcOrd="0" destOrd="0" parTransId="{8BF35155-9F5A-4B1E-B80D-E619722EE6B0}" sibTransId="{B264E107-A454-4598-9513-E96DEA791F07}"/>
    <dgm:cxn modelId="{17548BA4-62FD-4D64-9266-EDF363B4CBD7}" srcId="{A67190D4-2B5C-4C07-B341-D732DE0B4F6C}" destId="{AE921AD6-A777-4A4D-8BA6-19C5436394D0}" srcOrd="1" destOrd="0" parTransId="{C7559DFD-04CD-4CA0-8112-7DAC5D234F83}" sibTransId="{14F95D45-C43E-491C-9BE3-5FA0401A5A57}"/>
    <dgm:cxn modelId="{DC0BAEF1-9F7B-44E0-9533-D4CB704DC8D0}" type="presOf" srcId="{D42B096C-FA98-45E1-AA60-8E3DE29BAAB8}" destId="{57D9CA9D-E835-4ED0-A9C9-32D97290422B}" srcOrd="0" destOrd="0" presId="urn:microsoft.com/office/officeart/2005/8/layout/process3"/>
    <dgm:cxn modelId="{FBAA9C6D-FDC7-4994-9163-C1D264A06825}" srcId="{AE921AD6-A777-4A4D-8BA6-19C5436394D0}" destId="{0595231A-B2F3-4EAF-9A7C-626D8C1B9DD8}" srcOrd="0" destOrd="0" parTransId="{609EE0DC-4EC5-44B3-A2C3-0CFD2DD40210}" sibTransId="{432E9F7C-2187-40F9-AF98-97DA4EBBEDD8}"/>
    <dgm:cxn modelId="{B4691B90-31FE-4072-86CE-A7397BB515FA}" srcId="{2683FC37-A6F8-40D1-A1A2-88FB77526B69}" destId="{41E88BF9-397E-4FE6-BB03-A944317345A1}" srcOrd="0" destOrd="0" parTransId="{A8506CC2-3179-4F20-8900-4B96392B5D6B}" sibTransId="{16519A8E-21DA-465C-9838-E98C53D7E848}"/>
    <dgm:cxn modelId="{305D0ED2-EFEE-45BC-B319-E3E45A5AF425}" type="presOf" srcId="{E1371D7C-B25C-459B-93ED-4DADA75B7D47}" destId="{C1F1053E-A262-45D2-8934-864ED1D0F2C7}" srcOrd="0" destOrd="0" presId="urn:microsoft.com/office/officeart/2005/8/layout/process3"/>
    <dgm:cxn modelId="{5E827859-E05B-43A0-9A03-5812F3DA96AB}" type="presOf" srcId="{AE921AD6-A777-4A4D-8BA6-19C5436394D0}" destId="{8D90682F-6A72-405B-AA97-7A38DEE41BA5}" srcOrd="0" destOrd="0" presId="urn:microsoft.com/office/officeart/2005/8/layout/process3"/>
    <dgm:cxn modelId="{3E57616D-3F89-4DA5-A0B2-C6D101738E91}" type="presOf" srcId="{13EB598B-43D0-419E-97EC-E0208AF37401}" destId="{01167925-442A-4CAB-94AF-9DC0C6BB29C3}" srcOrd="0" destOrd="0" presId="urn:microsoft.com/office/officeart/2005/8/layout/process3"/>
    <dgm:cxn modelId="{A507FD4C-250C-41AA-9DFD-307C9FC38EAB}" srcId="{A67190D4-2B5C-4C07-B341-D732DE0B4F6C}" destId="{2683FC37-A6F8-40D1-A1A2-88FB77526B69}" srcOrd="2" destOrd="0" parTransId="{0746E660-AF02-448E-8745-90262971FE55}" sibTransId="{E9626D69-12D2-43A4-B7E1-FCEC06E983E6}"/>
    <dgm:cxn modelId="{9AC15A05-C64C-45FE-89F0-9F156D05D27D}" srcId="{A67190D4-2B5C-4C07-B341-D732DE0B4F6C}" destId="{75E89E88-4096-4557-A00D-646174E89C6E}" srcOrd="3" destOrd="0" parTransId="{1C91AF87-447F-46A5-9231-35FB5350DD2A}" sibTransId="{69F85EAA-A214-40E7-97E3-CCBFD5DFE805}"/>
    <dgm:cxn modelId="{1616EB5E-1FE2-47B1-9976-23043CD18096}" type="presOf" srcId="{D42B096C-FA98-45E1-AA60-8E3DE29BAAB8}" destId="{392D546D-4051-456C-ADE2-361BB2B02105}" srcOrd="1" destOrd="0" presId="urn:microsoft.com/office/officeart/2005/8/layout/process3"/>
    <dgm:cxn modelId="{8F9209E3-815E-4CCF-A09E-609B87011540}" srcId="{C1C8C75B-F6CD-4873-9629-B35DD00C5B02}" destId="{13EB598B-43D0-419E-97EC-E0208AF37401}" srcOrd="0" destOrd="0" parTransId="{04236B54-7CB4-49E0-8CCE-5D0A4FE594A6}" sibTransId="{F26F7C4C-F9B7-428A-A823-B7AC3ECCE934}"/>
    <dgm:cxn modelId="{3A712DA7-1905-4F94-953C-BD1B5879BE04}" type="presOf" srcId="{E9626D69-12D2-43A4-B7E1-FCEC06E983E6}" destId="{AFAE154E-4350-44EE-B867-1520F8A775C5}" srcOrd="1" destOrd="0" presId="urn:microsoft.com/office/officeart/2005/8/layout/process3"/>
    <dgm:cxn modelId="{D4B9C9CE-9C31-45BC-9185-F3691C39E5A3}" type="presOf" srcId="{75E89E88-4096-4557-A00D-646174E89C6E}" destId="{4E7DDA2A-769C-4DA4-8535-E0450224CA95}" srcOrd="0" destOrd="0" presId="urn:microsoft.com/office/officeart/2005/8/layout/process3"/>
    <dgm:cxn modelId="{799AC802-6239-4163-8327-2457AD02AB17}" type="presOf" srcId="{0595231A-B2F3-4EAF-9A7C-626D8C1B9DD8}" destId="{998C9378-EDDF-475B-BB49-44198C67D1D2}" srcOrd="0" destOrd="0" presId="urn:microsoft.com/office/officeart/2005/8/layout/process3"/>
    <dgm:cxn modelId="{8C0CD968-30DE-4527-9B07-A2BFF5568664}" type="presOf" srcId="{14F95D45-C43E-491C-9BE3-5FA0401A5A57}" destId="{FC04B186-71D3-4D42-BB2D-CAC23168693C}" srcOrd="0" destOrd="0" presId="urn:microsoft.com/office/officeart/2005/8/layout/process3"/>
    <dgm:cxn modelId="{F96DE7DC-7A5D-44C9-AE6B-64D2A69CD67F}" type="presOf" srcId="{C1C8C75B-F6CD-4873-9629-B35DD00C5B02}" destId="{FE12C201-6FDA-47CC-B477-9D106A0706E8}" srcOrd="1" destOrd="0" presId="urn:microsoft.com/office/officeart/2005/8/layout/process3"/>
    <dgm:cxn modelId="{92CDC81D-BB26-4037-97A2-F6BF71FA9C5F}" type="presOf" srcId="{75E89E88-4096-4557-A00D-646174E89C6E}" destId="{37B1D60D-FEC3-493E-9129-D079DEA6C78F}" srcOrd="1" destOrd="0" presId="urn:microsoft.com/office/officeart/2005/8/layout/process3"/>
    <dgm:cxn modelId="{9312C2A2-D791-4249-87C9-15DE34C41D47}" type="presOf" srcId="{A67190D4-2B5C-4C07-B341-D732DE0B4F6C}" destId="{8771421F-631C-46E6-A6A3-A959E9176FF4}" srcOrd="0" destOrd="0" presId="urn:microsoft.com/office/officeart/2005/8/layout/process3"/>
    <dgm:cxn modelId="{F691493C-3093-4943-BA81-4AA7B1F973EE}" srcId="{A67190D4-2B5C-4C07-B341-D732DE0B4F6C}" destId="{C1C8C75B-F6CD-4873-9629-B35DD00C5B02}" srcOrd="0" destOrd="0" parTransId="{A1C389E5-3B6A-4D3F-8666-AC27F6DBD933}" sibTransId="{D42B096C-FA98-45E1-AA60-8E3DE29BAAB8}"/>
    <dgm:cxn modelId="{C8A67C9D-1DC8-42AD-92AE-E5A625AC7AA6}" type="presOf" srcId="{2683FC37-A6F8-40D1-A1A2-88FB77526B69}" destId="{6577F707-5C27-4EA9-B7CE-BA014C0209F5}" srcOrd="0" destOrd="0" presId="urn:microsoft.com/office/officeart/2005/8/layout/process3"/>
    <dgm:cxn modelId="{BBE21595-8883-46B1-87C6-856422E7A11D}" type="presOf" srcId="{41E88BF9-397E-4FE6-BB03-A944317345A1}" destId="{02B52592-6B9F-435A-BD03-5DF8E37DF9E9}" srcOrd="0" destOrd="0" presId="urn:microsoft.com/office/officeart/2005/8/layout/process3"/>
    <dgm:cxn modelId="{F8AFC2CF-9782-4E9A-98E6-FDE39BF115B1}" type="presOf" srcId="{2683FC37-A6F8-40D1-A1A2-88FB77526B69}" destId="{6A388E72-83EC-4F18-B25F-3C3A38F8AAC4}" srcOrd="1" destOrd="0" presId="urn:microsoft.com/office/officeart/2005/8/layout/process3"/>
    <dgm:cxn modelId="{00F9945C-6659-4A72-88DF-FEAE89A77A84}" type="presOf" srcId="{14F95D45-C43E-491C-9BE3-5FA0401A5A57}" destId="{BFE54EFA-885E-4049-BB74-9CFB7A587FE2}" srcOrd="1" destOrd="0" presId="urn:microsoft.com/office/officeart/2005/8/layout/process3"/>
    <dgm:cxn modelId="{E4CC24CC-0C11-4045-B651-51C4B6284AF5}" type="presOf" srcId="{E9626D69-12D2-43A4-B7E1-FCEC06E983E6}" destId="{8B848E4B-BC53-489F-92F6-D9C633FDA4ED}" srcOrd="0" destOrd="0" presId="urn:microsoft.com/office/officeart/2005/8/layout/process3"/>
    <dgm:cxn modelId="{41B3C7C8-C75A-42C0-85FB-13576C0A9CF0}" type="presOf" srcId="{AE921AD6-A777-4A4D-8BA6-19C5436394D0}" destId="{8F907415-601A-45FE-B455-ACF490FB46F9}" srcOrd="1" destOrd="0" presId="urn:microsoft.com/office/officeart/2005/8/layout/process3"/>
    <dgm:cxn modelId="{E9305E6A-15B8-434B-A5AC-F7E17C72106F}" type="presParOf" srcId="{8771421F-631C-46E6-A6A3-A959E9176FF4}" destId="{995C30E5-85F6-4E13-95F1-BBE2058EBE74}" srcOrd="0" destOrd="0" presId="urn:microsoft.com/office/officeart/2005/8/layout/process3"/>
    <dgm:cxn modelId="{AEB1ACAC-6B4E-4EE4-9405-EA4DC31B0989}" type="presParOf" srcId="{995C30E5-85F6-4E13-95F1-BBE2058EBE74}" destId="{EE86D27B-F290-468E-86F0-8A20AFEFF88E}" srcOrd="0" destOrd="0" presId="urn:microsoft.com/office/officeart/2005/8/layout/process3"/>
    <dgm:cxn modelId="{E6A6F023-A0DF-4766-8C88-31FBEDB9DB64}" type="presParOf" srcId="{995C30E5-85F6-4E13-95F1-BBE2058EBE74}" destId="{FE12C201-6FDA-47CC-B477-9D106A0706E8}" srcOrd="1" destOrd="0" presId="urn:microsoft.com/office/officeart/2005/8/layout/process3"/>
    <dgm:cxn modelId="{AFC4518D-77E7-46AD-B7E0-2B3C8F680295}" type="presParOf" srcId="{995C30E5-85F6-4E13-95F1-BBE2058EBE74}" destId="{01167925-442A-4CAB-94AF-9DC0C6BB29C3}" srcOrd="2" destOrd="0" presId="urn:microsoft.com/office/officeart/2005/8/layout/process3"/>
    <dgm:cxn modelId="{122ACE55-9AB2-483C-825C-58FB5A35FAC4}" type="presParOf" srcId="{8771421F-631C-46E6-A6A3-A959E9176FF4}" destId="{57D9CA9D-E835-4ED0-A9C9-32D97290422B}" srcOrd="1" destOrd="0" presId="urn:microsoft.com/office/officeart/2005/8/layout/process3"/>
    <dgm:cxn modelId="{CB946710-66C2-46A0-AE5C-DD074AE1C5BA}" type="presParOf" srcId="{57D9CA9D-E835-4ED0-A9C9-32D97290422B}" destId="{392D546D-4051-456C-ADE2-361BB2B02105}" srcOrd="0" destOrd="0" presId="urn:microsoft.com/office/officeart/2005/8/layout/process3"/>
    <dgm:cxn modelId="{265E04D5-BA3A-419B-94E7-092491D587F5}" type="presParOf" srcId="{8771421F-631C-46E6-A6A3-A959E9176FF4}" destId="{D91E711F-10C4-4BEB-B6E1-088B1905981A}" srcOrd="2" destOrd="0" presId="urn:microsoft.com/office/officeart/2005/8/layout/process3"/>
    <dgm:cxn modelId="{FBB1F5B3-644C-443B-ACE9-B100733E88B9}" type="presParOf" srcId="{D91E711F-10C4-4BEB-B6E1-088B1905981A}" destId="{8D90682F-6A72-405B-AA97-7A38DEE41BA5}" srcOrd="0" destOrd="0" presId="urn:microsoft.com/office/officeart/2005/8/layout/process3"/>
    <dgm:cxn modelId="{01B7E358-D5FF-460A-8270-CB7D390CAE98}" type="presParOf" srcId="{D91E711F-10C4-4BEB-B6E1-088B1905981A}" destId="{8F907415-601A-45FE-B455-ACF490FB46F9}" srcOrd="1" destOrd="0" presId="urn:microsoft.com/office/officeart/2005/8/layout/process3"/>
    <dgm:cxn modelId="{E8190A13-ADB7-4F9F-8880-EB33C74ACD48}" type="presParOf" srcId="{D91E711F-10C4-4BEB-B6E1-088B1905981A}" destId="{998C9378-EDDF-475B-BB49-44198C67D1D2}" srcOrd="2" destOrd="0" presId="urn:microsoft.com/office/officeart/2005/8/layout/process3"/>
    <dgm:cxn modelId="{1CE60580-B7F7-466D-A8B4-2E9E11306182}" type="presParOf" srcId="{8771421F-631C-46E6-A6A3-A959E9176FF4}" destId="{FC04B186-71D3-4D42-BB2D-CAC23168693C}" srcOrd="3" destOrd="0" presId="urn:microsoft.com/office/officeart/2005/8/layout/process3"/>
    <dgm:cxn modelId="{EFFEC161-B85D-4EC4-9FBA-EEFC012125E6}" type="presParOf" srcId="{FC04B186-71D3-4D42-BB2D-CAC23168693C}" destId="{BFE54EFA-885E-4049-BB74-9CFB7A587FE2}" srcOrd="0" destOrd="0" presId="urn:microsoft.com/office/officeart/2005/8/layout/process3"/>
    <dgm:cxn modelId="{F8B39961-4F42-4643-BE98-594C71F2F7D9}" type="presParOf" srcId="{8771421F-631C-46E6-A6A3-A959E9176FF4}" destId="{30894DB9-3E99-48BF-9B4A-A11543717848}" srcOrd="4" destOrd="0" presId="urn:microsoft.com/office/officeart/2005/8/layout/process3"/>
    <dgm:cxn modelId="{EF3D85DA-5651-4126-8009-A5C1A0FD3DF3}" type="presParOf" srcId="{30894DB9-3E99-48BF-9B4A-A11543717848}" destId="{6577F707-5C27-4EA9-B7CE-BA014C0209F5}" srcOrd="0" destOrd="0" presId="urn:microsoft.com/office/officeart/2005/8/layout/process3"/>
    <dgm:cxn modelId="{BFFCBB18-0CA3-4DB3-BA3C-6C42E66B5399}" type="presParOf" srcId="{30894DB9-3E99-48BF-9B4A-A11543717848}" destId="{6A388E72-83EC-4F18-B25F-3C3A38F8AAC4}" srcOrd="1" destOrd="0" presId="urn:microsoft.com/office/officeart/2005/8/layout/process3"/>
    <dgm:cxn modelId="{61CEA44A-1B75-4648-AFAF-C62FA9C3FF17}" type="presParOf" srcId="{30894DB9-3E99-48BF-9B4A-A11543717848}" destId="{02B52592-6B9F-435A-BD03-5DF8E37DF9E9}" srcOrd="2" destOrd="0" presId="urn:microsoft.com/office/officeart/2005/8/layout/process3"/>
    <dgm:cxn modelId="{D1396297-6139-4697-9C26-3CC329D64348}" type="presParOf" srcId="{8771421F-631C-46E6-A6A3-A959E9176FF4}" destId="{8B848E4B-BC53-489F-92F6-D9C633FDA4ED}" srcOrd="5" destOrd="0" presId="urn:microsoft.com/office/officeart/2005/8/layout/process3"/>
    <dgm:cxn modelId="{0AC56EF7-52B9-4E25-9951-C16D3E20602A}" type="presParOf" srcId="{8B848E4B-BC53-489F-92F6-D9C633FDA4ED}" destId="{AFAE154E-4350-44EE-B867-1520F8A775C5}" srcOrd="0" destOrd="0" presId="urn:microsoft.com/office/officeart/2005/8/layout/process3"/>
    <dgm:cxn modelId="{081A4EB8-C871-40FA-B26C-E0E5FCD963F7}" type="presParOf" srcId="{8771421F-631C-46E6-A6A3-A959E9176FF4}" destId="{75509173-E5B1-458C-ABE6-D3EBC64B7CE0}" srcOrd="6" destOrd="0" presId="urn:microsoft.com/office/officeart/2005/8/layout/process3"/>
    <dgm:cxn modelId="{5FEDB0A2-91CB-4D58-83AE-17C49B26AD77}" type="presParOf" srcId="{75509173-E5B1-458C-ABE6-D3EBC64B7CE0}" destId="{4E7DDA2A-769C-4DA4-8535-E0450224CA95}" srcOrd="0" destOrd="0" presId="urn:microsoft.com/office/officeart/2005/8/layout/process3"/>
    <dgm:cxn modelId="{C86CFE7B-72B8-41F5-A585-DCF8F4A99BC7}" type="presParOf" srcId="{75509173-E5B1-458C-ABE6-D3EBC64B7CE0}" destId="{37B1D60D-FEC3-493E-9129-D079DEA6C78F}" srcOrd="1" destOrd="0" presId="urn:microsoft.com/office/officeart/2005/8/layout/process3"/>
    <dgm:cxn modelId="{9F3F8E2A-8076-4A18-BABF-CCD374BE8B8C}" type="presParOf" srcId="{75509173-E5B1-458C-ABE6-D3EBC64B7CE0}" destId="{C1F1053E-A262-45D2-8934-864ED1D0F2C7}" srcOrd="2" destOrd="0" presId="urn:microsoft.com/office/officeart/2005/8/layout/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10A956-BE55-42EB-BCDD-3972703FA779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</dgm:pt>
    <dgm:pt modelId="{C5339CF5-CA47-47A5-99F0-4EE6FCC8372D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file"/>
            </a:rPr>
            <a:t>Planificación Preliminar</a:t>
          </a:r>
          <a:endParaRPr lang="es-E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DB8D631-E9A3-4A65-BDFB-7A7E4D9411DE}" type="parTrans" cxnId="{C7D21BC8-D5EC-4418-81E7-D543D40AE9B3}">
      <dgm:prSet/>
      <dgm:spPr/>
      <dgm:t>
        <a:bodyPr/>
        <a:lstStyle/>
        <a:p>
          <a:endParaRPr lang="es-ES"/>
        </a:p>
      </dgm:t>
    </dgm:pt>
    <dgm:pt modelId="{3A0C7FE1-6847-4DDF-AC94-0995B51E269D}" type="sibTrans" cxnId="{C7D21BC8-D5EC-4418-81E7-D543D40AE9B3}">
      <dgm:prSet/>
      <dgm:spPr/>
      <dgm:t>
        <a:bodyPr/>
        <a:lstStyle/>
        <a:p>
          <a:endParaRPr lang="es-ES"/>
        </a:p>
      </dgm:t>
    </dgm:pt>
    <dgm:pt modelId="{56A17265-172A-45FF-8181-3928A0AC9CED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file"/>
            </a:rPr>
            <a:t>Planificación Específica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F83752-7D92-4CE9-B84A-EFCCA76A4856}" type="parTrans" cxnId="{0A03C054-03A3-4384-BE7A-9CBE9D4C5241}">
      <dgm:prSet/>
      <dgm:spPr/>
      <dgm:t>
        <a:bodyPr/>
        <a:lstStyle/>
        <a:p>
          <a:endParaRPr lang="es-ES"/>
        </a:p>
      </dgm:t>
    </dgm:pt>
    <dgm:pt modelId="{E80F64CC-A434-47EB-BBDA-18BA8BDAA5A1}" type="sibTrans" cxnId="{0A03C054-03A3-4384-BE7A-9CBE9D4C5241}">
      <dgm:prSet/>
      <dgm:spPr/>
      <dgm:t>
        <a:bodyPr/>
        <a:lstStyle/>
        <a:p>
          <a:endParaRPr lang="es-ES"/>
        </a:p>
      </dgm:t>
    </dgm:pt>
    <dgm:pt modelId="{5B7405DB-D96B-4A04-9C10-C63AA09A0FA6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Ejecución del Trabajo </a:t>
          </a:r>
        </a:p>
      </dgm:t>
    </dgm:pt>
    <dgm:pt modelId="{EFDC5BC7-A5B4-448C-9027-509A57CAD4C9}" type="parTrans" cxnId="{E6F4F633-50C6-46CF-B603-F6BDCECC4FC9}">
      <dgm:prSet/>
      <dgm:spPr/>
      <dgm:t>
        <a:bodyPr/>
        <a:lstStyle/>
        <a:p>
          <a:endParaRPr lang="es-ES"/>
        </a:p>
      </dgm:t>
    </dgm:pt>
    <dgm:pt modelId="{5F440405-3BB1-4F88-9CCA-F165FB8C7BC6}" type="sibTrans" cxnId="{E6F4F633-50C6-46CF-B603-F6BDCECC4FC9}">
      <dgm:prSet/>
      <dgm:spPr/>
      <dgm:t>
        <a:bodyPr/>
        <a:lstStyle/>
        <a:p>
          <a:endParaRPr lang="es-ES"/>
        </a:p>
      </dgm:t>
    </dgm:pt>
    <dgm:pt modelId="{BCC6FD58-BC5C-4DA3-BCF2-CBB96B435DF6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file"/>
            </a:rPr>
            <a:t>Comunicación de Resultados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822E02-A514-4C2D-A0D1-C7DEC16540D9}" type="parTrans" cxnId="{184A7CF9-A8AB-471C-B345-D890E06E6A4C}">
      <dgm:prSet/>
      <dgm:spPr/>
      <dgm:t>
        <a:bodyPr/>
        <a:lstStyle/>
        <a:p>
          <a:endParaRPr lang="es-ES"/>
        </a:p>
      </dgm:t>
    </dgm:pt>
    <dgm:pt modelId="{7F4C4553-DAA4-46BE-B9EE-44004CEE1B1E}" type="sibTrans" cxnId="{184A7CF9-A8AB-471C-B345-D890E06E6A4C}">
      <dgm:prSet/>
      <dgm:spPr/>
      <dgm:t>
        <a:bodyPr/>
        <a:lstStyle/>
        <a:p>
          <a:endParaRPr lang="es-ES"/>
        </a:p>
      </dgm:t>
    </dgm:pt>
    <dgm:pt modelId="{E7E48FED-D5EF-42C4-9B4B-B18A07A756F9}">
      <dgm:prSet custT="1"/>
      <dgm:spPr/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file"/>
            </a:rPr>
            <a:t>Seguimiento y Monitoreo</a:t>
          </a:r>
          <a:endParaRPr lang="es-E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3EA0041-380A-4C8A-8942-EA95C3B670E5}" type="parTrans" cxnId="{DAC1AC25-83FB-4C32-9605-51514D6E9154}">
      <dgm:prSet/>
      <dgm:spPr/>
      <dgm:t>
        <a:bodyPr/>
        <a:lstStyle/>
        <a:p>
          <a:endParaRPr lang="es-ES"/>
        </a:p>
      </dgm:t>
    </dgm:pt>
    <dgm:pt modelId="{3B4428C9-FE07-4260-AFE3-A5D308477EE5}" type="sibTrans" cxnId="{DAC1AC25-83FB-4C32-9605-51514D6E9154}">
      <dgm:prSet/>
      <dgm:spPr/>
      <dgm:t>
        <a:bodyPr/>
        <a:lstStyle/>
        <a:p>
          <a:endParaRPr lang="es-ES"/>
        </a:p>
      </dgm:t>
    </dgm:pt>
    <dgm:pt modelId="{055FC90E-38F2-49BA-B2F4-6341133FDBDC}" type="pres">
      <dgm:prSet presAssocID="{6F10A956-BE55-42EB-BCDD-3972703FA779}" presName="linearFlow" presStyleCnt="0">
        <dgm:presLayoutVars>
          <dgm:resizeHandles val="exact"/>
        </dgm:presLayoutVars>
      </dgm:prSet>
      <dgm:spPr/>
    </dgm:pt>
    <dgm:pt modelId="{F4826BA0-2F3D-4DA7-8370-8DFA0D5B97C8}" type="pres">
      <dgm:prSet presAssocID="{C5339CF5-CA47-47A5-99F0-4EE6FCC8372D}" presName="node" presStyleLbl="node1" presStyleIdx="0" presStyleCnt="5" custScaleX="233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40200-6476-42BB-8C33-E63D23EF26A6}" type="pres">
      <dgm:prSet presAssocID="{3A0C7FE1-6847-4DDF-AC94-0995B51E269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BAE878A-9779-4D43-AF8C-63A307016DE0}" type="pres">
      <dgm:prSet presAssocID="{3A0C7FE1-6847-4DDF-AC94-0995B51E269D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2A999C5-87AF-4C16-9AF6-5A1FFBE10322}" type="pres">
      <dgm:prSet presAssocID="{56A17265-172A-45FF-8181-3928A0AC9CED}" presName="node" presStyleLbl="node1" presStyleIdx="1" presStyleCnt="5" custScaleX="233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408B4-A753-4E09-B043-D842DFE2758D}" type="pres">
      <dgm:prSet presAssocID="{E80F64CC-A434-47EB-BBDA-18BA8BDAA5A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5150F06-1A1F-4F3A-ADB9-67F0AB91B7D3}" type="pres">
      <dgm:prSet presAssocID="{E80F64CC-A434-47EB-BBDA-18BA8BDAA5A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63AEAB8-5D31-4D7D-98C9-C56CE2924EB5}" type="pres">
      <dgm:prSet presAssocID="{5B7405DB-D96B-4A04-9C10-C63AA09A0FA6}" presName="node" presStyleLbl="node1" presStyleIdx="2" presStyleCnt="5" custScaleX="233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32296-BC27-4B49-AEFC-B57B4DC8702D}" type="pres">
      <dgm:prSet presAssocID="{5F440405-3BB1-4F88-9CCA-F165FB8C7BC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5BB42F8-6285-4259-9052-DE32B415996D}" type="pres">
      <dgm:prSet presAssocID="{5F440405-3BB1-4F88-9CCA-F165FB8C7BC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A3B9F00C-B447-4717-8629-D77D0DB21F61}" type="pres">
      <dgm:prSet presAssocID="{BCC6FD58-BC5C-4DA3-BCF2-CBB96B435DF6}" presName="node" presStyleLbl="node1" presStyleIdx="3" presStyleCnt="5" custScaleX="233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B759E-98A9-431A-B26F-AB4CA136EA2C}" type="pres">
      <dgm:prSet presAssocID="{7F4C4553-DAA4-46BE-B9EE-44004CEE1B1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50A2418E-CDFD-4458-ABED-B9023BD051B0}" type="pres">
      <dgm:prSet presAssocID="{7F4C4553-DAA4-46BE-B9EE-44004CEE1B1E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2AB1A1F-020F-4CE1-8E77-B84851DD1640}" type="pres">
      <dgm:prSet presAssocID="{E7E48FED-D5EF-42C4-9B4B-B18A07A756F9}" presName="node" presStyleLbl="node1" presStyleIdx="4" presStyleCnt="5" custScaleX="233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DE8172-C972-41D0-90E0-23B89EB252BD}" type="presOf" srcId="{3A0C7FE1-6847-4DDF-AC94-0995B51E269D}" destId="{4D640200-6476-42BB-8C33-E63D23EF26A6}" srcOrd="0" destOrd="0" presId="urn:microsoft.com/office/officeart/2005/8/layout/process2"/>
    <dgm:cxn modelId="{0A03C054-03A3-4384-BE7A-9CBE9D4C5241}" srcId="{6F10A956-BE55-42EB-BCDD-3972703FA779}" destId="{56A17265-172A-45FF-8181-3928A0AC9CED}" srcOrd="1" destOrd="0" parTransId="{89F83752-7D92-4CE9-B84A-EFCCA76A4856}" sibTransId="{E80F64CC-A434-47EB-BBDA-18BA8BDAA5A1}"/>
    <dgm:cxn modelId="{F71ED4F0-82A0-477D-9EBB-F0CE390FBCF7}" type="presOf" srcId="{3A0C7FE1-6847-4DDF-AC94-0995B51E269D}" destId="{BBAE878A-9779-4D43-AF8C-63A307016DE0}" srcOrd="1" destOrd="0" presId="urn:microsoft.com/office/officeart/2005/8/layout/process2"/>
    <dgm:cxn modelId="{E6F4F633-50C6-46CF-B603-F6BDCECC4FC9}" srcId="{6F10A956-BE55-42EB-BCDD-3972703FA779}" destId="{5B7405DB-D96B-4A04-9C10-C63AA09A0FA6}" srcOrd="2" destOrd="0" parTransId="{EFDC5BC7-A5B4-448C-9027-509A57CAD4C9}" sibTransId="{5F440405-3BB1-4F88-9CCA-F165FB8C7BC6}"/>
    <dgm:cxn modelId="{7B1BE7F4-2757-4D6F-8967-4B52D49DF133}" type="presOf" srcId="{E80F64CC-A434-47EB-BBDA-18BA8BDAA5A1}" destId="{45150F06-1A1F-4F3A-ADB9-67F0AB91B7D3}" srcOrd="1" destOrd="0" presId="urn:microsoft.com/office/officeart/2005/8/layout/process2"/>
    <dgm:cxn modelId="{184A7CF9-A8AB-471C-B345-D890E06E6A4C}" srcId="{6F10A956-BE55-42EB-BCDD-3972703FA779}" destId="{BCC6FD58-BC5C-4DA3-BCF2-CBB96B435DF6}" srcOrd="3" destOrd="0" parTransId="{58822E02-A514-4C2D-A0D1-C7DEC16540D9}" sibTransId="{7F4C4553-DAA4-46BE-B9EE-44004CEE1B1E}"/>
    <dgm:cxn modelId="{D9890BC4-C3B3-4E78-B87F-EF44B9F40E36}" type="presOf" srcId="{7F4C4553-DAA4-46BE-B9EE-44004CEE1B1E}" destId="{D61B759E-98A9-431A-B26F-AB4CA136EA2C}" srcOrd="0" destOrd="0" presId="urn:microsoft.com/office/officeart/2005/8/layout/process2"/>
    <dgm:cxn modelId="{C7D21BC8-D5EC-4418-81E7-D543D40AE9B3}" srcId="{6F10A956-BE55-42EB-BCDD-3972703FA779}" destId="{C5339CF5-CA47-47A5-99F0-4EE6FCC8372D}" srcOrd="0" destOrd="0" parTransId="{5DB8D631-E9A3-4A65-BDFB-7A7E4D9411DE}" sibTransId="{3A0C7FE1-6847-4DDF-AC94-0995B51E269D}"/>
    <dgm:cxn modelId="{47AA69DC-37CD-48B6-ABD8-465A42FAD75E}" type="presOf" srcId="{5F440405-3BB1-4F88-9CCA-F165FB8C7BC6}" destId="{9B432296-BC27-4B49-AEFC-B57B4DC8702D}" srcOrd="0" destOrd="0" presId="urn:microsoft.com/office/officeart/2005/8/layout/process2"/>
    <dgm:cxn modelId="{BC9EEB0D-D9A4-4C81-AF8F-D8287B3BCCCB}" type="presOf" srcId="{C5339CF5-CA47-47A5-99F0-4EE6FCC8372D}" destId="{F4826BA0-2F3D-4DA7-8370-8DFA0D5B97C8}" srcOrd="0" destOrd="0" presId="urn:microsoft.com/office/officeart/2005/8/layout/process2"/>
    <dgm:cxn modelId="{D8725C9B-ABD8-4A34-A65E-686F24E82F7E}" type="presOf" srcId="{E80F64CC-A434-47EB-BBDA-18BA8BDAA5A1}" destId="{C7B408B4-A753-4E09-B043-D842DFE2758D}" srcOrd="0" destOrd="0" presId="urn:microsoft.com/office/officeart/2005/8/layout/process2"/>
    <dgm:cxn modelId="{0C6955D0-1325-4241-8348-2E2C9648DE8B}" type="presOf" srcId="{5B7405DB-D96B-4A04-9C10-C63AA09A0FA6}" destId="{863AEAB8-5D31-4D7D-98C9-C56CE2924EB5}" srcOrd="0" destOrd="0" presId="urn:microsoft.com/office/officeart/2005/8/layout/process2"/>
    <dgm:cxn modelId="{64F5C9CE-00F1-4949-8877-B118A3A69336}" type="presOf" srcId="{E7E48FED-D5EF-42C4-9B4B-B18A07A756F9}" destId="{62AB1A1F-020F-4CE1-8E77-B84851DD1640}" srcOrd="0" destOrd="0" presId="urn:microsoft.com/office/officeart/2005/8/layout/process2"/>
    <dgm:cxn modelId="{1C5BC078-FE41-405D-B13B-F54FF2F76ED8}" type="presOf" srcId="{BCC6FD58-BC5C-4DA3-BCF2-CBB96B435DF6}" destId="{A3B9F00C-B447-4717-8629-D77D0DB21F61}" srcOrd="0" destOrd="0" presId="urn:microsoft.com/office/officeart/2005/8/layout/process2"/>
    <dgm:cxn modelId="{DAC1AC25-83FB-4C32-9605-51514D6E9154}" srcId="{6F10A956-BE55-42EB-BCDD-3972703FA779}" destId="{E7E48FED-D5EF-42C4-9B4B-B18A07A756F9}" srcOrd="4" destOrd="0" parTransId="{83EA0041-380A-4C8A-8942-EA95C3B670E5}" sibTransId="{3B4428C9-FE07-4260-AFE3-A5D308477EE5}"/>
    <dgm:cxn modelId="{6A8AD7D8-362A-4818-A3F1-D91AEB73E9C0}" type="presOf" srcId="{7F4C4553-DAA4-46BE-B9EE-44004CEE1B1E}" destId="{50A2418E-CDFD-4458-ABED-B9023BD051B0}" srcOrd="1" destOrd="0" presId="urn:microsoft.com/office/officeart/2005/8/layout/process2"/>
    <dgm:cxn modelId="{BBE92282-6DB5-4732-BF4F-EED1546DE053}" type="presOf" srcId="{6F10A956-BE55-42EB-BCDD-3972703FA779}" destId="{055FC90E-38F2-49BA-B2F4-6341133FDBDC}" srcOrd="0" destOrd="0" presId="urn:microsoft.com/office/officeart/2005/8/layout/process2"/>
    <dgm:cxn modelId="{939BEFAB-4306-4108-B5FA-6891924DC5C4}" type="presOf" srcId="{56A17265-172A-45FF-8181-3928A0AC9CED}" destId="{A2A999C5-87AF-4C16-9AF6-5A1FFBE10322}" srcOrd="0" destOrd="0" presId="urn:microsoft.com/office/officeart/2005/8/layout/process2"/>
    <dgm:cxn modelId="{D67EE890-604C-4D34-BC66-FCFBADEFDD70}" type="presOf" srcId="{5F440405-3BB1-4F88-9CCA-F165FB8C7BC6}" destId="{F5BB42F8-6285-4259-9052-DE32B415996D}" srcOrd="1" destOrd="0" presId="urn:microsoft.com/office/officeart/2005/8/layout/process2"/>
    <dgm:cxn modelId="{A37D56D2-D9D6-4776-B05B-F51B39004D40}" type="presParOf" srcId="{055FC90E-38F2-49BA-B2F4-6341133FDBDC}" destId="{F4826BA0-2F3D-4DA7-8370-8DFA0D5B97C8}" srcOrd="0" destOrd="0" presId="urn:microsoft.com/office/officeart/2005/8/layout/process2"/>
    <dgm:cxn modelId="{38E40DE8-1493-4C73-BC18-2122949010A3}" type="presParOf" srcId="{055FC90E-38F2-49BA-B2F4-6341133FDBDC}" destId="{4D640200-6476-42BB-8C33-E63D23EF26A6}" srcOrd="1" destOrd="0" presId="urn:microsoft.com/office/officeart/2005/8/layout/process2"/>
    <dgm:cxn modelId="{3CE5DD67-2050-4BE9-A42D-7AEE8BE144B1}" type="presParOf" srcId="{4D640200-6476-42BB-8C33-E63D23EF26A6}" destId="{BBAE878A-9779-4D43-AF8C-63A307016DE0}" srcOrd="0" destOrd="0" presId="urn:microsoft.com/office/officeart/2005/8/layout/process2"/>
    <dgm:cxn modelId="{E9DDC939-05E9-4F40-A694-D65C659D7B78}" type="presParOf" srcId="{055FC90E-38F2-49BA-B2F4-6341133FDBDC}" destId="{A2A999C5-87AF-4C16-9AF6-5A1FFBE10322}" srcOrd="2" destOrd="0" presId="urn:microsoft.com/office/officeart/2005/8/layout/process2"/>
    <dgm:cxn modelId="{0A458F0A-750F-4C8D-AD6E-A084D7C49B6E}" type="presParOf" srcId="{055FC90E-38F2-49BA-B2F4-6341133FDBDC}" destId="{C7B408B4-A753-4E09-B043-D842DFE2758D}" srcOrd="3" destOrd="0" presId="urn:microsoft.com/office/officeart/2005/8/layout/process2"/>
    <dgm:cxn modelId="{AB31EF14-2CD8-4269-AE8C-123A7F74851C}" type="presParOf" srcId="{C7B408B4-A753-4E09-B043-D842DFE2758D}" destId="{45150F06-1A1F-4F3A-ADB9-67F0AB91B7D3}" srcOrd="0" destOrd="0" presId="urn:microsoft.com/office/officeart/2005/8/layout/process2"/>
    <dgm:cxn modelId="{F86A4F63-B6CF-4954-81BA-9AED8C129DE6}" type="presParOf" srcId="{055FC90E-38F2-49BA-B2F4-6341133FDBDC}" destId="{863AEAB8-5D31-4D7D-98C9-C56CE2924EB5}" srcOrd="4" destOrd="0" presId="urn:microsoft.com/office/officeart/2005/8/layout/process2"/>
    <dgm:cxn modelId="{DCD09951-A2AB-4336-A113-F7E9889AC16E}" type="presParOf" srcId="{055FC90E-38F2-49BA-B2F4-6341133FDBDC}" destId="{9B432296-BC27-4B49-AEFC-B57B4DC8702D}" srcOrd="5" destOrd="0" presId="urn:microsoft.com/office/officeart/2005/8/layout/process2"/>
    <dgm:cxn modelId="{95406CF0-86F7-4FD4-91B3-167C9B242D56}" type="presParOf" srcId="{9B432296-BC27-4B49-AEFC-B57B4DC8702D}" destId="{F5BB42F8-6285-4259-9052-DE32B415996D}" srcOrd="0" destOrd="0" presId="urn:microsoft.com/office/officeart/2005/8/layout/process2"/>
    <dgm:cxn modelId="{E4D1F5D9-49C1-4F31-A673-50EC8DF2D83A}" type="presParOf" srcId="{055FC90E-38F2-49BA-B2F4-6341133FDBDC}" destId="{A3B9F00C-B447-4717-8629-D77D0DB21F61}" srcOrd="6" destOrd="0" presId="urn:microsoft.com/office/officeart/2005/8/layout/process2"/>
    <dgm:cxn modelId="{7CAEF038-04AD-4193-969D-8BC4DF2114B2}" type="presParOf" srcId="{055FC90E-38F2-49BA-B2F4-6341133FDBDC}" destId="{D61B759E-98A9-431A-B26F-AB4CA136EA2C}" srcOrd="7" destOrd="0" presId="urn:microsoft.com/office/officeart/2005/8/layout/process2"/>
    <dgm:cxn modelId="{7BE3046B-00E1-460E-9168-9B35B3BA4596}" type="presParOf" srcId="{D61B759E-98A9-431A-B26F-AB4CA136EA2C}" destId="{50A2418E-CDFD-4458-ABED-B9023BD051B0}" srcOrd="0" destOrd="0" presId="urn:microsoft.com/office/officeart/2005/8/layout/process2"/>
    <dgm:cxn modelId="{B8C533C5-F6AA-4FE5-88ED-D8B203C609FC}" type="presParOf" srcId="{055FC90E-38F2-49BA-B2F4-6341133FDBDC}" destId="{62AB1A1F-020F-4CE1-8E77-B84851DD1640}" srcOrd="8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5CEF7-63DB-47D2-97F5-02C65B60AB36}" type="doc">
      <dgm:prSet loTypeId="urn:microsoft.com/office/officeart/2005/8/layout/vList3#1" loCatId="list" qsTypeId="urn:microsoft.com/office/officeart/2005/8/quickstyle/simple3" qsCatId="simple" csTypeId="urn:microsoft.com/office/officeart/2005/8/colors/colorful1#1" csCatId="colorful" phldr="1"/>
      <dgm:spPr/>
    </dgm:pt>
    <dgm:pt modelId="{30202B04-570F-401C-855B-E5F22178D6A0}">
      <dgm:prSet phldrT="[Texto]" custT="1"/>
      <dgm:spPr/>
      <dgm:t>
        <a:bodyPr/>
        <a:lstStyle/>
        <a:p>
          <a:pPr algn="just"/>
          <a:r>
            <a:rPr lang="es-ES" sz="1150" dirty="0" smtClean="0">
              <a:latin typeface="Arial" pitchFamily="34" charset="0"/>
              <a:cs typeface="Arial" pitchFamily="34" charset="0"/>
            </a:rPr>
            <a:t>Alcanzar un rendimiento satisfactorio, en el cumplimiento de las expectativas del cliente, mostrando valor agregado a nuestros servicios y que  vayan  acorde a los avances tecnológicos en materia de publicidad.</a:t>
          </a:r>
          <a:endParaRPr lang="es-EC" sz="1150" dirty="0">
            <a:latin typeface="Arial" pitchFamily="34" charset="0"/>
            <a:cs typeface="Arial" pitchFamily="34" charset="0"/>
          </a:endParaRPr>
        </a:p>
      </dgm:t>
    </dgm:pt>
    <dgm:pt modelId="{DB1F5550-75EF-401B-AAE0-CF89422A29B0}" type="parTrans" cxnId="{A9056CB6-DF85-47BA-A57E-C5513F2C05F3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21EF009A-BEA0-46D6-B0E1-FE05C70D830C}" type="sibTrans" cxnId="{A9056CB6-DF85-47BA-A57E-C5513F2C05F3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2C74DF67-3A27-4AA2-AB36-1A3A74826879}">
      <dgm:prSet phldrT="[Texto]" custT="1"/>
      <dgm:spPr/>
      <dgm:t>
        <a:bodyPr/>
        <a:lstStyle/>
        <a:p>
          <a:pPr algn="just"/>
          <a:r>
            <a:rPr lang="es-ES" sz="1150" dirty="0" smtClean="0">
              <a:latin typeface="Arial" pitchFamily="34" charset="0"/>
              <a:cs typeface="Arial" pitchFamily="34" charset="0"/>
            </a:rPr>
            <a:t>Cooperar al desarrollo del mercado de la publicidad a nivel nacional a través de la utilización de herramientas y mecanismos de última tecnología, promoviendo la importancia de sus resultados con el fin de buscar las mejores relaciones comerciales entre las empresas y sus potenciales clientes.</a:t>
          </a:r>
          <a:endParaRPr lang="es-EC" sz="1150" dirty="0" smtClean="0">
            <a:latin typeface="Arial" pitchFamily="34" charset="0"/>
            <a:cs typeface="Arial" pitchFamily="34" charset="0"/>
          </a:endParaRPr>
        </a:p>
        <a:p>
          <a:pPr algn="just"/>
          <a:endParaRPr lang="es-EC" sz="1150" dirty="0">
            <a:latin typeface="Arial" pitchFamily="34" charset="0"/>
            <a:cs typeface="Arial" pitchFamily="34" charset="0"/>
          </a:endParaRPr>
        </a:p>
      </dgm:t>
    </dgm:pt>
    <dgm:pt modelId="{44D7DE9C-B13A-43C1-9839-6E314D19C809}" type="parTrans" cxnId="{7549E891-AF80-4BEA-85A1-304F077B4DF5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9CA6DDE1-9926-4547-9660-292F9C0B41A3}" type="sibTrans" cxnId="{7549E891-AF80-4BEA-85A1-304F077B4DF5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E600B496-9120-4D8F-9BB4-D61027EBF614}">
      <dgm:prSet phldrT="[Texto]" custT="1"/>
      <dgm:spPr/>
      <dgm:t>
        <a:bodyPr/>
        <a:lstStyle/>
        <a:p>
          <a:pPr algn="just"/>
          <a:r>
            <a:rPr lang="es-ES" sz="1150" dirty="0" smtClean="0">
              <a:latin typeface="Arial" pitchFamily="34" charset="0"/>
              <a:cs typeface="Arial" pitchFamily="34" charset="0"/>
            </a:rPr>
            <a:t>Optimizar los recursos obtenidos por la empresa  utilizándolos en proyectos de  inversión e innovación, que haga posible su crecimiento por capital propio y se brinde un mejor servicio a nuestros clientes. </a:t>
          </a:r>
          <a:endParaRPr lang="es-EC" sz="1150" dirty="0">
            <a:latin typeface="Arial" pitchFamily="34" charset="0"/>
            <a:cs typeface="Arial" pitchFamily="34" charset="0"/>
          </a:endParaRPr>
        </a:p>
      </dgm:t>
    </dgm:pt>
    <dgm:pt modelId="{13682476-869D-4AEA-9DAA-57AADDB3416B}" type="parTrans" cxnId="{DDD662A0-F061-43CC-8841-125C81383ADD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18913164-C3A8-4A2B-B736-8933C9AFB03E}" type="sibTrans" cxnId="{DDD662A0-F061-43CC-8841-125C81383ADD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7B82D447-1B81-49D8-933C-3AE3220D79AF}">
      <dgm:prSet custT="1"/>
      <dgm:spPr/>
      <dgm:t>
        <a:bodyPr/>
        <a:lstStyle/>
        <a:p>
          <a:pPr algn="just"/>
          <a:r>
            <a:rPr lang="es-ES" sz="1150" dirty="0" smtClean="0">
              <a:latin typeface="Arial" pitchFamily="34" charset="0"/>
              <a:cs typeface="Arial" pitchFamily="34" charset="0"/>
            </a:rPr>
            <a:t>Evaluar el desempeño de los empleados, en su accionar, resultados obtenidos y rapidez en la ejecución de procesos, a fin de obtener la información necesaria, para conocer en qué medida se están alcanzando los objetivos que tiene la empresa.</a:t>
          </a:r>
          <a:endParaRPr lang="es-EC" sz="1150" dirty="0">
            <a:latin typeface="Arial" pitchFamily="34" charset="0"/>
            <a:cs typeface="Arial" pitchFamily="34" charset="0"/>
          </a:endParaRPr>
        </a:p>
      </dgm:t>
    </dgm:pt>
    <dgm:pt modelId="{C2FFFCCF-1F6C-41C3-8AA7-74A7BE6425C9}" type="parTrans" cxnId="{470C9F65-C7C3-4BE3-93A8-BA97D9A78BD1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C004050C-CF8E-4959-88C0-05FF46577020}" type="sibTrans" cxnId="{470C9F65-C7C3-4BE3-93A8-BA97D9A78BD1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3BD54422-5A4F-4669-8FC3-FB65625D8B4F}">
      <dgm:prSet custT="1"/>
      <dgm:spPr/>
      <dgm:t>
        <a:bodyPr/>
        <a:lstStyle/>
        <a:p>
          <a:pPr algn="just"/>
          <a:r>
            <a:rPr lang="es-EC" sz="1150" dirty="0" smtClean="0">
              <a:latin typeface="Arial" pitchFamily="34" charset="0"/>
              <a:cs typeface="Arial" pitchFamily="34" charset="0"/>
            </a:rPr>
            <a:t>Lograr un eficiente  manejo de los recursos humanos,  económicos, tecnológicos, y financieros con que cuenta la empresa, para ser más competitivos en el mercado. </a:t>
          </a:r>
          <a:endParaRPr lang="es-EC" sz="1150" dirty="0">
            <a:latin typeface="Arial" pitchFamily="34" charset="0"/>
            <a:cs typeface="Arial" pitchFamily="34" charset="0"/>
          </a:endParaRPr>
        </a:p>
      </dgm:t>
    </dgm:pt>
    <dgm:pt modelId="{E12BEF87-0143-4645-A0B1-4F2333891189}" type="parTrans" cxnId="{1972BDBE-CBF5-4E59-8F7F-4914A08E6A54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F855272A-B390-4FB1-9817-64E92B3B6B76}" type="sibTrans" cxnId="{1972BDBE-CBF5-4E59-8F7F-4914A08E6A54}">
      <dgm:prSet/>
      <dgm:spPr/>
      <dgm:t>
        <a:bodyPr/>
        <a:lstStyle/>
        <a:p>
          <a:pPr algn="just"/>
          <a:endParaRPr lang="es-EC" sz="1150">
            <a:latin typeface="Arial" pitchFamily="34" charset="0"/>
            <a:cs typeface="Arial" pitchFamily="34" charset="0"/>
          </a:endParaRPr>
        </a:p>
      </dgm:t>
    </dgm:pt>
    <dgm:pt modelId="{C55779A2-B8F7-4916-9602-49431C3FF274}" type="pres">
      <dgm:prSet presAssocID="{E015CEF7-63DB-47D2-97F5-02C65B60AB36}" presName="linearFlow" presStyleCnt="0">
        <dgm:presLayoutVars>
          <dgm:dir/>
          <dgm:resizeHandles val="exact"/>
        </dgm:presLayoutVars>
      </dgm:prSet>
      <dgm:spPr/>
    </dgm:pt>
    <dgm:pt modelId="{50B0B59B-8F79-4D42-9423-BC97AD159049}" type="pres">
      <dgm:prSet presAssocID="{30202B04-570F-401C-855B-E5F22178D6A0}" presName="composite" presStyleCnt="0"/>
      <dgm:spPr/>
    </dgm:pt>
    <dgm:pt modelId="{DBCFA573-9CD2-4C66-896E-C0BEE5DF46CB}" type="pres">
      <dgm:prSet presAssocID="{30202B04-570F-401C-855B-E5F22178D6A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74AB7C7-29C6-4326-8968-1A50B2F07DA3}" type="pres">
      <dgm:prSet presAssocID="{30202B04-570F-401C-855B-E5F22178D6A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A993CC-2C75-4E0C-8D5E-6C29FB0D136E}" type="pres">
      <dgm:prSet presAssocID="{21EF009A-BEA0-46D6-B0E1-FE05C70D830C}" presName="spacing" presStyleCnt="0"/>
      <dgm:spPr/>
    </dgm:pt>
    <dgm:pt modelId="{020DD28D-FE3A-426D-B2A6-9D19F268B4B2}" type="pres">
      <dgm:prSet presAssocID="{2C74DF67-3A27-4AA2-AB36-1A3A74826879}" presName="composite" presStyleCnt="0"/>
      <dgm:spPr/>
    </dgm:pt>
    <dgm:pt modelId="{F9F1D3E9-BC6E-4630-9E34-835221A79F27}" type="pres">
      <dgm:prSet presAssocID="{2C74DF67-3A27-4AA2-AB36-1A3A74826879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6E8E7E-5388-4632-BCDD-30B52E7A2BC3}" type="pres">
      <dgm:prSet presAssocID="{2C74DF67-3A27-4AA2-AB36-1A3A7482687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54B75-8C81-4AC6-A15C-485CA8C55D9E}" type="pres">
      <dgm:prSet presAssocID="{9CA6DDE1-9926-4547-9660-292F9C0B41A3}" presName="spacing" presStyleCnt="0"/>
      <dgm:spPr/>
    </dgm:pt>
    <dgm:pt modelId="{46D58F0F-03DB-4803-94CC-05A3A0E8078D}" type="pres">
      <dgm:prSet presAssocID="{3BD54422-5A4F-4669-8FC3-FB65625D8B4F}" presName="composite" presStyleCnt="0"/>
      <dgm:spPr/>
    </dgm:pt>
    <dgm:pt modelId="{0CB4E123-DFAD-4937-A77D-B636572B6446}" type="pres">
      <dgm:prSet presAssocID="{3BD54422-5A4F-4669-8FC3-FB65625D8B4F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29D67A1-1F34-49E1-8474-F2B793347C3B}" type="pres">
      <dgm:prSet presAssocID="{3BD54422-5A4F-4669-8FC3-FB65625D8B4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B3494B-DBF1-49BA-BC05-5F55630D9D65}" type="pres">
      <dgm:prSet presAssocID="{F855272A-B390-4FB1-9817-64E92B3B6B76}" presName="spacing" presStyleCnt="0"/>
      <dgm:spPr/>
    </dgm:pt>
    <dgm:pt modelId="{7D154CDC-01A5-42D0-A38B-FBBF626402D4}" type="pres">
      <dgm:prSet presAssocID="{7B82D447-1B81-49D8-933C-3AE3220D79AF}" presName="composite" presStyleCnt="0"/>
      <dgm:spPr/>
    </dgm:pt>
    <dgm:pt modelId="{42ABF7CC-43A3-46CA-BDA9-E3AE7A8B3A16}" type="pres">
      <dgm:prSet presAssocID="{7B82D447-1B81-49D8-933C-3AE3220D79AF}" presName="imgShp" presStyleLbl="fgImgPlace1" presStyleIdx="3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AAA256-89C1-4CC3-9EF0-6DBD42C97339}" type="pres">
      <dgm:prSet presAssocID="{7B82D447-1B81-49D8-933C-3AE3220D79A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93288-B12D-4097-B9FB-E0BF4066F386}" type="pres">
      <dgm:prSet presAssocID="{C004050C-CF8E-4959-88C0-05FF46577020}" presName="spacing" presStyleCnt="0"/>
      <dgm:spPr/>
    </dgm:pt>
    <dgm:pt modelId="{6BA65016-D001-4D36-9F3F-C99285CB6169}" type="pres">
      <dgm:prSet presAssocID="{E600B496-9120-4D8F-9BB4-D61027EBF614}" presName="composite" presStyleCnt="0"/>
      <dgm:spPr/>
    </dgm:pt>
    <dgm:pt modelId="{0D39ED1F-4622-4578-8E1E-31E3EF1608C1}" type="pres">
      <dgm:prSet presAssocID="{E600B496-9120-4D8F-9BB4-D61027EBF614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27DA394-134F-46C9-BBA0-B8D3CD1C6183}" type="pres">
      <dgm:prSet presAssocID="{E600B496-9120-4D8F-9BB4-D61027EBF61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D662A0-F061-43CC-8841-125C81383ADD}" srcId="{E015CEF7-63DB-47D2-97F5-02C65B60AB36}" destId="{E600B496-9120-4D8F-9BB4-D61027EBF614}" srcOrd="4" destOrd="0" parTransId="{13682476-869D-4AEA-9DAA-57AADDB3416B}" sibTransId="{18913164-C3A8-4A2B-B736-8933C9AFB03E}"/>
    <dgm:cxn modelId="{470C9F65-C7C3-4BE3-93A8-BA97D9A78BD1}" srcId="{E015CEF7-63DB-47D2-97F5-02C65B60AB36}" destId="{7B82D447-1B81-49D8-933C-3AE3220D79AF}" srcOrd="3" destOrd="0" parTransId="{C2FFFCCF-1F6C-41C3-8AA7-74A7BE6425C9}" sibTransId="{C004050C-CF8E-4959-88C0-05FF46577020}"/>
    <dgm:cxn modelId="{BDE10BA5-846E-4B48-9CBE-B31A63A9F9B2}" type="presOf" srcId="{30202B04-570F-401C-855B-E5F22178D6A0}" destId="{B74AB7C7-29C6-4326-8968-1A50B2F07DA3}" srcOrd="0" destOrd="0" presId="urn:microsoft.com/office/officeart/2005/8/layout/vList3#1"/>
    <dgm:cxn modelId="{0B39B3BA-D9AA-4EC5-AF15-0EBF62F32677}" type="presOf" srcId="{E015CEF7-63DB-47D2-97F5-02C65B60AB36}" destId="{C55779A2-B8F7-4916-9602-49431C3FF274}" srcOrd="0" destOrd="0" presId="urn:microsoft.com/office/officeart/2005/8/layout/vList3#1"/>
    <dgm:cxn modelId="{1972BDBE-CBF5-4E59-8F7F-4914A08E6A54}" srcId="{E015CEF7-63DB-47D2-97F5-02C65B60AB36}" destId="{3BD54422-5A4F-4669-8FC3-FB65625D8B4F}" srcOrd="2" destOrd="0" parTransId="{E12BEF87-0143-4645-A0B1-4F2333891189}" sibTransId="{F855272A-B390-4FB1-9817-64E92B3B6B76}"/>
    <dgm:cxn modelId="{0F8F29D1-0F96-40E0-ADFE-F45EB03FC3E2}" type="presOf" srcId="{3BD54422-5A4F-4669-8FC3-FB65625D8B4F}" destId="{029D67A1-1F34-49E1-8474-F2B793347C3B}" srcOrd="0" destOrd="0" presId="urn:microsoft.com/office/officeart/2005/8/layout/vList3#1"/>
    <dgm:cxn modelId="{1F2BCA8F-78CE-43CA-99F7-1214C633FDD1}" type="presOf" srcId="{E600B496-9120-4D8F-9BB4-D61027EBF614}" destId="{527DA394-134F-46C9-BBA0-B8D3CD1C6183}" srcOrd="0" destOrd="0" presId="urn:microsoft.com/office/officeart/2005/8/layout/vList3#1"/>
    <dgm:cxn modelId="{7549E891-AF80-4BEA-85A1-304F077B4DF5}" srcId="{E015CEF7-63DB-47D2-97F5-02C65B60AB36}" destId="{2C74DF67-3A27-4AA2-AB36-1A3A74826879}" srcOrd="1" destOrd="0" parTransId="{44D7DE9C-B13A-43C1-9839-6E314D19C809}" sibTransId="{9CA6DDE1-9926-4547-9660-292F9C0B41A3}"/>
    <dgm:cxn modelId="{A9056CB6-DF85-47BA-A57E-C5513F2C05F3}" srcId="{E015CEF7-63DB-47D2-97F5-02C65B60AB36}" destId="{30202B04-570F-401C-855B-E5F22178D6A0}" srcOrd="0" destOrd="0" parTransId="{DB1F5550-75EF-401B-AAE0-CF89422A29B0}" sibTransId="{21EF009A-BEA0-46D6-B0E1-FE05C70D830C}"/>
    <dgm:cxn modelId="{8E693820-5D83-4256-943D-58E365C12CF4}" type="presOf" srcId="{7B82D447-1B81-49D8-933C-3AE3220D79AF}" destId="{66AAA256-89C1-4CC3-9EF0-6DBD42C97339}" srcOrd="0" destOrd="0" presId="urn:microsoft.com/office/officeart/2005/8/layout/vList3#1"/>
    <dgm:cxn modelId="{F3C9AF5A-6D24-4A9F-B36E-B795436CEF48}" type="presOf" srcId="{2C74DF67-3A27-4AA2-AB36-1A3A74826879}" destId="{F06E8E7E-5388-4632-BCDD-30B52E7A2BC3}" srcOrd="0" destOrd="0" presId="urn:microsoft.com/office/officeart/2005/8/layout/vList3#1"/>
    <dgm:cxn modelId="{759DCDBD-58B8-422A-BB7D-112514E14CAC}" type="presParOf" srcId="{C55779A2-B8F7-4916-9602-49431C3FF274}" destId="{50B0B59B-8F79-4D42-9423-BC97AD159049}" srcOrd="0" destOrd="0" presId="urn:microsoft.com/office/officeart/2005/8/layout/vList3#1"/>
    <dgm:cxn modelId="{D4128290-55B9-4518-9367-BE87DB23F31B}" type="presParOf" srcId="{50B0B59B-8F79-4D42-9423-BC97AD159049}" destId="{DBCFA573-9CD2-4C66-896E-C0BEE5DF46CB}" srcOrd="0" destOrd="0" presId="urn:microsoft.com/office/officeart/2005/8/layout/vList3#1"/>
    <dgm:cxn modelId="{9881F3AA-B85E-44E2-A012-E45FCD97562D}" type="presParOf" srcId="{50B0B59B-8F79-4D42-9423-BC97AD159049}" destId="{B74AB7C7-29C6-4326-8968-1A50B2F07DA3}" srcOrd="1" destOrd="0" presId="urn:microsoft.com/office/officeart/2005/8/layout/vList3#1"/>
    <dgm:cxn modelId="{C192019E-1416-476F-A2D2-162F15D4890C}" type="presParOf" srcId="{C55779A2-B8F7-4916-9602-49431C3FF274}" destId="{AEA993CC-2C75-4E0C-8D5E-6C29FB0D136E}" srcOrd="1" destOrd="0" presId="urn:microsoft.com/office/officeart/2005/8/layout/vList3#1"/>
    <dgm:cxn modelId="{700B326C-782D-4028-B4EF-FE454458BC9F}" type="presParOf" srcId="{C55779A2-B8F7-4916-9602-49431C3FF274}" destId="{020DD28D-FE3A-426D-B2A6-9D19F268B4B2}" srcOrd="2" destOrd="0" presId="urn:microsoft.com/office/officeart/2005/8/layout/vList3#1"/>
    <dgm:cxn modelId="{1710449F-1304-454E-95E0-5096D0733033}" type="presParOf" srcId="{020DD28D-FE3A-426D-B2A6-9D19F268B4B2}" destId="{F9F1D3E9-BC6E-4630-9E34-835221A79F27}" srcOrd="0" destOrd="0" presId="urn:microsoft.com/office/officeart/2005/8/layout/vList3#1"/>
    <dgm:cxn modelId="{6B517675-B5E2-477F-BD09-578D9EB7B25F}" type="presParOf" srcId="{020DD28D-FE3A-426D-B2A6-9D19F268B4B2}" destId="{F06E8E7E-5388-4632-BCDD-30B52E7A2BC3}" srcOrd="1" destOrd="0" presId="urn:microsoft.com/office/officeart/2005/8/layout/vList3#1"/>
    <dgm:cxn modelId="{2B08BDF1-D326-4CC0-ACBF-123527A815A3}" type="presParOf" srcId="{C55779A2-B8F7-4916-9602-49431C3FF274}" destId="{C5854B75-8C81-4AC6-A15C-485CA8C55D9E}" srcOrd="3" destOrd="0" presId="urn:microsoft.com/office/officeart/2005/8/layout/vList3#1"/>
    <dgm:cxn modelId="{D94AD4C0-EC49-43C8-A695-B24D7701FD2C}" type="presParOf" srcId="{C55779A2-B8F7-4916-9602-49431C3FF274}" destId="{46D58F0F-03DB-4803-94CC-05A3A0E8078D}" srcOrd="4" destOrd="0" presId="urn:microsoft.com/office/officeart/2005/8/layout/vList3#1"/>
    <dgm:cxn modelId="{C07824A7-D8DA-4AEE-AFEC-3A2AFC52274B}" type="presParOf" srcId="{46D58F0F-03DB-4803-94CC-05A3A0E8078D}" destId="{0CB4E123-DFAD-4937-A77D-B636572B6446}" srcOrd="0" destOrd="0" presId="urn:microsoft.com/office/officeart/2005/8/layout/vList3#1"/>
    <dgm:cxn modelId="{E7188AD8-096F-410D-B283-DBA6B9B6926D}" type="presParOf" srcId="{46D58F0F-03DB-4803-94CC-05A3A0E8078D}" destId="{029D67A1-1F34-49E1-8474-F2B793347C3B}" srcOrd="1" destOrd="0" presId="urn:microsoft.com/office/officeart/2005/8/layout/vList3#1"/>
    <dgm:cxn modelId="{27A464C3-A1FE-40DA-8F93-DE94F5425ADD}" type="presParOf" srcId="{C55779A2-B8F7-4916-9602-49431C3FF274}" destId="{46B3494B-DBF1-49BA-BC05-5F55630D9D65}" srcOrd="5" destOrd="0" presId="urn:microsoft.com/office/officeart/2005/8/layout/vList3#1"/>
    <dgm:cxn modelId="{BCC85C9F-6A8C-4DA4-B9DD-1A31E35C99BA}" type="presParOf" srcId="{C55779A2-B8F7-4916-9602-49431C3FF274}" destId="{7D154CDC-01A5-42D0-A38B-FBBF626402D4}" srcOrd="6" destOrd="0" presId="urn:microsoft.com/office/officeart/2005/8/layout/vList3#1"/>
    <dgm:cxn modelId="{42168A8A-9066-4CE3-B4B6-51DB279C99F8}" type="presParOf" srcId="{7D154CDC-01A5-42D0-A38B-FBBF626402D4}" destId="{42ABF7CC-43A3-46CA-BDA9-E3AE7A8B3A16}" srcOrd="0" destOrd="0" presId="urn:microsoft.com/office/officeart/2005/8/layout/vList3#1"/>
    <dgm:cxn modelId="{4230A7F6-9E45-497A-A6E5-4F11A4AEF2EB}" type="presParOf" srcId="{7D154CDC-01A5-42D0-A38B-FBBF626402D4}" destId="{66AAA256-89C1-4CC3-9EF0-6DBD42C97339}" srcOrd="1" destOrd="0" presId="urn:microsoft.com/office/officeart/2005/8/layout/vList3#1"/>
    <dgm:cxn modelId="{D79B21D1-13A1-43D7-A77C-DF64FF89CC98}" type="presParOf" srcId="{C55779A2-B8F7-4916-9602-49431C3FF274}" destId="{E4293288-B12D-4097-B9FB-E0BF4066F386}" srcOrd="7" destOrd="0" presId="urn:microsoft.com/office/officeart/2005/8/layout/vList3#1"/>
    <dgm:cxn modelId="{65A7CA7B-4D90-4399-B71F-8E4F52D0815F}" type="presParOf" srcId="{C55779A2-B8F7-4916-9602-49431C3FF274}" destId="{6BA65016-D001-4D36-9F3F-C99285CB6169}" srcOrd="8" destOrd="0" presId="urn:microsoft.com/office/officeart/2005/8/layout/vList3#1"/>
    <dgm:cxn modelId="{F1D04A9D-D8C0-4E67-8FD1-9463DB4D2679}" type="presParOf" srcId="{6BA65016-D001-4D36-9F3F-C99285CB6169}" destId="{0D39ED1F-4622-4578-8E1E-31E3EF1608C1}" srcOrd="0" destOrd="0" presId="urn:microsoft.com/office/officeart/2005/8/layout/vList3#1"/>
    <dgm:cxn modelId="{F7881652-730D-4C66-92CF-787F92308365}" type="presParOf" srcId="{6BA65016-D001-4D36-9F3F-C99285CB6169}" destId="{527DA394-134F-46C9-BBA0-B8D3CD1C6183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CD610-ACAC-4D73-AE8A-E6C47B4B274C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F268085-0907-4803-9258-6C6B613A8B67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dirty="0" smtClean="0">
              <a:latin typeface="Arial Black" pitchFamily="34" charset="0"/>
            </a:rPr>
            <a:t>PRINCIPIOS</a:t>
          </a:r>
          <a:endParaRPr lang="es-EC" sz="1800" dirty="0">
            <a:latin typeface="Arial Black" pitchFamily="34" charset="0"/>
          </a:endParaRPr>
        </a:p>
      </dgm:t>
    </dgm:pt>
    <dgm:pt modelId="{5CD131F5-94B9-48FA-882C-6AC001B30FA8}" type="parTrans" cxnId="{355AFDEB-3A83-45EA-ABD2-917A26135D47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667357CE-BFEE-437B-ABB5-797B8C58A83C}" type="sibTrans" cxnId="{355AFDEB-3A83-45EA-ABD2-917A26135D47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35831DB0-E579-451A-9EFA-FF8E226A48C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Calidad en el Servicio.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AFA25152-FFBA-416C-AB82-EC5FDD936029}" type="parTrans" cxnId="{064178D1-9CEB-471A-B13C-52B80AA71E3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A4BA978D-4F80-4E71-ADBD-891965DD36C0}" type="sibTrans" cxnId="{064178D1-9CEB-471A-B13C-52B80AA71E3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3449E3AE-427D-4D65-97C5-C4E5CE9EE7D4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dirty="0" smtClean="0">
              <a:latin typeface="Arial Black" pitchFamily="34" charset="0"/>
            </a:rPr>
            <a:t>VALORES</a:t>
          </a:r>
          <a:endParaRPr lang="es-EC" sz="1800" dirty="0">
            <a:latin typeface="Arial Black" pitchFamily="34" charset="0"/>
          </a:endParaRPr>
        </a:p>
      </dgm:t>
    </dgm:pt>
    <dgm:pt modelId="{4C79CCD8-A667-45A3-9AF0-058AEB8FFFAE}" type="parTrans" cxnId="{975C5CDF-5AD0-4424-AAF6-8A9FE5885137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B22D4DD4-821D-44DE-B637-431505ED94C8}" type="sibTrans" cxnId="{975C5CDF-5AD0-4424-AAF6-8A9FE5885137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678F616D-E121-4345-BFE6-7F89FA8CC50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Esfuerzo.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49168345-DAB0-43E8-AA22-00E8B3C8603C}" type="parTrans" cxnId="{408B7690-898C-4E6E-A582-86BEA6059B4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8E98B033-0B73-45E7-84B5-F073DE0F4AE4}" type="sibTrans" cxnId="{408B7690-898C-4E6E-A582-86BEA6059B4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2A20171B-D263-479A-866F-1752B4885C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Trabajo en Equipo.</a:t>
          </a:r>
        </a:p>
      </dgm:t>
    </dgm:pt>
    <dgm:pt modelId="{57E2A6FD-8CF5-4C66-8994-18F3A07DD53C}" type="parTrans" cxnId="{C22BA114-FEDB-4F8B-B197-D3315724575F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72329D78-1AE8-40B6-B72C-2CD2747128C7}" type="sibTrans" cxnId="{C22BA114-FEDB-4F8B-B197-D3315724575F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55E8347D-D9A7-4901-89F1-E6342B79849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Mejoramiento Continuo.</a:t>
          </a:r>
        </a:p>
      </dgm:t>
    </dgm:pt>
    <dgm:pt modelId="{154E4EF1-D287-4698-9464-A2A5A035FBB8}" type="parTrans" cxnId="{82C23239-B55C-4BEB-8817-ACDFD60FB115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1884E6FE-5D49-40D6-BCBB-9277051D62A1}" type="sibTrans" cxnId="{82C23239-B55C-4BEB-8817-ACDFD60FB115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A5D2321E-E360-44F8-99C7-BE9DE8DD64D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smtClean="0">
              <a:latin typeface="Arial" pitchFamily="34" charset="0"/>
              <a:cs typeface="Arial" pitchFamily="34" charset="0"/>
            </a:rPr>
            <a:t>Servicio.</a:t>
          </a:r>
          <a:endParaRPr lang="es-EC" sz="1800" dirty="0" smtClean="0">
            <a:latin typeface="Arial" pitchFamily="34" charset="0"/>
            <a:cs typeface="Arial" pitchFamily="34" charset="0"/>
          </a:endParaRPr>
        </a:p>
      </dgm:t>
    </dgm:pt>
    <dgm:pt modelId="{437D1543-852D-4876-BA60-4A3EC85576EF}" type="parTrans" cxnId="{C7EB6A74-461E-469D-9446-72F842D24F60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789848CF-4F41-48E8-85EC-207FA631044E}" type="sibTrans" cxnId="{C7EB6A74-461E-469D-9446-72F842D24F60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3165F0D5-DF5B-49EC-BFC0-02797CD8B50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Oportunidad</a:t>
          </a:r>
        </a:p>
      </dgm:t>
    </dgm:pt>
    <dgm:pt modelId="{EC41C8C7-BF5E-45EB-9CD2-A3BCC942A7C4}" type="parTrans" cxnId="{6BC50F5A-CB49-462F-9B55-BDA686C2FFE5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2680EAC9-D6FE-40B8-9A4D-8885703D6964}" type="sibTrans" cxnId="{6BC50F5A-CB49-462F-9B55-BDA686C2FFE5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9833E02E-112F-4557-B171-B05A31F787E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Confianza.</a:t>
          </a:r>
        </a:p>
      </dgm:t>
    </dgm:pt>
    <dgm:pt modelId="{7CF9021F-C362-40A9-AF3F-DAA730F12BFB}" type="parTrans" cxnId="{38AD94B0-88FF-4F8D-BBA2-3B3C803DE70E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6EF49FEE-992C-4C5E-AE57-220DFCFBCA69}" type="sibTrans" cxnId="{38AD94B0-88FF-4F8D-BBA2-3B3C803DE70E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CE53C61F-E700-4339-B1EE-ACE31197908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Entusiasmo.</a:t>
          </a:r>
        </a:p>
      </dgm:t>
    </dgm:pt>
    <dgm:pt modelId="{FFC50938-7B55-40B9-9F5A-E2602242ED2B}" type="parTrans" cxnId="{E295A6FC-5C39-4BB1-88D2-D08F70AF1FFA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F481135E-A21F-4BC2-8D59-43BAC360D216}" type="sibTrans" cxnId="{E295A6FC-5C39-4BB1-88D2-D08F70AF1FFA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655E87DB-7DFD-481A-8F22-548CBF8F34E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Equidad.</a:t>
          </a:r>
        </a:p>
      </dgm:t>
    </dgm:pt>
    <dgm:pt modelId="{88DA0A55-141E-44D1-8D19-45C5FA8125B2}" type="parTrans" cxnId="{D94DFFA1-C2E8-443D-9772-C2594D391AE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4CC744AC-4728-4B88-A0E7-A01AC5053F04}" type="sibTrans" cxnId="{D94DFFA1-C2E8-443D-9772-C2594D391AE8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6622AA21-7889-4CCA-81EF-925EFE0CC3F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Lealtad.</a:t>
          </a:r>
        </a:p>
      </dgm:t>
    </dgm:pt>
    <dgm:pt modelId="{95092F11-90EA-481A-BAE2-0286D128012A}" type="parTrans" cxnId="{BAB30BDA-CE78-491F-93DC-F66405BCA18E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5B3056D4-3580-43D2-BA72-29E0203B5201}" type="sibTrans" cxnId="{BAB30BDA-CE78-491F-93DC-F66405BCA18E}">
      <dgm:prSet/>
      <dgm:spPr/>
      <dgm:t>
        <a:bodyPr/>
        <a:lstStyle/>
        <a:p>
          <a:endParaRPr lang="es-EC" sz="1400">
            <a:latin typeface="Arial Black" pitchFamily="34" charset="0"/>
          </a:endParaRPr>
        </a:p>
      </dgm:t>
    </dgm:pt>
    <dgm:pt modelId="{9618A5D3-0733-49B8-B1D3-D2EE1289A69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E52512EB-90F5-41AC-9419-638E850F1EDA}" type="parTrans" cxnId="{94BC3C52-161C-4060-9605-20EC36368B83}">
      <dgm:prSet/>
      <dgm:spPr/>
      <dgm:t>
        <a:bodyPr/>
        <a:lstStyle/>
        <a:p>
          <a:endParaRPr lang="es-EC"/>
        </a:p>
      </dgm:t>
    </dgm:pt>
    <dgm:pt modelId="{D56B32DD-8C89-4683-BF95-FE9FB8269DDC}" type="sibTrans" cxnId="{94BC3C52-161C-4060-9605-20EC36368B83}">
      <dgm:prSet/>
      <dgm:spPr/>
      <dgm:t>
        <a:bodyPr/>
        <a:lstStyle/>
        <a:p>
          <a:endParaRPr lang="es-EC"/>
        </a:p>
      </dgm:t>
    </dgm:pt>
    <dgm:pt modelId="{E97B639B-1443-4BAD-8B13-4B804FAE97F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BEF7AD83-84E9-476C-B56B-49260377E199}" type="parTrans" cxnId="{D39960E7-809A-4FDE-A722-E1258EE579DB}">
      <dgm:prSet/>
      <dgm:spPr/>
      <dgm:t>
        <a:bodyPr/>
        <a:lstStyle/>
        <a:p>
          <a:endParaRPr lang="es-EC"/>
        </a:p>
      </dgm:t>
    </dgm:pt>
    <dgm:pt modelId="{ED5CB5C4-2C8A-4141-9E9A-829DB4720230}" type="sibTrans" cxnId="{D39960E7-809A-4FDE-A722-E1258EE579DB}">
      <dgm:prSet/>
      <dgm:spPr/>
      <dgm:t>
        <a:bodyPr/>
        <a:lstStyle/>
        <a:p>
          <a:endParaRPr lang="es-EC"/>
        </a:p>
      </dgm:t>
    </dgm:pt>
    <dgm:pt modelId="{69E899B0-0BDC-45CA-86A4-FEB16110BA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800" b="0" dirty="0" smtClean="0">
              <a:latin typeface="Arial" pitchFamily="34" charset="0"/>
              <a:cs typeface="Arial" pitchFamily="34" charset="0"/>
            </a:rPr>
            <a:t>Responsabilidad Ambiental.</a:t>
          </a:r>
          <a:endParaRPr lang="es-EC" sz="1800" b="0" dirty="0" smtClean="0">
            <a:latin typeface="Arial" pitchFamily="34" charset="0"/>
            <a:cs typeface="Arial" pitchFamily="34" charset="0"/>
          </a:endParaRPr>
        </a:p>
      </dgm:t>
    </dgm:pt>
    <dgm:pt modelId="{EDF7AC97-A903-4E57-960C-4C092F0D7AA5}" type="parTrans" cxnId="{24561DFA-802C-477F-877F-68E3A0C6404B}">
      <dgm:prSet/>
      <dgm:spPr/>
      <dgm:t>
        <a:bodyPr/>
        <a:lstStyle/>
        <a:p>
          <a:endParaRPr lang="es-EC"/>
        </a:p>
      </dgm:t>
    </dgm:pt>
    <dgm:pt modelId="{3494CD01-8FBB-4848-BFBA-B2E6E5A6FFAD}" type="sibTrans" cxnId="{24561DFA-802C-477F-877F-68E3A0C6404B}">
      <dgm:prSet/>
      <dgm:spPr/>
      <dgm:t>
        <a:bodyPr/>
        <a:lstStyle/>
        <a:p>
          <a:endParaRPr lang="es-EC"/>
        </a:p>
      </dgm:t>
    </dgm:pt>
    <dgm:pt modelId="{7D35FF73-8630-4338-BD79-FCC7B408DBBC}" type="pres">
      <dgm:prSet presAssocID="{A09CD610-ACAC-4D73-AE8A-E6C47B4B2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F4F7DD-B349-444B-AF03-5977B44D8DE9}" type="pres">
      <dgm:prSet presAssocID="{DF268085-0907-4803-9258-6C6B613A8B67}" presName="composite" presStyleCnt="0"/>
      <dgm:spPr/>
      <dgm:t>
        <a:bodyPr/>
        <a:lstStyle/>
        <a:p>
          <a:endParaRPr lang="es-EC"/>
        </a:p>
      </dgm:t>
    </dgm:pt>
    <dgm:pt modelId="{76F59F5C-D268-4507-AC57-F713EBED2176}" type="pres">
      <dgm:prSet presAssocID="{DF268085-0907-4803-9258-6C6B613A8B67}" presName="parTx" presStyleLbl="alignNode1" presStyleIdx="0" presStyleCnt="2" custLinFactNeighborX="-1" custLinFactNeighborY="-3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31CA9-0924-4FF1-A4FC-2276F90367BA}" type="pres">
      <dgm:prSet presAssocID="{DF268085-0907-4803-9258-6C6B613A8B6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69AE1-A52C-4EED-8EB6-728E4DB4BC3B}" type="pres">
      <dgm:prSet presAssocID="{667357CE-BFEE-437B-ABB5-797B8C58A83C}" presName="space" presStyleCnt="0"/>
      <dgm:spPr/>
      <dgm:t>
        <a:bodyPr/>
        <a:lstStyle/>
        <a:p>
          <a:endParaRPr lang="es-EC"/>
        </a:p>
      </dgm:t>
    </dgm:pt>
    <dgm:pt modelId="{1F714203-67A4-4445-9B29-096363B06581}" type="pres">
      <dgm:prSet presAssocID="{3449E3AE-427D-4D65-97C5-C4E5CE9EE7D4}" presName="composite" presStyleCnt="0"/>
      <dgm:spPr/>
      <dgm:t>
        <a:bodyPr/>
        <a:lstStyle/>
        <a:p>
          <a:endParaRPr lang="es-EC"/>
        </a:p>
      </dgm:t>
    </dgm:pt>
    <dgm:pt modelId="{6EE112E9-60FD-4F40-9426-DB2F22A5875F}" type="pres">
      <dgm:prSet presAssocID="{3449E3AE-427D-4D65-97C5-C4E5CE9EE7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B6C352-546E-48A9-9F42-3875906FC9F1}" type="pres">
      <dgm:prSet presAssocID="{3449E3AE-427D-4D65-97C5-C4E5CE9EE7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2F63DF-05D8-4771-BAA1-59D17F6A7001}" type="presOf" srcId="{E97B639B-1443-4BAD-8B13-4B804FAE97F0}" destId="{00B6C352-546E-48A9-9F42-3875906FC9F1}" srcOrd="0" destOrd="0" presId="urn:microsoft.com/office/officeart/2005/8/layout/hList1"/>
    <dgm:cxn modelId="{54F7DC58-F128-47ED-93DE-C1693844372B}" type="presOf" srcId="{35831DB0-E579-451A-9EFA-FF8E226A48CD}" destId="{6B231CA9-0924-4FF1-A4FC-2276F90367BA}" srcOrd="0" destOrd="1" presId="urn:microsoft.com/office/officeart/2005/8/layout/hList1"/>
    <dgm:cxn modelId="{BDF5E5F1-3C55-4611-B126-A57351468C04}" type="presOf" srcId="{2A20171B-D263-479A-866F-1752B4885C74}" destId="{6B231CA9-0924-4FF1-A4FC-2276F90367BA}" srcOrd="0" destOrd="2" presId="urn:microsoft.com/office/officeart/2005/8/layout/hList1"/>
    <dgm:cxn modelId="{A6B4A4AE-0F5A-439F-8FA6-C7E070EB7750}" type="presOf" srcId="{CE53C61F-E700-4339-B1EE-ACE311979082}" destId="{00B6C352-546E-48A9-9F42-3875906FC9F1}" srcOrd="0" destOrd="3" presId="urn:microsoft.com/office/officeart/2005/8/layout/hList1"/>
    <dgm:cxn modelId="{6BC50F5A-CB49-462F-9B55-BDA686C2FFE5}" srcId="{DF268085-0907-4803-9258-6C6B613A8B67}" destId="{3165F0D5-DF5B-49EC-BFC0-02797CD8B50F}" srcOrd="5" destOrd="0" parTransId="{EC41C8C7-BF5E-45EB-9CD2-A3BCC942A7C4}" sibTransId="{2680EAC9-D6FE-40B8-9A4D-8885703D6964}"/>
    <dgm:cxn modelId="{BAB30BDA-CE78-491F-93DC-F66405BCA18E}" srcId="{3449E3AE-427D-4D65-97C5-C4E5CE9EE7D4}" destId="{6622AA21-7889-4CCA-81EF-925EFE0CC3F5}" srcOrd="6" destOrd="0" parTransId="{95092F11-90EA-481A-BAE2-0286D128012A}" sibTransId="{5B3056D4-3580-43D2-BA72-29E0203B5201}"/>
    <dgm:cxn modelId="{B1EC4D70-7C26-44E9-95B2-DB93C5711FF3}" type="presOf" srcId="{9618A5D3-0733-49B8-B1D3-D2EE1289A694}" destId="{6B231CA9-0924-4FF1-A4FC-2276F90367BA}" srcOrd="0" destOrd="0" presId="urn:microsoft.com/office/officeart/2005/8/layout/hList1"/>
    <dgm:cxn modelId="{975C5CDF-5AD0-4424-AAF6-8A9FE5885137}" srcId="{A09CD610-ACAC-4D73-AE8A-E6C47B4B274C}" destId="{3449E3AE-427D-4D65-97C5-C4E5CE9EE7D4}" srcOrd="1" destOrd="0" parTransId="{4C79CCD8-A667-45A3-9AF0-058AEB8FFFAE}" sibTransId="{B22D4DD4-821D-44DE-B637-431505ED94C8}"/>
    <dgm:cxn modelId="{38AD94B0-88FF-4F8D-BBA2-3B3C803DE70E}" srcId="{3449E3AE-427D-4D65-97C5-C4E5CE9EE7D4}" destId="{9833E02E-112F-4557-B171-B05A31F787E6}" srcOrd="2" destOrd="0" parTransId="{7CF9021F-C362-40A9-AF3F-DAA730F12BFB}" sibTransId="{6EF49FEE-992C-4C5E-AE57-220DFCFBCA69}"/>
    <dgm:cxn modelId="{064178D1-9CEB-471A-B13C-52B80AA71E38}" srcId="{DF268085-0907-4803-9258-6C6B613A8B67}" destId="{35831DB0-E579-451A-9EFA-FF8E226A48CD}" srcOrd="1" destOrd="0" parTransId="{AFA25152-FFBA-416C-AB82-EC5FDD936029}" sibTransId="{A4BA978D-4F80-4E71-ADBD-891965DD36C0}"/>
    <dgm:cxn modelId="{E295A6FC-5C39-4BB1-88D2-D08F70AF1FFA}" srcId="{3449E3AE-427D-4D65-97C5-C4E5CE9EE7D4}" destId="{CE53C61F-E700-4339-B1EE-ACE311979082}" srcOrd="3" destOrd="0" parTransId="{FFC50938-7B55-40B9-9F5A-E2602242ED2B}" sibTransId="{F481135E-A21F-4BC2-8D59-43BAC360D216}"/>
    <dgm:cxn modelId="{408B7690-898C-4E6E-A582-86BEA6059B48}" srcId="{3449E3AE-427D-4D65-97C5-C4E5CE9EE7D4}" destId="{678F616D-E121-4345-BFE6-7F89FA8CC50A}" srcOrd="1" destOrd="0" parTransId="{49168345-DAB0-43E8-AA22-00E8B3C8603C}" sibTransId="{8E98B033-0B73-45E7-84B5-F073DE0F4AE4}"/>
    <dgm:cxn modelId="{C22BA114-FEDB-4F8B-B197-D3315724575F}" srcId="{DF268085-0907-4803-9258-6C6B613A8B67}" destId="{2A20171B-D263-479A-866F-1752B4885C74}" srcOrd="2" destOrd="0" parTransId="{57E2A6FD-8CF5-4C66-8994-18F3A07DD53C}" sibTransId="{72329D78-1AE8-40B6-B72C-2CD2747128C7}"/>
    <dgm:cxn modelId="{BD68EE00-5EB9-4908-AB56-A9460E310A5D}" type="presOf" srcId="{55E8347D-D9A7-4901-89F1-E6342B79849A}" destId="{6B231CA9-0924-4FF1-A4FC-2276F90367BA}" srcOrd="0" destOrd="3" presId="urn:microsoft.com/office/officeart/2005/8/layout/hList1"/>
    <dgm:cxn modelId="{56EE1DB2-C619-4515-8803-A635541AB07A}" type="presOf" srcId="{3449E3AE-427D-4D65-97C5-C4E5CE9EE7D4}" destId="{6EE112E9-60FD-4F40-9426-DB2F22A5875F}" srcOrd="0" destOrd="0" presId="urn:microsoft.com/office/officeart/2005/8/layout/hList1"/>
    <dgm:cxn modelId="{82C23239-B55C-4BEB-8817-ACDFD60FB115}" srcId="{DF268085-0907-4803-9258-6C6B613A8B67}" destId="{55E8347D-D9A7-4901-89F1-E6342B79849A}" srcOrd="3" destOrd="0" parTransId="{154E4EF1-D287-4698-9464-A2A5A035FBB8}" sibTransId="{1884E6FE-5D49-40D6-BCBB-9277051D62A1}"/>
    <dgm:cxn modelId="{C7EB6A74-461E-469D-9446-72F842D24F60}" srcId="{DF268085-0907-4803-9258-6C6B613A8B67}" destId="{A5D2321E-E360-44F8-99C7-BE9DE8DD64D3}" srcOrd="4" destOrd="0" parTransId="{437D1543-852D-4876-BA60-4A3EC85576EF}" sibTransId="{789848CF-4F41-48E8-85EC-207FA631044E}"/>
    <dgm:cxn modelId="{1E4D41FD-75A6-4943-8F5C-1C5CEDAB2E66}" type="presOf" srcId="{6622AA21-7889-4CCA-81EF-925EFE0CC3F5}" destId="{00B6C352-546E-48A9-9F42-3875906FC9F1}" srcOrd="0" destOrd="6" presId="urn:microsoft.com/office/officeart/2005/8/layout/hList1"/>
    <dgm:cxn modelId="{D39960E7-809A-4FDE-A722-E1258EE579DB}" srcId="{3449E3AE-427D-4D65-97C5-C4E5CE9EE7D4}" destId="{E97B639B-1443-4BAD-8B13-4B804FAE97F0}" srcOrd="0" destOrd="0" parTransId="{BEF7AD83-84E9-476C-B56B-49260377E199}" sibTransId="{ED5CB5C4-2C8A-4141-9E9A-829DB4720230}"/>
    <dgm:cxn modelId="{0B726356-8210-4324-81F4-8CE4E6C956F8}" type="presOf" srcId="{69E899B0-0BDC-45CA-86A4-FEB16110BAF0}" destId="{00B6C352-546E-48A9-9F42-3875906FC9F1}" srcOrd="0" destOrd="4" presId="urn:microsoft.com/office/officeart/2005/8/layout/hList1"/>
    <dgm:cxn modelId="{8BFC4A6D-853E-4CDD-A39D-B2B3D3B988F9}" type="presOf" srcId="{A5D2321E-E360-44F8-99C7-BE9DE8DD64D3}" destId="{6B231CA9-0924-4FF1-A4FC-2276F90367BA}" srcOrd="0" destOrd="4" presId="urn:microsoft.com/office/officeart/2005/8/layout/hList1"/>
    <dgm:cxn modelId="{D94DFFA1-C2E8-443D-9772-C2594D391AE8}" srcId="{3449E3AE-427D-4D65-97C5-C4E5CE9EE7D4}" destId="{655E87DB-7DFD-481A-8F22-548CBF8F34EA}" srcOrd="5" destOrd="0" parTransId="{88DA0A55-141E-44D1-8D19-45C5FA8125B2}" sibTransId="{4CC744AC-4728-4B88-A0E7-A01AC5053F04}"/>
    <dgm:cxn modelId="{355AFDEB-3A83-45EA-ABD2-917A26135D47}" srcId="{A09CD610-ACAC-4D73-AE8A-E6C47B4B274C}" destId="{DF268085-0907-4803-9258-6C6B613A8B67}" srcOrd="0" destOrd="0" parTransId="{5CD131F5-94B9-48FA-882C-6AC001B30FA8}" sibTransId="{667357CE-BFEE-437B-ABB5-797B8C58A83C}"/>
    <dgm:cxn modelId="{648C954B-5962-48E5-BFC6-E68C9217FF7A}" type="presOf" srcId="{A09CD610-ACAC-4D73-AE8A-E6C47B4B274C}" destId="{7D35FF73-8630-4338-BD79-FCC7B408DBBC}" srcOrd="0" destOrd="0" presId="urn:microsoft.com/office/officeart/2005/8/layout/hList1"/>
    <dgm:cxn modelId="{9C446B76-6F7A-4741-878A-CE5F979C6AAE}" type="presOf" srcId="{DF268085-0907-4803-9258-6C6B613A8B67}" destId="{76F59F5C-D268-4507-AC57-F713EBED2176}" srcOrd="0" destOrd="0" presId="urn:microsoft.com/office/officeart/2005/8/layout/hList1"/>
    <dgm:cxn modelId="{6871A67E-E26F-4D31-BD79-44B3D647201C}" type="presOf" srcId="{9833E02E-112F-4557-B171-B05A31F787E6}" destId="{00B6C352-546E-48A9-9F42-3875906FC9F1}" srcOrd="0" destOrd="2" presId="urn:microsoft.com/office/officeart/2005/8/layout/hList1"/>
    <dgm:cxn modelId="{E0D855F3-0B4D-47D6-8E54-EDDC97534E84}" type="presOf" srcId="{678F616D-E121-4345-BFE6-7F89FA8CC50A}" destId="{00B6C352-546E-48A9-9F42-3875906FC9F1}" srcOrd="0" destOrd="1" presId="urn:microsoft.com/office/officeart/2005/8/layout/hList1"/>
    <dgm:cxn modelId="{94BC3C52-161C-4060-9605-20EC36368B83}" srcId="{DF268085-0907-4803-9258-6C6B613A8B67}" destId="{9618A5D3-0733-49B8-B1D3-D2EE1289A694}" srcOrd="0" destOrd="0" parTransId="{E52512EB-90F5-41AC-9419-638E850F1EDA}" sibTransId="{D56B32DD-8C89-4683-BF95-FE9FB8269DDC}"/>
    <dgm:cxn modelId="{D8490E59-AD20-4DD8-8879-16BB996316B0}" type="presOf" srcId="{3165F0D5-DF5B-49EC-BFC0-02797CD8B50F}" destId="{6B231CA9-0924-4FF1-A4FC-2276F90367BA}" srcOrd="0" destOrd="5" presId="urn:microsoft.com/office/officeart/2005/8/layout/hList1"/>
    <dgm:cxn modelId="{547904D1-5488-4608-A942-94FF00F8C60B}" type="presOf" srcId="{655E87DB-7DFD-481A-8F22-548CBF8F34EA}" destId="{00B6C352-546E-48A9-9F42-3875906FC9F1}" srcOrd="0" destOrd="5" presId="urn:microsoft.com/office/officeart/2005/8/layout/hList1"/>
    <dgm:cxn modelId="{24561DFA-802C-477F-877F-68E3A0C6404B}" srcId="{3449E3AE-427D-4D65-97C5-C4E5CE9EE7D4}" destId="{69E899B0-0BDC-45CA-86A4-FEB16110BAF0}" srcOrd="4" destOrd="0" parTransId="{EDF7AC97-A903-4E57-960C-4C092F0D7AA5}" sibTransId="{3494CD01-8FBB-4848-BFBA-B2E6E5A6FFAD}"/>
    <dgm:cxn modelId="{928588CB-7163-4F7C-8F7F-A39233E9DEFB}" type="presParOf" srcId="{7D35FF73-8630-4338-BD79-FCC7B408DBBC}" destId="{3AF4F7DD-B349-444B-AF03-5977B44D8DE9}" srcOrd="0" destOrd="0" presId="urn:microsoft.com/office/officeart/2005/8/layout/hList1"/>
    <dgm:cxn modelId="{8B5753FC-09B3-49A6-8649-077559C89B39}" type="presParOf" srcId="{3AF4F7DD-B349-444B-AF03-5977B44D8DE9}" destId="{76F59F5C-D268-4507-AC57-F713EBED2176}" srcOrd="0" destOrd="0" presId="urn:microsoft.com/office/officeart/2005/8/layout/hList1"/>
    <dgm:cxn modelId="{37436959-187E-4C6B-AF22-FFA4E6A96DD5}" type="presParOf" srcId="{3AF4F7DD-B349-444B-AF03-5977B44D8DE9}" destId="{6B231CA9-0924-4FF1-A4FC-2276F90367BA}" srcOrd="1" destOrd="0" presId="urn:microsoft.com/office/officeart/2005/8/layout/hList1"/>
    <dgm:cxn modelId="{897A8557-5511-4C9A-AAAA-291AFEC5C9D3}" type="presParOf" srcId="{7D35FF73-8630-4338-BD79-FCC7B408DBBC}" destId="{08969AE1-A52C-4EED-8EB6-728E4DB4BC3B}" srcOrd="1" destOrd="0" presId="urn:microsoft.com/office/officeart/2005/8/layout/hList1"/>
    <dgm:cxn modelId="{DE9B044A-249D-48BF-A230-9ED3D14B22A6}" type="presParOf" srcId="{7D35FF73-8630-4338-BD79-FCC7B408DBBC}" destId="{1F714203-67A4-4445-9B29-096363B06581}" srcOrd="2" destOrd="0" presId="urn:microsoft.com/office/officeart/2005/8/layout/hList1"/>
    <dgm:cxn modelId="{1E8A83E2-41C1-437B-9EF0-C155926C838D}" type="presParOf" srcId="{1F714203-67A4-4445-9B29-096363B06581}" destId="{6EE112E9-60FD-4F40-9426-DB2F22A5875F}" srcOrd="0" destOrd="0" presId="urn:microsoft.com/office/officeart/2005/8/layout/hList1"/>
    <dgm:cxn modelId="{27303138-7BE3-41C8-AF60-B07021A6A22F}" type="presParOf" srcId="{1F714203-67A4-4445-9B29-096363B06581}" destId="{00B6C352-546E-48A9-9F42-3875906FC9F1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999C9-74A2-48F4-AE85-898F3BCF2061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78142C2-7107-402B-9FE3-6CD5641239E0}">
      <dgm:prSet phldrT="[Texto]" custT="1"/>
      <dgm:spPr>
        <a:noFill/>
        <a:ln w="25400">
          <a:solidFill>
            <a:schemeClr val="accent2">
              <a:lumMod val="75000"/>
            </a:schemeClr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C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rPr>
            <a:t>FACTOR </a:t>
          </a:r>
        </a:p>
        <a:p>
          <a:r>
            <a:rPr lang="es-EC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rPr>
            <a:t>POLÍTICO</a:t>
          </a:r>
          <a:endParaRPr lang="es-EC" sz="1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itchFamily="34" charset="0"/>
          </a:endParaRPr>
        </a:p>
      </dgm:t>
    </dgm:pt>
    <dgm:pt modelId="{C6455B33-8BCE-4E5C-A23A-25DA35E25741}" type="parTrans" cxnId="{58819BD9-699C-412E-9922-EDD29F77958A}">
      <dgm:prSet/>
      <dgm:spPr/>
      <dgm:t>
        <a:bodyPr/>
        <a:lstStyle/>
        <a:p>
          <a:endParaRPr lang="es-EC"/>
        </a:p>
      </dgm:t>
    </dgm:pt>
    <dgm:pt modelId="{44B0520F-B9A0-4D39-9AFB-25996679B3EE}" type="sibTrans" cxnId="{58819BD9-699C-412E-9922-EDD29F77958A}">
      <dgm:prSet/>
      <dgm:spPr/>
      <dgm:t>
        <a:bodyPr/>
        <a:lstStyle/>
        <a:p>
          <a:endParaRPr lang="es-EC"/>
        </a:p>
      </dgm:t>
    </dgm:pt>
    <dgm:pt modelId="{018EEABE-1594-421D-907B-CECADF7087F7}">
      <dgm:prSet phldrT="[Texto]" custT="1"/>
      <dgm:spPr>
        <a:noFill/>
        <a:ln w="25400">
          <a:solidFill>
            <a:srgbClr val="7030A0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C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FACTOR </a:t>
          </a:r>
        </a:p>
        <a:p>
          <a:r>
            <a:rPr lang="es-EC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ECONOMICO</a:t>
          </a:r>
          <a:endParaRPr lang="es-EC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Arial Black" pitchFamily="34" charset="0"/>
          </a:endParaRPr>
        </a:p>
      </dgm:t>
    </dgm:pt>
    <dgm:pt modelId="{C4E9AB3E-78A6-4C41-903B-6818B06A1A9E}" type="parTrans" cxnId="{4901E2F5-EBD5-41FB-BB3D-7AA12155797B}">
      <dgm:prSet/>
      <dgm:spPr/>
      <dgm:t>
        <a:bodyPr/>
        <a:lstStyle/>
        <a:p>
          <a:endParaRPr lang="es-EC"/>
        </a:p>
      </dgm:t>
    </dgm:pt>
    <dgm:pt modelId="{D6B7EA8B-10AB-47B4-8E86-5680F6116BEA}" type="sibTrans" cxnId="{4901E2F5-EBD5-41FB-BB3D-7AA12155797B}">
      <dgm:prSet/>
      <dgm:spPr/>
      <dgm:t>
        <a:bodyPr/>
        <a:lstStyle/>
        <a:p>
          <a:endParaRPr lang="es-EC"/>
        </a:p>
      </dgm:t>
    </dgm:pt>
    <dgm:pt modelId="{82ABBE23-B41D-4DF1-B7C7-4613FC8EFA34}">
      <dgm:prSet phldrT="[Texto]" custT="1"/>
      <dgm:spPr>
        <a:noFill/>
        <a:ln w="25400">
          <a:solidFill>
            <a:srgbClr val="00B0F0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C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FACTOR </a:t>
          </a:r>
        </a:p>
        <a:p>
          <a:r>
            <a:rPr lang="es-EC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SOCIAL</a:t>
          </a:r>
          <a:endParaRPr lang="es-EC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Arial Black" pitchFamily="34" charset="0"/>
          </a:endParaRPr>
        </a:p>
      </dgm:t>
    </dgm:pt>
    <dgm:pt modelId="{B94D1134-F768-46EF-BD75-78AADFFD3A07}" type="parTrans" cxnId="{CE5DFBF8-A386-4F2F-9B65-C6C6C7C3B836}">
      <dgm:prSet/>
      <dgm:spPr/>
      <dgm:t>
        <a:bodyPr/>
        <a:lstStyle/>
        <a:p>
          <a:endParaRPr lang="es-EC"/>
        </a:p>
      </dgm:t>
    </dgm:pt>
    <dgm:pt modelId="{87D70B65-0E14-4C18-BF66-F609CC1A4D78}" type="sibTrans" cxnId="{CE5DFBF8-A386-4F2F-9B65-C6C6C7C3B836}">
      <dgm:prSet/>
      <dgm:spPr/>
      <dgm:t>
        <a:bodyPr/>
        <a:lstStyle/>
        <a:p>
          <a:endParaRPr lang="es-EC"/>
        </a:p>
      </dgm:t>
    </dgm:pt>
    <dgm:pt modelId="{E97855AC-3D6C-49F7-9EF2-FC93C4A32F44}">
      <dgm:prSet custT="1"/>
      <dgm:spPr>
        <a:noFill/>
        <a:ln w="25400">
          <a:solidFill>
            <a:srgbClr val="00FF00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C" sz="12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FACTOR </a:t>
          </a:r>
        </a:p>
        <a:p>
          <a:r>
            <a:rPr lang="es-EC" sz="12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rPr>
            <a:t>TECNOLÓGICO</a:t>
          </a:r>
          <a:endParaRPr lang="es-EC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Arial Black" pitchFamily="34" charset="0"/>
          </a:endParaRPr>
        </a:p>
      </dgm:t>
    </dgm:pt>
    <dgm:pt modelId="{7CBE16E5-1958-43AA-92EF-7F94F5A10079}" type="parTrans" cxnId="{820BF4A0-1BA9-41C4-849C-43DF9546C3B6}">
      <dgm:prSet/>
      <dgm:spPr/>
      <dgm:t>
        <a:bodyPr/>
        <a:lstStyle/>
        <a:p>
          <a:endParaRPr lang="es-EC"/>
        </a:p>
      </dgm:t>
    </dgm:pt>
    <dgm:pt modelId="{D6CC9BD7-7893-4927-8184-2114F609732C}" type="sibTrans" cxnId="{820BF4A0-1BA9-41C4-849C-43DF9546C3B6}">
      <dgm:prSet/>
      <dgm:spPr/>
      <dgm:t>
        <a:bodyPr/>
        <a:lstStyle/>
        <a:p>
          <a:endParaRPr lang="es-EC"/>
        </a:p>
      </dgm:t>
    </dgm:pt>
    <dgm:pt modelId="{5B5A2C36-002F-4980-BD40-85C0E851A811}">
      <dgm:prSet custT="1"/>
      <dgm:spPr>
        <a:noFill/>
        <a:ln w="25400">
          <a:solidFill>
            <a:srgbClr val="FF99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EC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rPr>
            <a:t>FACTOR  </a:t>
          </a:r>
        </a:p>
        <a:p>
          <a:r>
            <a:rPr lang="es-EC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rPr>
            <a:t>LEGAL</a:t>
          </a:r>
          <a:endParaRPr lang="es-EC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DD6EC6CF-81DA-4EF2-A649-70C7540492B7}" type="parTrans" cxnId="{8E1FD728-5F07-4BAC-AB9F-CF2CC73EEF91}">
      <dgm:prSet/>
      <dgm:spPr/>
      <dgm:t>
        <a:bodyPr/>
        <a:lstStyle/>
        <a:p>
          <a:endParaRPr lang="es-EC"/>
        </a:p>
      </dgm:t>
    </dgm:pt>
    <dgm:pt modelId="{ECFD34CF-6840-4CAB-801B-2C13E9E40F5B}" type="sibTrans" cxnId="{8E1FD728-5F07-4BAC-AB9F-CF2CC73EEF91}">
      <dgm:prSet/>
      <dgm:spPr/>
      <dgm:t>
        <a:bodyPr/>
        <a:lstStyle/>
        <a:p>
          <a:endParaRPr lang="es-EC"/>
        </a:p>
      </dgm:t>
    </dgm:pt>
    <dgm:pt modelId="{3CAF6C25-5A48-4686-A9F2-7777EB3AE082}" type="pres">
      <dgm:prSet presAssocID="{B9C999C9-74A2-48F4-AE85-898F3BCF20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EC1DE7-BF80-49FC-8DB8-C2ED7A21C42E}" type="pres">
      <dgm:prSet presAssocID="{C78142C2-7107-402B-9FE3-6CD5641239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D63D8-47DE-44BA-8FAF-23F595EADD0D}" type="pres">
      <dgm:prSet presAssocID="{C78142C2-7107-402B-9FE3-6CD5641239E0}" presName="spNode" presStyleCnt="0"/>
      <dgm:spPr/>
      <dgm:t>
        <a:bodyPr/>
        <a:lstStyle/>
        <a:p>
          <a:endParaRPr lang="es-EC"/>
        </a:p>
      </dgm:t>
    </dgm:pt>
    <dgm:pt modelId="{A25BE632-7BC5-4408-B338-4109ACC473FD}" type="pres">
      <dgm:prSet presAssocID="{44B0520F-B9A0-4D39-9AFB-25996679B3EE}" presName="sibTrans" presStyleLbl="sibTrans1D1" presStyleIdx="0" presStyleCnt="5"/>
      <dgm:spPr/>
      <dgm:t>
        <a:bodyPr/>
        <a:lstStyle/>
        <a:p>
          <a:endParaRPr lang="es-EC"/>
        </a:p>
      </dgm:t>
    </dgm:pt>
    <dgm:pt modelId="{B928EB2F-1AAF-4E99-A93C-4157A5833DCB}" type="pres">
      <dgm:prSet presAssocID="{018EEABE-1594-421D-907B-CECADF7087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690B0A-6AF9-4D98-9E76-28688C1C4EB3}" type="pres">
      <dgm:prSet presAssocID="{018EEABE-1594-421D-907B-CECADF7087F7}" presName="spNode" presStyleCnt="0"/>
      <dgm:spPr/>
      <dgm:t>
        <a:bodyPr/>
        <a:lstStyle/>
        <a:p>
          <a:endParaRPr lang="es-EC"/>
        </a:p>
      </dgm:t>
    </dgm:pt>
    <dgm:pt modelId="{B42627FE-EB20-4A3D-8F40-D93D08A67970}" type="pres">
      <dgm:prSet presAssocID="{D6B7EA8B-10AB-47B4-8E86-5680F6116BEA}" presName="sibTrans" presStyleLbl="sibTrans1D1" presStyleIdx="1" presStyleCnt="5"/>
      <dgm:spPr/>
      <dgm:t>
        <a:bodyPr/>
        <a:lstStyle/>
        <a:p>
          <a:endParaRPr lang="es-EC"/>
        </a:p>
      </dgm:t>
    </dgm:pt>
    <dgm:pt modelId="{1A8F7663-EA01-46E0-9C0D-C4839B5F5C37}" type="pres">
      <dgm:prSet presAssocID="{82ABBE23-B41D-4DF1-B7C7-4613FC8EFA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E4909-BC0B-4619-8F9F-8FD57E9B89BA}" type="pres">
      <dgm:prSet presAssocID="{82ABBE23-B41D-4DF1-B7C7-4613FC8EFA34}" presName="spNode" presStyleCnt="0"/>
      <dgm:spPr/>
      <dgm:t>
        <a:bodyPr/>
        <a:lstStyle/>
        <a:p>
          <a:endParaRPr lang="es-EC"/>
        </a:p>
      </dgm:t>
    </dgm:pt>
    <dgm:pt modelId="{FB94CA36-A13E-42AD-BD68-BD5B670B12AA}" type="pres">
      <dgm:prSet presAssocID="{87D70B65-0E14-4C18-BF66-F609CC1A4D78}" presName="sibTrans" presStyleLbl="sibTrans1D1" presStyleIdx="2" presStyleCnt="5"/>
      <dgm:spPr/>
      <dgm:t>
        <a:bodyPr/>
        <a:lstStyle/>
        <a:p>
          <a:endParaRPr lang="es-EC"/>
        </a:p>
      </dgm:t>
    </dgm:pt>
    <dgm:pt modelId="{4002A19C-07A2-4040-8EB4-1F8916F8107B}" type="pres">
      <dgm:prSet presAssocID="{E97855AC-3D6C-49F7-9EF2-FC93C4A32F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1D1B8-62BC-4F8E-880D-B8DA9F4D1D02}" type="pres">
      <dgm:prSet presAssocID="{E97855AC-3D6C-49F7-9EF2-FC93C4A32F44}" presName="spNode" presStyleCnt="0"/>
      <dgm:spPr/>
      <dgm:t>
        <a:bodyPr/>
        <a:lstStyle/>
        <a:p>
          <a:endParaRPr lang="es-EC"/>
        </a:p>
      </dgm:t>
    </dgm:pt>
    <dgm:pt modelId="{13A6D871-624C-42F1-AF0A-D5C403B13509}" type="pres">
      <dgm:prSet presAssocID="{D6CC9BD7-7893-4927-8184-2114F609732C}" presName="sibTrans" presStyleLbl="sibTrans1D1" presStyleIdx="3" presStyleCnt="5"/>
      <dgm:spPr/>
      <dgm:t>
        <a:bodyPr/>
        <a:lstStyle/>
        <a:p>
          <a:endParaRPr lang="es-EC"/>
        </a:p>
      </dgm:t>
    </dgm:pt>
    <dgm:pt modelId="{BED6763A-C536-45B7-A27A-D5F79BD65059}" type="pres">
      <dgm:prSet presAssocID="{5B5A2C36-002F-4980-BD40-85C0E851A8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417C8-CFA7-4ACB-B20C-7E4A95F23B85}" type="pres">
      <dgm:prSet presAssocID="{5B5A2C36-002F-4980-BD40-85C0E851A811}" presName="spNode" presStyleCnt="0"/>
      <dgm:spPr/>
      <dgm:t>
        <a:bodyPr/>
        <a:lstStyle/>
        <a:p>
          <a:endParaRPr lang="es-EC"/>
        </a:p>
      </dgm:t>
    </dgm:pt>
    <dgm:pt modelId="{693467D3-73F3-49B8-AA6F-8C4ED8C7DD49}" type="pres">
      <dgm:prSet presAssocID="{ECFD34CF-6840-4CAB-801B-2C13E9E40F5B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4901E2F5-EBD5-41FB-BB3D-7AA12155797B}" srcId="{B9C999C9-74A2-48F4-AE85-898F3BCF2061}" destId="{018EEABE-1594-421D-907B-CECADF7087F7}" srcOrd="1" destOrd="0" parTransId="{C4E9AB3E-78A6-4C41-903B-6818B06A1A9E}" sibTransId="{D6B7EA8B-10AB-47B4-8E86-5680F6116BEA}"/>
    <dgm:cxn modelId="{CEAA3B6C-DFE7-4724-A6F4-7E79CDD7BFEA}" type="presOf" srcId="{018EEABE-1594-421D-907B-CECADF7087F7}" destId="{B928EB2F-1AAF-4E99-A93C-4157A5833DCB}" srcOrd="0" destOrd="0" presId="urn:microsoft.com/office/officeart/2005/8/layout/cycle6"/>
    <dgm:cxn modelId="{58819BD9-699C-412E-9922-EDD29F77958A}" srcId="{B9C999C9-74A2-48F4-AE85-898F3BCF2061}" destId="{C78142C2-7107-402B-9FE3-6CD5641239E0}" srcOrd="0" destOrd="0" parTransId="{C6455B33-8BCE-4E5C-A23A-25DA35E25741}" sibTransId="{44B0520F-B9A0-4D39-9AFB-25996679B3EE}"/>
    <dgm:cxn modelId="{FAB96D27-F5F9-4FBE-B4FD-FECC40846B85}" type="presOf" srcId="{82ABBE23-B41D-4DF1-B7C7-4613FC8EFA34}" destId="{1A8F7663-EA01-46E0-9C0D-C4839B5F5C37}" srcOrd="0" destOrd="0" presId="urn:microsoft.com/office/officeart/2005/8/layout/cycle6"/>
    <dgm:cxn modelId="{C21F1E1D-7718-4B50-BAB2-7FDCF5B7E1A0}" type="presOf" srcId="{5B5A2C36-002F-4980-BD40-85C0E851A811}" destId="{BED6763A-C536-45B7-A27A-D5F79BD65059}" srcOrd="0" destOrd="0" presId="urn:microsoft.com/office/officeart/2005/8/layout/cycle6"/>
    <dgm:cxn modelId="{8E1FD728-5F07-4BAC-AB9F-CF2CC73EEF91}" srcId="{B9C999C9-74A2-48F4-AE85-898F3BCF2061}" destId="{5B5A2C36-002F-4980-BD40-85C0E851A811}" srcOrd="4" destOrd="0" parTransId="{DD6EC6CF-81DA-4EF2-A649-70C7540492B7}" sibTransId="{ECFD34CF-6840-4CAB-801B-2C13E9E40F5B}"/>
    <dgm:cxn modelId="{CE5DFBF8-A386-4F2F-9B65-C6C6C7C3B836}" srcId="{B9C999C9-74A2-48F4-AE85-898F3BCF2061}" destId="{82ABBE23-B41D-4DF1-B7C7-4613FC8EFA34}" srcOrd="2" destOrd="0" parTransId="{B94D1134-F768-46EF-BD75-78AADFFD3A07}" sibTransId="{87D70B65-0E14-4C18-BF66-F609CC1A4D78}"/>
    <dgm:cxn modelId="{2F6CF905-6196-44DB-B5CC-2DF126BA059E}" type="presOf" srcId="{C78142C2-7107-402B-9FE3-6CD5641239E0}" destId="{F1EC1DE7-BF80-49FC-8DB8-C2ED7A21C42E}" srcOrd="0" destOrd="0" presId="urn:microsoft.com/office/officeart/2005/8/layout/cycle6"/>
    <dgm:cxn modelId="{08B47007-C171-4155-93CF-398963F483B4}" type="presOf" srcId="{ECFD34CF-6840-4CAB-801B-2C13E9E40F5B}" destId="{693467D3-73F3-49B8-AA6F-8C4ED8C7DD49}" srcOrd="0" destOrd="0" presId="urn:microsoft.com/office/officeart/2005/8/layout/cycle6"/>
    <dgm:cxn modelId="{462E140B-D4B4-4BB7-BEF4-2FE0E575BE07}" type="presOf" srcId="{B9C999C9-74A2-48F4-AE85-898F3BCF2061}" destId="{3CAF6C25-5A48-4686-A9F2-7777EB3AE082}" srcOrd="0" destOrd="0" presId="urn:microsoft.com/office/officeart/2005/8/layout/cycle6"/>
    <dgm:cxn modelId="{2334224E-22D1-49B1-AACF-30FE3847D32D}" type="presOf" srcId="{E97855AC-3D6C-49F7-9EF2-FC93C4A32F44}" destId="{4002A19C-07A2-4040-8EB4-1F8916F8107B}" srcOrd="0" destOrd="0" presId="urn:microsoft.com/office/officeart/2005/8/layout/cycle6"/>
    <dgm:cxn modelId="{1E673082-7258-490A-A29C-CEDAE1395235}" type="presOf" srcId="{D6B7EA8B-10AB-47B4-8E86-5680F6116BEA}" destId="{B42627FE-EB20-4A3D-8F40-D93D08A67970}" srcOrd="0" destOrd="0" presId="urn:microsoft.com/office/officeart/2005/8/layout/cycle6"/>
    <dgm:cxn modelId="{EC2DA922-42F9-4BCB-8666-9EE9E511DECE}" type="presOf" srcId="{44B0520F-B9A0-4D39-9AFB-25996679B3EE}" destId="{A25BE632-7BC5-4408-B338-4109ACC473FD}" srcOrd="0" destOrd="0" presId="urn:microsoft.com/office/officeart/2005/8/layout/cycle6"/>
    <dgm:cxn modelId="{820BF4A0-1BA9-41C4-849C-43DF9546C3B6}" srcId="{B9C999C9-74A2-48F4-AE85-898F3BCF2061}" destId="{E97855AC-3D6C-49F7-9EF2-FC93C4A32F44}" srcOrd="3" destOrd="0" parTransId="{7CBE16E5-1958-43AA-92EF-7F94F5A10079}" sibTransId="{D6CC9BD7-7893-4927-8184-2114F609732C}"/>
    <dgm:cxn modelId="{275E5199-CD5E-4F13-9D15-4A0DD4C1C5CD}" type="presOf" srcId="{D6CC9BD7-7893-4927-8184-2114F609732C}" destId="{13A6D871-624C-42F1-AF0A-D5C403B13509}" srcOrd="0" destOrd="0" presId="urn:microsoft.com/office/officeart/2005/8/layout/cycle6"/>
    <dgm:cxn modelId="{6558FB46-3F5B-4C17-868F-B881D5871A27}" type="presOf" srcId="{87D70B65-0E14-4C18-BF66-F609CC1A4D78}" destId="{FB94CA36-A13E-42AD-BD68-BD5B670B12AA}" srcOrd="0" destOrd="0" presId="urn:microsoft.com/office/officeart/2005/8/layout/cycle6"/>
    <dgm:cxn modelId="{2D066F06-3E24-492C-BDBF-4AEC059D534F}" type="presParOf" srcId="{3CAF6C25-5A48-4686-A9F2-7777EB3AE082}" destId="{F1EC1DE7-BF80-49FC-8DB8-C2ED7A21C42E}" srcOrd="0" destOrd="0" presId="urn:microsoft.com/office/officeart/2005/8/layout/cycle6"/>
    <dgm:cxn modelId="{3E61946B-B48B-46C3-B1E0-3604C96E004A}" type="presParOf" srcId="{3CAF6C25-5A48-4686-A9F2-7777EB3AE082}" destId="{317D63D8-47DE-44BA-8FAF-23F595EADD0D}" srcOrd="1" destOrd="0" presId="urn:microsoft.com/office/officeart/2005/8/layout/cycle6"/>
    <dgm:cxn modelId="{6448CBDE-F304-4B5C-97CD-550A856EAA9B}" type="presParOf" srcId="{3CAF6C25-5A48-4686-A9F2-7777EB3AE082}" destId="{A25BE632-7BC5-4408-B338-4109ACC473FD}" srcOrd="2" destOrd="0" presId="urn:microsoft.com/office/officeart/2005/8/layout/cycle6"/>
    <dgm:cxn modelId="{1615B669-CFC9-4F52-B687-B4F3A79E54F4}" type="presParOf" srcId="{3CAF6C25-5A48-4686-A9F2-7777EB3AE082}" destId="{B928EB2F-1AAF-4E99-A93C-4157A5833DCB}" srcOrd="3" destOrd="0" presId="urn:microsoft.com/office/officeart/2005/8/layout/cycle6"/>
    <dgm:cxn modelId="{EBCD9938-25F7-48F4-9270-0960CF0D21C4}" type="presParOf" srcId="{3CAF6C25-5A48-4686-A9F2-7777EB3AE082}" destId="{98690B0A-6AF9-4D98-9E76-28688C1C4EB3}" srcOrd="4" destOrd="0" presId="urn:microsoft.com/office/officeart/2005/8/layout/cycle6"/>
    <dgm:cxn modelId="{4B343648-5FFB-4752-9597-C1839C7885F8}" type="presParOf" srcId="{3CAF6C25-5A48-4686-A9F2-7777EB3AE082}" destId="{B42627FE-EB20-4A3D-8F40-D93D08A67970}" srcOrd="5" destOrd="0" presId="urn:microsoft.com/office/officeart/2005/8/layout/cycle6"/>
    <dgm:cxn modelId="{94788965-2E49-49ED-88F6-C65EC33CA7D0}" type="presParOf" srcId="{3CAF6C25-5A48-4686-A9F2-7777EB3AE082}" destId="{1A8F7663-EA01-46E0-9C0D-C4839B5F5C37}" srcOrd="6" destOrd="0" presId="urn:microsoft.com/office/officeart/2005/8/layout/cycle6"/>
    <dgm:cxn modelId="{2DC77C67-13AC-49D9-805F-147564EEA327}" type="presParOf" srcId="{3CAF6C25-5A48-4686-A9F2-7777EB3AE082}" destId="{775E4909-BC0B-4619-8F9F-8FD57E9B89BA}" srcOrd="7" destOrd="0" presId="urn:microsoft.com/office/officeart/2005/8/layout/cycle6"/>
    <dgm:cxn modelId="{138D689C-1264-4DC7-A653-5CA9C34EFE3A}" type="presParOf" srcId="{3CAF6C25-5A48-4686-A9F2-7777EB3AE082}" destId="{FB94CA36-A13E-42AD-BD68-BD5B670B12AA}" srcOrd="8" destOrd="0" presId="urn:microsoft.com/office/officeart/2005/8/layout/cycle6"/>
    <dgm:cxn modelId="{35599242-B248-46AD-A006-3AFE81FF9280}" type="presParOf" srcId="{3CAF6C25-5A48-4686-A9F2-7777EB3AE082}" destId="{4002A19C-07A2-4040-8EB4-1F8916F8107B}" srcOrd="9" destOrd="0" presId="urn:microsoft.com/office/officeart/2005/8/layout/cycle6"/>
    <dgm:cxn modelId="{F4D9905D-1CA8-461A-91B0-6235549F34A1}" type="presParOf" srcId="{3CAF6C25-5A48-4686-A9F2-7777EB3AE082}" destId="{1441D1B8-62BC-4F8E-880D-B8DA9F4D1D02}" srcOrd="10" destOrd="0" presId="urn:microsoft.com/office/officeart/2005/8/layout/cycle6"/>
    <dgm:cxn modelId="{65651AE6-F746-4F91-8410-6DE645300CCB}" type="presParOf" srcId="{3CAF6C25-5A48-4686-A9F2-7777EB3AE082}" destId="{13A6D871-624C-42F1-AF0A-D5C403B13509}" srcOrd="11" destOrd="0" presId="urn:microsoft.com/office/officeart/2005/8/layout/cycle6"/>
    <dgm:cxn modelId="{FE5EE1D5-2896-4E98-8EC1-30AAD1732CFA}" type="presParOf" srcId="{3CAF6C25-5A48-4686-A9F2-7777EB3AE082}" destId="{BED6763A-C536-45B7-A27A-D5F79BD65059}" srcOrd="12" destOrd="0" presId="urn:microsoft.com/office/officeart/2005/8/layout/cycle6"/>
    <dgm:cxn modelId="{6EF42845-BB71-4758-95C2-CA214A73B768}" type="presParOf" srcId="{3CAF6C25-5A48-4686-A9F2-7777EB3AE082}" destId="{243417C8-CFA7-4ACB-B20C-7E4A95F23B85}" srcOrd="13" destOrd="0" presId="urn:microsoft.com/office/officeart/2005/8/layout/cycle6"/>
    <dgm:cxn modelId="{D4C4B722-4E84-4648-8188-BD4541CDC333}" type="presParOf" srcId="{3CAF6C25-5A48-4686-A9F2-7777EB3AE082}" destId="{693467D3-73F3-49B8-AA6F-8C4ED8C7DD49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11F2B-1698-4BEC-B982-1C0B56985BA6}" type="doc">
      <dgm:prSet loTypeId="urn:microsoft.com/office/officeart/2005/8/layout/hList7#1" loCatId="list" qsTypeId="urn:microsoft.com/office/officeart/2005/8/quickstyle/simple4" qsCatId="simple" csTypeId="urn:microsoft.com/office/officeart/2005/8/colors/colorful2" csCatId="colorful" phldr="1"/>
      <dgm:spPr/>
    </dgm:pt>
    <dgm:pt modelId="{B2DC6368-75FB-4C2B-A82C-7BC7C82E2163}">
      <dgm:prSet phldrT="[Texto]" custT="1"/>
      <dgm:spPr/>
      <dgm:t>
        <a:bodyPr/>
        <a:lstStyle/>
        <a:p>
          <a:r>
            <a:rPr lang="es-ES" sz="950" dirty="0" smtClean="0">
              <a:latin typeface="Arial Black" pitchFamily="34" charset="0"/>
            </a:rPr>
            <a:t>Conocimiento inicial de la entidad a examinar</a:t>
          </a:r>
          <a:r>
            <a:rPr lang="es-EC" sz="950" dirty="0" smtClean="0">
              <a:latin typeface="Arial Black" pitchFamily="34" charset="0"/>
            </a:rPr>
            <a:t>, para definir </a:t>
          </a:r>
          <a:r>
            <a:rPr lang="es-ES" sz="950" dirty="0" smtClean="0">
              <a:latin typeface="Arial Black" pitchFamily="34" charset="0"/>
            </a:rPr>
            <a:t>estrategias a ejecutar en la auditoría y diseñar el enfoque del examen. Se estudia la base legal , los manuales de procedimientos y funciones de cada proceso, los organigramas estructurales y funcionales, los instructivos, reglamentos, estatutos, además de visitas previas</a:t>
          </a:r>
          <a:r>
            <a:rPr lang="es-ES" sz="950" dirty="0" smtClean="0"/>
            <a:t>.</a:t>
          </a:r>
          <a:endParaRPr lang="es-EC" sz="950" dirty="0">
            <a:latin typeface="Arial Black" pitchFamily="34" charset="0"/>
          </a:endParaRPr>
        </a:p>
      </dgm:t>
    </dgm:pt>
    <dgm:pt modelId="{EF14B4D9-B1D7-401F-BE74-7A194C27D968}" type="parTrans" cxnId="{AE3F28FD-F834-4C65-A752-A9C55AF64792}">
      <dgm:prSet/>
      <dgm:spPr/>
      <dgm:t>
        <a:bodyPr/>
        <a:lstStyle/>
        <a:p>
          <a:endParaRPr lang="es-EC"/>
        </a:p>
      </dgm:t>
    </dgm:pt>
    <dgm:pt modelId="{E46373B4-5CCB-49CB-984C-2D612A1FCDE6}" type="sibTrans" cxnId="{AE3F28FD-F834-4C65-A752-A9C55AF64792}">
      <dgm:prSet/>
      <dgm:spPr/>
      <dgm:t>
        <a:bodyPr/>
        <a:lstStyle/>
        <a:p>
          <a:endParaRPr lang="es-EC"/>
        </a:p>
      </dgm:t>
    </dgm:pt>
    <dgm:pt modelId="{1FF74A62-0223-4789-B046-2FDF15B00351}">
      <dgm:prSet phldrT="[Texto]" custT="1"/>
      <dgm:spPr/>
      <dgm:t>
        <a:bodyPr/>
        <a:lstStyle/>
        <a:p>
          <a:r>
            <a:rPr lang="es-EC" sz="1200" dirty="0" smtClean="0">
              <a:latin typeface="Arial Black" pitchFamily="34" charset="0"/>
            </a:rPr>
            <a:t>Aplicación de un Programa de Auditoria Preliminar.</a:t>
          </a:r>
          <a:endParaRPr lang="es-EC" sz="1200" dirty="0">
            <a:latin typeface="Arial Black" pitchFamily="34" charset="0"/>
          </a:endParaRPr>
        </a:p>
      </dgm:t>
    </dgm:pt>
    <dgm:pt modelId="{F03463BF-E51B-41E5-B0BB-4BE80CF40031}" type="parTrans" cxnId="{5AE1E4EA-25EC-4DC6-97B8-B5CE7BA7F212}">
      <dgm:prSet/>
      <dgm:spPr/>
      <dgm:t>
        <a:bodyPr/>
        <a:lstStyle/>
        <a:p>
          <a:endParaRPr lang="es-EC"/>
        </a:p>
      </dgm:t>
    </dgm:pt>
    <dgm:pt modelId="{8F478125-09F4-46EF-8A53-3F81A4C9853D}" type="sibTrans" cxnId="{5AE1E4EA-25EC-4DC6-97B8-B5CE7BA7F212}">
      <dgm:prSet/>
      <dgm:spPr/>
      <dgm:t>
        <a:bodyPr/>
        <a:lstStyle/>
        <a:p>
          <a:endParaRPr lang="es-EC"/>
        </a:p>
      </dgm:t>
    </dgm:pt>
    <dgm:pt modelId="{062F9E8B-4E20-47C7-B090-57A9661153E6}">
      <dgm:prSet phldrT="[Texto]"/>
      <dgm:spPr/>
      <dgm:t>
        <a:bodyPr/>
        <a:lstStyle/>
        <a:p>
          <a:pPr algn="ctr"/>
          <a:r>
            <a:rPr lang="es-EC" dirty="0" smtClean="0">
              <a:latin typeface="Arial Black" pitchFamily="34" charset="0"/>
            </a:rPr>
            <a:t>Concluye con la emisión de un Reporte de Planificación Preliminar para conocimiento de la Dirección o Supervisión de la Área de Auditoría.</a:t>
          </a:r>
          <a:endParaRPr lang="es-EC" dirty="0">
            <a:latin typeface="Arial Black" pitchFamily="34" charset="0"/>
          </a:endParaRPr>
        </a:p>
      </dgm:t>
    </dgm:pt>
    <dgm:pt modelId="{5E8F62DC-DA91-4773-B9DF-95E8BCE87BD6}" type="parTrans" cxnId="{1C7AAB9A-297C-4478-8971-F7F3B5FB7755}">
      <dgm:prSet/>
      <dgm:spPr/>
      <dgm:t>
        <a:bodyPr/>
        <a:lstStyle/>
        <a:p>
          <a:endParaRPr lang="es-EC"/>
        </a:p>
      </dgm:t>
    </dgm:pt>
    <dgm:pt modelId="{3ED2635C-7B1D-4C9A-BD2C-5C34D60AC458}" type="sibTrans" cxnId="{1C7AAB9A-297C-4478-8971-F7F3B5FB7755}">
      <dgm:prSet/>
      <dgm:spPr/>
      <dgm:t>
        <a:bodyPr/>
        <a:lstStyle/>
        <a:p>
          <a:endParaRPr lang="es-EC"/>
        </a:p>
      </dgm:t>
    </dgm:pt>
    <dgm:pt modelId="{437ECAE5-2BAA-4E21-A1E9-B138C5B0F56E}" type="pres">
      <dgm:prSet presAssocID="{CB511F2B-1698-4BEC-B982-1C0B56985BA6}" presName="Name0" presStyleCnt="0">
        <dgm:presLayoutVars>
          <dgm:dir/>
          <dgm:resizeHandles val="exact"/>
        </dgm:presLayoutVars>
      </dgm:prSet>
      <dgm:spPr/>
    </dgm:pt>
    <dgm:pt modelId="{9038B1E5-7D6F-42BC-88B7-6ABDD2354F9E}" type="pres">
      <dgm:prSet presAssocID="{CB511F2B-1698-4BEC-B982-1C0B56985BA6}" presName="fgShape" presStyleLbl="fgShp" presStyleIdx="0" presStyleCnt="1" custLinFactNeighborX="378" custLinFactNeighborY="34973"/>
      <dgm:spPr/>
    </dgm:pt>
    <dgm:pt modelId="{09959A4C-6965-4087-89CD-FBFB85113C35}" type="pres">
      <dgm:prSet presAssocID="{CB511F2B-1698-4BEC-B982-1C0B56985BA6}" presName="linComp" presStyleCnt="0"/>
      <dgm:spPr/>
    </dgm:pt>
    <dgm:pt modelId="{04351805-320C-454B-BEED-224B00900D9C}" type="pres">
      <dgm:prSet presAssocID="{B2DC6368-75FB-4C2B-A82C-7BC7C82E2163}" presName="compNode" presStyleCnt="0"/>
      <dgm:spPr/>
    </dgm:pt>
    <dgm:pt modelId="{888018DF-12CA-407F-BF38-6D878326F4DB}" type="pres">
      <dgm:prSet presAssocID="{B2DC6368-75FB-4C2B-A82C-7BC7C82E2163}" presName="bkgdShape" presStyleLbl="node1" presStyleIdx="0" presStyleCnt="3"/>
      <dgm:spPr/>
      <dgm:t>
        <a:bodyPr/>
        <a:lstStyle/>
        <a:p>
          <a:endParaRPr lang="es-EC"/>
        </a:p>
      </dgm:t>
    </dgm:pt>
    <dgm:pt modelId="{B60A56C9-CC72-4100-BFA5-E9212A77BD2F}" type="pres">
      <dgm:prSet presAssocID="{B2DC6368-75FB-4C2B-A82C-7BC7C82E216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C2BAA8-20CA-4B72-82E7-2150ADAFCBDB}" type="pres">
      <dgm:prSet presAssocID="{B2DC6368-75FB-4C2B-A82C-7BC7C82E2163}" presName="invisiNode" presStyleLbl="node1" presStyleIdx="0" presStyleCnt="3"/>
      <dgm:spPr/>
    </dgm:pt>
    <dgm:pt modelId="{D74420D7-E6B9-4827-AB96-463100A19C58}" type="pres">
      <dgm:prSet presAssocID="{B2DC6368-75FB-4C2B-A82C-7BC7C82E2163}" presName="imagNode" presStyleLbl="fgImgPlace1" presStyleIdx="0" presStyleCnt="3" custScaleY="70728"/>
      <dgm:spPr/>
    </dgm:pt>
    <dgm:pt modelId="{89E0583B-F891-455A-B696-E47821E10545}" type="pres">
      <dgm:prSet presAssocID="{E46373B4-5CCB-49CB-984C-2D612A1FCDE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EA558DF-D388-403C-B15D-8A136198E4F8}" type="pres">
      <dgm:prSet presAssocID="{1FF74A62-0223-4789-B046-2FDF15B00351}" presName="compNode" presStyleCnt="0"/>
      <dgm:spPr/>
    </dgm:pt>
    <dgm:pt modelId="{FFE8F483-6852-4782-98F0-7399AA82D61E}" type="pres">
      <dgm:prSet presAssocID="{1FF74A62-0223-4789-B046-2FDF15B00351}" presName="bkgdShape" presStyleLbl="node1" presStyleIdx="1" presStyleCnt="3"/>
      <dgm:spPr/>
      <dgm:t>
        <a:bodyPr/>
        <a:lstStyle/>
        <a:p>
          <a:endParaRPr lang="es-EC"/>
        </a:p>
      </dgm:t>
    </dgm:pt>
    <dgm:pt modelId="{B1FA0214-AFAF-409D-ADDC-4026261FD7C2}" type="pres">
      <dgm:prSet presAssocID="{1FF74A62-0223-4789-B046-2FDF15B0035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77FA6-06E3-47F8-990B-C8D8FB9D2FD3}" type="pres">
      <dgm:prSet presAssocID="{1FF74A62-0223-4789-B046-2FDF15B00351}" presName="invisiNode" presStyleLbl="node1" presStyleIdx="1" presStyleCnt="3"/>
      <dgm:spPr/>
    </dgm:pt>
    <dgm:pt modelId="{D2F8AF9A-D06F-4D76-847E-31A7EAD156B7}" type="pres">
      <dgm:prSet presAssocID="{1FF74A62-0223-4789-B046-2FDF15B00351}" presName="imagNode" presStyleLbl="fgImgPlace1" presStyleIdx="1" presStyleCnt="3"/>
      <dgm:spPr/>
    </dgm:pt>
    <dgm:pt modelId="{643F1F5A-8742-4869-AC56-C43B5DF014BA}" type="pres">
      <dgm:prSet presAssocID="{8F478125-09F4-46EF-8A53-3F81A4C9853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9EF8D06-2845-426F-BF69-0521CBEDE99B}" type="pres">
      <dgm:prSet presAssocID="{062F9E8B-4E20-47C7-B090-57A9661153E6}" presName="compNode" presStyleCnt="0"/>
      <dgm:spPr/>
    </dgm:pt>
    <dgm:pt modelId="{9159567A-030C-4B1D-B8CB-401344C1453D}" type="pres">
      <dgm:prSet presAssocID="{062F9E8B-4E20-47C7-B090-57A9661153E6}" presName="bkgdShape" presStyleLbl="node1" presStyleIdx="2" presStyleCnt="3" custLinFactNeighborX="812" custLinFactNeighborY="-977"/>
      <dgm:spPr/>
      <dgm:t>
        <a:bodyPr/>
        <a:lstStyle/>
        <a:p>
          <a:endParaRPr lang="es-EC"/>
        </a:p>
      </dgm:t>
    </dgm:pt>
    <dgm:pt modelId="{0466DE66-6A4A-4356-945F-2AE26E16B0B0}" type="pres">
      <dgm:prSet presAssocID="{062F9E8B-4E20-47C7-B090-57A9661153E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A25057-1195-49EC-A00E-D2499538F9C0}" type="pres">
      <dgm:prSet presAssocID="{062F9E8B-4E20-47C7-B090-57A9661153E6}" presName="invisiNode" presStyleLbl="node1" presStyleIdx="2" presStyleCnt="3"/>
      <dgm:spPr/>
    </dgm:pt>
    <dgm:pt modelId="{6D9E32AD-67AF-4EF1-928F-B6A8FBA1027C}" type="pres">
      <dgm:prSet presAssocID="{062F9E8B-4E20-47C7-B090-57A9661153E6}" presName="imagNode" presStyleLbl="fgImgPlace1" presStyleIdx="2" presStyleCnt="3"/>
      <dgm:spPr/>
    </dgm:pt>
  </dgm:ptLst>
  <dgm:cxnLst>
    <dgm:cxn modelId="{90A26FBD-2839-4CB8-8B57-7523C3407731}" type="presOf" srcId="{062F9E8B-4E20-47C7-B090-57A9661153E6}" destId="{9159567A-030C-4B1D-B8CB-401344C1453D}" srcOrd="0" destOrd="0" presId="urn:microsoft.com/office/officeart/2005/8/layout/hList7#1"/>
    <dgm:cxn modelId="{53174B37-5A35-4000-AA69-D28DB2C3E2E9}" type="presOf" srcId="{E46373B4-5CCB-49CB-984C-2D612A1FCDE6}" destId="{89E0583B-F891-455A-B696-E47821E10545}" srcOrd="0" destOrd="0" presId="urn:microsoft.com/office/officeart/2005/8/layout/hList7#1"/>
    <dgm:cxn modelId="{294171F9-DDFB-474B-81A0-DA0AFF8FD56B}" type="presOf" srcId="{1FF74A62-0223-4789-B046-2FDF15B00351}" destId="{B1FA0214-AFAF-409D-ADDC-4026261FD7C2}" srcOrd="1" destOrd="0" presId="urn:microsoft.com/office/officeart/2005/8/layout/hList7#1"/>
    <dgm:cxn modelId="{5AE1E4EA-25EC-4DC6-97B8-B5CE7BA7F212}" srcId="{CB511F2B-1698-4BEC-B982-1C0B56985BA6}" destId="{1FF74A62-0223-4789-B046-2FDF15B00351}" srcOrd="1" destOrd="0" parTransId="{F03463BF-E51B-41E5-B0BB-4BE80CF40031}" sibTransId="{8F478125-09F4-46EF-8A53-3F81A4C9853D}"/>
    <dgm:cxn modelId="{AE3F28FD-F834-4C65-A752-A9C55AF64792}" srcId="{CB511F2B-1698-4BEC-B982-1C0B56985BA6}" destId="{B2DC6368-75FB-4C2B-A82C-7BC7C82E2163}" srcOrd="0" destOrd="0" parTransId="{EF14B4D9-B1D7-401F-BE74-7A194C27D968}" sibTransId="{E46373B4-5CCB-49CB-984C-2D612A1FCDE6}"/>
    <dgm:cxn modelId="{9C8DEF3D-F364-4733-AB43-EE6C2DC480BC}" type="presOf" srcId="{B2DC6368-75FB-4C2B-A82C-7BC7C82E2163}" destId="{B60A56C9-CC72-4100-BFA5-E9212A77BD2F}" srcOrd="1" destOrd="0" presId="urn:microsoft.com/office/officeart/2005/8/layout/hList7#1"/>
    <dgm:cxn modelId="{769B800E-EC21-4C30-AC79-7A41BE6C396E}" type="presOf" srcId="{CB511F2B-1698-4BEC-B982-1C0B56985BA6}" destId="{437ECAE5-2BAA-4E21-A1E9-B138C5B0F56E}" srcOrd="0" destOrd="0" presId="urn:microsoft.com/office/officeart/2005/8/layout/hList7#1"/>
    <dgm:cxn modelId="{1B78A465-F745-462A-80A0-831346F00B36}" type="presOf" srcId="{8F478125-09F4-46EF-8A53-3F81A4C9853D}" destId="{643F1F5A-8742-4869-AC56-C43B5DF014BA}" srcOrd="0" destOrd="0" presId="urn:microsoft.com/office/officeart/2005/8/layout/hList7#1"/>
    <dgm:cxn modelId="{41FAF8FC-53F1-440F-BE2B-858F8E602624}" type="presOf" srcId="{B2DC6368-75FB-4C2B-A82C-7BC7C82E2163}" destId="{888018DF-12CA-407F-BF38-6D878326F4DB}" srcOrd="0" destOrd="0" presId="urn:microsoft.com/office/officeart/2005/8/layout/hList7#1"/>
    <dgm:cxn modelId="{1C7AAB9A-297C-4478-8971-F7F3B5FB7755}" srcId="{CB511F2B-1698-4BEC-B982-1C0B56985BA6}" destId="{062F9E8B-4E20-47C7-B090-57A9661153E6}" srcOrd="2" destOrd="0" parTransId="{5E8F62DC-DA91-4773-B9DF-95E8BCE87BD6}" sibTransId="{3ED2635C-7B1D-4C9A-BD2C-5C34D60AC458}"/>
    <dgm:cxn modelId="{605920E6-EA6C-4C5E-80D9-A8C400734249}" type="presOf" srcId="{062F9E8B-4E20-47C7-B090-57A9661153E6}" destId="{0466DE66-6A4A-4356-945F-2AE26E16B0B0}" srcOrd="1" destOrd="0" presId="urn:microsoft.com/office/officeart/2005/8/layout/hList7#1"/>
    <dgm:cxn modelId="{E0E6A98A-BFA8-4C4A-A14E-EFA175F5998D}" type="presOf" srcId="{1FF74A62-0223-4789-B046-2FDF15B00351}" destId="{FFE8F483-6852-4782-98F0-7399AA82D61E}" srcOrd="0" destOrd="0" presId="urn:microsoft.com/office/officeart/2005/8/layout/hList7#1"/>
    <dgm:cxn modelId="{C4B0DB3F-D45D-4196-8370-90294E396A93}" type="presParOf" srcId="{437ECAE5-2BAA-4E21-A1E9-B138C5B0F56E}" destId="{9038B1E5-7D6F-42BC-88B7-6ABDD2354F9E}" srcOrd="0" destOrd="0" presId="urn:microsoft.com/office/officeart/2005/8/layout/hList7#1"/>
    <dgm:cxn modelId="{3E0CBC17-4519-4A3C-9CB0-E1B579890349}" type="presParOf" srcId="{437ECAE5-2BAA-4E21-A1E9-B138C5B0F56E}" destId="{09959A4C-6965-4087-89CD-FBFB85113C35}" srcOrd="1" destOrd="0" presId="urn:microsoft.com/office/officeart/2005/8/layout/hList7#1"/>
    <dgm:cxn modelId="{4D5DDFD4-9521-4C68-B4DF-C586E93E4846}" type="presParOf" srcId="{09959A4C-6965-4087-89CD-FBFB85113C35}" destId="{04351805-320C-454B-BEED-224B00900D9C}" srcOrd="0" destOrd="0" presId="urn:microsoft.com/office/officeart/2005/8/layout/hList7#1"/>
    <dgm:cxn modelId="{3D6D557A-F07F-49B2-8BD3-341E5CE1B271}" type="presParOf" srcId="{04351805-320C-454B-BEED-224B00900D9C}" destId="{888018DF-12CA-407F-BF38-6D878326F4DB}" srcOrd="0" destOrd="0" presId="urn:microsoft.com/office/officeart/2005/8/layout/hList7#1"/>
    <dgm:cxn modelId="{9D163793-4712-48FB-A7A9-40690C91DED5}" type="presParOf" srcId="{04351805-320C-454B-BEED-224B00900D9C}" destId="{B60A56C9-CC72-4100-BFA5-E9212A77BD2F}" srcOrd="1" destOrd="0" presId="urn:microsoft.com/office/officeart/2005/8/layout/hList7#1"/>
    <dgm:cxn modelId="{9B5F483F-ED02-4C0E-8153-9CD8937AAEC2}" type="presParOf" srcId="{04351805-320C-454B-BEED-224B00900D9C}" destId="{B2C2BAA8-20CA-4B72-82E7-2150ADAFCBDB}" srcOrd="2" destOrd="0" presId="urn:microsoft.com/office/officeart/2005/8/layout/hList7#1"/>
    <dgm:cxn modelId="{E1A71473-0064-4975-9EDD-215122C36F1F}" type="presParOf" srcId="{04351805-320C-454B-BEED-224B00900D9C}" destId="{D74420D7-E6B9-4827-AB96-463100A19C58}" srcOrd="3" destOrd="0" presId="urn:microsoft.com/office/officeart/2005/8/layout/hList7#1"/>
    <dgm:cxn modelId="{3429A3CD-760F-4E16-8B09-04FEAF3CF1DE}" type="presParOf" srcId="{09959A4C-6965-4087-89CD-FBFB85113C35}" destId="{89E0583B-F891-455A-B696-E47821E10545}" srcOrd="1" destOrd="0" presId="urn:microsoft.com/office/officeart/2005/8/layout/hList7#1"/>
    <dgm:cxn modelId="{67A4E8A6-B969-4B2A-BD75-4DDC35D44111}" type="presParOf" srcId="{09959A4C-6965-4087-89CD-FBFB85113C35}" destId="{9EA558DF-D388-403C-B15D-8A136198E4F8}" srcOrd="2" destOrd="0" presId="urn:microsoft.com/office/officeart/2005/8/layout/hList7#1"/>
    <dgm:cxn modelId="{01A67562-E564-447F-836C-4C6C2DF25EAD}" type="presParOf" srcId="{9EA558DF-D388-403C-B15D-8A136198E4F8}" destId="{FFE8F483-6852-4782-98F0-7399AA82D61E}" srcOrd="0" destOrd="0" presId="urn:microsoft.com/office/officeart/2005/8/layout/hList7#1"/>
    <dgm:cxn modelId="{FA68DED6-005D-4300-A6FB-150D7EE1426C}" type="presParOf" srcId="{9EA558DF-D388-403C-B15D-8A136198E4F8}" destId="{B1FA0214-AFAF-409D-ADDC-4026261FD7C2}" srcOrd="1" destOrd="0" presId="urn:microsoft.com/office/officeart/2005/8/layout/hList7#1"/>
    <dgm:cxn modelId="{B2CC3B9D-D645-4491-A658-D8BB1DBDED10}" type="presParOf" srcId="{9EA558DF-D388-403C-B15D-8A136198E4F8}" destId="{06B77FA6-06E3-47F8-990B-C8D8FB9D2FD3}" srcOrd="2" destOrd="0" presId="urn:microsoft.com/office/officeart/2005/8/layout/hList7#1"/>
    <dgm:cxn modelId="{422CE7EF-1B7E-44AB-B32B-DD28230E4B33}" type="presParOf" srcId="{9EA558DF-D388-403C-B15D-8A136198E4F8}" destId="{D2F8AF9A-D06F-4D76-847E-31A7EAD156B7}" srcOrd="3" destOrd="0" presId="urn:microsoft.com/office/officeart/2005/8/layout/hList7#1"/>
    <dgm:cxn modelId="{E534C4E2-4A76-4BD7-9674-3F8D3EC81D5C}" type="presParOf" srcId="{09959A4C-6965-4087-89CD-FBFB85113C35}" destId="{643F1F5A-8742-4869-AC56-C43B5DF014BA}" srcOrd="3" destOrd="0" presId="urn:microsoft.com/office/officeart/2005/8/layout/hList7#1"/>
    <dgm:cxn modelId="{77D45D61-1AC8-4C2A-9C4F-A26FA7F43C3B}" type="presParOf" srcId="{09959A4C-6965-4087-89CD-FBFB85113C35}" destId="{E9EF8D06-2845-426F-BF69-0521CBEDE99B}" srcOrd="4" destOrd="0" presId="urn:microsoft.com/office/officeart/2005/8/layout/hList7#1"/>
    <dgm:cxn modelId="{51109FD9-6294-4B32-8C33-3A294A2CF732}" type="presParOf" srcId="{E9EF8D06-2845-426F-BF69-0521CBEDE99B}" destId="{9159567A-030C-4B1D-B8CB-401344C1453D}" srcOrd="0" destOrd="0" presId="urn:microsoft.com/office/officeart/2005/8/layout/hList7#1"/>
    <dgm:cxn modelId="{D1CC66DE-0F1A-4A96-A541-E5B0D475D7AA}" type="presParOf" srcId="{E9EF8D06-2845-426F-BF69-0521CBEDE99B}" destId="{0466DE66-6A4A-4356-945F-2AE26E16B0B0}" srcOrd="1" destOrd="0" presId="urn:microsoft.com/office/officeart/2005/8/layout/hList7#1"/>
    <dgm:cxn modelId="{272D8F2B-BE54-4A7A-AAD3-2717C49E3B9C}" type="presParOf" srcId="{E9EF8D06-2845-426F-BF69-0521CBEDE99B}" destId="{3AA25057-1195-49EC-A00E-D2499538F9C0}" srcOrd="2" destOrd="0" presId="urn:microsoft.com/office/officeart/2005/8/layout/hList7#1"/>
    <dgm:cxn modelId="{8962B67F-CDD3-4CD8-9606-2F7F8D3D3042}" type="presParOf" srcId="{E9EF8D06-2845-426F-BF69-0521CBEDE99B}" destId="{6D9E32AD-67AF-4EF1-928F-B6A8FBA1027C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DCC486-B2CE-410E-9150-15805E971688}" type="doc">
      <dgm:prSet loTypeId="urn:microsoft.com/office/officeart/2005/8/layout/hProcess7#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2D35F30-F50E-45B4-8E7E-10961EF5882C}">
      <dgm:prSet phldrT="[Texto]"/>
      <dgm:spPr/>
      <dgm:t>
        <a:bodyPr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s-EC" b="1" cap="none" spc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NARRATIVA</a:t>
          </a:r>
          <a:endParaRPr lang="es-EC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66E2E6B-5219-4FE5-AFE6-AA08E2BA53BD}" type="parTrans" cxnId="{A151BF10-B284-4FCA-8AF9-A06AA5F92D0A}">
      <dgm:prSet/>
      <dgm:spPr/>
      <dgm:t>
        <a:bodyPr/>
        <a:lstStyle/>
        <a:p>
          <a:endParaRPr lang="es-EC"/>
        </a:p>
      </dgm:t>
    </dgm:pt>
    <dgm:pt modelId="{84352677-A037-4774-B53A-75FE341F6876}" type="sibTrans" cxnId="{A151BF10-B284-4FCA-8AF9-A06AA5F92D0A}">
      <dgm:prSet/>
      <dgm:spPr/>
      <dgm:t>
        <a:bodyPr/>
        <a:lstStyle/>
        <a:p>
          <a:endParaRPr lang="es-EC"/>
        </a:p>
      </dgm:t>
    </dgm:pt>
    <dgm:pt modelId="{BD1728FB-AC35-4C79-A8DF-51FCB8732FFC}">
      <dgm:prSet phldrT="[Texto]" custT="1"/>
      <dgm:spPr/>
      <dgm:t>
        <a:bodyPr anchor="ctr"/>
        <a:lstStyle/>
        <a:p>
          <a:pPr algn="ctr"/>
          <a:r>
            <a:rPr lang="es-EC" sz="1300" dirty="0" smtClean="0">
              <a:latin typeface="Arial Black" pitchFamily="34" charset="0"/>
            </a:rPr>
            <a:t>Consiste en la descripción detallada de los procedimientos más importantes y las características del sistema de control interno de las áreas, actividades que se está evaluando</a:t>
          </a:r>
          <a:endParaRPr lang="es-EC" sz="1300" dirty="0">
            <a:latin typeface="Arial Black" pitchFamily="34" charset="0"/>
          </a:endParaRPr>
        </a:p>
      </dgm:t>
    </dgm:pt>
    <dgm:pt modelId="{6BE1344D-96DC-4473-A60F-0E6856D4526F}" type="parTrans" cxnId="{2355FF04-C4E1-4816-84B4-E597D439FDF1}">
      <dgm:prSet/>
      <dgm:spPr/>
      <dgm:t>
        <a:bodyPr/>
        <a:lstStyle/>
        <a:p>
          <a:endParaRPr lang="es-EC"/>
        </a:p>
      </dgm:t>
    </dgm:pt>
    <dgm:pt modelId="{5886D9B8-7292-4D92-9818-4CFACE6144D0}" type="sibTrans" cxnId="{2355FF04-C4E1-4816-84B4-E597D439FDF1}">
      <dgm:prSet/>
      <dgm:spPr/>
      <dgm:t>
        <a:bodyPr/>
        <a:lstStyle/>
        <a:p>
          <a:endParaRPr lang="es-EC"/>
        </a:p>
      </dgm:t>
    </dgm:pt>
    <dgm:pt modelId="{C16FA272-97AA-4AB4-ACFA-6655A0CCB107}">
      <dgm:prSet phldrT="[Texto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s-EC" b="1" cap="none" spc="0" smtClean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CUESTIONARIO</a:t>
          </a:r>
          <a:endParaRPr lang="es-EC" b="1" cap="none" spc="0" dirty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476F001B-B206-46A6-A688-58D830197D1E}" type="parTrans" cxnId="{FF738E1B-0A3E-4A53-AF87-709F9FD8EAC6}">
      <dgm:prSet/>
      <dgm:spPr/>
      <dgm:t>
        <a:bodyPr/>
        <a:lstStyle/>
        <a:p>
          <a:endParaRPr lang="es-EC"/>
        </a:p>
      </dgm:t>
    </dgm:pt>
    <dgm:pt modelId="{C694AC7F-0A5F-4E5A-B378-C316BA933C19}" type="sibTrans" cxnId="{FF738E1B-0A3E-4A53-AF87-709F9FD8EAC6}">
      <dgm:prSet/>
      <dgm:spPr/>
      <dgm:t>
        <a:bodyPr/>
        <a:lstStyle/>
        <a:p>
          <a:endParaRPr lang="es-EC"/>
        </a:p>
      </dgm:t>
    </dgm:pt>
    <dgm:pt modelId="{AE5932AD-2820-4558-B343-1F0D618A0565}">
      <dgm:prSet phldrT="[Texto]" custT="1"/>
      <dgm:spPr/>
      <dgm:t>
        <a:bodyPr anchor="ctr"/>
        <a:lstStyle/>
        <a:p>
          <a:pPr algn="ctr"/>
          <a:r>
            <a:rPr lang="es-EC" sz="1300" dirty="0" smtClean="0">
              <a:latin typeface="Arial Black" pitchFamily="34" charset="0"/>
            </a:rPr>
            <a:t>Consisten en formular  preguntas orientadas a verificar el cumplimiento de control interno</a:t>
          </a:r>
          <a:endParaRPr lang="es-EC" sz="1300" dirty="0">
            <a:latin typeface="Arial Black" pitchFamily="34" charset="0"/>
          </a:endParaRPr>
        </a:p>
      </dgm:t>
    </dgm:pt>
    <dgm:pt modelId="{3B9B2405-E914-4BAC-8A31-2D6A53CF4F1A}" type="parTrans" cxnId="{20FFD23A-BEFA-4D75-BB3D-55BEF645752A}">
      <dgm:prSet/>
      <dgm:spPr/>
      <dgm:t>
        <a:bodyPr/>
        <a:lstStyle/>
        <a:p>
          <a:endParaRPr lang="es-EC"/>
        </a:p>
      </dgm:t>
    </dgm:pt>
    <dgm:pt modelId="{704BCAD3-0A4F-4A6C-8143-BB84E02AFFC7}" type="sibTrans" cxnId="{20FFD23A-BEFA-4D75-BB3D-55BEF645752A}">
      <dgm:prSet/>
      <dgm:spPr/>
      <dgm:t>
        <a:bodyPr/>
        <a:lstStyle/>
        <a:p>
          <a:endParaRPr lang="es-EC"/>
        </a:p>
      </dgm:t>
    </dgm:pt>
    <dgm:pt modelId="{40EA6E68-5375-4DF5-919D-3F14F7343EC8}">
      <dgm:prSet phldrT="[Texto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es-EC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FLUJOGRAMA</a:t>
          </a:r>
          <a:endParaRPr lang="es-EC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EBD6BA6-191C-474D-A998-A964EB7C3531}" type="parTrans" cxnId="{9F23268D-2596-40B1-ADFC-8CA6EE2E688B}">
      <dgm:prSet/>
      <dgm:spPr/>
      <dgm:t>
        <a:bodyPr/>
        <a:lstStyle/>
        <a:p>
          <a:endParaRPr lang="es-EC"/>
        </a:p>
      </dgm:t>
    </dgm:pt>
    <dgm:pt modelId="{8930B180-D531-41E2-B4F1-417B35230674}" type="sibTrans" cxnId="{9F23268D-2596-40B1-ADFC-8CA6EE2E688B}">
      <dgm:prSet/>
      <dgm:spPr/>
      <dgm:t>
        <a:bodyPr/>
        <a:lstStyle/>
        <a:p>
          <a:endParaRPr lang="es-EC"/>
        </a:p>
      </dgm:t>
    </dgm:pt>
    <dgm:pt modelId="{D268126B-EE89-40A3-89E9-9F9598ED1039}">
      <dgm:prSet phldrT="[Texto]" custT="1"/>
      <dgm:spPr/>
      <dgm:t>
        <a:bodyPr anchor="ctr"/>
        <a:lstStyle/>
        <a:p>
          <a:pPr algn="ctr"/>
          <a:r>
            <a:rPr lang="es-ES" sz="1300" dirty="0" smtClean="0">
              <a:latin typeface="Arial Black" pitchFamily="34" charset="0"/>
            </a:rPr>
            <a:t>Representación  gráfica de la secuencia de las operaciones administrativas y contables</a:t>
          </a:r>
          <a:endParaRPr lang="es-EC" sz="1300" dirty="0">
            <a:latin typeface="Arial Black" pitchFamily="34" charset="0"/>
          </a:endParaRPr>
        </a:p>
      </dgm:t>
    </dgm:pt>
    <dgm:pt modelId="{18F28E59-4C44-4EEE-B87A-59F5FC1D430A}" type="parTrans" cxnId="{C7431877-5C99-4872-9873-567D5469065D}">
      <dgm:prSet/>
      <dgm:spPr/>
      <dgm:t>
        <a:bodyPr/>
        <a:lstStyle/>
        <a:p>
          <a:endParaRPr lang="es-EC"/>
        </a:p>
      </dgm:t>
    </dgm:pt>
    <dgm:pt modelId="{76AA3396-D2D6-47AC-AA08-FBD14D51EE22}" type="sibTrans" cxnId="{C7431877-5C99-4872-9873-567D5469065D}">
      <dgm:prSet/>
      <dgm:spPr/>
      <dgm:t>
        <a:bodyPr/>
        <a:lstStyle/>
        <a:p>
          <a:endParaRPr lang="es-EC"/>
        </a:p>
      </dgm:t>
    </dgm:pt>
    <dgm:pt modelId="{43803334-4122-488D-9EDD-DDD7439E8BFE}" type="pres">
      <dgm:prSet presAssocID="{11DCC486-B2CE-410E-9150-15805E9716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482B0E-FC53-4914-9ED5-9AB56D8BB975}" type="pres">
      <dgm:prSet presAssocID="{52D35F30-F50E-45B4-8E7E-10961EF5882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80D1D-7D19-45D3-B734-4ADBA710C95E}" type="pres">
      <dgm:prSet presAssocID="{52D35F30-F50E-45B4-8E7E-10961EF5882C}" presName="bgRect" presStyleLbl="node1" presStyleIdx="0" presStyleCnt="3"/>
      <dgm:spPr/>
      <dgm:t>
        <a:bodyPr/>
        <a:lstStyle/>
        <a:p>
          <a:endParaRPr lang="es-EC"/>
        </a:p>
      </dgm:t>
    </dgm:pt>
    <dgm:pt modelId="{BCE58E41-AD49-481D-8E86-E94590433CA7}" type="pres">
      <dgm:prSet presAssocID="{52D35F30-F50E-45B4-8E7E-10961EF5882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FE315C-0DF9-4DF7-AC11-4F07CE6E9BD4}" type="pres">
      <dgm:prSet presAssocID="{52D35F30-F50E-45B4-8E7E-10961EF5882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21BA26-47B8-4105-A970-EDFC38D828A4}" type="pres">
      <dgm:prSet presAssocID="{84352677-A037-4774-B53A-75FE341F6876}" presName="hSp" presStyleCnt="0"/>
      <dgm:spPr/>
      <dgm:t>
        <a:bodyPr/>
        <a:lstStyle/>
        <a:p>
          <a:endParaRPr lang="es-ES"/>
        </a:p>
      </dgm:t>
    </dgm:pt>
    <dgm:pt modelId="{872574B2-29E7-493B-8F15-7412B64E836C}" type="pres">
      <dgm:prSet presAssocID="{84352677-A037-4774-B53A-75FE341F6876}" presName="vProcSp" presStyleCnt="0"/>
      <dgm:spPr/>
      <dgm:t>
        <a:bodyPr/>
        <a:lstStyle/>
        <a:p>
          <a:endParaRPr lang="es-ES"/>
        </a:p>
      </dgm:t>
    </dgm:pt>
    <dgm:pt modelId="{0A05E060-963D-4F68-BCC6-4953357131E8}" type="pres">
      <dgm:prSet presAssocID="{84352677-A037-4774-B53A-75FE341F6876}" presName="vSp1" presStyleCnt="0"/>
      <dgm:spPr/>
      <dgm:t>
        <a:bodyPr/>
        <a:lstStyle/>
        <a:p>
          <a:endParaRPr lang="es-ES"/>
        </a:p>
      </dgm:t>
    </dgm:pt>
    <dgm:pt modelId="{0F3AC8E2-5B30-4C43-8A40-7E858A65B62C}" type="pres">
      <dgm:prSet presAssocID="{84352677-A037-4774-B53A-75FE341F6876}" presName="simulatedConn" presStyleLbl="solidFgAcc1" presStyleIdx="0" presStyleCnt="2"/>
      <dgm:spPr/>
      <dgm:t>
        <a:bodyPr/>
        <a:lstStyle/>
        <a:p>
          <a:endParaRPr lang="es-ES"/>
        </a:p>
      </dgm:t>
    </dgm:pt>
    <dgm:pt modelId="{59A7B949-E4CD-4834-BC7E-55974B891123}" type="pres">
      <dgm:prSet presAssocID="{84352677-A037-4774-B53A-75FE341F6876}" presName="vSp2" presStyleCnt="0"/>
      <dgm:spPr/>
      <dgm:t>
        <a:bodyPr/>
        <a:lstStyle/>
        <a:p>
          <a:endParaRPr lang="es-ES"/>
        </a:p>
      </dgm:t>
    </dgm:pt>
    <dgm:pt modelId="{9A14BC78-3B17-46BC-AD94-E2E0D7C43BFF}" type="pres">
      <dgm:prSet presAssocID="{84352677-A037-4774-B53A-75FE341F6876}" presName="sibTrans" presStyleCnt="0"/>
      <dgm:spPr/>
      <dgm:t>
        <a:bodyPr/>
        <a:lstStyle/>
        <a:p>
          <a:endParaRPr lang="es-ES"/>
        </a:p>
      </dgm:t>
    </dgm:pt>
    <dgm:pt modelId="{FC4C091B-AD8B-4BDC-8094-5CAD030A575C}" type="pres">
      <dgm:prSet presAssocID="{C16FA272-97AA-4AB4-ACFA-6655A0CCB10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1CE6A-CB82-4C51-8DE7-160F7194E84C}" type="pres">
      <dgm:prSet presAssocID="{C16FA272-97AA-4AB4-ACFA-6655A0CCB107}" presName="bgRect" presStyleLbl="node1" presStyleIdx="1" presStyleCnt="3"/>
      <dgm:spPr/>
      <dgm:t>
        <a:bodyPr/>
        <a:lstStyle/>
        <a:p>
          <a:endParaRPr lang="es-EC"/>
        </a:p>
      </dgm:t>
    </dgm:pt>
    <dgm:pt modelId="{3CA20B1F-60EF-436B-84A9-A895FE9A6839}" type="pres">
      <dgm:prSet presAssocID="{C16FA272-97AA-4AB4-ACFA-6655A0CCB10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C73D60-E77A-4A17-85FE-0ED4BFDBA322}" type="pres">
      <dgm:prSet presAssocID="{C16FA272-97AA-4AB4-ACFA-6655A0CCB10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2DF5B-4334-4EA4-99AA-936CB1423CF1}" type="pres">
      <dgm:prSet presAssocID="{C694AC7F-0A5F-4E5A-B378-C316BA933C19}" presName="hSp" presStyleCnt="0"/>
      <dgm:spPr/>
      <dgm:t>
        <a:bodyPr/>
        <a:lstStyle/>
        <a:p>
          <a:endParaRPr lang="es-ES"/>
        </a:p>
      </dgm:t>
    </dgm:pt>
    <dgm:pt modelId="{DC558771-D1C6-428E-B11A-61F3F4C5831C}" type="pres">
      <dgm:prSet presAssocID="{C694AC7F-0A5F-4E5A-B378-C316BA933C19}" presName="vProcSp" presStyleCnt="0"/>
      <dgm:spPr/>
      <dgm:t>
        <a:bodyPr/>
        <a:lstStyle/>
        <a:p>
          <a:endParaRPr lang="es-ES"/>
        </a:p>
      </dgm:t>
    </dgm:pt>
    <dgm:pt modelId="{62A95776-A75A-44C1-8A39-BFBA41D89EEB}" type="pres">
      <dgm:prSet presAssocID="{C694AC7F-0A5F-4E5A-B378-C316BA933C19}" presName="vSp1" presStyleCnt="0"/>
      <dgm:spPr/>
      <dgm:t>
        <a:bodyPr/>
        <a:lstStyle/>
        <a:p>
          <a:endParaRPr lang="es-ES"/>
        </a:p>
      </dgm:t>
    </dgm:pt>
    <dgm:pt modelId="{28AF9A04-4E40-4D6F-83B2-61DCF8D437E2}" type="pres">
      <dgm:prSet presAssocID="{C694AC7F-0A5F-4E5A-B378-C316BA933C19}" presName="simulatedConn" presStyleLbl="solidFgAcc1" presStyleIdx="1" presStyleCnt="2"/>
      <dgm:spPr/>
      <dgm:t>
        <a:bodyPr/>
        <a:lstStyle/>
        <a:p>
          <a:endParaRPr lang="es-ES"/>
        </a:p>
      </dgm:t>
    </dgm:pt>
    <dgm:pt modelId="{C97D198C-F806-4217-BB02-41AA04AC3B0E}" type="pres">
      <dgm:prSet presAssocID="{C694AC7F-0A5F-4E5A-B378-C316BA933C19}" presName="vSp2" presStyleCnt="0"/>
      <dgm:spPr/>
      <dgm:t>
        <a:bodyPr/>
        <a:lstStyle/>
        <a:p>
          <a:endParaRPr lang="es-ES"/>
        </a:p>
      </dgm:t>
    </dgm:pt>
    <dgm:pt modelId="{C09EB395-F4F8-4375-986B-E8753822128A}" type="pres">
      <dgm:prSet presAssocID="{C694AC7F-0A5F-4E5A-B378-C316BA933C19}" presName="sibTrans" presStyleCnt="0"/>
      <dgm:spPr/>
      <dgm:t>
        <a:bodyPr/>
        <a:lstStyle/>
        <a:p>
          <a:endParaRPr lang="es-ES"/>
        </a:p>
      </dgm:t>
    </dgm:pt>
    <dgm:pt modelId="{FD501B4E-47CE-40EA-9567-202FD54E27E2}" type="pres">
      <dgm:prSet presAssocID="{40EA6E68-5375-4DF5-919D-3F14F7343EC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DD84AB-4877-473A-8783-67EFCE935F88}" type="pres">
      <dgm:prSet presAssocID="{40EA6E68-5375-4DF5-919D-3F14F7343EC8}" presName="bgRect" presStyleLbl="node1" presStyleIdx="2" presStyleCnt="3"/>
      <dgm:spPr/>
      <dgm:t>
        <a:bodyPr/>
        <a:lstStyle/>
        <a:p>
          <a:endParaRPr lang="es-EC"/>
        </a:p>
      </dgm:t>
    </dgm:pt>
    <dgm:pt modelId="{50AE7310-BF32-4012-B309-F14394F531E3}" type="pres">
      <dgm:prSet presAssocID="{40EA6E68-5375-4DF5-919D-3F14F7343E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FB1E86-1D07-4E48-A927-2345B039D282}" type="pres">
      <dgm:prSet presAssocID="{40EA6E68-5375-4DF5-919D-3F14F7343E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0788DA-D5F4-4D87-929E-7F30E0678992}" type="presOf" srcId="{52D35F30-F50E-45B4-8E7E-10961EF5882C}" destId="{BCE58E41-AD49-481D-8E86-E94590433CA7}" srcOrd="1" destOrd="0" presId="urn:microsoft.com/office/officeart/2005/8/layout/hProcess7#1"/>
    <dgm:cxn modelId="{20FFD23A-BEFA-4D75-BB3D-55BEF645752A}" srcId="{C16FA272-97AA-4AB4-ACFA-6655A0CCB107}" destId="{AE5932AD-2820-4558-B343-1F0D618A0565}" srcOrd="0" destOrd="0" parTransId="{3B9B2405-E914-4BAC-8A31-2D6A53CF4F1A}" sibTransId="{704BCAD3-0A4F-4A6C-8143-BB84E02AFFC7}"/>
    <dgm:cxn modelId="{8C26B7FD-7DDA-4281-97BB-0AAD0E116F50}" type="presOf" srcId="{D268126B-EE89-40A3-89E9-9F9598ED1039}" destId="{1EFB1E86-1D07-4E48-A927-2345B039D282}" srcOrd="0" destOrd="0" presId="urn:microsoft.com/office/officeart/2005/8/layout/hProcess7#1"/>
    <dgm:cxn modelId="{50D80D25-BEE7-4812-AFD7-90FF3FEF3308}" type="presOf" srcId="{11DCC486-B2CE-410E-9150-15805E971688}" destId="{43803334-4122-488D-9EDD-DDD7439E8BFE}" srcOrd="0" destOrd="0" presId="urn:microsoft.com/office/officeart/2005/8/layout/hProcess7#1"/>
    <dgm:cxn modelId="{9F23268D-2596-40B1-ADFC-8CA6EE2E688B}" srcId="{11DCC486-B2CE-410E-9150-15805E971688}" destId="{40EA6E68-5375-4DF5-919D-3F14F7343EC8}" srcOrd="2" destOrd="0" parTransId="{6EBD6BA6-191C-474D-A998-A964EB7C3531}" sibTransId="{8930B180-D531-41E2-B4F1-417B35230674}"/>
    <dgm:cxn modelId="{2355FF04-C4E1-4816-84B4-E597D439FDF1}" srcId="{52D35F30-F50E-45B4-8E7E-10961EF5882C}" destId="{BD1728FB-AC35-4C79-A8DF-51FCB8732FFC}" srcOrd="0" destOrd="0" parTransId="{6BE1344D-96DC-4473-A60F-0E6856D4526F}" sibTransId="{5886D9B8-7292-4D92-9818-4CFACE6144D0}"/>
    <dgm:cxn modelId="{FF738E1B-0A3E-4A53-AF87-709F9FD8EAC6}" srcId="{11DCC486-B2CE-410E-9150-15805E971688}" destId="{C16FA272-97AA-4AB4-ACFA-6655A0CCB107}" srcOrd="1" destOrd="0" parTransId="{476F001B-B206-46A6-A688-58D830197D1E}" sibTransId="{C694AC7F-0A5F-4E5A-B378-C316BA933C19}"/>
    <dgm:cxn modelId="{0E35E2B6-C76F-4826-B873-B31F1CC36910}" type="presOf" srcId="{52D35F30-F50E-45B4-8E7E-10961EF5882C}" destId="{6C780D1D-7D19-45D3-B734-4ADBA710C95E}" srcOrd="0" destOrd="0" presId="urn:microsoft.com/office/officeart/2005/8/layout/hProcess7#1"/>
    <dgm:cxn modelId="{0845D245-3079-45B6-962A-0B3686D701C6}" type="presOf" srcId="{AE5932AD-2820-4558-B343-1F0D618A0565}" destId="{C6C73D60-E77A-4A17-85FE-0ED4BFDBA322}" srcOrd="0" destOrd="0" presId="urn:microsoft.com/office/officeart/2005/8/layout/hProcess7#1"/>
    <dgm:cxn modelId="{A151BF10-B284-4FCA-8AF9-A06AA5F92D0A}" srcId="{11DCC486-B2CE-410E-9150-15805E971688}" destId="{52D35F30-F50E-45B4-8E7E-10961EF5882C}" srcOrd="0" destOrd="0" parTransId="{A66E2E6B-5219-4FE5-AFE6-AA08E2BA53BD}" sibTransId="{84352677-A037-4774-B53A-75FE341F6876}"/>
    <dgm:cxn modelId="{20C87C7A-E424-42BC-8CBB-3EA7BB034A92}" type="presOf" srcId="{40EA6E68-5375-4DF5-919D-3F14F7343EC8}" destId="{50AE7310-BF32-4012-B309-F14394F531E3}" srcOrd="1" destOrd="0" presId="urn:microsoft.com/office/officeart/2005/8/layout/hProcess7#1"/>
    <dgm:cxn modelId="{8036CF65-AF5A-4254-BC67-ED418331EE53}" type="presOf" srcId="{C16FA272-97AA-4AB4-ACFA-6655A0CCB107}" destId="{3CA20B1F-60EF-436B-84A9-A895FE9A6839}" srcOrd="1" destOrd="0" presId="urn:microsoft.com/office/officeart/2005/8/layout/hProcess7#1"/>
    <dgm:cxn modelId="{75C4A5C1-3DC8-4DA3-96C6-E65D3A0E1FC3}" type="presOf" srcId="{C16FA272-97AA-4AB4-ACFA-6655A0CCB107}" destId="{6B21CE6A-CB82-4C51-8DE7-160F7194E84C}" srcOrd="0" destOrd="0" presId="urn:microsoft.com/office/officeart/2005/8/layout/hProcess7#1"/>
    <dgm:cxn modelId="{C7431877-5C99-4872-9873-567D5469065D}" srcId="{40EA6E68-5375-4DF5-919D-3F14F7343EC8}" destId="{D268126B-EE89-40A3-89E9-9F9598ED1039}" srcOrd="0" destOrd="0" parTransId="{18F28E59-4C44-4EEE-B87A-59F5FC1D430A}" sibTransId="{76AA3396-D2D6-47AC-AA08-FBD14D51EE22}"/>
    <dgm:cxn modelId="{33A8D604-971C-4849-B474-9B88B80666F5}" type="presOf" srcId="{40EA6E68-5375-4DF5-919D-3F14F7343EC8}" destId="{7BDD84AB-4877-473A-8783-67EFCE935F88}" srcOrd="0" destOrd="0" presId="urn:microsoft.com/office/officeart/2005/8/layout/hProcess7#1"/>
    <dgm:cxn modelId="{E3500BE5-EC5F-4DF6-8B74-E1D566C6ECF6}" type="presOf" srcId="{BD1728FB-AC35-4C79-A8DF-51FCB8732FFC}" destId="{ECFE315C-0DF9-4DF7-AC11-4F07CE6E9BD4}" srcOrd="0" destOrd="0" presId="urn:microsoft.com/office/officeart/2005/8/layout/hProcess7#1"/>
    <dgm:cxn modelId="{A7CFB710-E3F3-4E62-A503-D4C1204E5036}" type="presParOf" srcId="{43803334-4122-488D-9EDD-DDD7439E8BFE}" destId="{6D482B0E-FC53-4914-9ED5-9AB56D8BB975}" srcOrd="0" destOrd="0" presId="urn:microsoft.com/office/officeart/2005/8/layout/hProcess7#1"/>
    <dgm:cxn modelId="{C1E8FF30-BCD6-49B6-BA85-DAB8F67ED087}" type="presParOf" srcId="{6D482B0E-FC53-4914-9ED5-9AB56D8BB975}" destId="{6C780D1D-7D19-45D3-B734-4ADBA710C95E}" srcOrd="0" destOrd="0" presId="urn:microsoft.com/office/officeart/2005/8/layout/hProcess7#1"/>
    <dgm:cxn modelId="{297C91BA-4FF9-4FF3-9AA4-C9A3069EF030}" type="presParOf" srcId="{6D482B0E-FC53-4914-9ED5-9AB56D8BB975}" destId="{BCE58E41-AD49-481D-8E86-E94590433CA7}" srcOrd="1" destOrd="0" presId="urn:microsoft.com/office/officeart/2005/8/layout/hProcess7#1"/>
    <dgm:cxn modelId="{5A100A05-B120-4770-A316-193561224984}" type="presParOf" srcId="{6D482B0E-FC53-4914-9ED5-9AB56D8BB975}" destId="{ECFE315C-0DF9-4DF7-AC11-4F07CE6E9BD4}" srcOrd="2" destOrd="0" presId="urn:microsoft.com/office/officeart/2005/8/layout/hProcess7#1"/>
    <dgm:cxn modelId="{C16976C8-7E60-4016-8F7F-DD0C9BF9D69D}" type="presParOf" srcId="{43803334-4122-488D-9EDD-DDD7439E8BFE}" destId="{D321BA26-47B8-4105-A970-EDFC38D828A4}" srcOrd="1" destOrd="0" presId="urn:microsoft.com/office/officeart/2005/8/layout/hProcess7#1"/>
    <dgm:cxn modelId="{FE2299A2-A2E8-4B5C-8ABD-A9DC52B41CB4}" type="presParOf" srcId="{43803334-4122-488D-9EDD-DDD7439E8BFE}" destId="{872574B2-29E7-493B-8F15-7412B64E836C}" srcOrd="2" destOrd="0" presId="urn:microsoft.com/office/officeart/2005/8/layout/hProcess7#1"/>
    <dgm:cxn modelId="{C69BBC36-1D78-44CC-9496-CAD608486E4D}" type="presParOf" srcId="{872574B2-29E7-493B-8F15-7412B64E836C}" destId="{0A05E060-963D-4F68-BCC6-4953357131E8}" srcOrd="0" destOrd="0" presId="urn:microsoft.com/office/officeart/2005/8/layout/hProcess7#1"/>
    <dgm:cxn modelId="{6D3DDF9C-E48D-4797-957D-2F3F970D7B44}" type="presParOf" srcId="{872574B2-29E7-493B-8F15-7412B64E836C}" destId="{0F3AC8E2-5B30-4C43-8A40-7E858A65B62C}" srcOrd="1" destOrd="0" presId="urn:microsoft.com/office/officeart/2005/8/layout/hProcess7#1"/>
    <dgm:cxn modelId="{768CEB83-7422-421E-BBE8-B14F95795DFA}" type="presParOf" srcId="{872574B2-29E7-493B-8F15-7412B64E836C}" destId="{59A7B949-E4CD-4834-BC7E-55974B891123}" srcOrd="2" destOrd="0" presId="urn:microsoft.com/office/officeart/2005/8/layout/hProcess7#1"/>
    <dgm:cxn modelId="{9D7ADA99-AD83-46A9-BFA8-A1AAB3073AAD}" type="presParOf" srcId="{43803334-4122-488D-9EDD-DDD7439E8BFE}" destId="{9A14BC78-3B17-46BC-AD94-E2E0D7C43BFF}" srcOrd="3" destOrd="0" presId="urn:microsoft.com/office/officeart/2005/8/layout/hProcess7#1"/>
    <dgm:cxn modelId="{5F01D394-088F-4C32-89A9-801B8EE5DE0E}" type="presParOf" srcId="{43803334-4122-488D-9EDD-DDD7439E8BFE}" destId="{FC4C091B-AD8B-4BDC-8094-5CAD030A575C}" srcOrd="4" destOrd="0" presId="urn:microsoft.com/office/officeart/2005/8/layout/hProcess7#1"/>
    <dgm:cxn modelId="{FD36AD61-3E6B-4F25-9E3B-CF08C571B1BF}" type="presParOf" srcId="{FC4C091B-AD8B-4BDC-8094-5CAD030A575C}" destId="{6B21CE6A-CB82-4C51-8DE7-160F7194E84C}" srcOrd="0" destOrd="0" presId="urn:microsoft.com/office/officeart/2005/8/layout/hProcess7#1"/>
    <dgm:cxn modelId="{4C7FC86E-CBF4-4139-93D6-A81604904006}" type="presParOf" srcId="{FC4C091B-AD8B-4BDC-8094-5CAD030A575C}" destId="{3CA20B1F-60EF-436B-84A9-A895FE9A6839}" srcOrd="1" destOrd="0" presId="urn:microsoft.com/office/officeart/2005/8/layout/hProcess7#1"/>
    <dgm:cxn modelId="{9B6875E0-C566-4460-97AD-95AE41E2C215}" type="presParOf" srcId="{FC4C091B-AD8B-4BDC-8094-5CAD030A575C}" destId="{C6C73D60-E77A-4A17-85FE-0ED4BFDBA322}" srcOrd="2" destOrd="0" presId="urn:microsoft.com/office/officeart/2005/8/layout/hProcess7#1"/>
    <dgm:cxn modelId="{67BCE6E8-459C-4A78-985F-D450163E17D9}" type="presParOf" srcId="{43803334-4122-488D-9EDD-DDD7439E8BFE}" destId="{3FE2DF5B-4334-4EA4-99AA-936CB1423CF1}" srcOrd="5" destOrd="0" presId="urn:microsoft.com/office/officeart/2005/8/layout/hProcess7#1"/>
    <dgm:cxn modelId="{F7BE0048-C8A0-46D6-9BB8-429484C881A4}" type="presParOf" srcId="{43803334-4122-488D-9EDD-DDD7439E8BFE}" destId="{DC558771-D1C6-428E-B11A-61F3F4C5831C}" srcOrd="6" destOrd="0" presId="urn:microsoft.com/office/officeart/2005/8/layout/hProcess7#1"/>
    <dgm:cxn modelId="{5C48DDCE-1F82-4914-91BF-C4E503C6DD36}" type="presParOf" srcId="{DC558771-D1C6-428E-B11A-61F3F4C5831C}" destId="{62A95776-A75A-44C1-8A39-BFBA41D89EEB}" srcOrd="0" destOrd="0" presId="urn:microsoft.com/office/officeart/2005/8/layout/hProcess7#1"/>
    <dgm:cxn modelId="{D74B1CE9-792C-4FBA-8241-866B2A068514}" type="presParOf" srcId="{DC558771-D1C6-428E-B11A-61F3F4C5831C}" destId="{28AF9A04-4E40-4D6F-83B2-61DCF8D437E2}" srcOrd="1" destOrd="0" presId="urn:microsoft.com/office/officeart/2005/8/layout/hProcess7#1"/>
    <dgm:cxn modelId="{0F188C9D-B73B-48D7-9966-5F5C9ECEB5A2}" type="presParOf" srcId="{DC558771-D1C6-428E-B11A-61F3F4C5831C}" destId="{C97D198C-F806-4217-BB02-41AA04AC3B0E}" srcOrd="2" destOrd="0" presId="urn:microsoft.com/office/officeart/2005/8/layout/hProcess7#1"/>
    <dgm:cxn modelId="{DB086406-8124-41C2-BED8-9C2567FF393E}" type="presParOf" srcId="{43803334-4122-488D-9EDD-DDD7439E8BFE}" destId="{C09EB395-F4F8-4375-986B-E8753822128A}" srcOrd="7" destOrd="0" presId="urn:microsoft.com/office/officeart/2005/8/layout/hProcess7#1"/>
    <dgm:cxn modelId="{78270E0E-761D-477B-ABFB-954F3049230F}" type="presParOf" srcId="{43803334-4122-488D-9EDD-DDD7439E8BFE}" destId="{FD501B4E-47CE-40EA-9567-202FD54E27E2}" srcOrd="8" destOrd="0" presId="urn:microsoft.com/office/officeart/2005/8/layout/hProcess7#1"/>
    <dgm:cxn modelId="{A58872EA-C394-48A7-B05E-0C48BA3F60FA}" type="presParOf" srcId="{FD501B4E-47CE-40EA-9567-202FD54E27E2}" destId="{7BDD84AB-4877-473A-8783-67EFCE935F88}" srcOrd="0" destOrd="0" presId="urn:microsoft.com/office/officeart/2005/8/layout/hProcess7#1"/>
    <dgm:cxn modelId="{347CD171-112D-4ACD-847F-668C1CBBA516}" type="presParOf" srcId="{FD501B4E-47CE-40EA-9567-202FD54E27E2}" destId="{50AE7310-BF32-4012-B309-F14394F531E3}" srcOrd="1" destOrd="0" presId="urn:microsoft.com/office/officeart/2005/8/layout/hProcess7#1"/>
    <dgm:cxn modelId="{38962274-17AD-437D-A678-5C153CFF4477}" type="presParOf" srcId="{FD501B4E-47CE-40EA-9567-202FD54E27E2}" destId="{1EFB1E86-1D07-4E48-A927-2345B039D282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9BEE92-7ECE-4C39-9ACE-E35691EDE80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529104-D53F-49E9-B375-CB2D398B46B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S" sz="1500" dirty="0" smtClean="0">
              <a:latin typeface="Arial" pitchFamily="34" charset="0"/>
              <a:cs typeface="Arial" pitchFamily="34" charset="0"/>
            </a:rPr>
            <a:t>El auditor realiza observaciones y acumula hechos que le ayudan tanto a la identificación de un problema como a su posterior resolución. Se debe cumplir las siguientes características:</a:t>
          </a:r>
          <a:endParaRPr lang="es-ES" sz="1500" dirty="0">
            <a:latin typeface="Arial" pitchFamily="34" charset="0"/>
            <a:cs typeface="Arial" pitchFamily="34" charset="0"/>
          </a:endParaRPr>
        </a:p>
      </dgm:t>
    </dgm:pt>
    <dgm:pt modelId="{E2676FD3-823A-4B8C-A135-D3A0EE1C4B58}" type="parTrans" cxnId="{4E15ADF5-A7F5-46FF-94C2-084EB7D4F66C}">
      <dgm:prSet/>
      <dgm:spPr/>
      <dgm:t>
        <a:bodyPr/>
        <a:lstStyle/>
        <a:p>
          <a:endParaRPr lang="es-ES" sz="1500"/>
        </a:p>
      </dgm:t>
    </dgm:pt>
    <dgm:pt modelId="{A1EFAF33-C1D6-45AC-B27C-815254FC76CF}" type="sibTrans" cxnId="{4E15ADF5-A7F5-46FF-94C2-084EB7D4F66C}">
      <dgm:prSet/>
      <dgm:spPr/>
      <dgm:t>
        <a:bodyPr/>
        <a:lstStyle/>
        <a:p>
          <a:endParaRPr lang="es-ES" sz="1500"/>
        </a:p>
      </dgm:t>
    </dgm:pt>
    <dgm:pt modelId="{D2779D03-45C3-48DE-8F80-B1EF1E6C6DC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500" b="1" dirty="0" smtClean="0">
              <a:latin typeface="Arial" pitchFamily="34" charset="0"/>
              <a:cs typeface="Arial" pitchFamily="34" charset="0"/>
            </a:rPr>
            <a:t>LA  ATENCIÓN               </a:t>
          </a:r>
        </a:p>
        <a:p>
          <a:pPr algn="just"/>
          <a:r>
            <a:rPr lang="es-ES" sz="1500" dirty="0" smtClean="0">
              <a:latin typeface="Arial" pitchFamily="34" charset="0"/>
              <a:cs typeface="Arial" pitchFamily="34" charset="0"/>
            </a:rPr>
            <a:t>Es el estado de alerta que permite sentir o percibir a los objetos, los sucesos y las condiciones en que éstos ocurren.</a:t>
          </a:r>
          <a:endParaRPr lang="es-ES" sz="1500" dirty="0">
            <a:latin typeface="Arial" pitchFamily="34" charset="0"/>
            <a:cs typeface="Arial" pitchFamily="34" charset="0"/>
          </a:endParaRPr>
        </a:p>
      </dgm:t>
    </dgm:pt>
    <dgm:pt modelId="{E099BCBD-53CF-469B-BC6A-8CABC9C811B4}" type="parTrans" cxnId="{57DBC285-0ADB-49D3-AE28-79879F2A3502}">
      <dgm:prSet/>
      <dgm:spPr/>
      <dgm:t>
        <a:bodyPr/>
        <a:lstStyle/>
        <a:p>
          <a:endParaRPr lang="es-ES" sz="1500"/>
        </a:p>
      </dgm:t>
    </dgm:pt>
    <dgm:pt modelId="{077CC655-8D11-40C3-948C-DADF8D9277D2}" type="sibTrans" cxnId="{57DBC285-0ADB-49D3-AE28-79879F2A3502}">
      <dgm:prSet/>
      <dgm:spPr/>
      <dgm:t>
        <a:bodyPr/>
        <a:lstStyle/>
        <a:p>
          <a:endParaRPr lang="es-ES" sz="1500"/>
        </a:p>
      </dgm:t>
    </dgm:pt>
    <dgm:pt modelId="{B2CF8A2C-90E7-46C4-87AA-B3CE61C57D1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500" b="1" dirty="0" smtClean="0">
              <a:latin typeface="Arial" pitchFamily="34" charset="0"/>
              <a:cs typeface="Arial" pitchFamily="34" charset="0"/>
            </a:rPr>
            <a:t>LA PERCEPCIÓN</a:t>
          </a:r>
        </a:p>
        <a:p>
          <a:pPr algn="just"/>
          <a:r>
            <a:rPr lang="es-ES" sz="15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500" dirty="0" smtClean="0">
              <a:latin typeface="Arial" pitchFamily="34" charset="0"/>
              <a:cs typeface="Arial" pitchFamily="34" charset="0"/>
            </a:rPr>
            <a:t>Consiste en la capacidad de relacionar lo que  está sucediendo con alguna experiencia pasada.</a:t>
          </a:r>
          <a:endParaRPr lang="es-ES" sz="1500" dirty="0">
            <a:latin typeface="Arial" pitchFamily="34" charset="0"/>
            <a:cs typeface="Arial" pitchFamily="34" charset="0"/>
          </a:endParaRPr>
        </a:p>
      </dgm:t>
    </dgm:pt>
    <dgm:pt modelId="{EA03A891-D5FB-4AA6-A208-1936CCB1D16E}" type="parTrans" cxnId="{C4AA56C8-ABD3-406E-8164-E746696EA4C7}">
      <dgm:prSet/>
      <dgm:spPr/>
      <dgm:t>
        <a:bodyPr/>
        <a:lstStyle/>
        <a:p>
          <a:endParaRPr lang="es-ES" sz="1500"/>
        </a:p>
      </dgm:t>
    </dgm:pt>
    <dgm:pt modelId="{2BFD7947-632A-4C38-9647-49262026756C}" type="sibTrans" cxnId="{C4AA56C8-ABD3-406E-8164-E746696EA4C7}">
      <dgm:prSet/>
      <dgm:spPr/>
      <dgm:t>
        <a:bodyPr/>
        <a:lstStyle/>
        <a:p>
          <a:endParaRPr lang="es-ES" sz="1500"/>
        </a:p>
      </dgm:t>
    </dgm:pt>
    <dgm:pt modelId="{2E431D5D-EE28-4EE6-B882-72E51A966EF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s-ES" sz="15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S" sz="1500" b="1" dirty="0" smtClean="0">
              <a:latin typeface="Arial" pitchFamily="34" charset="0"/>
              <a:cs typeface="Arial" pitchFamily="34" charset="0"/>
            </a:rPr>
            <a:t>LA REFLEXIÓN</a:t>
          </a:r>
          <a:r>
            <a:rPr lang="es-ES" sz="1500" b="1" dirty="0" smtClean="0"/>
            <a:t>:                </a:t>
          </a:r>
        </a:p>
        <a:p>
          <a:pPr algn="just"/>
          <a:r>
            <a:rPr lang="es-ES" sz="1500" dirty="0" smtClean="0">
              <a:latin typeface="Arial" pitchFamily="34" charset="0"/>
              <a:cs typeface="Arial" pitchFamily="34" charset="0"/>
            </a:rPr>
            <a:t>El auditor formula conceptos, hipótesis y teorías que incluyan lo que puede percibirse de manera directa, para poder establecer las acciones.</a:t>
          </a:r>
          <a:endParaRPr lang="es-ES" sz="1500" dirty="0">
            <a:latin typeface="Arial" pitchFamily="34" charset="0"/>
            <a:cs typeface="Arial" pitchFamily="34" charset="0"/>
          </a:endParaRPr>
        </a:p>
      </dgm:t>
    </dgm:pt>
    <dgm:pt modelId="{7CE13945-BDE2-4241-9DB8-190C9CAFC88C}" type="parTrans" cxnId="{08CF6175-BF45-4251-9661-38868A3E6FFF}">
      <dgm:prSet/>
      <dgm:spPr/>
      <dgm:t>
        <a:bodyPr/>
        <a:lstStyle/>
        <a:p>
          <a:endParaRPr lang="es-ES" sz="1500"/>
        </a:p>
      </dgm:t>
    </dgm:pt>
    <dgm:pt modelId="{25AA6631-91C8-4EBF-967D-E3441EF8B7A0}" type="sibTrans" cxnId="{08CF6175-BF45-4251-9661-38868A3E6FFF}">
      <dgm:prSet/>
      <dgm:spPr/>
      <dgm:t>
        <a:bodyPr/>
        <a:lstStyle/>
        <a:p>
          <a:endParaRPr lang="es-ES" sz="1500"/>
        </a:p>
      </dgm:t>
    </dgm:pt>
    <dgm:pt modelId="{5A22FF25-D0A8-4F41-BE00-E370D5704DB9}" type="pres">
      <dgm:prSet presAssocID="{C59BEE92-7ECE-4C39-9ACE-E35691EDE8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FDCE3F-2C70-4906-805A-CF8E36829006}" type="pres">
      <dgm:prSet presAssocID="{3C529104-D53F-49E9-B375-CB2D398B46BC}" presName="roof" presStyleLbl="dkBgShp" presStyleIdx="0" presStyleCnt="2" custLinFactNeighborX="-781"/>
      <dgm:spPr/>
      <dgm:t>
        <a:bodyPr/>
        <a:lstStyle/>
        <a:p>
          <a:endParaRPr lang="es-ES"/>
        </a:p>
      </dgm:t>
    </dgm:pt>
    <dgm:pt modelId="{CF653E5B-FBFE-4E5B-B906-45B736908718}" type="pres">
      <dgm:prSet presAssocID="{3C529104-D53F-49E9-B375-CB2D398B46BC}" presName="pillars" presStyleCnt="0"/>
      <dgm:spPr/>
    </dgm:pt>
    <dgm:pt modelId="{3E14B80E-583A-4170-BEB5-5CBB90B1B976}" type="pres">
      <dgm:prSet presAssocID="{3C529104-D53F-49E9-B375-CB2D398B46B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7E243-F951-447D-BFB2-2B9963915304}" type="pres">
      <dgm:prSet presAssocID="{B2CF8A2C-90E7-46C4-87AA-B3CE61C57D1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870DE-CD30-456E-807E-0FA7F69DBA25}" type="pres">
      <dgm:prSet presAssocID="{2E431D5D-EE28-4EE6-B882-72E51A966EF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C8593-B758-4810-BE23-C541EFBEBCA0}" type="pres">
      <dgm:prSet presAssocID="{3C529104-D53F-49E9-B375-CB2D398B46BC}" presName="base" presStyleLbl="dkBgShp" presStyleIdx="1" presStyleCnt="2"/>
      <dgm:spPr/>
    </dgm:pt>
  </dgm:ptLst>
  <dgm:cxnLst>
    <dgm:cxn modelId="{4E15ADF5-A7F5-46FF-94C2-084EB7D4F66C}" srcId="{C59BEE92-7ECE-4C39-9ACE-E35691EDE803}" destId="{3C529104-D53F-49E9-B375-CB2D398B46BC}" srcOrd="0" destOrd="0" parTransId="{E2676FD3-823A-4B8C-A135-D3A0EE1C4B58}" sibTransId="{A1EFAF33-C1D6-45AC-B27C-815254FC76CF}"/>
    <dgm:cxn modelId="{8086BD99-BE03-402C-A75B-3C7D21501503}" type="presOf" srcId="{B2CF8A2C-90E7-46C4-87AA-B3CE61C57D19}" destId="{54C7E243-F951-447D-BFB2-2B9963915304}" srcOrd="0" destOrd="0" presId="urn:microsoft.com/office/officeart/2005/8/layout/hList3"/>
    <dgm:cxn modelId="{A5E7DA95-8F70-480C-ABD0-2BCCDED8CAC0}" type="presOf" srcId="{3C529104-D53F-49E9-B375-CB2D398B46BC}" destId="{AFFDCE3F-2C70-4906-805A-CF8E36829006}" srcOrd="0" destOrd="0" presId="urn:microsoft.com/office/officeart/2005/8/layout/hList3"/>
    <dgm:cxn modelId="{08CF6175-BF45-4251-9661-38868A3E6FFF}" srcId="{3C529104-D53F-49E9-B375-CB2D398B46BC}" destId="{2E431D5D-EE28-4EE6-B882-72E51A966EF5}" srcOrd="2" destOrd="0" parTransId="{7CE13945-BDE2-4241-9DB8-190C9CAFC88C}" sibTransId="{25AA6631-91C8-4EBF-967D-E3441EF8B7A0}"/>
    <dgm:cxn modelId="{C4AA56C8-ABD3-406E-8164-E746696EA4C7}" srcId="{3C529104-D53F-49E9-B375-CB2D398B46BC}" destId="{B2CF8A2C-90E7-46C4-87AA-B3CE61C57D19}" srcOrd="1" destOrd="0" parTransId="{EA03A891-D5FB-4AA6-A208-1936CCB1D16E}" sibTransId="{2BFD7947-632A-4C38-9647-49262026756C}"/>
    <dgm:cxn modelId="{19D1C4BB-35FC-49C9-AED3-79E5EBE33C33}" type="presOf" srcId="{D2779D03-45C3-48DE-8F80-B1EF1E6C6DCB}" destId="{3E14B80E-583A-4170-BEB5-5CBB90B1B976}" srcOrd="0" destOrd="0" presId="urn:microsoft.com/office/officeart/2005/8/layout/hList3"/>
    <dgm:cxn modelId="{1DC73E41-EE08-41DA-A312-B7E0DCADA372}" type="presOf" srcId="{C59BEE92-7ECE-4C39-9ACE-E35691EDE803}" destId="{5A22FF25-D0A8-4F41-BE00-E370D5704DB9}" srcOrd="0" destOrd="0" presId="urn:microsoft.com/office/officeart/2005/8/layout/hList3"/>
    <dgm:cxn modelId="{57DBC285-0ADB-49D3-AE28-79879F2A3502}" srcId="{3C529104-D53F-49E9-B375-CB2D398B46BC}" destId="{D2779D03-45C3-48DE-8F80-B1EF1E6C6DCB}" srcOrd="0" destOrd="0" parTransId="{E099BCBD-53CF-469B-BC6A-8CABC9C811B4}" sibTransId="{077CC655-8D11-40C3-948C-DADF8D9277D2}"/>
    <dgm:cxn modelId="{97E59A00-DB66-4FA9-BF29-9E6A3DEA1BB2}" type="presOf" srcId="{2E431D5D-EE28-4EE6-B882-72E51A966EF5}" destId="{CA8870DE-CD30-456E-807E-0FA7F69DBA25}" srcOrd="0" destOrd="0" presId="urn:microsoft.com/office/officeart/2005/8/layout/hList3"/>
    <dgm:cxn modelId="{1CB11523-AF4C-49A2-9244-6ADCBE70E5BF}" type="presParOf" srcId="{5A22FF25-D0A8-4F41-BE00-E370D5704DB9}" destId="{AFFDCE3F-2C70-4906-805A-CF8E36829006}" srcOrd="0" destOrd="0" presId="urn:microsoft.com/office/officeart/2005/8/layout/hList3"/>
    <dgm:cxn modelId="{7D3D00FB-52AC-4ACA-B843-C22C806A0B78}" type="presParOf" srcId="{5A22FF25-D0A8-4F41-BE00-E370D5704DB9}" destId="{CF653E5B-FBFE-4E5B-B906-45B736908718}" srcOrd="1" destOrd="0" presId="urn:microsoft.com/office/officeart/2005/8/layout/hList3"/>
    <dgm:cxn modelId="{75940301-2889-4D79-BED2-96F8685A2449}" type="presParOf" srcId="{CF653E5B-FBFE-4E5B-B906-45B736908718}" destId="{3E14B80E-583A-4170-BEB5-5CBB90B1B976}" srcOrd="0" destOrd="0" presId="urn:microsoft.com/office/officeart/2005/8/layout/hList3"/>
    <dgm:cxn modelId="{E103921E-F167-4FDF-B9DF-B91172CFEDA5}" type="presParOf" srcId="{CF653E5B-FBFE-4E5B-B906-45B736908718}" destId="{54C7E243-F951-447D-BFB2-2B9963915304}" srcOrd="1" destOrd="0" presId="urn:microsoft.com/office/officeart/2005/8/layout/hList3"/>
    <dgm:cxn modelId="{94CFA8DE-AF0D-4400-9229-235932F20A45}" type="presParOf" srcId="{CF653E5B-FBFE-4E5B-B906-45B736908718}" destId="{CA8870DE-CD30-456E-807E-0FA7F69DBA25}" srcOrd="2" destOrd="0" presId="urn:microsoft.com/office/officeart/2005/8/layout/hList3"/>
    <dgm:cxn modelId="{972A45D0-1CE4-4005-9349-2647F0AE44D8}" type="presParOf" srcId="{5A22FF25-D0A8-4F41-BE00-E370D5704DB9}" destId="{BCDC8593-B758-4810-BE23-C541EFBEBCA0}" srcOrd="2" destOrd="0" presId="urn:microsoft.com/office/officeart/2005/8/layout/h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8BF7BE-F36D-4BE2-B3A5-0BDD33814E44}" type="doc">
      <dgm:prSet loTypeId="urn:microsoft.com/office/officeart/2005/8/layout/hProcess7#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051FDC2-3682-496B-AD5C-148D92B99BFF}">
      <dgm:prSet phldrT="[Texto]"/>
      <dgm:spPr/>
      <dgm:t>
        <a:bodyPr/>
        <a:lstStyle/>
        <a:p>
          <a:pPr algn="ctr"/>
          <a:r>
            <a:rPr lang="es-EC" dirty="0" smtClean="0">
              <a:latin typeface="Arial Black" pitchFamily="34" charset="0"/>
            </a:rPr>
            <a:t>TÉCNICAS</a:t>
          </a:r>
          <a:endParaRPr lang="es-EC" dirty="0">
            <a:latin typeface="Arial Black" pitchFamily="34" charset="0"/>
          </a:endParaRPr>
        </a:p>
      </dgm:t>
    </dgm:pt>
    <dgm:pt modelId="{4054BBA7-9A0D-4763-BB2D-FF0DEEDFFBEF}" type="parTrans" cxnId="{47836C54-A5D6-4058-B5E3-666C4F1C5DFB}">
      <dgm:prSet/>
      <dgm:spPr/>
      <dgm:t>
        <a:bodyPr/>
        <a:lstStyle/>
        <a:p>
          <a:endParaRPr lang="es-EC"/>
        </a:p>
      </dgm:t>
    </dgm:pt>
    <dgm:pt modelId="{D652D0FF-BB86-430F-8301-F493669A419A}" type="sibTrans" cxnId="{47836C54-A5D6-4058-B5E3-666C4F1C5DFB}">
      <dgm:prSet/>
      <dgm:spPr/>
      <dgm:t>
        <a:bodyPr/>
        <a:lstStyle/>
        <a:p>
          <a:endParaRPr lang="es-EC"/>
        </a:p>
      </dgm:t>
    </dgm:pt>
    <dgm:pt modelId="{999767D9-88A6-484F-AE68-31CB08071B0A}">
      <dgm:prSet phldrT="[Texto]" custT="1"/>
      <dgm:spPr/>
      <dgm:t>
        <a:bodyPr anchor="ctr"/>
        <a:lstStyle/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Métodos prácticos que el auditor emplea para realizar las verificaciones</a:t>
          </a:r>
          <a:r>
            <a:rPr lang="es-ES_tradnl" sz="2000" b="1" dirty="0" smtClean="0">
              <a:latin typeface="Arial" pitchFamily="34" charset="0"/>
              <a:cs typeface="Arial" pitchFamily="34" charset="0"/>
            </a:rPr>
            <a:t>s 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planteadas en los programas de auditoría.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EEB1BA0F-BC0D-4501-B7B2-7F76CC497556}" type="parTrans" cxnId="{4063F597-1341-435B-A3F6-DC13612BAF7A}">
      <dgm:prSet/>
      <dgm:spPr/>
      <dgm:t>
        <a:bodyPr/>
        <a:lstStyle/>
        <a:p>
          <a:endParaRPr lang="es-EC"/>
        </a:p>
      </dgm:t>
    </dgm:pt>
    <dgm:pt modelId="{5980D731-50E2-4093-A01E-BD02B89569B9}" type="sibTrans" cxnId="{4063F597-1341-435B-A3F6-DC13612BAF7A}">
      <dgm:prSet/>
      <dgm:spPr/>
      <dgm:t>
        <a:bodyPr/>
        <a:lstStyle/>
        <a:p>
          <a:endParaRPr lang="es-EC"/>
        </a:p>
      </dgm:t>
    </dgm:pt>
    <dgm:pt modelId="{D95EAAB5-9887-485A-B499-B5F117C3AB26}">
      <dgm:prSet phldrT="[Texto]"/>
      <dgm:spPr/>
      <dgm:t>
        <a:bodyPr/>
        <a:lstStyle/>
        <a:p>
          <a:pPr algn="ctr"/>
          <a:r>
            <a:rPr lang="es-EC" dirty="0" smtClean="0">
              <a:latin typeface="Arial Black" pitchFamily="34" charset="0"/>
            </a:rPr>
            <a:t>HERRAMIENTAS</a:t>
          </a:r>
          <a:endParaRPr lang="es-EC" dirty="0">
            <a:latin typeface="Arial Black" pitchFamily="34" charset="0"/>
          </a:endParaRPr>
        </a:p>
      </dgm:t>
    </dgm:pt>
    <dgm:pt modelId="{833715E9-8F39-4902-BBC2-6D6501F7D94F}" type="parTrans" cxnId="{A421144E-E708-4131-9207-54AC92EA3160}">
      <dgm:prSet/>
      <dgm:spPr/>
      <dgm:t>
        <a:bodyPr/>
        <a:lstStyle/>
        <a:p>
          <a:endParaRPr lang="es-EC"/>
        </a:p>
      </dgm:t>
    </dgm:pt>
    <dgm:pt modelId="{F83E2CE2-F9AF-4DEA-B828-5785BE6547A7}" type="sibTrans" cxnId="{A421144E-E708-4131-9207-54AC92EA3160}">
      <dgm:prSet/>
      <dgm:spPr/>
      <dgm:t>
        <a:bodyPr/>
        <a:lstStyle/>
        <a:p>
          <a:endParaRPr lang="es-EC"/>
        </a:p>
      </dgm:t>
    </dgm:pt>
    <dgm:pt modelId="{6CE613EC-ABE0-4A54-8085-F889299065FE}">
      <dgm:prSet phldrT="[Texto]" custT="1"/>
      <dgm:spPr/>
      <dgm:t>
        <a:bodyPr anchor="ctr"/>
        <a:lstStyle/>
        <a:p>
          <a:pPr algn="just"/>
          <a:r>
            <a:rPr lang="es-ES_tradnl" sz="2000" dirty="0" smtClean="0"/>
            <a:t>Utiliza y emplea el auditor para realizar su trabajo basándose en su criterio profesional y de acuerdo a como se presente cada caso.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D730D389-DAFA-4B4C-A389-C9639875C451}" type="parTrans" cxnId="{16D58FD4-1342-4E9D-819E-47CC2259D778}">
      <dgm:prSet/>
      <dgm:spPr/>
      <dgm:t>
        <a:bodyPr/>
        <a:lstStyle/>
        <a:p>
          <a:endParaRPr lang="es-EC"/>
        </a:p>
      </dgm:t>
    </dgm:pt>
    <dgm:pt modelId="{EA32595E-F7A9-481E-982F-895B8FB9597A}" type="sibTrans" cxnId="{16D58FD4-1342-4E9D-819E-47CC2259D778}">
      <dgm:prSet/>
      <dgm:spPr/>
      <dgm:t>
        <a:bodyPr/>
        <a:lstStyle/>
        <a:p>
          <a:endParaRPr lang="es-EC"/>
        </a:p>
      </dgm:t>
    </dgm:pt>
    <dgm:pt modelId="{D22E9D80-C5BF-4764-A741-30A3F2A6E13B}" type="pres">
      <dgm:prSet presAssocID="{048BF7BE-F36D-4BE2-B3A5-0BDD33814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FE1963-A340-4882-8C78-B61018134C07}" type="pres">
      <dgm:prSet presAssocID="{6051FDC2-3682-496B-AD5C-148D92B99BF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DB864-7C57-4B36-8EE4-A5CBE2B56754}" type="pres">
      <dgm:prSet presAssocID="{6051FDC2-3682-496B-AD5C-148D92B99BFF}" presName="bgRect" presStyleLbl="node1" presStyleIdx="0" presStyleCnt="2"/>
      <dgm:spPr/>
      <dgm:t>
        <a:bodyPr/>
        <a:lstStyle/>
        <a:p>
          <a:endParaRPr lang="es-EC"/>
        </a:p>
      </dgm:t>
    </dgm:pt>
    <dgm:pt modelId="{5B3D9E77-0379-4D00-90B0-F8109BD7B972}" type="pres">
      <dgm:prSet presAssocID="{6051FDC2-3682-496B-AD5C-148D92B99BF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30C49-D231-4974-9D04-A8812C674162}" type="pres">
      <dgm:prSet presAssocID="{6051FDC2-3682-496B-AD5C-148D92B99BF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24FE2-7831-4104-A68A-E05F6228BBC3}" type="pres">
      <dgm:prSet presAssocID="{D652D0FF-BB86-430F-8301-F493669A419A}" presName="hSp" presStyleCnt="0"/>
      <dgm:spPr/>
      <dgm:t>
        <a:bodyPr/>
        <a:lstStyle/>
        <a:p>
          <a:endParaRPr lang="es-ES"/>
        </a:p>
      </dgm:t>
    </dgm:pt>
    <dgm:pt modelId="{63FBDDA9-523E-41CD-A51B-263DDCF92DA3}" type="pres">
      <dgm:prSet presAssocID="{D652D0FF-BB86-430F-8301-F493669A419A}" presName="vProcSp" presStyleCnt="0"/>
      <dgm:spPr/>
      <dgm:t>
        <a:bodyPr/>
        <a:lstStyle/>
        <a:p>
          <a:endParaRPr lang="es-ES"/>
        </a:p>
      </dgm:t>
    </dgm:pt>
    <dgm:pt modelId="{F670F512-A0B0-4049-BD1C-8B00378AED23}" type="pres">
      <dgm:prSet presAssocID="{D652D0FF-BB86-430F-8301-F493669A419A}" presName="vSp1" presStyleCnt="0"/>
      <dgm:spPr/>
      <dgm:t>
        <a:bodyPr/>
        <a:lstStyle/>
        <a:p>
          <a:endParaRPr lang="es-ES"/>
        </a:p>
      </dgm:t>
    </dgm:pt>
    <dgm:pt modelId="{139F908D-0CE7-429D-BBCA-AEEA99980E8A}" type="pres">
      <dgm:prSet presAssocID="{D652D0FF-BB86-430F-8301-F493669A419A}" presName="simulatedConn" presStyleLbl="solidFgAcc1" presStyleIdx="0" presStyleCnt="1"/>
      <dgm:spPr/>
      <dgm:t>
        <a:bodyPr/>
        <a:lstStyle/>
        <a:p>
          <a:endParaRPr lang="es-ES"/>
        </a:p>
      </dgm:t>
    </dgm:pt>
    <dgm:pt modelId="{04E44ECC-4B31-4D43-8EBE-A4AAF3661237}" type="pres">
      <dgm:prSet presAssocID="{D652D0FF-BB86-430F-8301-F493669A419A}" presName="vSp2" presStyleCnt="0"/>
      <dgm:spPr/>
      <dgm:t>
        <a:bodyPr/>
        <a:lstStyle/>
        <a:p>
          <a:endParaRPr lang="es-ES"/>
        </a:p>
      </dgm:t>
    </dgm:pt>
    <dgm:pt modelId="{2568B0A9-DAFF-4670-8D32-2CB475854242}" type="pres">
      <dgm:prSet presAssocID="{D652D0FF-BB86-430F-8301-F493669A419A}" presName="sibTrans" presStyleCnt="0"/>
      <dgm:spPr/>
      <dgm:t>
        <a:bodyPr/>
        <a:lstStyle/>
        <a:p>
          <a:endParaRPr lang="es-ES"/>
        </a:p>
      </dgm:t>
    </dgm:pt>
    <dgm:pt modelId="{32A97BB5-0285-4EEF-94C9-9C0D552C9E1C}" type="pres">
      <dgm:prSet presAssocID="{D95EAAB5-9887-485A-B499-B5F117C3AB2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151EB4-871E-4507-B01E-8CA11207DFB0}" type="pres">
      <dgm:prSet presAssocID="{D95EAAB5-9887-485A-B499-B5F117C3AB26}" presName="bgRect" presStyleLbl="node1" presStyleIdx="1" presStyleCnt="2"/>
      <dgm:spPr/>
      <dgm:t>
        <a:bodyPr/>
        <a:lstStyle/>
        <a:p>
          <a:endParaRPr lang="es-EC"/>
        </a:p>
      </dgm:t>
    </dgm:pt>
    <dgm:pt modelId="{0DC8BE2D-37A9-4942-80D8-477E2CDD3DCF}" type="pres">
      <dgm:prSet presAssocID="{D95EAAB5-9887-485A-B499-B5F117C3AB2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925BA-60B6-428D-8755-E3AAA10E3B22}" type="pres">
      <dgm:prSet presAssocID="{D95EAAB5-9887-485A-B499-B5F117C3AB2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2B5BA9-1BA5-4CDA-A5E6-764EADE02049}" type="presOf" srcId="{048BF7BE-F36D-4BE2-B3A5-0BDD33814E44}" destId="{D22E9D80-C5BF-4764-A741-30A3F2A6E13B}" srcOrd="0" destOrd="0" presId="urn:microsoft.com/office/officeart/2005/8/layout/hProcess7#2"/>
    <dgm:cxn modelId="{92B417DD-CAF0-435F-A950-2EE0C9E88BB3}" type="presOf" srcId="{6051FDC2-3682-496B-AD5C-148D92B99BFF}" destId="{5B3D9E77-0379-4D00-90B0-F8109BD7B972}" srcOrd="1" destOrd="0" presId="urn:microsoft.com/office/officeart/2005/8/layout/hProcess7#2"/>
    <dgm:cxn modelId="{1A29CB64-004C-4346-8A40-1F4B4832880E}" type="presOf" srcId="{D95EAAB5-9887-485A-B499-B5F117C3AB26}" destId="{1E151EB4-871E-4507-B01E-8CA11207DFB0}" srcOrd="0" destOrd="0" presId="urn:microsoft.com/office/officeart/2005/8/layout/hProcess7#2"/>
    <dgm:cxn modelId="{583835D7-D2DC-47CA-BE12-961D64B99A3E}" type="presOf" srcId="{6051FDC2-3682-496B-AD5C-148D92B99BFF}" destId="{7E6DB864-7C57-4B36-8EE4-A5CBE2B56754}" srcOrd="0" destOrd="0" presId="urn:microsoft.com/office/officeart/2005/8/layout/hProcess7#2"/>
    <dgm:cxn modelId="{EDE299F9-07A0-4FB7-BE75-2911833A5708}" type="presOf" srcId="{D95EAAB5-9887-485A-B499-B5F117C3AB26}" destId="{0DC8BE2D-37A9-4942-80D8-477E2CDD3DCF}" srcOrd="1" destOrd="0" presId="urn:microsoft.com/office/officeart/2005/8/layout/hProcess7#2"/>
    <dgm:cxn modelId="{16D58FD4-1342-4E9D-819E-47CC2259D778}" srcId="{D95EAAB5-9887-485A-B499-B5F117C3AB26}" destId="{6CE613EC-ABE0-4A54-8085-F889299065FE}" srcOrd="0" destOrd="0" parTransId="{D730D389-DAFA-4B4C-A389-C9639875C451}" sibTransId="{EA32595E-F7A9-481E-982F-895B8FB9597A}"/>
    <dgm:cxn modelId="{A421144E-E708-4131-9207-54AC92EA3160}" srcId="{048BF7BE-F36D-4BE2-B3A5-0BDD33814E44}" destId="{D95EAAB5-9887-485A-B499-B5F117C3AB26}" srcOrd="1" destOrd="0" parTransId="{833715E9-8F39-4902-BBC2-6D6501F7D94F}" sibTransId="{F83E2CE2-F9AF-4DEA-B828-5785BE6547A7}"/>
    <dgm:cxn modelId="{47836C54-A5D6-4058-B5E3-666C4F1C5DFB}" srcId="{048BF7BE-F36D-4BE2-B3A5-0BDD33814E44}" destId="{6051FDC2-3682-496B-AD5C-148D92B99BFF}" srcOrd="0" destOrd="0" parTransId="{4054BBA7-9A0D-4763-BB2D-FF0DEEDFFBEF}" sibTransId="{D652D0FF-BB86-430F-8301-F493669A419A}"/>
    <dgm:cxn modelId="{482739BA-9384-4146-917E-A8E673E3691A}" type="presOf" srcId="{6CE613EC-ABE0-4A54-8085-F889299065FE}" destId="{3D3925BA-60B6-428D-8755-E3AAA10E3B22}" srcOrd="0" destOrd="0" presId="urn:microsoft.com/office/officeart/2005/8/layout/hProcess7#2"/>
    <dgm:cxn modelId="{FDB510C0-6341-4E88-92FA-A32570AB3295}" type="presOf" srcId="{999767D9-88A6-484F-AE68-31CB08071B0A}" destId="{8F530C49-D231-4974-9D04-A8812C674162}" srcOrd="0" destOrd="0" presId="urn:microsoft.com/office/officeart/2005/8/layout/hProcess7#2"/>
    <dgm:cxn modelId="{4063F597-1341-435B-A3F6-DC13612BAF7A}" srcId="{6051FDC2-3682-496B-AD5C-148D92B99BFF}" destId="{999767D9-88A6-484F-AE68-31CB08071B0A}" srcOrd="0" destOrd="0" parTransId="{EEB1BA0F-BC0D-4501-B7B2-7F76CC497556}" sibTransId="{5980D731-50E2-4093-A01E-BD02B89569B9}"/>
    <dgm:cxn modelId="{E6DB046A-9E6E-45BD-9EFD-EDAD608BFDB3}" type="presParOf" srcId="{D22E9D80-C5BF-4764-A741-30A3F2A6E13B}" destId="{F1FE1963-A340-4882-8C78-B61018134C07}" srcOrd="0" destOrd="0" presId="urn:microsoft.com/office/officeart/2005/8/layout/hProcess7#2"/>
    <dgm:cxn modelId="{0ADB58BE-2157-4A0E-8459-9703FBC6C3B2}" type="presParOf" srcId="{F1FE1963-A340-4882-8C78-B61018134C07}" destId="{7E6DB864-7C57-4B36-8EE4-A5CBE2B56754}" srcOrd="0" destOrd="0" presId="urn:microsoft.com/office/officeart/2005/8/layout/hProcess7#2"/>
    <dgm:cxn modelId="{65E4E952-4508-424F-85EF-EAAF69A3ECCB}" type="presParOf" srcId="{F1FE1963-A340-4882-8C78-B61018134C07}" destId="{5B3D9E77-0379-4D00-90B0-F8109BD7B972}" srcOrd="1" destOrd="0" presId="urn:microsoft.com/office/officeart/2005/8/layout/hProcess7#2"/>
    <dgm:cxn modelId="{579B2E9A-2F7C-4817-87B8-091C1F18613C}" type="presParOf" srcId="{F1FE1963-A340-4882-8C78-B61018134C07}" destId="{8F530C49-D231-4974-9D04-A8812C674162}" srcOrd="2" destOrd="0" presId="urn:microsoft.com/office/officeart/2005/8/layout/hProcess7#2"/>
    <dgm:cxn modelId="{763FE507-CAC0-42C8-9E58-3C843B0E9088}" type="presParOf" srcId="{D22E9D80-C5BF-4764-A741-30A3F2A6E13B}" destId="{1A724FE2-7831-4104-A68A-E05F6228BBC3}" srcOrd="1" destOrd="0" presId="urn:microsoft.com/office/officeart/2005/8/layout/hProcess7#2"/>
    <dgm:cxn modelId="{0B3A00AB-36F0-4DC5-9EC0-4E9AD50171B8}" type="presParOf" srcId="{D22E9D80-C5BF-4764-A741-30A3F2A6E13B}" destId="{63FBDDA9-523E-41CD-A51B-263DDCF92DA3}" srcOrd="2" destOrd="0" presId="urn:microsoft.com/office/officeart/2005/8/layout/hProcess7#2"/>
    <dgm:cxn modelId="{9C261799-0C14-42EC-8135-3E5853992864}" type="presParOf" srcId="{63FBDDA9-523E-41CD-A51B-263DDCF92DA3}" destId="{F670F512-A0B0-4049-BD1C-8B00378AED23}" srcOrd="0" destOrd="0" presId="urn:microsoft.com/office/officeart/2005/8/layout/hProcess7#2"/>
    <dgm:cxn modelId="{D5145D58-08D1-4A17-BD8D-9E5FC3545987}" type="presParOf" srcId="{63FBDDA9-523E-41CD-A51B-263DDCF92DA3}" destId="{139F908D-0CE7-429D-BBCA-AEEA99980E8A}" srcOrd="1" destOrd="0" presId="urn:microsoft.com/office/officeart/2005/8/layout/hProcess7#2"/>
    <dgm:cxn modelId="{60B743CA-CC0B-4777-94E8-702B6A2E7A67}" type="presParOf" srcId="{63FBDDA9-523E-41CD-A51B-263DDCF92DA3}" destId="{04E44ECC-4B31-4D43-8EBE-A4AAF3661237}" srcOrd="2" destOrd="0" presId="urn:microsoft.com/office/officeart/2005/8/layout/hProcess7#2"/>
    <dgm:cxn modelId="{671C98D5-712C-4963-911A-C573056541E5}" type="presParOf" srcId="{D22E9D80-C5BF-4764-A741-30A3F2A6E13B}" destId="{2568B0A9-DAFF-4670-8D32-2CB475854242}" srcOrd="3" destOrd="0" presId="urn:microsoft.com/office/officeart/2005/8/layout/hProcess7#2"/>
    <dgm:cxn modelId="{9297E405-8E62-44D9-B9AE-1021D43C97B0}" type="presParOf" srcId="{D22E9D80-C5BF-4764-A741-30A3F2A6E13B}" destId="{32A97BB5-0285-4EEF-94C9-9C0D552C9E1C}" srcOrd="4" destOrd="0" presId="urn:microsoft.com/office/officeart/2005/8/layout/hProcess7#2"/>
    <dgm:cxn modelId="{A8668170-3B07-4C54-B87F-5A5501E7DDD9}" type="presParOf" srcId="{32A97BB5-0285-4EEF-94C9-9C0D552C9E1C}" destId="{1E151EB4-871E-4507-B01E-8CA11207DFB0}" srcOrd="0" destOrd="0" presId="urn:microsoft.com/office/officeart/2005/8/layout/hProcess7#2"/>
    <dgm:cxn modelId="{37928CAE-4FE9-4393-94C3-5B4120C43616}" type="presParOf" srcId="{32A97BB5-0285-4EEF-94C9-9C0D552C9E1C}" destId="{0DC8BE2D-37A9-4942-80D8-477E2CDD3DCF}" srcOrd="1" destOrd="0" presId="urn:microsoft.com/office/officeart/2005/8/layout/hProcess7#2"/>
    <dgm:cxn modelId="{2A454FED-F226-4173-A626-0A47ACE1ACB8}" type="presParOf" srcId="{32A97BB5-0285-4EEF-94C9-9C0D552C9E1C}" destId="{3D3925BA-60B6-428D-8755-E3AAA10E3B22}" srcOrd="2" destOrd="0" presId="urn:microsoft.com/office/officeart/2005/8/layout/hProcess7#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FD184F-E0C7-4DC6-AA96-8A5FC355E99B}" type="doc">
      <dgm:prSet loTypeId="urn:microsoft.com/office/officeart/2005/8/layout/hList7#2" loCatId="list" qsTypeId="urn:microsoft.com/office/officeart/2005/8/quickstyle/simple3" qsCatId="simple" csTypeId="urn:microsoft.com/office/officeart/2005/8/colors/colorful1" csCatId="colorful" phldr="1"/>
      <dgm:spPr/>
    </dgm:pt>
    <dgm:pt modelId="{5811A0FA-C523-4288-8961-2E4983EC1BFE}">
      <dgm:prSet phldrT="[Texto]"/>
      <dgm:spPr/>
      <dgm:t>
        <a:bodyPr/>
        <a:lstStyle/>
        <a:p>
          <a:r>
            <a:rPr lang="es-EC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rPr>
            <a:t>EVIDENCIA FÍSICA</a:t>
          </a:r>
          <a:endParaRPr lang="es-EC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 pitchFamily="34" charset="0"/>
          </a:endParaRPr>
        </a:p>
      </dgm:t>
    </dgm:pt>
    <dgm:pt modelId="{D674A750-3B84-40EB-9342-A9E64E16F340}" type="parTrans" cxnId="{A6A77C2B-B938-434F-BE8D-505AF78AC89A}">
      <dgm:prSet/>
      <dgm:spPr/>
      <dgm:t>
        <a:bodyPr/>
        <a:lstStyle/>
        <a:p>
          <a:endParaRPr lang="es-EC"/>
        </a:p>
      </dgm:t>
    </dgm:pt>
    <dgm:pt modelId="{8B58C7C1-AE9B-4014-9D54-77846A7FA2C4}" type="sibTrans" cxnId="{A6A77C2B-B938-434F-BE8D-505AF78AC89A}">
      <dgm:prSet/>
      <dgm:spPr/>
      <dgm:t>
        <a:bodyPr/>
        <a:lstStyle/>
        <a:p>
          <a:endParaRPr lang="es-EC"/>
        </a:p>
      </dgm:t>
    </dgm:pt>
    <dgm:pt modelId="{819D146E-F7C8-4982-826F-BD297436A03E}">
      <dgm:prSet phldrT="[Texto]"/>
      <dgm:spPr/>
      <dgm:t>
        <a:bodyPr/>
        <a:lstStyle/>
        <a:p>
          <a:r>
            <a:rPr lang="es-EC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rPr>
            <a:t>EVIDENCIA ANALÍTICA</a:t>
          </a:r>
          <a:endParaRPr lang="es-EC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 pitchFamily="34" charset="0"/>
          </a:endParaRPr>
        </a:p>
      </dgm:t>
    </dgm:pt>
    <dgm:pt modelId="{616C180F-2690-4F1E-8607-4C6BA716242E}" type="parTrans" cxnId="{96BF8974-720B-42E1-973A-A120A1DC3ED6}">
      <dgm:prSet/>
      <dgm:spPr/>
      <dgm:t>
        <a:bodyPr/>
        <a:lstStyle/>
        <a:p>
          <a:endParaRPr lang="es-EC"/>
        </a:p>
      </dgm:t>
    </dgm:pt>
    <dgm:pt modelId="{E334DC29-BCB0-4864-A8BD-B1237FAEA70E}" type="sibTrans" cxnId="{96BF8974-720B-42E1-973A-A120A1DC3ED6}">
      <dgm:prSet/>
      <dgm:spPr/>
      <dgm:t>
        <a:bodyPr/>
        <a:lstStyle/>
        <a:p>
          <a:endParaRPr lang="es-EC"/>
        </a:p>
      </dgm:t>
    </dgm:pt>
    <dgm:pt modelId="{219FF9BC-9F43-4593-A113-2855C81EB333}">
      <dgm:prSet/>
      <dgm:spPr/>
      <dgm:t>
        <a:bodyPr/>
        <a:lstStyle/>
        <a:p>
          <a:r>
            <a:rPr lang="es-EC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rPr>
            <a:t>EVIDENCIA TESTIMONIAL</a:t>
          </a:r>
          <a:endParaRPr lang="es-EC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 pitchFamily="34" charset="0"/>
          </a:endParaRPr>
        </a:p>
      </dgm:t>
    </dgm:pt>
    <dgm:pt modelId="{3B950990-A662-4B93-8A14-02B284C3686D}" type="parTrans" cxnId="{672829F6-BB6B-4FE0-83AF-7263E25D4D89}">
      <dgm:prSet/>
      <dgm:spPr/>
      <dgm:t>
        <a:bodyPr/>
        <a:lstStyle/>
        <a:p>
          <a:endParaRPr lang="es-EC"/>
        </a:p>
      </dgm:t>
    </dgm:pt>
    <dgm:pt modelId="{74AF1A14-241B-4EBD-BC70-F9F3C186E761}" type="sibTrans" cxnId="{672829F6-BB6B-4FE0-83AF-7263E25D4D89}">
      <dgm:prSet/>
      <dgm:spPr/>
      <dgm:t>
        <a:bodyPr/>
        <a:lstStyle/>
        <a:p>
          <a:endParaRPr lang="es-EC"/>
        </a:p>
      </dgm:t>
    </dgm:pt>
    <dgm:pt modelId="{76BCCE30-B4E3-451B-BFA9-E67CBDAB7729}">
      <dgm:prSet phldrT="[Texto]"/>
      <dgm:spPr/>
      <dgm:t>
        <a:bodyPr/>
        <a:lstStyle/>
        <a:p>
          <a:r>
            <a:rPr lang="es-EC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rPr>
            <a:t>EVIDENCIA DOCUMENTAL</a:t>
          </a:r>
          <a:endParaRPr lang="es-EC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 pitchFamily="34" charset="0"/>
          </a:endParaRPr>
        </a:p>
      </dgm:t>
    </dgm:pt>
    <dgm:pt modelId="{D55C53CD-64C7-4093-AF9E-276FCD3CD302}" type="sibTrans" cxnId="{778EAE91-9525-42ED-A83C-43CAA38A911D}">
      <dgm:prSet/>
      <dgm:spPr/>
      <dgm:t>
        <a:bodyPr/>
        <a:lstStyle/>
        <a:p>
          <a:endParaRPr lang="es-EC"/>
        </a:p>
      </dgm:t>
    </dgm:pt>
    <dgm:pt modelId="{6C99A467-9BAA-4BA8-A446-43DC54B0E067}" type="parTrans" cxnId="{778EAE91-9525-42ED-A83C-43CAA38A911D}">
      <dgm:prSet/>
      <dgm:spPr/>
      <dgm:t>
        <a:bodyPr/>
        <a:lstStyle/>
        <a:p>
          <a:endParaRPr lang="es-EC"/>
        </a:p>
      </dgm:t>
    </dgm:pt>
    <dgm:pt modelId="{8FC6F1C2-6D2D-4FF2-9EF1-A867E299CC02}" type="pres">
      <dgm:prSet presAssocID="{92FD184F-E0C7-4DC6-AA96-8A5FC355E99B}" presName="Name0" presStyleCnt="0">
        <dgm:presLayoutVars>
          <dgm:dir/>
          <dgm:resizeHandles val="exact"/>
        </dgm:presLayoutVars>
      </dgm:prSet>
      <dgm:spPr/>
    </dgm:pt>
    <dgm:pt modelId="{D3DDF46C-56B6-4D7C-934D-DE3033F3D143}" type="pres">
      <dgm:prSet presAssocID="{92FD184F-E0C7-4DC6-AA96-8A5FC355E99B}" presName="fgShape" presStyleLbl="fgShp" presStyleIdx="0" presStyleCnt="1"/>
      <dgm:spPr/>
    </dgm:pt>
    <dgm:pt modelId="{74FD9594-13F6-4B68-9141-4F67051F7BB3}" type="pres">
      <dgm:prSet presAssocID="{92FD184F-E0C7-4DC6-AA96-8A5FC355E99B}" presName="linComp" presStyleCnt="0"/>
      <dgm:spPr/>
    </dgm:pt>
    <dgm:pt modelId="{9B3805AE-CDC3-4BE8-A535-6B4A5A1A7917}" type="pres">
      <dgm:prSet presAssocID="{76BCCE30-B4E3-451B-BFA9-E67CBDAB7729}" presName="compNode" presStyleCnt="0"/>
      <dgm:spPr/>
    </dgm:pt>
    <dgm:pt modelId="{98D100C4-5F58-48C5-9D19-F42D38D82E23}" type="pres">
      <dgm:prSet presAssocID="{76BCCE30-B4E3-451B-BFA9-E67CBDAB7729}" presName="bkgdShape" presStyleLbl="node1" presStyleIdx="0" presStyleCnt="4"/>
      <dgm:spPr/>
      <dgm:t>
        <a:bodyPr/>
        <a:lstStyle/>
        <a:p>
          <a:endParaRPr lang="es-EC"/>
        </a:p>
      </dgm:t>
    </dgm:pt>
    <dgm:pt modelId="{92DC01B5-5094-44A1-9B79-50DFA02D6A29}" type="pres">
      <dgm:prSet presAssocID="{76BCCE30-B4E3-451B-BFA9-E67CBDAB772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082BEA-069E-415C-979B-2B7EF4ECF6CA}" type="pres">
      <dgm:prSet presAssocID="{76BCCE30-B4E3-451B-BFA9-E67CBDAB7729}" presName="invisiNode" presStyleLbl="node1" presStyleIdx="0" presStyleCnt="4"/>
      <dgm:spPr/>
    </dgm:pt>
    <dgm:pt modelId="{DB18259C-B678-42D5-AE25-A5BC3DE6C82A}" type="pres">
      <dgm:prSet presAssocID="{76BCCE30-B4E3-451B-BFA9-E67CBDAB772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2FD83BE-2B8F-4E31-8170-75ED345B77B5}" type="pres">
      <dgm:prSet presAssocID="{D55C53CD-64C7-4093-AF9E-276FCD3CD30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DB04D35-230D-4542-B080-D41C0A84CE58}" type="pres">
      <dgm:prSet presAssocID="{5811A0FA-C523-4288-8961-2E4983EC1BFE}" presName="compNode" presStyleCnt="0"/>
      <dgm:spPr/>
    </dgm:pt>
    <dgm:pt modelId="{260D591B-77AA-4810-854B-7282F7E7FA71}" type="pres">
      <dgm:prSet presAssocID="{5811A0FA-C523-4288-8961-2E4983EC1BFE}" presName="bkgdShape" presStyleLbl="node1" presStyleIdx="1" presStyleCnt="4"/>
      <dgm:spPr/>
      <dgm:t>
        <a:bodyPr/>
        <a:lstStyle/>
        <a:p>
          <a:endParaRPr lang="es-EC"/>
        </a:p>
      </dgm:t>
    </dgm:pt>
    <dgm:pt modelId="{4FF47E66-DF5C-43FF-B3E1-0F8A6BA4B965}" type="pres">
      <dgm:prSet presAssocID="{5811A0FA-C523-4288-8961-2E4983EC1BF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DD1D4-2B85-4FF8-BD22-34A9E9F56EA4}" type="pres">
      <dgm:prSet presAssocID="{5811A0FA-C523-4288-8961-2E4983EC1BFE}" presName="invisiNode" presStyleLbl="node1" presStyleIdx="1" presStyleCnt="4"/>
      <dgm:spPr/>
    </dgm:pt>
    <dgm:pt modelId="{2F6F61C1-B2A9-4A54-B6D3-105582FA48A5}" type="pres">
      <dgm:prSet presAssocID="{5811A0FA-C523-4288-8961-2E4983EC1BFE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5B937CB-9D92-47CA-808A-984E388937C0}" type="pres">
      <dgm:prSet presAssocID="{8B58C7C1-AE9B-4014-9D54-77846A7FA2C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1829496-3ED6-46CE-92CE-9B1B063ED216}" type="pres">
      <dgm:prSet presAssocID="{819D146E-F7C8-4982-826F-BD297436A03E}" presName="compNode" presStyleCnt="0"/>
      <dgm:spPr/>
    </dgm:pt>
    <dgm:pt modelId="{CEB5934B-1D23-425E-B219-88D0B3A445CA}" type="pres">
      <dgm:prSet presAssocID="{819D146E-F7C8-4982-826F-BD297436A03E}" presName="bkgdShape" presStyleLbl="node1" presStyleIdx="2" presStyleCnt="4"/>
      <dgm:spPr/>
      <dgm:t>
        <a:bodyPr/>
        <a:lstStyle/>
        <a:p>
          <a:endParaRPr lang="es-EC"/>
        </a:p>
      </dgm:t>
    </dgm:pt>
    <dgm:pt modelId="{177BB37C-BBD5-460C-9B68-3FC704D5EADE}" type="pres">
      <dgm:prSet presAssocID="{819D146E-F7C8-4982-826F-BD297436A03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7A018C-9D20-42E2-A53E-887EEBDE03F5}" type="pres">
      <dgm:prSet presAssocID="{819D146E-F7C8-4982-826F-BD297436A03E}" presName="invisiNode" presStyleLbl="node1" presStyleIdx="2" presStyleCnt="4"/>
      <dgm:spPr/>
    </dgm:pt>
    <dgm:pt modelId="{C2FD0390-F1AB-43DE-8A37-141D7036FBEE}" type="pres">
      <dgm:prSet presAssocID="{819D146E-F7C8-4982-826F-BD297436A03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ADDA62-0545-42BB-8EAC-0688273BD152}" type="pres">
      <dgm:prSet presAssocID="{E334DC29-BCB0-4864-A8BD-B1237FAEA70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E18CDC4-61A6-4AA8-9BF8-B49685EEF83A}" type="pres">
      <dgm:prSet presAssocID="{219FF9BC-9F43-4593-A113-2855C81EB333}" presName="compNode" presStyleCnt="0"/>
      <dgm:spPr/>
    </dgm:pt>
    <dgm:pt modelId="{05701376-E379-49DC-96CE-9CF37B803418}" type="pres">
      <dgm:prSet presAssocID="{219FF9BC-9F43-4593-A113-2855C81EB333}" presName="bkgdShape" presStyleLbl="node1" presStyleIdx="3" presStyleCnt="4"/>
      <dgm:spPr/>
      <dgm:t>
        <a:bodyPr/>
        <a:lstStyle/>
        <a:p>
          <a:endParaRPr lang="es-EC"/>
        </a:p>
      </dgm:t>
    </dgm:pt>
    <dgm:pt modelId="{35E24FF8-D5FA-44B1-93CA-C2D3F092F37E}" type="pres">
      <dgm:prSet presAssocID="{219FF9BC-9F43-4593-A113-2855C81EB33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560639-86C1-460D-BFA6-062820A36557}" type="pres">
      <dgm:prSet presAssocID="{219FF9BC-9F43-4593-A113-2855C81EB333}" presName="invisiNode" presStyleLbl="node1" presStyleIdx="3" presStyleCnt="4"/>
      <dgm:spPr/>
    </dgm:pt>
    <dgm:pt modelId="{5F14679C-915E-42FD-829A-C6F1C6AA0E9E}" type="pres">
      <dgm:prSet presAssocID="{219FF9BC-9F43-4593-A113-2855C81EB33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083E299-8CF7-4428-82B2-20C76A2B4819}" type="presOf" srcId="{219FF9BC-9F43-4593-A113-2855C81EB333}" destId="{05701376-E379-49DC-96CE-9CF37B803418}" srcOrd="0" destOrd="0" presId="urn:microsoft.com/office/officeart/2005/8/layout/hList7#2"/>
    <dgm:cxn modelId="{DE1B0D3B-F6EC-4FB0-A6FE-92B05A1AAB95}" type="presOf" srcId="{219FF9BC-9F43-4593-A113-2855C81EB333}" destId="{35E24FF8-D5FA-44B1-93CA-C2D3F092F37E}" srcOrd="1" destOrd="0" presId="urn:microsoft.com/office/officeart/2005/8/layout/hList7#2"/>
    <dgm:cxn modelId="{70614B95-D63D-411B-81FC-B60768334DFA}" type="presOf" srcId="{D55C53CD-64C7-4093-AF9E-276FCD3CD302}" destId="{62FD83BE-2B8F-4E31-8170-75ED345B77B5}" srcOrd="0" destOrd="0" presId="urn:microsoft.com/office/officeart/2005/8/layout/hList7#2"/>
    <dgm:cxn modelId="{E88E3AFF-6148-4401-8ABC-C83D99D07367}" type="presOf" srcId="{5811A0FA-C523-4288-8961-2E4983EC1BFE}" destId="{260D591B-77AA-4810-854B-7282F7E7FA71}" srcOrd="0" destOrd="0" presId="urn:microsoft.com/office/officeart/2005/8/layout/hList7#2"/>
    <dgm:cxn modelId="{CA9C95BC-13F2-485F-BE4D-1FC50148752A}" type="presOf" srcId="{92FD184F-E0C7-4DC6-AA96-8A5FC355E99B}" destId="{8FC6F1C2-6D2D-4FF2-9EF1-A867E299CC02}" srcOrd="0" destOrd="0" presId="urn:microsoft.com/office/officeart/2005/8/layout/hList7#2"/>
    <dgm:cxn modelId="{C568989A-3104-4E5E-9C41-D36B8B6CA008}" type="presOf" srcId="{819D146E-F7C8-4982-826F-BD297436A03E}" destId="{177BB37C-BBD5-460C-9B68-3FC704D5EADE}" srcOrd="1" destOrd="0" presId="urn:microsoft.com/office/officeart/2005/8/layout/hList7#2"/>
    <dgm:cxn modelId="{A6A77C2B-B938-434F-BE8D-505AF78AC89A}" srcId="{92FD184F-E0C7-4DC6-AA96-8A5FC355E99B}" destId="{5811A0FA-C523-4288-8961-2E4983EC1BFE}" srcOrd="1" destOrd="0" parTransId="{D674A750-3B84-40EB-9342-A9E64E16F340}" sibTransId="{8B58C7C1-AE9B-4014-9D54-77846A7FA2C4}"/>
    <dgm:cxn modelId="{96BF8974-720B-42E1-973A-A120A1DC3ED6}" srcId="{92FD184F-E0C7-4DC6-AA96-8A5FC355E99B}" destId="{819D146E-F7C8-4982-826F-BD297436A03E}" srcOrd="2" destOrd="0" parTransId="{616C180F-2690-4F1E-8607-4C6BA716242E}" sibTransId="{E334DC29-BCB0-4864-A8BD-B1237FAEA70E}"/>
    <dgm:cxn modelId="{68E3062A-9728-4A92-B9FF-9379FEE3C8C4}" type="presOf" srcId="{76BCCE30-B4E3-451B-BFA9-E67CBDAB7729}" destId="{92DC01B5-5094-44A1-9B79-50DFA02D6A29}" srcOrd="1" destOrd="0" presId="urn:microsoft.com/office/officeart/2005/8/layout/hList7#2"/>
    <dgm:cxn modelId="{1F5B1704-91C8-48C9-A537-FA518F580A9A}" type="presOf" srcId="{8B58C7C1-AE9B-4014-9D54-77846A7FA2C4}" destId="{35B937CB-9D92-47CA-808A-984E388937C0}" srcOrd="0" destOrd="0" presId="urn:microsoft.com/office/officeart/2005/8/layout/hList7#2"/>
    <dgm:cxn modelId="{672829F6-BB6B-4FE0-83AF-7263E25D4D89}" srcId="{92FD184F-E0C7-4DC6-AA96-8A5FC355E99B}" destId="{219FF9BC-9F43-4593-A113-2855C81EB333}" srcOrd="3" destOrd="0" parTransId="{3B950990-A662-4B93-8A14-02B284C3686D}" sibTransId="{74AF1A14-241B-4EBD-BC70-F9F3C186E761}"/>
    <dgm:cxn modelId="{778EAE91-9525-42ED-A83C-43CAA38A911D}" srcId="{92FD184F-E0C7-4DC6-AA96-8A5FC355E99B}" destId="{76BCCE30-B4E3-451B-BFA9-E67CBDAB7729}" srcOrd="0" destOrd="0" parTransId="{6C99A467-9BAA-4BA8-A446-43DC54B0E067}" sibTransId="{D55C53CD-64C7-4093-AF9E-276FCD3CD302}"/>
    <dgm:cxn modelId="{57B6AD1F-8486-43CF-A6D0-61E5EB0BE8B8}" type="presOf" srcId="{5811A0FA-C523-4288-8961-2E4983EC1BFE}" destId="{4FF47E66-DF5C-43FF-B3E1-0F8A6BA4B965}" srcOrd="1" destOrd="0" presId="urn:microsoft.com/office/officeart/2005/8/layout/hList7#2"/>
    <dgm:cxn modelId="{88D1AE1B-C4F4-495C-B3F5-07A3956B9C5A}" type="presOf" srcId="{E334DC29-BCB0-4864-A8BD-B1237FAEA70E}" destId="{7DADDA62-0545-42BB-8EAC-0688273BD152}" srcOrd="0" destOrd="0" presId="urn:microsoft.com/office/officeart/2005/8/layout/hList7#2"/>
    <dgm:cxn modelId="{5FD07485-CACD-4CFA-A3ED-A0B8BE3CCA70}" type="presOf" srcId="{76BCCE30-B4E3-451B-BFA9-E67CBDAB7729}" destId="{98D100C4-5F58-48C5-9D19-F42D38D82E23}" srcOrd="0" destOrd="0" presId="urn:microsoft.com/office/officeart/2005/8/layout/hList7#2"/>
    <dgm:cxn modelId="{D23E03A7-52A1-462B-B17E-72A49EAF47D9}" type="presOf" srcId="{819D146E-F7C8-4982-826F-BD297436A03E}" destId="{CEB5934B-1D23-425E-B219-88D0B3A445CA}" srcOrd="0" destOrd="0" presId="urn:microsoft.com/office/officeart/2005/8/layout/hList7#2"/>
    <dgm:cxn modelId="{A7C1AE8B-0A25-44AD-9F4E-88C579469D1D}" type="presParOf" srcId="{8FC6F1C2-6D2D-4FF2-9EF1-A867E299CC02}" destId="{D3DDF46C-56B6-4D7C-934D-DE3033F3D143}" srcOrd="0" destOrd="0" presId="urn:microsoft.com/office/officeart/2005/8/layout/hList7#2"/>
    <dgm:cxn modelId="{9EF1D917-CCA6-4966-A4D3-E7E4BAFB189E}" type="presParOf" srcId="{8FC6F1C2-6D2D-4FF2-9EF1-A867E299CC02}" destId="{74FD9594-13F6-4B68-9141-4F67051F7BB3}" srcOrd="1" destOrd="0" presId="urn:microsoft.com/office/officeart/2005/8/layout/hList7#2"/>
    <dgm:cxn modelId="{952FC2D7-EFD5-4310-83A4-13CEEAAC0477}" type="presParOf" srcId="{74FD9594-13F6-4B68-9141-4F67051F7BB3}" destId="{9B3805AE-CDC3-4BE8-A535-6B4A5A1A7917}" srcOrd="0" destOrd="0" presId="urn:microsoft.com/office/officeart/2005/8/layout/hList7#2"/>
    <dgm:cxn modelId="{AFD448DE-F5BD-4EB6-8E52-F842930A6128}" type="presParOf" srcId="{9B3805AE-CDC3-4BE8-A535-6B4A5A1A7917}" destId="{98D100C4-5F58-48C5-9D19-F42D38D82E23}" srcOrd="0" destOrd="0" presId="urn:microsoft.com/office/officeart/2005/8/layout/hList7#2"/>
    <dgm:cxn modelId="{8B4DBDEE-C1CF-4969-A305-B5959015C154}" type="presParOf" srcId="{9B3805AE-CDC3-4BE8-A535-6B4A5A1A7917}" destId="{92DC01B5-5094-44A1-9B79-50DFA02D6A29}" srcOrd="1" destOrd="0" presId="urn:microsoft.com/office/officeart/2005/8/layout/hList7#2"/>
    <dgm:cxn modelId="{E206EF11-0240-4DA5-9184-39B45A0389FB}" type="presParOf" srcId="{9B3805AE-CDC3-4BE8-A535-6B4A5A1A7917}" destId="{B3082BEA-069E-415C-979B-2B7EF4ECF6CA}" srcOrd="2" destOrd="0" presId="urn:microsoft.com/office/officeart/2005/8/layout/hList7#2"/>
    <dgm:cxn modelId="{532DEEAF-8C12-474B-923B-6F1BFC8DD3A2}" type="presParOf" srcId="{9B3805AE-CDC3-4BE8-A535-6B4A5A1A7917}" destId="{DB18259C-B678-42D5-AE25-A5BC3DE6C82A}" srcOrd="3" destOrd="0" presId="urn:microsoft.com/office/officeart/2005/8/layout/hList7#2"/>
    <dgm:cxn modelId="{16F8FC7A-8D28-4300-9444-4CD4D984692A}" type="presParOf" srcId="{74FD9594-13F6-4B68-9141-4F67051F7BB3}" destId="{62FD83BE-2B8F-4E31-8170-75ED345B77B5}" srcOrd="1" destOrd="0" presId="urn:microsoft.com/office/officeart/2005/8/layout/hList7#2"/>
    <dgm:cxn modelId="{924898F6-A14D-48CA-98D7-15C65E9503C8}" type="presParOf" srcId="{74FD9594-13F6-4B68-9141-4F67051F7BB3}" destId="{BDB04D35-230D-4542-B080-D41C0A84CE58}" srcOrd="2" destOrd="0" presId="urn:microsoft.com/office/officeart/2005/8/layout/hList7#2"/>
    <dgm:cxn modelId="{5A76082E-9CE4-40DC-A299-D2C9854AB55D}" type="presParOf" srcId="{BDB04D35-230D-4542-B080-D41C0A84CE58}" destId="{260D591B-77AA-4810-854B-7282F7E7FA71}" srcOrd="0" destOrd="0" presId="urn:microsoft.com/office/officeart/2005/8/layout/hList7#2"/>
    <dgm:cxn modelId="{2E37FC9A-13D4-472C-89A8-FC8BA5B0A76A}" type="presParOf" srcId="{BDB04D35-230D-4542-B080-D41C0A84CE58}" destId="{4FF47E66-DF5C-43FF-B3E1-0F8A6BA4B965}" srcOrd="1" destOrd="0" presId="urn:microsoft.com/office/officeart/2005/8/layout/hList7#2"/>
    <dgm:cxn modelId="{B6289368-A5B4-43E5-AC28-E7F5E8420617}" type="presParOf" srcId="{BDB04D35-230D-4542-B080-D41C0A84CE58}" destId="{D37DD1D4-2B85-4FF8-BD22-34A9E9F56EA4}" srcOrd="2" destOrd="0" presId="urn:microsoft.com/office/officeart/2005/8/layout/hList7#2"/>
    <dgm:cxn modelId="{FE517A81-4853-406F-9869-7B1F689BEDE1}" type="presParOf" srcId="{BDB04D35-230D-4542-B080-D41C0A84CE58}" destId="{2F6F61C1-B2A9-4A54-B6D3-105582FA48A5}" srcOrd="3" destOrd="0" presId="urn:microsoft.com/office/officeart/2005/8/layout/hList7#2"/>
    <dgm:cxn modelId="{460789C8-D7E5-42BA-8CF3-D5E5B5C9D675}" type="presParOf" srcId="{74FD9594-13F6-4B68-9141-4F67051F7BB3}" destId="{35B937CB-9D92-47CA-808A-984E388937C0}" srcOrd="3" destOrd="0" presId="urn:microsoft.com/office/officeart/2005/8/layout/hList7#2"/>
    <dgm:cxn modelId="{DBEDA8C6-A125-4FEA-BA34-383A8427E5B6}" type="presParOf" srcId="{74FD9594-13F6-4B68-9141-4F67051F7BB3}" destId="{61829496-3ED6-46CE-92CE-9B1B063ED216}" srcOrd="4" destOrd="0" presId="urn:microsoft.com/office/officeart/2005/8/layout/hList7#2"/>
    <dgm:cxn modelId="{E86E5154-BF04-421E-B2C5-4EB39502C070}" type="presParOf" srcId="{61829496-3ED6-46CE-92CE-9B1B063ED216}" destId="{CEB5934B-1D23-425E-B219-88D0B3A445CA}" srcOrd="0" destOrd="0" presId="urn:microsoft.com/office/officeart/2005/8/layout/hList7#2"/>
    <dgm:cxn modelId="{F233C79B-2811-4AD2-B793-1B0277F31162}" type="presParOf" srcId="{61829496-3ED6-46CE-92CE-9B1B063ED216}" destId="{177BB37C-BBD5-460C-9B68-3FC704D5EADE}" srcOrd="1" destOrd="0" presId="urn:microsoft.com/office/officeart/2005/8/layout/hList7#2"/>
    <dgm:cxn modelId="{B9075730-516D-42F6-889F-8CC12553C2DE}" type="presParOf" srcId="{61829496-3ED6-46CE-92CE-9B1B063ED216}" destId="{497A018C-9D20-42E2-A53E-887EEBDE03F5}" srcOrd="2" destOrd="0" presId="urn:microsoft.com/office/officeart/2005/8/layout/hList7#2"/>
    <dgm:cxn modelId="{14A20666-4631-41F9-BE9F-E52F50EE38C6}" type="presParOf" srcId="{61829496-3ED6-46CE-92CE-9B1B063ED216}" destId="{C2FD0390-F1AB-43DE-8A37-141D7036FBEE}" srcOrd="3" destOrd="0" presId="urn:microsoft.com/office/officeart/2005/8/layout/hList7#2"/>
    <dgm:cxn modelId="{6A41976A-2D3C-4660-AA22-6F80B50E8CF9}" type="presParOf" srcId="{74FD9594-13F6-4B68-9141-4F67051F7BB3}" destId="{7DADDA62-0545-42BB-8EAC-0688273BD152}" srcOrd="5" destOrd="0" presId="urn:microsoft.com/office/officeart/2005/8/layout/hList7#2"/>
    <dgm:cxn modelId="{45D04752-9EA3-4BE6-BA7A-930A54A06C3F}" type="presParOf" srcId="{74FD9594-13F6-4B68-9141-4F67051F7BB3}" destId="{AE18CDC4-61A6-4AA8-9BF8-B49685EEF83A}" srcOrd="6" destOrd="0" presId="urn:microsoft.com/office/officeart/2005/8/layout/hList7#2"/>
    <dgm:cxn modelId="{EC6340A7-582E-4DF1-BEDC-ED2A8C6A022E}" type="presParOf" srcId="{AE18CDC4-61A6-4AA8-9BF8-B49685EEF83A}" destId="{05701376-E379-49DC-96CE-9CF37B803418}" srcOrd="0" destOrd="0" presId="urn:microsoft.com/office/officeart/2005/8/layout/hList7#2"/>
    <dgm:cxn modelId="{E4A36917-785C-4DA1-AB91-A3D26B74E542}" type="presParOf" srcId="{AE18CDC4-61A6-4AA8-9BF8-B49685EEF83A}" destId="{35E24FF8-D5FA-44B1-93CA-C2D3F092F37E}" srcOrd="1" destOrd="0" presId="urn:microsoft.com/office/officeart/2005/8/layout/hList7#2"/>
    <dgm:cxn modelId="{FE7BED94-5A99-4C1E-BD43-C42C0A39F571}" type="presParOf" srcId="{AE18CDC4-61A6-4AA8-9BF8-B49685EEF83A}" destId="{38560639-86C1-460D-BFA6-062820A36557}" srcOrd="2" destOrd="0" presId="urn:microsoft.com/office/officeart/2005/8/layout/hList7#2"/>
    <dgm:cxn modelId="{939842CE-3847-4282-9EC3-1EEB03D827B1}" type="presParOf" srcId="{AE18CDC4-61A6-4AA8-9BF8-B49685EEF83A}" destId="{5F14679C-915E-42FD-829A-C6F1C6AA0E9E}" srcOrd="3" destOrd="0" presId="urn:microsoft.com/office/officeart/2005/8/layout/hList7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ADA248-DCE6-4A74-A4D9-A25C0EA6DB11}" type="datetimeFigureOut">
              <a:rPr lang="es-EC"/>
              <a:pPr>
                <a:defRPr/>
              </a:pPr>
              <a:t>02/10/2012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616432-0647-455E-BB56-4E911BA1664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D7CF2-D2ED-4AF9-8853-2927A801A047}" type="slidenum">
              <a:rPr lang="es-EC" smtClean="0"/>
              <a:pPr/>
              <a:t>27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68CFE-005F-46B6-80B2-DB718A72E93A}" type="slidenum">
              <a:rPr lang="es-EC" smtClean="0"/>
              <a:pPr/>
              <a:t>28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B442-F14E-4C10-B1D8-48F3320D70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2BB7-9806-4433-9B92-D2BA1BB28A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6BE7-5FF0-4F03-A95B-774F965BA1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D024-E87B-4F43-B653-2B78973DE23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889D-D702-4E4D-A4DB-4AD650781C3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498A-747B-450C-9BA8-158FCD1BD0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2433-30CF-4C22-8929-00421527829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9FF2-3431-4A37-9BE3-87D5F9E8EA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997C-A703-4C8C-B50D-2CE05A398A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805E-9DD1-4BD8-91FB-8B714A3DE4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6BC78-6DF3-4E8C-BB73-F0E786DE13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C8EADA-4680-4533-B5E6-56D43D93444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11" r:id="rId2"/>
    <p:sldLayoutId id="2147484220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21" r:id="rId9"/>
    <p:sldLayoutId id="2147484217" r:id="rId10"/>
    <p:sldLayoutId id="21474842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google.com.ec/imgres?imgurl=http://www.invi.df.gob.mx/portal/images/p1.gif&amp;imgrefurl=http://www.invi.df.gob.mx/portal/condominio.aspx&amp;usg=__0YTRR_dUPfvTLormbvKaDgHjCMs=&amp;h=83&amp;w=80&amp;sz=17&amp;hl=es&amp;start=17&amp;tbnid=GrNW_ZiXj15ahM:&amp;tbnh=75&amp;tbnw=72&amp;prev=/images?q=entrega+de+solicitud&amp;gbv=2&amp;hl=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ec/imgres?imgurl=http://www.heraldohn.com/var/elheraldo_site/storage/images/ediciones/2008/12/05/multimedia/en-la-sede-de-canahuati-se-anuncio-la-integracion-de-comisiones-para-revisar-y-evaluar-los-resultados-en-algunos-municipios.-se-reunen-pepe-y-canahuati-en-busca-de-la-unidad/483220-1-esl-HN/En-la-sede-de-Canahuati-se-anuncio-la-integracion-de-comisiones-para-revisar-y-evaluar-los-resultados-en-algunos-municipios.-Se-reunen-Pepe-y-Canahuati-en-busca-de-la-unidad_noticia_full.jpg&amp;imgrefurl=http://www.heraldohn.com/Ediciones/2008/12/05/Noticias/Se-reunen-Pepe-y-Canahuati-en-busca-de-la-unidad&amp;usg=__YcpndclctqnTJucDNqFEC_KbwdQ=&amp;h=203&amp;w=300&amp;sz=32&amp;hl=es&amp;start=55&amp;tbnid=zuoROugXPQkLzM:&amp;tbnh=78&amp;tbnw=116&amp;prev=/images?q=EVALUAR&amp;gbv=2&amp;ndsp=20&amp;hl=es&amp;sa=N&amp;start=40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.ec/imgres?imgurl=http://www.cidiroax.ipn.mx/avisos/wp-content/uploads/2009/01/logo-documentos.jpg&amp;imgrefurl=http://www.cidiroax.ipn.mx/avisos/?p=559&amp;usg=__Ty1DIb7Mp8Cv4Vkv-6ege7sCGt0=&amp;h=344&amp;w=350&amp;sz=39&amp;hl=es&amp;start=2&amp;tbnid=465se4bn8BT4JM:&amp;tbnh=118&amp;tbnw=120&amp;prev=/images?q=envio+de+documentos&amp;gbv=2&amp;hl=es" TargetMode="Externa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604838" y="115888"/>
            <a:ext cx="7929562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 Black" pitchFamily="34" charset="0"/>
              </a:rPr>
              <a:t>ESCUELA POLITÉCNICA DEL EJÉRCITO</a:t>
            </a:r>
            <a:endParaRPr lang="es-EC" sz="2400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es-ES_tradnl" sz="1600" b="1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DEPARTAMENTO DE CIENCIAS ECONÓMICAS,</a:t>
            </a:r>
            <a:endParaRPr lang="es-EC" sz="1600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ADMINISTRATIVAS Y DE COMERCIO</a:t>
            </a:r>
            <a:endParaRPr lang="es-EC" sz="1600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 </a:t>
            </a:r>
            <a:endParaRPr lang="es-EC" sz="1600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CARRERA: INGENIERÍA EN FINANZAS Y AUDITORÍA</a:t>
            </a:r>
          </a:p>
          <a:p>
            <a:pPr algn="ctr">
              <a:lnSpc>
                <a:spcPct val="150000"/>
              </a:lnSpc>
            </a:pPr>
            <a:endParaRPr lang="es-ES_tradnl" sz="1600" b="1" dirty="0">
              <a:latin typeface="Arial Black" pitchFamily="34" charset="0"/>
            </a:endParaRPr>
          </a:p>
          <a:p>
            <a:pPr lvl="1" algn="ctr"/>
            <a:r>
              <a:rPr lang="es-EC" sz="1600" b="1" dirty="0">
                <a:latin typeface="Arial Black" pitchFamily="34" charset="0"/>
              </a:rPr>
              <a:t>Tesis presentada previo a la obtención de grado:</a:t>
            </a:r>
            <a:endParaRPr lang="es-EC" sz="1600" dirty="0">
              <a:latin typeface="Arial Black" pitchFamily="34" charset="0"/>
            </a:endParaRPr>
          </a:p>
          <a:p>
            <a:pPr lvl="1" algn="ctr"/>
            <a:r>
              <a:rPr lang="es-ES_tradnl" sz="1600" b="1" dirty="0">
                <a:latin typeface="Arial Black" pitchFamily="34" charset="0"/>
              </a:rPr>
              <a:t> </a:t>
            </a:r>
            <a:endParaRPr lang="es-EC" sz="1600" dirty="0">
              <a:latin typeface="Arial Black" pitchFamily="34" charset="0"/>
            </a:endParaRPr>
          </a:p>
          <a:p>
            <a:pPr lvl="1" algn="ctr"/>
            <a:r>
              <a:rPr lang="es-ES_tradnl" sz="1600" b="1" dirty="0">
                <a:latin typeface="Arial Black" pitchFamily="34" charset="0"/>
              </a:rPr>
              <a:t>INGENIERO EN FINANZAS , CONTADOR PÚBLICO AUDITOR</a:t>
            </a:r>
          </a:p>
          <a:p>
            <a:pPr lvl="1" algn="ctr">
              <a:lnSpc>
                <a:spcPct val="150000"/>
              </a:lnSpc>
            </a:pPr>
            <a:endParaRPr lang="es-ES_tradnl" sz="1600" b="1" dirty="0">
              <a:latin typeface="Arial Black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AUDITORÍA DE GESTIÓN A LOS PROCESOS DE RECURSOS HUMANOS, PROVEEDORES, CARTERA E INVESTIGACIÓN EN LA EMPRESA KOMITE ROQUE ITURRALDE CÍA LTDA.</a:t>
            </a:r>
          </a:p>
          <a:p>
            <a:pPr lvl="1" algn="ctr">
              <a:lnSpc>
                <a:spcPct val="150000"/>
              </a:lnSpc>
            </a:pPr>
            <a:endParaRPr lang="es-ES_tradnl" sz="1600" b="1" dirty="0">
              <a:latin typeface="Arial Black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s-ES_tradnl" sz="1600" b="1" dirty="0">
                <a:latin typeface="Arial Black" pitchFamily="34" charset="0"/>
              </a:rPr>
              <a:t>JORGE XAVIER MARKLEY VERGARA</a:t>
            </a:r>
          </a:p>
          <a:p>
            <a:pPr lvl="1" algn="ctr">
              <a:lnSpc>
                <a:spcPct val="150000"/>
              </a:lnSpc>
            </a:pPr>
            <a:endParaRPr lang="es-ES_tradnl" sz="1600" b="1" dirty="0">
              <a:latin typeface="Arial Black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s-EC" sz="1600" b="1" dirty="0">
                <a:latin typeface="Arial Black" pitchFamily="34" charset="0"/>
              </a:rPr>
              <a:t>AÑO - 201</a:t>
            </a:r>
            <a:r>
              <a:rPr lang="es-EC" sz="1600" b="1" dirty="0">
                <a:latin typeface="Arial Black" pitchFamily="34" charset="0"/>
                <a:hlinkClick r:id="rId2" action="ppaction://hlinksldjump"/>
              </a:rPr>
              <a:t>2</a:t>
            </a:r>
            <a:endParaRPr lang="es-EC" sz="1600" dirty="0">
              <a:latin typeface="Arial Black" pitchFamily="34" charset="0"/>
            </a:endParaRPr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8215313" y="6143625"/>
            <a:ext cx="5715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entury Schoolbook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55576" y="500042"/>
            <a:ext cx="792959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 err="1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CapÍtulo</a:t>
            </a:r>
            <a:r>
              <a:rPr lang="es-EC" sz="2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ii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Direccionamiento estratégico</a:t>
            </a:r>
          </a:p>
        </p:txBody>
      </p:sp>
      <p:sp>
        <p:nvSpPr>
          <p:cNvPr id="5" name="4 Abrir llave"/>
          <p:cNvSpPr/>
          <p:nvPr/>
        </p:nvSpPr>
        <p:spPr>
          <a:xfrm>
            <a:off x="2500313" y="1928813"/>
            <a:ext cx="142875" cy="192881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" name="5 Abrir llave"/>
          <p:cNvSpPr/>
          <p:nvPr/>
        </p:nvSpPr>
        <p:spPr>
          <a:xfrm>
            <a:off x="2500313" y="4143375"/>
            <a:ext cx="142875" cy="22860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571472" y="3000372"/>
            <a:ext cx="150019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MISIÓN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5286388"/>
            <a:ext cx="150019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VISIÓN</a:t>
            </a:r>
          </a:p>
        </p:txBody>
      </p:sp>
      <p:sp>
        <p:nvSpPr>
          <p:cNvPr id="14344" name="9 CuadroTexto"/>
          <p:cNvSpPr txBox="1">
            <a:spLocks noChangeArrowheads="1"/>
          </p:cNvSpPr>
          <p:nvPr/>
        </p:nvSpPr>
        <p:spPr bwMode="auto">
          <a:xfrm>
            <a:off x="2921000" y="1928813"/>
            <a:ext cx="57642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C" sz="1600" b="1"/>
              <a:t>“Buscamos aprovechar de manera útil y responsable frente a la sociedad , y de modo rentable para los distintos actores, los saberes , experiencias y destrezas de un equipo multidisciplinario, con un desarrollado sentido del pensamiento estratégico, particularmente enfocado al diseño e implementación de procesos de comunicación para el mercadeo, el desarrollo humano y la promoción de la cultura.”</a:t>
            </a:r>
            <a:endParaRPr lang="es-EC" sz="1600"/>
          </a:p>
        </p:txBody>
      </p:sp>
      <p:sp>
        <p:nvSpPr>
          <p:cNvPr id="14345" name="10 CuadroTexto"/>
          <p:cNvSpPr txBox="1">
            <a:spLocks noChangeArrowheads="1"/>
          </p:cNvSpPr>
          <p:nvPr/>
        </p:nvSpPr>
        <p:spPr bwMode="auto">
          <a:xfrm>
            <a:off x="2938463" y="4408488"/>
            <a:ext cx="585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600" b="1"/>
              <a:t>“Somos un equipo de elección para todos aquellos actores que buscan y aprecian alto nivel de pensamiento estratégico y creativo en la comunicación, procesos de ejecución realmente innovadores y un compromiso expreso en su comunicación con su responsabilidad social.”</a:t>
            </a:r>
            <a:endParaRPr lang="es-EC" sz="1600"/>
          </a:p>
          <a:p>
            <a:pPr algn="just" eaLnBrk="0" hangingPunct="0"/>
            <a:r>
              <a:rPr lang="es-ES" sz="1600"/>
              <a:t> </a:t>
            </a:r>
            <a:endParaRPr lang="es-EC" sz="1600"/>
          </a:p>
          <a:p>
            <a:pPr algn="ctr"/>
            <a:endParaRPr lang="es-EC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0034" y="214290"/>
            <a:ext cx="80724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Direccionamiento estratégico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objetivos</a:t>
            </a:r>
          </a:p>
        </p:txBody>
      </p:sp>
      <p:graphicFrame>
        <p:nvGraphicFramePr>
          <p:cNvPr id="23" name="22 Diagrama"/>
          <p:cNvGraphicFramePr/>
          <p:nvPr/>
        </p:nvGraphicFramePr>
        <p:xfrm>
          <a:off x="323528" y="1700808"/>
          <a:ext cx="8568951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0034" y="214290"/>
            <a:ext cx="80724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Direccionamiento estratégico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políticas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57158" y="1500174"/>
            <a:ext cx="4000528" cy="243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Recursos Humanos</a:t>
            </a:r>
            <a:endParaRPr lang="es-EC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defRPr/>
            </a:pP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Sus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empleados son el activo más valioso de la empresa.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Cumplimiento de los objetivos de la empresa.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La participación a todos los niveles se basa en una comunicación transparente, tanto sobre asuntos específicos del negocio como acerca de las actividades de la Compañía en general.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Medir el desempeño del personal en el cargo y de su potencial de desarrollo.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Libertad de pensamiento, en lugar de mecanización.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857752" y="1500174"/>
            <a:ext cx="3929090" cy="21544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Proveedores</a:t>
            </a:r>
          </a:p>
          <a:p>
            <a:pPr>
              <a:defRPr/>
            </a:pP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Evaluación de proveedores según precio y calidad.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Adquisición de equipos y materiales de alta calidad.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Realizar mínimo tres cotizaciones para evaluar y seleccionar la mejor en la adquisición de suministros.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801957" y="3811012"/>
            <a:ext cx="4000528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Investigación</a:t>
            </a:r>
          </a:p>
          <a:p>
            <a:pPr>
              <a:defRPr/>
            </a:pPr>
            <a:r>
              <a:rPr lang="es-MX" sz="1200" b="1" dirty="0">
                <a:latin typeface="Arial Black" pitchFamily="34" charset="0"/>
              </a:rPr>
              <a:t> </a:t>
            </a: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Las investigaciones de mercado se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realizarán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periódicamente, con el objetivo de conocer su evolución, las tendencias que tienen los clientes y nuevas herramientas aplicadas en publicidad.  </a:t>
            </a:r>
          </a:p>
          <a:p>
            <a:pPr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Los resultados son recogidos, se procesan los datos y se entrega un informe.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La aplicación de las diferentes herramientas se resolverá después de una reunión y evaluación de los datos obtenidos.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57158" y="4180344"/>
            <a:ext cx="4000528" cy="21544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Cartera</a:t>
            </a:r>
          </a:p>
          <a:p>
            <a:pPr>
              <a:defRPr/>
            </a:pPr>
            <a:r>
              <a:rPr lang="es-ES" sz="1200" b="1" dirty="0">
                <a:latin typeface="Arial Black" pitchFamily="34" charset="0"/>
              </a:rPr>
              <a:t>  </a:t>
            </a: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Los contratos de los proyectos se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revisarán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totalmente previa la ejecución del proyecto.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Se darán facilidades de pago a los clientes que tengan historial positivo con la empresa.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Son considerados los Descuentos, Bonificaciones, y promociones a distintos clientes dependiendo del historial y forma de pago.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0034" y="214290"/>
            <a:ext cx="80724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Direccionamiento estratégico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estrategias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57158" y="1500174"/>
            <a:ext cx="4000528" cy="3477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Recursos Humanos</a:t>
            </a:r>
            <a:endParaRPr lang="es-EC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defRPr/>
            </a:pP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Cultura organizacional, liderazgo, valores éticos y trabajo en equipo.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Progreso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continúo mediante la formación y potenciar las competencias profesionales en todos los niveles de la organización.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Capital humano y estructurar y sistematizar el conocimiento, a fin de que se traduzca en valor agregado. (todo aquello que logre diferenciar al servicio de los de la competencia). 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Planificación de las necesidades de capacitación del personal.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Salarios y beneficios competitivos. Las normas relativas a horario laboral, salarios y horas extraordinarias cumplen con las respectivas leyes nacionales y son competitivas con las ofrecidas por empresas similares a la nuestra.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857752" y="1500174"/>
            <a:ext cx="3929090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Proveedores</a:t>
            </a:r>
          </a:p>
          <a:p>
            <a:pPr>
              <a:defRPr/>
            </a:pPr>
            <a:endParaRPr lang="es-EC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Tecnología  de punta para elevar el nivel de la publicidad y propagandas.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Equipos y materiales manejados con estándares de calidad.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Reuniones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con los proveedores para negociar los puntos referentes a precio, tiempo de entrega, crédito, y calidad de materiales y suministros.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86314" y="4437112"/>
            <a:ext cx="4000528" cy="19697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Investigación</a:t>
            </a:r>
          </a:p>
          <a:p>
            <a:pPr>
              <a:defRPr/>
            </a:pPr>
            <a:r>
              <a:rPr lang="es-MX" sz="1200" b="1" dirty="0">
                <a:latin typeface="Arial Black" pitchFamily="34" charset="0"/>
              </a:rPr>
              <a:t> </a:t>
            </a: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Estudios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constantes sobre el movimiento y necesidades del mercado de la Publicidad.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Investigación sobre las técnicas más recientes en el Marketing y propaganda.</a:t>
            </a:r>
          </a:p>
          <a:p>
            <a:pPr algn="just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Reuniones y evaluación de los resultados obtenidos para una posible aplicación.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57158" y="5120276"/>
            <a:ext cx="4000528" cy="16004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Cartera</a:t>
            </a:r>
          </a:p>
          <a:p>
            <a:pPr>
              <a:defRPr/>
            </a:pPr>
            <a:r>
              <a:rPr lang="es-ES" sz="1200" b="1" dirty="0">
                <a:latin typeface="Arial Black" pitchFamily="34" charset="0"/>
              </a:rPr>
              <a:t>  </a:t>
            </a:r>
            <a:endParaRPr lang="es-EC" sz="1200" dirty="0">
              <a:latin typeface="Arial Black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Elaboración de informes cualitativos que recogen los movimientos de la competencia, las vicisitudes del mercado y el grado de aceptación de las campañas.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Realizar un análisis estricto y a fondo del cliente.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Descuentos, Bonificaciones, y promociones a distintos clientes.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0" y="2459038"/>
            <a:ext cx="4040188" cy="3959225"/>
          </a:xfrm>
        </p:spPr>
        <p:txBody>
          <a:bodyPr/>
          <a:lstStyle/>
          <a:p>
            <a:pPr eaLnBrk="1" hangingPunct="1"/>
            <a:endParaRPr lang="es-EC" sz="2000" smtClean="0"/>
          </a:p>
          <a:p>
            <a:pPr eaLnBrk="1" hangingPunct="1"/>
            <a:endParaRPr lang="es-EC" sz="2000" smtClean="0"/>
          </a:p>
        </p:txBody>
      </p:sp>
      <p:sp>
        <p:nvSpPr>
          <p:cNvPr id="8" name="7 Rectángulo"/>
          <p:cNvSpPr/>
          <p:nvPr/>
        </p:nvSpPr>
        <p:spPr>
          <a:xfrm>
            <a:off x="428596" y="357166"/>
            <a:ext cx="7929618" cy="5888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Direccionamiento estratégico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285852" y="1928802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endParaRPr lang="es-EC" sz="2800" dirty="0" smtClean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8" name="2 CuadroTexto"/>
          <p:cNvSpPr txBox="1">
            <a:spLocks noChangeArrowheads="1"/>
          </p:cNvSpPr>
          <p:nvPr/>
        </p:nvSpPr>
        <p:spPr bwMode="auto">
          <a:xfrm>
            <a:off x="464341" y="1883463"/>
            <a:ext cx="75009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DESCRIPCIÓN DE LOS PROCESOS</a:t>
            </a:r>
          </a:p>
          <a:p>
            <a:pPr>
              <a:defRPr/>
            </a:pP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ÁREA DE RECURSOS HUMANOS</a:t>
            </a:r>
            <a:b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42938" y="188913"/>
            <a:ext cx="7715250" cy="15843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spc="-1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  <a:t>CAPÍTULO </a:t>
            </a:r>
            <a:r>
              <a:rPr lang="es-EC" sz="2400" spc="-100" dirty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  <a:t>III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spc="-100" dirty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  <a:t>ANÁLISIS SITUACIONAL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spc="-100" dirty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  <a:t>ANÁLISIS INTERNO</a:t>
            </a:r>
            <a:r>
              <a:rPr lang="es-EC" sz="3200" spc="-100" dirty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s-EC" sz="3200" spc="-100" dirty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endParaRPr lang="es-EC" sz="3200" spc="-100" dirty="0">
              <a:solidFill>
                <a:schemeClr val="tx2">
                  <a:satMod val="20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462" name="12 CuadroTexto"/>
          <p:cNvSpPr txBox="1">
            <a:spLocks noChangeArrowheads="1"/>
          </p:cNvSpPr>
          <p:nvPr/>
        </p:nvSpPr>
        <p:spPr bwMode="auto">
          <a:xfrm>
            <a:off x="714375" y="32146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Solicitud de </a:t>
            </a:r>
          </a:p>
          <a:p>
            <a:pPr algn="ctr"/>
            <a:r>
              <a:rPr lang="es-EC" sz="1200">
                <a:latin typeface="Arial Black" pitchFamily="34" charset="0"/>
              </a:rPr>
              <a:t>Personal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2000232" y="3929066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5" name="14 Imagen" descr="imagesCAOCOC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3786188"/>
            <a:ext cx="1181100" cy="64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Flecha curvada hacia la izquierda"/>
          <p:cNvSpPr/>
          <p:nvPr/>
        </p:nvSpPr>
        <p:spPr>
          <a:xfrm>
            <a:off x="7572396" y="4214818"/>
            <a:ext cx="785818" cy="1143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19470" name="17 CuadroTexto"/>
          <p:cNvSpPr txBox="1">
            <a:spLocks noChangeArrowheads="1"/>
          </p:cNvSpPr>
          <p:nvPr/>
        </p:nvSpPr>
        <p:spPr bwMode="auto">
          <a:xfrm>
            <a:off x="2357438" y="3143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Reclutamiento </a:t>
            </a:r>
          </a:p>
          <a:p>
            <a:pPr algn="ctr"/>
            <a:r>
              <a:rPr lang="es-EC" sz="1200">
                <a:latin typeface="Arial Black" pitchFamily="34" charset="0"/>
              </a:rPr>
              <a:t>de Personal</a:t>
            </a:r>
          </a:p>
        </p:txBody>
      </p:sp>
      <p:sp>
        <p:nvSpPr>
          <p:cNvPr id="19471" name="18 CuadroTexto"/>
          <p:cNvSpPr txBox="1">
            <a:spLocks noChangeArrowheads="1"/>
          </p:cNvSpPr>
          <p:nvPr/>
        </p:nvSpPr>
        <p:spPr bwMode="auto">
          <a:xfrm>
            <a:off x="4071938" y="31432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Selección del Personal</a:t>
            </a:r>
          </a:p>
        </p:txBody>
      </p:sp>
      <p:sp>
        <p:nvSpPr>
          <p:cNvPr id="19472" name="19 CuadroTexto"/>
          <p:cNvSpPr txBox="1">
            <a:spLocks noChangeArrowheads="1"/>
          </p:cNvSpPr>
          <p:nvPr/>
        </p:nvSpPr>
        <p:spPr bwMode="auto">
          <a:xfrm>
            <a:off x="5857875" y="321468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Contratación </a:t>
            </a:r>
          </a:p>
        </p:txBody>
      </p:sp>
      <p:sp>
        <p:nvSpPr>
          <p:cNvPr id="19473" name="20 CuadroTexto"/>
          <p:cNvSpPr txBox="1">
            <a:spLocks noChangeArrowheads="1"/>
          </p:cNvSpPr>
          <p:nvPr/>
        </p:nvSpPr>
        <p:spPr bwMode="auto">
          <a:xfrm>
            <a:off x="6000750" y="592931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Ingreso e Inducción del Personal</a:t>
            </a:r>
          </a:p>
        </p:txBody>
      </p:sp>
      <p:sp>
        <p:nvSpPr>
          <p:cNvPr id="19474" name="21 CuadroTexto"/>
          <p:cNvSpPr txBox="1">
            <a:spLocks noChangeArrowheads="1"/>
          </p:cNvSpPr>
          <p:nvPr/>
        </p:nvSpPr>
        <p:spPr bwMode="auto">
          <a:xfrm>
            <a:off x="4071938" y="5857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Administración del Personal</a:t>
            </a:r>
          </a:p>
        </p:txBody>
      </p:sp>
      <p:sp>
        <p:nvSpPr>
          <p:cNvPr id="19475" name="22 CuadroTexto"/>
          <p:cNvSpPr txBox="1">
            <a:spLocks noChangeArrowheads="1"/>
          </p:cNvSpPr>
          <p:nvPr/>
        </p:nvSpPr>
        <p:spPr bwMode="auto">
          <a:xfrm>
            <a:off x="2357438" y="59293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Egreso de Personal</a:t>
            </a:r>
          </a:p>
        </p:txBody>
      </p:sp>
      <p:sp>
        <p:nvSpPr>
          <p:cNvPr id="24" name="23 Flecha derecha"/>
          <p:cNvSpPr/>
          <p:nvPr/>
        </p:nvSpPr>
        <p:spPr>
          <a:xfrm>
            <a:off x="3857620" y="3929066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Flecha derecha"/>
          <p:cNvSpPr/>
          <p:nvPr/>
        </p:nvSpPr>
        <p:spPr>
          <a:xfrm>
            <a:off x="5572132" y="3929066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9" name="28 Flecha derecha"/>
          <p:cNvSpPr/>
          <p:nvPr/>
        </p:nvSpPr>
        <p:spPr>
          <a:xfrm rot="10800000">
            <a:off x="5572132" y="5286388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0" name="29 Flecha derecha"/>
          <p:cNvSpPr/>
          <p:nvPr/>
        </p:nvSpPr>
        <p:spPr>
          <a:xfrm rot="10800000">
            <a:off x="3786182" y="5286388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1" name="30 Rectángulo"/>
          <p:cNvSpPr/>
          <p:nvPr/>
        </p:nvSpPr>
        <p:spPr>
          <a:xfrm>
            <a:off x="714375" y="3071813"/>
            <a:ext cx="7786688" cy="3571875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9489" name="AutoShape 30" descr="data:image/jpeg;base64,/9j/4AAQSkZJRgABAQAAAQABAAD/2wCEAAkGBhIQERUSEBQWFREWGBYZGBcXGBgXFRwiGycWHRYgEhcZHzIqFxokJRodKjsgJCcpLCwsHh4xNTAqNSgtLCsBCQoKDgwOGg8OGjQgHyUsNS8xNTU0KywpNSktLSw0NSosLzIqLCksNCksMTQsKSwsLCwpLDUxLzA0KSwsKSwsKf/AABEIAGwAaAMBIgACEQEDEQH/xAAcAAEAAwEAAwEAAAAAAAAAAAAABQYHBAECCAP/xABCEAACAQMCAwMFCg0FAAAAAAABAgMABBESIQUGMRNBUQcUYXGBIjI0RHN0kZOxwhYjQlJTVGJyobPB0tMXJDPR4f/EABoBAQADAQEBAAAAAAAAAAAAAAADBAUCAQb/xAAnEQACAgEDAgYDAQAAAAAAAAAAAQIDEQQSMSFRIjJBYcHwE7HhBf/aAAwDAQACEQMRAD8A3GlKUApSlAKUpQHpNOqKWdgqgZLMQAB6Segr0tLyOZQ8Tq6HoyMGU+ojY1Ec38Pkmhj7NO1Ec0UjxZA7RUOSo1bE9Dg7EqKhJobpSstvZvAjST64o3jDvqjCxySqGCqdQ7mOMA1Ioprk4cmnwXivRJlYkKQSpwwBBIOxw3gcEVnq8F4i0Ts73KzBLJUAlAAyIhdNjVgsMHc56bdTn9JuC3kRdVW4e2FxKQscwWZlMUQhbtCwJAcNnJznBIIFe/jXc53vsaAzADJ2ArxHIGAZSCpAIIOQQehBHUVRprbiBlMZSYxmdn1a0KdmYCgQ+6yfxm+MYzvXPwux4hF2EXZyhAeHkkOmhFRAtwrDVnqNwAc9afjXc93+xodKzW04JxIJGzNc9qIrRmBmyO0EpE+RqwfxXUdCPE0rxwS9Qp+xpVKUqMkFKUoBSlKAUpSgOHi3EDCilF1u7qiKTpXLdNTYOANzsCdulc3b336G2+vl/wANOYfi/wA4i+9UvXXCOeWRHb336G2+vl/w0g4pOsyRXMcaiQNoaORnGpRqKuGRcZGSCM+9PTbMvURxf4RZ/KyfypqLqH0JelKVydClKUApSlAKUpQClKUBEcw/F/nEX3qjuf8AnUcLtxIE1yu2lFJwucZJc+A8B1yPXUjzD8X+cRfeqveViKxe0Vb2UxNq1RFRrkyNmwn5S4O+4HTcbVLWk5JMjm2k8ERyB5XJL25FtdRorPnQ8eoDIGcMrE9wO+fZV44v8Is/lZP5U1ZT5J7Lhq3gfzl3uQCIkki7JdwclTqbU2O7I9vdq3F/hFn8rJ/KmqS6MVPwrHQjqcnDxMl6UpVYsClKUApSlAKUrh4vxeO2j1yZ64AHUnwFeNpLLOZSUVl8HdSoLgnNsdy/Z6Sj7kA4IOPAjv8ARU7XkZKSyjyuyNi3QeURHMXxf5xF96sE5646b4rcHo0lwF9CKYxGPoH0k1uvNt2kKQySsEjS4iLMxwoG4yxPQbivn/mqKGMrBbypKqyz6TGwcFXKGPp342x4g1f0uM5K+ozg4uWD/u4f3/6Gty5Y4817Bw2Z95C8qufFkjmUn24z7axqHg8vD7u388XstQEg1HGAdQ914H0d1apyRcWscfDrWG4hlmVpXkWN1YgtHMW6HoCwGak1GGsr7ycUZXR/eDSaUpWcXhSqvz/zPJYwKYQO0kbSGIyFwMk47zVZ5F5+uZrlYLlhIsmcNpVWUgE/kgAjbwqxHTzlW7FwVJ6uuFqqfLLPzB5Q7Oyk7KQu0m2pY1Dac9NZJAz6Bk13XHHxLYyXVme0xG7Jseqg7FTvkHurL+fuSLgXkksel45m1gl0VhnqGDEdD39MVaeDSHgfDCZ8PMxaQRq2RvpGNQ2wNsnpk7ZyKklVBQi4vLI43WOclNYSMph5lu1m7cTydtnOrUTn0EdCvo6VufMnDzc2qM7LFIoDEOcLkj3Sk93/AJWQW/POi5848ztNWrVgRsD61OrAb9rTmrlxXj54gsciA4JbEfUrsnUDv361F/ovEFmJRjZGNck3uz6fJK8n8EHbCUyRnRnCo4Y5O2TjoKuXEeIx28TTTOEjQZZj0H/Z9A3NZ1Fw+W1ukVshgQQw6bjOx7/D2Vd7eODiFvG08UcqnfTIiuoYZBwGB9NZ2maXhawW9DJKLrxhmB+UHyhS8Tl0rqS1Q+4j7z+1Ljq3o6D6Se/yOG38/RZIWluDkoxZRHGFGS2k7s/2d3iNq/Anh36la/URf2108P5dtbdtcFvDE5GC0cSI2NjglR02Fajujt2pFlUvdubMa8rnOlteM1ssT9tbSsqy5ABx7mVSpGcZH0qD0rOLS6kidZI2KyIQysOoI6EV9Rnkrh/6la/URf20/Anh36la/URf217C+MVhISplJ5yRvk756TidvlsLcx4EqfYyD80/wO3r8VN2PLVpA+uC2gifBGqOJEbB6jKjOKVWk030J45S6kF5ROLWaQiG6VpGY5VUIDgj8rUfe9fTnPQ1SOWOP2VqWeOKUXJAWNpHV1GogHoq4656HOMZFRnMnEmuQszdXknPqGU0j2DAqFh98v7y/aK26tOlVtbPnL9W5Xbope3Q/Pjl08txK0jF21vuxydiQPUB4V4i4mwjeN2Zl7NkQEkhcsrHSO4HTXNP74+nf6a6fMwbftBnUJCp9WkHf1f1rppJYZHGTbyiNq+eT3ijW15hm0xGNC/eDsMYHicjpVDrU7TlWQwQTQoztLFGWIxgBQoUfafbWfr5basrn+okrUvNDlFj4rzKlwYVhYhdba1Iw2w9z6x1/hU7yrZGK1jVtmOWI8NW9U7g3L9wtxEzwsFDqSTjGO/O9aRWNRuk3OXJqaTfZJ2WdHx+hSlKtGiKUpQClKUBinPvBfNHWMe8LzOnqYqQPZuPZULy/DruYkxnU2MeOcirl5Yv+W3/AHH+0VU+Ufh1t8qn21v1Sbo3Psz5a+Cjqdq4yvgjrjly7DsPN5zgkZEUmNttvc9Kv3k45V7a1uYbyKRFd098rRtgYJ0kjpkDpWpUrMs1cprGDaq0MK5ZzkpX+kHDvzZPrGq28PsEgiSKPOhFCrk5OB0ye+uilVpTlLllyNcYeVYFKUrg7FKUoBSlKAUpSgP/2Q=="/>
          <p:cNvSpPr>
            <a:spLocks noChangeAspect="1" noChangeArrowheads="1"/>
          </p:cNvSpPr>
          <p:nvPr/>
        </p:nvSpPr>
        <p:spPr bwMode="auto">
          <a:xfrm>
            <a:off x="63500" y="-500063"/>
            <a:ext cx="9906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1949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14750"/>
            <a:ext cx="882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1" name="Picture 34" descr="http://t2.gstatic.com/images?q=tbn:ANd9GcQuiz_AWMdz4pYS4T0AYgdjty3h433rQv8w_Nc-VZtI6h2_1l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770313"/>
            <a:ext cx="1079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73488"/>
            <a:ext cx="949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3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850" y="5043488"/>
            <a:ext cx="10255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4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5625" y="4954588"/>
            <a:ext cx="11271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5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4288" y="5132388"/>
            <a:ext cx="10715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endParaRPr lang="es-EC" sz="2800" dirty="0" smtClean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8" name="2 CuadroTexto"/>
          <p:cNvSpPr txBox="1">
            <a:spLocks noChangeArrowheads="1"/>
          </p:cNvSpPr>
          <p:nvPr/>
        </p:nvSpPr>
        <p:spPr bwMode="auto">
          <a:xfrm>
            <a:off x="464341" y="980727"/>
            <a:ext cx="75009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DESCRIPCIÓN DE LOS PROCESOS</a:t>
            </a:r>
          </a:p>
          <a:p>
            <a:pPr>
              <a:defRPr/>
            </a:pP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ÁREA DE CARTERA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20485" name="12 CuadroTexto"/>
          <p:cNvSpPr txBox="1">
            <a:spLocks noChangeArrowheads="1"/>
          </p:cNvSpPr>
          <p:nvPr/>
        </p:nvSpPr>
        <p:spPr bwMode="auto">
          <a:xfrm>
            <a:off x="676275" y="275272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Recepción de Proyectos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1966284" y="3462072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7" name="16 Flecha curvada hacia la izquierda"/>
          <p:cNvSpPr/>
          <p:nvPr/>
        </p:nvSpPr>
        <p:spPr>
          <a:xfrm>
            <a:off x="7536933" y="3677925"/>
            <a:ext cx="785818" cy="1143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0492" name="17 CuadroTexto"/>
          <p:cNvSpPr txBox="1">
            <a:spLocks noChangeArrowheads="1"/>
          </p:cNvSpPr>
          <p:nvPr/>
        </p:nvSpPr>
        <p:spPr bwMode="auto">
          <a:xfrm>
            <a:off x="2370138" y="270510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Análisis de Clientes</a:t>
            </a:r>
          </a:p>
        </p:txBody>
      </p:sp>
      <p:sp>
        <p:nvSpPr>
          <p:cNvPr id="20493" name="18 CuadroTexto"/>
          <p:cNvSpPr txBox="1">
            <a:spLocks noChangeArrowheads="1"/>
          </p:cNvSpPr>
          <p:nvPr/>
        </p:nvSpPr>
        <p:spPr bwMode="auto">
          <a:xfrm>
            <a:off x="4084638" y="27527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Entrega de Beneficios</a:t>
            </a:r>
          </a:p>
        </p:txBody>
      </p:sp>
      <p:sp>
        <p:nvSpPr>
          <p:cNvPr id="20494" name="19 CuadroTexto"/>
          <p:cNvSpPr txBox="1">
            <a:spLocks noChangeArrowheads="1"/>
          </p:cNvSpPr>
          <p:nvPr/>
        </p:nvSpPr>
        <p:spPr bwMode="auto">
          <a:xfrm>
            <a:off x="5857875" y="2746375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Entrega de Información al Gerente</a:t>
            </a:r>
          </a:p>
        </p:txBody>
      </p:sp>
      <p:sp>
        <p:nvSpPr>
          <p:cNvPr id="20495" name="20 CuadroTexto"/>
          <p:cNvSpPr txBox="1">
            <a:spLocks noChangeArrowheads="1"/>
          </p:cNvSpPr>
          <p:nvPr/>
        </p:nvSpPr>
        <p:spPr bwMode="auto">
          <a:xfrm>
            <a:off x="5922963" y="51784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Revisión de Contratos</a:t>
            </a:r>
          </a:p>
        </p:txBody>
      </p:sp>
      <p:sp>
        <p:nvSpPr>
          <p:cNvPr id="20496" name="21 CuadroTexto"/>
          <p:cNvSpPr txBox="1">
            <a:spLocks noChangeArrowheads="1"/>
          </p:cNvSpPr>
          <p:nvPr/>
        </p:nvSpPr>
        <p:spPr bwMode="auto">
          <a:xfrm>
            <a:off x="4095750" y="517048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Registro y Control de Pagos</a:t>
            </a:r>
          </a:p>
        </p:txBody>
      </p:sp>
      <p:sp>
        <p:nvSpPr>
          <p:cNvPr id="24" name="23 Flecha derecha"/>
          <p:cNvSpPr/>
          <p:nvPr/>
        </p:nvSpPr>
        <p:spPr>
          <a:xfrm>
            <a:off x="3870617" y="3401272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Flecha derecha"/>
          <p:cNvSpPr/>
          <p:nvPr/>
        </p:nvSpPr>
        <p:spPr>
          <a:xfrm>
            <a:off x="5630177" y="3457291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9" name="28 Flecha derecha"/>
          <p:cNvSpPr/>
          <p:nvPr/>
        </p:nvSpPr>
        <p:spPr>
          <a:xfrm rot="10800000">
            <a:off x="5652007" y="4580385"/>
            <a:ext cx="428628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1" name="30 Rectángulo"/>
          <p:cNvSpPr/>
          <p:nvPr/>
        </p:nvSpPr>
        <p:spPr>
          <a:xfrm>
            <a:off x="558800" y="2489200"/>
            <a:ext cx="8045450" cy="357187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507" name="AutoShape 30" descr="data:image/jpeg;base64,/9j/4AAQSkZJRgABAQAAAQABAAD/2wCEAAkGBhIQERUSEBQWFREWGBYZGBcXGBgXFRwiGycWHRYgEhcZHzIqFxokJRodKjsgJCcpLCwsHh4xNTAqNSgtLCsBCQoKDgwOGg8OGjQgHyUsNS8xNTU0KywpNSktLSw0NSosLzIqLCksNCksMTQsKSwsLCwpLDUxLzA0KSwsKSwsKf/AABEIAGwAaAMBIgACEQEDEQH/xAAcAAEAAwEAAwEAAAAAAAAAAAAABQYHBAECCAP/xABCEAACAQMCAwMFCg0FAAAAAAABAgMABBESIQUGMRNBUQcUYXGBIjI0RHN0kZOxwhYjQlJTVGJyobPB0tMXJDPR4f/EABoBAQADAQEBAAAAAAAAAAAAAAADBAUCAQb/xAAnEQACAgEDAgYDAQAAAAAAAAAAAQIDEQQSMSFRIjJBYcHwE7HhBf/aAAwDAQACEQMRAD8A3GlKUApSlAKUpQHpNOqKWdgqgZLMQAB6Segr0tLyOZQ8Tq6HoyMGU+ojY1Ec38Pkmhj7NO1Ec0UjxZA7RUOSo1bE9Dg7EqKhJobpSstvZvAjST64o3jDvqjCxySqGCqdQ7mOMA1Ioprk4cmnwXivRJlYkKQSpwwBBIOxw3gcEVnq8F4i0Ts73KzBLJUAlAAyIhdNjVgsMHc56bdTn9JuC3kRdVW4e2FxKQscwWZlMUQhbtCwJAcNnJznBIIFe/jXc53vsaAzADJ2ArxHIGAZSCpAIIOQQehBHUVRprbiBlMZSYxmdn1a0KdmYCgQ+6yfxm+MYzvXPwux4hF2EXZyhAeHkkOmhFRAtwrDVnqNwAc9afjXc93+xodKzW04JxIJGzNc9qIrRmBmyO0EpE+RqwfxXUdCPE0rxwS9Qp+xpVKUqMkFKUoBSlKAUpSgOHi3EDCilF1u7qiKTpXLdNTYOANzsCdulc3b336G2+vl/wANOYfi/wA4i+9UvXXCOeWRHb336G2+vl/w0g4pOsyRXMcaiQNoaORnGpRqKuGRcZGSCM+9PTbMvURxf4RZ/KyfypqLqH0JelKVydClKUApSlAKUpQClKUBEcw/F/nEX3qjuf8AnUcLtxIE1yu2lFJwucZJc+A8B1yPXUjzD8X+cRfeqveViKxe0Vb2UxNq1RFRrkyNmwn5S4O+4HTcbVLWk5JMjm2k8ERyB5XJL25FtdRorPnQ8eoDIGcMrE9wO+fZV44v8Is/lZP5U1ZT5J7Lhq3gfzl3uQCIkki7JdwclTqbU2O7I9vdq3F/hFn8rJ/KmqS6MVPwrHQjqcnDxMl6UpVYsClKUApSlAKUrh4vxeO2j1yZ64AHUnwFeNpLLOZSUVl8HdSoLgnNsdy/Z6Sj7kA4IOPAjv8ARU7XkZKSyjyuyNi3QeURHMXxf5xF96sE5646b4rcHo0lwF9CKYxGPoH0k1uvNt2kKQySsEjS4iLMxwoG4yxPQbivn/mqKGMrBbypKqyz6TGwcFXKGPp342x4g1f0uM5K+ozg4uWD/u4f3/6Gty5Y4817Bw2Z95C8qufFkjmUn24z7axqHg8vD7u388XstQEg1HGAdQ914H0d1apyRcWscfDrWG4hlmVpXkWN1YgtHMW6HoCwGak1GGsr7ycUZXR/eDSaUpWcXhSqvz/zPJYwKYQO0kbSGIyFwMk47zVZ5F5+uZrlYLlhIsmcNpVWUgE/kgAjbwqxHTzlW7FwVJ6uuFqqfLLPzB5Q7Oyk7KQu0m2pY1Dac9NZJAz6Bk13XHHxLYyXVme0xG7Jseqg7FTvkHurL+fuSLgXkksel45m1gl0VhnqGDEdD39MVaeDSHgfDCZ8PMxaQRq2RvpGNQ2wNsnpk7ZyKklVBQi4vLI43WOclNYSMph5lu1m7cTydtnOrUTn0EdCvo6VufMnDzc2qM7LFIoDEOcLkj3Sk93/AJWQW/POi5848ztNWrVgRsD61OrAb9rTmrlxXj54gsciA4JbEfUrsnUDv361F/ovEFmJRjZGNck3uz6fJK8n8EHbCUyRnRnCo4Y5O2TjoKuXEeIx28TTTOEjQZZj0H/Z9A3NZ1Fw+W1ukVshgQQw6bjOx7/D2Vd7eODiFvG08UcqnfTIiuoYZBwGB9NZ2maXhawW9DJKLrxhmB+UHyhS8Tl0rqS1Q+4j7z+1Ljq3o6D6Se/yOG38/RZIWluDkoxZRHGFGS2k7s/2d3iNq/Anh36la/URf2108P5dtbdtcFvDE5GC0cSI2NjglR02Fajujt2pFlUvdubMa8rnOlteM1ssT9tbSsqy5ABx7mVSpGcZH0qD0rOLS6kidZI2KyIQysOoI6EV9Rnkrh/6la/URf20/Anh36la/URf217C+MVhISplJ5yRvk756TidvlsLcx4EqfYyD80/wO3r8VN2PLVpA+uC2gifBGqOJEbB6jKjOKVWk030J45S6kF5ROLWaQiG6VpGY5VUIDgj8rUfe9fTnPQ1SOWOP2VqWeOKUXJAWNpHV1GogHoq4656HOMZFRnMnEmuQszdXknPqGU0j2DAqFh98v7y/aK26tOlVtbPnL9W5Xbope3Q/Pjl08txK0jF21vuxydiQPUB4V4i4mwjeN2Zl7NkQEkhcsrHSO4HTXNP74+nf6a6fMwbftBnUJCp9WkHf1f1rppJYZHGTbyiNq+eT3ijW15hm0xGNC/eDsMYHicjpVDrU7TlWQwQTQoztLFGWIxgBQoUfafbWfr5basrn+okrUvNDlFj4rzKlwYVhYhdba1Iw2w9z6x1/hU7yrZGK1jVtmOWI8NW9U7g3L9wtxEzwsFDqSTjGO/O9aRWNRuk3OXJqaTfZJ2WdHx+hSlKtGiKUpQClKUBinPvBfNHWMe8LzOnqYqQPZuPZULy/DruYkxnU2MeOcirl5Yv+W3/AHH+0VU+Ufh1t8qn21v1Sbo3Psz5a+Cjqdq4yvgjrjly7DsPN5zgkZEUmNttvc9Kv3k45V7a1uYbyKRFd098rRtgYJ0kjpkDpWpUrMs1cprGDaq0MK5ZzkpX+kHDvzZPrGq28PsEgiSKPOhFCrk5OB0ye+uilVpTlLllyNcYeVYFKUrg7FKUoBSlKAUpSgP/2Q=="/>
          <p:cNvSpPr>
            <a:spLocks noChangeAspect="1" noChangeArrowheads="1"/>
          </p:cNvSpPr>
          <p:nvPr/>
        </p:nvSpPr>
        <p:spPr bwMode="auto">
          <a:xfrm>
            <a:off x="63500" y="-500063"/>
            <a:ext cx="9906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3292475"/>
            <a:ext cx="9159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638" y="3219450"/>
            <a:ext cx="10795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525" y="3308350"/>
            <a:ext cx="1011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588" y="3373438"/>
            <a:ext cx="9191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475" y="4292600"/>
            <a:ext cx="10493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8488" y="4357688"/>
            <a:ext cx="10890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80745" y="1196752"/>
            <a:ext cx="8501062" cy="5826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28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8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DESCRIPCIÓN DE LOS PROCESOS</a:t>
            </a:r>
            <a:br>
              <a:rPr lang="es-EC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ÁREA DE </a:t>
            </a:r>
            <a:r>
              <a:rPr lang="es-EC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PROVEEDORES</a:t>
            </a:r>
            <a:endParaRPr lang="es-EC" sz="2800" dirty="0" smtClean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21508" name="35 CuadroTexto"/>
          <p:cNvSpPr txBox="1">
            <a:spLocks noChangeArrowheads="1"/>
          </p:cNvSpPr>
          <p:nvPr/>
        </p:nvSpPr>
        <p:spPr bwMode="auto">
          <a:xfrm>
            <a:off x="708025" y="252253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Tiempos de Adquisición</a:t>
            </a:r>
          </a:p>
        </p:txBody>
      </p:sp>
      <p:sp>
        <p:nvSpPr>
          <p:cNvPr id="21509" name="37 CuadroTexto"/>
          <p:cNvSpPr txBox="1">
            <a:spLocks noChangeArrowheads="1"/>
          </p:cNvSpPr>
          <p:nvPr/>
        </p:nvSpPr>
        <p:spPr bwMode="auto">
          <a:xfrm>
            <a:off x="2392363" y="2522538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Evaluación del Proveedor</a:t>
            </a:r>
          </a:p>
        </p:txBody>
      </p:sp>
      <p:sp>
        <p:nvSpPr>
          <p:cNvPr id="21510" name="38 CuadroTexto"/>
          <p:cNvSpPr txBox="1">
            <a:spLocks noChangeArrowheads="1"/>
          </p:cNvSpPr>
          <p:nvPr/>
        </p:nvSpPr>
        <p:spPr bwMode="auto">
          <a:xfrm>
            <a:off x="5838825" y="26797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Adquisición de Suministros</a:t>
            </a:r>
          </a:p>
        </p:txBody>
      </p:sp>
      <p:sp>
        <p:nvSpPr>
          <p:cNvPr id="21511" name="39 CuadroTexto"/>
          <p:cNvSpPr txBox="1">
            <a:spLocks noChangeArrowheads="1"/>
          </p:cNvSpPr>
          <p:nvPr/>
        </p:nvSpPr>
        <p:spPr bwMode="auto">
          <a:xfrm>
            <a:off x="6072188" y="5145088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Envió de Dtos a Ctas por Pagar -Contabilización</a:t>
            </a:r>
          </a:p>
        </p:txBody>
      </p:sp>
      <p:pic>
        <p:nvPicPr>
          <p:cNvPr id="79882" name="Picture 10" descr="http://tbn2.google.com/images?q=tbn:GrNW_ZiXj15ahM:http://www.invi.df.gob.mx/portal/images/p1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148013"/>
            <a:ext cx="6858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43 Flecha derecha"/>
          <p:cNvSpPr/>
          <p:nvPr/>
        </p:nvSpPr>
        <p:spPr>
          <a:xfrm>
            <a:off x="1942256" y="3283842"/>
            <a:ext cx="42862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6" name="45 Flecha derecha"/>
          <p:cNvSpPr/>
          <p:nvPr/>
        </p:nvSpPr>
        <p:spPr>
          <a:xfrm>
            <a:off x="3981940" y="3326539"/>
            <a:ext cx="42862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49" name="Picture 8" descr="http://tbn0.google.com/images?q=tbn:465se4bn8BT4JM:http://www.cidiroax.ipn.mx/avisos/wp-content/uploads/2009/01/logo-documento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6175" y="4351338"/>
            <a:ext cx="1000125" cy="64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90" name="Picture 18" descr="http://tbn1.google.com/images?q=tbn:zuoROugXPQkLzM:http://www.heraldohn.com/var/elheraldo_site/storage/images/ediciones/2008/12/05/multimedia/en-la-sede-de-canahuati-se-anuncio-la-integracion-de-comisiones-para-revisar-y-evaluar-los-resultados-en-algunos-municipios.-se-reunen-pepe-y-canahuati-en-busca-de-la-unidad/483220-1-esl-HN/En-la-sede-de-Canahuati-se-anuncio-la-integracion-de-comisiones-para-revisar-y-evaluar-los-resultados-en-algunos-municipios.-Se-reunen-Pepe-y-Canahuati-en-busca-de-la-unidad_noticia_ful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8413" y="3076575"/>
            <a:ext cx="1104900" cy="64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51 Flecha derecha"/>
          <p:cNvSpPr/>
          <p:nvPr/>
        </p:nvSpPr>
        <p:spPr>
          <a:xfrm>
            <a:off x="5682607" y="3283842"/>
            <a:ext cx="42862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2" name="71 Flecha curvada hacia la izquierda"/>
          <p:cNvSpPr/>
          <p:nvPr/>
        </p:nvSpPr>
        <p:spPr>
          <a:xfrm>
            <a:off x="7509807" y="3469415"/>
            <a:ext cx="785818" cy="1143008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pic>
        <p:nvPicPr>
          <p:cNvPr id="79897" name="Picture 25" descr="C:\Users\PC\AppData\Local\Microsoft\Windows\Temporary Internet Files\Content.IE5\1SKMKVHJ\MPj04225850000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284538"/>
            <a:ext cx="1071563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76 Rectángulo"/>
          <p:cNvSpPr/>
          <p:nvPr/>
        </p:nvSpPr>
        <p:spPr>
          <a:xfrm>
            <a:off x="714375" y="2301875"/>
            <a:ext cx="7786688" cy="36274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529" name="37 CuadroTexto"/>
          <p:cNvSpPr txBox="1">
            <a:spLocks noChangeArrowheads="1"/>
          </p:cNvSpPr>
          <p:nvPr/>
        </p:nvSpPr>
        <p:spPr bwMode="auto">
          <a:xfrm>
            <a:off x="4181475" y="25225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Selección del Proveedor</a:t>
            </a:r>
          </a:p>
        </p:txBody>
      </p:sp>
      <p:pic>
        <p:nvPicPr>
          <p:cNvPr id="21530" name="Picture 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182938"/>
            <a:ext cx="1028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22531" name="12 CuadroTexto"/>
          <p:cNvSpPr txBox="1">
            <a:spLocks noChangeArrowheads="1"/>
          </p:cNvSpPr>
          <p:nvPr/>
        </p:nvSpPr>
        <p:spPr bwMode="auto">
          <a:xfrm>
            <a:off x="857250" y="2286000"/>
            <a:ext cx="2058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>
                <a:latin typeface="Arial Black" pitchFamily="34" charset="0"/>
              </a:rPr>
              <a:t>Conocimiento de las necesidades técnicas de la empresa y del mercado.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99792" y="3739131"/>
            <a:ext cx="678735" cy="376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7" name="16 Flecha curvada hacia la izquierda"/>
          <p:cNvSpPr/>
          <p:nvPr/>
        </p:nvSpPr>
        <p:spPr>
          <a:xfrm>
            <a:off x="7714437" y="3904908"/>
            <a:ext cx="785818" cy="1143008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2538" name="17 CuadroTexto"/>
          <p:cNvSpPr txBox="1">
            <a:spLocks noChangeArrowheads="1"/>
          </p:cNvSpPr>
          <p:nvPr/>
        </p:nvSpPr>
        <p:spPr bwMode="auto">
          <a:xfrm>
            <a:off x="3773488" y="2312988"/>
            <a:ext cx="180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>
                <a:latin typeface="Arial Black" pitchFamily="34" charset="0"/>
              </a:rPr>
              <a:t>Estudios constantes en el mercado de la publicidad.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22539" name="18 CuadroTexto"/>
          <p:cNvSpPr txBox="1">
            <a:spLocks noChangeArrowheads="1"/>
          </p:cNvSpPr>
          <p:nvPr/>
        </p:nvSpPr>
        <p:spPr bwMode="auto">
          <a:xfrm>
            <a:off x="6072188" y="2198688"/>
            <a:ext cx="2036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>
                <a:latin typeface="Arial Black" pitchFamily="34" charset="0"/>
              </a:rPr>
              <a:t>Investigaciones periódicas sobre las técnicas y estrategias utilizadas por la competencia.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22540" name="19 CuadroTexto"/>
          <p:cNvSpPr txBox="1">
            <a:spLocks noChangeArrowheads="1"/>
          </p:cNvSpPr>
          <p:nvPr/>
        </p:nvSpPr>
        <p:spPr bwMode="auto">
          <a:xfrm>
            <a:off x="5999163" y="5313363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latin typeface="Arial Black" pitchFamily="34" charset="0"/>
              </a:rPr>
              <a:t>Entrega de un informe.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22541" name="20 CuadroTexto"/>
          <p:cNvSpPr txBox="1">
            <a:spLocks noChangeArrowheads="1"/>
          </p:cNvSpPr>
          <p:nvPr/>
        </p:nvSpPr>
        <p:spPr bwMode="auto">
          <a:xfrm>
            <a:off x="3476625" y="5313363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200">
                <a:latin typeface="Arial Black" pitchFamily="34" charset="0"/>
              </a:rPr>
              <a:t>Reunión y evaluación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4278832" y="3621462"/>
            <a:ext cx="428628" cy="28575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Flecha derecha"/>
          <p:cNvSpPr/>
          <p:nvPr/>
        </p:nvSpPr>
        <p:spPr>
          <a:xfrm>
            <a:off x="5364088" y="3643313"/>
            <a:ext cx="729122" cy="4724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9" name="28 Flecha derecha"/>
          <p:cNvSpPr/>
          <p:nvPr/>
        </p:nvSpPr>
        <p:spPr>
          <a:xfrm rot="10800000">
            <a:off x="5364088" y="4783764"/>
            <a:ext cx="751808" cy="40771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1" name="30 Rectángulo"/>
          <p:cNvSpPr/>
          <p:nvPr/>
        </p:nvSpPr>
        <p:spPr>
          <a:xfrm>
            <a:off x="714375" y="2143125"/>
            <a:ext cx="7929563" cy="402272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580744" y="1052736"/>
            <a:ext cx="806319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 fontScale="2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0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28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8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DESCRIPCIÓN DE LOS PROCESOS</a:t>
            </a:r>
            <a:br>
              <a:rPr lang="es-EC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C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ÁREA DE INVESTIGACIÓN</a:t>
            </a:r>
            <a:endParaRPr lang="es-EC" sz="7200" dirty="0" smtClean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53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3" y="3473450"/>
            <a:ext cx="1244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54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3281363"/>
            <a:ext cx="1063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55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3381375"/>
            <a:ext cx="1247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56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8738" y="4640263"/>
            <a:ext cx="977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5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2238" y="4640263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57250" y="357188"/>
            <a:ext cx="828675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ANÁLISIS EXTERNO</a:t>
            </a:r>
            <a:b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/>
            </a:r>
            <a:b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</a:br>
            <a: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INFLUENCIAS MACROECÓNOMICAS</a:t>
            </a:r>
            <a:endParaRPr lang="es-EC" sz="2400" dirty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357188" y="1630330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5286380" y="1714488"/>
            <a:ext cx="221456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C" sz="1050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Mayor recursos del Estado.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Reducción Riesgo País 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Ranking de los Países más corruptos.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143768" y="2928934"/>
            <a:ext cx="1714530" cy="12234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C" sz="1050" dirty="0" smtClean="0">
                <a:latin typeface="Arial Black" pitchFamily="34" charset="0"/>
              </a:rPr>
              <a:t>Inflación(Amenaza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 smtClean="0">
                <a:latin typeface="Arial Black" pitchFamily="34" charset="0"/>
              </a:rPr>
              <a:t>-</a:t>
            </a:r>
            <a:r>
              <a:rPr lang="es-EC" sz="1050" dirty="0">
                <a:latin typeface="Arial Black" pitchFamily="34" charset="0"/>
              </a:rPr>
              <a:t>Constante)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Tasas de Interés: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 (</a:t>
            </a:r>
            <a:r>
              <a:rPr lang="es-EC" sz="1050" dirty="0" smtClean="0">
                <a:latin typeface="Arial Black" pitchFamily="34" charset="0"/>
              </a:rPr>
              <a:t>Disminución-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 smtClean="0">
                <a:latin typeface="Arial Black" pitchFamily="34" charset="0"/>
              </a:rPr>
              <a:t>Oportunidad</a:t>
            </a:r>
            <a:r>
              <a:rPr lang="es-EC" sz="1050" dirty="0">
                <a:latin typeface="Arial Black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PIB ( </a:t>
            </a:r>
            <a:r>
              <a:rPr lang="es-EC" sz="1050" dirty="0" smtClean="0">
                <a:latin typeface="Arial Black" pitchFamily="34" charset="0"/>
              </a:rPr>
              <a:t>Aumento-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050" dirty="0" smtClean="0">
                <a:latin typeface="Arial Black" pitchFamily="34" charset="0"/>
              </a:rPr>
              <a:t>Oportunidad</a:t>
            </a:r>
            <a:r>
              <a:rPr lang="es-EC" sz="1050" dirty="0">
                <a:latin typeface="Arial Black" pitchFamily="34" charset="0"/>
              </a:rPr>
              <a:t>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538913" y="5559425"/>
            <a:ext cx="25717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Pobreza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Empleo, subempleo y desempleo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Migración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57188" y="5929313"/>
            <a:ext cx="25717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Inversión en nueva y mejor tecnología , globalización (oportunidad)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14313" y="3429000"/>
            <a:ext cx="17145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C" sz="1050" dirty="0">
                <a:latin typeface="Arial Black" pitchFamily="34" charset="0"/>
              </a:rPr>
              <a:t>Alinean la actividad económica y comercial. (Oportunidad).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975" y="3357563"/>
            <a:ext cx="1944688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7467600" cy="144016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CapÍtulo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i</a:t>
            </a:r>
            <a:b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aspectos generales</a:t>
            </a:r>
            <a:b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ANTECEDENTES</a:t>
            </a:r>
            <a:endParaRPr lang="es-EC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971600" y="2204864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9 Imagen" descr="mis12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5857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642938" y="69269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lvl="2" algn="ctr">
              <a:defRPr/>
            </a:pPr>
            <a:endParaRPr lang="es-E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0" lvl="2" algn="ctr">
              <a:defRPr/>
            </a:pPr>
            <a:endParaRPr lang="es-E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0" lvl="2" algn="ctr">
              <a:defRPr/>
            </a:pPr>
            <a:endParaRPr lang="es-E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0" lvl="2"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ANÁLISIS Externos</a:t>
            </a:r>
          </a:p>
          <a:p>
            <a:pPr marL="0" lvl="2"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INFLUENCIAS MICROAMBIENTALES</a:t>
            </a:r>
          </a:p>
          <a:p>
            <a:pPr marL="0" lvl="2"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es-ES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lvl="2" algn="ctr">
              <a:defRPr/>
            </a:pPr>
            <a:endParaRPr lang="es-E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0" lvl="2" algn="ctr">
              <a:defRPr/>
            </a:pPr>
            <a:endParaRPr lang="es-EC" sz="36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76475"/>
            <a:ext cx="691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38" y="188913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PROVEEDORES</a:t>
            </a:r>
            <a:endParaRPr lang="es-EC" sz="3200" dirty="0" smtClean="0">
              <a:solidFill>
                <a:schemeClr val="tx2">
                  <a:satMod val="20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642938" y="135731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6" name="Picture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7429552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00113" y="692150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4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COMPETENCIA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03350" y="2349500"/>
          <a:ext cx="6696743" cy="32294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81389"/>
                <a:gridCol w="1397243"/>
                <a:gridCol w="4318111"/>
              </a:tblGrid>
              <a:tr h="239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POSICIÓN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EMPRESA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PRINCIPALES CLIENTES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1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Norlop Thompson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Deja, Fundación Malecón 2000, Pacificard, Banco del Pacífico y </a:t>
                      </a:r>
                      <a:r>
                        <a:rPr lang="es-E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Pycca</a:t>
                      </a: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1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Rivas Herrera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Yanbal, Chaide y Chaide, Danec, Tesalia, Andinatel, Municipio de Quito, Brahma, Colgate Palmolive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2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QualitatLowe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Rexona, Axe ,Omo, Plumrose, Tiosa y Banco Bolivariano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1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McCann Erickson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Coca-Cola, Nestlé, General Motors, Cervecería, Johnson&amp;Johnson, Pingüino, MasterCard, Supermaxi, </a:t>
                      </a:r>
                      <a:r>
                        <a:rPr lang="es-E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Good year</a:t>
                      </a: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Cinemark.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1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Maruri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Toni, Molinos del Ecuador, Atún Real, Tampico y </a:t>
                      </a:r>
                      <a:r>
                        <a:rPr lang="es-E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Marathon Sports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4213" y="476250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3200" dirty="0" smtClean="0">
                <a:solidFill>
                  <a:schemeClr val="tx2">
                    <a:satMod val="200000"/>
                  </a:schemeClr>
                </a:solidFill>
                <a:latin typeface="Arial Black" pitchFamily="34" charset="0"/>
              </a:rPr>
              <a:t>PRECIO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7950" y="2060575"/>
          <a:ext cx="8784977" cy="43924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35161"/>
                <a:gridCol w="624648"/>
                <a:gridCol w="824536"/>
                <a:gridCol w="615563"/>
                <a:gridCol w="780243"/>
                <a:gridCol w="575811"/>
                <a:gridCol w="884209"/>
                <a:gridCol w="914211"/>
                <a:gridCol w="782522"/>
                <a:gridCol w="648073"/>
              </a:tblGrid>
              <a:tr h="19969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CORPORACIÓN DE PRECIOS ENTRE KOMITE ROQUE ITURRALDE CIA. LTDA. Y COMPETENCIA</a:t>
                      </a:r>
                      <a:endParaRPr lang="es-EC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Servicios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Komite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Norlop  Thompson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Qualitat</a:t>
                      </a:r>
                      <a:r>
                        <a:rPr lang="es-ES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Lowe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McCann</a:t>
                      </a: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Erickson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Maruri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Delta Publicidad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Veritas Comunicaciones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Intermark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Marvisión</a:t>
                      </a:r>
                      <a:endParaRPr lang="es-EC" sz="9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Coordinación de eventos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4.190,77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4.526,03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4.552,85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4.646,06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4.423,07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4.235,00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4.275,47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4.297,66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4.256,52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3892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Campañas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13.380,28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14.450,70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14.536,34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14.833,91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14.121,98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13.521,50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13.650,71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13.721,55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13.590,22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Asesoría técnica, Spots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1.730,00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1.868,40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1.879,47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1.917,95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1.825,90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1.748,26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1.764,97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1.774,12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1.757,14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Diseño logotipo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3.390,00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3.661,20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3.682,90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3.758,29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3.577,91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3.425,78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3.458,52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3.476,46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3.443,19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Diseño grafico de aviso</a:t>
                      </a:r>
                      <a:endParaRPr lang="es-EC" sz="105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648,00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651,84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665,18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633,26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606,33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612,13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615,30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609,41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397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Creatividad y coordinación para evento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3.800,00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4.104,00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4.128,32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4.212,83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4.010,64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3.840,11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3.876,80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3.896,92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3.859,62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397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Diseño diagramación y artes finales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1.080,00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1.086,40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1.108,64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1.055,43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1.010,55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1.020,21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1.025,51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1.015,69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397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Conceptualización diseño y Supervisión campaña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32.500,00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35.100,00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35.308,00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36.030,80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34.301,54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32.843,02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33.156,86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33.328,92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33.009,93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Producción audiovisual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2.245,23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2.424,85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2.439,22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2.489,15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2.369,69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2.268,93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2.290,61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2.302,50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2.280,46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Arte de Gigantografías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810,00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814,80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831,48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791,57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757,92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765,16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769,13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761,77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Material de </a:t>
                      </a:r>
                      <a:r>
                        <a:rPr lang="es-ES" sz="1000" dirty="0" err="1">
                          <a:effectLst/>
                        </a:rPr>
                        <a:t>Banding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1.050,00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1.134,00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1.140,72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1.164,07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1.108,20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1.061,08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1.071,22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1.076,78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1.066,47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19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Material Promocional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2.160,00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2.172,80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2.217,28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2.110,86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2.021,11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2.040,42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2.051,01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2.031,38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  <a:tr h="397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Asesoría del pensamiento estratégico.</a:t>
                      </a:r>
                      <a:endParaRPr lang="es-EC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2.300,00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2.484,00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2.498,72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2.549,87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2.427,49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2.324,27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2.346,49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2.358,66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2.336,09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42" marR="37842" marT="0" marB="0" anchor="ctr"/>
                </a:tc>
              </a:tr>
            </a:tbl>
          </a:graphicData>
        </a:graphic>
      </p:graphicFrame>
      <p:pic>
        <p:nvPicPr>
          <p:cNvPr id="27820" name="6 Imagen" descr="coio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90805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7772400" cy="9144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CAPÍTULO IV</a:t>
            </a:r>
            <a:br>
              <a:rPr lang="es-EC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METODOLOGIA PARA LA AUDITORÍA DE GESTIÓN</a:t>
            </a:r>
            <a:endParaRPr lang="es-EC" sz="2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642910" y="1357298"/>
            <a:ext cx="7858125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metodología en una Auditoría de Gestión es la guía programada, ordenada y sistemática de las acciones a realizarse en cada etapa, unificando criterios y delimitando la profundidad con que se realizarán y aplicarán las técnicas de análisis para optimizar tiempo, recursos y alcanzar los objetivos propuestos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Las </a:t>
            </a:r>
            <a:r>
              <a:rPr lang="es-ES" sz="2000" dirty="0"/>
              <a:t>etapas que integran la metodología de la Auditoría de Gestión son:</a:t>
            </a:r>
          </a:p>
          <a:p>
            <a:r>
              <a:rPr lang="es-ES" sz="20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S" sz="2000" dirty="0" smtClean="0"/>
              <a:t> Planificación </a:t>
            </a:r>
            <a:r>
              <a:rPr lang="es-ES" sz="2000" dirty="0"/>
              <a:t>Preliminar</a:t>
            </a:r>
          </a:p>
          <a:p>
            <a:pPr lvl="0">
              <a:buFont typeface="Arial" pitchFamily="34" charset="0"/>
              <a:buChar char="•"/>
            </a:pPr>
            <a:r>
              <a:rPr lang="es-ES" sz="2000" dirty="0" smtClean="0"/>
              <a:t> Planificación </a:t>
            </a:r>
            <a:r>
              <a:rPr lang="es-ES" sz="2000" dirty="0"/>
              <a:t>Específica</a:t>
            </a:r>
          </a:p>
          <a:p>
            <a:pPr lvl="0">
              <a:buFont typeface="Arial" pitchFamily="34" charset="0"/>
              <a:buChar char="•"/>
            </a:pPr>
            <a:r>
              <a:rPr lang="es-ES" sz="2000" dirty="0" smtClean="0"/>
              <a:t> Ejecución</a:t>
            </a: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ES" sz="2000" dirty="0" smtClean="0"/>
              <a:t> Comunicación </a:t>
            </a:r>
            <a:r>
              <a:rPr lang="es-ES" sz="2000" dirty="0"/>
              <a:t>de Resultados.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Seguimiento </a:t>
            </a:r>
            <a:r>
              <a:rPr lang="es-ES" sz="2000" dirty="0"/>
              <a:t>y Monitoreo</a:t>
            </a:r>
          </a:p>
          <a:p>
            <a:pPr algn="just">
              <a:lnSpc>
                <a:spcPct val="150000"/>
              </a:lnSpc>
            </a:pPr>
            <a:endParaRPr lang="es-EC" dirty="0">
              <a:latin typeface="Arial Black" pitchFamily="34" charset="0"/>
            </a:endParaRPr>
          </a:p>
        </p:txBody>
      </p:sp>
      <p:pic>
        <p:nvPicPr>
          <p:cNvPr id="28677" name="Picture 9" descr="C:\Documents and Settings\aguerrero.ECUADOR\Configuración local\Archivos temporales de Internet\Content.IE5\M0DWYW3G\MCj043395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571500" y="2857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PLANIFICACIÓN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PRELIMINAR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1357290" y="1857364"/>
          <a:ext cx="657229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1" name="Picture 5" descr="C:\Users\PC\AppData\Local\Microsoft\Windows\Temporary Internet Files\Content.IE5\KIJI4B08\MCj043699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857365"/>
            <a:ext cx="181610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6" name="Picture 10" descr="C:\Users\PC\AppData\Local\Microsoft\Windows\Temporary Internet Files\Content.IE5\KIJI4B08\MPj0402960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71678"/>
            <a:ext cx="1714512" cy="1571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7" name="Picture 11" descr="C:\Users\PC\AppData\Local\Microsoft\Windows\Temporary Internet Files\Content.IE5\KIJI4B08\MCj0437117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1857365"/>
            <a:ext cx="192882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571472" y="285728"/>
            <a:ext cx="8229600" cy="7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PLANIFICACIÓN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PRELIMINAR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914400" y="1500174"/>
            <a:ext cx="20145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1357298"/>
            <a:ext cx="150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Los papeles de trabajo facilitan la obtención de información de la empresa a ser auditada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214282" y="4500570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Los más utilizados en esta etapa.</a:t>
            </a:r>
            <a:endParaRPr lang="es-ES" sz="1400" dirty="0"/>
          </a:p>
        </p:txBody>
      </p:sp>
      <p:sp>
        <p:nvSpPr>
          <p:cNvPr id="7" name="6 Flecha izquierda, derecha y arriba"/>
          <p:cNvSpPr/>
          <p:nvPr/>
        </p:nvSpPr>
        <p:spPr>
          <a:xfrm rot="5400000">
            <a:off x="428596" y="3286124"/>
            <a:ext cx="857256" cy="100013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brir llave"/>
          <p:cNvSpPr/>
          <p:nvPr/>
        </p:nvSpPr>
        <p:spPr>
          <a:xfrm>
            <a:off x="1428728" y="928670"/>
            <a:ext cx="1071570" cy="5715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071670" y="1071546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 smtClean="0"/>
          </a:p>
          <a:p>
            <a:pPr algn="ctr"/>
            <a:r>
              <a:rPr lang="es-ES" sz="1100" b="1" dirty="0" smtClean="0">
                <a:latin typeface="Arial "/>
              </a:rPr>
              <a:t>CARTA DE PRESENTACIÓN.</a:t>
            </a:r>
          </a:p>
          <a:p>
            <a:pPr algn="ctr"/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214810" y="12858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643438" y="1071546"/>
            <a:ext cx="200026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Dirigida al Gerente de la empresa a ser auditada</a:t>
            </a:r>
            <a:endParaRPr lang="es-ES" dirty="0">
              <a:latin typeface="Arial 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643702" y="12858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987654" y="1071546"/>
            <a:ext cx="194206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Antecedentes, información general.</a:t>
            </a:r>
            <a:endParaRPr lang="es-ES" sz="1100" dirty="0">
              <a:latin typeface="Arial 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71670" y="1643050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CARTA CONVENIO O CONTRATO DE AUDITORIA</a:t>
            </a:r>
            <a:endParaRPr lang="es-ES" sz="1100" dirty="0">
              <a:latin typeface="Arial 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214810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4643438" y="1643050"/>
            <a:ext cx="2000264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Confirman la prestación del servicio de Auditoría</a:t>
            </a:r>
            <a:endParaRPr lang="es-ES" dirty="0">
              <a:latin typeface="Arial 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6643702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000892" y="1643050"/>
            <a:ext cx="1928826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Los objetivos y alcance , las responsabilidades, los tipos de  informes</a:t>
            </a:r>
            <a:r>
              <a:rPr lang="es-ES" sz="1100" dirty="0" smtClean="0"/>
              <a:t>.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2071670" y="2214554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ORDEN DE TRABAJO</a:t>
            </a:r>
            <a:endParaRPr lang="es-ES" sz="1100" dirty="0">
              <a:latin typeface="Arial 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214810" y="242886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4643438" y="2285992"/>
            <a:ext cx="2000264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Emitido por el Gerente General de la firma auditora</a:t>
            </a:r>
            <a:endParaRPr lang="es-ES" dirty="0">
              <a:latin typeface="Arial 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643702" y="242886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000892" y="2285992"/>
            <a:ext cx="1928826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Se da a conocer el equipo de Auditoría con las funciones asignadas</a:t>
            </a:r>
            <a:endParaRPr lang="es-ES" sz="1100" dirty="0">
              <a:latin typeface="Arial 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071670" y="3000372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COMUNICACIÓN DE INICIO DE AUDITORÍA</a:t>
            </a:r>
            <a:endParaRPr lang="es-ES" sz="1100" dirty="0">
              <a:latin typeface="Arial 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4214810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643438" y="3000372"/>
            <a:ext cx="200026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Emitido por la firma Auditora notificando el  inicio de examen de Auditoría</a:t>
            </a:r>
            <a:endParaRPr lang="es-ES" sz="1100" dirty="0">
              <a:latin typeface="Arial 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6643702" y="321468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7000892" y="3000372"/>
            <a:ext cx="1928826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Se emite a la alta dirección y las jefaturas de los departamentos a ser evaluados</a:t>
            </a:r>
            <a:r>
              <a:rPr lang="es-ES" sz="1100" dirty="0" smtClean="0"/>
              <a:t>.</a:t>
            </a:r>
            <a:endParaRPr lang="es-ES" sz="1100" dirty="0"/>
          </a:p>
        </p:txBody>
      </p:sp>
      <p:sp>
        <p:nvSpPr>
          <p:cNvPr id="31" name="30 Rectángulo"/>
          <p:cNvSpPr/>
          <p:nvPr/>
        </p:nvSpPr>
        <p:spPr>
          <a:xfrm>
            <a:off x="2071670" y="3786190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CONFIRMACIÓN INICIO DE EXAMEN DE AUDITORÍA</a:t>
            </a:r>
            <a:endParaRPr lang="es-ES" sz="1100" dirty="0">
              <a:latin typeface="Arial 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4214810" y="400050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4643438" y="3786190"/>
            <a:ext cx="200026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Emitido por el Gerente General de la empresa a ser auditada</a:t>
            </a:r>
            <a:endParaRPr lang="es-ES" sz="1100" dirty="0">
              <a:latin typeface="Arial 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6643702" y="400050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7000892" y="3786190"/>
            <a:ext cx="1928826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100" dirty="0" smtClean="0"/>
          </a:p>
          <a:p>
            <a:pPr algn="ctr"/>
            <a:r>
              <a:rPr lang="es-ES" sz="1100" dirty="0" smtClean="0">
                <a:latin typeface="Arial "/>
              </a:rPr>
              <a:t>Se confirma por parte de la empresa a ser auditada la colaboración y facilidades q brindarán al equipo de auditoría.</a:t>
            </a:r>
          </a:p>
          <a:p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2071670" y="4714884"/>
            <a:ext cx="214314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GUÍA DE DISTRIBUCIÓN DE INICIO DE EXAMEN</a:t>
            </a:r>
            <a:endParaRPr lang="es-ES" sz="1100" dirty="0">
              <a:latin typeface="Arial 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4214810" y="492919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4572000" y="4714884"/>
            <a:ext cx="4357718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P.T. en el que se registra a los empleados involucrados en la Auditoría la comunicación de inicio del examen.</a:t>
            </a:r>
            <a:endParaRPr lang="es-ES" sz="1100" dirty="0">
              <a:latin typeface="Arial 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071670" y="5429264"/>
            <a:ext cx="214314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latin typeface="Arial "/>
              </a:rPr>
              <a:t>PROGRAMA DE AUDITORÍA PRELIMINAR</a:t>
            </a:r>
            <a:endParaRPr lang="es-ES" sz="1100" dirty="0">
              <a:latin typeface="Arial 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572000" y="5429264"/>
            <a:ext cx="4357718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Se describe los procedimientos que se van a ejecutar, el objetivo del programa, los responsables y las observaciones que el auditor considere pertinentes.</a:t>
            </a:r>
            <a:endParaRPr lang="es-ES" sz="1100" dirty="0">
              <a:latin typeface="Arial "/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4214810" y="571501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071670" y="6143644"/>
            <a:ext cx="214314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latin typeface="Arial "/>
              </a:rPr>
              <a:t>MATRIZ DE RIESGOS PRELIMINAR</a:t>
            </a:r>
            <a:endParaRPr lang="es-ES" sz="1100" dirty="0">
              <a:latin typeface="Arial "/>
            </a:endParaRPr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4214810" y="63579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4572000" y="6143644"/>
            <a:ext cx="200026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"/>
              </a:rPr>
              <a:t>En base a toda la información que el auditor a recolectado</a:t>
            </a:r>
            <a:endParaRPr lang="es-ES" sz="1100" dirty="0">
              <a:latin typeface="Arial "/>
            </a:endParaRPr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6572264" y="63579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7000892" y="6143644"/>
            <a:ext cx="200026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50" dirty="0" smtClean="0">
                <a:latin typeface="Arial "/>
              </a:rPr>
              <a:t>Se elabora la matriz de riesgos con el fin de evaluar el riesgo de manera preliminar</a:t>
            </a:r>
            <a:r>
              <a:rPr lang="es-ES" sz="1050" dirty="0" smtClean="0"/>
              <a:t>. </a:t>
            </a:r>
            <a:endParaRPr lang="es-ES" sz="105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500063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PLANIFICACIÓN ESPECÍFICA</a:t>
            </a:r>
          </a:p>
        </p:txBody>
      </p:sp>
      <p:sp>
        <p:nvSpPr>
          <p:cNvPr id="33796" name="9 CuadroTexto"/>
          <p:cNvSpPr txBox="1">
            <a:spLocks noChangeArrowheads="1"/>
          </p:cNvSpPr>
          <p:nvPr/>
        </p:nvSpPr>
        <p:spPr bwMode="auto">
          <a:xfrm>
            <a:off x="785812" y="1571612"/>
            <a:ext cx="385762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EC" dirty="0" smtClean="0">
              <a:latin typeface="Arial Black" pitchFamily="34" charset="0"/>
            </a:endParaRPr>
          </a:p>
          <a:p>
            <a:pPr algn="just"/>
            <a:r>
              <a:rPr lang="es-ES" sz="1600" dirty="0" smtClean="0">
                <a:latin typeface="Arial Black" pitchFamily="34" charset="0"/>
              </a:rPr>
              <a:t>La planificación específica presenta  una estrategia detallada, basada en la información que se obtiene en la planificación preliminar</a:t>
            </a:r>
          </a:p>
          <a:p>
            <a:pPr algn="just"/>
            <a:endParaRPr lang="es-EC" sz="1600" dirty="0" smtClean="0">
              <a:latin typeface="Arial Black" pitchFamily="34" charset="0"/>
            </a:endParaRPr>
          </a:p>
          <a:p>
            <a:pPr algn="just"/>
            <a:endParaRPr lang="es-EC" sz="1600" dirty="0">
              <a:latin typeface="Arial Black" pitchFamily="34" charset="0"/>
            </a:endParaRPr>
          </a:p>
          <a:p>
            <a:pPr algn="just"/>
            <a:endParaRPr lang="es-EC" sz="1600" dirty="0">
              <a:latin typeface="Arial Black" pitchFamily="34" charset="0"/>
            </a:endParaRPr>
          </a:p>
          <a:p>
            <a:pPr algn="just"/>
            <a:r>
              <a:rPr lang="es-ES" sz="1600" dirty="0" smtClean="0">
                <a:latin typeface="Arial Black" pitchFamily="34" charset="0"/>
              </a:rPr>
              <a:t>Se elabora el programa de auditoría específico, en el cual se establece los procedimientos específicos que se utilizarán, se incluye los objetivos de cada área, se </a:t>
            </a:r>
            <a:r>
              <a:rPr lang="es-EC" sz="1600" dirty="0" smtClean="0">
                <a:latin typeface="Arial Black" pitchFamily="34" charset="0"/>
              </a:rPr>
              <a:t>evalúa </a:t>
            </a:r>
            <a:r>
              <a:rPr lang="es-EC" sz="1600" dirty="0">
                <a:latin typeface="Arial Black" pitchFamily="34" charset="0"/>
              </a:rPr>
              <a:t>la estructura de control </a:t>
            </a:r>
            <a:r>
              <a:rPr lang="es-EC" sz="1600" dirty="0" smtClean="0">
                <a:latin typeface="Arial Black" pitchFamily="34" charset="0"/>
              </a:rPr>
              <a:t>interno y se califica </a:t>
            </a:r>
            <a:r>
              <a:rPr lang="es-EC" sz="1600" dirty="0">
                <a:latin typeface="Arial Black" pitchFamily="34" charset="0"/>
              </a:rPr>
              <a:t>los riesgos  de </a:t>
            </a:r>
            <a:r>
              <a:rPr lang="es-EC" sz="1600" dirty="0" smtClean="0">
                <a:latin typeface="Arial Black" pitchFamily="34" charset="0"/>
              </a:rPr>
              <a:t>auditoría</a:t>
            </a:r>
            <a:endParaRPr lang="es-EC" sz="1600" dirty="0">
              <a:latin typeface="Arial Black" pitchFamily="34" charset="0"/>
            </a:endParaRPr>
          </a:p>
        </p:txBody>
      </p:sp>
      <p:pic>
        <p:nvPicPr>
          <p:cNvPr id="81922" name="Picture 2" descr="https://encrypted-tbn2.gstatic.com/images?q=tbn:ANd9GcRPWmAMWAVgdpX2DA6Pqyu8BtPSMRfx6baTiL0dxOUVVNpwPt2-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64333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500063" y="2857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PLANIFICACIÓN ESPECÍFICA</a:t>
            </a:r>
          </a:p>
        </p:txBody>
      </p:sp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500063" y="1143000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latin typeface="Arial Black" pitchFamily="34" charset="0"/>
              </a:rPr>
              <a:t>Elementos principales de la planificación especifica:</a:t>
            </a:r>
            <a:endParaRPr lang="es-EC" dirty="0">
              <a:latin typeface="Arial Black" pitchFamily="34" charset="0"/>
            </a:endParaRPr>
          </a:p>
          <a:p>
            <a:endParaRPr lang="es-EC" dirty="0"/>
          </a:p>
        </p:txBody>
      </p:sp>
      <p:sp>
        <p:nvSpPr>
          <p:cNvPr id="4" name="3 Multidocumento"/>
          <p:cNvSpPr/>
          <p:nvPr/>
        </p:nvSpPr>
        <p:spPr>
          <a:xfrm>
            <a:off x="1428750" y="1714500"/>
            <a:ext cx="6143625" cy="51435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Motivo del Examen de Auditoría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Objeto del Examen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Alcance de la Auditoría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Base legal de la </a:t>
            </a:r>
            <a:r>
              <a:rPr lang="es-EC" sz="1600" dirty="0" smtClean="0">
                <a:latin typeface="Arial Black" pitchFamily="34" charset="0"/>
              </a:rPr>
              <a:t>Empresa</a:t>
            </a:r>
            <a:endParaRPr lang="es-EC" sz="1600" dirty="0"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Objetivos de la Unidad, Área o Departamento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Procedimiento y Técnicas de Auditoría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Distribución del Trabajo y </a:t>
            </a:r>
            <a:r>
              <a:rPr lang="es-EC" sz="1600" dirty="0" smtClean="0">
                <a:latin typeface="Arial Black" pitchFamily="34" charset="0"/>
              </a:rPr>
              <a:t>Tiempo </a:t>
            </a:r>
            <a:r>
              <a:rPr lang="es-EC" sz="1600" dirty="0">
                <a:latin typeface="Arial Black" pitchFamily="34" charset="0"/>
              </a:rPr>
              <a:t>Estimado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Requerimiento del personal técnico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Equipo y Materiales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Recursos Financieros</a:t>
            </a:r>
            <a:endParaRPr lang="es-EC" dirty="0">
              <a:latin typeface="Arial Black" pitchFamily="34" charset="0"/>
            </a:endParaRPr>
          </a:p>
          <a:p>
            <a:pPr algn="ctr">
              <a:defRPr/>
            </a:pPr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EVALUACIÓN DE CONTROL INTERNO</a:t>
            </a:r>
          </a:p>
        </p:txBody>
      </p:sp>
      <p:pic>
        <p:nvPicPr>
          <p:cNvPr id="77826" name="Picture 2" descr="https://encrypted-tbn3.gstatic.com/images?q=tbn:ANd9GcSc8UPyvMSm5wbC-u2PtMzMpk1wMZB0nNl8T0FBH5_IzPjWWUY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421" y="5572140"/>
            <a:ext cx="1271579" cy="940287"/>
          </a:xfrm>
          <a:prstGeom prst="rect">
            <a:avLst/>
          </a:prstGeom>
          <a:noFill/>
        </p:spPr>
      </p:pic>
      <p:pic>
        <p:nvPicPr>
          <p:cNvPr id="77830" name="Picture 6" descr="https://encrypted-tbn3.gstatic.com/images?q=tbn:ANd9GcQe8YhI3VRLvMR2hF3PzqE8b79p0-T6pwhrTxL_zEvq9WS-t-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86388"/>
            <a:ext cx="1071570" cy="1213769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642910" y="3286124"/>
            <a:ext cx="2286016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 "/>
              </a:rPr>
              <a:t>Para evaluación del control interno se deben tomar en cuenta los siguientes puntos: </a:t>
            </a:r>
            <a:endParaRPr lang="es-ES" sz="1400" dirty="0">
              <a:latin typeface="Arial 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000364" y="1643050"/>
            <a:ext cx="4286280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 "/>
              </a:rPr>
              <a:t>Revisión y análisis de la información y documentación obtenida en la fase anterior.</a:t>
            </a:r>
            <a:endParaRPr lang="es-ES" sz="1400" dirty="0">
              <a:latin typeface="Arial 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214678" y="5072074"/>
            <a:ext cx="4286280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 smtClean="0">
                <a:latin typeface="Arial "/>
              </a:rPr>
              <a:t>Calificación del riesgo de Auditoría: Es importante medir el riesgo del estudio que se va a realizar, para conocer la cantidad de procedimientos, que tipo de procedimientos  y la profundidad del  estudio que vamos a realizar dentro de la empresa</a:t>
            </a:r>
            <a:endParaRPr lang="es-ES" sz="1350" dirty="0">
              <a:latin typeface="Arial "/>
            </a:endParaRPr>
          </a:p>
        </p:txBody>
      </p:sp>
      <p:sp>
        <p:nvSpPr>
          <p:cNvPr id="16" name="15 Flecha izquierda, derecha y arriba"/>
          <p:cNvSpPr/>
          <p:nvPr/>
        </p:nvSpPr>
        <p:spPr>
          <a:xfrm rot="16200000">
            <a:off x="3375415" y="2553885"/>
            <a:ext cx="1893107" cy="2500330"/>
          </a:xfrm>
          <a:prstGeom prst="leftRightUpArrow">
            <a:avLst>
              <a:gd name="adj1" fmla="val 25000"/>
              <a:gd name="adj2" fmla="val 24279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76488" y="3303350"/>
            <a:ext cx="2000264" cy="50006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BASE LEGAL</a:t>
            </a:r>
          </a:p>
        </p:txBody>
      </p:sp>
      <p:sp>
        <p:nvSpPr>
          <p:cNvPr id="6" name="5 Abrir llave"/>
          <p:cNvSpPr/>
          <p:nvPr/>
        </p:nvSpPr>
        <p:spPr>
          <a:xfrm>
            <a:off x="1508125" y="836613"/>
            <a:ext cx="500063" cy="5715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2285984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aspectos generales</a:t>
            </a:r>
            <a:b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400" dirty="0"/>
          </a:p>
        </p:txBody>
      </p:sp>
      <p:sp>
        <p:nvSpPr>
          <p:cNvPr id="7173" name="8 CuadroTexto"/>
          <p:cNvSpPr txBox="1">
            <a:spLocks noChangeArrowheads="1"/>
          </p:cNvSpPr>
          <p:nvPr/>
        </p:nvSpPr>
        <p:spPr bwMode="auto">
          <a:xfrm>
            <a:off x="1758950" y="1844675"/>
            <a:ext cx="21605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Arial Black" pitchFamily="34" charset="0"/>
              </a:rPr>
              <a:t>Rige su accionar bajo los  cuerpos legales</a:t>
            </a:r>
            <a:endParaRPr lang="es-EC" sz="1600" dirty="0">
              <a:latin typeface="Arial Black" pitchFamily="34" charset="0"/>
            </a:endParaRPr>
          </a:p>
          <a:p>
            <a:endParaRPr lang="es-EC" dirty="0"/>
          </a:p>
        </p:txBody>
      </p:sp>
      <p:sp>
        <p:nvSpPr>
          <p:cNvPr id="7174" name="18 CuadroTexto"/>
          <p:cNvSpPr txBox="1">
            <a:spLocks noChangeArrowheads="1"/>
          </p:cNvSpPr>
          <p:nvPr/>
        </p:nvSpPr>
        <p:spPr bwMode="auto">
          <a:xfrm>
            <a:off x="1730375" y="4797425"/>
            <a:ext cx="21605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dirty="0">
                <a:latin typeface="Arial Black" pitchFamily="34" charset="0"/>
              </a:rPr>
              <a:t>Organismos de Control.</a:t>
            </a:r>
          </a:p>
          <a:p>
            <a:endParaRPr lang="es-EC" dirty="0"/>
          </a:p>
        </p:txBody>
      </p:sp>
      <p:sp>
        <p:nvSpPr>
          <p:cNvPr id="10" name="9 Abrir llave"/>
          <p:cNvSpPr/>
          <p:nvPr/>
        </p:nvSpPr>
        <p:spPr>
          <a:xfrm>
            <a:off x="4248150" y="1116013"/>
            <a:ext cx="647700" cy="25781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1" name="10 Abrir llave"/>
          <p:cNvSpPr/>
          <p:nvPr/>
        </p:nvSpPr>
        <p:spPr>
          <a:xfrm>
            <a:off x="4243388" y="3933825"/>
            <a:ext cx="652462" cy="2522538"/>
          </a:xfrm>
          <a:prstGeom prst="leftBrace">
            <a:avLst>
              <a:gd name="adj1" fmla="val 8333"/>
              <a:gd name="adj2" fmla="val 494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4757738" y="1217613"/>
            <a:ext cx="4135437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Ley Orgánica de Régimen Tributario Interno. 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Ley del Seguro Social. 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Ley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Orgánica de Defensa al Consumidor. 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Ley de Compañías. 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Ley de Equidad Tributaria.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Código de Trabajo.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Código Tributario.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Reglamento de Venta y Retención.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Normas Internacionales de Información Financiera 9 (NIIF’S) para las PYMES.   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Plan Nacional Del Buen Vivir.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57738" y="4289425"/>
            <a:ext cx="370205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Servicio de Rentas Internas (SRI). </a:t>
            </a:r>
            <a:endParaRPr lang="es-EC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Instituto Ecuatoriano de Seguridad Social (IESS). </a:t>
            </a:r>
            <a:endParaRPr lang="es-EC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Ministerio de Relaciones Laborales. </a:t>
            </a:r>
            <a:endParaRPr lang="es-EC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Defensoría del pueblo. </a:t>
            </a:r>
            <a:endParaRPr lang="es-EC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Superintendencia de Compañías</a:t>
            </a:r>
            <a:r>
              <a:rPr lang="es-ES" sz="1400" dirty="0"/>
              <a:t>. </a:t>
            </a:r>
            <a:endParaRPr lang="es-EC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b="1" dirty="0"/>
              <a:t>Ministerio del Ambiente.</a:t>
            </a:r>
            <a:endParaRPr lang="es-EC" dirty="0"/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2857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EVALUACIÓN DE CONTROL INTERNO</a:t>
            </a:r>
            <a:endParaRPr lang="es-EC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28625" y="14287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HERRAMIENTAS DE EVALUACIÓN CONTROL INTERNO</a:t>
            </a:r>
            <a:endParaRPr lang="es-EC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85786" y="2794000"/>
          <a:ext cx="7072362" cy="36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EVALUACIÓN DE CONTROL INTERNO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28625" y="12144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MEDICIÓN DEL RIESGO DE AUDITORÍA</a:t>
            </a:r>
            <a:endParaRPr lang="es-EC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57750" y="5929313"/>
            <a:ext cx="2643188" cy="571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RA= </a:t>
            </a: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RI*RC*RD</a:t>
            </a:r>
          </a:p>
        </p:txBody>
      </p:sp>
      <p:sp>
        <p:nvSpPr>
          <p:cNvPr id="8" name="7 Conector"/>
          <p:cNvSpPr/>
          <p:nvPr/>
        </p:nvSpPr>
        <p:spPr>
          <a:xfrm>
            <a:off x="142844" y="3000372"/>
            <a:ext cx="1214446" cy="114300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" dirty="0">
                <a:latin typeface="Arial Black" pitchFamily="34" charset="0"/>
              </a:rPr>
              <a:t>RIESGO INHERENTE</a:t>
            </a:r>
          </a:p>
          <a:p>
            <a:pPr algn="ctr">
              <a:defRPr/>
            </a:pPr>
            <a:endParaRPr lang="es-EC" sz="1000" dirty="0">
              <a:latin typeface="Arial Black" pitchFamily="34" charset="0"/>
            </a:endParaRPr>
          </a:p>
          <a:p>
            <a:pPr algn="ctr">
              <a:defRPr/>
            </a:pPr>
            <a:r>
              <a:rPr lang="es-EC" sz="1000" dirty="0">
                <a:latin typeface="Arial Black" pitchFamily="34" charset="0"/>
              </a:rPr>
              <a:t>RI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428728" y="3071810"/>
            <a:ext cx="1571636" cy="10001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>
                <a:latin typeface="Arial Black" pitchFamily="34" charset="0"/>
              </a:rPr>
              <a:t>Pruebas de cumplimiento</a:t>
            </a:r>
          </a:p>
        </p:txBody>
      </p:sp>
      <p:sp>
        <p:nvSpPr>
          <p:cNvPr id="13" name="12 Proceso"/>
          <p:cNvSpPr/>
          <p:nvPr/>
        </p:nvSpPr>
        <p:spPr>
          <a:xfrm>
            <a:off x="7358082" y="3214686"/>
            <a:ext cx="285752" cy="64294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latin typeface="Arial Black" pitchFamily="34" charset="0"/>
              </a:rPr>
              <a:t>=</a:t>
            </a:r>
          </a:p>
        </p:txBody>
      </p:sp>
      <p:sp>
        <p:nvSpPr>
          <p:cNvPr id="14" name="13 Conector"/>
          <p:cNvSpPr/>
          <p:nvPr/>
        </p:nvSpPr>
        <p:spPr>
          <a:xfrm>
            <a:off x="7786710" y="3000372"/>
            <a:ext cx="1214446" cy="1143008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" b="1" dirty="0">
                <a:latin typeface="Arial Black" pitchFamily="34" charset="0"/>
              </a:rPr>
              <a:t>RIESGO DE AUDITORÍA</a:t>
            </a:r>
          </a:p>
        </p:txBody>
      </p:sp>
      <p:sp>
        <p:nvSpPr>
          <p:cNvPr id="15" name="14 Conector"/>
          <p:cNvSpPr/>
          <p:nvPr/>
        </p:nvSpPr>
        <p:spPr>
          <a:xfrm>
            <a:off x="3071802" y="3000372"/>
            <a:ext cx="1214446" cy="1143008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900" dirty="0">
                <a:latin typeface="Arial Black" pitchFamily="34" charset="0"/>
              </a:rPr>
              <a:t>RIESGO DE CONTROL</a:t>
            </a:r>
          </a:p>
          <a:p>
            <a:pPr algn="ctr">
              <a:defRPr/>
            </a:pPr>
            <a:endParaRPr lang="es-EC" sz="900" dirty="0">
              <a:latin typeface="Arial Black" pitchFamily="34" charset="0"/>
            </a:endParaRPr>
          </a:p>
          <a:p>
            <a:pPr algn="ctr">
              <a:defRPr/>
            </a:pPr>
            <a:r>
              <a:rPr lang="es-EC" sz="900" dirty="0">
                <a:latin typeface="Arial Black" pitchFamily="34" charset="0"/>
              </a:rPr>
              <a:t>RC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4357686" y="3071810"/>
            <a:ext cx="1571636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>
                <a:latin typeface="Arial Black" pitchFamily="34" charset="0"/>
              </a:rPr>
              <a:t>Pruebas Sustantivas</a:t>
            </a:r>
          </a:p>
        </p:txBody>
      </p:sp>
      <p:sp>
        <p:nvSpPr>
          <p:cNvPr id="18" name="17 Conector"/>
          <p:cNvSpPr/>
          <p:nvPr/>
        </p:nvSpPr>
        <p:spPr>
          <a:xfrm>
            <a:off x="6000760" y="3000372"/>
            <a:ext cx="1214446" cy="1143008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900" dirty="0">
                <a:latin typeface="Arial Black" pitchFamily="34" charset="0"/>
              </a:rPr>
              <a:t>RIESGO DE </a:t>
            </a:r>
            <a:r>
              <a:rPr lang="es-EC" sz="800" dirty="0">
                <a:latin typeface="Arial Black" pitchFamily="34" charset="0"/>
              </a:rPr>
              <a:t>DETECCIÓN</a:t>
            </a:r>
            <a:endParaRPr lang="es-EC" sz="900" dirty="0">
              <a:latin typeface="Arial Black" pitchFamily="34" charset="0"/>
            </a:endParaRPr>
          </a:p>
          <a:p>
            <a:pPr algn="ctr">
              <a:defRPr/>
            </a:pPr>
            <a:endParaRPr lang="es-EC" sz="900" dirty="0">
              <a:latin typeface="Arial Black" pitchFamily="34" charset="0"/>
            </a:endParaRPr>
          </a:p>
          <a:p>
            <a:pPr algn="ctr">
              <a:defRPr/>
            </a:pPr>
            <a:r>
              <a:rPr lang="es-EC" sz="900" dirty="0">
                <a:latin typeface="Arial Black" pitchFamily="34" charset="0"/>
              </a:rPr>
              <a:t>RD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678656" y="3964782"/>
            <a:ext cx="71437" cy="114300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" name="20 Abrir llave"/>
          <p:cNvSpPr/>
          <p:nvPr/>
        </p:nvSpPr>
        <p:spPr>
          <a:xfrm rot="16200000">
            <a:off x="2750344" y="3178969"/>
            <a:ext cx="71437" cy="2714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21 Abrir llave"/>
          <p:cNvSpPr/>
          <p:nvPr/>
        </p:nvSpPr>
        <p:spPr>
          <a:xfrm rot="16200000">
            <a:off x="5750719" y="3107532"/>
            <a:ext cx="71437" cy="285750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3" name="22 Abrir llave"/>
          <p:cNvSpPr/>
          <p:nvPr/>
        </p:nvSpPr>
        <p:spPr>
          <a:xfrm rot="16200000">
            <a:off x="8322469" y="3964782"/>
            <a:ext cx="71437" cy="11430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9966" name="23 CuadroTexto"/>
          <p:cNvSpPr txBox="1">
            <a:spLocks noChangeArrowheads="1"/>
          </p:cNvSpPr>
          <p:nvPr/>
        </p:nvSpPr>
        <p:spPr bwMode="auto">
          <a:xfrm>
            <a:off x="0" y="485775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Fase I</a:t>
            </a:r>
          </a:p>
          <a:p>
            <a:pPr algn="ctr"/>
            <a:r>
              <a:rPr lang="es-EC" sz="1200">
                <a:latin typeface="Arial Black" pitchFamily="34" charset="0"/>
              </a:rPr>
              <a:t>Planificación</a:t>
            </a:r>
          </a:p>
          <a:p>
            <a:pPr algn="ctr"/>
            <a:r>
              <a:rPr lang="es-EC" sz="1200">
                <a:latin typeface="Arial Black" pitchFamily="34" charset="0"/>
              </a:rPr>
              <a:t>Preliminar</a:t>
            </a:r>
          </a:p>
        </p:txBody>
      </p:sp>
      <p:sp>
        <p:nvSpPr>
          <p:cNvPr id="39967" name="25 CuadroTexto"/>
          <p:cNvSpPr txBox="1">
            <a:spLocks noChangeArrowheads="1"/>
          </p:cNvSpPr>
          <p:nvPr/>
        </p:nvSpPr>
        <p:spPr bwMode="auto">
          <a:xfrm>
            <a:off x="1428750" y="4786313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Fase II</a:t>
            </a:r>
          </a:p>
          <a:p>
            <a:pPr algn="ctr"/>
            <a:r>
              <a:rPr lang="es-EC" sz="1200">
                <a:latin typeface="Arial Black" pitchFamily="34" charset="0"/>
              </a:rPr>
              <a:t>Planificación</a:t>
            </a:r>
          </a:p>
          <a:p>
            <a:pPr algn="ctr"/>
            <a:r>
              <a:rPr lang="es-EC" sz="1200">
                <a:latin typeface="Arial Black" pitchFamily="34" charset="0"/>
              </a:rPr>
              <a:t>Específica</a:t>
            </a:r>
          </a:p>
          <a:p>
            <a:pPr algn="ctr"/>
            <a:r>
              <a:rPr lang="es-EC" sz="1200">
                <a:latin typeface="Arial Black" pitchFamily="34" charset="0"/>
              </a:rPr>
              <a:t>(Evaluación de Control Interno)</a:t>
            </a:r>
          </a:p>
        </p:txBody>
      </p:sp>
      <p:sp>
        <p:nvSpPr>
          <p:cNvPr id="39968" name="26 CuadroTexto"/>
          <p:cNvSpPr txBox="1">
            <a:spLocks noChangeArrowheads="1"/>
          </p:cNvSpPr>
          <p:nvPr/>
        </p:nvSpPr>
        <p:spPr bwMode="auto">
          <a:xfrm>
            <a:off x="4357688" y="4786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Fase III</a:t>
            </a:r>
          </a:p>
          <a:p>
            <a:pPr algn="ctr"/>
            <a:r>
              <a:rPr lang="es-EC" sz="1200">
                <a:latin typeface="Arial Black" pitchFamily="34" charset="0"/>
              </a:rPr>
              <a:t>Ejecución del Trabajo</a:t>
            </a:r>
          </a:p>
        </p:txBody>
      </p:sp>
      <p:sp>
        <p:nvSpPr>
          <p:cNvPr id="39969" name="27 CuadroTexto"/>
          <p:cNvSpPr txBox="1">
            <a:spLocks noChangeArrowheads="1"/>
          </p:cNvSpPr>
          <p:nvPr/>
        </p:nvSpPr>
        <p:spPr bwMode="auto">
          <a:xfrm>
            <a:off x="7643813" y="4786313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latin typeface="Arial Black" pitchFamily="34" charset="0"/>
              </a:rPr>
              <a:t>Fase IV</a:t>
            </a:r>
          </a:p>
          <a:p>
            <a:pPr algn="ctr"/>
            <a:r>
              <a:rPr lang="es-EC" sz="1200">
                <a:latin typeface="Arial Black" pitchFamily="34" charset="0"/>
              </a:rPr>
              <a:t>Comunicación de Resultados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EVALUACIÓN DE CONTROL INTERNO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28625" y="12144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MEDICIÓN DEL RIESGO DE AUDITORÍA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2285992"/>
            <a:ext cx="792961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Uso de la Técnica de  Colorimetría</a:t>
            </a:r>
          </a:p>
        </p:txBody>
      </p:sp>
      <p:sp>
        <p:nvSpPr>
          <p:cNvPr id="40965" name="5 CuadroTexto"/>
          <p:cNvSpPr txBox="1">
            <a:spLocks noChangeArrowheads="1"/>
          </p:cNvSpPr>
          <p:nvPr/>
        </p:nvSpPr>
        <p:spPr bwMode="auto">
          <a:xfrm>
            <a:off x="500063" y="3000375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 Black" pitchFamily="34" charset="0"/>
              </a:rPr>
              <a:t>Se fundamenta en el uso de colores para obtener de una manera más precisa  los resultados de mediciones realizadas principalmente agrupándolos por niveles o rangos. </a:t>
            </a:r>
            <a:endParaRPr lang="es-EC" dirty="0">
              <a:latin typeface="Arial Black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445733" cy="33575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0"/>
            <a:ext cx="8229600" cy="5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DE RECOLECCIÓN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00034" y="714356"/>
            <a:ext cx="8229600" cy="9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INVESTIGACIÓN DOCUMENTAL</a:t>
            </a:r>
            <a:endParaRPr lang="es-EC" sz="2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14348" y="1643050"/>
            <a:ext cx="8229600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s-ES" sz="1600" dirty="0" smtClean="0">
                <a:latin typeface="Arial Black" pitchFamily="34" charset="0"/>
              </a:rPr>
              <a:t>Esta técnica consiste en analizar todos los documentos relacionados con la institución en donde se va a realizar la auditoría</a:t>
            </a:r>
            <a:endParaRPr lang="es-EC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4 Flecha derecha"/>
          <p:cNvSpPr/>
          <p:nvPr/>
        </p:nvSpPr>
        <p:spPr>
          <a:xfrm rot="5400000">
            <a:off x="4714875" y="2143117"/>
            <a:ext cx="1285884" cy="228601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sz="1200" dirty="0" smtClean="0">
                <a:latin typeface="Arial Black" pitchFamily="34" charset="0"/>
              </a:rPr>
              <a:t>Es importante conocer</a:t>
            </a:r>
            <a:endParaRPr lang="es-ES" sz="1200" dirty="0">
              <a:latin typeface="Arial Black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14282" y="4000504"/>
            <a:ext cx="7643866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s-ES" sz="1600" dirty="0" smtClean="0">
                <a:latin typeface="Arial Black" pitchFamily="34" charset="0"/>
              </a:rPr>
              <a:t>Todos los antecedentes de la empresa, el mercado en que se desenvuelve</a:t>
            </a:r>
            <a:endParaRPr lang="es-EC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6 Flecha izquierda y arriba"/>
          <p:cNvSpPr/>
          <p:nvPr/>
        </p:nvSpPr>
        <p:spPr>
          <a:xfrm rot="5400000">
            <a:off x="1357290" y="4786322"/>
            <a:ext cx="1143008" cy="1428760"/>
          </a:xfrm>
          <a:prstGeom prst="leftUpArrow">
            <a:avLst>
              <a:gd name="adj1" fmla="val 25000"/>
              <a:gd name="adj2" fmla="val 24522"/>
              <a:gd name="adj3" fmla="val 106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2928926" y="5072074"/>
            <a:ext cx="392909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Estatutos de Constitución.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Minutas de escritura.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Manuales de misiones y funciones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Manuales de procedimiento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 Planes estratégicos,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 Plan Anual Operativo, Presupuesto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Estados contables y financieros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DE RECOLECCIÓN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71472" y="1142984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OBSERVACIÓN DIRECTA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571604" y="1714488"/>
          <a:ext cx="60960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Llamada de flecha hacia arriba"/>
          <p:cNvSpPr/>
          <p:nvPr/>
        </p:nvSpPr>
        <p:spPr>
          <a:xfrm>
            <a:off x="2071670" y="5429264"/>
            <a:ext cx="5286412" cy="1143008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¿Qué debe ser observado?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¿Cómo se puede resumir estas observaciones?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¿Qué procedimientos deberían utilizarse?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DE RECOLECCIÓN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71472" y="1142984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ENTREVISTA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14348" y="1643050"/>
            <a:ext cx="8229600" cy="10715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s-EC" sz="1600" dirty="0" smtClean="0">
                <a:latin typeface="Arial Black" pitchFamily="34" charset="0"/>
              </a:rPr>
              <a:t>Es un</a:t>
            </a:r>
            <a:r>
              <a:rPr lang="es-ES" sz="1600" dirty="0" smtClean="0">
                <a:latin typeface="Arial Black" pitchFamily="34" charset="0"/>
              </a:rPr>
              <a:t> método de recolección de información a través de un conjunto de preguntas y observaciones.</a:t>
            </a:r>
            <a:endParaRPr lang="es-EC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6 Llamada de flecha a la derecha"/>
          <p:cNvSpPr/>
          <p:nvPr/>
        </p:nvSpPr>
        <p:spPr>
          <a:xfrm>
            <a:off x="857224" y="3357562"/>
            <a:ext cx="3714776" cy="135732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CARACTERÍSTICAS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43438" y="2857496"/>
            <a:ext cx="4214842" cy="2500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Deben dirigirse a la información relevante.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No deben sugerir respuestas.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No deben contener expresividad o implicaciones emocionales.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Usar palabras coloquiales o de fácil entendimiento.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Se debe evitar hacer un ejercicio de preguntas y respuestas.</a:t>
            </a:r>
          </a:p>
          <a:p>
            <a:pPr algn="ctr"/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42910" y="5500702"/>
            <a:ext cx="8229600" cy="10715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Es recomendable no realizar preguntas en donde se necesiten respuestas largas, ya que  se busca  información Específica.</a:t>
            </a:r>
            <a:endParaRPr lang="es-ES" sz="1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DE RECOLECCIÓN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71472" y="1142984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CÉDULAS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1472" y="1714488"/>
            <a:ext cx="2214578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"/>
              </a:rPr>
              <a:t>CONCEPTO</a:t>
            </a:r>
            <a:endParaRPr lang="es-ES" b="1" dirty="0">
              <a:latin typeface="Arial 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28992" y="1714488"/>
            <a:ext cx="242889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"/>
              </a:rPr>
              <a:t>CARACTERÍSTICAS</a:t>
            </a:r>
            <a:endParaRPr lang="es-ES" b="1" dirty="0">
              <a:latin typeface="Arial 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429388" y="1714488"/>
            <a:ext cx="207170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"/>
              </a:rPr>
              <a:t>COMPONENTES</a:t>
            </a:r>
            <a:endParaRPr lang="es-ES" b="1" dirty="0">
              <a:latin typeface="Arial 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1428728" y="2357430"/>
            <a:ext cx="571504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4286248" y="2428868"/>
            <a:ext cx="571504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7215206" y="2428868"/>
            <a:ext cx="571504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14348" y="3286124"/>
            <a:ext cx="2500330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500" dirty="0" smtClean="0">
                <a:latin typeface="Arial "/>
              </a:rPr>
              <a:t>Es el documento o papel que consigna el trabajo realizado por el auditor sobre una cuenta, rubro, área u operación sujeto a su examen.</a:t>
            </a:r>
          </a:p>
          <a:p>
            <a:pPr algn="just"/>
            <a:r>
              <a:rPr lang="es-EC" sz="1500" dirty="0" smtClean="0">
                <a:latin typeface="Arial "/>
              </a:rPr>
              <a:t> </a:t>
            </a:r>
            <a:endParaRPr lang="es-ES" sz="1500" dirty="0" smtClean="0">
              <a:latin typeface="Arial "/>
            </a:endParaRPr>
          </a:p>
          <a:p>
            <a:pPr algn="just"/>
            <a:r>
              <a:rPr lang="es-EC" sz="1500" dirty="0" smtClean="0">
                <a:latin typeface="Arial "/>
              </a:rPr>
              <a:t>Son utilizadas para captar la información requerida, dependiendo del alcance y objeto de auditoría</a:t>
            </a:r>
            <a:endParaRPr lang="es-ES" sz="1500" dirty="0">
              <a:latin typeface="Arial 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71868" y="3286124"/>
            <a:ext cx="2500330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 </a:t>
            </a:r>
            <a:endParaRPr lang="es-ES" sz="1400" dirty="0" smtClean="0">
              <a:latin typeface="Arial 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1400" b="1" dirty="0" smtClean="0">
                <a:latin typeface="Arial "/>
              </a:rPr>
              <a:t> Completa.- </a:t>
            </a:r>
            <a:r>
              <a:rPr lang="es-ES" sz="1400" dirty="0" smtClean="0">
                <a:latin typeface="Arial "/>
              </a:rPr>
              <a:t>Que incluya el desarrollo de los procedimientos aplicados, la totalidad de las observaciones encontradas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  </a:t>
            </a:r>
            <a:r>
              <a:rPr lang="es-ES" sz="1400" b="1" dirty="0" smtClean="0">
                <a:latin typeface="Arial "/>
              </a:rPr>
              <a:t>Que se entienda.- D</a:t>
            </a:r>
            <a:r>
              <a:rPr lang="es-ES" sz="1400" dirty="0" smtClean="0">
                <a:latin typeface="Arial "/>
              </a:rPr>
              <a:t>e fácil interpretación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 </a:t>
            </a:r>
            <a:r>
              <a:rPr lang="es-ES" sz="1400" b="1" dirty="0" smtClean="0">
                <a:latin typeface="Arial "/>
              </a:rPr>
              <a:t>De fácil lectura.- </a:t>
            </a:r>
            <a:r>
              <a:rPr lang="es-ES" sz="1400" dirty="0" smtClean="0">
                <a:latin typeface="Arial "/>
              </a:rPr>
              <a:t>Debe incluir los datos por orden de importancia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 </a:t>
            </a:r>
            <a:r>
              <a:rPr lang="es-ES" sz="1400" b="1" dirty="0" smtClean="0">
                <a:latin typeface="Arial "/>
              </a:rPr>
              <a:t>Objetiva.- </a:t>
            </a:r>
            <a:r>
              <a:rPr lang="es-ES" sz="1400" dirty="0" smtClean="0">
                <a:latin typeface="Arial "/>
              </a:rPr>
              <a:t>Hace referencia únicamente los hechos y cifras </a:t>
            </a:r>
            <a:endParaRPr lang="es-ES" sz="1400" dirty="0">
              <a:latin typeface="Arial 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388" y="3286124"/>
            <a:ext cx="2500330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 "/>
              </a:rPr>
              <a:t> </a:t>
            </a:r>
            <a:r>
              <a:rPr lang="es-ES" sz="1400" b="1" dirty="0" smtClean="0">
                <a:latin typeface="Arial "/>
              </a:rPr>
              <a:t>Encabezado.- </a:t>
            </a:r>
            <a:r>
              <a:rPr lang="es-ES" sz="1400" dirty="0" smtClean="0">
                <a:latin typeface="Arial "/>
              </a:rPr>
              <a:t>Nombre de área sujeta a revisión, Nombre del rubro, Procedimiento, Tipo de Cédula. 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 </a:t>
            </a:r>
            <a:r>
              <a:rPr lang="es-ES" sz="1400" b="1" dirty="0" smtClean="0">
                <a:latin typeface="Arial "/>
              </a:rPr>
              <a:t>Cuerpo. </a:t>
            </a:r>
            <a:r>
              <a:rPr lang="es-ES" sz="1400" dirty="0" smtClean="0">
                <a:latin typeface="Arial "/>
              </a:rPr>
              <a:t>Comprende el resultado de la revisión, las partidas  y pruebas que apoyan esos resultados.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 "/>
              </a:rPr>
              <a:t> </a:t>
            </a:r>
            <a:r>
              <a:rPr lang="es-ES" sz="1400" b="1" dirty="0" smtClean="0">
                <a:latin typeface="Arial "/>
              </a:rPr>
              <a:t>Píe.-</a:t>
            </a:r>
            <a:r>
              <a:rPr lang="es-ES" sz="1400" dirty="0" smtClean="0">
                <a:latin typeface="Arial "/>
              </a:rPr>
              <a:t> Fuente de datos, documentos, libros de contabilidad, registros, contratos.  </a:t>
            </a:r>
            <a:endParaRPr lang="es-ES" sz="1400" dirty="0">
              <a:latin typeface="Arial 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DE RECOLECCIÓN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71472" y="1142984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CÉDULAS</a:t>
            </a:r>
          </a:p>
          <a:p>
            <a:pPr algn="ctr" eaLnBrk="0" hangingPunct="0">
              <a:defRPr/>
            </a:pPr>
            <a:endParaRPr lang="es-EC" sz="2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42844" y="3786190"/>
            <a:ext cx="1785950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"/>
              </a:rPr>
              <a:t>Clasificación </a:t>
            </a:r>
            <a:endParaRPr lang="es-ES" sz="1600" dirty="0">
              <a:latin typeface="Arial 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928794" y="1643050"/>
            <a:ext cx="857256" cy="492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428860" y="1785926"/>
            <a:ext cx="178595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"/>
              </a:rPr>
              <a:t>Herramientas de Diagnóstico</a:t>
            </a:r>
            <a:r>
              <a:rPr lang="es-ES" sz="1200" dirty="0" smtClean="0">
                <a:latin typeface="Arial "/>
              </a:rPr>
              <a:t> </a:t>
            </a:r>
            <a:endParaRPr lang="es-ES" sz="1200" dirty="0">
              <a:latin typeface="Arial 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428860" y="3500438"/>
            <a:ext cx="1785950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"/>
              </a:rPr>
              <a:t>Herramientas de Evaluación</a:t>
            </a:r>
            <a:endParaRPr lang="es-ES" sz="1200" dirty="0">
              <a:latin typeface="Arial 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28860" y="5500702"/>
            <a:ext cx="178595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"/>
              </a:rPr>
              <a:t>Herramientas de Evaluación de desempeño</a:t>
            </a:r>
            <a:endParaRPr lang="es-ES" sz="1200" dirty="0">
              <a:latin typeface="Arial "/>
            </a:endParaRPr>
          </a:p>
        </p:txBody>
      </p:sp>
      <p:cxnSp>
        <p:nvCxnSpPr>
          <p:cNvPr id="10" name="9 Conector recto de flecha"/>
          <p:cNvCxnSpPr>
            <a:stCxn id="6" idx="3"/>
          </p:cNvCxnSpPr>
          <p:nvPr/>
        </p:nvCxnSpPr>
        <p:spPr>
          <a:xfrm>
            <a:off x="4214810" y="2143116"/>
            <a:ext cx="357190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214810" y="400050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214810" y="58578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4572000" y="1785926"/>
            <a:ext cx="200026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 "/>
              </a:rPr>
              <a:t>Utilizadas para conocer el funcionamiento de la organización.</a:t>
            </a:r>
            <a:endParaRPr lang="es-ES" sz="1200" dirty="0">
              <a:latin typeface="Arial 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72000" y="3500438"/>
            <a:ext cx="207170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 "/>
              </a:rPr>
              <a:t>Analizan el comportamiento de variables que intervienen en un hecho que se está revisando</a:t>
            </a:r>
            <a:endParaRPr lang="es-ES" sz="1200" dirty="0">
              <a:latin typeface="Arial 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5643578"/>
            <a:ext cx="207170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 "/>
              </a:rPr>
              <a:t>Evalúan el desempeño organizacional</a:t>
            </a:r>
            <a:endParaRPr lang="es-ES" sz="1200" dirty="0">
              <a:latin typeface="Arial 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6643702" y="1428736"/>
            <a:ext cx="500066" cy="1571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Abrir llave"/>
          <p:cNvSpPr/>
          <p:nvPr/>
        </p:nvSpPr>
        <p:spPr>
          <a:xfrm>
            <a:off x="6643702" y="3214686"/>
            <a:ext cx="500066" cy="150019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Abrir llave"/>
          <p:cNvSpPr/>
          <p:nvPr/>
        </p:nvSpPr>
        <p:spPr>
          <a:xfrm>
            <a:off x="6643702" y="5143512"/>
            <a:ext cx="500066" cy="1500198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929454" y="1500174"/>
            <a:ext cx="2071702" cy="142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</a:rPr>
              <a:t>  </a:t>
            </a: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Análisis documental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Detección y registro de hallazgos y evidencias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Registro de aspectos relevantes. 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Captación de tratamiento de causas y efectos</a:t>
            </a:r>
            <a:endParaRPr lang="es-ES" sz="12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929454" y="3214686"/>
            <a:ext cx="2071702" cy="142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Determinar criterios de evaluación.</a:t>
            </a:r>
          </a:p>
          <a:p>
            <a:pPr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 Evaluar el impacto en la resolución de aspectos críticos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929454" y="5214950"/>
            <a:ext cx="1928826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Evaluación de desempeño.</a:t>
            </a:r>
          </a:p>
          <a:p>
            <a:pPr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  <a:latin typeface="Arial "/>
              </a:rPr>
              <a:t> Evaluación de Servicios.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TÉCNICAS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DE AUDITORÍA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357290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CLASES DE TÉCNICAS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3042" y="1000108"/>
            <a:ext cx="6429420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latin typeface="Arial Black" pitchFamily="34" charset="0"/>
              </a:rPr>
              <a:t>VERIFICACIÓN</a:t>
            </a:r>
          </a:p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FACILITAN LA EVALUACION Y LA FORMULACION DE COMENTARIOS Y ACCIONES CORRECTIVAS.</a:t>
            </a:r>
          </a:p>
        </p:txBody>
      </p:sp>
      <p:sp>
        <p:nvSpPr>
          <p:cNvPr id="7" name="6 Elipse"/>
          <p:cNvSpPr/>
          <p:nvPr/>
        </p:nvSpPr>
        <p:spPr>
          <a:xfrm>
            <a:off x="4000496" y="2143116"/>
            <a:ext cx="1571636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latin typeface="Arial Black" pitchFamily="34" charset="0"/>
              </a:rPr>
              <a:t>OCULAR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596" y="3000372"/>
            <a:ext cx="1714512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COMPARACIÓN</a:t>
            </a:r>
          </a:p>
          <a:p>
            <a:pPr algn="ctr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Relación entre dos o más aspectos para observar la similitud o diferencia  entre ellos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14612" y="3000372"/>
            <a:ext cx="1643074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OBSERVACIÓN</a:t>
            </a:r>
          </a:p>
          <a:p>
            <a:pPr algn="ctr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Examinar la forma como se ejecuta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las actividades y operaciones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000628" y="3000372"/>
            <a:ext cx="1643074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REVISIÓN SELECTIVA</a:t>
            </a: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Examen ocular rápido con el fin de separar asuntos que no son comunes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286644" y="3000372"/>
            <a:ext cx="1643074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RASTREO</a:t>
            </a:r>
          </a:p>
          <a:p>
            <a:pPr algn="ctr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Seguir la secuencia de una operación dentro del proceso. </a:t>
            </a:r>
          </a:p>
        </p:txBody>
      </p:sp>
      <p:sp>
        <p:nvSpPr>
          <p:cNvPr id="12" name="11 Elipse"/>
          <p:cNvSpPr/>
          <p:nvPr/>
        </p:nvSpPr>
        <p:spPr>
          <a:xfrm>
            <a:off x="4000496" y="4500570"/>
            <a:ext cx="1714512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latin typeface="Arial Black" pitchFamily="34" charset="0"/>
              </a:rPr>
              <a:t>VERBAL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357422" y="5429264"/>
            <a:ext cx="4714908" cy="11430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latin typeface="Arial Black" pitchFamily="34" charset="0"/>
                <a:cs typeface="Arial" pitchFamily="34" charset="0"/>
              </a:rPr>
              <a:t>INDAGACIÓN</a:t>
            </a:r>
          </a:p>
          <a:p>
            <a:pPr algn="just">
              <a:defRPr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Mediante conversaciones es posible obtener información sus resultados por si solos no constituyen  evidencia suficiente y competente, por lo que sus resultados deben ser documentados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4537075" y="1963738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 flipV="1">
            <a:off x="1071563" y="2714625"/>
            <a:ext cx="37147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0800000" flipV="1">
            <a:off x="3643313" y="2714625"/>
            <a:ext cx="11430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786313" y="2714625"/>
            <a:ext cx="121443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786313" y="2714625"/>
            <a:ext cx="34290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4680744" y="5250656"/>
            <a:ext cx="3556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4282" y="1500174"/>
            <a:ext cx="1000100" cy="4429156"/>
          </a:xfrm>
          <a:prstGeom prst="rect">
            <a:avLst/>
          </a:prstGeo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Objetivos de la empresa</a:t>
            </a:r>
            <a:endParaRPr lang="es-EC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195" name="9 CuadroTexto"/>
          <p:cNvSpPr txBox="1">
            <a:spLocks noChangeArrowheads="1"/>
          </p:cNvSpPr>
          <p:nvPr/>
        </p:nvSpPr>
        <p:spPr bwMode="auto">
          <a:xfrm>
            <a:off x="1500188" y="2857500"/>
            <a:ext cx="2857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dirty="0"/>
              <a:t>Mejorar la comunicación entre clientes y empresa, contribuyendo de esta manera </a:t>
            </a:r>
            <a:r>
              <a:rPr lang="es-ES" sz="1600" dirty="0"/>
              <a:t>al desarrollo del mercado, para generar más y mejores negocios</a:t>
            </a:r>
            <a:r>
              <a:rPr lang="es-ES_tradnl" sz="1600" dirty="0"/>
              <a:t>.</a:t>
            </a:r>
            <a:endParaRPr lang="es-EC" sz="1600" dirty="0"/>
          </a:p>
        </p:txBody>
      </p:sp>
      <p:sp>
        <p:nvSpPr>
          <p:cNvPr id="12" name="11 Rectángulo"/>
          <p:cNvSpPr/>
          <p:nvPr/>
        </p:nvSpPr>
        <p:spPr>
          <a:xfrm>
            <a:off x="714348" y="285728"/>
            <a:ext cx="757242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aspectos generales</a:t>
            </a:r>
          </a:p>
          <a:p>
            <a:pPr algn="ctr">
              <a:defRPr/>
            </a:pPr>
            <a:endParaRPr lang="es-EC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400" dirty="0"/>
          </a:p>
        </p:txBody>
      </p:sp>
      <p:sp>
        <p:nvSpPr>
          <p:cNvPr id="13" name="12 Abrir llave"/>
          <p:cNvSpPr/>
          <p:nvPr/>
        </p:nvSpPr>
        <p:spPr>
          <a:xfrm>
            <a:off x="4286250" y="1428750"/>
            <a:ext cx="642938" cy="4286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7" name="16 Abrir llave"/>
          <p:cNvSpPr/>
          <p:nvPr/>
        </p:nvSpPr>
        <p:spPr>
          <a:xfrm>
            <a:off x="1071563" y="1214438"/>
            <a:ext cx="571500" cy="5000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3323" name="17 CuadroTexto"/>
          <p:cNvSpPr txBox="1">
            <a:spLocks noChangeArrowheads="1"/>
          </p:cNvSpPr>
          <p:nvPr/>
        </p:nvSpPr>
        <p:spPr bwMode="auto">
          <a:xfrm>
            <a:off x="4860925" y="1673225"/>
            <a:ext cx="40005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400" dirty="0" smtClean="0"/>
              <a:t>Desarrollar, aplicar y mantener los estándares de calidad que deberán observar sus empresas asociadas.</a:t>
            </a:r>
            <a:endParaRPr lang="es-EC" sz="1400" dirty="0" smtClean="0"/>
          </a:p>
          <a:p>
            <a:pPr algn="just">
              <a:defRPr/>
            </a:pPr>
            <a:endParaRPr lang="es-EC" sz="14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400" dirty="0" smtClean="0"/>
              <a:t>Promover e impulsar el valor de los servicios que prestan sus empresas afiliadas.</a:t>
            </a:r>
            <a:endParaRPr lang="es-EC" sz="1400" dirty="0" smtClean="0"/>
          </a:p>
          <a:p>
            <a:pPr algn="just">
              <a:defRPr/>
            </a:pPr>
            <a:endParaRPr lang="es-EC" sz="14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400" dirty="0" smtClean="0"/>
              <a:t>Promover la autorregulación y vigilar que las comunicaciones de marketing se realicen en cumplimiento de lo dispuesto en el Código de Ética</a:t>
            </a:r>
            <a:endParaRPr lang="es-EC" sz="1400" dirty="0" smtClean="0"/>
          </a:p>
          <a:p>
            <a:pPr algn="just">
              <a:defRPr/>
            </a:pPr>
            <a:endParaRPr lang="es-EC" sz="14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400" dirty="0" smtClean="0"/>
              <a:t>Participar en la gestión de los asuntos relacionados con la publicidad y la comunicación de marketing o a favor de causas en beneficio de la población general del país.</a:t>
            </a:r>
          </a:p>
          <a:p>
            <a:pPr algn="just">
              <a:defRPr/>
            </a:pPr>
            <a:endParaRPr lang="es-EC" sz="14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es-EC" sz="1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-214313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CLASES DE TÉCNICAS</a:t>
            </a:r>
          </a:p>
        </p:txBody>
      </p:sp>
      <p:sp>
        <p:nvSpPr>
          <p:cNvPr id="7" name="6 Elipse"/>
          <p:cNvSpPr/>
          <p:nvPr/>
        </p:nvSpPr>
        <p:spPr>
          <a:xfrm>
            <a:off x="3643306" y="785794"/>
            <a:ext cx="1571636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latin typeface="Arial Black" pitchFamily="34" charset="0"/>
              </a:rPr>
              <a:t>ESCRITA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0" y="1643050"/>
            <a:ext cx="2428892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ANÁLISIS</a:t>
            </a: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Determinar la composición o contenido clasificando y separando en elementos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71802" y="1643050"/>
            <a:ext cx="271464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CONCILIACIÓN</a:t>
            </a: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Establece la relación exacta entre dos conjuntos de datos relacionados, separados o independientes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43636" y="1643050"/>
            <a:ext cx="257176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CONFIRMACIÓN</a:t>
            </a: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Asegurarse de la autenticidad de la información , que revela la entidad</a:t>
            </a:r>
          </a:p>
        </p:txBody>
      </p:sp>
      <p:sp>
        <p:nvSpPr>
          <p:cNvPr id="12" name="11 Elipse"/>
          <p:cNvSpPr/>
          <p:nvPr/>
        </p:nvSpPr>
        <p:spPr>
          <a:xfrm>
            <a:off x="3214678" y="2857496"/>
            <a:ext cx="2571768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latin typeface="Arial Black" pitchFamily="34" charset="0"/>
              </a:rPr>
              <a:t>DOCUMENTAL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00100" y="3643314"/>
            <a:ext cx="285752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latin typeface="Arial" pitchFamily="34" charset="0"/>
                <a:cs typeface="Arial" pitchFamily="34" charset="0"/>
              </a:rPr>
              <a:t>COMPROBACIÓN</a:t>
            </a: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Verificación de la evidencia que sustente una actividad, para determinar legalidad, propiedad y  conformidad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929190" y="3643314"/>
            <a:ext cx="271464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 smtClean="0">
                <a:latin typeface="Arial" pitchFamily="34" charset="0"/>
                <a:cs typeface="Arial" pitchFamily="34" charset="0"/>
              </a:rPr>
              <a:t>COMPUTACIÓN O CÁLCULO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Se refiere a calcular la información numérica con el fin de verificar la exactitud</a:t>
            </a:r>
          </a:p>
        </p:txBody>
      </p:sp>
      <p:sp>
        <p:nvSpPr>
          <p:cNvPr id="22" name="21 Elipse"/>
          <p:cNvSpPr/>
          <p:nvPr/>
        </p:nvSpPr>
        <p:spPr>
          <a:xfrm>
            <a:off x="3214678" y="4786322"/>
            <a:ext cx="2571768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latin typeface="Arial Black" pitchFamily="34" charset="0"/>
              </a:rPr>
              <a:t>FÍSICA</a:t>
            </a:r>
            <a:r>
              <a:rPr lang="es-EC" sz="1600" dirty="0">
                <a:latin typeface="Arial Black" pitchFamily="34" charset="0"/>
              </a:rPr>
              <a:t>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714480" y="5643578"/>
            <a:ext cx="556264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Constatación o examen físico  y  ocular de los bienes, documentos y valores, con el objeto de satisfacerse de su Existencia, autenticidad y derecho de propiedad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2821782" y="35719"/>
            <a:ext cx="285750" cy="292893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6200000" flipH="1">
            <a:off x="5786438" y="0"/>
            <a:ext cx="285750" cy="300037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5400000">
            <a:off x="3357562" y="2500313"/>
            <a:ext cx="214313" cy="20716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5286375" y="2643188"/>
            <a:ext cx="214313" cy="1785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4355307" y="5498306"/>
            <a:ext cx="285750" cy="47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4285457" y="1499394"/>
            <a:ext cx="285750" cy="158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PAPELES DE TRABAJO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1142984"/>
            <a:ext cx="8001056" cy="57708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600" dirty="0">
                <a:latin typeface="Arial Black" pitchFamily="34" charset="0"/>
              </a:rPr>
              <a:t>Son los archivos que maneja el auditor y que contienen documentos que sustentan la ejecución de su trabajo realizado durante la auditoría, </a:t>
            </a:r>
            <a:r>
              <a:rPr lang="es-EC" sz="1600" dirty="0">
                <a:latin typeface="Arial Black" pitchFamily="34" charset="0"/>
              </a:rPr>
              <a:t>y constituyen la base </a:t>
            </a:r>
            <a:r>
              <a:rPr lang="es-ES" sz="1600" dirty="0">
                <a:latin typeface="Arial Black" pitchFamily="34" charset="0"/>
              </a:rPr>
              <a:t>para la preparación del informe de auditoría.</a:t>
            </a:r>
          </a:p>
          <a:p>
            <a:pPr algn="just">
              <a:lnSpc>
                <a:spcPct val="150000"/>
              </a:lnSpc>
              <a:defRPr/>
            </a:pPr>
            <a:endParaRPr lang="es-ES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Características </a:t>
            </a:r>
          </a:p>
          <a:p>
            <a:pPr algn="just">
              <a:lnSpc>
                <a:spcPct val="150000"/>
              </a:lnSpc>
              <a:defRPr/>
            </a:pPr>
            <a:endParaRPr lang="es-E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Deben ser preparados en forma nítida, clara, concisa y precisa.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Su preparación deberá efectuarse con la mayor prontitud posible y en su elaboración el mayor cuidado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Deben elaborarse con escritura cuya alteración no sea posible.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Son de propiedad de la firma de auditora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C" sz="1600" dirty="0">
                <a:latin typeface="Arial Black" pitchFamily="34" charset="0"/>
              </a:rPr>
              <a:t>Deben ser completos. </a:t>
            </a:r>
            <a:endParaRPr lang="es-E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es-EC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PAPELES DE TRABAJO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571736" y="1000108"/>
            <a:ext cx="378621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"/>
              </a:rPr>
              <a:t>OBJETIVO PRINCIPAL </a:t>
            </a:r>
            <a:endParaRPr lang="es-ES" b="1" dirty="0">
              <a:latin typeface="Arial 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714348" y="2071678"/>
            <a:ext cx="7858180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 Black" pitchFamily="34" charset="0"/>
              </a:rPr>
              <a:t>Respaldar el contenido del informe preparado por el auditor.</a:t>
            </a:r>
          </a:p>
          <a:p>
            <a:pPr algn="just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71736" y="2643182"/>
            <a:ext cx="378621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"/>
              </a:rPr>
              <a:t>OBJETIVOS SECUNDARIOS </a:t>
            </a:r>
            <a:endParaRPr lang="es-ES" b="1" dirty="0">
              <a:latin typeface="Arial 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71538" y="4143380"/>
            <a:ext cx="7858180" cy="2071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Sustentar el desarrollo del trabajo del auditor.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Acumular evidencias, tanto de los procedimientos de auditoría aplicados, como de las muestras seleccionadas.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Facilitar la supervisión.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Constituir un elemento importante para la programación de auditorías posteriores.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Informar a la entidad sobre las deficiencias observadas.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Sirven de defensa de posibles litigios o cargos en contra del auditor.</a:t>
            </a:r>
            <a:endParaRPr lang="es-ES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PAPELES DE TRABAJO</a:t>
            </a:r>
          </a:p>
        </p:txBody>
      </p:sp>
      <p:sp>
        <p:nvSpPr>
          <p:cNvPr id="7" name="6 Multidocumento"/>
          <p:cNvSpPr/>
          <p:nvPr/>
        </p:nvSpPr>
        <p:spPr>
          <a:xfrm>
            <a:off x="6286512" y="1500174"/>
            <a:ext cx="2357454" cy="2214578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latin typeface="Arial Black" pitchFamily="34" charset="0"/>
              </a:rPr>
              <a:t>ARCHIVO PERMANENTE</a:t>
            </a:r>
          </a:p>
          <a:p>
            <a:pPr algn="just">
              <a:defRPr/>
            </a:pPr>
            <a:endParaRPr lang="es-ES" sz="1200" dirty="0">
              <a:latin typeface="Arial Black" pitchFamily="34" charset="0"/>
            </a:endParaRPr>
          </a:p>
          <a:p>
            <a:pPr algn="just">
              <a:defRPr/>
            </a:pPr>
            <a:r>
              <a:rPr lang="es-ES" sz="1200" dirty="0">
                <a:latin typeface="Arial Black" pitchFamily="34" charset="0"/>
              </a:rPr>
              <a:t>Documentos que tiene el </a:t>
            </a:r>
            <a:r>
              <a:rPr lang="es-EC" sz="1200" dirty="0">
                <a:latin typeface="Arial Black" pitchFamily="34" charset="0"/>
              </a:rPr>
              <a:t> carácter permanente, es decir, no cambia y se lo puede utilizar en auditorias futuras. </a:t>
            </a:r>
          </a:p>
          <a:p>
            <a:pPr algn="ctr">
              <a:defRPr/>
            </a:pPr>
            <a:endParaRPr lang="es-EC" sz="1400" dirty="0">
              <a:latin typeface="Arial Black" pitchFamily="34" charset="0"/>
            </a:endParaRPr>
          </a:p>
        </p:txBody>
      </p:sp>
      <p:sp>
        <p:nvSpPr>
          <p:cNvPr id="9" name="8 Multidocumento"/>
          <p:cNvSpPr/>
          <p:nvPr/>
        </p:nvSpPr>
        <p:spPr>
          <a:xfrm>
            <a:off x="6286512" y="4214818"/>
            <a:ext cx="2357454" cy="2357454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latin typeface="Arial Black" pitchFamily="34" charset="0"/>
              </a:rPr>
              <a:t>ARCHIVO CORRIENTE</a:t>
            </a:r>
          </a:p>
          <a:p>
            <a:pPr algn="just">
              <a:defRPr/>
            </a:pPr>
            <a:endParaRPr lang="es-ES" sz="1200" dirty="0">
              <a:latin typeface="Arial Black" pitchFamily="34" charset="0"/>
            </a:endParaRPr>
          </a:p>
          <a:p>
            <a:pPr algn="just">
              <a:defRPr/>
            </a:pPr>
            <a:r>
              <a:rPr lang="es-ES" sz="1200" dirty="0">
                <a:latin typeface="Arial Black" pitchFamily="34" charset="0"/>
              </a:rPr>
              <a:t>Evidencias relacionadas con la ejecución de la auditoría y que le permitirán emitir su informe previo y final.</a:t>
            </a:r>
            <a:endParaRPr lang="es-EC" sz="1200" dirty="0">
              <a:latin typeface="Arial Black" pitchFamily="34" charset="0"/>
            </a:endParaRPr>
          </a:p>
          <a:p>
            <a:pPr algn="ctr">
              <a:defRPr/>
            </a:pPr>
            <a:endParaRPr lang="es-EC" sz="1400" dirty="0">
              <a:latin typeface="Arial Black" pitchFamily="34" charset="0"/>
            </a:endParaRPr>
          </a:p>
        </p:txBody>
      </p:sp>
      <p:pic>
        <p:nvPicPr>
          <p:cNvPr id="11" name="10 Imagen" descr="files_fly_in_md_w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7462">
            <a:off x="8371135" y="6085135"/>
            <a:ext cx="714375" cy="71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642938" y="1857375"/>
            <a:ext cx="385762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sz="1600" dirty="0">
                <a:latin typeface="Arial Black" pitchFamily="34" charset="0"/>
              </a:rPr>
              <a:t>Papeles de Trabajo administrativos de Auditoría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sz="1600" dirty="0">
                <a:latin typeface="Arial Black" pitchFamily="34" charset="0"/>
              </a:rPr>
              <a:t>Balance de Pruebas de Trabajo y Hoja de trabajo sumarias.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sz="1600" dirty="0">
                <a:latin typeface="Arial Black" pitchFamily="34" charset="0"/>
              </a:rPr>
              <a:t>Asientos de ajuste y de reclasificación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sz="1600" dirty="0">
                <a:latin typeface="Arial Black" pitchFamily="34" charset="0"/>
              </a:rPr>
              <a:t>Planillas u Hojas de apoyo, análisis, conciliaciones y Papales de trabajo de cálculo global.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sz="1600" dirty="0">
                <a:latin typeface="Arial Black" pitchFamily="34" charset="0"/>
              </a:rPr>
              <a:t>Papeles de Comprobación.</a:t>
            </a:r>
          </a:p>
          <a:p>
            <a:pPr>
              <a:defRPr/>
            </a:pP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85918" y="1142984"/>
            <a:ext cx="192882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Clases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14942" y="3000372"/>
            <a:ext cx="492443" cy="182887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C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archivo</a:t>
            </a:r>
            <a:r>
              <a:rPr lang="es-EC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428625" y="2143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EVIDENCIA DE AUDITORÍA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28625" y="10001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s-EC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6084" name="4 CuadroTexto"/>
          <p:cNvSpPr txBox="1">
            <a:spLocks noChangeArrowheads="1"/>
          </p:cNvSpPr>
          <p:nvPr/>
        </p:nvSpPr>
        <p:spPr bwMode="auto">
          <a:xfrm>
            <a:off x="714375" y="1214438"/>
            <a:ext cx="76438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s-ES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 Black" pitchFamily="34" charset="0"/>
              </a:rPr>
              <a:t>Es toda la información que utiliza el auditor para llegar a la conclusión en que se basa su opinión.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Arial Black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785918" y="2928934"/>
          <a:ext cx="6096000" cy="334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42910" y="3000372"/>
            <a:ext cx="677108" cy="28575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CLASES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428625" y="2143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EVIDENCIA DE AUDITORÍA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28625" y="10001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ATRIBUTOS DE LA EVIDENCIA</a:t>
            </a:r>
          </a:p>
        </p:txBody>
      </p:sp>
      <p:sp>
        <p:nvSpPr>
          <p:cNvPr id="47108" name="4 CuadroTexto"/>
          <p:cNvSpPr txBox="1">
            <a:spLocks noChangeArrowheads="1"/>
          </p:cNvSpPr>
          <p:nvPr/>
        </p:nvSpPr>
        <p:spPr bwMode="auto">
          <a:xfrm>
            <a:off x="642938" y="2286000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 Black" pitchFamily="34" charset="0"/>
              </a:rPr>
              <a:t>La evidencia de auditoría debe reunir las siguientes características:</a:t>
            </a:r>
            <a:endParaRPr lang="es-EC" dirty="0">
              <a:latin typeface="Arial Black" pitchFamily="34" charset="0"/>
            </a:endParaRPr>
          </a:p>
          <a:p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857224" y="3143248"/>
          <a:ext cx="7358114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571480"/>
            <a:ext cx="8229600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TIPOS DE INFORME</a:t>
            </a: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28596" y="1142984"/>
            <a:ext cx="82296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just"/>
            <a:r>
              <a:rPr lang="es-EC" dirty="0" smtClean="0">
                <a:latin typeface="Arial Black" pitchFamily="34" charset="0"/>
              </a:rPr>
              <a:t>La preparación y presentación del informe de auditoría, debe reunir las características fundamentales que ayuden a los usuarios su comprensión y promuevan la  aplicación de las acciones correctivas.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428596" y="2714620"/>
            <a:ext cx="1214446" cy="42862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latin typeface="Arial Black" pitchFamily="34" charset="0"/>
              </a:rPr>
              <a:t>Utilidad y Oportunidad</a:t>
            </a:r>
            <a:endParaRPr lang="es-ES" sz="1100" dirty="0">
              <a:latin typeface="Arial Black" pitchFamily="34" charset="0"/>
            </a:endParaRPr>
          </a:p>
        </p:txBody>
      </p:sp>
      <p:sp>
        <p:nvSpPr>
          <p:cNvPr id="8" name="7 Recortar rectángulo de esquina sencilla"/>
          <p:cNvSpPr/>
          <p:nvPr/>
        </p:nvSpPr>
        <p:spPr>
          <a:xfrm>
            <a:off x="4929190" y="3786190"/>
            <a:ext cx="1214446" cy="42862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Tono Constructivo</a:t>
            </a:r>
            <a:endParaRPr lang="es-ES" sz="1000" b="1" dirty="0">
              <a:latin typeface="Arial Black" pitchFamily="34" charset="0"/>
            </a:endParaRPr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4929190" y="2714620"/>
            <a:ext cx="1214446" cy="42862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Respaldo adecuado</a:t>
            </a:r>
            <a:endParaRPr lang="es-ES" sz="1000" b="1" dirty="0">
              <a:latin typeface="Arial Black" pitchFamily="34" charset="0"/>
            </a:endParaRPr>
          </a:p>
        </p:txBody>
      </p:sp>
      <p:sp>
        <p:nvSpPr>
          <p:cNvPr id="10" name="9 Recortar rectángulo de esquina sencilla"/>
          <p:cNvSpPr/>
          <p:nvPr/>
        </p:nvSpPr>
        <p:spPr>
          <a:xfrm>
            <a:off x="428596" y="3786190"/>
            <a:ext cx="1214446" cy="42862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Objetividad y Perspectiva</a:t>
            </a:r>
            <a:endParaRPr lang="es-ES" sz="1000" dirty="0">
              <a:latin typeface="Arial Black" pitchFamily="34" charset="0"/>
            </a:endParaRPr>
          </a:p>
        </p:txBody>
      </p:sp>
      <p:sp>
        <p:nvSpPr>
          <p:cNvPr id="11" name="10 Recortar rectángulo de esquina sencilla"/>
          <p:cNvSpPr/>
          <p:nvPr/>
        </p:nvSpPr>
        <p:spPr>
          <a:xfrm>
            <a:off x="428596" y="4786322"/>
            <a:ext cx="1214446" cy="428628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Concisión</a:t>
            </a:r>
            <a:endParaRPr lang="es-ES" sz="1000" b="1" dirty="0">
              <a:latin typeface="Arial Black" pitchFamily="34" charset="0"/>
            </a:endParaRPr>
          </a:p>
        </p:txBody>
      </p:sp>
      <p:sp>
        <p:nvSpPr>
          <p:cNvPr id="12" name="11 Recortar rectángulo de esquina sencilla"/>
          <p:cNvSpPr/>
          <p:nvPr/>
        </p:nvSpPr>
        <p:spPr>
          <a:xfrm>
            <a:off x="428596" y="5643578"/>
            <a:ext cx="1214446" cy="428628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Precisión y Razonabilidad</a:t>
            </a:r>
            <a:endParaRPr lang="es-ES" sz="1000" b="1" dirty="0">
              <a:latin typeface="Arial Black" pitchFamily="34" charset="0"/>
            </a:endParaRPr>
          </a:p>
        </p:txBody>
      </p:sp>
      <p:sp>
        <p:nvSpPr>
          <p:cNvPr id="13" name="12 Recortar rectángulo de esquina sencilla"/>
          <p:cNvSpPr/>
          <p:nvPr/>
        </p:nvSpPr>
        <p:spPr>
          <a:xfrm>
            <a:off x="5000628" y="5643578"/>
            <a:ext cx="1214446" cy="428628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Claridad</a:t>
            </a:r>
            <a:endParaRPr lang="es-ES" sz="1000" b="1" dirty="0">
              <a:latin typeface="Arial Black" pitchFamily="34" charset="0"/>
            </a:endParaRPr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5000628" y="4786322"/>
            <a:ext cx="1214446" cy="428628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latin typeface="Arial Black" pitchFamily="34" charset="0"/>
              </a:rPr>
              <a:t>Importancia del contenido</a:t>
            </a:r>
            <a:endParaRPr lang="es-ES" sz="1000" b="1" dirty="0">
              <a:latin typeface="Arial Black" pitchFamily="34" charset="0"/>
            </a:endParaRPr>
          </a:p>
        </p:txBody>
      </p:sp>
      <p:cxnSp>
        <p:nvCxnSpPr>
          <p:cNvPr id="16" name="15 Conector recto de flecha"/>
          <p:cNvCxnSpPr>
            <a:stCxn id="7" idx="0"/>
          </p:cNvCxnSpPr>
          <p:nvPr/>
        </p:nvCxnSpPr>
        <p:spPr>
          <a:xfrm>
            <a:off x="164304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643042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643042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643042" y="5857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143636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143636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215074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215074" y="5857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1928794" y="2571744"/>
            <a:ext cx="250033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 "/>
              </a:rPr>
              <a:t>Cuidadosamente elaborado para que la información que se comunique cumpla con sus atribuciones y responsabilidades</a:t>
            </a:r>
            <a:endParaRPr lang="es-ES" sz="1200" dirty="0">
              <a:latin typeface="Arial 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928794" y="3643314"/>
            <a:ext cx="250033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Arial "/>
              </a:rPr>
              <a:t>Comentarios, conclusiones y recomendaciones presentadas en el informe  de manera veraz, objetiva e imparcial</a:t>
            </a:r>
            <a:endParaRPr lang="es-ES" sz="1200" dirty="0">
              <a:latin typeface="Arial 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928794" y="4643446"/>
            <a:ext cx="250033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Arial "/>
              </a:rPr>
              <a:t>Tienen mayor posibilidad de comprensión  por parte de los funcionarios responsables de la entidad auditada</a:t>
            </a:r>
            <a:endParaRPr lang="es-ES" sz="1200" dirty="0">
              <a:latin typeface="Arial 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928794" y="5643578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Arial "/>
              </a:rPr>
              <a:t>Adoptar una posición equitativa y neutral al informar a los usuarios y lectores</a:t>
            </a:r>
            <a:endParaRPr lang="es-ES" sz="1200" dirty="0">
              <a:latin typeface="Arial 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500826" y="2571744"/>
            <a:ext cx="242889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Arial "/>
              </a:rPr>
              <a:t>Comentarios y conclusiones deben ser  respaldados con suficiente evidencia objetiva</a:t>
            </a:r>
            <a:endParaRPr lang="es-ES" sz="1200" dirty="0">
              <a:latin typeface="Arial 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500826" y="3643314"/>
            <a:ext cx="242889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C" sz="1200" dirty="0" smtClean="0"/>
          </a:p>
          <a:p>
            <a:pPr lvl="0" algn="ctr"/>
            <a:endParaRPr lang="es-EC" sz="1200" dirty="0" smtClean="0"/>
          </a:p>
          <a:p>
            <a:pPr lvl="0" algn="ctr"/>
            <a:r>
              <a:rPr lang="es-EC" sz="1200" dirty="0" smtClean="0">
                <a:latin typeface="Arial "/>
              </a:rPr>
              <a:t>El  informe debe provocar una reacción favorable y la aceptación  de las recomendaciones planteadas.</a:t>
            </a:r>
            <a:endParaRPr lang="es-ES" sz="1200" dirty="0" smtClean="0">
              <a:latin typeface="Arial "/>
            </a:endParaRPr>
          </a:p>
          <a:p>
            <a:pPr algn="ctr"/>
            <a:endParaRPr lang="es-ES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6572264" y="4786322"/>
            <a:ext cx="242889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Arial "/>
              </a:rPr>
              <a:t>Justifican su comunicación y merecen la atención de aquellos a quienes son dirigidos</a:t>
            </a:r>
            <a:endParaRPr lang="es-ES" sz="1200" dirty="0">
              <a:latin typeface="Arial 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572264" y="5500702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C" sz="1200" dirty="0" smtClean="0"/>
          </a:p>
          <a:p>
            <a:pPr lvl="0" algn="ctr"/>
            <a:r>
              <a:rPr lang="es-EC" sz="1200" dirty="0" smtClean="0">
                <a:latin typeface="Arial "/>
              </a:rPr>
              <a:t>El informe será presentado en forma simple y clara  para que se comunique con efectividad.</a:t>
            </a:r>
            <a:endParaRPr lang="es-ES" sz="1200" dirty="0" smtClean="0">
              <a:latin typeface="Arial "/>
            </a:endParaRPr>
          </a:p>
          <a:p>
            <a:pPr algn="ctr"/>
            <a:endParaRPr lang="es-ES" sz="1200" dirty="0">
              <a:latin typeface="Arial 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571481"/>
            <a:ext cx="82296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TIPOS DE INFORME</a:t>
            </a: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357158" y="1428736"/>
            <a:ext cx="2214578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1600" b="1" kern="0" dirty="0" smtClean="0">
                <a:latin typeface="Arial "/>
                <a:ea typeface="+mj-ea"/>
                <a:cs typeface="+mj-cs"/>
              </a:rPr>
              <a:t>Informe General</a:t>
            </a:r>
          </a:p>
          <a:p>
            <a:pPr algn="ctr" eaLnBrk="0" hangingPunct="0">
              <a:defRPr/>
            </a:pP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071802" y="1428736"/>
            <a:ext cx="2143140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1600" b="1" kern="0" dirty="0" smtClean="0">
                <a:latin typeface="Arial "/>
                <a:ea typeface="+mj-ea"/>
                <a:cs typeface="+mj-cs"/>
              </a:rPr>
              <a:t>Informe Ejecutivo</a:t>
            </a:r>
          </a:p>
          <a:p>
            <a:pPr algn="ctr" eaLnBrk="0" hangingPunct="0">
              <a:defRPr/>
            </a:pP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643570" y="1428736"/>
            <a:ext cx="3214710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EC" sz="14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EC" sz="1600" b="1" kern="0" dirty="0" smtClean="0">
                <a:latin typeface="Arial "/>
                <a:ea typeface="+mj-ea"/>
                <a:cs typeface="+mj-cs"/>
              </a:rPr>
              <a:t>Informe Aspectos Relevantes</a:t>
            </a:r>
          </a:p>
          <a:p>
            <a:pPr algn="ctr" eaLnBrk="0" hangingPunct="0">
              <a:defRPr/>
            </a:pP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1143770" y="2142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 bwMode="auto">
          <a:xfrm>
            <a:off x="357158" y="2357430"/>
            <a:ext cx="2214578" cy="3214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Responsable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Antecedentes</a:t>
            </a:r>
            <a:endParaRPr lang="es-EC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Técnicas empleadas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Diagnóstico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Propuesta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Estrategia de implementación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Seguimiento.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Conclusiones y recomendaciones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Apéndices o anexos</a:t>
            </a:r>
            <a:endParaRPr lang="es-EC" sz="13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5400000">
            <a:off x="3965571" y="21066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 Título"/>
          <p:cNvSpPr txBox="1">
            <a:spLocks/>
          </p:cNvSpPr>
          <p:nvPr/>
        </p:nvSpPr>
        <p:spPr bwMode="auto">
          <a:xfrm>
            <a:off x="3000364" y="2357430"/>
            <a:ext cx="2214578" cy="3214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Responsable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Periodo de Revisión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C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Alcance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Metodología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Síntesis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C" sz="1300" b="1" dirty="0" smtClean="0">
                <a:latin typeface="Arial" pitchFamily="34" charset="0"/>
                <a:cs typeface="Arial" pitchFamily="34" charset="0"/>
              </a:rPr>
              <a:t>Recomendaciones.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643570" y="2357430"/>
            <a:ext cx="3214710" cy="42148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just"/>
            <a:endParaRPr lang="es-EC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300" b="1" dirty="0" smtClean="0">
                <a:latin typeface="Arial" pitchFamily="34" charset="0"/>
                <a:cs typeface="Arial" pitchFamily="34" charset="0"/>
              </a:rPr>
              <a:t>Este documento considera los aspectos que reflejan los obstáculos, deficiencias o desviaciones captadas durante el examen de la organización.</a:t>
            </a:r>
          </a:p>
          <a:p>
            <a:pPr algn="just"/>
            <a:endParaRPr lang="es-EC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300" b="1" dirty="0" smtClean="0">
                <a:latin typeface="Arial" pitchFamily="34" charset="0"/>
                <a:cs typeface="Arial" pitchFamily="34" charset="0"/>
              </a:rPr>
              <a:t>Se analiza y evalúa:</a:t>
            </a:r>
          </a:p>
          <a:p>
            <a:pPr algn="just"/>
            <a:endParaRPr lang="es-EC" sz="13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Si se llevo a cabo todo el proceso de aplicación de la auditoría.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 Si se presentaron observaciones notables. 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 Si la auditoría esta en proceso, se reprogramó o se replanteó. </a:t>
            </a:r>
          </a:p>
          <a:p>
            <a:pPr lvl="0" algn="just">
              <a:buFont typeface="Arial" pitchFamily="34" charset="0"/>
              <a:buChar char="•"/>
            </a:pPr>
            <a:endParaRPr lang="es-ES" sz="13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300" b="1" dirty="0" smtClean="0">
                <a:latin typeface="Arial" pitchFamily="34" charset="0"/>
                <a:cs typeface="Arial" pitchFamily="34" charset="0"/>
              </a:rPr>
              <a:t>Este informe puede presentarse acompañado de un ejemplar del informe general</a:t>
            </a:r>
          </a:p>
          <a:p>
            <a:pPr algn="just"/>
            <a:endParaRPr lang="es-EC" sz="1400" b="1" dirty="0" smtClean="0"/>
          </a:p>
          <a:p>
            <a:pPr algn="just"/>
            <a:endParaRPr lang="es-EC" sz="1400" b="1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S" sz="1400" dirty="0"/>
          </a:p>
        </p:txBody>
      </p:sp>
      <p:cxnSp>
        <p:nvCxnSpPr>
          <p:cNvPr id="38" name="37 Conector recto de flecha"/>
          <p:cNvCxnSpPr/>
          <p:nvPr/>
        </p:nvCxnSpPr>
        <p:spPr>
          <a:xfrm rot="5400000">
            <a:off x="6680215" y="21066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714348" y="1357298"/>
            <a:ext cx="8229600" cy="10715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s-ES" sz="1600" dirty="0" smtClean="0">
                <a:latin typeface="Arial Black" pitchFamily="34" charset="0"/>
                <a:cs typeface="Arial" pitchFamily="34" charset="0"/>
              </a:rPr>
              <a:t>Es la representación cuantitativa y cualitativa de la información para valorar los resultados de la gestión de una organización.</a:t>
            </a:r>
            <a:endParaRPr lang="es-ES" sz="1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6 Llamada de flecha a la derecha"/>
          <p:cNvSpPr/>
          <p:nvPr/>
        </p:nvSpPr>
        <p:spPr>
          <a:xfrm>
            <a:off x="857224" y="3357562"/>
            <a:ext cx="3714776" cy="135732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CARACTERISTICAS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43438" y="2571744"/>
            <a:ext cx="4214842" cy="3000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Ser relevante o útil en la toma de decisiones.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Susceptible de medición.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Verificable.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Aceptado por la organización.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Justificable en relación a su costo/beneficio.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Fácil de entender.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Que de la facilidad de utilizarse con otros indicadores.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Debe tener precisión matemática en los indicadores    cuantitativos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Debe tener precisión conceptual en los indicadores cualitativos.</a:t>
            </a:r>
          </a:p>
          <a:p>
            <a:pPr algn="ctr"/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42910" y="5643578"/>
            <a:ext cx="8229600" cy="10715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just"/>
            <a:r>
              <a:rPr lang="es-ES" sz="1600" dirty="0" smtClean="0">
                <a:latin typeface="Arial Black" pitchFamily="34" charset="0"/>
                <a:cs typeface="Arial" pitchFamily="34" charset="0"/>
              </a:rPr>
              <a:t>En el proceso de elaboración de indicadores, se debe contar con la colaboración del personas dentro de la organización, así también como la información necesaria, de esta manera serán útiles.</a:t>
            </a:r>
            <a:endParaRPr lang="es-ES" sz="1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571472" y="571480"/>
            <a:ext cx="82296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INDICADORES DE GESTIÓN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INDICADORES DE GESTIÓN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10" y="857232"/>
            <a:ext cx="778674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s-ES" sz="1600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600" dirty="0" smtClean="0">
                <a:latin typeface="Arial Black" pitchFamily="34" charset="0"/>
              </a:rPr>
              <a:t>Es </a:t>
            </a:r>
            <a:r>
              <a:rPr lang="es-ES" sz="1600" dirty="0">
                <a:latin typeface="Arial Black" pitchFamily="34" charset="0"/>
              </a:rPr>
              <a:t>una referencia numérica generada a partir de una o más variables, muestra aspectos del desempeño del área, componente que han sido examinadas, permitiendo evaluar la gestión que realiza la organización mediante la determinación de los niveles de las 5E`s del proceso administrativo</a:t>
            </a:r>
            <a:r>
              <a:rPr lang="es-ES" sz="1600" dirty="0" smtClean="0">
                <a:latin typeface="Arial Black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s-EC" sz="1600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C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28" y="3286124"/>
          <a:ext cx="6143668" cy="3215024"/>
        </p:xfrm>
        <a:graphic>
          <a:graphicData uri="http://schemas.openxmlformats.org/drawingml/2006/table">
            <a:tbl>
              <a:tblPr/>
              <a:tblGrid>
                <a:gridCol w="1607780"/>
                <a:gridCol w="1843806"/>
                <a:gridCol w="2692082"/>
              </a:tblGrid>
              <a:tr h="334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PROCESO</a:t>
                      </a:r>
                      <a:endParaRPr lang="es-ES" sz="1000" b="1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DESCRIPCION</a:t>
                      </a:r>
                      <a:endParaRPr lang="es-ES" sz="1000" b="1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FÓRMULA</a:t>
                      </a:r>
                      <a:endParaRPr lang="es-ES" sz="1000" b="1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POLITICAS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Miden el grado en que las políticas de la organización regulan la gestión.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s-ES" sz="9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Políticas </a:t>
                      </a:r>
                      <a:r>
                        <a:rPr lang="es-ES" sz="900" u="sng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aplicadas</a:t>
                      </a:r>
                      <a:r>
                        <a:rPr lang="es-ES" sz="900" u="none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                   </a:t>
                      </a:r>
                      <a:r>
                        <a:rPr lang="es-ES" sz="9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Políticas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establecidas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s-ES" sz="9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Políticas </a:t>
                      </a:r>
                      <a:r>
                        <a:rPr lang="es-ES" sz="900" u="sng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cumplidas</a:t>
                      </a:r>
                      <a:r>
                        <a:rPr lang="es-ES" sz="900" u="none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                </a:t>
                      </a:r>
                      <a:r>
                        <a:rPr lang="es-ES" sz="9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Políticas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establecidas.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6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MISIÓN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Miden el grado de conocimiento de la misión del personal.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9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Empleados que conocen la misión                              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Total empleados.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VISIÓN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Miden el grado de conocimiento de la visión del personal.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9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Empleados que la conocen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s-ES" sz="9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Total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de empleados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19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OBJETIVOS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Medida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en que imprimen dirección a los esfuerzos.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s-ES" sz="900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Objetivos alcanzados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s-ES" sz="9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                              Objetivos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definidos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335" marR="58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714348" y="285728"/>
            <a:ext cx="757242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aspectos generales</a:t>
            </a:r>
          </a:p>
          <a:p>
            <a:pPr algn="ctr">
              <a:defRPr/>
            </a:pPr>
            <a:endParaRPr lang="es-EC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Reseña histórica</a:t>
            </a:r>
          </a:p>
          <a:p>
            <a:pPr algn="ctr">
              <a:defRPr/>
            </a:pPr>
            <a:endParaRPr lang="es-EC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400" dirty="0"/>
          </a:p>
        </p:txBody>
      </p:sp>
      <p:sp>
        <p:nvSpPr>
          <p:cNvPr id="8" name="7 Elipse"/>
          <p:cNvSpPr/>
          <p:nvPr/>
        </p:nvSpPr>
        <p:spPr>
          <a:xfrm>
            <a:off x="571472" y="1991709"/>
            <a:ext cx="1071570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1995</a:t>
            </a:r>
          </a:p>
        </p:txBody>
      </p:sp>
      <p:sp>
        <p:nvSpPr>
          <p:cNvPr id="14" name="13 Elipse"/>
          <p:cNvSpPr/>
          <p:nvPr/>
        </p:nvSpPr>
        <p:spPr>
          <a:xfrm>
            <a:off x="571472" y="2750339"/>
            <a:ext cx="1071570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1996</a:t>
            </a:r>
          </a:p>
        </p:txBody>
      </p:sp>
      <p:sp>
        <p:nvSpPr>
          <p:cNvPr id="16" name="15 Elipse"/>
          <p:cNvSpPr/>
          <p:nvPr/>
        </p:nvSpPr>
        <p:spPr>
          <a:xfrm>
            <a:off x="571472" y="4265458"/>
            <a:ext cx="1071570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2006</a:t>
            </a:r>
          </a:p>
        </p:txBody>
      </p:sp>
      <p:sp>
        <p:nvSpPr>
          <p:cNvPr id="19" name="18 Elipse"/>
          <p:cNvSpPr/>
          <p:nvPr/>
        </p:nvSpPr>
        <p:spPr>
          <a:xfrm>
            <a:off x="571472" y="3462031"/>
            <a:ext cx="1071570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2002</a:t>
            </a:r>
          </a:p>
        </p:txBody>
      </p:sp>
      <p:sp>
        <p:nvSpPr>
          <p:cNvPr id="20" name="19 Elipse"/>
          <p:cNvSpPr/>
          <p:nvPr/>
        </p:nvSpPr>
        <p:spPr>
          <a:xfrm>
            <a:off x="571472" y="5000636"/>
            <a:ext cx="1071570" cy="4286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2006</a:t>
            </a:r>
          </a:p>
        </p:txBody>
      </p:sp>
      <p:sp>
        <p:nvSpPr>
          <p:cNvPr id="21" name="20 Elipse"/>
          <p:cNvSpPr/>
          <p:nvPr/>
        </p:nvSpPr>
        <p:spPr>
          <a:xfrm>
            <a:off x="571472" y="5786454"/>
            <a:ext cx="1071570" cy="4286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2006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2000232" y="1973338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23 Flecha derecha"/>
          <p:cNvSpPr/>
          <p:nvPr/>
        </p:nvSpPr>
        <p:spPr>
          <a:xfrm>
            <a:off x="2000232" y="2786058"/>
            <a:ext cx="42862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Flecha derecha"/>
          <p:cNvSpPr/>
          <p:nvPr/>
        </p:nvSpPr>
        <p:spPr>
          <a:xfrm>
            <a:off x="2000232" y="3565323"/>
            <a:ext cx="428628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25 Flecha derecha"/>
          <p:cNvSpPr/>
          <p:nvPr/>
        </p:nvSpPr>
        <p:spPr>
          <a:xfrm>
            <a:off x="2000232" y="4301177"/>
            <a:ext cx="428628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2000232" y="5023787"/>
            <a:ext cx="428628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000232" y="5786454"/>
            <a:ext cx="42862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9255" name="29 CuadroTexto"/>
          <p:cNvSpPr txBox="1">
            <a:spLocks noChangeArrowheads="1"/>
          </p:cNvSpPr>
          <p:nvPr/>
        </p:nvSpPr>
        <p:spPr bwMode="auto">
          <a:xfrm>
            <a:off x="2643188" y="1895475"/>
            <a:ext cx="5457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_tradnl" sz="1200"/>
              <a:t>Notario Quinto del Cantón Quito; se constituye la Compañía "Komite Roque Iturralde Cía. Ltda." que fue aprobada por el Señor Superintendente de Compañías  mediante la resolución No.95.1.1.1.</a:t>
            </a:r>
            <a:endParaRPr lang="es-EC" sz="1200"/>
          </a:p>
          <a:p>
            <a:pPr algn="just"/>
            <a:endParaRPr lang="es-EC" sz="1200"/>
          </a:p>
        </p:txBody>
      </p:sp>
      <p:sp>
        <p:nvSpPr>
          <p:cNvPr id="9256" name="30 CuadroTexto"/>
          <p:cNvSpPr txBox="1">
            <a:spLocks noChangeArrowheads="1"/>
          </p:cNvSpPr>
          <p:nvPr/>
        </p:nvSpPr>
        <p:spPr bwMode="auto">
          <a:xfrm>
            <a:off x="2643188" y="2727325"/>
            <a:ext cx="545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Campaña de colocación en la agenda por los derechos de la niñez en los programas de gobierno de los candidatos a la presidencia de la república.</a:t>
            </a:r>
            <a:endParaRPr lang="es-EC" sz="1200"/>
          </a:p>
          <a:p>
            <a:pPr algn="just"/>
            <a:endParaRPr lang="es-EC" sz="1200"/>
          </a:p>
        </p:txBody>
      </p:sp>
      <p:sp>
        <p:nvSpPr>
          <p:cNvPr id="9257" name="31 CuadroTexto"/>
          <p:cNvSpPr txBox="1">
            <a:spLocks noChangeArrowheads="1"/>
          </p:cNvSpPr>
          <p:nvPr/>
        </p:nvSpPr>
        <p:spPr bwMode="auto">
          <a:xfrm>
            <a:off x="2643188" y="3409950"/>
            <a:ext cx="5457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 dirty="0"/>
              <a:t>Desarrollo de material didáctico y programa de sensibilización a niños sobre el problema de la corrupción, cliente Comisión de Control Cívico de la corrupción</a:t>
            </a:r>
            <a:endParaRPr lang="es-EC" sz="1200" dirty="0"/>
          </a:p>
          <a:p>
            <a:pPr algn="just"/>
            <a:endParaRPr lang="es-EC" sz="1200" dirty="0"/>
          </a:p>
        </p:txBody>
      </p:sp>
      <p:sp>
        <p:nvSpPr>
          <p:cNvPr id="9258" name="32 CuadroTexto"/>
          <p:cNvSpPr txBox="1">
            <a:spLocks noChangeArrowheads="1"/>
          </p:cNvSpPr>
          <p:nvPr/>
        </p:nvSpPr>
        <p:spPr bwMode="auto">
          <a:xfrm>
            <a:off x="2643188" y="4246563"/>
            <a:ext cx="5457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/>
              <a:t>Estrategia y propuesta en marcha de  la promoción de la película ecuatoriana que tan lejos, la producción nacional que cambio la historia en el cine del ecuador, cliente, Corporación Ecuador para Largo.</a:t>
            </a:r>
            <a:endParaRPr lang="es-EC" sz="1200">
              <a:latin typeface="Arial Black" pitchFamily="34" charset="0"/>
            </a:endParaRPr>
          </a:p>
        </p:txBody>
      </p:sp>
      <p:sp>
        <p:nvSpPr>
          <p:cNvPr id="9259" name="32 CuadroTexto"/>
          <p:cNvSpPr txBox="1">
            <a:spLocks noChangeArrowheads="1"/>
          </p:cNvSpPr>
          <p:nvPr/>
        </p:nvSpPr>
        <p:spPr bwMode="auto">
          <a:xfrm>
            <a:off x="2662238" y="4989513"/>
            <a:ext cx="5457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/>
              <a:t>Campaña de sensibilización del sector privado, para recaudar donaciones sistemáticas para el cuidado animal en el zoológico de </a:t>
            </a:r>
            <a:r>
              <a:rPr lang="es-ES" sz="1200" dirty="0" smtClean="0"/>
              <a:t>Quito</a:t>
            </a:r>
            <a:r>
              <a:rPr lang="es-ES" sz="1200" dirty="0"/>
              <a:t>, cliente fundación zoológica de Quito.</a:t>
            </a:r>
            <a:endParaRPr lang="es-EC" sz="1200" dirty="0"/>
          </a:p>
          <a:p>
            <a:pPr algn="just"/>
            <a:endParaRPr lang="es-EC" sz="1200" dirty="0">
              <a:latin typeface="Arial Black" pitchFamily="34" charset="0"/>
            </a:endParaRPr>
          </a:p>
        </p:txBody>
      </p:sp>
      <p:sp>
        <p:nvSpPr>
          <p:cNvPr id="9260" name="32 CuadroTexto"/>
          <p:cNvSpPr txBox="1">
            <a:spLocks noChangeArrowheads="1"/>
          </p:cNvSpPr>
          <p:nvPr/>
        </p:nvSpPr>
        <p:spPr bwMode="auto">
          <a:xfrm>
            <a:off x="2632075" y="5727700"/>
            <a:ext cx="5456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Campaña de colocación de temas clave de la niñez, en agenda de los candidatos a presidente, cliente Consejo Nacional de la Niñez y la Adolescencia.</a:t>
            </a:r>
            <a:endParaRPr lang="es-EC" sz="1200"/>
          </a:p>
          <a:p>
            <a:pPr algn="just"/>
            <a:endParaRPr lang="es-EC" sz="120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COMUNICACIÓN DE RESULTADOS</a:t>
            </a:r>
          </a:p>
        </p:txBody>
      </p:sp>
      <p:pic>
        <p:nvPicPr>
          <p:cNvPr id="56323" name="Picture 2" descr="C:\Users\PC\AppData\Local\Microsoft\Windows\Temporary Internet Files\Content.IE5\OKUQSUYJ\MCj043395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lamada rectangular redondeada"/>
          <p:cNvSpPr/>
          <p:nvPr/>
        </p:nvSpPr>
        <p:spPr>
          <a:xfrm>
            <a:off x="785813" y="1285875"/>
            <a:ext cx="2928937" cy="1214438"/>
          </a:xfrm>
          <a:prstGeom prst="wedgeRoundRectCallou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  <a:latin typeface="Arial Black" pitchFamily="34" charset="0"/>
              </a:rPr>
              <a:t>Auditor comunica a funcionarios responsables de la entidad los hallazgos encontrados.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5572125" y="1143000"/>
            <a:ext cx="2928938" cy="1428750"/>
          </a:xfrm>
          <a:prstGeom prst="wedgeRoundRectCallou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1400" dirty="0">
                <a:solidFill>
                  <a:schemeClr val="tx1"/>
                </a:solidFill>
                <a:latin typeface="Arial Black" pitchFamily="34" charset="0"/>
              </a:rPr>
              <a:t>Fija plazo previo para presentar sus comentarios o aclaraciones debidamente documentadas.</a:t>
            </a:r>
          </a:p>
        </p:txBody>
      </p:sp>
      <p:pic>
        <p:nvPicPr>
          <p:cNvPr id="73731" name="Picture 3" descr="C:\Users\PC\AppData\Local\Microsoft\Windows\Temporary Internet Files\Content.IE5\OKUQSUYJ\MPj039931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1521925" cy="1014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7" name="8 CuadroTexto"/>
          <p:cNvSpPr txBox="1">
            <a:spLocks noChangeArrowheads="1"/>
          </p:cNvSpPr>
          <p:nvPr/>
        </p:nvSpPr>
        <p:spPr bwMode="auto">
          <a:xfrm>
            <a:off x="1714500" y="3786188"/>
            <a:ext cx="5929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400" dirty="0">
                <a:latin typeface="Arial Black" pitchFamily="34" charset="0"/>
              </a:rPr>
              <a:t>Una vez evaluada la información proporcionada y tan pronto reúna los elementos suficientes que evidencien las presuntas deficiencias o </a:t>
            </a:r>
            <a:r>
              <a:rPr lang="es-EC" sz="1400" dirty="0" smtClean="0">
                <a:latin typeface="Arial Black" pitchFamily="34" charset="0"/>
              </a:rPr>
              <a:t>irregularidades, el auditor jefe de equipo procederá a formular los hallazgos de auditoría.</a:t>
            </a:r>
            <a:endParaRPr lang="es-EC" sz="1400" dirty="0">
              <a:latin typeface="Arial Black" pitchFamily="34" charset="0"/>
            </a:endParaRPr>
          </a:p>
        </p:txBody>
      </p:sp>
      <p:sp>
        <p:nvSpPr>
          <p:cNvPr id="10" name="9 Cerrar llave"/>
          <p:cNvSpPr/>
          <p:nvPr/>
        </p:nvSpPr>
        <p:spPr>
          <a:xfrm rot="5400000">
            <a:off x="4429126" y="-714375"/>
            <a:ext cx="500062" cy="8358187"/>
          </a:xfrm>
          <a:prstGeom prst="rightBrac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500034" y="5357826"/>
            <a:ext cx="2428892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 smtClean="0">
                <a:latin typeface="Arial Black" pitchFamily="34" charset="0"/>
              </a:rPr>
              <a:t>Productos de la Comunicación de resultados.</a:t>
            </a:r>
            <a:endParaRPr lang="es-EC" sz="1600" dirty="0">
              <a:latin typeface="Arial Black" pitchFamily="34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000364" y="4929198"/>
            <a:ext cx="785818" cy="1714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428992" y="5072074"/>
            <a:ext cx="150019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 smtClean="0">
                <a:latin typeface="Arial Black" pitchFamily="34" charset="0"/>
              </a:rPr>
              <a:t>Para usuarios directos.</a:t>
            </a:r>
            <a:endParaRPr lang="es-EC" sz="1200" dirty="0">
              <a:latin typeface="Arial Black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428992" y="5929330"/>
            <a:ext cx="150019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 smtClean="0">
                <a:latin typeface="Arial Black" pitchFamily="34" charset="0"/>
              </a:rPr>
              <a:t>Para uso interno</a:t>
            </a:r>
            <a:endParaRPr lang="es-EC" sz="1200" dirty="0">
              <a:latin typeface="Arial Black" pitchFamily="34" charset="0"/>
            </a:endParaRPr>
          </a:p>
        </p:txBody>
      </p:sp>
      <p:cxnSp>
        <p:nvCxnSpPr>
          <p:cNvPr id="17" name="16 Conector recto de flecha"/>
          <p:cNvCxnSpPr>
            <a:stCxn id="13" idx="3"/>
          </p:cNvCxnSpPr>
          <p:nvPr/>
        </p:nvCxnSpPr>
        <p:spPr>
          <a:xfrm>
            <a:off x="4929190" y="52863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929190" y="614364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572132" y="5072074"/>
            <a:ext cx="314327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Arial Black" pitchFamily="34" charset="0"/>
              </a:rPr>
              <a:t>Los funcionarios encargados de la administración de la organización  sujeta a examen</a:t>
            </a:r>
            <a:endParaRPr lang="es-ES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43570" y="6000768"/>
            <a:ext cx="328614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 smtClean="0">
                <a:solidFill>
                  <a:schemeClr val="tx1"/>
                </a:solidFill>
                <a:latin typeface="Arial Black" pitchFamily="34" charset="0"/>
              </a:rPr>
              <a:t>Expediente o expedientes consolidados de papeles de trabajo, documentos para actualización del archivo permanente, Ejemplares del informe de auditoría para la unidad de auditoría</a:t>
            </a:r>
            <a:endParaRPr lang="es-ES" sz="11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SEGUIMIENTO Y MONITOREO</a:t>
            </a:r>
            <a:endParaRPr lang="es-EC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4 Imagen" descr="fe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357694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2" name="5 CuadroTexto"/>
          <p:cNvSpPr txBox="1">
            <a:spLocks noChangeArrowheads="1"/>
          </p:cNvSpPr>
          <p:nvPr/>
        </p:nvSpPr>
        <p:spPr bwMode="auto">
          <a:xfrm>
            <a:off x="500063" y="1428750"/>
            <a:ext cx="5929312" cy="227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 Black" pitchFamily="34" charset="0"/>
              </a:rPr>
              <a:t>Los resultados de la auditoría deben sujetarse a un estricto seguimiento, ya que esto no solo permite corregir las fallas y superar obstáculos sino evitar su recurrencia. Además en este caso, se contribuye en un cambio estratégico para la empresa.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8373" name="6 CuadroTexto"/>
          <p:cNvSpPr txBox="1">
            <a:spLocks noChangeArrowheads="1"/>
          </p:cNvSpPr>
          <p:nvPr/>
        </p:nvSpPr>
        <p:spPr bwMode="auto">
          <a:xfrm>
            <a:off x="3143250" y="4357688"/>
            <a:ext cx="5715000" cy="19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 Black" pitchFamily="34" charset="0"/>
              </a:rPr>
              <a:t>Es importante definir prioridades y preparar un programa para guiar las acciones, teniendo en cuenta los resultados obtenidos y las recomendaciones formuladas.</a:t>
            </a:r>
          </a:p>
          <a:p>
            <a:pPr algn="just">
              <a:lnSpc>
                <a:spcPct val="150000"/>
              </a:lnSpc>
            </a:pPr>
            <a:endParaRPr lang="es-EC" dirty="0">
              <a:latin typeface="Arial Black" pitchFamily="34" charset="0"/>
            </a:endParaRPr>
          </a:p>
        </p:txBody>
      </p:sp>
      <p:pic>
        <p:nvPicPr>
          <p:cNvPr id="74753" name="Picture 1" descr="C:\Users\PC\AppData\Local\Microsoft\Windows\Temporary Internet Files\Content.IE5\1SKMKVHJ\MPj04003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235745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42910" y="28572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CAPÍTULO V</a:t>
            </a:r>
            <a:br>
              <a:rPr kumimoji="0" lang="es-EC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EJERCICIO PRÁCTICO</a:t>
            </a: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785786" y="1214422"/>
            <a:ext cx="7858180" cy="11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AUDITORÍA DE GESTIÓN A LOS PROCESOS: RECURSOS HUMANOS, CARTERA,PROVEEDORES E INVESTIGACIÓN EN LA EMPRESA KOMITÉ ROQUE ITURRALDE CÍA LTDA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000100" y="2571744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1428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CAPÍTULO VI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00063" y="785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CONCLUSIONES</a:t>
            </a:r>
            <a:endParaRPr lang="es-EC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2000240"/>
            <a:ext cx="800105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C" dirty="0" smtClean="0"/>
              <a:t>Al no ejecutar una Auditoría de Gestión se desconoce el nivel de eficiencia, efectividad, economía, ética y </a:t>
            </a:r>
            <a:r>
              <a:rPr lang="es-EC" dirty="0" smtClean="0"/>
              <a:t>ecología.</a:t>
            </a: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 smtClean="0"/>
              <a:t>Las empresas de publicidad al no difundir  la Planificación Estratégica al personal, genera desconocimiento de las metas, políticas, estrategias, misión o </a:t>
            </a:r>
            <a:r>
              <a:rPr lang="es-EC" dirty="0" smtClean="0"/>
              <a:t>visión</a:t>
            </a:r>
            <a:r>
              <a:rPr lang="es-EC" dirty="0" smtClean="0"/>
              <a:t>.</a:t>
            </a:r>
            <a:r>
              <a:rPr lang="es-EC" dirty="0" smtClean="0"/>
              <a:t> </a:t>
            </a: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 smtClean="0"/>
              <a:t>La falta de aplicación de Indicadores de Gestión no permite conocer el nivel de Planeación, Organización, Dirección, Control, Eficacia, Eficiencia y </a:t>
            </a:r>
            <a:r>
              <a:rPr lang="es-EC" dirty="0" smtClean="0"/>
              <a:t>Calidad</a:t>
            </a:r>
            <a:r>
              <a:rPr lang="es-EC" dirty="0" smtClean="0"/>
              <a:t> </a:t>
            </a:r>
            <a:r>
              <a:rPr lang="es-EC" dirty="0" smtClean="0"/>
              <a:t>en las operaciones y procesos que ejecuta la empresa.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Al no realizar evaluaciones de desempeño al personal,  se desconoce sus falencias, disminuye su eficiencia y no permite aplicar las medidas correctivas a tiempo.</a:t>
            </a:r>
            <a:endParaRPr lang="es-ES" dirty="0" smtClean="0"/>
          </a:p>
          <a:p>
            <a:pPr lvl="0"/>
            <a:r>
              <a:rPr lang="es-EC" dirty="0" smtClean="0"/>
              <a:t> </a:t>
            </a:r>
            <a:endParaRPr lang="es-ES" dirty="0" smtClean="0"/>
          </a:p>
          <a:p>
            <a:pPr algn="just">
              <a:defRPr/>
            </a:pPr>
            <a:r>
              <a:rPr lang="es-ES" sz="2000" dirty="0"/>
              <a:t> </a:t>
            </a:r>
            <a:endParaRPr lang="es-EC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596" y="14285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CAPÍTULO VI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28596" y="6429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CONCLUSIONES</a:t>
            </a:r>
            <a:endParaRPr lang="es-EC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1714488"/>
            <a:ext cx="8001056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es-EC" dirty="0" smtClean="0"/>
              <a:t>El incumplimiento del Plan Anual de Capacitación, genera que el personal esté desactualizado en temas laborales, tecnológicos y </a:t>
            </a:r>
            <a:r>
              <a:rPr lang="es-EC" dirty="0" smtClean="0"/>
              <a:t>humanos.  </a:t>
            </a:r>
            <a:endParaRPr lang="es-ES" dirty="0" smtClean="0"/>
          </a:p>
          <a:p>
            <a:pPr marL="342900" lvl="0" indent="-342900" algn="just">
              <a:buFont typeface="+mj-lt"/>
              <a:buAutoNum type="arabicPeriod" startAt="5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C" dirty="0" smtClean="0"/>
              <a:t>La falta de estudios, análisis de mercado, aplicación tecnológica, personal capacitado y primordialmente </a:t>
            </a:r>
            <a:r>
              <a:rPr lang="es-EC" dirty="0" smtClean="0"/>
              <a:t>investigación.</a:t>
            </a:r>
            <a:endParaRPr lang="es-ES" dirty="0" smtClean="0"/>
          </a:p>
          <a:p>
            <a:pPr marL="342900" lvl="0" indent="-342900" algn="just">
              <a:buFont typeface="+mj-lt"/>
              <a:buAutoNum type="arabicPeriod" startAt="5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C" dirty="0" smtClean="0"/>
              <a:t>Al finalizar la Auditoría de Gestión, se logró cumplir con los objetivos planteados en el Plan de Tesis, se establecieron recomendaciones dirigidas a la empresa que permitirán mejorar sus procesos, minimizar riesgos y optimizar recursos.  </a:t>
            </a:r>
            <a:endParaRPr lang="es-EC" dirty="0" smtClean="0"/>
          </a:p>
          <a:p>
            <a:pPr marL="342900" lvl="0" indent="-342900" algn="just">
              <a:buFont typeface="+mj-lt"/>
              <a:buAutoNum type="arabicPeriod" startAt="5"/>
            </a:pPr>
            <a:endParaRPr lang="es-ES" dirty="0" smtClean="0"/>
          </a:p>
          <a:p>
            <a:pPr marL="342900" indent="-342900" algn="just"/>
            <a:r>
              <a:rPr lang="es-EC" dirty="0" smtClean="0"/>
              <a:t>8. La presente tesis tiene como objetivo servir de guía a estudiantes, profesionales  y a personas que tengan interés en el tema y necesiten apoyo para su investigación.  </a:t>
            </a:r>
            <a:endParaRPr lang="es-ES" dirty="0" smtClean="0"/>
          </a:p>
          <a:p>
            <a:pPr marL="342900" lvl="0" indent="-342900" algn="just">
              <a:buFont typeface="+mj-lt"/>
              <a:buAutoNum type="arabicPeriod" startAt="5"/>
            </a:pPr>
            <a:endParaRPr lang="es-ES" dirty="0" smtClean="0"/>
          </a:p>
          <a:p>
            <a:pPr algn="just">
              <a:defRPr/>
            </a:pPr>
            <a:endParaRPr lang="es-ES_tradn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defRPr/>
            </a:pPr>
            <a:endParaRPr lang="es-ES_tradn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CAPÍTULO VI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00063" y="10001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RECOMENDACIONES</a:t>
            </a:r>
            <a:endParaRPr lang="es-EC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6804" name="5 CuadroTexto"/>
          <p:cNvSpPr txBox="1">
            <a:spLocks noChangeArrowheads="1"/>
          </p:cNvSpPr>
          <p:nvPr/>
        </p:nvSpPr>
        <p:spPr bwMode="auto">
          <a:xfrm>
            <a:off x="642910" y="2571745"/>
            <a:ext cx="8001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 smtClean="0"/>
              <a:t>Realizar Auditorías de Gestión </a:t>
            </a:r>
            <a:r>
              <a:rPr lang="es-ES" dirty="0" smtClean="0"/>
              <a:t>periódicamente</a:t>
            </a:r>
            <a:r>
              <a:rPr lang="es-ES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 smtClean="0"/>
              <a:t>La </a:t>
            </a:r>
            <a:r>
              <a:rPr lang="es-EC" dirty="0" smtClean="0"/>
              <a:t>difusión de la Planificación Estratégica al personal de la </a:t>
            </a:r>
            <a:r>
              <a:rPr lang="es-EC" dirty="0" smtClean="0"/>
              <a:t>empresa.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 smtClean="0"/>
              <a:t>Se debe diseñar y aplicar Indicadores de </a:t>
            </a:r>
            <a:r>
              <a:rPr lang="es-EC" dirty="0" smtClean="0"/>
              <a:t>Gestión</a:t>
            </a:r>
            <a:r>
              <a:rPr lang="es-EC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dirty="0" smtClean="0"/>
          </a:p>
          <a:p>
            <a:pPr marL="342900" lvl="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Realizar periódicamente evaluaciones de </a:t>
            </a:r>
            <a:r>
              <a:rPr lang="es-EC" dirty="0" smtClean="0"/>
              <a:t>desempeño.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Las empresas deben cumplir con el Plan Anual de </a:t>
            </a:r>
            <a:r>
              <a:rPr lang="es-EC" dirty="0" smtClean="0"/>
              <a:t>Capacitaciones.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dirty="0" smtClean="0"/>
          </a:p>
          <a:p>
            <a:pPr marL="342900" lvl="0" indent="-342900" algn="just">
              <a:buFont typeface="+mj-lt"/>
              <a:buAutoNum type="arabicPeriod"/>
            </a:pPr>
            <a:endParaRPr lang="es-ES" dirty="0" smtClean="0"/>
          </a:p>
          <a:p>
            <a:r>
              <a:rPr lang="es-EC" dirty="0" smtClean="0"/>
              <a:t> </a:t>
            </a:r>
            <a:endParaRPr lang="es-ES" dirty="0" smtClean="0"/>
          </a:p>
          <a:p>
            <a:pPr algn="just"/>
            <a:r>
              <a:rPr lang="es-EC" sz="2000" dirty="0"/>
              <a:t> </a:t>
            </a:r>
          </a:p>
          <a:p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28625" y="3571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CAPÍTULO VI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10001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C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s-EC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RECOMENDACIONES</a:t>
            </a:r>
            <a:endParaRPr lang="es-EC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2143116"/>
            <a:ext cx="8001056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 algn="just"/>
            <a:endParaRPr lang="es-EC" dirty="0" smtClean="0"/>
          </a:p>
          <a:p>
            <a:pPr marL="342900" lvl="0" indent="-342900" algn="just">
              <a:buAutoNum type="arabicPeriod" startAt="6"/>
            </a:pPr>
            <a:r>
              <a:rPr lang="es-EC" dirty="0" smtClean="0"/>
              <a:t>Los </a:t>
            </a:r>
            <a:r>
              <a:rPr lang="es-EC" dirty="0" smtClean="0"/>
              <a:t>estudios, el análisis del mercado, la tecnología, la investigación, son factores fundamentales que deben ser desarrollados por una empresa en el sector de la </a:t>
            </a:r>
            <a:r>
              <a:rPr lang="es-EC" dirty="0" smtClean="0"/>
              <a:t>publicidad.</a:t>
            </a:r>
          </a:p>
          <a:p>
            <a:pPr marL="342900" lvl="0" indent="-342900" algn="just"/>
            <a:endParaRPr lang="es-EC" dirty="0" smtClean="0"/>
          </a:p>
          <a:p>
            <a:pPr marL="342900" lvl="0" indent="-342900" algn="just"/>
            <a:r>
              <a:rPr lang="es-EC" dirty="0" smtClean="0"/>
              <a:t> </a:t>
            </a:r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C" dirty="0" smtClean="0"/>
              <a:t>Todos </a:t>
            </a:r>
            <a:r>
              <a:rPr lang="es-EC" dirty="0" smtClean="0"/>
              <a:t>los profesionales y futuros profesionales de la carrera de Ingeniería en Finanzas y Auditoría deben actualizarse </a:t>
            </a:r>
            <a:r>
              <a:rPr lang="es-EC" dirty="0" smtClean="0"/>
              <a:t>constantemente.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es-EC" dirty="0" smtClean="0"/>
          </a:p>
          <a:p>
            <a:pPr marL="342900" lvl="0" indent="-342900" algn="just">
              <a:buFont typeface="+mj-lt"/>
              <a:buAutoNum type="arabicPeriod" startAt="7"/>
            </a:pPr>
            <a:endParaRPr lang="es-EC" dirty="0" smtClean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es-EC" dirty="0" smtClean="0"/>
              <a:t>Utilizar </a:t>
            </a:r>
            <a:r>
              <a:rPr lang="es-EC" dirty="0" smtClean="0"/>
              <a:t>esta tesis como fuente de información relacionada a temas de </a:t>
            </a:r>
            <a:r>
              <a:rPr lang="es-EC" dirty="0" smtClean="0"/>
              <a:t>Auditoría.</a:t>
            </a:r>
            <a:endParaRPr lang="es-ES" dirty="0" smtClean="0"/>
          </a:p>
          <a:p>
            <a:pPr lvl="0"/>
            <a:endParaRPr lang="es-EC" sz="2000" dirty="0" smtClean="0"/>
          </a:p>
          <a:p>
            <a:pPr lvl="0"/>
            <a:endParaRPr lang="es-ES" sz="2000" dirty="0" smtClean="0"/>
          </a:p>
          <a:p>
            <a:pPr algn="just">
              <a:defRPr/>
            </a:pPr>
            <a:endParaRPr lang="es-ES_tradn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defRPr/>
            </a:pPr>
            <a:endParaRPr lang="es-ES_tradn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1 Imagen" descr="graciasWH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500563"/>
            <a:ext cx="23574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714348" y="285728"/>
            <a:ext cx="757242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aspectos generales</a:t>
            </a:r>
          </a:p>
          <a:p>
            <a:pPr algn="ctr">
              <a:defRPr/>
            </a:pPr>
            <a:endParaRPr lang="es-EC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Reseña histórica</a:t>
            </a:r>
          </a:p>
          <a:p>
            <a:pPr algn="ctr">
              <a:defRPr/>
            </a:pPr>
            <a:endParaRPr lang="es-EC" sz="2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es-EC" sz="2400" dirty="0"/>
          </a:p>
        </p:txBody>
      </p:sp>
      <p:sp>
        <p:nvSpPr>
          <p:cNvPr id="8" name="7 Elipse"/>
          <p:cNvSpPr/>
          <p:nvPr/>
        </p:nvSpPr>
        <p:spPr>
          <a:xfrm>
            <a:off x="571472" y="2143116"/>
            <a:ext cx="1071570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2007</a:t>
            </a:r>
          </a:p>
        </p:txBody>
      </p:sp>
      <p:sp>
        <p:nvSpPr>
          <p:cNvPr id="11" name="10 Elipse"/>
          <p:cNvSpPr/>
          <p:nvPr/>
        </p:nvSpPr>
        <p:spPr>
          <a:xfrm>
            <a:off x="197314" y="5781840"/>
            <a:ext cx="2214578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latin typeface="Arial Black" pitchFamily="34" charset="0"/>
              </a:rPr>
              <a:t>Actualidad</a:t>
            </a:r>
          </a:p>
        </p:txBody>
      </p:sp>
      <p:sp>
        <p:nvSpPr>
          <p:cNvPr id="14" name="13 Elipse"/>
          <p:cNvSpPr/>
          <p:nvPr/>
        </p:nvSpPr>
        <p:spPr>
          <a:xfrm>
            <a:off x="571472" y="2928934"/>
            <a:ext cx="1071570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2008</a:t>
            </a:r>
          </a:p>
        </p:txBody>
      </p:sp>
      <p:sp>
        <p:nvSpPr>
          <p:cNvPr id="16" name="15 Elipse"/>
          <p:cNvSpPr/>
          <p:nvPr/>
        </p:nvSpPr>
        <p:spPr>
          <a:xfrm>
            <a:off x="571472" y="4429132"/>
            <a:ext cx="1071570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2008</a:t>
            </a:r>
          </a:p>
        </p:txBody>
      </p:sp>
      <p:sp>
        <p:nvSpPr>
          <p:cNvPr id="19" name="18 Elipse"/>
          <p:cNvSpPr/>
          <p:nvPr/>
        </p:nvSpPr>
        <p:spPr>
          <a:xfrm>
            <a:off x="571472" y="3643314"/>
            <a:ext cx="1071570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2008</a:t>
            </a:r>
          </a:p>
        </p:txBody>
      </p:sp>
      <p:sp>
        <p:nvSpPr>
          <p:cNvPr id="20" name="19 Elipse"/>
          <p:cNvSpPr/>
          <p:nvPr/>
        </p:nvSpPr>
        <p:spPr>
          <a:xfrm>
            <a:off x="571472" y="5072074"/>
            <a:ext cx="1071570" cy="4286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/>
              <a:t>2008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2000232" y="2143116"/>
            <a:ext cx="428628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23 Flecha derecha"/>
          <p:cNvSpPr/>
          <p:nvPr/>
        </p:nvSpPr>
        <p:spPr>
          <a:xfrm>
            <a:off x="2000232" y="2928934"/>
            <a:ext cx="42862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Flecha derecha"/>
          <p:cNvSpPr/>
          <p:nvPr/>
        </p:nvSpPr>
        <p:spPr>
          <a:xfrm>
            <a:off x="2000232" y="3643314"/>
            <a:ext cx="428628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25 Flecha derecha"/>
          <p:cNvSpPr/>
          <p:nvPr/>
        </p:nvSpPr>
        <p:spPr>
          <a:xfrm>
            <a:off x="2000232" y="4429132"/>
            <a:ext cx="428628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2000232" y="5072074"/>
            <a:ext cx="428628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773402" y="5924716"/>
            <a:ext cx="42862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279" name="29 CuadroTexto"/>
          <p:cNvSpPr txBox="1">
            <a:spLocks noChangeArrowheads="1"/>
          </p:cNvSpPr>
          <p:nvPr/>
        </p:nvSpPr>
        <p:spPr bwMode="auto">
          <a:xfrm>
            <a:off x="2643188" y="1998663"/>
            <a:ext cx="564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Lanzamiento del libro y programa de introducción a las escuelas, cliente Fundación El Comercio</a:t>
            </a:r>
            <a:endParaRPr lang="es-EC" sz="1200"/>
          </a:p>
          <a:p>
            <a:pPr algn="just"/>
            <a:endParaRPr lang="es-EC" sz="1200"/>
          </a:p>
        </p:txBody>
      </p:sp>
      <p:sp>
        <p:nvSpPr>
          <p:cNvPr id="10280" name="30 CuadroTexto"/>
          <p:cNvSpPr txBox="1">
            <a:spLocks noChangeArrowheads="1"/>
          </p:cNvSpPr>
          <p:nvPr/>
        </p:nvSpPr>
        <p:spPr bwMode="auto">
          <a:xfrm>
            <a:off x="2643188" y="2819400"/>
            <a:ext cx="5643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Promoción para el libro afrodisiaco de los autores Fernando Espinosa y Jorge Vinueza, cliente Espinosa-Vinueza.</a:t>
            </a:r>
            <a:endParaRPr lang="es-EC" sz="1200"/>
          </a:p>
          <a:p>
            <a:pPr algn="just"/>
            <a:endParaRPr lang="es-EC" sz="1200"/>
          </a:p>
        </p:txBody>
      </p:sp>
      <p:sp>
        <p:nvSpPr>
          <p:cNvPr id="10281" name="31 CuadroTexto"/>
          <p:cNvSpPr txBox="1">
            <a:spLocks noChangeArrowheads="1"/>
          </p:cNvSpPr>
          <p:nvPr/>
        </p:nvSpPr>
        <p:spPr bwMode="auto">
          <a:xfrm>
            <a:off x="2643188" y="3533775"/>
            <a:ext cx="5643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Campaña de colocación de la agenda de género, en la consideración de la Asamblea constituyente, cliente UNFFA.</a:t>
            </a:r>
            <a:endParaRPr lang="es-EC" sz="1200"/>
          </a:p>
          <a:p>
            <a:pPr algn="just"/>
            <a:endParaRPr lang="es-EC" sz="1200"/>
          </a:p>
        </p:txBody>
      </p:sp>
      <p:sp>
        <p:nvSpPr>
          <p:cNvPr id="10282" name="32 CuadroTexto"/>
          <p:cNvSpPr txBox="1">
            <a:spLocks noChangeArrowheads="1"/>
          </p:cNvSpPr>
          <p:nvPr/>
        </p:nvSpPr>
        <p:spPr bwMode="auto">
          <a:xfrm>
            <a:off x="2678113" y="4468813"/>
            <a:ext cx="5314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200"/>
              <a:t>Estrategia de posicionamiento con plaza de las Américas.</a:t>
            </a:r>
            <a:endParaRPr lang="es-EC" sz="1200"/>
          </a:p>
        </p:txBody>
      </p:sp>
      <p:sp>
        <p:nvSpPr>
          <p:cNvPr id="10283" name="32 CuadroTexto"/>
          <p:cNvSpPr txBox="1">
            <a:spLocks noChangeArrowheads="1"/>
          </p:cNvSpPr>
          <p:nvPr/>
        </p:nvSpPr>
        <p:spPr bwMode="auto">
          <a:xfrm>
            <a:off x="2708275" y="5111750"/>
            <a:ext cx="5313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1200" dirty="0"/>
              <a:t>Recuperación de la imagen con el Unibanco.</a:t>
            </a:r>
            <a:endParaRPr lang="es-EC" sz="1200" dirty="0"/>
          </a:p>
        </p:txBody>
      </p:sp>
      <p:sp>
        <p:nvSpPr>
          <p:cNvPr id="10284" name="1 CuadroTexto"/>
          <p:cNvSpPr txBox="1">
            <a:spLocks noChangeArrowheads="1"/>
          </p:cNvSpPr>
          <p:nvPr/>
        </p:nvSpPr>
        <p:spPr bwMode="auto">
          <a:xfrm>
            <a:off x="3390900" y="5668963"/>
            <a:ext cx="4895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200" dirty="0"/>
              <a:t>Actualmente cuentan con un proyecto piloto denominado Quito Lee, dirigido a los niños de la cuidad con el objetivo de incentivar la lectura, apoyar la cultura y el desarrollo urbano, el convenio culmina en Julio del 2011.</a:t>
            </a:r>
          </a:p>
          <a:p>
            <a:endParaRPr lang="es-EC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3568" y="620688"/>
            <a:ext cx="8001056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Organigrama estructural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Komité roque iturralde cía. Ltda.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entury Schoolbook" pitchFamily="18" charset="0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1269" name="3 Objeto"/>
          <p:cNvGraphicFramePr>
            <a:graphicFrameLocks noChangeAspect="1"/>
          </p:cNvGraphicFramePr>
          <p:nvPr/>
        </p:nvGraphicFramePr>
        <p:xfrm>
          <a:off x="685800" y="2276475"/>
          <a:ext cx="8105775" cy="3676650"/>
        </p:xfrm>
        <a:graphic>
          <a:graphicData uri="http://schemas.openxmlformats.org/presentationml/2006/ole">
            <p:oleObj spid="_x0000_s11269" r:id="rId3" imgW="5513081" imgH="4049004" progId="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entury Schoolbook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38200" y="332656"/>
            <a:ext cx="7467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Organigrama funcional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Komité roque iturralde cía. Ltda.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2293" name="2 Objeto"/>
          <p:cNvGraphicFramePr>
            <a:graphicFrameLocks noChangeAspect="1"/>
          </p:cNvGraphicFramePr>
          <p:nvPr/>
        </p:nvGraphicFramePr>
        <p:xfrm>
          <a:off x="179388" y="1700213"/>
          <a:ext cx="8785225" cy="5041900"/>
        </p:xfrm>
        <a:graphic>
          <a:graphicData uri="http://schemas.openxmlformats.org/presentationml/2006/ole">
            <p:oleObj spid="_x0000_s12293" r:id="rId3" imgW="10399337" imgH="7511172" progId="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entury Schoolbook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2910" y="571480"/>
            <a:ext cx="7817522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Organigrama personal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C" sz="2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Komité roque iturralde cía. Ltda.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3318" name="5 Objeto"/>
          <p:cNvGraphicFramePr>
            <a:graphicFrameLocks noChangeAspect="1"/>
          </p:cNvGraphicFramePr>
          <p:nvPr/>
        </p:nvGraphicFramePr>
        <p:xfrm>
          <a:off x="422275" y="2060575"/>
          <a:ext cx="8258175" cy="4176713"/>
        </p:xfrm>
        <a:graphic>
          <a:graphicData uri="http://schemas.openxmlformats.org/presentationml/2006/ole">
            <p:oleObj spid="_x0000_s13318" r:id="rId3" imgW="9779148" imgH="5675084" progId="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5289</TotalTime>
  <Words>4632</Words>
  <Application>Microsoft Office PowerPoint</Application>
  <PresentationFormat>Presentación en pantalla (4:3)</PresentationFormat>
  <Paragraphs>903</Paragraphs>
  <Slides>57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Flujo</vt:lpstr>
      <vt:lpstr>Diapositiva 1</vt:lpstr>
      <vt:lpstr>CapÍtulo i aspectos generales ANTECEDENTES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</vt:lpstr>
      <vt:lpstr> </vt:lpstr>
      <vt:lpstr>  DESCRIPCIÓN DE LOS PROCESOS  ÁREA DE PROVEEDORES</vt:lpstr>
      <vt:lpstr>Diapositiva 18</vt:lpstr>
      <vt:lpstr>ANÁLISIS EXTERNO  INFLUENCIAS MACROECÓNOMICAS</vt:lpstr>
      <vt:lpstr>Diapositiva 20</vt:lpstr>
      <vt:lpstr>PROVEEDORES</vt:lpstr>
      <vt:lpstr>COMPETENCIA</vt:lpstr>
      <vt:lpstr>PRECIO</vt:lpstr>
      <vt:lpstr>CAPÍTULO IV METODOLOGIA PARA LA AUDITORÍA DE GESTIÓN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</vt:vector>
  </TitlesOfParts>
  <Company>CYBERNET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EMBARAZO MULTIPLE</dc:title>
  <dc:creator>PAOLA-LARA</dc:creator>
  <cp:lastModifiedBy> </cp:lastModifiedBy>
  <cp:revision>396</cp:revision>
  <dcterms:created xsi:type="dcterms:W3CDTF">2008-05-27T03:34:36Z</dcterms:created>
  <dcterms:modified xsi:type="dcterms:W3CDTF">2012-10-02T17:54:25Z</dcterms:modified>
</cp:coreProperties>
</file>