
<file path=[Content_Types].xml><?xml version="1.0" encoding="utf-8"?>
<Types xmlns="http://schemas.openxmlformats.org/package/2006/content-types">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rawings/legacyDiagramText8.bin" ContentType="application/vnd.ms-office.legacyDiagramText"/>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rawings/legacyDiagramText12.bin" ContentType="application/vnd.ms-office.legacyDiagramText"/>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rawings/legacyDiagramText4.bin" ContentType="application/vnd.ms-office.legacyDiagramText"/>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rawings/legacyDiagramText9.bin" ContentType="application/vnd.ms-office.legacyDiagramText"/>
  <Override PartName="/ppt/drawings/legacyDiagramText13.bin" ContentType="application/vnd.ms-office.legacyDiagramText"/>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rawing8.xml" ContentType="application/vnd.ms-office.drawingml.diagramDrawing+xml"/>
  <Override PartName="/ppt/drawings/legacyDiagramText5.bin" ContentType="application/vnd.ms-office.legacyDiagramText"/>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rawings/legacyDiagramText1.bin" ContentType="application/vnd.ms-office.legacyDiagramText"/>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rawings/legacyDiagramText14.bin" ContentType="application/vnd.ms-office.legacyDiagramText"/>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rawings/legacyDiagramText6.bin" ContentType="application/vnd.ms-office.legacyDiagramText"/>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rawings/legacyDiagramText10.bin" ContentType="application/vnd.ms-office.legacyDiagramText"/>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rawings/legacyDiagramText2.bin" ContentType="application/vnd.ms-office.legacyDiagramText"/>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rawings/legacyDiagramText15.bin" ContentType="application/vnd.ms-office.legacyDiagramText"/>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rawings/legacyDiagramText7.bin" ContentType="application/vnd.ms-office.legacyDiagramText"/>
  <Override PartName="/ppt/drawings/legacyDiagramText11.bin" ContentType="application/vnd.ms-office.legacyDiagramText"/>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rawing6.xml" ContentType="application/vnd.ms-office.drawingml.diagramDrawing+xml"/>
  <Override PartName="/ppt/diagrams/drawing20.xml" ContentType="application/vnd.ms-office.drawingml.diagramDrawing+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diagrams/data1.xml" ContentType="application/vnd.openxmlformats-officedocument.drawingml.diagramData+xml"/>
  <Override PartName="/ppt/drawings/legacyDiagramText3.bin" ContentType="application/vnd.ms-office.legacyDiagramText"/>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8" r:id="rId2"/>
    <p:sldId id="261" r:id="rId3"/>
    <p:sldId id="259" r:id="rId4"/>
    <p:sldId id="262" r:id="rId5"/>
    <p:sldId id="263" r:id="rId6"/>
    <p:sldId id="264" r:id="rId7"/>
    <p:sldId id="318" r:id="rId8"/>
    <p:sldId id="265"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51" r:id="rId31"/>
    <p:sldId id="341" r:id="rId32"/>
    <p:sldId id="342" r:id="rId33"/>
    <p:sldId id="343" r:id="rId34"/>
    <p:sldId id="344" r:id="rId35"/>
    <p:sldId id="345" r:id="rId36"/>
    <p:sldId id="346" r:id="rId37"/>
    <p:sldId id="347" r:id="rId38"/>
    <p:sldId id="348" r:id="rId39"/>
    <p:sldId id="349" r:id="rId40"/>
    <p:sldId id="350" r:id="rId41"/>
    <p:sldId id="352" r:id="rId42"/>
    <p:sldId id="353" r:id="rId43"/>
    <p:sldId id="354" r:id="rId44"/>
    <p:sldId id="355" r:id="rId4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CC0000"/>
    <a:srgbClr val="336600"/>
    <a:srgbClr val="FFFFCC"/>
    <a:srgbClr val="AAC6B5"/>
    <a:srgbClr val="9EB78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0" autoAdjust="0"/>
    <p:restoredTop sz="94660"/>
  </p:normalViewPr>
  <p:slideViewPr>
    <p:cSldViewPr>
      <p:cViewPr>
        <p:scale>
          <a:sx n="75" d="100"/>
          <a:sy n="75" d="100"/>
        </p:scale>
        <p:origin x="-1404"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06/relationships/legacyDocTextInfo" Target="legacyDocTextInfo.bin"/></Relationships>
</file>

<file path=ppt/diagrams/_rels/data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jpeg"/></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C05D3B-2D0B-48A4-846D-5955AB950BCB}" type="doc">
      <dgm:prSet loTypeId="urn:microsoft.com/office/officeart/2005/8/layout/arrow2" loCatId="process" qsTypeId="urn:microsoft.com/office/officeart/2005/8/quickstyle/simple1" qsCatId="simple" csTypeId="urn:microsoft.com/office/officeart/2005/8/colors/accent6_3" csCatId="accent6" phldr="1"/>
      <dgm:spPr/>
    </dgm:pt>
    <dgm:pt modelId="{8BC684DE-CE77-4C3C-856F-E495C38DA1C2}">
      <dgm:prSet phldrT="[Texto]" custT="1"/>
      <dgm:spPr/>
      <dgm:t>
        <a:bodyPr/>
        <a:lstStyle/>
        <a:p>
          <a:r>
            <a:rPr lang="es-EC" sz="2400" noProof="0" dirty="0" smtClean="0"/>
            <a:t>Antecedentes</a:t>
          </a:r>
          <a:endParaRPr lang="es-EC" sz="2400" noProof="0" dirty="0"/>
        </a:p>
      </dgm:t>
    </dgm:pt>
    <dgm:pt modelId="{599D8167-4E88-4988-9399-F0DB88D38227}" type="parTrans" cxnId="{0AABEC4F-B012-4D60-9976-03E1581C6D6A}">
      <dgm:prSet/>
      <dgm:spPr/>
      <dgm:t>
        <a:bodyPr/>
        <a:lstStyle/>
        <a:p>
          <a:endParaRPr lang="en-US"/>
        </a:p>
      </dgm:t>
    </dgm:pt>
    <dgm:pt modelId="{8E0A16A7-5F13-4362-88C9-C2079C6960E0}" type="sibTrans" cxnId="{0AABEC4F-B012-4D60-9976-03E1581C6D6A}">
      <dgm:prSet/>
      <dgm:spPr/>
      <dgm:t>
        <a:bodyPr/>
        <a:lstStyle/>
        <a:p>
          <a:endParaRPr lang="en-US"/>
        </a:p>
      </dgm:t>
    </dgm:pt>
    <dgm:pt modelId="{3ED205D1-8159-4A88-ADB1-496D7EB93DC8}">
      <dgm:prSet phldrT="[Texto]" custT="1"/>
      <dgm:spPr/>
      <dgm:t>
        <a:bodyPr/>
        <a:lstStyle/>
        <a:p>
          <a:r>
            <a:rPr lang="en-US" sz="2400" dirty="0" smtClean="0"/>
            <a:t>Base Legal</a:t>
          </a:r>
          <a:endParaRPr lang="en-US" sz="2400" dirty="0"/>
        </a:p>
      </dgm:t>
    </dgm:pt>
    <dgm:pt modelId="{1BAFC4EB-7081-4B73-A3B1-87299F483A82}" type="parTrans" cxnId="{048DC93E-B526-4755-A2D5-726328C9E74F}">
      <dgm:prSet/>
      <dgm:spPr/>
      <dgm:t>
        <a:bodyPr/>
        <a:lstStyle/>
        <a:p>
          <a:endParaRPr lang="en-US"/>
        </a:p>
      </dgm:t>
    </dgm:pt>
    <dgm:pt modelId="{24BEA0A7-01A9-48C4-B575-7971F64B0698}" type="sibTrans" cxnId="{048DC93E-B526-4755-A2D5-726328C9E74F}">
      <dgm:prSet/>
      <dgm:spPr/>
      <dgm:t>
        <a:bodyPr/>
        <a:lstStyle/>
        <a:p>
          <a:endParaRPr lang="en-US"/>
        </a:p>
      </dgm:t>
    </dgm:pt>
    <dgm:pt modelId="{54B09CC7-D0AD-4FB2-A08F-15E22569E093}">
      <dgm:prSet phldrT="[Texto]" custT="1"/>
      <dgm:spPr/>
      <dgm:t>
        <a:bodyPr/>
        <a:lstStyle/>
        <a:p>
          <a:r>
            <a:rPr lang="es-EC" sz="2400" noProof="0" dirty="0" smtClean="0"/>
            <a:t>Objetivos</a:t>
          </a:r>
          <a:endParaRPr lang="es-EC" sz="2400" noProof="0" dirty="0"/>
        </a:p>
      </dgm:t>
    </dgm:pt>
    <dgm:pt modelId="{319B86B9-39AD-4D39-B7DA-7D56D3BF3B07}" type="parTrans" cxnId="{34F7A01B-7545-40D1-9E46-A1F2F347DAD9}">
      <dgm:prSet/>
      <dgm:spPr/>
      <dgm:t>
        <a:bodyPr/>
        <a:lstStyle/>
        <a:p>
          <a:endParaRPr lang="en-US"/>
        </a:p>
      </dgm:t>
    </dgm:pt>
    <dgm:pt modelId="{2EF06F5B-78C3-4018-845C-6D8F129547D0}" type="sibTrans" cxnId="{34F7A01B-7545-40D1-9E46-A1F2F347DAD9}">
      <dgm:prSet/>
      <dgm:spPr/>
      <dgm:t>
        <a:bodyPr/>
        <a:lstStyle/>
        <a:p>
          <a:endParaRPr lang="en-US"/>
        </a:p>
      </dgm:t>
    </dgm:pt>
    <dgm:pt modelId="{07C7F223-73C6-46DE-8E35-8B9E69DE1614}" type="pres">
      <dgm:prSet presAssocID="{1FC05D3B-2D0B-48A4-846D-5955AB950BCB}" presName="arrowDiagram" presStyleCnt="0">
        <dgm:presLayoutVars>
          <dgm:chMax val="5"/>
          <dgm:dir/>
          <dgm:resizeHandles val="exact"/>
        </dgm:presLayoutVars>
      </dgm:prSet>
      <dgm:spPr/>
    </dgm:pt>
    <dgm:pt modelId="{C1736178-3132-4DE4-97D4-6D9844425C85}" type="pres">
      <dgm:prSet presAssocID="{1FC05D3B-2D0B-48A4-846D-5955AB950BCB}" presName="arrow" presStyleLbl="bgShp" presStyleIdx="0" presStyleCnt="1" custLinFactNeighborY="447"/>
      <dgm:spPr>
        <a:gradFill rotWithShape="0">
          <a:gsLst>
            <a:gs pos="0">
              <a:srgbClr val="000082"/>
            </a:gs>
            <a:gs pos="30000">
              <a:srgbClr val="66008F"/>
            </a:gs>
            <a:gs pos="64999">
              <a:srgbClr val="BA0066"/>
            </a:gs>
            <a:gs pos="89999">
              <a:srgbClr val="FF0000"/>
            </a:gs>
            <a:gs pos="100000">
              <a:srgbClr val="FF8200"/>
            </a:gs>
          </a:gsLst>
          <a:lin ang="5400000" scaled="0"/>
        </a:gradFill>
        <a:ln>
          <a:solidFill>
            <a:srgbClr val="FF0000"/>
          </a:solidFill>
        </a:ln>
      </dgm:spPr>
    </dgm:pt>
    <dgm:pt modelId="{989D951D-158C-4EE3-A73D-B1B4FCF75445}" type="pres">
      <dgm:prSet presAssocID="{1FC05D3B-2D0B-48A4-846D-5955AB950BCB}" presName="arrowDiagram3" presStyleCnt="0"/>
      <dgm:spPr/>
    </dgm:pt>
    <dgm:pt modelId="{2E483FAA-C569-498F-BC49-66FDDB84731E}" type="pres">
      <dgm:prSet presAssocID="{8BC684DE-CE77-4C3C-856F-E495C38DA1C2}" presName="bullet3a" presStyleLbl="node1" presStyleIdx="0" presStyleCnt="3"/>
      <dgm:spPr/>
    </dgm:pt>
    <dgm:pt modelId="{8C60D221-A6E2-4F5E-AF42-FA9E23823126}" type="pres">
      <dgm:prSet presAssocID="{8BC684DE-CE77-4C3C-856F-E495C38DA1C2}" presName="textBox3a" presStyleLbl="revTx" presStyleIdx="0" presStyleCnt="3" custScaleX="152132" custScaleY="74577" custLinFactNeighborX="14106" custLinFactNeighborY="-15218">
        <dgm:presLayoutVars>
          <dgm:bulletEnabled val="1"/>
        </dgm:presLayoutVars>
      </dgm:prSet>
      <dgm:spPr/>
      <dgm:t>
        <a:bodyPr/>
        <a:lstStyle/>
        <a:p>
          <a:endParaRPr lang="es-EC"/>
        </a:p>
      </dgm:t>
    </dgm:pt>
    <dgm:pt modelId="{408E1C34-147F-42F3-95FC-AEA9BDA1B617}" type="pres">
      <dgm:prSet presAssocID="{3ED205D1-8159-4A88-ADB1-496D7EB93DC8}" presName="bullet3b" presStyleLbl="node1" presStyleIdx="1" presStyleCnt="3"/>
      <dgm:spPr/>
    </dgm:pt>
    <dgm:pt modelId="{CE0F3CA8-6D05-4E3B-AC89-ED599022AF23}" type="pres">
      <dgm:prSet presAssocID="{3ED205D1-8159-4A88-ADB1-496D7EB93DC8}" presName="textBox3b" presStyleLbl="revTx" presStyleIdx="1" presStyleCnt="3" custScaleX="152132" custScaleY="74577" custLinFactNeighborX="12891" custLinFactNeighborY="-8859">
        <dgm:presLayoutVars>
          <dgm:bulletEnabled val="1"/>
        </dgm:presLayoutVars>
      </dgm:prSet>
      <dgm:spPr/>
      <dgm:t>
        <a:bodyPr/>
        <a:lstStyle/>
        <a:p>
          <a:endParaRPr lang="en-US"/>
        </a:p>
      </dgm:t>
    </dgm:pt>
    <dgm:pt modelId="{91B3C824-1DCC-413C-9D90-8895FCDF05F8}" type="pres">
      <dgm:prSet presAssocID="{54B09CC7-D0AD-4FB2-A08F-15E22569E093}" presName="bullet3c" presStyleLbl="node1" presStyleIdx="2" presStyleCnt="3"/>
      <dgm:spPr/>
    </dgm:pt>
    <dgm:pt modelId="{A98C6653-FCD3-4128-93A9-C525605DB80D}" type="pres">
      <dgm:prSet presAssocID="{54B09CC7-D0AD-4FB2-A08F-15E22569E093}" presName="textBox3c" presStyleLbl="revTx" presStyleIdx="2" presStyleCnt="3" custScaleX="152132" custScaleY="74577" custLinFactNeighborX="12891" custLinFactNeighborY="-6934">
        <dgm:presLayoutVars>
          <dgm:bulletEnabled val="1"/>
        </dgm:presLayoutVars>
      </dgm:prSet>
      <dgm:spPr/>
      <dgm:t>
        <a:bodyPr/>
        <a:lstStyle/>
        <a:p>
          <a:endParaRPr lang="es-EC"/>
        </a:p>
      </dgm:t>
    </dgm:pt>
  </dgm:ptLst>
  <dgm:cxnLst>
    <dgm:cxn modelId="{1B4CD42D-6A72-4FFC-B3AE-D4DBC94BB9AB}" type="presOf" srcId="{1FC05D3B-2D0B-48A4-846D-5955AB950BCB}" destId="{07C7F223-73C6-46DE-8E35-8B9E69DE1614}" srcOrd="0" destOrd="0" presId="urn:microsoft.com/office/officeart/2005/8/layout/arrow2"/>
    <dgm:cxn modelId="{23A7217D-1BE7-4317-999F-449861B94377}" type="presOf" srcId="{3ED205D1-8159-4A88-ADB1-496D7EB93DC8}" destId="{CE0F3CA8-6D05-4E3B-AC89-ED599022AF23}" srcOrd="0" destOrd="0" presId="urn:microsoft.com/office/officeart/2005/8/layout/arrow2"/>
    <dgm:cxn modelId="{20D887CB-0D2E-46D9-A6E9-CD372E3B3419}" type="presOf" srcId="{8BC684DE-CE77-4C3C-856F-E495C38DA1C2}" destId="{8C60D221-A6E2-4F5E-AF42-FA9E23823126}" srcOrd="0" destOrd="0" presId="urn:microsoft.com/office/officeart/2005/8/layout/arrow2"/>
    <dgm:cxn modelId="{34F7A01B-7545-40D1-9E46-A1F2F347DAD9}" srcId="{1FC05D3B-2D0B-48A4-846D-5955AB950BCB}" destId="{54B09CC7-D0AD-4FB2-A08F-15E22569E093}" srcOrd="2" destOrd="0" parTransId="{319B86B9-39AD-4D39-B7DA-7D56D3BF3B07}" sibTransId="{2EF06F5B-78C3-4018-845C-6D8F129547D0}"/>
    <dgm:cxn modelId="{048DC93E-B526-4755-A2D5-726328C9E74F}" srcId="{1FC05D3B-2D0B-48A4-846D-5955AB950BCB}" destId="{3ED205D1-8159-4A88-ADB1-496D7EB93DC8}" srcOrd="1" destOrd="0" parTransId="{1BAFC4EB-7081-4B73-A3B1-87299F483A82}" sibTransId="{24BEA0A7-01A9-48C4-B575-7971F64B0698}"/>
    <dgm:cxn modelId="{63B5AC7B-81F0-4742-913A-7C51A9BD3173}" type="presOf" srcId="{54B09CC7-D0AD-4FB2-A08F-15E22569E093}" destId="{A98C6653-FCD3-4128-93A9-C525605DB80D}" srcOrd="0" destOrd="0" presId="urn:microsoft.com/office/officeart/2005/8/layout/arrow2"/>
    <dgm:cxn modelId="{0AABEC4F-B012-4D60-9976-03E1581C6D6A}" srcId="{1FC05D3B-2D0B-48A4-846D-5955AB950BCB}" destId="{8BC684DE-CE77-4C3C-856F-E495C38DA1C2}" srcOrd="0" destOrd="0" parTransId="{599D8167-4E88-4988-9399-F0DB88D38227}" sibTransId="{8E0A16A7-5F13-4362-88C9-C2079C6960E0}"/>
    <dgm:cxn modelId="{5F125D97-C786-40DA-9B49-B65949EF2713}" type="presParOf" srcId="{07C7F223-73C6-46DE-8E35-8B9E69DE1614}" destId="{C1736178-3132-4DE4-97D4-6D9844425C85}" srcOrd="0" destOrd="0" presId="urn:microsoft.com/office/officeart/2005/8/layout/arrow2"/>
    <dgm:cxn modelId="{C60B28C5-DE6B-4A0C-B4B1-6249402E18F5}" type="presParOf" srcId="{07C7F223-73C6-46DE-8E35-8B9E69DE1614}" destId="{989D951D-158C-4EE3-A73D-B1B4FCF75445}" srcOrd="1" destOrd="0" presId="urn:microsoft.com/office/officeart/2005/8/layout/arrow2"/>
    <dgm:cxn modelId="{F091E123-06FB-41C6-A01D-A60EC7794C38}" type="presParOf" srcId="{989D951D-158C-4EE3-A73D-B1B4FCF75445}" destId="{2E483FAA-C569-498F-BC49-66FDDB84731E}" srcOrd="0" destOrd="0" presId="urn:microsoft.com/office/officeart/2005/8/layout/arrow2"/>
    <dgm:cxn modelId="{3776D2F3-802A-4754-96D6-853ABC095437}" type="presParOf" srcId="{989D951D-158C-4EE3-A73D-B1B4FCF75445}" destId="{8C60D221-A6E2-4F5E-AF42-FA9E23823126}" srcOrd="1" destOrd="0" presId="urn:microsoft.com/office/officeart/2005/8/layout/arrow2"/>
    <dgm:cxn modelId="{A60666B4-7409-4BBE-B502-B31589316DEE}" type="presParOf" srcId="{989D951D-158C-4EE3-A73D-B1B4FCF75445}" destId="{408E1C34-147F-42F3-95FC-AEA9BDA1B617}" srcOrd="2" destOrd="0" presId="urn:microsoft.com/office/officeart/2005/8/layout/arrow2"/>
    <dgm:cxn modelId="{A974B803-F4E3-4774-8E33-71E13B625273}" type="presParOf" srcId="{989D951D-158C-4EE3-A73D-B1B4FCF75445}" destId="{CE0F3CA8-6D05-4E3B-AC89-ED599022AF23}" srcOrd="3" destOrd="0" presId="urn:microsoft.com/office/officeart/2005/8/layout/arrow2"/>
    <dgm:cxn modelId="{66D5A47F-634F-41BC-8DC2-F3C8C6D842DE}" type="presParOf" srcId="{989D951D-158C-4EE3-A73D-B1B4FCF75445}" destId="{91B3C824-1DCC-413C-9D90-8895FCDF05F8}" srcOrd="4" destOrd="0" presId="urn:microsoft.com/office/officeart/2005/8/layout/arrow2"/>
    <dgm:cxn modelId="{A12AD443-76BB-4134-86EF-110C4405F8BB}" type="presParOf" srcId="{989D951D-158C-4EE3-A73D-B1B4FCF75445}" destId="{A98C6653-FCD3-4128-93A9-C525605DB80D}" srcOrd="5"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535374-8F27-4D4D-8B04-C52B039F18DA}" type="doc">
      <dgm:prSet loTypeId="urn:microsoft.com/office/officeart/2005/8/layout/bProcess4" loCatId="process" qsTypeId="urn:microsoft.com/office/officeart/2005/8/quickstyle/simple2" qsCatId="simple" csTypeId="urn:microsoft.com/office/officeart/2005/8/colors/accent2_1" csCatId="accent2" phldr="1"/>
      <dgm:spPr/>
      <dgm:t>
        <a:bodyPr/>
        <a:lstStyle/>
        <a:p>
          <a:endParaRPr lang="es-EC"/>
        </a:p>
      </dgm:t>
    </dgm:pt>
    <dgm:pt modelId="{ED25BA1B-A382-4E32-866E-2414E1D9614C}">
      <dgm:prSet phldrT="[Texto]"/>
      <dgm:spPr>
        <a:ln w="47625">
          <a:solidFill>
            <a:srgbClr val="990033"/>
          </a:solidFill>
        </a:ln>
      </dgm:spPr>
      <dgm:t>
        <a:bodyPr/>
        <a:lstStyle/>
        <a:p>
          <a:r>
            <a:rPr lang="es-EC" dirty="0" smtClean="0"/>
            <a:t>Facturación de Pedidos</a:t>
          </a:r>
          <a:endParaRPr lang="es-EC" dirty="0"/>
        </a:p>
      </dgm:t>
    </dgm:pt>
    <dgm:pt modelId="{1AD1B971-45EF-4866-AE6C-B9A6EB15C431}" type="parTrans" cxnId="{FDB9C903-D979-417C-B82F-7199C8C71457}">
      <dgm:prSet/>
      <dgm:spPr/>
      <dgm:t>
        <a:bodyPr/>
        <a:lstStyle/>
        <a:p>
          <a:endParaRPr lang="es-EC"/>
        </a:p>
      </dgm:t>
    </dgm:pt>
    <dgm:pt modelId="{E8718A98-9199-4A99-A2EF-6B2FED0F96E6}" type="sibTrans" cxnId="{FDB9C903-D979-417C-B82F-7199C8C71457}">
      <dgm:prSet/>
      <dgm:spPr>
        <a:gradFill rotWithShape="0">
          <a:gsLst>
            <a:gs pos="0">
              <a:srgbClr val="990033"/>
            </a:gs>
            <a:gs pos="80000">
              <a:schemeClr val="accent2">
                <a:shade val="93000"/>
                <a:satMod val="130000"/>
              </a:schemeClr>
            </a:gs>
            <a:gs pos="100000">
              <a:schemeClr val="accent2">
                <a:shade val="94000"/>
                <a:satMod val="135000"/>
              </a:schemeClr>
            </a:gs>
          </a:gsLst>
          <a:lin ang="16200000" scaled="0"/>
        </a:gradFill>
      </dgm:spPr>
      <dgm:t>
        <a:bodyPr/>
        <a:lstStyle/>
        <a:p>
          <a:endParaRPr lang="es-EC"/>
        </a:p>
      </dgm:t>
    </dgm:pt>
    <dgm:pt modelId="{EA0D66E6-7D71-4B74-8638-903DE405F889}">
      <dgm:prSet phldrT="[Texto]"/>
      <dgm:spPr>
        <a:ln w="47625">
          <a:solidFill>
            <a:srgbClr val="990033"/>
          </a:solidFill>
        </a:ln>
      </dgm:spPr>
      <dgm:t>
        <a:bodyPr/>
        <a:lstStyle/>
        <a:p>
          <a:r>
            <a:rPr lang="es-EC" dirty="0" smtClean="0"/>
            <a:t>Requerimientos</a:t>
          </a:r>
          <a:endParaRPr lang="es-EC" dirty="0"/>
        </a:p>
      </dgm:t>
    </dgm:pt>
    <dgm:pt modelId="{B33F0980-CCA7-4080-A2DA-B9528B97A586}" type="parTrans" cxnId="{A697AD23-EF49-4DFB-90A8-A2F1DC28FD21}">
      <dgm:prSet/>
      <dgm:spPr/>
      <dgm:t>
        <a:bodyPr/>
        <a:lstStyle/>
        <a:p>
          <a:endParaRPr lang="es-EC"/>
        </a:p>
      </dgm:t>
    </dgm:pt>
    <dgm:pt modelId="{FA92DE03-055A-4A9A-B5DC-E027EB1BA1F2}" type="sibTrans" cxnId="{A697AD23-EF49-4DFB-90A8-A2F1DC28FD21}">
      <dgm:prSet/>
      <dgm:spPr>
        <a:gradFill rotWithShape="0">
          <a:gsLst>
            <a:gs pos="0">
              <a:srgbClr val="990033"/>
            </a:gs>
            <a:gs pos="80000">
              <a:schemeClr val="accent2">
                <a:shade val="93000"/>
                <a:satMod val="130000"/>
              </a:schemeClr>
            </a:gs>
            <a:gs pos="100000">
              <a:schemeClr val="accent2">
                <a:shade val="94000"/>
                <a:satMod val="135000"/>
              </a:schemeClr>
            </a:gs>
          </a:gsLst>
          <a:lin ang="16200000" scaled="0"/>
        </a:gradFill>
      </dgm:spPr>
      <dgm:t>
        <a:bodyPr/>
        <a:lstStyle/>
        <a:p>
          <a:endParaRPr lang="es-EC"/>
        </a:p>
      </dgm:t>
    </dgm:pt>
    <dgm:pt modelId="{75EAB774-5A16-45AA-97C0-390FAFFCA048}">
      <dgm:prSet phldrT="[Texto]"/>
      <dgm:spPr>
        <a:ln w="47625">
          <a:solidFill>
            <a:srgbClr val="990033"/>
          </a:solidFill>
        </a:ln>
      </dgm:spPr>
      <dgm:t>
        <a:bodyPr/>
        <a:lstStyle/>
        <a:p>
          <a:r>
            <a:rPr lang="es-EC" dirty="0" smtClean="0"/>
            <a:t>Pago a Proveedores</a:t>
          </a:r>
          <a:endParaRPr lang="es-EC" dirty="0"/>
        </a:p>
      </dgm:t>
    </dgm:pt>
    <dgm:pt modelId="{8DE266BC-4171-46E2-8B96-45774B3CF1EA}" type="parTrans" cxnId="{B445D991-4EBF-45E1-9402-4DA090C71303}">
      <dgm:prSet/>
      <dgm:spPr/>
      <dgm:t>
        <a:bodyPr/>
        <a:lstStyle/>
        <a:p>
          <a:endParaRPr lang="es-EC"/>
        </a:p>
      </dgm:t>
    </dgm:pt>
    <dgm:pt modelId="{82C71758-6708-4988-9140-58AACD763441}" type="sibTrans" cxnId="{B445D991-4EBF-45E1-9402-4DA090C71303}">
      <dgm:prSet/>
      <dgm:spPr>
        <a:gradFill rotWithShape="0">
          <a:gsLst>
            <a:gs pos="0">
              <a:srgbClr val="990033"/>
            </a:gs>
            <a:gs pos="80000">
              <a:schemeClr val="accent2">
                <a:shade val="93000"/>
                <a:satMod val="130000"/>
              </a:schemeClr>
            </a:gs>
            <a:gs pos="100000">
              <a:schemeClr val="accent2">
                <a:shade val="94000"/>
                <a:satMod val="135000"/>
              </a:schemeClr>
            </a:gs>
          </a:gsLst>
          <a:lin ang="16200000" scaled="0"/>
        </a:gradFill>
      </dgm:spPr>
      <dgm:t>
        <a:bodyPr/>
        <a:lstStyle/>
        <a:p>
          <a:endParaRPr lang="es-EC"/>
        </a:p>
      </dgm:t>
    </dgm:pt>
    <dgm:pt modelId="{B29581F5-8CD0-496D-A8A1-111293E215E2}">
      <dgm:prSet phldrT="[Texto]"/>
      <dgm:spPr>
        <a:ln w="47625">
          <a:solidFill>
            <a:srgbClr val="990033"/>
          </a:solidFill>
        </a:ln>
      </dgm:spPr>
      <dgm:t>
        <a:bodyPr/>
        <a:lstStyle/>
        <a:p>
          <a:r>
            <a:rPr lang="es-EC" dirty="0" smtClean="0"/>
            <a:t>Conciliaciones Bancarias</a:t>
          </a:r>
          <a:endParaRPr lang="es-EC" dirty="0"/>
        </a:p>
      </dgm:t>
    </dgm:pt>
    <dgm:pt modelId="{EC5A6FA9-712E-4ABB-9E27-30740FF6AC62}" type="parTrans" cxnId="{A36D7917-F957-4FFA-8C61-34FFD2CEABE3}">
      <dgm:prSet/>
      <dgm:spPr/>
      <dgm:t>
        <a:bodyPr/>
        <a:lstStyle/>
        <a:p>
          <a:endParaRPr lang="es-EC"/>
        </a:p>
      </dgm:t>
    </dgm:pt>
    <dgm:pt modelId="{1CAF214D-EDD8-4126-A303-88CA5E45C504}" type="sibTrans" cxnId="{A36D7917-F957-4FFA-8C61-34FFD2CEABE3}">
      <dgm:prSet/>
      <dgm:spPr>
        <a:gradFill rotWithShape="0">
          <a:gsLst>
            <a:gs pos="0">
              <a:srgbClr val="990033"/>
            </a:gs>
            <a:gs pos="80000">
              <a:schemeClr val="accent2">
                <a:shade val="93000"/>
                <a:satMod val="130000"/>
              </a:schemeClr>
            </a:gs>
            <a:gs pos="100000">
              <a:schemeClr val="accent2">
                <a:shade val="94000"/>
                <a:satMod val="135000"/>
              </a:schemeClr>
            </a:gs>
          </a:gsLst>
          <a:lin ang="16200000" scaled="0"/>
        </a:gradFill>
      </dgm:spPr>
      <dgm:t>
        <a:bodyPr/>
        <a:lstStyle/>
        <a:p>
          <a:endParaRPr lang="es-EC"/>
        </a:p>
      </dgm:t>
    </dgm:pt>
    <dgm:pt modelId="{75CDAFB5-B81C-4BB0-A2B2-540103EF8F6F}">
      <dgm:prSet phldrT="[Texto]"/>
      <dgm:spPr>
        <a:ln w="47625">
          <a:solidFill>
            <a:srgbClr val="990033"/>
          </a:solidFill>
        </a:ln>
      </dgm:spPr>
      <dgm:t>
        <a:bodyPr/>
        <a:lstStyle/>
        <a:p>
          <a:r>
            <a:rPr lang="es-EC" dirty="0" smtClean="0"/>
            <a:t>Pago de Impuestos</a:t>
          </a:r>
          <a:endParaRPr lang="es-EC" dirty="0"/>
        </a:p>
      </dgm:t>
    </dgm:pt>
    <dgm:pt modelId="{832C4BFC-4C80-4969-8FEA-50FA1334BF5A}" type="parTrans" cxnId="{CCA696BD-8F94-435B-8FB1-A8A357F6BADB}">
      <dgm:prSet/>
      <dgm:spPr/>
      <dgm:t>
        <a:bodyPr/>
        <a:lstStyle/>
        <a:p>
          <a:endParaRPr lang="es-EC"/>
        </a:p>
      </dgm:t>
    </dgm:pt>
    <dgm:pt modelId="{113C9C99-97C1-4F88-9CA3-3E97164CC4E1}" type="sibTrans" cxnId="{CCA696BD-8F94-435B-8FB1-A8A357F6BADB}">
      <dgm:prSet/>
      <dgm:spPr>
        <a:gradFill rotWithShape="0">
          <a:gsLst>
            <a:gs pos="0">
              <a:srgbClr val="990033"/>
            </a:gs>
            <a:gs pos="80000">
              <a:schemeClr val="accent2">
                <a:shade val="93000"/>
                <a:satMod val="130000"/>
              </a:schemeClr>
            </a:gs>
            <a:gs pos="100000">
              <a:schemeClr val="accent2">
                <a:shade val="94000"/>
                <a:satMod val="135000"/>
              </a:schemeClr>
            </a:gs>
          </a:gsLst>
          <a:lin ang="16200000" scaled="0"/>
        </a:gradFill>
      </dgm:spPr>
      <dgm:t>
        <a:bodyPr/>
        <a:lstStyle/>
        <a:p>
          <a:endParaRPr lang="es-EC"/>
        </a:p>
      </dgm:t>
    </dgm:pt>
    <dgm:pt modelId="{84CDEAD8-38D3-4CEF-A224-E620CCDB6BA8}">
      <dgm:prSet phldrT="[Texto]"/>
      <dgm:spPr>
        <a:ln w="47625">
          <a:solidFill>
            <a:srgbClr val="990033"/>
          </a:solidFill>
        </a:ln>
      </dgm:spPr>
      <dgm:t>
        <a:bodyPr/>
        <a:lstStyle/>
        <a:p>
          <a:r>
            <a:rPr lang="es-EC" dirty="0" smtClean="0"/>
            <a:t>Pago de Nómina</a:t>
          </a:r>
          <a:endParaRPr lang="es-EC" dirty="0"/>
        </a:p>
      </dgm:t>
    </dgm:pt>
    <dgm:pt modelId="{F04C2A28-0F00-406D-B1EB-7D3FA2F4CAB2}" type="parTrans" cxnId="{59070952-1A03-4E85-B1C2-D79A017D359D}">
      <dgm:prSet/>
      <dgm:spPr/>
      <dgm:t>
        <a:bodyPr/>
        <a:lstStyle/>
        <a:p>
          <a:endParaRPr lang="es-EC"/>
        </a:p>
      </dgm:t>
    </dgm:pt>
    <dgm:pt modelId="{B2AB9E2A-5E45-4B54-A5C4-182A12FF32B7}" type="sibTrans" cxnId="{59070952-1A03-4E85-B1C2-D79A017D359D}">
      <dgm:prSet/>
      <dgm:spPr>
        <a:gradFill rotWithShape="0">
          <a:gsLst>
            <a:gs pos="0">
              <a:srgbClr val="990033"/>
            </a:gs>
            <a:gs pos="80000">
              <a:schemeClr val="accent2">
                <a:shade val="93000"/>
                <a:satMod val="130000"/>
              </a:schemeClr>
            </a:gs>
            <a:gs pos="100000">
              <a:schemeClr val="accent2">
                <a:shade val="94000"/>
                <a:satMod val="135000"/>
              </a:schemeClr>
            </a:gs>
          </a:gsLst>
          <a:lin ang="16200000" scaled="0"/>
        </a:gradFill>
      </dgm:spPr>
      <dgm:t>
        <a:bodyPr/>
        <a:lstStyle/>
        <a:p>
          <a:endParaRPr lang="es-EC"/>
        </a:p>
      </dgm:t>
    </dgm:pt>
    <dgm:pt modelId="{62548EDF-CB67-45B3-BF74-9A95C271BA1C}">
      <dgm:prSet phldrT="[Texto]"/>
      <dgm:spPr>
        <a:ln w="47625">
          <a:solidFill>
            <a:srgbClr val="990033"/>
          </a:solidFill>
        </a:ln>
      </dgm:spPr>
      <dgm:t>
        <a:bodyPr/>
        <a:lstStyle/>
        <a:p>
          <a:r>
            <a:rPr lang="es-EC" dirty="0" smtClean="0"/>
            <a:t>Estados Financieros</a:t>
          </a:r>
          <a:endParaRPr lang="es-EC" dirty="0"/>
        </a:p>
      </dgm:t>
    </dgm:pt>
    <dgm:pt modelId="{AF33A2A0-78CC-4FAA-9A82-D19F6AEE78F6}" type="parTrans" cxnId="{1353F1C9-98A1-45AC-AAAC-BBD419E8AD5E}">
      <dgm:prSet/>
      <dgm:spPr/>
      <dgm:t>
        <a:bodyPr/>
        <a:lstStyle/>
        <a:p>
          <a:endParaRPr lang="es-EC"/>
        </a:p>
      </dgm:t>
    </dgm:pt>
    <dgm:pt modelId="{6DEF1DAF-E845-4ADC-BB6F-B1A6D31C29AE}" type="sibTrans" cxnId="{1353F1C9-98A1-45AC-AAAC-BBD419E8AD5E}">
      <dgm:prSet/>
      <dgm:spPr/>
      <dgm:t>
        <a:bodyPr/>
        <a:lstStyle/>
        <a:p>
          <a:endParaRPr lang="es-EC"/>
        </a:p>
      </dgm:t>
    </dgm:pt>
    <dgm:pt modelId="{BCACB089-1945-42C4-A435-4D91C66EEACD}" type="pres">
      <dgm:prSet presAssocID="{25535374-8F27-4D4D-8B04-C52B039F18DA}" presName="Name0" presStyleCnt="0">
        <dgm:presLayoutVars>
          <dgm:dir/>
          <dgm:resizeHandles/>
        </dgm:presLayoutVars>
      </dgm:prSet>
      <dgm:spPr/>
      <dgm:t>
        <a:bodyPr/>
        <a:lstStyle/>
        <a:p>
          <a:endParaRPr lang="es-EC"/>
        </a:p>
      </dgm:t>
    </dgm:pt>
    <dgm:pt modelId="{2254FF36-1F54-4705-901D-776414AB86B8}" type="pres">
      <dgm:prSet presAssocID="{ED25BA1B-A382-4E32-866E-2414E1D9614C}" presName="compNode" presStyleCnt="0"/>
      <dgm:spPr/>
    </dgm:pt>
    <dgm:pt modelId="{35BE2106-5657-44B8-9ABB-9C4D4F288108}" type="pres">
      <dgm:prSet presAssocID="{ED25BA1B-A382-4E32-866E-2414E1D9614C}" presName="dummyConnPt" presStyleCnt="0"/>
      <dgm:spPr/>
    </dgm:pt>
    <dgm:pt modelId="{52B37360-DC96-41A8-9FEC-80A0973A4E0C}" type="pres">
      <dgm:prSet presAssocID="{ED25BA1B-A382-4E32-866E-2414E1D9614C}" presName="node" presStyleLbl="node1" presStyleIdx="0" presStyleCnt="7">
        <dgm:presLayoutVars>
          <dgm:bulletEnabled val="1"/>
        </dgm:presLayoutVars>
      </dgm:prSet>
      <dgm:spPr/>
      <dgm:t>
        <a:bodyPr/>
        <a:lstStyle/>
        <a:p>
          <a:endParaRPr lang="es-EC"/>
        </a:p>
      </dgm:t>
    </dgm:pt>
    <dgm:pt modelId="{857C3007-1EE9-443B-BB83-8A01A61F563C}" type="pres">
      <dgm:prSet presAssocID="{E8718A98-9199-4A99-A2EF-6B2FED0F96E6}" presName="sibTrans" presStyleLbl="bgSibTrans2D1" presStyleIdx="0" presStyleCnt="6"/>
      <dgm:spPr/>
      <dgm:t>
        <a:bodyPr/>
        <a:lstStyle/>
        <a:p>
          <a:endParaRPr lang="es-EC"/>
        </a:p>
      </dgm:t>
    </dgm:pt>
    <dgm:pt modelId="{630C9278-12B7-4D1B-BA25-C7B459417FED}" type="pres">
      <dgm:prSet presAssocID="{EA0D66E6-7D71-4B74-8638-903DE405F889}" presName="compNode" presStyleCnt="0"/>
      <dgm:spPr/>
    </dgm:pt>
    <dgm:pt modelId="{FDC9AD85-BEA6-4DDF-946F-40303540EDD8}" type="pres">
      <dgm:prSet presAssocID="{EA0D66E6-7D71-4B74-8638-903DE405F889}" presName="dummyConnPt" presStyleCnt="0"/>
      <dgm:spPr/>
    </dgm:pt>
    <dgm:pt modelId="{A69FBF49-8C81-425C-8BBD-53CCDD6B8DF0}" type="pres">
      <dgm:prSet presAssocID="{EA0D66E6-7D71-4B74-8638-903DE405F889}" presName="node" presStyleLbl="node1" presStyleIdx="1" presStyleCnt="7">
        <dgm:presLayoutVars>
          <dgm:bulletEnabled val="1"/>
        </dgm:presLayoutVars>
      </dgm:prSet>
      <dgm:spPr/>
      <dgm:t>
        <a:bodyPr/>
        <a:lstStyle/>
        <a:p>
          <a:endParaRPr lang="es-EC"/>
        </a:p>
      </dgm:t>
    </dgm:pt>
    <dgm:pt modelId="{AE0946C5-C658-40C2-9396-42D8C2E15026}" type="pres">
      <dgm:prSet presAssocID="{FA92DE03-055A-4A9A-B5DC-E027EB1BA1F2}" presName="sibTrans" presStyleLbl="bgSibTrans2D1" presStyleIdx="1" presStyleCnt="6"/>
      <dgm:spPr/>
      <dgm:t>
        <a:bodyPr/>
        <a:lstStyle/>
        <a:p>
          <a:endParaRPr lang="es-EC"/>
        </a:p>
      </dgm:t>
    </dgm:pt>
    <dgm:pt modelId="{DB43CE99-C002-4740-8FCD-6C67A3F0CFCF}" type="pres">
      <dgm:prSet presAssocID="{75EAB774-5A16-45AA-97C0-390FAFFCA048}" presName="compNode" presStyleCnt="0"/>
      <dgm:spPr/>
    </dgm:pt>
    <dgm:pt modelId="{A6C2F364-02C2-4BEB-85E3-630E279100F7}" type="pres">
      <dgm:prSet presAssocID="{75EAB774-5A16-45AA-97C0-390FAFFCA048}" presName="dummyConnPt" presStyleCnt="0"/>
      <dgm:spPr/>
    </dgm:pt>
    <dgm:pt modelId="{2A517D63-59D3-4821-8E07-3DC0896F2720}" type="pres">
      <dgm:prSet presAssocID="{75EAB774-5A16-45AA-97C0-390FAFFCA048}" presName="node" presStyleLbl="node1" presStyleIdx="2" presStyleCnt="7">
        <dgm:presLayoutVars>
          <dgm:bulletEnabled val="1"/>
        </dgm:presLayoutVars>
      </dgm:prSet>
      <dgm:spPr/>
      <dgm:t>
        <a:bodyPr/>
        <a:lstStyle/>
        <a:p>
          <a:endParaRPr lang="es-EC"/>
        </a:p>
      </dgm:t>
    </dgm:pt>
    <dgm:pt modelId="{46CCEA80-DA0E-435C-AF1F-EB0EB7230782}" type="pres">
      <dgm:prSet presAssocID="{82C71758-6708-4988-9140-58AACD763441}" presName="sibTrans" presStyleLbl="bgSibTrans2D1" presStyleIdx="2" presStyleCnt="6"/>
      <dgm:spPr/>
      <dgm:t>
        <a:bodyPr/>
        <a:lstStyle/>
        <a:p>
          <a:endParaRPr lang="es-EC"/>
        </a:p>
      </dgm:t>
    </dgm:pt>
    <dgm:pt modelId="{5F76777A-7DAC-4D8D-9B99-7087EF87C31A}" type="pres">
      <dgm:prSet presAssocID="{B29581F5-8CD0-496D-A8A1-111293E215E2}" presName="compNode" presStyleCnt="0"/>
      <dgm:spPr/>
    </dgm:pt>
    <dgm:pt modelId="{17AB0E6E-F549-4822-8694-5790BA82E936}" type="pres">
      <dgm:prSet presAssocID="{B29581F5-8CD0-496D-A8A1-111293E215E2}" presName="dummyConnPt" presStyleCnt="0"/>
      <dgm:spPr/>
    </dgm:pt>
    <dgm:pt modelId="{B9E752E9-5FF2-4048-AA47-943E841455CF}" type="pres">
      <dgm:prSet presAssocID="{B29581F5-8CD0-496D-A8A1-111293E215E2}" presName="node" presStyleLbl="node1" presStyleIdx="3" presStyleCnt="7">
        <dgm:presLayoutVars>
          <dgm:bulletEnabled val="1"/>
        </dgm:presLayoutVars>
      </dgm:prSet>
      <dgm:spPr/>
      <dgm:t>
        <a:bodyPr/>
        <a:lstStyle/>
        <a:p>
          <a:endParaRPr lang="es-EC"/>
        </a:p>
      </dgm:t>
    </dgm:pt>
    <dgm:pt modelId="{D7764217-89F6-416D-9B0F-2B39E6A42F28}" type="pres">
      <dgm:prSet presAssocID="{1CAF214D-EDD8-4126-A303-88CA5E45C504}" presName="sibTrans" presStyleLbl="bgSibTrans2D1" presStyleIdx="3" presStyleCnt="6"/>
      <dgm:spPr/>
      <dgm:t>
        <a:bodyPr/>
        <a:lstStyle/>
        <a:p>
          <a:endParaRPr lang="es-EC"/>
        </a:p>
      </dgm:t>
    </dgm:pt>
    <dgm:pt modelId="{4E9BEB98-16D3-4BBD-8887-E35B8B20FD5B}" type="pres">
      <dgm:prSet presAssocID="{75CDAFB5-B81C-4BB0-A2B2-540103EF8F6F}" presName="compNode" presStyleCnt="0"/>
      <dgm:spPr/>
    </dgm:pt>
    <dgm:pt modelId="{983847D4-BB73-46C8-860A-18685D37A5F6}" type="pres">
      <dgm:prSet presAssocID="{75CDAFB5-B81C-4BB0-A2B2-540103EF8F6F}" presName="dummyConnPt" presStyleCnt="0"/>
      <dgm:spPr/>
    </dgm:pt>
    <dgm:pt modelId="{B58A170D-D336-4B5D-A441-7DEEB75F26EB}" type="pres">
      <dgm:prSet presAssocID="{75CDAFB5-B81C-4BB0-A2B2-540103EF8F6F}" presName="node" presStyleLbl="node1" presStyleIdx="4" presStyleCnt="7">
        <dgm:presLayoutVars>
          <dgm:bulletEnabled val="1"/>
        </dgm:presLayoutVars>
      </dgm:prSet>
      <dgm:spPr/>
      <dgm:t>
        <a:bodyPr/>
        <a:lstStyle/>
        <a:p>
          <a:endParaRPr lang="es-EC"/>
        </a:p>
      </dgm:t>
    </dgm:pt>
    <dgm:pt modelId="{21F111FF-6154-4D7A-961F-17BDC2F45187}" type="pres">
      <dgm:prSet presAssocID="{113C9C99-97C1-4F88-9CA3-3E97164CC4E1}" presName="sibTrans" presStyleLbl="bgSibTrans2D1" presStyleIdx="4" presStyleCnt="6"/>
      <dgm:spPr/>
      <dgm:t>
        <a:bodyPr/>
        <a:lstStyle/>
        <a:p>
          <a:endParaRPr lang="es-EC"/>
        </a:p>
      </dgm:t>
    </dgm:pt>
    <dgm:pt modelId="{7FF1EBB3-553D-4983-984A-441634934ADC}" type="pres">
      <dgm:prSet presAssocID="{84CDEAD8-38D3-4CEF-A224-E620CCDB6BA8}" presName="compNode" presStyleCnt="0"/>
      <dgm:spPr/>
    </dgm:pt>
    <dgm:pt modelId="{58C5595A-829B-4AF9-A49A-A2F763D5D4EE}" type="pres">
      <dgm:prSet presAssocID="{84CDEAD8-38D3-4CEF-A224-E620CCDB6BA8}" presName="dummyConnPt" presStyleCnt="0"/>
      <dgm:spPr/>
    </dgm:pt>
    <dgm:pt modelId="{F58E7A2A-EA9F-4EB0-9F97-EC0F50D3373A}" type="pres">
      <dgm:prSet presAssocID="{84CDEAD8-38D3-4CEF-A224-E620CCDB6BA8}" presName="node" presStyleLbl="node1" presStyleIdx="5" presStyleCnt="7">
        <dgm:presLayoutVars>
          <dgm:bulletEnabled val="1"/>
        </dgm:presLayoutVars>
      </dgm:prSet>
      <dgm:spPr/>
      <dgm:t>
        <a:bodyPr/>
        <a:lstStyle/>
        <a:p>
          <a:endParaRPr lang="es-EC"/>
        </a:p>
      </dgm:t>
    </dgm:pt>
    <dgm:pt modelId="{8548FA09-B7EC-4459-86D7-0131B1B0B79D}" type="pres">
      <dgm:prSet presAssocID="{B2AB9E2A-5E45-4B54-A5C4-182A12FF32B7}" presName="sibTrans" presStyleLbl="bgSibTrans2D1" presStyleIdx="5" presStyleCnt="6"/>
      <dgm:spPr/>
      <dgm:t>
        <a:bodyPr/>
        <a:lstStyle/>
        <a:p>
          <a:endParaRPr lang="es-EC"/>
        </a:p>
      </dgm:t>
    </dgm:pt>
    <dgm:pt modelId="{79A172DA-20AE-4353-98F3-1AA92E359340}" type="pres">
      <dgm:prSet presAssocID="{62548EDF-CB67-45B3-BF74-9A95C271BA1C}" presName="compNode" presStyleCnt="0"/>
      <dgm:spPr/>
    </dgm:pt>
    <dgm:pt modelId="{0FE0D622-D8CB-43BF-90DE-F87062E30869}" type="pres">
      <dgm:prSet presAssocID="{62548EDF-CB67-45B3-BF74-9A95C271BA1C}" presName="dummyConnPt" presStyleCnt="0"/>
      <dgm:spPr/>
    </dgm:pt>
    <dgm:pt modelId="{3E259072-F940-4013-BDC0-289F720D0A7E}" type="pres">
      <dgm:prSet presAssocID="{62548EDF-CB67-45B3-BF74-9A95C271BA1C}" presName="node" presStyleLbl="node1" presStyleIdx="6" presStyleCnt="7">
        <dgm:presLayoutVars>
          <dgm:bulletEnabled val="1"/>
        </dgm:presLayoutVars>
      </dgm:prSet>
      <dgm:spPr/>
      <dgm:t>
        <a:bodyPr/>
        <a:lstStyle/>
        <a:p>
          <a:endParaRPr lang="es-EC"/>
        </a:p>
      </dgm:t>
    </dgm:pt>
  </dgm:ptLst>
  <dgm:cxnLst>
    <dgm:cxn modelId="{814FD0CA-7546-4626-8396-E2DCFA1E3EC2}" type="presOf" srcId="{25535374-8F27-4D4D-8B04-C52B039F18DA}" destId="{BCACB089-1945-42C4-A435-4D91C66EEACD}" srcOrd="0" destOrd="0" presId="urn:microsoft.com/office/officeart/2005/8/layout/bProcess4"/>
    <dgm:cxn modelId="{1353F1C9-98A1-45AC-AAAC-BBD419E8AD5E}" srcId="{25535374-8F27-4D4D-8B04-C52B039F18DA}" destId="{62548EDF-CB67-45B3-BF74-9A95C271BA1C}" srcOrd="6" destOrd="0" parTransId="{AF33A2A0-78CC-4FAA-9A82-D19F6AEE78F6}" sibTransId="{6DEF1DAF-E845-4ADC-BB6F-B1A6D31C29AE}"/>
    <dgm:cxn modelId="{A36D7917-F957-4FFA-8C61-34FFD2CEABE3}" srcId="{25535374-8F27-4D4D-8B04-C52B039F18DA}" destId="{B29581F5-8CD0-496D-A8A1-111293E215E2}" srcOrd="3" destOrd="0" parTransId="{EC5A6FA9-712E-4ABB-9E27-30740FF6AC62}" sibTransId="{1CAF214D-EDD8-4126-A303-88CA5E45C504}"/>
    <dgm:cxn modelId="{1B63455B-FE16-4901-8A6E-10B8FDED897F}" type="presOf" srcId="{75CDAFB5-B81C-4BB0-A2B2-540103EF8F6F}" destId="{B58A170D-D336-4B5D-A441-7DEEB75F26EB}" srcOrd="0" destOrd="0" presId="urn:microsoft.com/office/officeart/2005/8/layout/bProcess4"/>
    <dgm:cxn modelId="{65BCF0FF-B254-4AEE-A9CD-1E49FF0D6C16}" type="presOf" srcId="{B29581F5-8CD0-496D-A8A1-111293E215E2}" destId="{B9E752E9-5FF2-4048-AA47-943E841455CF}" srcOrd="0" destOrd="0" presId="urn:microsoft.com/office/officeart/2005/8/layout/bProcess4"/>
    <dgm:cxn modelId="{BB141E92-11EA-4645-AD34-4A33981462D2}" type="presOf" srcId="{B2AB9E2A-5E45-4B54-A5C4-182A12FF32B7}" destId="{8548FA09-B7EC-4459-86D7-0131B1B0B79D}" srcOrd="0" destOrd="0" presId="urn:microsoft.com/office/officeart/2005/8/layout/bProcess4"/>
    <dgm:cxn modelId="{16578424-AF76-4038-9C94-C9B10A1BA76F}" type="presOf" srcId="{75EAB774-5A16-45AA-97C0-390FAFFCA048}" destId="{2A517D63-59D3-4821-8E07-3DC0896F2720}" srcOrd="0" destOrd="0" presId="urn:microsoft.com/office/officeart/2005/8/layout/bProcess4"/>
    <dgm:cxn modelId="{EA9A4D4D-9F8B-4EBE-A37B-94537086CCB9}" type="presOf" srcId="{82C71758-6708-4988-9140-58AACD763441}" destId="{46CCEA80-DA0E-435C-AF1F-EB0EB7230782}" srcOrd="0" destOrd="0" presId="urn:microsoft.com/office/officeart/2005/8/layout/bProcess4"/>
    <dgm:cxn modelId="{81B2FAFF-1246-45B0-A9ED-546AB96FD57E}" type="presOf" srcId="{ED25BA1B-A382-4E32-866E-2414E1D9614C}" destId="{52B37360-DC96-41A8-9FEC-80A0973A4E0C}" srcOrd="0" destOrd="0" presId="urn:microsoft.com/office/officeart/2005/8/layout/bProcess4"/>
    <dgm:cxn modelId="{B8CE8C80-9748-4801-B604-22A174B8915F}" type="presOf" srcId="{113C9C99-97C1-4F88-9CA3-3E97164CC4E1}" destId="{21F111FF-6154-4D7A-961F-17BDC2F45187}" srcOrd="0" destOrd="0" presId="urn:microsoft.com/office/officeart/2005/8/layout/bProcess4"/>
    <dgm:cxn modelId="{2704CB50-C3B9-42EE-BD8B-23F5F6DC3F50}" type="presOf" srcId="{84CDEAD8-38D3-4CEF-A224-E620CCDB6BA8}" destId="{F58E7A2A-EA9F-4EB0-9F97-EC0F50D3373A}" srcOrd="0" destOrd="0" presId="urn:microsoft.com/office/officeart/2005/8/layout/bProcess4"/>
    <dgm:cxn modelId="{A697AD23-EF49-4DFB-90A8-A2F1DC28FD21}" srcId="{25535374-8F27-4D4D-8B04-C52B039F18DA}" destId="{EA0D66E6-7D71-4B74-8638-903DE405F889}" srcOrd="1" destOrd="0" parTransId="{B33F0980-CCA7-4080-A2DA-B9528B97A586}" sibTransId="{FA92DE03-055A-4A9A-B5DC-E027EB1BA1F2}"/>
    <dgm:cxn modelId="{7D39D04F-F0AD-49D2-8732-4772368A6391}" type="presOf" srcId="{1CAF214D-EDD8-4126-A303-88CA5E45C504}" destId="{D7764217-89F6-416D-9B0F-2B39E6A42F28}" srcOrd="0" destOrd="0" presId="urn:microsoft.com/office/officeart/2005/8/layout/bProcess4"/>
    <dgm:cxn modelId="{CCA696BD-8F94-435B-8FB1-A8A357F6BADB}" srcId="{25535374-8F27-4D4D-8B04-C52B039F18DA}" destId="{75CDAFB5-B81C-4BB0-A2B2-540103EF8F6F}" srcOrd="4" destOrd="0" parTransId="{832C4BFC-4C80-4969-8FEA-50FA1334BF5A}" sibTransId="{113C9C99-97C1-4F88-9CA3-3E97164CC4E1}"/>
    <dgm:cxn modelId="{FDB9C903-D979-417C-B82F-7199C8C71457}" srcId="{25535374-8F27-4D4D-8B04-C52B039F18DA}" destId="{ED25BA1B-A382-4E32-866E-2414E1D9614C}" srcOrd="0" destOrd="0" parTransId="{1AD1B971-45EF-4866-AE6C-B9A6EB15C431}" sibTransId="{E8718A98-9199-4A99-A2EF-6B2FED0F96E6}"/>
    <dgm:cxn modelId="{B445D991-4EBF-45E1-9402-4DA090C71303}" srcId="{25535374-8F27-4D4D-8B04-C52B039F18DA}" destId="{75EAB774-5A16-45AA-97C0-390FAFFCA048}" srcOrd="2" destOrd="0" parTransId="{8DE266BC-4171-46E2-8B96-45774B3CF1EA}" sibTransId="{82C71758-6708-4988-9140-58AACD763441}"/>
    <dgm:cxn modelId="{60B9A97E-E638-44B0-AC06-F30E21C2CF48}" type="presOf" srcId="{FA92DE03-055A-4A9A-B5DC-E027EB1BA1F2}" destId="{AE0946C5-C658-40C2-9396-42D8C2E15026}" srcOrd="0" destOrd="0" presId="urn:microsoft.com/office/officeart/2005/8/layout/bProcess4"/>
    <dgm:cxn modelId="{59070952-1A03-4E85-B1C2-D79A017D359D}" srcId="{25535374-8F27-4D4D-8B04-C52B039F18DA}" destId="{84CDEAD8-38D3-4CEF-A224-E620CCDB6BA8}" srcOrd="5" destOrd="0" parTransId="{F04C2A28-0F00-406D-B1EB-7D3FA2F4CAB2}" sibTransId="{B2AB9E2A-5E45-4B54-A5C4-182A12FF32B7}"/>
    <dgm:cxn modelId="{5FBF2D0D-EC40-4822-BA95-2BD7612EE6CC}" type="presOf" srcId="{EA0D66E6-7D71-4B74-8638-903DE405F889}" destId="{A69FBF49-8C81-425C-8BBD-53CCDD6B8DF0}" srcOrd="0" destOrd="0" presId="urn:microsoft.com/office/officeart/2005/8/layout/bProcess4"/>
    <dgm:cxn modelId="{E89CA653-3493-418B-8446-9C6ACF3D036E}" type="presOf" srcId="{E8718A98-9199-4A99-A2EF-6B2FED0F96E6}" destId="{857C3007-1EE9-443B-BB83-8A01A61F563C}" srcOrd="0" destOrd="0" presId="urn:microsoft.com/office/officeart/2005/8/layout/bProcess4"/>
    <dgm:cxn modelId="{51799505-5E6F-487A-908F-5C9E0F854A5D}" type="presOf" srcId="{62548EDF-CB67-45B3-BF74-9A95C271BA1C}" destId="{3E259072-F940-4013-BDC0-289F720D0A7E}" srcOrd="0" destOrd="0" presId="urn:microsoft.com/office/officeart/2005/8/layout/bProcess4"/>
    <dgm:cxn modelId="{28E8C334-0835-40A0-910B-F26829D24906}" type="presParOf" srcId="{BCACB089-1945-42C4-A435-4D91C66EEACD}" destId="{2254FF36-1F54-4705-901D-776414AB86B8}" srcOrd="0" destOrd="0" presId="urn:microsoft.com/office/officeart/2005/8/layout/bProcess4"/>
    <dgm:cxn modelId="{7F3F4A3D-2468-4C24-B762-F58066096B36}" type="presParOf" srcId="{2254FF36-1F54-4705-901D-776414AB86B8}" destId="{35BE2106-5657-44B8-9ABB-9C4D4F288108}" srcOrd="0" destOrd="0" presId="urn:microsoft.com/office/officeart/2005/8/layout/bProcess4"/>
    <dgm:cxn modelId="{15A766C7-223E-43B6-9BEF-6B2329FCE92A}" type="presParOf" srcId="{2254FF36-1F54-4705-901D-776414AB86B8}" destId="{52B37360-DC96-41A8-9FEC-80A0973A4E0C}" srcOrd="1" destOrd="0" presId="urn:microsoft.com/office/officeart/2005/8/layout/bProcess4"/>
    <dgm:cxn modelId="{474CB858-9C83-481A-8905-0CA687D03E98}" type="presParOf" srcId="{BCACB089-1945-42C4-A435-4D91C66EEACD}" destId="{857C3007-1EE9-443B-BB83-8A01A61F563C}" srcOrd="1" destOrd="0" presId="urn:microsoft.com/office/officeart/2005/8/layout/bProcess4"/>
    <dgm:cxn modelId="{B1AA5B67-F8B4-4B88-B751-C38B127F6F9F}" type="presParOf" srcId="{BCACB089-1945-42C4-A435-4D91C66EEACD}" destId="{630C9278-12B7-4D1B-BA25-C7B459417FED}" srcOrd="2" destOrd="0" presId="urn:microsoft.com/office/officeart/2005/8/layout/bProcess4"/>
    <dgm:cxn modelId="{96FE61AE-9F21-43AD-A299-FBFD6560E7E6}" type="presParOf" srcId="{630C9278-12B7-4D1B-BA25-C7B459417FED}" destId="{FDC9AD85-BEA6-4DDF-946F-40303540EDD8}" srcOrd="0" destOrd="0" presId="urn:microsoft.com/office/officeart/2005/8/layout/bProcess4"/>
    <dgm:cxn modelId="{144F29CF-CEA1-4E73-8E90-A58D32E264DD}" type="presParOf" srcId="{630C9278-12B7-4D1B-BA25-C7B459417FED}" destId="{A69FBF49-8C81-425C-8BBD-53CCDD6B8DF0}" srcOrd="1" destOrd="0" presId="urn:microsoft.com/office/officeart/2005/8/layout/bProcess4"/>
    <dgm:cxn modelId="{8B5D8EEE-EF57-4B2C-8493-98AAAB0E8D76}" type="presParOf" srcId="{BCACB089-1945-42C4-A435-4D91C66EEACD}" destId="{AE0946C5-C658-40C2-9396-42D8C2E15026}" srcOrd="3" destOrd="0" presId="urn:microsoft.com/office/officeart/2005/8/layout/bProcess4"/>
    <dgm:cxn modelId="{F98CAC2A-5250-4C89-BE4A-A3465241259E}" type="presParOf" srcId="{BCACB089-1945-42C4-A435-4D91C66EEACD}" destId="{DB43CE99-C002-4740-8FCD-6C67A3F0CFCF}" srcOrd="4" destOrd="0" presId="urn:microsoft.com/office/officeart/2005/8/layout/bProcess4"/>
    <dgm:cxn modelId="{06CE8E3E-C83A-4247-87A2-578F0348BA04}" type="presParOf" srcId="{DB43CE99-C002-4740-8FCD-6C67A3F0CFCF}" destId="{A6C2F364-02C2-4BEB-85E3-630E279100F7}" srcOrd="0" destOrd="0" presId="urn:microsoft.com/office/officeart/2005/8/layout/bProcess4"/>
    <dgm:cxn modelId="{BB7CF90C-475D-4A51-AC59-7287572DA8F9}" type="presParOf" srcId="{DB43CE99-C002-4740-8FCD-6C67A3F0CFCF}" destId="{2A517D63-59D3-4821-8E07-3DC0896F2720}" srcOrd="1" destOrd="0" presId="urn:microsoft.com/office/officeart/2005/8/layout/bProcess4"/>
    <dgm:cxn modelId="{902DB760-0F76-4D4C-AA3E-0E8F6726239F}" type="presParOf" srcId="{BCACB089-1945-42C4-A435-4D91C66EEACD}" destId="{46CCEA80-DA0E-435C-AF1F-EB0EB7230782}" srcOrd="5" destOrd="0" presId="urn:microsoft.com/office/officeart/2005/8/layout/bProcess4"/>
    <dgm:cxn modelId="{97112305-E743-46FA-8BBC-872EF0A4973B}" type="presParOf" srcId="{BCACB089-1945-42C4-A435-4D91C66EEACD}" destId="{5F76777A-7DAC-4D8D-9B99-7087EF87C31A}" srcOrd="6" destOrd="0" presId="urn:microsoft.com/office/officeart/2005/8/layout/bProcess4"/>
    <dgm:cxn modelId="{8FC24F4D-1CC6-4233-B1C7-647AF7D4A42D}" type="presParOf" srcId="{5F76777A-7DAC-4D8D-9B99-7087EF87C31A}" destId="{17AB0E6E-F549-4822-8694-5790BA82E936}" srcOrd="0" destOrd="0" presId="urn:microsoft.com/office/officeart/2005/8/layout/bProcess4"/>
    <dgm:cxn modelId="{45E29636-4E4A-4725-9BB3-0F5A6DF363FC}" type="presParOf" srcId="{5F76777A-7DAC-4D8D-9B99-7087EF87C31A}" destId="{B9E752E9-5FF2-4048-AA47-943E841455CF}" srcOrd="1" destOrd="0" presId="urn:microsoft.com/office/officeart/2005/8/layout/bProcess4"/>
    <dgm:cxn modelId="{A9DADB2A-DE7D-4948-9C1F-FBE64A5E039A}" type="presParOf" srcId="{BCACB089-1945-42C4-A435-4D91C66EEACD}" destId="{D7764217-89F6-416D-9B0F-2B39E6A42F28}" srcOrd="7" destOrd="0" presId="urn:microsoft.com/office/officeart/2005/8/layout/bProcess4"/>
    <dgm:cxn modelId="{3BFC9F67-63B1-409E-89E1-92861108E284}" type="presParOf" srcId="{BCACB089-1945-42C4-A435-4D91C66EEACD}" destId="{4E9BEB98-16D3-4BBD-8887-E35B8B20FD5B}" srcOrd="8" destOrd="0" presId="urn:microsoft.com/office/officeart/2005/8/layout/bProcess4"/>
    <dgm:cxn modelId="{DFA5E865-90AA-45C3-89FA-F0E17829ED57}" type="presParOf" srcId="{4E9BEB98-16D3-4BBD-8887-E35B8B20FD5B}" destId="{983847D4-BB73-46C8-860A-18685D37A5F6}" srcOrd="0" destOrd="0" presId="urn:microsoft.com/office/officeart/2005/8/layout/bProcess4"/>
    <dgm:cxn modelId="{F43197D7-8F85-43C5-89F1-F135CB9F0D23}" type="presParOf" srcId="{4E9BEB98-16D3-4BBD-8887-E35B8B20FD5B}" destId="{B58A170D-D336-4B5D-A441-7DEEB75F26EB}" srcOrd="1" destOrd="0" presId="urn:microsoft.com/office/officeart/2005/8/layout/bProcess4"/>
    <dgm:cxn modelId="{895E3B2E-3134-42A8-8B21-87F507617866}" type="presParOf" srcId="{BCACB089-1945-42C4-A435-4D91C66EEACD}" destId="{21F111FF-6154-4D7A-961F-17BDC2F45187}" srcOrd="9" destOrd="0" presId="urn:microsoft.com/office/officeart/2005/8/layout/bProcess4"/>
    <dgm:cxn modelId="{62C5C844-B6DD-40AD-8E81-8C3FF138A501}" type="presParOf" srcId="{BCACB089-1945-42C4-A435-4D91C66EEACD}" destId="{7FF1EBB3-553D-4983-984A-441634934ADC}" srcOrd="10" destOrd="0" presId="urn:microsoft.com/office/officeart/2005/8/layout/bProcess4"/>
    <dgm:cxn modelId="{3AEDD5D0-8C6B-4627-996D-1F22D25487E9}" type="presParOf" srcId="{7FF1EBB3-553D-4983-984A-441634934ADC}" destId="{58C5595A-829B-4AF9-A49A-A2F763D5D4EE}" srcOrd="0" destOrd="0" presId="urn:microsoft.com/office/officeart/2005/8/layout/bProcess4"/>
    <dgm:cxn modelId="{774A0536-62E5-4DE3-B6B3-2E1196E95F6A}" type="presParOf" srcId="{7FF1EBB3-553D-4983-984A-441634934ADC}" destId="{F58E7A2A-EA9F-4EB0-9F97-EC0F50D3373A}" srcOrd="1" destOrd="0" presId="urn:microsoft.com/office/officeart/2005/8/layout/bProcess4"/>
    <dgm:cxn modelId="{5D927AE8-6EA2-4ED6-B9B4-538150AA0D18}" type="presParOf" srcId="{BCACB089-1945-42C4-A435-4D91C66EEACD}" destId="{8548FA09-B7EC-4459-86D7-0131B1B0B79D}" srcOrd="11" destOrd="0" presId="urn:microsoft.com/office/officeart/2005/8/layout/bProcess4"/>
    <dgm:cxn modelId="{1F35AC00-297E-4236-B3DB-B8C7412956BF}" type="presParOf" srcId="{BCACB089-1945-42C4-A435-4D91C66EEACD}" destId="{79A172DA-20AE-4353-98F3-1AA92E359340}" srcOrd="12" destOrd="0" presId="urn:microsoft.com/office/officeart/2005/8/layout/bProcess4"/>
    <dgm:cxn modelId="{2362225C-8388-4FC1-8680-14FE589BD678}" type="presParOf" srcId="{79A172DA-20AE-4353-98F3-1AA92E359340}" destId="{0FE0D622-D8CB-43BF-90DE-F87062E30869}" srcOrd="0" destOrd="0" presId="urn:microsoft.com/office/officeart/2005/8/layout/bProcess4"/>
    <dgm:cxn modelId="{ED83C306-A5FC-484A-884A-6C309768CB56}" type="presParOf" srcId="{79A172DA-20AE-4353-98F3-1AA92E359340}" destId="{3E259072-F940-4013-BDC0-289F720D0A7E}"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535374-8F27-4D4D-8B04-C52B039F18DA}" type="doc">
      <dgm:prSet loTypeId="urn:microsoft.com/office/officeart/2005/8/layout/bProcess3" loCatId="process" qsTypeId="urn:microsoft.com/office/officeart/2005/8/quickstyle/simple2" qsCatId="simple" csTypeId="urn:microsoft.com/office/officeart/2005/8/colors/accent2_1" csCatId="accent2" phldr="1"/>
      <dgm:spPr/>
      <dgm:t>
        <a:bodyPr/>
        <a:lstStyle/>
        <a:p>
          <a:endParaRPr lang="es-EC"/>
        </a:p>
      </dgm:t>
    </dgm:pt>
    <dgm:pt modelId="{ED25BA1B-A382-4E32-866E-2414E1D9614C}">
      <dgm:prSet phldrT="[Texto]"/>
      <dgm:spPr>
        <a:ln w="47625">
          <a:solidFill>
            <a:srgbClr val="990033"/>
          </a:solidFill>
        </a:ln>
      </dgm:spPr>
      <dgm:t>
        <a:bodyPr/>
        <a:lstStyle/>
        <a:p>
          <a:r>
            <a:rPr lang="es-EC" dirty="0" smtClean="0"/>
            <a:t>Recepción de mercadería</a:t>
          </a:r>
          <a:endParaRPr lang="es-EC" dirty="0"/>
        </a:p>
      </dgm:t>
    </dgm:pt>
    <dgm:pt modelId="{1AD1B971-45EF-4866-AE6C-B9A6EB15C431}" type="parTrans" cxnId="{FDB9C903-D979-417C-B82F-7199C8C71457}">
      <dgm:prSet/>
      <dgm:spPr/>
      <dgm:t>
        <a:bodyPr/>
        <a:lstStyle/>
        <a:p>
          <a:endParaRPr lang="es-EC"/>
        </a:p>
      </dgm:t>
    </dgm:pt>
    <dgm:pt modelId="{E8718A98-9199-4A99-A2EF-6B2FED0F96E6}" type="sibTrans" cxnId="{FDB9C903-D979-417C-B82F-7199C8C71457}">
      <dgm:prSet/>
      <dgm:spPr>
        <a:gradFill rotWithShape="0">
          <a:gsLst>
            <a:gs pos="0">
              <a:srgbClr val="990033"/>
            </a:gs>
            <a:gs pos="80000">
              <a:schemeClr val="accent2">
                <a:shade val="93000"/>
                <a:satMod val="130000"/>
              </a:schemeClr>
            </a:gs>
            <a:gs pos="100000">
              <a:schemeClr val="accent2">
                <a:shade val="94000"/>
                <a:satMod val="135000"/>
              </a:schemeClr>
            </a:gs>
          </a:gsLst>
          <a:lin ang="16200000" scaled="0"/>
        </a:gradFill>
        <a:ln w="63500">
          <a:gradFill>
            <a:gsLst>
              <a:gs pos="0">
                <a:srgbClr val="000000"/>
              </a:gs>
              <a:gs pos="39999">
                <a:srgbClr val="0A128C"/>
              </a:gs>
              <a:gs pos="70000">
                <a:srgbClr val="181CC7"/>
              </a:gs>
              <a:gs pos="88000">
                <a:srgbClr val="7005D4"/>
              </a:gs>
              <a:gs pos="100000">
                <a:srgbClr val="8C3D91"/>
              </a:gs>
            </a:gsLst>
            <a:lin ang="5400000" scaled="0"/>
          </a:gradFill>
        </a:ln>
      </dgm:spPr>
      <dgm:t>
        <a:bodyPr/>
        <a:lstStyle/>
        <a:p>
          <a:endParaRPr lang="es-EC"/>
        </a:p>
      </dgm:t>
    </dgm:pt>
    <dgm:pt modelId="{EA0D66E6-7D71-4B74-8638-903DE405F889}">
      <dgm:prSet phldrT="[Texto]"/>
      <dgm:spPr>
        <a:ln w="47625">
          <a:solidFill>
            <a:srgbClr val="990033"/>
          </a:solidFill>
        </a:ln>
      </dgm:spPr>
      <dgm:t>
        <a:bodyPr/>
        <a:lstStyle/>
        <a:p>
          <a:r>
            <a:rPr lang="es-EC" dirty="0" smtClean="0"/>
            <a:t>Reingreso de mercadería</a:t>
          </a:r>
          <a:endParaRPr lang="es-EC" dirty="0"/>
        </a:p>
      </dgm:t>
    </dgm:pt>
    <dgm:pt modelId="{B33F0980-CCA7-4080-A2DA-B9528B97A586}" type="parTrans" cxnId="{A697AD23-EF49-4DFB-90A8-A2F1DC28FD21}">
      <dgm:prSet/>
      <dgm:spPr/>
      <dgm:t>
        <a:bodyPr/>
        <a:lstStyle/>
        <a:p>
          <a:endParaRPr lang="es-EC"/>
        </a:p>
      </dgm:t>
    </dgm:pt>
    <dgm:pt modelId="{FA92DE03-055A-4A9A-B5DC-E027EB1BA1F2}" type="sibTrans" cxnId="{A697AD23-EF49-4DFB-90A8-A2F1DC28FD21}">
      <dgm:prSet/>
      <dgm:spPr>
        <a:gradFill rotWithShape="0">
          <a:gsLst>
            <a:gs pos="0">
              <a:srgbClr val="990033"/>
            </a:gs>
            <a:gs pos="80000">
              <a:schemeClr val="accent2">
                <a:shade val="93000"/>
                <a:satMod val="130000"/>
              </a:schemeClr>
            </a:gs>
            <a:gs pos="100000">
              <a:schemeClr val="accent2">
                <a:shade val="94000"/>
                <a:satMod val="135000"/>
              </a:schemeClr>
            </a:gs>
          </a:gsLst>
          <a:lin ang="16200000" scaled="0"/>
        </a:gradFill>
        <a:ln w="63500">
          <a:gradFill>
            <a:gsLst>
              <a:gs pos="0">
                <a:srgbClr val="000000"/>
              </a:gs>
              <a:gs pos="39999">
                <a:srgbClr val="0A128C"/>
              </a:gs>
              <a:gs pos="70000">
                <a:srgbClr val="181CC7"/>
              </a:gs>
              <a:gs pos="88000">
                <a:srgbClr val="7005D4"/>
              </a:gs>
              <a:gs pos="100000">
                <a:srgbClr val="8C3D91"/>
              </a:gs>
            </a:gsLst>
            <a:lin ang="5400000" scaled="0"/>
          </a:gradFill>
        </a:ln>
      </dgm:spPr>
      <dgm:t>
        <a:bodyPr/>
        <a:lstStyle/>
        <a:p>
          <a:endParaRPr lang="es-EC"/>
        </a:p>
      </dgm:t>
    </dgm:pt>
    <dgm:pt modelId="{75EAB774-5A16-45AA-97C0-390FAFFCA048}">
      <dgm:prSet phldrT="[Texto]"/>
      <dgm:spPr>
        <a:ln w="47625">
          <a:solidFill>
            <a:srgbClr val="990033"/>
          </a:solidFill>
        </a:ln>
      </dgm:spPr>
      <dgm:t>
        <a:bodyPr/>
        <a:lstStyle/>
        <a:p>
          <a:r>
            <a:rPr lang="es-EC" dirty="0" smtClean="0"/>
            <a:t>Egreso de mercadería</a:t>
          </a:r>
          <a:endParaRPr lang="es-EC" dirty="0"/>
        </a:p>
      </dgm:t>
    </dgm:pt>
    <dgm:pt modelId="{8DE266BC-4171-46E2-8B96-45774B3CF1EA}" type="parTrans" cxnId="{B445D991-4EBF-45E1-9402-4DA090C71303}">
      <dgm:prSet/>
      <dgm:spPr/>
      <dgm:t>
        <a:bodyPr/>
        <a:lstStyle/>
        <a:p>
          <a:endParaRPr lang="es-EC"/>
        </a:p>
      </dgm:t>
    </dgm:pt>
    <dgm:pt modelId="{82C71758-6708-4988-9140-58AACD763441}" type="sibTrans" cxnId="{B445D991-4EBF-45E1-9402-4DA090C71303}">
      <dgm:prSet/>
      <dgm:spPr>
        <a:gradFill rotWithShape="0">
          <a:gsLst>
            <a:gs pos="0">
              <a:srgbClr val="990033"/>
            </a:gs>
            <a:gs pos="80000">
              <a:schemeClr val="accent2">
                <a:shade val="93000"/>
                <a:satMod val="130000"/>
              </a:schemeClr>
            </a:gs>
            <a:gs pos="100000">
              <a:schemeClr val="accent2">
                <a:shade val="94000"/>
                <a:satMod val="135000"/>
              </a:schemeClr>
            </a:gs>
          </a:gsLst>
          <a:lin ang="16200000" scaled="0"/>
        </a:gradFill>
        <a:ln w="63500">
          <a:gradFill>
            <a:gsLst>
              <a:gs pos="0">
                <a:srgbClr val="000000"/>
              </a:gs>
              <a:gs pos="39999">
                <a:srgbClr val="0A128C"/>
              </a:gs>
              <a:gs pos="70000">
                <a:srgbClr val="181CC7"/>
              </a:gs>
              <a:gs pos="88000">
                <a:srgbClr val="7005D4"/>
              </a:gs>
              <a:gs pos="100000">
                <a:srgbClr val="8C3D91"/>
              </a:gs>
            </a:gsLst>
            <a:lin ang="5400000" scaled="0"/>
          </a:gradFill>
        </a:ln>
      </dgm:spPr>
      <dgm:t>
        <a:bodyPr/>
        <a:lstStyle/>
        <a:p>
          <a:endParaRPr lang="es-EC"/>
        </a:p>
      </dgm:t>
    </dgm:pt>
    <dgm:pt modelId="{B29581F5-8CD0-496D-A8A1-111293E215E2}">
      <dgm:prSet phldrT="[Texto]"/>
      <dgm:spPr>
        <a:ln w="47625">
          <a:solidFill>
            <a:srgbClr val="990033"/>
          </a:solidFill>
        </a:ln>
      </dgm:spPr>
      <dgm:t>
        <a:bodyPr/>
        <a:lstStyle/>
        <a:p>
          <a:r>
            <a:rPr lang="es-EC" dirty="0" smtClean="0"/>
            <a:t>Entrega de mercadería</a:t>
          </a:r>
        </a:p>
      </dgm:t>
    </dgm:pt>
    <dgm:pt modelId="{EC5A6FA9-712E-4ABB-9E27-30740FF6AC62}" type="parTrans" cxnId="{A36D7917-F957-4FFA-8C61-34FFD2CEABE3}">
      <dgm:prSet/>
      <dgm:spPr/>
      <dgm:t>
        <a:bodyPr/>
        <a:lstStyle/>
        <a:p>
          <a:endParaRPr lang="es-EC"/>
        </a:p>
      </dgm:t>
    </dgm:pt>
    <dgm:pt modelId="{1CAF214D-EDD8-4126-A303-88CA5E45C504}" type="sibTrans" cxnId="{A36D7917-F957-4FFA-8C61-34FFD2CEABE3}">
      <dgm:prSet/>
      <dgm:spPr>
        <a:gradFill rotWithShape="0">
          <a:gsLst>
            <a:gs pos="0">
              <a:srgbClr val="990033"/>
            </a:gs>
            <a:gs pos="80000">
              <a:schemeClr val="accent2">
                <a:shade val="93000"/>
                <a:satMod val="130000"/>
              </a:schemeClr>
            </a:gs>
            <a:gs pos="100000">
              <a:schemeClr val="accent2">
                <a:shade val="94000"/>
                <a:satMod val="135000"/>
              </a:schemeClr>
            </a:gs>
          </a:gsLst>
          <a:lin ang="16200000" scaled="0"/>
        </a:gradFill>
      </dgm:spPr>
      <dgm:t>
        <a:bodyPr/>
        <a:lstStyle/>
        <a:p>
          <a:endParaRPr lang="es-EC"/>
        </a:p>
      </dgm:t>
    </dgm:pt>
    <dgm:pt modelId="{15C084B7-8A51-43C3-BAE9-7E30ED8E894E}" type="pres">
      <dgm:prSet presAssocID="{25535374-8F27-4D4D-8B04-C52B039F18DA}" presName="Name0" presStyleCnt="0">
        <dgm:presLayoutVars>
          <dgm:dir/>
          <dgm:resizeHandles val="exact"/>
        </dgm:presLayoutVars>
      </dgm:prSet>
      <dgm:spPr/>
      <dgm:t>
        <a:bodyPr/>
        <a:lstStyle/>
        <a:p>
          <a:endParaRPr lang="es-EC"/>
        </a:p>
      </dgm:t>
    </dgm:pt>
    <dgm:pt modelId="{BD26EF56-3EB7-4E53-BF1D-ACD70B60FFA6}" type="pres">
      <dgm:prSet presAssocID="{ED25BA1B-A382-4E32-866E-2414E1D9614C}" presName="node" presStyleLbl="node1" presStyleIdx="0" presStyleCnt="4">
        <dgm:presLayoutVars>
          <dgm:bulletEnabled val="1"/>
        </dgm:presLayoutVars>
      </dgm:prSet>
      <dgm:spPr/>
      <dgm:t>
        <a:bodyPr/>
        <a:lstStyle/>
        <a:p>
          <a:endParaRPr lang="es-EC"/>
        </a:p>
      </dgm:t>
    </dgm:pt>
    <dgm:pt modelId="{187B90F3-A8F9-45BE-A503-D93A586353B4}" type="pres">
      <dgm:prSet presAssocID="{E8718A98-9199-4A99-A2EF-6B2FED0F96E6}" presName="sibTrans" presStyleLbl="sibTrans1D1" presStyleIdx="0" presStyleCnt="3"/>
      <dgm:spPr/>
      <dgm:t>
        <a:bodyPr/>
        <a:lstStyle/>
        <a:p>
          <a:endParaRPr lang="es-EC"/>
        </a:p>
      </dgm:t>
    </dgm:pt>
    <dgm:pt modelId="{B91CE6E9-EDDB-4DA1-9B78-E33F4CD94386}" type="pres">
      <dgm:prSet presAssocID="{E8718A98-9199-4A99-A2EF-6B2FED0F96E6}" presName="connectorText" presStyleLbl="sibTrans1D1" presStyleIdx="0" presStyleCnt="3"/>
      <dgm:spPr/>
      <dgm:t>
        <a:bodyPr/>
        <a:lstStyle/>
        <a:p>
          <a:endParaRPr lang="es-EC"/>
        </a:p>
      </dgm:t>
    </dgm:pt>
    <dgm:pt modelId="{4AA2363A-B00E-4B90-A40E-22320A1B1DEA}" type="pres">
      <dgm:prSet presAssocID="{EA0D66E6-7D71-4B74-8638-903DE405F889}" presName="node" presStyleLbl="node1" presStyleIdx="1" presStyleCnt="4">
        <dgm:presLayoutVars>
          <dgm:bulletEnabled val="1"/>
        </dgm:presLayoutVars>
      </dgm:prSet>
      <dgm:spPr/>
      <dgm:t>
        <a:bodyPr/>
        <a:lstStyle/>
        <a:p>
          <a:endParaRPr lang="es-EC"/>
        </a:p>
      </dgm:t>
    </dgm:pt>
    <dgm:pt modelId="{96DEA0B0-4674-44DC-8396-E033839011D5}" type="pres">
      <dgm:prSet presAssocID="{FA92DE03-055A-4A9A-B5DC-E027EB1BA1F2}" presName="sibTrans" presStyleLbl="sibTrans1D1" presStyleIdx="1" presStyleCnt="3"/>
      <dgm:spPr/>
      <dgm:t>
        <a:bodyPr/>
        <a:lstStyle/>
        <a:p>
          <a:endParaRPr lang="es-EC"/>
        </a:p>
      </dgm:t>
    </dgm:pt>
    <dgm:pt modelId="{CABC70E8-B21B-4550-82EA-278E3D684866}" type="pres">
      <dgm:prSet presAssocID="{FA92DE03-055A-4A9A-B5DC-E027EB1BA1F2}" presName="connectorText" presStyleLbl="sibTrans1D1" presStyleIdx="1" presStyleCnt="3"/>
      <dgm:spPr/>
      <dgm:t>
        <a:bodyPr/>
        <a:lstStyle/>
        <a:p>
          <a:endParaRPr lang="es-EC"/>
        </a:p>
      </dgm:t>
    </dgm:pt>
    <dgm:pt modelId="{5EABD6F7-6807-4997-B924-8085AE838D7E}" type="pres">
      <dgm:prSet presAssocID="{75EAB774-5A16-45AA-97C0-390FAFFCA048}" presName="node" presStyleLbl="node1" presStyleIdx="2" presStyleCnt="4">
        <dgm:presLayoutVars>
          <dgm:bulletEnabled val="1"/>
        </dgm:presLayoutVars>
      </dgm:prSet>
      <dgm:spPr/>
      <dgm:t>
        <a:bodyPr/>
        <a:lstStyle/>
        <a:p>
          <a:endParaRPr lang="es-EC"/>
        </a:p>
      </dgm:t>
    </dgm:pt>
    <dgm:pt modelId="{5FCD0117-D107-4569-852B-4C48B8BFB346}" type="pres">
      <dgm:prSet presAssocID="{82C71758-6708-4988-9140-58AACD763441}" presName="sibTrans" presStyleLbl="sibTrans1D1" presStyleIdx="2" presStyleCnt="3"/>
      <dgm:spPr/>
      <dgm:t>
        <a:bodyPr/>
        <a:lstStyle/>
        <a:p>
          <a:endParaRPr lang="es-EC"/>
        </a:p>
      </dgm:t>
    </dgm:pt>
    <dgm:pt modelId="{CB50C64C-6805-43A4-AC27-C1FBC9500C8F}" type="pres">
      <dgm:prSet presAssocID="{82C71758-6708-4988-9140-58AACD763441}" presName="connectorText" presStyleLbl="sibTrans1D1" presStyleIdx="2" presStyleCnt="3"/>
      <dgm:spPr/>
      <dgm:t>
        <a:bodyPr/>
        <a:lstStyle/>
        <a:p>
          <a:endParaRPr lang="es-EC"/>
        </a:p>
      </dgm:t>
    </dgm:pt>
    <dgm:pt modelId="{B581B592-096F-4699-AC63-42B6B78AD97B}" type="pres">
      <dgm:prSet presAssocID="{B29581F5-8CD0-496D-A8A1-111293E215E2}" presName="node" presStyleLbl="node1" presStyleIdx="3" presStyleCnt="4">
        <dgm:presLayoutVars>
          <dgm:bulletEnabled val="1"/>
        </dgm:presLayoutVars>
      </dgm:prSet>
      <dgm:spPr/>
      <dgm:t>
        <a:bodyPr/>
        <a:lstStyle/>
        <a:p>
          <a:endParaRPr lang="es-EC"/>
        </a:p>
      </dgm:t>
    </dgm:pt>
  </dgm:ptLst>
  <dgm:cxnLst>
    <dgm:cxn modelId="{B445D991-4EBF-45E1-9402-4DA090C71303}" srcId="{25535374-8F27-4D4D-8B04-C52B039F18DA}" destId="{75EAB774-5A16-45AA-97C0-390FAFFCA048}" srcOrd="2" destOrd="0" parTransId="{8DE266BC-4171-46E2-8B96-45774B3CF1EA}" sibTransId="{82C71758-6708-4988-9140-58AACD763441}"/>
    <dgm:cxn modelId="{FDB9C903-D979-417C-B82F-7199C8C71457}" srcId="{25535374-8F27-4D4D-8B04-C52B039F18DA}" destId="{ED25BA1B-A382-4E32-866E-2414E1D9614C}" srcOrd="0" destOrd="0" parTransId="{1AD1B971-45EF-4866-AE6C-B9A6EB15C431}" sibTransId="{E8718A98-9199-4A99-A2EF-6B2FED0F96E6}"/>
    <dgm:cxn modelId="{CD0941AF-CFD8-45BA-8765-AF98E991B11C}" type="presOf" srcId="{75EAB774-5A16-45AA-97C0-390FAFFCA048}" destId="{5EABD6F7-6807-4997-B924-8085AE838D7E}" srcOrd="0" destOrd="0" presId="urn:microsoft.com/office/officeart/2005/8/layout/bProcess3"/>
    <dgm:cxn modelId="{A697AD23-EF49-4DFB-90A8-A2F1DC28FD21}" srcId="{25535374-8F27-4D4D-8B04-C52B039F18DA}" destId="{EA0D66E6-7D71-4B74-8638-903DE405F889}" srcOrd="1" destOrd="0" parTransId="{B33F0980-CCA7-4080-A2DA-B9528B97A586}" sibTransId="{FA92DE03-055A-4A9A-B5DC-E027EB1BA1F2}"/>
    <dgm:cxn modelId="{B04E549A-DE8B-4E84-8660-B7A79516A0FE}" type="presOf" srcId="{B29581F5-8CD0-496D-A8A1-111293E215E2}" destId="{B581B592-096F-4699-AC63-42B6B78AD97B}" srcOrd="0" destOrd="0" presId="urn:microsoft.com/office/officeart/2005/8/layout/bProcess3"/>
    <dgm:cxn modelId="{FD2B7FC4-7778-4F5E-9FB6-EB5FDB66E4A4}" type="presOf" srcId="{E8718A98-9199-4A99-A2EF-6B2FED0F96E6}" destId="{187B90F3-A8F9-45BE-A503-D93A586353B4}" srcOrd="0" destOrd="0" presId="urn:microsoft.com/office/officeart/2005/8/layout/bProcess3"/>
    <dgm:cxn modelId="{DDA9F1FC-43D0-4C3E-8BEF-466242D9BADB}" type="presOf" srcId="{ED25BA1B-A382-4E32-866E-2414E1D9614C}" destId="{BD26EF56-3EB7-4E53-BF1D-ACD70B60FFA6}" srcOrd="0" destOrd="0" presId="urn:microsoft.com/office/officeart/2005/8/layout/bProcess3"/>
    <dgm:cxn modelId="{683B72D2-FCF5-4613-985E-BF0A5999485D}" type="presOf" srcId="{82C71758-6708-4988-9140-58AACD763441}" destId="{5FCD0117-D107-4569-852B-4C48B8BFB346}" srcOrd="0" destOrd="0" presId="urn:microsoft.com/office/officeart/2005/8/layout/bProcess3"/>
    <dgm:cxn modelId="{A36D7917-F957-4FFA-8C61-34FFD2CEABE3}" srcId="{25535374-8F27-4D4D-8B04-C52B039F18DA}" destId="{B29581F5-8CD0-496D-A8A1-111293E215E2}" srcOrd="3" destOrd="0" parTransId="{EC5A6FA9-712E-4ABB-9E27-30740FF6AC62}" sibTransId="{1CAF214D-EDD8-4126-A303-88CA5E45C504}"/>
    <dgm:cxn modelId="{3C090CDA-EE15-4F7F-A17C-ED0C3674B5F5}" type="presOf" srcId="{25535374-8F27-4D4D-8B04-C52B039F18DA}" destId="{15C084B7-8A51-43C3-BAE9-7E30ED8E894E}" srcOrd="0" destOrd="0" presId="urn:microsoft.com/office/officeart/2005/8/layout/bProcess3"/>
    <dgm:cxn modelId="{B72A3E44-33DD-4D2B-ADA5-7A5DA012C4D4}" type="presOf" srcId="{E8718A98-9199-4A99-A2EF-6B2FED0F96E6}" destId="{B91CE6E9-EDDB-4DA1-9B78-E33F4CD94386}" srcOrd="1" destOrd="0" presId="urn:microsoft.com/office/officeart/2005/8/layout/bProcess3"/>
    <dgm:cxn modelId="{BA92F159-AA48-4011-82E0-D9DFA528F2D0}" type="presOf" srcId="{EA0D66E6-7D71-4B74-8638-903DE405F889}" destId="{4AA2363A-B00E-4B90-A40E-22320A1B1DEA}" srcOrd="0" destOrd="0" presId="urn:microsoft.com/office/officeart/2005/8/layout/bProcess3"/>
    <dgm:cxn modelId="{2EE8F2F0-BC69-4D5C-90E6-C04F52A991B1}" type="presOf" srcId="{82C71758-6708-4988-9140-58AACD763441}" destId="{CB50C64C-6805-43A4-AC27-C1FBC9500C8F}" srcOrd="1" destOrd="0" presId="urn:microsoft.com/office/officeart/2005/8/layout/bProcess3"/>
    <dgm:cxn modelId="{B35AB2F7-1BC9-46B6-85F1-ED3DF5192ACA}" type="presOf" srcId="{FA92DE03-055A-4A9A-B5DC-E027EB1BA1F2}" destId="{96DEA0B0-4674-44DC-8396-E033839011D5}" srcOrd="0" destOrd="0" presId="urn:microsoft.com/office/officeart/2005/8/layout/bProcess3"/>
    <dgm:cxn modelId="{8219A367-2FA2-486C-9A50-81432587AE38}" type="presOf" srcId="{FA92DE03-055A-4A9A-B5DC-E027EB1BA1F2}" destId="{CABC70E8-B21B-4550-82EA-278E3D684866}" srcOrd="1" destOrd="0" presId="urn:microsoft.com/office/officeart/2005/8/layout/bProcess3"/>
    <dgm:cxn modelId="{648EC374-4092-463B-857E-7F56B7CB2665}" type="presParOf" srcId="{15C084B7-8A51-43C3-BAE9-7E30ED8E894E}" destId="{BD26EF56-3EB7-4E53-BF1D-ACD70B60FFA6}" srcOrd="0" destOrd="0" presId="urn:microsoft.com/office/officeart/2005/8/layout/bProcess3"/>
    <dgm:cxn modelId="{F37F0536-73AD-42EA-AD06-DBF77130E657}" type="presParOf" srcId="{15C084B7-8A51-43C3-BAE9-7E30ED8E894E}" destId="{187B90F3-A8F9-45BE-A503-D93A586353B4}" srcOrd="1" destOrd="0" presId="urn:microsoft.com/office/officeart/2005/8/layout/bProcess3"/>
    <dgm:cxn modelId="{57961730-AB37-4C05-8D81-A784EA0EE196}" type="presParOf" srcId="{187B90F3-A8F9-45BE-A503-D93A586353B4}" destId="{B91CE6E9-EDDB-4DA1-9B78-E33F4CD94386}" srcOrd="0" destOrd="0" presId="urn:microsoft.com/office/officeart/2005/8/layout/bProcess3"/>
    <dgm:cxn modelId="{4128D17E-BFFE-4FD9-9F68-4D68FE5F4E48}" type="presParOf" srcId="{15C084B7-8A51-43C3-BAE9-7E30ED8E894E}" destId="{4AA2363A-B00E-4B90-A40E-22320A1B1DEA}" srcOrd="2" destOrd="0" presId="urn:microsoft.com/office/officeart/2005/8/layout/bProcess3"/>
    <dgm:cxn modelId="{592AA41A-0475-40BF-8884-E089EACF6F94}" type="presParOf" srcId="{15C084B7-8A51-43C3-BAE9-7E30ED8E894E}" destId="{96DEA0B0-4674-44DC-8396-E033839011D5}" srcOrd="3" destOrd="0" presId="urn:microsoft.com/office/officeart/2005/8/layout/bProcess3"/>
    <dgm:cxn modelId="{ABB8BC82-615B-42BA-983C-2D0E8F052D5C}" type="presParOf" srcId="{96DEA0B0-4674-44DC-8396-E033839011D5}" destId="{CABC70E8-B21B-4550-82EA-278E3D684866}" srcOrd="0" destOrd="0" presId="urn:microsoft.com/office/officeart/2005/8/layout/bProcess3"/>
    <dgm:cxn modelId="{28E38563-97E2-4397-8788-6938330424D1}" type="presParOf" srcId="{15C084B7-8A51-43C3-BAE9-7E30ED8E894E}" destId="{5EABD6F7-6807-4997-B924-8085AE838D7E}" srcOrd="4" destOrd="0" presId="urn:microsoft.com/office/officeart/2005/8/layout/bProcess3"/>
    <dgm:cxn modelId="{E8AEBCC6-EC26-496F-B942-AC22E21C061E}" type="presParOf" srcId="{15C084B7-8A51-43C3-BAE9-7E30ED8E894E}" destId="{5FCD0117-D107-4569-852B-4C48B8BFB346}" srcOrd="5" destOrd="0" presId="urn:microsoft.com/office/officeart/2005/8/layout/bProcess3"/>
    <dgm:cxn modelId="{77EEA9E6-9F92-4FDA-A1CF-0A3064E5EF61}" type="presParOf" srcId="{5FCD0117-D107-4569-852B-4C48B8BFB346}" destId="{CB50C64C-6805-43A4-AC27-C1FBC9500C8F}" srcOrd="0" destOrd="0" presId="urn:microsoft.com/office/officeart/2005/8/layout/bProcess3"/>
    <dgm:cxn modelId="{4C5B6AF3-68A8-4A97-9F76-4BB8ACFEF950}" type="presParOf" srcId="{15C084B7-8A51-43C3-BAE9-7E30ED8E894E}" destId="{B581B592-096F-4699-AC63-42B6B78AD97B}" srcOrd="6"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535374-8F27-4D4D-8B04-C52B039F18DA}" type="doc">
      <dgm:prSet loTypeId="urn:microsoft.com/office/officeart/2005/8/layout/bProcess3" loCatId="process" qsTypeId="urn:microsoft.com/office/officeart/2005/8/quickstyle/simple2" qsCatId="simple" csTypeId="urn:microsoft.com/office/officeart/2005/8/colors/accent2_1" csCatId="accent2" phldr="1"/>
      <dgm:spPr/>
      <dgm:t>
        <a:bodyPr/>
        <a:lstStyle/>
        <a:p>
          <a:endParaRPr lang="es-EC"/>
        </a:p>
      </dgm:t>
    </dgm:pt>
    <dgm:pt modelId="{ED25BA1B-A382-4E32-866E-2414E1D9614C}">
      <dgm:prSet phldrT="[Texto]"/>
      <dgm:spPr>
        <a:ln w="47625">
          <a:solidFill>
            <a:srgbClr val="990033"/>
          </a:solidFill>
        </a:ln>
      </dgm:spPr>
      <dgm:t>
        <a:bodyPr/>
        <a:lstStyle/>
        <a:p>
          <a:r>
            <a:rPr lang="es-EC" dirty="0" smtClean="0"/>
            <a:t>Análisis de Clientes</a:t>
          </a:r>
          <a:endParaRPr lang="es-EC" dirty="0"/>
        </a:p>
      </dgm:t>
    </dgm:pt>
    <dgm:pt modelId="{1AD1B971-45EF-4866-AE6C-B9A6EB15C431}" type="parTrans" cxnId="{FDB9C903-D979-417C-B82F-7199C8C71457}">
      <dgm:prSet/>
      <dgm:spPr/>
      <dgm:t>
        <a:bodyPr/>
        <a:lstStyle/>
        <a:p>
          <a:endParaRPr lang="es-EC"/>
        </a:p>
      </dgm:t>
    </dgm:pt>
    <dgm:pt modelId="{E8718A98-9199-4A99-A2EF-6B2FED0F96E6}" type="sibTrans" cxnId="{FDB9C903-D979-417C-B82F-7199C8C71457}">
      <dgm:prSet/>
      <dgm:spPr>
        <a:gradFill rotWithShape="0">
          <a:gsLst>
            <a:gs pos="0">
              <a:srgbClr val="990033"/>
            </a:gs>
            <a:gs pos="80000">
              <a:schemeClr val="accent2">
                <a:shade val="93000"/>
                <a:satMod val="130000"/>
              </a:schemeClr>
            </a:gs>
            <a:gs pos="100000">
              <a:schemeClr val="accent2">
                <a:shade val="94000"/>
                <a:satMod val="135000"/>
              </a:schemeClr>
            </a:gs>
          </a:gsLst>
          <a:lin ang="16200000" scaled="0"/>
        </a:gradFill>
        <a:ln w="63500">
          <a:gradFill>
            <a:gsLst>
              <a:gs pos="0">
                <a:srgbClr val="000000"/>
              </a:gs>
              <a:gs pos="39999">
                <a:srgbClr val="0A128C"/>
              </a:gs>
              <a:gs pos="70000">
                <a:srgbClr val="181CC7"/>
              </a:gs>
              <a:gs pos="88000">
                <a:srgbClr val="7005D4"/>
              </a:gs>
              <a:gs pos="100000">
                <a:srgbClr val="8C3D91"/>
              </a:gs>
            </a:gsLst>
            <a:lin ang="5400000" scaled="0"/>
          </a:gradFill>
        </a:ln>
      </dgm:spPr>
      <dgm:t>
        <a:bodyPr/>
        <a:lstStyle/>
        <a:p>
          <a:endParaRPr lang="es-EC"/>
        </a:p>
      </dgm:t>
    </dgm:pt>
    <dgm:pt modelId="{EA0D66E6-7D71-4B74-8638-903DE405F889}">
      <dgm:prSet phldrT="[Texto]"/>
      <dgm:spPr>
        <a:ln w="47625">
          <a:solidFill>
            <a:srgbClr val="990033"/>
          </a:solidFill>
        </a:ln>
      </dgm:spPr>
      <dgm:t>
        <a:bodyPr/>
        <a:lstStyle/>
        <a:p>
          <a:r>
            <a:rPr lang="es-EC" dirty="0" smtClean="0"/>
            <a:t>Evaluación de Créditos</a:t>
          </a:r>
          <a:endParaRPr lang="es-EC" dirty="0"/>
        </a:p>
      </dgm:t>
    </dgm:pt>
    <dgm:pt modelId="{B33F0980-CCA7-4080-A2DA-B9528B97A586}" type="parTrans" cxnId="{A697AD23-EF49-4DFB-90A8-A2F1DC28FD21}">
      <dgm:prSet/>
      <dgm:spPr/>
      <dgm:t>
        <a:bodyPr/>
        <a:lstStyle/>
        <a:p>
          <a:endParaRPr lang="es-EC"/>
        </a:p>
      </dgm:t>
    </dgm:pt>
    <dgm:pt modelId="{FA92DE03-055A-4A9A-B5DC-E027EB1BA1F2}" type="sibTrans" cxnId="{A697AD23-EF49-4DFB-90A8-A2F1DC28FD21}">
      <dgm:prSet/>
      <dgm:spPr>
        <a:gradFill rotWithShape="0">
          <a:gsLst>
            <a:gs pos="0">
              <a:srgbClr val="990033"/>
            </a:gs>
            <a:gs pos="80000">
              <a:schemeClr val="accent2">
                <a:shade val="93000"/>
                <a:satMod val="130000"/>
              </a:schemeClr>
            </a:gs>
            <a:gs pos="100000">
              <a:schemeClr val="accent2">
                <a:shade val="94000"/>
                <a:satMod val="135000"/>
              </a:schemeClr>
            </a:gs>
          </a:gsLst>
          <a:lin ang="16200000" scaled="0"/>
        </a:gradFill>
        <a:ln w="63500">
          <a:gradFill>
            <a:gsLst>
              <a:gs pos="0">
                <a:srgbClr val="000000"/>
              </a:gs>
              <a:gs pos="39999">
                <a:srgbClr val="0A128C"/>
              </a:gs>
              <a:gs pos="70000">
                <a:srgbClr val="181CC7"/>
              </a:gs>
              <a:gs pos="88000">
                <a:srgbClr val="7005D4"/>
              </a:gs>
              <a:gs pos="100000">
                <a:srgbClr val="8C3D91"/>
              </a:gs>
            </a:gsLst>
            <a:lin ang="5400000" scaled="0"/>
          </a:gradFill>
        </a:ln>
      </dgm:spPr>
      <dgm:t>
        <a:bodyPr/>
        <a:lstStyle/>
        <a:p>
          <a:endParaRPr lang="es-EC"/>
        </a:p>
      </dgm:t>
    </dgm:pt>
    <dgm:pt modelId="{75EAB774-5A16-45AA-97C0-390FAFFCA048}">
      <dgm:prSet phldrT="[Texto]"/>
      <dgm:spPr>
        <a:ln w="47625">
          <a:solidFill>
            <a:srgbClr val="990033"/>
          </a:solidFill>
        </a:ln>
      </dgm:spPr>
      <dgm:t>
        <a:bodyPr/>
        <a:lstStyle/>
        <a:p>
          <a:r>
            <a:rPr lang="es-EC" dirty="0" smtClean="0"/>
            <a:t>Elaboración de Informes</a:t>
          </a:r>
          <a:endParaRPr lang="es-EC" dirty="0"/>
        </a:p>
      </dgm:t>
    </dgm:pt>
    <dgm:pt modelId="{8DE266BC-4171-46E2-8B96-45774B3CF1EA}" type="parTrans" cxnId="{B445D991-4EBF-45E1-9402-4DA090C71303}">
      <dgm:prSet/>
      <dgm:spPr/>
      <dgm:t>
        <a:bodyPr/>
        <a:lstStyle/>
        <a:p>
          <a:endParaRPr lang="es-EC"/>
        </a:p>
      </dgm:t>
    </dgm:pt>
    <dgm:pt modelId="{82C71758-6708-4988-9140-58AACD763441}" type="sibTrans" cxnId="{B445D991-4EBF-45E1-9402-4DA090C71303}">
      <dgm:prSet/>
      <dgm:spPr>
        <a:gradFill rotWithShape="0">
          <a:gsLst>
            <a:gs pos="0">
              <a:srgbClr val="990033"/>
            </a:gs>
            <a:gs pos="80000">
              <a:schemeClr val="accent2">
                <a:shade val="93000"/>
                <a:satMod val="130000"/>
              </a:schemeClr>
            </a:gs>
            <a:gs pos="100000">
              <a:schemeClr val="accent2">
                <a:shade val="94000"/>
                <a:satMod val="135000"/>
              </a:schemeClr>
            </a:gs>
          </a:gsLst>
          <a:lin ang="16200000" scaled="0"/>
        </a:gradFill>
        <a:ln w="63500">
          <a:gradFill>
            <a:gsLst>
              <a:gs pos="0">
                <a:srgbClr val="000000"/>
              </a:gs>
              <a:gs pos="39999">
                <a:srgbClr val="0A128C"/>
              </a:gs>
              <a:gs pos="70000">
                <a:srgbClr val="181CC7"/>
              </a:gs>
              <a:gs pos="88000">
                <a:srgbClr val="7005D4"/>
              </a:gs>
              <a:gs pos="100000">
                <a:srgbClr val="8C3D91"/>
              </a:gs>
            </a:gsLst>
            <a:lin ang="5400000" scaled="0"/>
          </a:gradFill>
        </a:ln>
      </dgm:spPr>
      <dgm:t>
        <a:bodyPr/>
        <a:lstStyle/>
        <a:p>
          <a:endParaRPr lang="es-EC"/>
        </a:p>
      </dgm:t>
    </dgm:pt>
    <dgm:pt modelId="{15C084B7-8A51-43C3-BAE9-7E30ED8E894E}" type="pres">
      <dgm:prSet presAssocID="{25535374-8F27-4D4D-8B04-C52B039F18DA}" presName="Name0" presStyleCnt="0">
        <dgm:presLayoutVars>
          <dgm:dir/>
          <dgm:resizeHandles val="exact"/>
        </dgm:presLayoutVars>
      </dgm:prSet>
      <dgm:spPr/>
      <dgm:t>
        <a:bodyPr/>
        <a:lstStyle/>
        <a:p>
          <a:endParaRPr lang="es-EC"/>
        </a:p>
      </dgm:t>
    </dgm:pt>
    <dgm:pt modelId="{BD26EF56-3EB7-4E53-BF1D-ACD70B60FFA6}" type="pres">
      <dgm:prSet presAssocID="{ED25BA1B-A382-4E32-866E-2414E1D9614C}" presName="node" presStyleLbl="node1" presStyleIdx="0" presStyleCnt="3">
        <dgm:presLayoutVars>
          <dgm:bulletEnabled val="1"/>
        </dgm:presLayoutVars>
      </dgm:prSet>
      <dgm:spPr/>
      <dgm:t>
        <a:bodyPr/>
        <a:lstStyle/>
        <a:p>
          <a:endParaRPr lang="es-EC"/>
        </a:p>
      </dgm:t>
    </dgm:pt>
    <dgm:pt modelId="{187B90F3-A8F9-45BE-A503-D93A586353B4}" type="pres">
      <dgm:prSet presAssocID="{E8718A98-9199-4A99-A2EF-6B2FED0F96E6}" presName="sibTrans" presStyleLbl="sibTrans1D1" presStyleIdx="0" presStyleCnt="2"/>
      <dgm:spPr/>
      <dgm:t>
        <a:bodyPr/>
        <a:lstStyle/>
        <a:p>
          <a:endParaRPr lang="es-EC"/>
        </a:p>
      </dgm:t>
    </dgm:pt>
    <dgm:pt modelId="{B91CE6E9-EDDB-4DA1-9B78-E33F4CD94386}" type="pres">
      <dgm:prSet presAssocID="{E8718A98-9199-4A99-A2EF-6B2FED0F96E6}" presName="connectorText" presStyleLbl="sibTrans1D1" presStyleIdx="0" presStyleCnt="2"/>
      <dgm:spPr/>
      <dgm:t>
        <a:bodyPr/>
        <a:lstStyle/>
        <a:p>
          <a:endParaRPr lang="es-EC"/>
        </a:p>
      </dgm:t>
    </dgm:pt>
    <dgm:pt modelId="{4AA2363A-B00E-4B90-A40E-22320A1B1DEA}" type="pres">
      <dgm:prSet presAssocID="{EA0D66E6-7D71-4B74-8638-903DE405F889}" presName="node" presStyleLbl="node1" presStyleIdx="1" presStyleCnt="3">
        <dgm:presLayoutVars>
          <dgm:bulletEnabled val="1"/>
        </dgm:presLayoutVars>
      </dgm:prSet>
      <dgm:spPr/>
      <dgm:t>
        <a:bodyPr/>
        <a:lstStyle/>
        <a:p>
          <a:endParaRPr lang="es-EC"/>
        </a:p>
      </dgm:t>
    </dgm:pt>
    <dgm:pt modelId="{96DEA0B0-4674-44DC-8396-E033839011D5}" type="pres">
      <dgm:prSet presAssocID="{FA92DE03-055A-4A9A-B5DC-E027EB1BA1F2}" presName="sibTrans" presStyleLbl="sibTrans1D1" presStyleIdx="1" presStyleCnt="2"/>
      <dgm:spPr/>
      <dgm:t>
        <a:bodyPr/>
        <a:lstStyle/>
        <a:p>
          <a:endParaRPr lang="es-EC"/>
        </a:p>
      </dgm:t>
    </dgm:pt>
    <dgm:pt modelId="{CABC70E8-B21B-4550-82EA-278E3D684866}" type="pres">
      <dgm:prSet presAssocID="{FA92DE03-055A-4A9A-B5DC-E027EB1BA1F2}" presName="connectorText" presStyleLbl="sibTrans1D1" presStyleIdx="1" presStyleCnt="2"/>
      <dgm:spPr/>
      <dgm:t>
        <a:bodyPr/>
        <a:lstStyle/>
        <a:p>
          <a:endParaRPr lang="es-EC"/>
        </a:p>
      </dgm:t>
    </dgm:pt>
    <dgm:pt modelId="{5EABD6F7-6807-4997-B924-8085AE838D7E}" type="pres">
      <dgm:prSet presAssocID="{75EAB774-5A16-45AA-97C0-390FAFFCA048}" presName="node" presStyleLbl="node1" presStyleIdx="2" presStyleCnt="3" custLinFactNeighborX="62325" custLinFactNeighborY="-4265">
        <dgm:presLayoutVars>
          <dgm:bulletEnabled val="1"/>
        </dgm:presLayoutVars>
      </dgm:prSet>
      <dgm:spPr/>
      <dgm:t>
        <a:bodyPr/>
        <a:lstStyle/>
        <a:p>
          <a:endParaRPr lang="es-EC"/>
        </a:p>
      </dgm:t>
    </dgm:pt>
  </dgm:ptLst>
  <dgm:cxnLst>
    <dgm:cxn modelId="{A697AD23-EF49-4DFB-90A8-A2F1DC28FD21}" srcId="{25535374-8F27-4D4D-8B04-C52B039F18DA}" destId="{EA0D66E6-7D71-4B74-8638-903DE405F889}" srcOrd="1" destOrd="0" parTransId="{B33F0980-CCA7-4080-A2DA-B9528B97A586}" sibTransId="{FA92DE03-055A-4A9A-B5DC-E027EB1BA1F2}"/>
    <dgm:cxn modelId="{82F25EDE-20FE-42B4-BC7E-8CBED2A2A710}" type="presOf" srcId="{E8718A98-9199-4A99-A2EF-6B2FED0F96E6}" destId="{187B90F3-A8F9-45BE-A503-D93A586353B4}" srcOrd="0" destOrd="0" presId="urn:microsoft.com/office/officeart/2005/8/layout/bProcess3"/>
    <dgm:cxn modelId="{9874997F-AFDC-44DA-9A39-FC8BDB861F80}" type="presOf" srcId="{EA0D66E6-7D71-4B74-8638-903DE405F889}" destId="{4AA2363A-B00E-4B90-A40E-22320A1B1DEA}" srcOrd="0" destOrd="0" presId="urn:microsoft.com/office/officeart/2005/8/layout/bProcess3"/>
    <dgm:cxn modelId="{BACD379A-0BF1-4DF8-924D-59A265F9249A}" type="presOf" srcId="{75EAB774-5A16-45AA-97C0-390FAFFCA048}" destId="{5EABD6F7-6807-4997-B924-8085AE838D7E}" srcOrd="0" destOrd="0" presId="urn:microsoft.com/office/officeart/2005/8/layout/bProcess3"/>
    <dgm:cxn modelId="{103B9E74-2456-4F04-B092-04E8B823F795}" type="presOf" srcId="{ED25BA1B-A382-4E32-866E-2414E1D9614C}" destId="{BD26EF56-3EB7-4E53-BF1D-ACD70B60FFA6}" srcOrd="0" destOrd="0" presId="urn:microsoft.com/office/officeart/2005/8/layout/bProcess3"/>
    <dgm:cxn modelId="{55A78251-565D-4EB0-93FE-4E84E7A34080}" type="presOf" srcId="{FA92DE03-055A-4A9A-B5DC-E027EB1BA1F2}" destId="{96DEA0B0-4674-44DC-8396-E033839011D5}" srcOrd="0" destOrd="0" presId="urn:microsoft.com/office/officeart/2005/8/layout/bProcess3"/>
    <dgm:cxn modelId="{C750EA34-D707-4A7B-AD73-04C23A818D4B}" type="presOf" srcId="{25535374-8F27-4D4D-8B04-C52B039F18DA}" destId="{15C084B7-8A51-43C3-BAE9-7E30ED8E894E}" srcOrd="0" destOrd="0" presId="urn:microsoft.com/office/officeart/2005/8/layout/bProcess3"/>
    <dgm:cxn modelId="{FDB9C903-D979-417C-B82F-7199C8C71457}" srcId="{25535374-8F27-4D4D-8B04-C52B039F18DA}" destId="{ED25BA1B-A382-4E32-866E-2414E1D9614C}" srcOrd="0" destOrd="0" parTransId="{1AD1B971-45EF-4866-AE6C-B9A6EB15C431}" sibTransId="{E8718A98-9199-4A99-A2EF-6B2FED0F96E6}"/>
    <dgm:cxn modelId="{C1457FDF-9861-4057-B88E-FD962B1570C6}" type="presOf" srcId="{E8718A98-9199-4A99-A2EF-6B2FED0F96E6}" destId="{B91CE6E9-EDDB-4DA1-9B78-E33F4CD94386}" srcOrd="1" destOrd="0" presId="urn:microsoft.com/office/officeart/2005/8/layout/bProcess3"/>
    <dgm:cxn modelId="{B445D991-4EBF-45E1-9402-4DA090C71303}" srcId="{25535374-8F27-4D4D-8B04-C52B039F18DA}" destId="{75EAB774-5A16-45AA-97C0-390FAFFCA048}" srcOrd="2" destOrd="0" parTransId="{8DE266BC-4171-46E2-8B96-45774B3CF1EA}" sibTransId="{82C71758-6708-4988-9140-58AACD763441}"/>
    <dgm:cxn modelId="{B52D2740-2A49-4021-8223-EBC07D8DB749}" type="presOf" srcId="{FA92DE03-055A-4A9A-B5DC-E027EB1BA1F2}" destId="{CABC70E8-B21B-4550-82EA-278E3D684866}" srcOrd="1" destOrd="0" presId="urn:microsoft.com/office/officeart/2005/8/layout/bProcess3"/>
    <dgm:cxn modelId="{6ADC6380-DB7B-4A9E-8252-1BFD6B1B77C5}" type="presParOf" srcId="{15C084B7-8A51-43C3-BAE9-7E30ED8E894E}" destId="{BD26EF56-3EB7-4E53-BF1D-ACD70B60FFA6}" srcOrd="0" destOrd="0" presId="urn:microsoft.com/office/officeart/2005/8/layout/bProcess3"/>
    <dgm:cxn modelId="{CB37FA8E-C8EE-410D-82F5-484CD14AF958}" type="presParOf" srcId="{15C084B7-8A51-43C3-BAE9-7E30ED8E894E}" destId="{187B90F3-A8F9-45BE-A503-D93A586353B4}" srcOrd="1" destOrd="0" presId="urn:microsoft.com/office/officeart/2005/8/layout/bProcess3"/>
    <dgm:cxn modelId="{DE5A8C84-AF0D-4E05-9B91-CCBB9B86DAF1}" type="presParOf" srcId="{187B90F3-A8F9-45BE-A503-D93A586353B4}" destId="{B91CE6E9-EDDB-4DA1-9B78-E33F4CD94386}" srcOrd="0" destOrd="0" presId="urn:microsoft.com/office/officeart/2005/8/layout/bProcess3"/>
    <dgm:cxn modelId="{94E837B3-BEDA-4ED0-BE1A-D665D264A34D}" type="presParOf" srcId="{15C084B7-8A51-43C3-BAE9-7E30ED8E894E}" destId="{4AA2363A-B00E-4B90-A40E-22320A1B1DEA}" srcOrd="2" destOrd="0" presId="urn:microsoft.com/office/officeart/2005/8/layout/bProcess3"/>
    <dgm:cxn modelId="{7E256177-E58C-4F5C-ABF6-3E6B85F4B8EB}" type="presParOf" srcId="{15C084B7-8A51-43C3-BAE9-7E30ED8E894E}" destId="{96DEA0B0-4674-44DC-8396-E033839011D5}" srcOrd="3" destOrd="0" presId="urn:microsoft.com/office/officeart/2005/8/layout/bProcess3"/>
    <dgm:cxn modelId="{98FEFBA1-F619-4715-9ADD-2E17CAF4B3B2}" type="presParOf" srcId="{96DEA0B0-4674-44DC-8396-E033839011D5}" destId="{CABC70E8-B21B-4550-82EA-278E3D684866}" srcOrd="0" destOrd="0" presId="urn:microsoft.com/office/officeart/2005/8/layout/bProcess3"/>
    <dgm:cxn modelId="{B809908C-DE17-4949-8C41-97975741370A}" type="presParOf" srcId="{15C084B7-8A51-43C3-BAE9-7E30ED8E894E}" destId="{5EABD6F7-6807-4997-B924-8085AE838D7E}" srcOrd="4"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DAD3F4-3B45-4324-8FEB-B4820D369BB3}"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s-EC"/>
        </a:p>
      </dgm:t>
    </dgm:pt>
    <dgm:pt modelId="{102BC2A2-CDA0-4CCC-80AD-CC946D458F5D}">
      <dgm:prSet phldrT="[Texto]"/>
      <dgm:spPr>
        <a:solidFill>
          <a:srgbClr val="990033"/>
        </a:solidFill>
      </dgm:spPr>
      <dgm:t>
        <a:bodyPr/>
        <a:lstStyle/>
        <a:p>
          <a:r>
            <a:rPr lang="es-EC" dirty="0" smtClean="0"/>
            <a:t>Factor Político</a:t>
          </a:r>
        </a:p>
      </dgm:t>
    </dgm:pt>
    <dgm:pt modelId="{09576BD3-8C17-409C-92A1-717FBFC04837}" type="parTrans" cxnId="{92517ED1-7E39-4B1C-96F6-9EB5BC987F6F}">
      <dgm:prSet/>
      <dgm:spPr/>
      <dgm:t>
        <a:bodyPr/>
        <a:lstStyle/>
        <a:p>
          <a:endParaRPr lang="es-EC"/>
        </a:p>
      </dgm:t>
    </dgm:pt>
    <dgm:pt modelId="{6FD6FDAF-ACDA-4F6E-A199-F62D7EAD40B0}" type="sibTrans" cxnId="{92517ED1-7E39-4B1C-96F6-9EB5BC987F6F}">
      <dgm:prSet/>
      <dgm:spPr/>
      <dgm:t>
        <a:bodyPr/>
        <a:lstStyle/>
        <a:p>
          <a:endParaRPr lang="es-EC"/>
        </a:p>
      </dgm:t>
    </dgm:pt>
    <dgm:pt modelId="{A7B3319A-77D0-4D48-B168-6F75E8D4BB45}">
      <dgm:prSet phldrT="[Texto]"/>
      <dgm:spPr>
        <a:solidFill>
          <a:srgbClr val="990033"/>
        </a:solidFill>
      </dgm:spPr>
      <dgm:t>
        <a:bodyPr/>
        <a:lstStyle/>
        <a:p>
          <a:r>
            <a:rPr lang="es-EC" dirty="0" smtClean="0"/>
            <a:t>Factor Económico</a:t>
          </a:r>
          <a:endParaRPr lang="es-EC" dirty="0"/>
        </a:p>
      </dgm:t>
    </dgm:pt>
    <dgm:pt modelId="{3591EE6A-B418-4BE1-B125-D1CA932F0BFD}" type="parTrans" cxnId="{F6BB5C7A-5741-4487-AD4B-BD63B6281443}">
      <dgm:prSet/>
      <dgm:spPr/>
      <dgm:t>
        <a:bodyPr/>
        <a:lstStyle/>
        <a:p>
          <a:endParaRPr lang="es-EC"/>
        </a:p>
      </dgm:t>
    </dgm:pt>
    <dgm:pt modelId="{AAE31453-168E-44E8-ABC6-9650721238BE}" type="sibTrans" cxnId="{F6BB5C7A-5741-4487-AD4B-BD63B6281443}">
      <dgm:prSet/>
      <dgm:spPr/>
      <dgm:t>
        <a:bodyPr/>
        <a:lstStyle/>
        <a:p>
          <a:endParaRPr lang="es-EC"/>
        </a:p>
      </dgm:t>
    </dgm:pt>
    <dgm:pt modelId="{5FAA9D72-A806-40DB-BD5D-3BDE63AC1F79}">
      <dgm:prSet phldrT="[Texto]"/>
      <dgm:spPr>
        <a:solidFill>
          <a:srgbClr val="990033"/>
        </a:solidFill>
      </dgm:spPr>
      <dgm:t>
        <a:bodyPr/>
        <a:lstStyle/>
        <a:p>
          <a:r>
            <a:rPr lang="es-EC" dirty="0" smtClean="0"/>
            <a:t>Factor Tecnológico</a:t>
          </a:r>
          <a:endParaRPr lang="es-EC" dirty="0"/>
        </a:p>
      </dgm:t>
    </dgm:pt>
    <dgm:pt modelId="{4970D291-1994-442F-97B4-C831AD9B84A4}" type="parTrans" cxnId="{81C5B685-AF77-49AF-8DCF-CBA7D00B29C5}">
      <dgm:prSet/>
      <dgm:spPr/>
      <dgm:t>
        <a:bodyPr/>
        <a:lstStyle/>
        <a:p>
          <a:endParaRPr lang="es-EC"/>
        </a:p>
      </dgm:t>
    </dgm:pt>
    <dgm:pt modelId="{DF25EDBD-CAD6-4A02-A9A8-83FC3F48B7BA}" type="sibTrans" cxnId="{81C5B685-AF77-49AF-8DCF-CBA7D00B29C5}">
      <dgm:prSet/>
      <dgm:spPr/>
      <dgm:t>
        <a:bodyPr/>
        <a:lstStyle/>
        <a:p>
          <a:endParaRPr lang="es-EC"/>
        </a:p>
      </dgm:t>
    </dgm:pt>
    <dgm:pt modelId="{3F8C3940-5D77-4F87-95E4-301B5E0BAB5D}">
      <dgm:prSet phldrT="[Texto]"/>
      <dgm:spPr>
        <a:solidFill>
          <a:srgbClr val="990033"/>
        </a:solidFill>
      </dgm:spPr>
      <dgm:t>
        <a:bodyPr/>
        <a:lstStyle/>
        <a:p>
          <a:r>
            <a:rPr lang="es-EC" dirty="0" smtClean="0"/>
            <a:t>Factor Legal</a:t>
          </a:r>
          <a:endParaRPr lang="es-EC" dirty="0"/>
        </a:p>
      </dgm:t>
    </dgm:pt>
    <dgm:pt modelId="{16C76D76-37D3-427A-8F90-6AEE7E27CA12}" type="parTrans" cxnId="{0B1CDBF2-FCE0-4558-9DF2-7A002F3E6107}">
      <dgm:prSet/>
      <dgm:spPr/>
      <dgm:t>
        <a:bodyPr/>
        <a:lstStyle/>
        <a:p>
          <a:endParaRPr lang="es-EC"/>
        </a:p>
      </dgm:t>
    </dgm:pt>
    <dgm:pt modelId="{12A165AA-02F7-43CD-BBFD-7A0CF6A0D461}" type="sibTrans" cxnId="{0B1CDBF2-FCE0-4558-9DF2-7A002F3E6107}">
      <dgm:prSet/>
      <dgm:spPr/>
      <dgm:t>
        <a:bodyPr/>
        <a:lstStyle/>
        <a:p>
          <a:endParaRPr lang="es-EC"/>
        </a:p>
      </dgm:t>
    </dgm:pt>
    <dgm:pt modelId="{3786717E-4C32-4D1F-8674-B0CEC971A3F6}">
      <dgm:prSet phldrT="[Texto]"/>
      <dgm:spPr>
        <a:solidFill>
          <a:srgbClr val="990033"/>
        </a:solidFill>
      </dgm:spPr>
      <dgm:t>
        <a:bodyPr/>
        <a:lstStyle/>
        <a:p>
          <a:r>
            <a:rPr lang="es-EC" dirty="0" smtClean="0"/>
            <a:t>Factor Social</a:t>
          </a:r>
          <a:endParaRPr lang="es-EC" dirty="0"/>
        </a:p>
      </dgm:t>
    </dgm:pt>
    <dgm:pt modelId="{41294A1C-BC20-4F05-A9AA-D957EBC375C7}" type="parTrans" cxnId="{CCD42102-DFA9-4223-821E-33325A17C66B}">
      <dgm:prSet/>
      <dgm:spPr/>
      <dgm:t>
        <a:bodyPr/>
        <a:lstStyle/>
        <a:p>
          <a:endParaRPr lang="es-EC"/>
        </a:p>
      </dgm:t>
    </dgm:pt>
    <dgm:pt modelId="{47FE1663-39C7-4492-AB2C-C0E4EC2C8498}" type="sibTrans" cxnId="{CCD42102-DFA9-4223-821E-33325A17C66B}">
      <dgm:prSet/>
      <dgm:spPr/>
      <dgm:t>
        <a:bodyPr/>
        <a:lstStyle/>
        <a:p>
          <a:endParaRPr lang="es-EC"/>
        </a:p>
      </dgm:t>
    </dgm:pt>
    <dgm:pt modelId="{E2E927C5-DCD2-483D-BEC7-01532F0DF52F}" type="pres">
      <dgm:prSet presAssocID="{B6DAD3F4-3B45-4324-8FEB-B4820D369BB3}" presName="linearFlow" presStyleCnt="0">
        <dgm:presLayoutVars>
          <dgm:dir/>
          <dgm:resizeHandles val="exact"/>
        </dgm:presLayoutVars>
      </dgm:prSet>
      <dgm:spPr/>
      <dgm:t>
        <a:bodyPr/>
        <a:lstStyle/>
        <a:p>
          <a:endParaRPr lang="es-EC"/>
        </a:p>
      </dgm:t>
    </dgm:pt>
    <dgm:pt modelId="{CE4FF96B-FF1E-4EE2-947B-9F250388B61A}" type="pres">
      <dgm:prSet presAssocID="{102BC2A2-CDA0-4CCC-80AD-CC946D458F5D}" presName="composite" presStyleCnt="0"/>
      <dgm:spPr/>
    </dgm:pt>
    <dgm:pt modelId="{AF377663-1DCA-4F80-ADCE-698EF2B529BB}" type="pres">
      <dgm:prSet presAssocID="{102BC2A2-CDA0-4CCC-80AD-CC946D458F5D}" presName="imgShp" presStyleLbl="fgImgPlace1" presStyleIdx="0" presStyleCnt="5"/>
      <dgm:spPr>
        <a:blipFill rotWithShape="0">
          <a:blip xmlns:r="http://schemas.openxmlformats.org/officeDocument/2006/relationships" r:embed="rId1"/>
          <a:stretch>
            <a:fillRect/>
          </a:stretch>
        </a:blipFill>
      </dgm:spPr>
    </dgm:pt>
    <dgm:pt modelId="{1D3E6346-3309-4563-BAD7-CB24843D29E2}" type="pres">
      <dgm:prSet presAssocID="{102BC2A2-CDA0-4CCC-80AD-CC946D458F5D}" presName="txShp" presStyleLbl="node1" presStyleIdx="0" presStyleCnt="5" custLinFactNeighborY="-2182">
        <dgm:presLayoutVars>
          <dgm:bulletEnabled val="1"/>
        </dgm:presLayoutVars>
      </dgm:prSet>
      <dgm:spPr/>
      <dgm:t>
        <a:bodyPr/>
        <a:lstStyle/>
        <a:p>
          <a:endParaRPr lang="es-EC"/>
        </a:p>
      </dgm:t>
    </dgm:pt>
    <dgm:pt modelId="{C03AEDD4-2D17-4C74-A62B-E3E0935D56ED}" type="pres">
      <dgm:prSet presAssocID="{6FD6FDAF-ACDA-4F6E-A199-F62D7EAD40B0}" presName="spacing" presStyleCnt="0"/>
      <dgm:spPr/>
    </dgm:pt>
    <dgm:pt modelId="{D2476B8D-8D7A-46A9-9785-AC2D31BC2122}" type="pres">
      <dgm:prSet presAssocID="{A7B3319A-77D0-4D48-B168-6F75E8D4BB45}" presName="composite" presStyleCnt="0"/>
      <dgm:spPr/>
    </dgm:pt>
    <dgm:pt modelId="{26858C2B-3F4A-4979-92E3-48CD6A94DB73}" type="pres">
      <dgm:prSet presAssocID="{A7B3319A-77D0-4D48-B168-6F75E8D4BB45}" presName="imgShp" presStyleLbl="fgImgPlace1" presStyleIdx="1" presStyleCnt="5"/>
      <dgm:spPr>
        <a:blipFill rotWithShape="0">
          <a:blip xmlns:r="http://schemas.openxmlformats.org/officeDocument/2006/relationships" r:embed="rId2"/>
          <a:stretch>
            <a:fillRect/>
          </a:stretch>
        </a:blipFill>
      </dgm:spPr>
    </dgm:pt>
    <dgm:pt modelId="{381B685A-3D21-4F45-8833-18F74DB75309}" type="pres">
      <dgm:prSet presAssocID="{A7B3319A-77D0-4D48-B168-6F75E8D4BB45}" presName="txShp" presStyleLbl="node1" presStyleIdx="1" presStyleCnt="5" custLinFactNeighborY="-2182">
        <dgm:presLayoutVars>
          <dgm:bulletEnabled val="1"/>
        </dgm:presLayoutVars>
      </dgm:prSet>
      <dgm:spPr/>
      <dgm:t>
        <a:bodyPr/>
        <a:lstStyle/>
        <a:p>
          <a:endParaRPr lang="es-EC"/>
        </a:p>
      </dgm:t>
    </dgm:pt>
    <dgm:pt modelId="{C4956C5B-E3D9-4C74-A1A4-A706A70A4C3E}" type="pres">
      <dgm:prSet presAssocID="{AAE31453-168E-44E8-ABC6-9650721238BE}" presName="spacing" presStyleCnt="0"/>
      <dgm:spPr/>
    </dgm:pt>
    <dgm:pt modelId="{4DA02EDE-6FA6-4C8C-9A33-8188540E369B}" type="pres">
      <dgm:prSet presAssocID="{5FAA9D72-A806-40DB-BD5D-3BDE63AC1F79}" presName="composite" presStyleCnt="0"/>
      <dgm:spPr/>
    </dgm:pt>
    <dgm:pt modelId="{27499127-FA69-4A3C-9604-9370511FF909}" type="pres">
      <dgm:prSet presAssocID="{5FAA9D72-A806-40DB-BD5D-3BDE63AC1F79}" presName="imgShp" presStyleLbl="fgImgPlace1" presStyleIdx="2" presStyleCnt="5"/>
      <dgm:spPr>
        <a:blipFill rotWithShape="0">
          <a:blip xmlns:r="http://schemas.openxmlformats.org/officeDocument/2006/relationships" r:embed="rId3"/>
          <a:stretch>
            <a:fillRect/>
          </a:stretch>
        </a:blipFill>
      </dgm:spPr>
    </dgm:pt>
    <dgm:pt modelId="{0B278F7F-E0BB-4832-9197-AFC48A1CD2B8}" type="pres">
      <dgm:prSet presAssocID="{5FAA9D72-A806-40DB-BD5D-3BDE63AC1F79}" presName="txShp" presStyleLbl="node1" presStyleIdx="2" presStyleCnt="5" custLinFactNeighborY="-2182">
        <dgm:presLayoutVars>
          <dgm:bulletEnabled val="1"/>
        </dgm:presLayoutVars>
      </dgm:prSet>
      <dgm:spPr/>
      <dgm:t>
        <a:bodyPr/>
        <a:lstStyle/>
        <a:p>
          <a:endParaRPr lang="es-EC"/>
        </a:p>
      </dgm:t>
    </dgm:pt>
    <dgm:pt modelId="{3E55D5DE-55CC-4085-A9EA-B694EBBF883C}" type="pres">
      <dgm:prSet presAssocID="{DF25EDBD-CAD6-4A02-A9A8-83FC3F48B7BA}" presName="spacing" presStyleCnt="0"/>
      <dgm:spPr/>
    </dgm:pt>
    <dgm:pt modelId="{42E1F4B0-D8DB-4B62-9182-A08A460E4D32}" type="pres">
      <dgm:prSet presAssocID="{3F8C3940-5D77-4F87-95E4-301B5E0BAB5D}" presName="composite" presStyleCnt="0"/>
      <dgm:spPr/>
    </dgm:pt>
    <dgm:pt modelId="{B6930F62-9C79-407E-BAF8-3697BD453C07}" type="pres">
      <dgm:prSet presAssocID="{3F8C3940-5D77-4F87-95E4-301B5E0BAB5D}" presName="imgShp" presStyleLbl="fgImgPlace1" presStyleIdx="3" presStyleCnt="5"/>
      <dgm:spPr>
        <a:blipFill rotWithShape="0">
          <a:blip xmlns:r="http://schemas.openxmlformats.org/officeDocument/2006/relationships" r:embed="rId4"/>
          <a:stretch>
            <a:fillRect/>
          </a:stretch>
        </a:blipFill>
      </dgm:spPr>
      <dgm:t>
        <a:bodyPr/>
        <a:lstStyle/>
        <a:p>
          <a:endParaRPr lang="es-EC"/>
        </a:p>
      </dgm:t>
    </dgm:pt>
    <dgm:pt modelId="{3F28765D-8D7D-48C3-90C6-2216CD1FFB3F}" type="pres">
      <dgm:prSet presAssocID="{3F8C3940-5D77-4F87-95E4-301B5E0BAB5D}" presName="txShp" presStyleLbl="node1" presStyleIdx="3" presStyleCnt="5" custLinFactNeighborY="-2182">
        <dgm:presLayoutVars>
          <dgm:bulletEnabled val="1"/>
        </dgm:presLayoutVars>
      </dgm:prSet>
      <dgm:spPr/>
      <dgm:t>
        <a:bodyPr/>
        <a:lstStyle/>
        <a:p>
          <a:endParaRPr lang="es-EC"/>
        </a:p>
      </dgm:t>
    </dgm:pt>
    <dgm:pt modelId="{AD58BE43-4D33-4B54-8CB8-6F065E3F6B28}" type="pres">
      <dgm:prSet presAssocID="{12A165AA-02F7-43CD-BBFD-7A0CF6A0D461}" presName="spacing" presStyleCnt="0"/>
      <dgm:spPr/>
    </dgm:pt>
    <dgm:pt modelId="{187BA5A1-008D-4F78-9C7E-2A03DA6982B9}" type="pres">
      <dgm:prSet presAssocID="{3786717E-4C32-4D1F-8674-B0CEC971A3F6}" presName="composite" presStyleCnt="0"/>
      <dgm:spPr/>
    </dgm:pt>
    <dgm:pt modelId="{E2C65DDB-0E3B-4B9B-9A77-F6490AB9B8B7}" type="pres">
      <dgm:prSet presAssocID="{3786717E-4C32-4D1F-8674-B0CEC971A3F6}" presName="imgShp" presStyleLbl="fgImgPlace1" presStyleIdx="4" presStyleCnt="5"/>
      <dgm:spPr>
        <a:blipFill rotWithShape="0">
          <a:blip xmlns:r="http://schemas.openxmlformats.org/officeDocument/2006/relationships" r:embed="rId5"/>
          <a:stretch>
            <a:fillRect/>
          </a:stretch>
        </a:blipFill>
      </dgm:spPr>
    </dgm:pt>
    <dgm:pt modelId="{97DE4C40-BAFA-484D-8631-D15BD5AE4298}" type="pres">
      <dgm:prSet presAssocID="{3786717E-4C32-4D1F-8674-B0CEC971A3F6}" presName="txShp" presStyleLbl="node1" presStyleIdx="4" presStyleCnt="5" custLinFactNeighborY="-2182">
        <dgm:presLayoutVars>
          <dgm:bulletEnabled val="1"/>
        </dgm:presLayoutVars>
      </dgm:prSet>
      <dgm:spPr/>
      <dgm:t>
        <a:bodyPr/>
        <a:lstStyle/>
        <a:p>
          <a:endParaRPr lang="es-EC"/>
        </a:p>
      </dgm:t>
    </dgm:pt>
  </dgm:ptLst>
  <dgm:cxnLst>
    <dgm:cxn modelId="{8FE6F53C-F13C-4ECB-B131-5F3A42D4AC18}" type="presOf" srcId="{5FAA9D72-A806-40DB-BD5D-3BDE63AC1F79}" destId="{0B278F7F-E0BB-4832-9197-AFC48A1CD2B8}" srcOrd="0" destOrd="0" presId="urn:microsoft.com/office/officeart/2005/8/layout/vList3"/>
    <dgm:cxn modelId="{A270A41C-E383-407A-B11F-E2F14B1E1D5B}" type="presOf" srcId="{3786717E-4C32-4D1F-8674-B0CEC971A3F6}" destId="{97DE4C40-BAFA-484D-8631-D15BD5AE4298}" srcOrd="0" destOrd="0" presId="urn:microsoft.com/office/officeart/2005/8/layout/vList3"/>
    <dgm:cxn modelId="{92517ED1-7E39-4B1C-96F6-9EB5BC987F6F}" srcId="{B6DAD3F4-3B45-4324-8FEB-B4820D369BB3}" destId="{102BC2A2-CDA0-4CCC-80AD-CC946D458F5D}" srcOrd="0" destOrd="0" parTransId="{09576BD3-8C17-409C-92A1-717FBFC04837}" sibTransId="{6FD6FDAF-ACDA-4F6E-A199-F62D7EAD40B0}"/>
    <dgm:cxn modelId="{DF6A135A-819E-4412-A170-8D1A86284C5A}" type="presOf" srcId="{A7B3319A-77D0-4D48-B168-6F75E8D4BB45}" destId="{381B685A-3D21-4F45-8833-18F74DB75309}" srcOrd="0" destOrd="0" presId="urn:microsoft.com/office/officeart/2005/8/layout/vList3"/>
    <dgm:cxn modelId="{49AFC9D1-06D6-4758-98A3-207E8DCFC8CE}" type="presOf" srcId="{3F8C3940-5D77-4F87-95E4-301B5E0BAB5D}" destId="{3F28765D-8D7D-48C3-90C6-2216CD1FFB3F}" srcOrd="0" destOrd="0" presId="urn:microsoft.com/office/officeart/2005/8/layout/vList3"/>
    <dgm:cxn modelId="{81C5B685-AF77-49AF-8DCF-CBA7D00B29C5}" srcId="{B6DAD3F4-3B45-4324-8FEB-B4820D369BB3}" destId="{5FAA9D72-A806-40DB-BD5D-3BDE63AC1F79}" srcOrd="2" destOrd="0" parTransId="{4970D291-1994-442F-97B4-C831AD9B84A4}" sibTransId="{DF25EDBD-CAD6-4A02-A9A8-83FC3F48B7BA}"/>
    <dgm:cxn modelId="{F6BB5C7A-5741-4487-AD4B-BD63B6281443}" srcId="{B6DAD3F4-3B45-4324-8FEB-B4820D369BB3}" destId="{A7B3319A-77D0-4D48-B168-6F75E8D4BB45}" srcOrd="1" destOrd="0" parTransId="{3591EE6A-B418-4BE1-B125-D1CA932F0BFD}" sibTransId="{AAE31453-168E-44E8-ABC6-9650721238BE}"/>
    <dgm:cxn modelId="{A608B4DA-BE74-404F-BAEC-B305862EFBA8}" type="presOf" srcId="{B6DAD3F4-3B45-4324-8FEB-B4820D369BB3}" destId="{E2E927C5-DCD2-483D-BEC7-01532F0DF52F}" srcOrd="0" destOrd="0" presId="urn:microsoft.com/office/officeart/2005/8/layout/vList3"/>
    <dgm:cxn modelId="{CCD42102-DFA9-4223-821E-33325A17C66B}" srcId="{B6DAD3F4-3B45-4324-8FEB-B4820D369BB3}" destId="{3786717E-4C32-4D1F-8674-B0CEC971A3F6}" srcOrd="4" destOrd="0" parTransId="{41294A1C-BC20-4F05-A9AA-D957EBC375C7}" sibTransId="{47FE1663-39C7-4492-AB2C-C0E4EC2C8498}"/>
    <dgm:cxn modelId="{7C618230-BF43-4219-9809-631E61C35858}" type="presOf" srcId="{102BC2A2-CDA0-4CCC-80AD-CC946D458F5D}" destId="{1D3E6346-3309-4563-BAD7-CB24843D29E2}" srcOrd="0" destOrd="0" presId="urn:microsoft.com/office/officeart/2005/8/layout/vList3"/>
    <dgm:cxn modelId="{0B1CDBF2-FCE0-4558-9DF2-7A002F3E6107}" srcId="{B6DAD3F4-3B45-4324-8FEB-B4820D369BB3}" destId="{3F8C3940-5D77-4F87-95E4-301B5E0BAB5D}" srcOrd="3" destOrd="0" parTransId="{16C76D76-37D3-427A-8F90-6AEE7E27CA12}" sibTransId="{12A165AA-02F7-43CD-BBFD-7A0CF6A0D461}"/>
    <dgm:cxn modelId="{69ECA298-7384-4C5D-860E-920F3317579A}" type="presParOf" srcId="{E2E927C5-DCD2-483D-BEC7-01532F0DF52F}" destId="{CE4FF96B-FF1E-4EE2-947B-9F250388B61A}" srcOrd="0" destOrd="0" presId="urn:microsoft.com/office/officeart/2005/8/layout/vList3"/>
    <dgm:cxn modelId="{573E6824-F77D-468E-8418-F131AB44A356}" type="presParOf" srcId="{CE4FF96B-FF1E-4EE2-947B-9F250388B61A}" destId="{AF377663-1DCA-4F80-ADCE-698EF2B529BB}" srcOrd="0" destOrd="0" presId="urn:microsoft.com/office/officeart/2005/8/layout/vList3"/>
    <dgm:cxn modelId="{81554120-7A62-4E8F-A940-495F7CFBC6A0}" type="presParOf" srcId="{CE4FF96B-FF1E-4EE2-947B-9F250388B61A}" destId="{1D3E6346-3309-4563-BAD7-CB24843D29E2}" srcOrd="1" destOrd="0" presId="urn:microsoft.com/office/officeart/2005/8/layout/vList3"/>
    <dgm:cxn modelId="{1C67EAA2-1DFD-4AAE-AB17-BDACB0F4E0C0}" type="presParOf" srcId="{E2E927C5-DCD2-483D-BEC7-01532F0DF52F}" destId="{C03AEDD4-2D17-4C74-A62B-E3E0935D56ED}" srcOrd="1" destOrd="0" presId="urn:microsoft.com/office/officeart/2005/8/layout/vList3"/>
    <dgm:cxn modelId="{111623C7-E3F6-459E-83B8-9AE5F3D947B1}" type="presParOf" srcId="{E2E927C5-DCD2-483D-BEC7-01532F0DF52F}" destId="{D2476B8D-8D7A-46A9-9785-AC2D31BC2122}" srcOrd="2" destOrd="0" presId="urn:microsoft.com/office/officeart/2005/8/layout/vList3"/>
    <dgm:cxn modelId="{11CEF97D-9816-4E19-9303-B83DA78268F3}" type="presParOf" srcId="{D2476B8D-8D7A-46A9-9785-AC2D31BC2122}" destId="{26858C2B-3F4A-4979-92E3-48CD6A94DB73}" srcOrd="0" destOrd="0" presId="urn:microsoft.com/office/officeart/2005/8/layout/vList3"/>
    <dgm:cxn modelId="{27C313C3-CB77-4A00-8925-7F6A374DB6BC}" type="presParOf" srcId="{D2476B8D-8D7A-46A9-9785-AC2D31BC2122}" destId="{381B685A-3D21-4F45-8833-18F74DB75309}" srcOrd="1" destOrd="0" presId="urn:microsoft.com/office/officeart/2005/8/layout/vList3"/>
    <dgm:cxn modelId="{D2037696-D7BB-407E-9300-B76515C8610D}" type="presParOf" srcId="{E2E927C5-DCD2-483D-BEC7-01532F0DF52F}" destId="{C4956C5B-E3D9-4C74-A1A4-A706A70A4C3E}" srcOrd="3" destOrd="0" presId="urn:microsoft.com/office/officeart/2005/8/layout/vList3"/>
    <dgm:cxn modelId="{485EF19A-3BD9-4E5A-8C44-9B01D02BF1DB}" type="presParOf" srcId="{E2E927C5-DCD2-483D-BEC7-01532F0DF52F}" destId="{4DA02EDE-6FA6-4C8C-9A33-8188540E369B}" srcOrd="4" destOrd="0" presId="urn:microsoft.com/office/officeart/2005/8/layout/vList3"/>
    <dgm:cxn modelId="{0EE014B7-332B-43A3-A4B2-D8F56878AFE4}" type="presParOf" srcId="{4DA02EDE-6FA6-4C8C-9A33-8188540E369B}" destId="{27499127-FA69-4A3C-9604-9370511FF909}" srcOrd="0" destOrd="0" presId="urn:microsoft.com/office/officeart/2005/8/layout/vList3"/>
    <dgm:cxn modelId="{4B3EAEA9-CDCA-4F40-A96D-60A643FC328E}" type="presParOf" srcId="{4DA02EDE-6FA6-4C8C-9A33-8188540E369B}" destId="{0B278F7F-E0BB-4832-9197-AFC48A1CD2B8}" srcOrd="1" destOrd="0" presId="urn:microsoft.com/office/officeart/2005/8/layout/vList3"/>
    <dgm:cxn modelId="{B15E2F3E-B038-4E44-9BC2-D516E823C0E4}" type="presParOf" srcId="{E2E927C5-DCD2-483D-BEC7-01532F0DF52F}" destId="{3E55D5DE-55CC-4085-A9EA-B694EBBF883C}" srcOrd="5" destOrd="0" presId="urn:microsoft.com/office/officeart/2005/8/layout/vList3"/>
    <dgm:cxn modelId="{FFFE6204-E9A1-4CDF-8BEC-168B75067644}" type="presParOf" srcId="{E2E927C5-DCD2-483D-BEC7-01532F0DF52F}" destId="{42E1F4B0-D8DB-4B62-9182-A08A460E4D32}" srcOrd="6" destOrd="0" presId="urn:microsoft.com/office/officeart/2005/8/layout/vList3"/>
    <dgm:cxn modelId="{63455F48-8EE5-4382-A37A-C08076E82C29}" type="presParOf" srcId="{42E1F4B0-D8DB-4B62-9182-A08A460E4D32}" destId="{B6930F62-9C79-407E-BAF8-3697BD453C07}" srcOrd="0" destOrd="0" presId="urn:microsoft.com/office/officeart/2005/8/layout/vList3"/>
    <dgm:cxn modelId="{FED154CB-B288-4164-97BA-70F663678F82}" type="presParOf" srcId="{42E1F4B0-D8DB-4B62-9182-A08A460E4D32}" destId="{3F28765D-8D7D-48C3-90C6-2216CD1FFB3F}" srcOrd="1" destOrd="0" presId="urn:microsoft.com/office/officeart/2005/8/layout/vList3"/>
    <dgm:cxn modelId="{9A1002E2-768A-4B8E-8563-235977F7373D}" type="presParOf" srcId="{E2E927C5-DCD2-483D-BEC7-01532F0DF52F}" destId="{AD58BE43-4D33-4B54-8CB8-6F065E3F6B28}" srcOrd="7" destOrd="0" presId="urn:microsoft.com/office/officeart/2005/8/layout/vList3"/>
    <dgm:cxn modelId="{236DD462-7A30-4BCE-A09C-0B7A8CC1619C}" type="presParOf" srcId="{E2E927C5-DCD2-483D-BEC7-01532F0DF52F}" destId="{187BA5A1-008D-4F78-9C7E-2A03DA6982B9}" srcOrd="8" destOrd="0" presId="urn:microsoft.com/office/officeart/2005/8/layout/vList3"/>
    <dgm:cxn modelId="{ADC8196F-049B-463E-BDF0-AF3E2BDA9762}" type="presParOf" srcId="{187BA5A1-008D-4F78-9C7E-2A03DA6982B9}" destId="{E2C65DDB-0E3B-4B9B-9A77-F6490AB9B8B7}" srcOrd="0" destOrd="0" presId="urn:microsoft.com/office/officeart/2005/8/layout/vList3"/>
    <dgm:cxn modelId="{2F1EC870-0767-4D58-9D5E-4E02C8112CE3}" type="presParOf" srcId="{187BA5A1-008D-4F78-9C7E-2A03DA6982B9}" destId="{97DE4C40-BAFA-484D-8631-D15BD5AE4298}"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B2CE84-57D3-4DD3-A970-C41C6D174870}" type="doc">
      <dgm:prSet loTypeId="urn:microsoft.com/office/officeart/2005/8/layout/lProcess3" loCatId="process" qsTypeId="urn:microsoft.com/office/officeart/2005/8/quickstyle/simple2" qsCatId="simple" csTypeId="urn:microsoft.com/office/officeart/2005/8/colors/accent2_1" csCatId="accent2" phldr="1"/>
      <dgm:spPr/>
      <dgm:t>
        <a:bodyPr/>
        <a:lstStyle/>
        <a:p>
          <a:endParaRPr lang="es-EC"/>
        </a:p>
      </dgm:t>
    </dgm:pt>
    <dgm:pt modelId="{DA7F2C2C-90A3-4D8F-8538-56043CBAAC34}">
      <dgm:prSet phldrT="[Texto]" custT="1"/>
      <dgm:spPr>
        <a:ln>
          <a:solidFill>
            <a:srgbClr val="FF0000"/>
          </a:solidFill>
        </a:ln>
      </dgm:spPr>
      <dgm:t>
        <a:bodyPr/>
        <a:lstStyle/>
        <a:p>
          <a:r>
            <a:rPr lang="es-EC" sz="1800" dirty="0" smtClean="0"/>
            <a:t>FASES DE AUDITORÍA</a:t>
          </a:r>
          <a:endParaRPr lang="es-EC" sz="1800" dirty="0"/>
        </a:p>
      </dgm:t>
    </dgm:pt>
    <dgm:pt modelId="{33418C4A-B50B-4165-BC47-C0D33BD9FDA3}" type="sibTrans" cxnId="{9D399D5C-1B47-4ACC-9888-A0F4F46A6ABB}">
      <dgm:prSet/>
      <dgm:spPr/>
      <dgm:t>
        <a:bodyPr/>
        <a:lstStyle/>
        <a:p>
          <a:endParaRPr lang="es-EC" sz="1800"/>
        </a:p>
      </dgm:t>
    </dgm:pt>
    <dgm:pt modelId="{F8CE0035-B3DA-4BD8-AB69-EF87510D284D}" type="parTrans" cxnId="{9D399D5C-1B47-4ACC-9888-A0F4F46A6ABB}">
      <dgm:prSet/>
      <dgm:spPr/>
      <dgm:t>
        <a:bodyPr/>
        <a:lstStyle/>
        <a:p>
          <a:endParaRPr lang="es-EC" sz="1800"/>
        </a:p>
      </dgm:t>
    </dgm:pt>
    <dgm:pt modelId="{D70B2F3B-9F6D-4146-A37A-E2CB23F366F0}">
      <dgm:prSet phldrT="[Texto]" custT="1"/>
      <dgm:spPr>
        <a:ln>
          <a:solidFill>
            <a:srgbClr val="FF0000"/>
          </a:solidFill>
        </a:ln>
      </dgm:spPr>
      <dgm:t>
        <a:bodyPr/>
        <a:lstStyle/>
        <a:p>
          <a:r>
            <a:rPr lang="es-EC" sz="1800" dirty="0" smtClean="0"/>
            <a:t>GENERALIDADES</a:t>
          </a:r>
          <a:endParaRPr lang="es-EC" sz="1800" dirty="0"/>
        </a:p>
      </dgm:t>
    </dgm:pt>
    <dgm:pt modelId="{55E7A475-7E4A-4725-B586-C12266B7B628}" type="sibTrans" cxnId="{267F7C31-2295-4CCC-A735-B4D8EECC442E}">
      <dgm:prSet/>
      <dgm:spPr/>
      <dgm:t>
        <a:bodyPr/>
        <a:lstStyle/>
        <a:p>
          <a:endParaRPr lang="es-EC" sz="1800"/>
        </a:p>
      </dgm:t>
    </dgm:pt>
    <dgm:pt modelId="{2B9037F1-1BFD-4D94-824C-57960914590E}" type="parTrans" cxnId="{267F7C31-2295-4CCC-A735-B4D8EECC442E}">
      <dgm:prSet/>
      <dgm:spPr/>
      <dgm:t>
        <a:bodyPr/>
        <a:lstStyle/>
        <a:p>
          <a:endParaRPr lang="es-EC" sz="1800"/>
        </a:p>
      </dgm:t>
    </dgm:pt>
    <dgm:pt modelId="{37089B9A-11EA-4732-A6E4-D2B61915F15E}" type="pres">
      <dgm:prSet presAssocID="{E5B2CE84-57D3-4DD3-A970-C41C6D174870}" presName="Name0" presStyleCnt="0">
        <dgm:presLayoutVars>
          <dgm:chPref val="3"/>
          <dgm:dir/>
          <dgm:animLvl val="lvl"/>
          <dgm:resizeHandles/>
        </dgm:presLayoutVars>
      </dgm:prSet>
      <dgm:spPr/>
      <dgm:t>
        <a:bodyPr/>
        <a:lstStyle/>
        <a:p>
          <a:endParaRPr lang="es-EC"/>
        </a:p>
      </dgm:t>
    </dgm:pt>
    <dgm:pt modelId="{CA4E72B0-8EA8-41F4-8297-B65B0DA4C606}" type="pres">
      <dgm:prSet presAssocID="{D70B2F3B-9F6D-4146-A37A-E2CB23F366F0}" presName="horFlow" presStyleCnt="0"/>
      <dgm:spPr/>
    </dgm:pt>
    <dgm:pt modelId="{8B8AA0F7-BF23-4F66-B10E-33E4820449F7}" type="pres">
      <dgm:prSet presAssocID="{D70B2F3B-9F6D-4146-A37A-E2CB23F366F0}" presName="bigChev" presStyleLbl="node1" presStyleIdx="0" presStyleCnt="2"/>
      <dgm:spPr/>
      <dgm:t>
        <a:bodyPr/>
        <a:lstStyle/>
        <a:p>
          <a:endParaRPr lang="es-EC"/>
        </a:p>
      </dgm:t>
    </dgm:pt>
    <dgm:pt modelId="{DF58926B-9A4D-4892-B138-FB7337600CD4}" type="pres">
      <dgm:prSet presAssocID="{D70B2F3B-9F6D-4146-A37A-E2CB23F366F0}" presName="vSp" presStyleCnt="0"/>
      <dgm:spPr/>
    </dgm:pt>
    <dgm:pt modelId="{894F9675-A129-49EC-BDD7-11E17752C678}" type="pres">
      <dgm:prSet presAssocID="{DA7F2C2C-90A3-4D8F-8538-56043CBAAC34}" presName="horFlow" presStyleCnt="0"/>
      <dgm:spPr/>
    </dgm:pt>
    <dgm:pt modelId="{75949A88-07AC-4AC5-B3EE-F10E97A65F82}" type="pres">
      <dgm:prSet presAssocID="{DA7F2C2C-90A3-4D8F-8538-56043CBAAC34}" presName="bigChev" presStyleLbl="node1" presStyleIdx="1" presStyleCnt="2"/>
      <dgm:spPr/>
      <dgm:t>
        <a:bodyPr/>
        <a:lstStyle/>
        <a:p>
          <a:endParaRPr lang="es-EC"/>
        </a:p>
      </dgm:t>
    </dgm:pt>
  </dgm:ptLst>
  <dgm:cxnLst>
    <dgm:cxn modelId="{4987886E-D4C2-4EBA-BD97-5523E76F5853}" type="presOf" srcId="{DA7F2C2C-90A3-4D8F-8538-56043CBAAC34}" destId="{75949A88-07AC-4AC5-B3EE-F10E97A65F82}" srcOrd="0" destOrd="0" presId="urn:microsoft.com/office/officeart/2005/8/layout/lProcess3"/>
    <dgm:cxn modelId="{58C62E35-08FF-41E9-BD8E-A70B87163645}" type="presOf" srcId="{D70B2F3B-9F6D-4146-A37A-E2CB23F366F0}" destId="{8B8AA0F7-BF23-4F66-B10E-33E4820449F7}" srcOrd="0" destOrd="0" presId="urn:microsoft.com/office/officeart/2005/8/layout/lProcess3"/>
    <dgm:cxn modelId="{9D399D5C-1B47-4ACC-9888-A0F4F46A6ABB}" srcId="{E5B2CE84-57D3-4DD3-A970-C41C6D174870}" destId="{DA7F2C2C-90A3-4D8F-8538-56043CBAAC34}" srcOrd="1" destOrd="0" parTransId="{F8CE0035-B3DA-4BD8-AB69-EF87510D284D}" sibTransId="{33418C4A-B50B-4165-BC47-C0D33BD9FDA3}"/>
    <dgm:cxn modelId="{716627B4-D4FC-4AF4-BCDD-E931EFA5C2B7}" type="presOf" srcId="{E5B2CE84-57D3-4DD3-A970-C41C6D174870}" destId="{37089B9A-11EA-4732-A6E4-D2B61915F15E}" srcOrd="0" destOrd="0" presId="urn:microsoft.com/office/officeart/2005/8/layout/lProcess3"/>
    <dgm:cxn modelId="{267F7C31-2295-4CCC-A735-B4D8EECC442E}" srcId="{E5B2CE84-57D3-4DD3-A970-C41C6D174870}" destId="{D70B2F3B-9F6D-4146-A37A-E2CB23F366F0}" srcOrd="0" destOrd="0" parTransId="{2B9037F1-1BFD-4D94-824C-57960914590E}" sibTransId="{55E7A475-7E4A-4725-B586-C12266B7B628}"/>
    <dgm:cxn modelId="{88415672-920A-4C36-BE1D-E10408ACD4EE}" type="presParOf" srcId="{37089B9A-11EA-4732-A6E4-D2B61915F15E}" destId="{CA4E72B0-8EA8-41F4-8297-B65B0DA4C606}" srcOrd="0" destOrd="0" presId="urn:microsoft.com/office/officeart/2005/8/layout/lProcess3"/>
    <dgm:cxn modelId="{BC6D8462-CFFC-40CA-B21C-C5787F8FF6B7}" type="presParOf" srcId="{CA4E72B0-8EA8-41F4-8297-B65B0DA4C606}" destId="{8B8AA0F7-BF23-4F66-B10E-33E4820449F7}" srcOrd="0" destOrd="0" presId="urn:microsoft.com/office/officeart/2005/8/layout/lProcess3"/>
    <dgm:cxn modelId="{78205C0A-0BC0-4CAD-8CB3-135C4ACBDBED}" type="presParOf" srcId="{37089B9A-11EA-4732-A6E4-D2B61915F15E}" destId="{DF58926B-9A4D-4892-B138-FB7337600CD4}" srcOrd="1" destOrd="0" presId="urn:microsoft.com/office/officeart/2005/8/layout/lProcess3"/>
    <dgm:cxn modelId="{9BFD6F71-8259-4A8F-9C0C-85FA88531FD2}" type="presParOf" srcId="{37089B9A-11EA-4732-A6E4-D2B61915F15E}" destId="{894F9675-A129-49EC-BDD7-11E17752C678}" srcOrd="2" destOrd="0" presId="urn:microsoft.com/office/officeart/2005/8/layout/lProcess3"/>
    <dgm:cxn modelId="{4C16D5E2-E435-42CF-9203-11CADD75E663}" type="presParOf" srcId="{894F9675-A129-49EC-BDD7-11E17752C678}" destId="{75949A88-07AC-4AC5-B3EE-F10E97A65F82}" srcOrd="0" destOrd="0" presId="urn:microsoft.com/office/officeart/2005/8/layout/l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F23169-C2BF-4682-9B9C-812A7221864C}" type="doc">
      <dgm:prSet loTypeId="urn:microsoft.com/office/officeart/2005/8/layout/cycle6" loCatId="cycle" qsTypeId="urn:microsoft.com/office/officeart/2005/8/quickstyle/3d5" qsCatId="3D" csTypeId="urn:microsoft.com/office/officeart/2005/8/colors/accent6_2" csCatId="accent6" phldr="1"/>
      <dgm:spPr/>
      <dgm:t>
        <a:bodyPr/>
        <a:lstStyle/>
        <a:p>
          <a:endParaRPr lang="es-EC"/>
        </a:p>
      </dgm:t>
    </dgm:pt>
    <dgm:pt modelId="{986A4439-65A6-4CB1-9E44-925193A90F1E}">
      <dgm:prSet phldrT="[Texto]"/>
      <dgm:spPr/>
      <dgm:t>
        <a:bodyPr/>
        <a:lstStyle/>
        <a:p>
          <a:r>
            <a:rPr lang="es-EC" dirty="0" smtClean="0"/>
            <a:t>SEGURIDAD</a:t>
          </a:r>
          <a:endParaRPr lang="es-EC" dirty="0"/>
        </a:p>
      </dgm:t>
    </dgm:pt>
    <dgm:pt modelId="{92B370D8-B77A-4727-BE1F-32B6ACDED6C5}" type="parTrans" cxnId="{D31D506B-2DAB-474F-B5F1-5123701347DF}">
      <dgm:prSet/>
      <dgm:spPr/>
      <dgm:t>
        <a:bodyPr/>
        <a:lstStyle/>
        <a:p>
          <a:endParaRPr lang="es-EC"/>
        </a:p>
      </dgm:t>
    </dgm:pt>
    <dgm:pt modelId="{F0EB3F82-E777-4DEF-A71C-1748205BB655}" type="sibTrans" cxnId="{D31D506B-2DAB-474F-B5F1-5123701347DF}">
      <dgm:prSet/>
      <dgm:spPr/>
      <dgm:t>
        <a:bodyPr/>
        <a:lstStyle/>
        <a:p>
          <a:endParaRPr lang="es-EC"/>
        </a:p>
      </dgm:t>
    </dgm:pt>
    <dgm:pt modelId="{231B677E-A970-4280-9CFB-9EF56B8E1350}">
      <dgm:prSet phldrT="[Texto]"/>
      <dgm:spPr/>
      <dgm:t>
        <a:bodyPr/>
        <a:lstStyle/>
        <a:p>
          <a:r>
            <a:rPr lang="es-EC" dirty="0" smtClean="0"/>
            <a:t>ADAPTABILIDAD</a:t>
          </a:r>
          <a:endParaRPr lang="es-EC" dirty="0"/>
        </a:p>
      </dgm:t>
    </dgm:pt>
    <dgm:pt modelId="{09581DDA-C378-42C1-89D1-E1604174DC83}" type="parTrans" cxnId="{455C5076-4A85-46C2-8B0C-BAE001D75FEE}">
      <dgm:prSet/>
      <dgm:spPr/>
      <dgm:t>
        <a:bodyPr/>
        <a:lstStyle/>
        <a:p>
          <a:endParaRPr lang="es-EC"/>
        </a:p>
      </dgm:t>
    </dgm:pt>
    <dgm:pt modelId="{C88AB43C-5F39-482C-91D4-3B1F55481266}" type="sibTrans" cxnId="{455C5076-4A85-46C2-8B0C-BAE001D75FEE}">
      <dgm:prSet/>
      <dgm:spPr/>
      <dgm:t>
        <a:bodyPr/>
        <a:lstStyle/>
        <a:p>
          <a:endParaRPr lang="es-EC"/>
        </a:p>
      </dgm:t>
    </dgm:pt>
    <dgm:pt modelId="{2596CE61-5304-4B6C-853B-8766E18EF6EC}">
      <dgm:prSet phldrT="[Texto]"/>
      <dgm:spPr/>
      <dgm:t>
        <a:bodyPr/>
        <a:lstStyle/>
        <a:p>
          <a:r>
            <a:rPr lang="es-EC" dirty="0" smtClean="0"/>
            <a:t>CONFIABLES</a:t>
          </a:r>
          <a:endParaRPr lang="es-EC" dirty="0"/>
        </a:p>
      </dgm:t>
    </dgm:pt>
    <dgm:pt modelId="{F3A19FDA-3CFE-4FF6-BCE8-974B2F0B1257}" type="parTrans" cxnId="{781C4DCE-0372-4574-B683-0BF84FAE3589}">
      <dgm:prSet/>
      <dgm:spPr/>
      <dgm:t>
        <a:bodyPr/>
        <a:lstStyle/>
        <a:p>
          <a:endParaRPr lang="es-EC"/>
        </a:p>
      </dgm:t>
    </dgm:pt>
    <dgm:pt modelId="{3E23715B-4445-4B0C-A02E-A054B44EEF60}" type="sibTrans" cxnId="{781C4DCE-0372-4574-B683-0BF84FAE3589}">
      <dgm:prSet/>
      <dgm:spPr/>
      <dgm:t>
        <a:bodyPr/>
        <a:lstStyle/>
        <a:p>
          <a:endParaRPr lang="es-EC"/>
        </a:p>
      </dgm:t>
    </dgm:pt>
    <dgm:pt modelId="{B6450F53-3D39-42EB-9063-36EC743032EC}" type="pres">
      <dgm:prSet presAssocID="{AFF23169-C2BF-4682-9B9C-812A7221864C}" presName="cycle" presStyleCnt="0">
        <dgm:presLayoutVars>
          <dgm:dir/>
          <dgm:resizeHandles val="exact"/>
        </dgm:presLayoutVars>
      </dgm:prSet>
      <dgm:spPr/>
      <dgm:t>
        <a:bodyPr/>
        <a:lstStyle/>
        <a:p>
          <a:endParaRPr lang="es-EC"/>
        </a:p>
      </dgm:t>
    </dgm:pt>
    <dgm:pt modelId="{AF71AD31-1290-43EA-B150-160F8C4E667A}" type="pres">
      <dgm:prSet presAssocID="{986A4439-65A6-4CB1-9E44-925193A90F1E}" presName="node" presStyleLbl="node1" presStyleIdx="0" presStyleCnt="3">
        <dgm:presLayoutVars>
          <dgm:bulletEnabled val="1"/>
        </dgm:presLayoutVars>
      </dgm:prSet>
      <dgm:spPr/>
      <dgm:t>
        <a:bodyPr/>
        <a:lstStyle/>
        <a:p>
          <a:endParaRPr lang="es-EC"/>
        </a:p>
      </dgm:t>
    </dgm:pt>
    <dgm:pt modelId="{4088A670-25D3-4412-8AC6-33E2F64179F2}" type="pres">
      <dgm:prSet presAssocID="{986A4439-65A6-4CB1-9E44-925193A90F1E}" presName="spNode" presStyleCnt="0"/>
      <dgm:spPr/>
    </dgm:pt>
    <dgm:pt modelId="{54143EC3-FD89-40E3-8179-C65524A4168A}" type="pres">
      <dgm:prSet presAssocID="{F0EB3F82-E777-4DEF-A71C-1748205BB655}" presName="sibTrans" presStyleLbl="sibTrans1D1" presStyleIdx="0" presStyleCnt="3"/>
      <dgm:spPr/>
      <dgm:t>
        <a:bodyPr/>
        <a:lstStyle/>
        <a:p>
          <a:endParaRPr lang="es-EC"/>
        </a:p>
      </dgm:t>
    </dgm:pt>
    <dgm:pt modelId="{9AAD479F-A3F0-4489-8A17-4A62E00FC5F7}" type="pres">
      <dgm:prSet presAssocID="{231B677E-A970-4280-9CFB-9EF56B8E1350}" presName="node" presStyleLbl="node1" presStyleIdx="1" presStyleCnt="3">
        <dgm:presLayoutVars>
          <dgm:bulletEnabled val="1"/>
        </dgm:presLayoutVars>
      </dgm:prSet>
      <dgm:spPr/>
      <dgm:t>
        <a:bodyPr/>
        <a:lstStyle/>
        <a:p>
          <a:endParaRPr lang="es-EC"/>
        </a:p>
      </dgm:t>
    </dgm:pt>
    <dgm:pt modelId="{DF45ECC4-9206-46F1-80BD-8BEFB019D53C}" type="pres">
      <dgm:prSet presAssocID="{231B677E-A970-4280-9CFB-9EF56B8E1350}" presName="spNode" presStyleCnt="0"/>
      <dgm:spPr/>
    </dgm:pt>
    <dgm:pt modelId="{EC545D52-9911-4C65-9789-232D8491A1C2}" type="pres">
      <dgm:prSet presAssocID="{C88AB43C-5F39-482C-91D4-3B1F55481266}" presName="sibTrans" presStyleLbl="sibTrans1D1" presStyleIdx="1" presStyleCnt="3"/>
      <dgm:spPr/>
      <dgm:t>
        <a:bodyPr/>
        <a:lstStyle/>
        <a:p>
          <a:endParaRPr lang="es-EC"/>
        </a:p>
      </dgm:t>
    </dgm:pt>
    <dgm:pt modelId="{CB6EF5DD-33C8-4320-8F14-97D2B0844926}" type="pres">
      <dgm:prSet presAssocID="{2596CE61-5304-4B6C-853B-8766E18EF6EC}" presName="node" presStyleLbl="node1" presStyleIdx="2" presStyleCnt="3">
        <dgm:presLayoutVars>
          <dgm:bulletEnabled val="1"/>
        </dgm:presLayoutVars>
      </dgm:prSet>
      <dgm:spPr/>
      <dgm:t>
        <a:bodyPr/>
        <a:lstStyle/>
        <a:p>
          <a:endParaRPr lang="es-EC"/>
        </a:p>
      </dgm:t>
    </dgm:pt>
    <dgm:pt modelId="{0DD31BA0-A297-413A-97A4-AB93F4F7F0E8}" type="pres">
      <dgm:prSet presAssocID="{2596CE61-5304-4B6C-853B-8766E18EF6EC}" presName="spNode" presStyleCnt="0"/>
      <dgm:spPr/>
    </dgm:pt>
    <dgm:pt modelId="{A448E649-447B-4520-B87F-BC7FDD771919}" type="pres">
      <dgm:prSet presAssocID="{3E23715B-4445-4B0C-A02E-A054B44EEF60}" presName="sibTrans" presStyleLbl="sibTrans1D1" presStyleIdx="2" presStyleCnt="3"/>
      <dgm:spPr/>
      <dgm:t>
        <a:bodyPr/>
        <a:lstStyle/>
        <a:p>
          <a:endParaRPr lang="es-EC"/>
        </a:p>
      </dgm:t>
    </dgm:pt>
  </dgm:ptLst>
  <dgm:cxnLst>
    <dgm:cxn modelId="{D31D506B-2DAB-474F-B5F1-5123701347DF}" srcId="{AFF23169-C2BF-4682-9B9C-812A7221864C}" destId="{986A4439-65A6-4CB1-9E44-925193A90F1E}" srcOrd="0" destOrd="0" parTransId="{92B370D8-B77A-4727-BE1F-32B6ACDED6C5}" sibTransId="{F0EB3F82-E777-4DEF-A71C-1748205BB655}"/>
    <dgm:cxn modelId="{1AC214A8-D390-4B7F-B8D1-81DB5820BFB7}" type="presOf" srcId="{3E23715B-4445-4B0C-A02E-A054B44EEF60}" destId="{A448E649-447B-4520-B87F-BC7FDD771919}" srcOrd="0" destOrd="0" presId="urn:microsoft.com/office/officeart/2005/8/layout/cycle6"/>
    <dgm:cxn modelId="{455C5076-4A85-46C2-8B0C-BAE001D75FEE}" srcId="{AFF23169-C2BF-4682-9B9C-812A7221864C}" destId="{231B677E-A970-4280-9CFB-9EF56B8E1350}" srcOrd="1" destOrd="0" parTransId="{09581DDA-C378-42C1-89D1-E1604174DC83}" sibTransId="{C88AB43C-5F39-482C-91D4-3B1F55481266}"/>
    <dgm:cxn modelId="{F0592815-5DF5-45D8-8276-FA0C9E5464FF}" type="presOf" srcId="{231B677E-A970-4280-9CFB-9EF56B8E1350}" destId="{9AAD479F-A3F0-4489-8A17-4A62E00FC5F7}" srcOrd="0" destOrd="0" presId="urn:microsoft.com/office/officeart/2005/8/layout/cycle6"/>
    <dgm:cxn modelId="{7641D362-7126-410D-AB4C-35DDC731166A}" type="presOf" srcId="{986A4439-65A6-4CB1-9E44-925193A90F1E}" destId="{AF71AD31-1290-43EA-B150-160F8C4E667A}" srcOrd="0" destOrd="0" presId="urn:microsoft.com/office/officeart/2005/8/layout/cycle6"/>
    <dgm:cxn modelId="{95619032-2FB9-4BF4-B97C-CB0533E5184A}" type="presOf" srcId="{AFF23169-C2BF-4682-9B9C-812A7221864C}" destId="{B6450F53-3D39-42EB-9063-36EC743032EC}" srcOrd="0" destOrd="0" presId="urn:microsoft.com/office/officeart/2005/8/layout/cycle6"/>
    <dgm:cxn modelId="{781C4DCE-0372-4574-B683-0BF84FAE3589}" srcId="{AFF23169-C2BF-4682-9B9C-812A7221864C}" destId="{2596CE61-5304-4B6C-853B-8766E18EF6EC}" srcOrd="2" destOrd="0" parTransId="{F3A19FDA-3CFE-4FF6-BCE8-974B2F0B1257}" sibTransId="{3E23715B-4445-4B0C-A02E-A054B44EEF60}"/>
    <dgm:cxn modelId="{E4D74997-F5F3-498A-96C8-0D0DFB07314D}" type="presOf" srcId="{F0EB3F82-E777-4DEF-A71C-1748205BB655}" destId="{54143EC3-FD89-40E3-8179-C65524A4168A}" srcOrd="0" destOrd="0" presId="urn:microsoft.com/office/officeart/2005/8/layout/cycle6"/>
    <dgm:cxn modelId="{B229CED0-868B-46EE-806D-EA1FCB1CFF5A}" type="presOf" srcId="{2596CE61-5304-4B6C-853B-8766E18EF6EC}" destId="{CB6EF5DD-33C8-4320-8F14-97D2B0844926}" srcOrd="0" destOrd="0" presId="urn:microsoft.com/office/officeart/2005/8/layout/cycle6"/>
    <dgm:cxn modelId="{694F0AF1-6465-44C4-B00A-54EA660A704F}" type="presOf" srcId="{C88AB43C-5F39-482C-91D4-3B1F55481266}" destId="{EC545D52-9911-4C65-9789-232D8491A1C2}" srcOrd="0" destOrd="0" presId="urn:microsoft.com/office/officeart/2005/8/layout/cycle6"/>
    <dgm:cxn modelId="{2B06CCDF-D667-45B3-AB5D-CAFA4B03C181}" type="presParOf" srcId="{B6450F53-3D39-42EB-9063-36EC743032EC}" destId="{AF71AD31-1290-43EA-B150-160F8C4E667A}" srcOrd="0" destOrd="0" presId="urn:microsoft.com/office/officeart/2005/8/layout/cycle6"/>
    <dgm:cxn modelId="{A8A1B374-05C4-41EA-B82A-81E98795DF77}" type="presParOf" srcId="{B6450F53-3D39-42EB-9063-36EC743032EC}" destId="{4088A670-25D3-4412-8AC6-33E2F64179F2}" srcOrd="1" destOrd="0" presId="urn:microsoft.com/office/officeart/2005/8/layout/cycle6"/>
    <dgm:cxn modelId="{694AF6EA-921B-4C45-98BF-61DDF006A8E1}" type="presParOf" srcId="{B6450F53-3D39-42EB-9063-36EC743032EC}" destId="{54143EC3-FD89-40E3-8179-C65524A4168A}" srcOrd="2" destOrd="0" presId="urn:microsoft.com/office/officeart/2005/8/layout/cycle6"/>
    <dgm:cxn modelId="{2D28F091-2270-4386-8F3B-2D4B9F57F3FB}" type="presParOf" srcId="{B6450F53-3D39-42EB-9063-36EC743032EC}" destId="{9AAD479F-A3F0-4489-8A17-4A62E00FC5F7}" srcOrd="3" destOrd="0" presId="urn:microsoft.com/office/officeart/2005/8/layout/cycle6"/>
    <dgm:cxn modelId="{413F2C15-DF2D-4BF7-BB4E-69C5B9448311}" type="presParOf" srcId="{B6450F53-3D39-42EB-9063-36EC743032EC}" destId="{DF45ECC4-9206-46F1-80BD-8BEFB019D53C}" srcOrd="4" destOrd="0" presId="urn:microsoft.com/office/officeart/2005/8/layout/cycle6"/>
    <dgm:cxn modelId="{99A2F1F7-B67C-46C0-B316-2F2689F86B55}" type="presParOf" srcId="{B6450F53-3D39-42EB-9063-36EC743032EC}" destId="{EC545D52-9911-4C65-9789-232D8491A1C2}" srcOrd="5" destOrd="0" presId="urn:microsoft.com/office/officeart/2005/8/layout/cycle6"/>
    <dgm:cxn modelId="{13CA1190-8CF4-4667-A761-C1B64D5BC62E}" type="presParOf" srcId="{B6450F53-3D39-42EB-9063-36EC743032EC}" destId="{CB6EF5DD-33C8-4320-8F14-97D2B0844926}" srcOrd="6" destOrd="0" presId="urn:microsoft.com/office/officeart/2005/8/layout/cycle6"/>
    <dgm:cxn modelId="{2D415B5B-2463-4C96-8494-4DA240DDDE94}" type="presParOf" srcId="{B6450F53-3D39-42EB-9063-36EC743032EC}" destId="{0DD31BA0-A297-413A-97A4-AB93F4F7F0E8}" srcOrd="7" destOrd="0" presId="urn:microsoft.com/office/officeart/2005/8/layout/cycle6"/>
    <dgm:cxn modelId="{E4938ECA-9131-4276-8B7C-1E4CD307C8A7}" type="presParOf" srcId="{B6450F53-3D39-42EB-9063-36EC743032EC}" destId="{A448E649-447B-4520-B87F-BC7FDD771919}" srcOrd="8"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99B6F8-D84F-47AC-A9D2-C0B1B7635D55}" type="doc">
      <dgm:prSet loTypeId="urn:microsoft.com/office/officeart/2005/8/layout/cycle6" loCatId="cycle" qsTypeId="urn:microsoft.com/office/officeart/2005/8/quickstyle/simple1" qsCatId="simple" csTypeId="urn:microsoft.com/office/officeart/2005/8/colors/accent2_1" csCatId="accent2" phldr="1"/>
      <dgm:spPr/>
      <dgm:t>
        <a:bodyPr/>
        <a:lstStyle/>
        <a:p>
          <a:endParaRPr lang="es-EC"/>
        </a:p>
      </dgm:t>
    </dgm:pt>
    <dgm:pt modelId="{431B9612-8E5B-4A22-964E-04FD09ED035F}">
      <dgm:prSet phldrT="[Texto]"/>
      <dgm:spPr/>
      <dgm:t>
        <a:bodyPr/>
        <a:lstStyle/>
        <a:p>
          <a:r>
            <a:rPr lang="es-EC" dirty="0" smtClean="0"/>
            <a:t>Entrevista</a:t>
          </a:r>
          <a:endParaRPr lang="es-EC" dirty="0"/>
        </a:p>
      </dgm:t>
    </dgm:pt>
    <dgm:pt modelId="{19FBF693-6FB2-4E49-B9A6-4532CEB71380}" type="parTrans" cxnId="{736296AE-44A5-4B0F-9771-693147000AF5}">
      <dgm:prSet/>
      <dgm:spPr/>
      <dgm:t>
        <a:bodyPr/>
        <a:lstStyle/>
        <a:p>
          <a:endParaRPr lang="es-EC"/>
        </a:p>
      </dgm:t>
    </dgm:pt>
    <dgm:pt modelId="{4BE6B338-2492-4A26-A352-AC6FF9261BC8}" type="sibTrans" cxnId="{736296AE-44A5-4B0F-9771-693147000AF5}">
      <dgm:prSet/>
      <dgm:spPr/>
      <dgm:t>
        <a:bodyPr/>
        <a:lstStyle/>
        <a:p>
          <a:endParaRPr lang="es-EC"/>
        </a:p>
      </dgm:t>
    </dgm:pt>
    <dgm:pt modelId="{C2BC9FF3-EF0D-4DB9-A68F-31216D1E83B5}">
      <dgm:prSet phldrT="[Texto]"/>
      <dgm:spPr/>
      <dgm:t>
        <a:bodyPr/>
        <a:lstStyle/>
        <a:p>
          <a:r>
            <a:rPr lang="es-EC" dirty="0" smtClean="0"/>
            <a:t>Visita a las Instalaciones</a:t>
          </a:r>
          <a:endParaRPr lang="es-EC" dirty="0"/>
        </a:p>
      </dgm:t>
    </dgm:pt>
    <dgm:pt modelId="{82DF1FCC-C54D-4201-AD85-5E2701706F28}" type="parTrans" cxnId="{15EBD2AC-4763-4511-9182-8767474ED16F}">
      <dgm:prSet/>
      <dgm:spPr/>
      <dgm:t>
        <a:bodyPr/>
        <a:lstStyle/>
        <a:p>
          <a:endParaRPr lang="es-EC"/>
        </a:p>
      </dgm:t>
    </dgm:pt>
    <dgm:pt modelId="{D595E257-EBF6-45F1-AF3C-B588FE7C4D11}" type="sibTrans" cxnId="{15EBD2AC-4763-4511-9182-8767474ED16F}">
      <dgm:prSet/>
      <dgm:spPr/>
      <dgm:t>
        <a:bodyPr/>
        <a:lstStyle/>
        <a:p>
          <a:endParaRPr lang="es-EC"/>
        </a:p>
      </dgm:t>
    </dgm:pt>
    <dgm:pt modelId="{F4D2366B-CBB4-4BDD-817C-994AE473BE4A}">
      <dgm:prSet phldrT="[Texto]"/>
      <dgm:spPr/>
      <dgm:t>
        <a:bodyPr/>
        <a:lstStyle/>
        <a:p>
          <a:r>
            <a:rPr lang="es-EC" dirty="0" smtClean="0"/>
            <a:t>Obtener información de la empresa</a:t>
          </a:r>
          <a:endParaRPr lang="es-EC" dirty="0"/>
        </a:p>
      </dgm:t>
    </dgm:pt>
    <dgm:pt modelId="{A6CBF2D3-E9CB-43EF-ADDB-50075398EFD7}" type="parTrans" cxnId="{463F3BF9-03C1-45FE-84F8-9CAB1F6C3C07}">
      <dgm:prSet/>
      <dgm:spPr/>
      <dgm:t>
        <a:bodyPr/>
        <a:lstStyle/>
        <a:p>
          <a:endParaRPr lang="es-EC"/>
        </a:p>
      </dgm:t>
    </dgm:pt>
    <dgm:pt modelId="{D6F0E8C5-EC42-4C5E-A0F3-E00D365D2470}" type="sibTrans" cxnId="{463F3BF9-03C1-45FE-84F8-9CAB1F6C3C07}">
      <dgm:prSet/>
      <dgm:spPr/>
      <dgm:t>
        <a:bodyPr/>
        <a:lstStyle/>
        <a:p>
          <a:endParaRPr lang="es-EC"/>
        </a:p>
      </dgm:t>
    </dgm:pt>
    <dgm:pt modelId="{ED4FD8FC-571A-411D-A32D-224AA69B8A43}">
      <dgm:prSet phldrT="[Texto]"/>
      <dgm:spPr/>
      <dgm:t>
        <a:bodyPr/>
        <a:lstStyle/>
        <a:p>
          <a:r>
            <a:rPr lang="es-EC" dirty="0" smtClean="0"/>
            <a:t>Archivo (Corriente, Permanente) </a:t>
          </a:r>
          <a:endParaRPr lang="es-EC" dirty="0"/>
        </a:p>
      </dgm:t>
    </dgm:pt>
    <dgm:pt modelId="{B4A5D427-BC6E-4BA5-807B-DE587C4B415D}" type="parTrans" cxnId="{7DEEDF6B-71CC-4583-B1C2-DFE60F431230}">
      <dgm:prSet/>
      <dgm:spPr/>
      <dgm:t>
        <a:bodyPr/>
        <a:lstStyle/>
        <a:p>
          <a:endParaRPr lang="es-EC"/>
        </a:p>
      </dgm:t>
    </dgm:pt>
    <dgm:pt modelId="{3CF9AB3B-1B89-4AD1-91F2-4443A5A50166}" type="sibTrans" cxnId="{7DEEDF6B-71CC-4583-B1C2-DFE60F431230}">
      <dgm:prSet/>
      <dgm:spPr/>
      <dgm:t>
        <a:bodyPr/>
        <a:lstStyle/>
        <a:p>
          <a:endParaRPr lang="es-EC"/>
        </a:p>
      </dgm:t>
    </dgm:pt>
    <dgm:pt modelId="{A0869244-D108-4B17-880F-925899E4EF19}">
      <dgm:prSet phldrT="[Texto]"/>
      <dgm:spPr/>
      <dgm:t>
        <a:bodyPr/>
        <a:lstStyle/>
        <a:p>
          <a:r>
            <a:rPr lang="es-EC" dirty="0" smtClean="0"/>
            <a:t>Muestreo y Estadísticas</a:t>
          </a:r>
          <a:endParaRPr lang="es-EC" dirty="0"/>
        </a:p>
      </dgm:t>
    </dgm:pt>
    <dgm:pt modelId="{BC0CA194-250E-4C76-87A0-F9D72FAC2377}" type="parTrans" cxnId="{BFDE187C-F75B-44E8-9D0F-7BAFFB8BA88A}">
      <dgm:prSet/>
      <dgm:spPr/>
      <dgm:t>
        <a:bodyPr/>
        <a:lstStyle/>
        <a:p>
          <a:endParaRPr lang="es-EC"/>
        </a:p>
      </dgm:t>
    </dgm:pt>
    <dgm:pt modelId="{FE6FECD5-24BE-4EF7-AA8A-37AC85B214F6}" type="sibTrans" cxnId="{BFDE187C-F75B-44E8-9D0F-7BAFFB8BA88A}">
      <dgm:prSet/>
      <dgm:spPr/>
      <dgm:t>
        <a:bodyPr/>
        <a:lstStyle/>
        <a:p>
          <a:endParaRPr lang="es-EC"/>
        </a:p>
      </dgm:t>
    </dgm:pt>
    <dgm:pt modelId="{67FFA154-471C-452F-9513-7B47A415C48D}" type="pres">
      <dgm:prSet presAssocID="{1999B6F8-D84F-47AC-A9D2-C0B1B7635D55}" presName="cycle" presStyleCnt="0">
        <dgm:presLayoutVars>
          <dgm:dir/>
          <dgm:resizeHandles val="exact"/>
        </dgm:presLayoutVars>
      </dgm:prSet>
      <dgm:spPr/>
    </dgm:pt>
    <dgm:pt modelId="{8F46092B-33AF-4D69-9D11-2CD2D9D78474}" type="pres">
      <dgm:prSet presAssocID="{431B9612-8E5B-4A22-964E-04FD09ED035F}" presName="node" presStyleLbl="node1" presStyleIdx="0" presStyleCnt="5">
        <dgm:presLayoutVars>
          <dgm:bulletEnabled val="1"/>
        </dgm:presLayoutVars>
      </dgm:prSet>
      <dgm:spPr/>
      <dgm:t>
        <a:bodyPr/>
        <a:lstStyle/>
        <a:p>
          <a:endParaRPr lang="es-EC"/>
        </a:p>
      </dgm:t>
    </dgm:pt>
    <dgm:pt modelId="{1F7B3EDF-2917-4B7E-BC16-A04DA8D94D08}" type="pres">
      <dgm:prSet presAssocID="{431B9612-8E5B-4A22-964E-04FD09ED035F}" presName="spNode" presStyleCnt="0"/>
      <dgm:spPr/>
    </dgm:pt>
    <dgm:pt modelId="{266EC8DE-B9DC-4EA4-A163-599BE7C5594C}" type="pres">
      <dgm:prSet presAssocID="{4BE6B338-2492-4A26-A352-AC6FF9261BC8}" presName="sibTrans" presStyleLbl="sibTrans1D1" presStyleIdx="0" presStyleCnt="5"/>
      <dgm:spPr/>
    </dgm:pt>
    <dgm:pt modelId="{46B893CE-ACF3-425C-B18D-747E63903765}" type="pres">
      <dgm:prSet presAssocID="{C2BC9FF3-EF0D-4DB9-A68F-31216D1E83B5}" presName="node" presStyleLbl="node1" presStyleIdx="1" presStyleCnt="5">
        <dgm:presLayoutVars>
          <dgm:bulletEnabled val="1"/>
        </dgm:presLayoutVars>
      </dgm:prSet>
      <dgm:spPr/>
      <dgm:t>
        <a:bodyPr/>
        <a:lstStyle/>
        <a:p>
          <a:endParaRPr lang="es-EC"/>
        </a:p>
      </dgm:t>
    </dgm:pt>
    <dgm:pt modelId="{728FC3CF-1EC1-4BBD-BD86-0418926D50A9}" type="pres">
      <dgm:prSet presAssocID="{C2BC9FF3-EF0D-4DB9-A68F-31216D1E83B5}" presName="spNode" presStyleCnt="0"/>
      <dgm:spPr/>
    </dgm:pt>
    <dgm:pt modelId="{22CBD503-00A4-4282-817A-D832D153950F}" type="pres">
      <dgm:prSet presAssocID="{D595E257-EBF6-45F1-AF3C-B588FE7C4D11}" presName="sibTrans" presStyleLbl="sibTrans1D1" presStyleIdx="1" presStyleCnt="5"/>
      <dgm:spPr/>
    </dgm:pt>
    <dgm:pt modelId="{AEC1C3C6-DAB4-4D1A-B152-227790E54594}" type="pres">
      <dgm:prSet presAssocID="{F4D2366B-CBB4-4BDD-817C-994AE473BE4A}" presName="node" presStyleLbl="node1" presStyleIdx="2" presStyleCnt="5" custRadScaleRad="103682" custRadScaleInc="16104">
        <dgm:presLayoutVars>
          <dgm:bulletEnabled val="1"/>
        </dgm:presLayoutVars>
      </dgm:prSet>
      <dgm:spPr/>
      <dgm:t>
        <a:bodyPr/>
        <a:lstStyle/>
        <a:p>
          <a:endParaRPr lang="es-EC"/>
        </a:p>
      </dgm:t>
    </dgm:pt>
    <dgm:pt modelId="{B760A5E3-FB08-4EBE-82F0-A01CF94149DF}" type="pres">
      <dgm:prSet presAssocID="{F4D2366B-CBB4-4BDD-817C-994AE473BE4A}" presName="spNode" presStyleCnt="0"/>
      <dgm:spPr/>
    </dgm:pt>
    <dgm:pt modelId="{F730534B-4CE5-43A5-B5EA-0A6C1F39E1D2}" type="pres">
      <dgm:prSet presAssocID="{D6F0E8C5-EC42-4C5E-A0F3-E00D365D2470}" presName="sibTrans" presStyleLbl="sibTrans1D1" presStyleIdx="2" presStyleCnt="5"/>
      <dgm:spPr/>
    </dgm:pt>
    <dgm:pt modelId="{40B8511A-DF75-4AF2-9BE4-91C09A5C6188}" type="pres">
      <dgm:prSet presAssocID="{ED4FD8FC-571A-411D-A32D-224AA69B8A43}" presName="node" presStyleLbl="node1" presStyleIdx="3" presStyleCnt="5" custScaleX="121751">
        <dgm:presLayoutVars>
          <dgm:bulletEnabled val="1"/>
        </dgm:presLayoutVars>
      </dgm:prSet>
      <dgm:spPr/>
      <dgm:t>
        <a:bodyPr/>
        <a:lstStyle/>
        <a:p>
          <a:endParaRPr lang="es-EC"/>
        </a:p>
      </dgm:t>
    </dgm:pt>
    <dgm:pt modelId="{031C81D2-5112-4146-9A3D-FB96B7BCCCCA}" type="pres">
      <dgm:prSet presAssocID="{ED4FD8FC-571A-411D-A32D-224AA69B8A43}" presName="spNode" presStyleCnt="0"/>
      <dgm:spPr/>
    </dgm:pt>
    <dgm:pt modelId="{E832E82B-942D-4220-95EC-30A90EF021E6}" type="pres">
      <dgm:prSet presAssocID="{3CF9AB3B-1B89-4AD1-91F2-4443A5A50166}" presName="sibTrans" presStyleLbl="sibTrans1D1" presStyleIdx="3" presStyleCnt="5"/>
      <dgm:spPr/>
    </dgm:pt>
    <dgm:pt modelId="{953BF792-7C25-4CD0-A912-F5A09D37B013}" type="pres">
      <dgm:prSet presAssocID="{A0869244-D108-4B17-880F-925899E4EF19}" presName="node" presStyleLbl="node1" presStyleIdx="4" presStyleCnt="5">
        <dgm:presLayoutVars>
          <dgm:bulletEnabled val="1"/>
        </dgm:presLayoutVars>
      </dgm:prSet>
      <dgm:spPr/>
      <dgm:t>
        <a:bodyPr/>
        <a:lstStyle/>
        <a:p>
          <a:endParaRPr lang="es-EC"/>
        </a:p>
      </dgm:t>
    </dgm:pt>
    <dgm:pt modelId="{E47C1257-6B29-4645-A7FB-992936EA62DC}" type="pres">
      <dgm:prSet presAssocID="{A0869244-D108-4B17-880F-925899E4EF19}" presName="spNode" presStyleCnt="0"/>
      <dgm:spPr/>
    </dgm:pt>
    <dgm:pt modelId="{A70CE293-8F8A-4119-9C98-8B4BAD188A9B}" type="pres">
      <dgm:prSet presAssocID="{FE6FECD5-24BE-4EF7-AA8A-37AC85B214F6}" presName="sibTrans" presStyleLbl="sibTrans1D1" presStyleIdx="4" presStyleCnt="5"/>
      <dgm:spPr/>
    </dgm:pt>
  </dgm:ptLst>
  <dgm:cxnLst>
    <dgm:cxn modelId="{FE55C5E5-B304-4B3B-A7E5-AF78C5535D62}" type="presOf" srcId="{A0869244-D108-4B17-880F-925899E4EF19}" destId="{953BF792-7C25-4CD0-A912-F5A09D37B013}" srcOrd="0" destOrd="0" presId="urn:microsoft.com/office/officeart/2005/8/layout/cycle6"/>
    <dgm:cxn modelId="{4AB60B1B-8403-453A-B0AA-056CF0503722}" type="presOf" srcId="{4BE6B338-2492-4A26-A352-AC6FF9261BC8}" destId="{266EC8DE-B9DC-4EA4-A163-599BE7C5594C}" srcOrd="0" destOrd="0" presId="urn:microsoft.com/office/officeart/2005/8/layout/cycle6"/>
    <dgm:cxn modelId="{7DEEDF6B-71CC-4583-B1C2-DFE60F431230}" srcId="{1999B6F8-D84F-47AC-A9D2-C0B1B7635D55}" destId="{ED4FD8FC-571A-411D-A32D-224AA69B8A43}" srcOrd="3" destOrd="0" parTransId="{B4A5D427-BC6E-4BA5-807B-DE587C4B415D}" sibTransId="{3CF9AB3B-1B89-4AD1-91F2-4443A5A50166}"/>
    <dgm:cxn modelId="{6710D530-7228-4A5C-8C45-38B896E4B4D4}" type="presOf" srcId="{C2BC9FF3-EF0D-4DB9-A68F-31216D1E83B5}" destId="{46B893CE-ACF3-425C-B18D-747E63903765}" srcOrd="0" destOrd="0" presId="urn:microsoft.com/office/officeart/2005/8/layout/cycle6"/>
    <dgm:cxn modelId="{463F3BF9-03C1-45FE-84F8-9CAB1F6C3C07}" srcId="{1999B6F8-D84F-47AC-A9D2-C0B1B7635D55}" destId="{F4D2366B-CBB4-4BDD-817C-994AE473BE4A}" srcOrd="2" destOrd="0" parTransId="{A6CBF2D3-E9CB-43EF-ADDB-50075398EFD7}" sibTransId="{D6F0E8C5-EC42-4C5E-A0F3-E00D365D2470}"/>
    <dgm:cxn modelId="{D9784ACE-0227-4E71-AC32-4CC44752042F}" type="presOf" srcId="{1999B6F8-D84F-47AC-A9D2-C0B1B7635D55}" destId="{67FFA154-471C-452F-9513-7B47A415C48D}" srcOrd="0" destOrd="0" presId="urn:microsoft.com/office/officeart/2005/8/layout/cycle6"/>
    <dgm:cxn modelId="{76FFF3FD-B761-4613-A274-CA8CC1297EFA}" type="presOf" srcId="{FE6FECD5-24BE-4EF7-AA8A-37AC85B214F6}" destId="{A70CE293-8F8A-4119-9C98-8B4BAD188A9B}" srcOrd="0" destOrd="0" presId="urn:microsoft.com/office/officeart/2005/8/layout/cycle6"/>
    <dgm:cxn modelId="{096B8ADC-96C1-42E3-A87C-097D21177783}" type="presOf" srcId="{3CF9AB3B-1B89-4AD1-91F2-4443A5A50166}" destId="{E832E82B-942D-4220-95EC-30A90EF021E6}" srcOrd="0" destOrd="0" presId="urn:microsoft.com/office/officeart/2005/8/layout/cycle6"/>
    <dgm:cxn modelId="{1D42821B-A59F-4243-9562-B79ADBE352DB}" type="presOf" srcId="{ED4FD8FC-571A-411D-A32D-224AA69B8A43}" destId="{40B8511A-DF75-4AF2-9BE4-91C09A5C6188}" srcOrd="0" destOrd="0" presId="urn:microsoft.com/office/officeart/2005/8/layout/cycle6"/>
    <dgm:cxn modelId="{4685A23C-1402-45CC-9912-EDC3500A62CC}" type="presOf" srcId="{D595E257-EBF6-45F1-AF3C-B588FE7C4D11}" destId="{22CBD503-00A4-4282-817A-D832D153950F}" srcOrd="0" destOrd="0" presId="urn:microsoft.com/office/officeart/2005/8/layout/cycle6"/>
    <dgm:cxn modelId="{E04765B8-944C-4368-9808-DD473C01A275}" type="presOf" srcId="{D6F0E8C5-EC42-4C5E-A0F3-E00D365D2470}" destId="{F730534B-4CE5-43A5-B5EA-0A6C1F39E1D2}" srcOrd="0" destOrd="0" presId="urn:microsoft.com/office/officeart/2005/8/layout/cycle6"/>
    <dgm:cxn modelId="{736296AE-44A5-4B0F-9771-693147000AF5}" srcId="{1999B6F8-D84F-47AC-A9D2-C0B1B7635D55}" destId="{431B9612-8E5B-4A22-964E-04FD09ED035F}" srcOrd="0" destOrd="0" parTransId="{19FBF693-6FB2-4E49-B9A6-4532CEB71380}" sibTransId="{4BE6B338-2492-4A26-A352-AC6FF9261BC8}"/>
    <dgm:cxn modelId="{15EBD2AC-4763-4511-9182-8767474ED16F}" srcId="{1999B6F8-D84F-47AC-A9D2-C0B1B7635D55}" destId="{C2BC9FF3-EF0D-4DB9-A68F-31216D1E83B5}" srcOrd="1" destOrd="0" parTransId="{82DF1FCC-C54D-4201-AD85-5E2701706F28}" sibTransId="{D595E257-EBF6-45F1-AF3C-B588FE7C4D11}"/>
    <dgm:cxn modelId="{A53E1FE9-C17A-4C3D-9FA3-EB9F333EEB09}" type="presOf" srcId="{F4D2366B-CBB4-4BDD-817C-994AE473BE4A}" destId="{AEC1C3C6-DAB4-4D1A-B152-227790E54594}" srcOrd="0" destOrd="0" presId="urn:microsoft.com/office/officeart/2005/8/layout/cycle6"/>
    <dgm:cxn modelId="{BFDE187C-F75B-44E8-9D0F-7BAFFB8BA88A}" srcId="{1999B6F8-D84F-47AC-A9D2-C0B1B7635D55}" destId="{A0869244-D108-4B17-880F-925899E4EF19}" srcOrd="4" destOrd="0" parTransId="{BC0CA194-250E-4C76-87A0-F9D72FAC2377}" sibTransId="{FE6FECD5-24BE-4EF7-AA8A-37AC85B214F6}"/>
    <dgm:cxn modelId="{34A26DA1-25C8-4ECC-9B6C-C4C6178F6676}" type="presOf" srcId="{431B9612-8E5B-4A22-964E-04FD09ED035F}" destId="{8F46092B-33AF-4D69-9D11-2CD2D9D78474}" srcOrd="0" destOrd="0" presId="urn:microsoft.com/office/officeart/2005/8/layout/cycle6"/>
    <dgm:cxn modelId="{90E14B4E-AEA9-4DD7-89E8-2ED8DDA7D40F}" type="presParOf" srcId="{67FFA154-471C-452F-9513-7B47A415C48D}" destId="{8F46092B-33AF-4D69-9D11-2CD2D9D78474}" srcOrd="0" destOrd="0" presId="urn:microsoft.com/office/officeart/2005/8/layout/cycle6"/>
    <dgm:cxn modelId="{1A9A89FB-50D3-4085-A98E-2E8C29CBD2FA}" type="presParOf" srcId="{67FFA154-471C-452F-9513-7B47A415C48D}" destId="{1F7B3EDF-2917-4B7E-BC16-A04DA8D94D08}" srcOrd="1" destOrd="0" presId="urn:microsoft.com/office/officeart/2005/8/layout/cycle6"/>
    <dgm:cxn modelId="{DEEE9040-7914-4D7E-9B11-E188E0A81186}" type="presParOf" srcId="{67FFA154-471C-452F-9513-7B47A415C48D}" destId="{266EC8DE-B9DC-4EA4-A163-599BE7C5594C}" srcOrd="2" destOrd="0" presId="urn:microsoft.com/office/officeart/2005/8/layout/cycle6"/>
    <dgm:cxn modelId="{296614FF-D0F9-4B35-AB16-94CD7CD66262}" type="presParOf" srcId="{67FFA154-471C-452F-9513-7B47A415C48D}" destId="{46B893CE-ACF3-425C-B18D-747E63903765}" srcOrd="3" destOrd="0" presId="urn:microsoft.com/office/officeart/2005/8/layout/cycle6"/>
    <dgm:cxn modelId="{B7913B6F-692B-42C2-AA5C-7865B7886928}" type="presParOf" srcId="{67FFA154-471C-452F-9513-7B47A415C48D}" destId="{728FC3CF-1EC1-4BBD-BD86-0418926D50A9}" srcOrd="4" destOrd="0" presId="urn:microsoft.com/office/officeart/2005/8/layout/cycle6"/>
    <dgm:cxn modelId="{A9A392B7-9A84-4A73-97F1-455FB2B646E0}" type="presParOf" srcId="{67FFA154-471C-452F-9513-7B47A415C48D}" destId="{22CBD503-00A4-4282-817A-D832D153950F}" srcOrd="5" destOrd="0" presId="urn:microsoft.com/office/officeart/2005/8/layout/cycle6"/>
    <dgm:cxn modelId="{A2D7DFF5-568F-4D6E-BCB7-0B3B402DE673}" type="presParOf" srcId="{67FFA154-471C-452F-9513-7B47A415C48D}" destId="{AEC1C3C6-DAB4-4D1A-B152-227790E54594}" srcOrd="6" destOrd="0" presId="urn:microsoft.com/office/officeart/2005/8/layout/cycle6"/>
    <dgm:cxn modelId="{E5AA8378-0774-4CEC-839B-7493937E8060}" type="presParOf" srcId="{67FFA154-471C-452F-9513-7B47A415C48D}" destId="{B760A5E3-FB08-4EBE-82F0-A01CF94149DF}" srcOrd="7" destOrd="0" presId="urn:microsoft.com/office/officeart/2005/8/layout/cycle6"/>
    <dgm:cxn modelId="{505F4568-6D2F-4BE9-805E-23572344E6CE}" type="presParOf" srcId="{67FFA154-471C-452F-9513-7B47A415C48D}" destId="{F730534B-4CE5-43A5-B5EA-0A6C1F39E1D2}" srcOrd="8" destOrd="0" presId="urn:microsoft.com/office/officeart/2005/8/layout/cycle6"/>
    <dgm:cxn modelId="{B1948015-1B0B-47A5-9843-22C72DE794B9}" type="presParOf" srcId="{67FFA154-471C-452F-9513-7B47A415C48D}" destId="{40B8511A-DF75-4AF2-9BE4-91C09A5C6188}" srcOrd="9" destOrd="0" presId="urn:microsoft.com/office/officeart/2005/8/layout/cycle6"/>
    <dgm:cxn modelId="{08732BEF-34E6-4FD5-91C7-34C4DFD765C1}" type="presParOf" srcId="{67FFA154-471C-452F-9513-7B47A415C48D}" destId="{031C81D2-5112-4146-9A3D-FB96B7BCCCCA}" srcOrd="10" destOrd="0" presId="urn:microsoft.com/office/officeart/2005/8/layout/cycle6"/>
    <dgm:cxn modelId="{35D39B71-B28A-448C-8A00-5A581B492734}" type="presParOf" srcId="{67FFA154-471C-452F-9513-7B47A415C48D}" destId="{E832E82B-942D-4220-95EC-30A90EF021E6}" srcOrd="11" destOrd="0" presId="urn:microsoft.com/office/officeart/2005/8/layout/cycle6"/>
    <dgm:cxn modelId="{B3898F90-018A-4FF8-96E9-90CABA27B098}" type="presParOf" srcId="{67FFA154-471C-452F-9513-7B47A415C48D}" destId="{953BF792-7C25-4CD0-A912-F5A09D37B013}" srcOrd="12" destOrd="0" presId="urn:microsoft.com/office/officeart/2005/8/layout/cycle6"/>
    <dgm:cxn modelId="{8C69C9A4-46F1-4C83-B8DA-99C223DCFB16}" type="presParOf" srcId="{67FFA154-471C-452F-9513-7B47A415C48D}" destId="{E47C1257-6B29-4645-A7FB-992936EA62DC}" srcOrd="13" destOrd="0" presId="urn:microsoft.com/office/officeart/2005/8/layout/cycle6"/>
    <dgm:cxn modelId="{62852011-2BE4-47E9-9405-369609BC1C74}" type="presParOf" srcId="{67FFA154-471C-452F-9513-7B47A415C48D}" destId="{A70CE293-8F8A-4119-9C98-8B4BAD188A9B}"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58A4BCE-9ABF-48F0-9554-7ABE54477B4E}"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s-EC"/>
        </a:p>
      </dgm:t>
    </dgm:pt>
    <dgm:pt modelId="{1FB27EA2-4E53-4D3B-813F-8B2B499EFB9B}">
      <dgm:prSet phldrT="[Texto]" custT="1"/>
      <dgm:spPr/>
      <dgm:t>
        <a:bodyPr/>
        <a:lstStyle/>
        <a:p>
          <a:r>
            <a:rPr lang="es-EC" sz="2200" dirty="0" smtClean="0"/>
            <a:t>PLANES MÉTODOS Y PROCEDIMIENTOS</a:t>
          </a:r>
          <a:endParaRPr lang="es-EC" sz="2200" dirty="0"/>
        </a:p>
      </dgm:t>
    </dgm:pt>
    <dgm:pt modelId="{5E912440-5B0A-4E3C-85C2-386CFE82A41B}" type="parTrans" cxnId="{F5636EB4-D5A6-47BD-893B-E974087A5AE3}">
      <dgm:prSet/>
      <dgm:spPr/>
      <dgm:t>
        <a:bodyPr/>
        <a:lstStyle/>
        <a:p>
          <a:endParaRPr lang="es-EC" sz="2400"/>
        </a:p>
      </dgm:t>
    </dgm:pt>
    <dgm:pt modelId="{63F71415-F999-423E-9408-0BF6A64E34CC}" type="sibTrans" cxnId="{F5636EB4-D5A6-47BD-893B-E974087A5AE3}">
      <dgm:prSet/>
      <dgm:spPr/>
      <dgm:t>
        <a:bodyPr/>
        <a:lstStyle/>
        <a:p>
          <a:endParaRPr lang="es-EC" sz="2400"/>
        </a:p>
      </dgm:t>
    </dgm:pt>
    <dgm:pt modelId="{2D9A38EA-AC0E-4549-895E-0BB816BD19D7}">
      <dgm:prSet phldrT="[Texto]" custT="1"/>
      <dgm:spPr/>
      <dgm:t>
        <a:bodyPr/>
        <a:lstStyle/>
        <a:p>
          <a:r>
            <a:rPr lang="es-EC" sz="2400" dirty="0" smtClean="0"/>
            <a:t>ORGANIZACIÓN</a:t>
          </a:r>
          <a:endParaRPr lang="es-EC" sz="2400" dirty="0"/>
        </a:p>
      </dgm:t>
    </dgm:pt>
    <dgm:pt modelId="{7A2FA012-58C6-4F7A-8167-6CDF2835DD19}" type="parTrans" cxnId="{36309592-F7CA-4361-B9C8-F05C5290D2E9}">
      <dgm:prSet/>
      <dgm:spPr/>
      <dgm:t>
        <a:bodyPr/>
        <a:lstStyle/>
        <a:p>
          <a:endParaRPr lang="es-EC" sz="2400"/>
        </a:p>
      </dgm:t>
    </dgm:pt>
    <dgm:pt modelId="{64428936-3B39-4DAD-AFEA-AC279F92FBC3}" type="sibTrans" cxnId="{36309592-F7CA-4361-B9C8-F05C5290D2E9}">
      <dgm:prSet/>
      <dgm:spPr/>
      <dgm:t>
        <a:bodyPr/>
        <a:lstStyle/>
        <a:p>
          <a:endParaRPr lang="es-EC" sz="2400"/>
        </a:p>
      </dgm:t>
    </dgm:pt>
    <dgm:pt modelId="{0DDEE3C8-E472-4559-A32A-682368C82A80}">
      <dgm:prSet phldrT="[Texto]" custT="1"/>
      <dgm:spPr/>
      <dgm:t>
        <a:bodyPr/>
        <a:lstStyle/>
        <a:p>
          <a:r>
            <a:rPr lang="es-EC" sz="2400" dirty="0" smtClean="0"/>
            <a:t>SALVAGUARDAR</a:t>
          </a:r>
          <a:endParaRPr lang="es-EC" sz="2400" dirty="0"/>
        </a:p>
      </dgm:t>
    </dgm:pt>
    <dgm:pt modelId="{76FB9614-728B-4A78-931E-7F981DC0CC4F}" type="parTrans" cxnId="{ABACF314-04C2-480F-910D-1AF179D130EB}">
      <dgm:prSet/>
      <dgm:spPr/>
      <dgm:t>
        <a:bodyPr/>
        <a:lstStyle/>
        <a:p>
          <a:endParaRPr lang="es-EC" sz="2400"/>
        </a:p>
      </dgm:t>
    </dgm:pt>
    <dgm:pt modelId="{8443574B-2CD1-4E76-AB7F-6B48BB860FC7}" type="sibTrans" cxnId="{ABACF314-04C2-480F-910D-1AF179D130EB}">
      <dgm:prSet/>
      <dgm:spPr/>
      <dgm:t>
        <a:bodyPr/>
        <a:lstStyle/>
        <a:p>
          <a:endParaRPr lang="es-EC" sz="2400"/>
        </a:p>
      </dgm:t>
    </dgm:pt>
    <dgm:pt modelId="{B50A5B9E-CCC7-4DEA-BB78-86E6637AD521}">
      <dgm:prSet phldrT="[Texto]" custT="1"/>
      <dgm:spPr/>
      <dgm:t>
        <a:bodyPr/>
        <a:lstStyle/>
        <a:p>
          <a:r>
            <a:rPr lang="es-EC" sz="2400" dirty="0" smtClean="0"/>
            <a:t>POLITICAS, METAS Y OBJETIVOS</a:t>
          </a:r>
          <a:endParaRPr lang="es-EC" sz="2400" dirty="0"/>
        </a:p>
      </dgm:t>
    </dgm:pt>
    <dgm:pt modelId="{EEF16037-4D41-4767-A19E-F221D03CFE7C}" type="parTrans" cxnId="{36B8CD7E-79FB-4305-A0F9-D5DFC0B3E7C5}">
      <dgm:prSet/>
      <dgm:spPr/>
      <dgm:t>
        <a:bodyPr/>
        <a:lstStyle/>
        <a:p>
          <a:endParaRPr lang="es-EC" sz="2400"/>
        </a:p>
      </dgm:t>
    </dgm:pt>
    <dgm:pt modelId="{1E72F427-55B5-46E5-BDF9-271807A6B673}" type="sibTrans" cxnId="{36B8CD7E-79FB-4305-A0F9-D5DFC0B3E7C5}">
      <dgm:prSet/>
      <dgm:spPr/>
      <dgm:t>
        <a:bodyPr/>
        <a:lstStyle/>
        <a:p>
          <a:endParaRPr lang="es-EC" sz="2400"/>
        </a:p>
      </dgm:t>
    </dgm:pt>
    <dgm:pt modelId="{70959C95-B7B2-4E51-B62A-493A3F85B91B}">
      <dgm:prSet phldrT="[Texto]" custT="1"/>
      <dgm:spPr/>
      <dgm:t>
        <a:bodyPr/>
        <a:lstStyle/>
        <a:p>
          <a:r>
            <a:rPr lang="es-EC" sz="2400" dirty="0" smtClean="0"/>
            <a:t>ACTIVIDADES</a:t>
          </a:r>
          <a:endParaRPr lang="es-EC" sz="2400" dirty="0"/>
        </a:p>
      </dgm:t>
    </dgm:pt>
    <dgm:pt modelId="{061221D3-C453-43EC-81C9-CE27D3A36A59}" type="parTrans" cxnId="{3DF7B9B4-872F-4D68-A097-BC26771FC4AB}">
      <dgm:prSet/>
      <dgm:spPr/>
      <dgm:t>
        <a:bodyPr/>
        <a:lstStyle/>
        <a:p>
          <a:endParaRPr lang="es-EC" sz="2400"/>
        </a:p>
      </dgm:t>
    </dgm:pt>
    <dgm:pt modelId="{A31D422C-6F88-47AF-8897-4B8FD3B43D08}" type="sibTrans" cxnId="{3DF7B9B4-872F-4D68-A097-BC26771FC4AB}">
      <dgm:prSet/>
      <dgm:spPr/>
      <dgm:t>
        <a:bodyPr/>
        <a:lstStyle/>
        <a:p>
          <a:endParaRPr lang="es-EC" sz="2400"/>
        </a:p>
      </dgm:t>
    </dgm:pt>
    <dgm:pt modelId="{C403BC0D-1648-44EC-A7FF-B8359E6F0517}">
      <dgm:prSet phldrT="[Texto]" custT="1"/>
      <dgm:spPr/>
      <dgm:t>
        <a:bodyPr/>
        <a:lstStyle/>
        <a:p>
          <a:r>
            <a:rPr lang="es-EC" sz="2400" dirty="0" smtClean="0"/>
            <a:t>REGISTROS CONTABLES FIABLES</a:t>
          </a:r>
          <a:endParaRPr lang="es-EC" sz="2400" dirty="0"/>
        </a:p>
      </dgm:t>
    </dgm:pt>
    <dgm:pt modelId="{ECC73F04-62DC-4783-8BF3-F6F757DCBD6E}" type="parTrans" cxnId="{CBAC8845-1573-4287-B154-A536AE4AF997}">
      <dgm:prSet/>
      <dgm:spPr/>
      <dgm:t>
        <a:bodyPr/>
        <a:lstStyle/>
        <a:p>
          <a:endParaRPr lang="es-EC" sz="2400"/>
        </a:p>
      </dgm:t>
    </dgm:pt>
    <dgm:pt modelId="{66D2BF53-6F2F-4166-AD90-DC69487FE6C3}" type="sibTrans" cxnId="{CBAC8845-1573-4287-B154-A536AE4AF997}">
      <dgm:prSet/>
      <dgm:spPr/>
      <dgm:t>
        <a:bodyPr/>
        <a:lstStyle/>
        <a:p>
          <a:endParaRPr lang="es-EC" sz="2400"/>
        </a:p>
      </dgm:t>
    </dgm:pt>
    <dgm:pt modelId="{CDB30C78-A25A-49E4-B9D3-F1CDA2D9DE63}" type="pres">
      <dgm:prSet presAssocID="{A58A4BCE-9ABF-48F0-9554-7ABE54477B4E}" presName="linear" presStyleCnt="0">
        <dgm:presLayoutVars>
          <dgm:dir/>
          <dgm:animLvl val="lvl"/>
          <dgm:resizeHandles val="exact"/>
        </dgm:presLayoutVars>
      </dgm:prSet>
      <dgm:spPr/>
      <dgm:t>
        <a:bodyPr/>
        <a:lstStyle/>
        <a:p>
          <a:endParaRPr lang="es-EC"/>
        </a:p>
      </dgm:t>
    </dgm:pt>
    <dgm:pt modelId="{996C62EE-3CC2-4678-8521-EA4C1DA935E4}" type="pres">
      <dgm:prSet presAssocID="{1FB27EA2-4E53-4D3B-813F-8B2B499EFB9B}" presName="parentLin" presStyleCnt="0"/>
      <dgm:spPr/>
    </dgm:pt>
    <dgm:pt modelId="{0A1EEC68-C7FA-40C5-BCCE-7CFFECDB0BE5}" type="pres">
      <dgm:prSet presAssocID="{1FB27EA2-4E53-4D3B-813F-8B2B499EFB9B}" presName="parentLeftMargin" presStyleLbl="node1" presStyleIdx="0" presStyleCnt="6"/>
      <dgm:spPr/>
      <dgm:t>
        <a:bodyPr/>
        <a:lstStyle/>
        <a:p>
          <a:endParaRPr lang="es-EC"/>
        </a:p>
      </dgm:t>
    </dgm:pt>
    <dgm:pt modelId="{F552644F-E50E-4555-A086-3BD31A7BFF3B}" type="pres">
      <dgm:prSet presAssocID="{1FB27EA2-4E53-4D3B-813F-8B2B499EFB9B}" presName="parentText" presStyleLbl="node1" presStyleIdx="0" presStyleCnt="6" custScaleX="100000" custScaleY="126929" custLinFactNeighborX="6195" custLinFactNeighborY="5734">
        <dgm:presLayoutVars>
          <dgm:chMax val="0"/>
          <dgm:bulletEnabled val="1"/>
        </dgm:presLayoutVars>
      </dgm:prSet>
      <dgm:spPr/>
      <dgm:t>
        <a:bodyPr/>
        <a:lstStyle/>
        <a:p>
          <a:endParaRPr lang="es-EC"/>
        </a:p>
      </dgm:t>
    </dgm:pt>
    <dgm:pt modelId="{3A575AEC-E3D2-408F-880E-548701FB137C}" type="pres">
      <dgm:prSet presAssocID="{1FB27EA2-4E53-4D3B-813F-8B2B499EFB9B}" presName="negativeSpace" presStyleCnt="0"/>
      <dgm:spPr/>
    </dgm:pt>
    <dgm:pt modelId="{9D284857-18B5-4B06-9C1E-FFACC7DE4D1C}" type="pres">
      <dgm:prSet presAssocID="{1FB27EA2-4E53-4D3B-813F-8B2B499EFB9B}" presName="childText" presStyleLbl="conFgAcc1" presStyleIdx="0" presStyleCnt="6">
        <dgm:presLayoutVars>
          <dgm:bulletEnabled val="1"/>
        </dgm:presLayoutVars>
      </dgm:prSet>
      <dgm:spPr/>
    </dgm:pt>
    <dgm:pt modelId="{B966D9BB-C545-451A-83E5-652A363BFAC2}" type="pres">
      <dgm:prSet presAssocID="{63F71415-F999-423E-9408-0BF6A64E34CC}" presName="spaceBetweenRectangles" presStyleCnt="0"/>
      <dgm:spPr/>
    </dgm:pt>
    <dgm:pt modelId="{EF601B0D-4D07-484A-8365-9F3B76A0010B}" type="pres">
      <dgm:prSet presAssocID="{2D9A38EA-AC0E-4549-895E-0BB816BD19D7}" presName="parentLin" presStyleCnt="0"/>
      <dgm:spPr/>
    </dgm:pt>
    <dgm:pt modelId="{8F335D45-1B7B-44AC-8080-F1D779220173}" type="pres">
      <dgm:prSet presAssocID="{2D9A38EA-AC0E-4549-895E-0BB816BD19D7}" presName="parentLeftMargin" presStyleLbl="node1" presStyleIdx="0" presStyleCnt="6"/>
      <dgm:spPr/>
      <dgm:t>
        <a:bodyPr/>
        <a:lstStyle/>
        <a:p>
          <a:endParaRPr lang="es-EC"/>
        </a:p>
      </dgm:t>
    </dgm:pt>
    <dgm:pt modelId="{952818E1-FCE2-4C93-9351-BA4EBD8537FF}" type="pres">
      <dgm:prSet presAssocID="{2D9A38EA-AC0E-4549-895E-0BB816BD19D7}" presName="parentText" presStyleLbl="node1" presStyleIdx="1" presStyleCnt="6">
        <dgm:presLayoutVars>
          <dgm:chMax val="0"/>
          <dgm:bulletEnabled val="1"/>
        </dgm:presLayoutVars>
      </dgm:prSet>
      <dgm:spPr/>
      <dgm:t>
        <a:bodyPr/>
        <a:lstStyle/>
        <a:p>
          <a:endParaRPr lang="es-EC"/>
        </a:p>
      </dgm:t>
    </dgm:pt>
    <dgm:pt modelId="{1B45E2BE-7DA6-4AA4-8B9E-6A4EBB3F1922}" type="pres">
      <dgm:prSet presAssocID="{2D9A38EA-AC0E-4549-895E-0BB816BD19D7}" presName="negativeSpace" presStyleCnt="0"/>
      <dgm:spPr/>
    </dgm:pt>
    <dgm:pt modelId="{C07E37FB-79B9-4EA6-B296-55A7059368DA}" type="pres">
      <dgm:prSet presAssocID="{2D9A38EA-AC0E-4549-895E-0BB816BD19D7}" presName="childText" presStyleLbl="conFgAcc1" presStyleIdx="1" presStyleCnt="6">
        <dgm:presLayoutVars>
          <dgm:bulletEnabled val="1"/>
        </dgm:presLayoutVars>
      </dgm:prSet>
      <dgm:spPr/>
    </dgm:pt>
    <dgm:pt modelId="{EC81BA74-6D6E-41CA-89B1-9BC1902C161D}" type="pres">
      <dgm:prSet presAssocID="{64428936-3B39-4DAD-AFEA-AC279F92FBC3}" presName="spaceBetweenRectangles" presStyleCnt="0"/>
      <dgm:spPr/>
    </dgm:pt>
    <dgm:pt modelId="{B96A6BF3-75F4-4F3E-8DF4-0EEAD9715851}" type="pres">
      <dgm:prSet presAssocID="{0DDEE3C8-E472-4559-A32A-682368C82A80}" presName="parentLin" presStyleCnt="0"/>
      <dgm:spPr/>
    </dgm:pt>
    <dgm:pt modelId="{2D263C45-ACBA-4DED-875D-A9233D7FE35C}" type="pres">
      <dgm:prSet presAssocID="{0DDEE3C8-E472-4559-A32A-682368C82A80}" presName="parentLeftMargin" presStyleLbl="node1" presStyleIdx="1" presStyleCnt="6"/>
      <dgm:spPr/>
      <dgm:t>
        <a:bodyPr/>
        <a:lstStyle/>
        <a:p>
          <a:endParaRPr lang="es-EC"/>
        </a:p>
      </dgm:t>
    </dgm:pt>
    <dgm:pt modelId="{CE7D0AB7-4C19-463B-98C3-8847EF6E470F}" type="pres">
      <dgm:prSet presAssocID="{0DDEE3C8-E472-4559-A32A-682368C82A80}" presName="parentText" presStyleLbl="node1" presStyleIdx="2" presStyleCnt="6">
        <dgm:presLayoutVars>
          <dgm:chMax val="0"/>
          <dgm:bulletEnabled val="1"/>
        </dgm:presLayoutVars>
      </dgm:prSet>
      <dgm:spPr/>
      <dgm:t>
        <a:bodyPr/>
        <a:lstStyle/>
        <a:p>
          <a:endParaRPr lang="es-EC"/>
        </a:p>
      </dgm:t>
    </dgm:pt>
    <dgm:pt modelId="{764E5E58-8F29-4BA0-8AC1-DFE8BCEAD6CB}" type="pres">
      <dgm:prSet presAssocID="{0DDEE3C8-E472-4559-A32A-682368C82A80}" presName="negativeSpace" presStyleCnt="0"/>
      <dgm:spPr/>
    </dgm:pt>
    <dgm:pt modelId="{8B0CD774-C3C2-40D4-B3C6-11F7B4A32DCE}" type="pres">
      <dgm:prSet presAssocID="{0DDEE3C8-E472-4559-A32A-682368C82A80}" presName="childText" presStyleLbl="conFgAcc1" presStyleIdx="2" presStyleCnt="6">
        <dgm:presLayoutVars>
          <dgm:bulletEnabled val="1"/>
        </dgm:presLayoutVars>
      </dgm:prSet>
      <dgm:spPr/>
    </dgm:pt>
    <dgm:pt modelId="{194C4BDE-3FF5-4114-B4AD-C3DACC848DCF}" type="pres">
      <dgm:prSet presAssocID="{8443574B-2CD1-4E76-AB7F-6B48BB860FC7}" presName="spaceBetweenRectangles" presStyleCnt="0"/>
      <dgm:spPr/>
    </dgm:pt>
    <dgm:pt modelId="{A0776A0C-201F-4228-A6C0-64D223CE8CA7}" type="pres">
      <dgm:prSet presAssocID="{B50A5B9E-CCC7-4DEA-BB78-86E6637AD521}" presName="parentLin" presStyleCnt="0"/>
      <dgm:spPr/>
    </dgm:pt>
    <dgm:pt modelId="{442048B0-C9C7-42DD-8EC6-194FB002A00C}" type="pres">
      <dgm:prSet presAssocID="{B50A5B9E-CCC7-4DEA-BB78-86E6637AD521}" presName="parentLeftMargin" presStyleLbl="node1" presStyleIdx="2" presStyleCnt="6"/>
      <dgm:spPr/>
      <dgm:t>
        <a:bodyPr/>
        <a:lstStyle/>
        <a:p>
          <a:endParaRPr lang="es-EC"/>
        </a:p>
      </dgm:t>
    </dgm:pt>
    <dgm:pt modelId="{16309554-3713-42CD-B11C-9B0090BE799F}" type="pres">
      <dgm:prSet presAssocID="{B50A5B9E-CCC7-4DEA-BB78-86E6637AD521}" presName="parentText" presStyleLbl="node1" presStyleIdx="3" presStyleCnt="6">
        <dgm:presLayoutVars>
          <dgm:chMax val="0"/>
          <dgm:bulletEnabled val="1"/>
        </dgm:presLayoutVars>
      </dgm:prSet>
      <dgm:spPr/>
      <dgm:t>
        <a:bodyPr/>
        <a:lstStyle/>
        <a:p>
          <a:endParaRPr lang="es-EC"/>
        </a:p>
      </dgm:t>
    </dgm:pt>
    <dgm:pt modelId="{01B397AD-09EB-453B-86FB-D30651C54C58}" type="pres">
      <dgm:prSet presAssocID="{B50A5B9E-CCC7-4DEA-BB78-86E6637AD521}" presName="negativeSpace" presStyleCnt="0"/>
      <dgm:spPr/>
    </dgm:pt>
    <dgm:pt modelId="{6820FA84-5E1B-4CF4-B168-AB311F94F6AA}" type="pres">
      <dgm:prSet presAssocID="{B50A5B9E-CCC7-4DEA-BB78-86E6637AD521}" presName="childText" presStyleLbl="conFgAcc1" presStyleIdx="3" presStyleCnt="6">
        <dgm:presLayoutVars>
          <dgm:bulletEnabled val="1"/>
        </dgm:presLayoutVars>
      </dgm:prSet>
      <dgm:spPr/>
    </dgm:pt>
    <dgm:pt modelId="{0670F73F-CC45-49DF-BFA1-9EDAD329F2C0}" type="pres">
      <dgm:prSet presAssocID="{1E72F427-55B5-46E5-BDF9-271807A6B673}" presName="spaceBetweenRectangles" presStyleCnt="0"/>
      <dgm:spPr/>
    </dgm:pt>
    <dgm:pt modelId="{89191E9E-8779-4D7F-89CB-FE024B109674}" type="pres">
      <dgm:prSet presAssocID="{70959C95-B7B2-4E51-B62A-493A3F85B91B}" presName="parentLin" presStyleCnt="0"/>
      <dgm:spPr/>
    </dgm:pt>
    <dgm:pt modelId="{1BB02839-311D-488D-B3A2-E9729517276B}" type="pres">
      <dgm:prSet presAssocID="{70959C95-B7B2-4E51-B62A-493A3F85B91B}" presName="parentLeftMargin" presStyleLbl="node1" presStyleIdx="3" presStyleCnt="6"/>
      <dgm:spPr/>
      <dgm:t>
        <a:bodyPr/>
        <a:lstStyle/>
        <a:p>
          <a:endParaRPr lang="es-EC"/>
        </a:p>
      </dgm:t>
    </dgm:pt>
    <dgm:pt modelId="{F6F77CF0-FDDD-4AED-BA4D-6DD27EC19A0C}" type="pres">
      <dgm:prSet presAssocID="{70959C95-B7B2-4E51-B62A-493A3F85B91B}" presName="parentText" presStyleLbl="node1" presStyleIdx="4" presStyleCnt="6">
        <dgm:presLayoutVars>
          <dgm:chMax val="0"/>
          <dgm:bulletEnabled val="1"/>
        </dgm:presLayoutVars>
      </dgm:prSet>
      <dgm:spPr/>
      <dgm:t>
        <a:bodyPr/>
        <a:lstStyle/>
        <a:p>
          <a:endParaRPr lang="es-EC"/>
        </a:p>
      </dgm:t>
    </dgm:pt>
    <dgm:pt modelId="{E863F986-31EE-44A6-AF2C-7D4CCE29EB98}" type="pres">
      <dgm:prSet presAssocID="{70959C95-B7B2-4E51-B62A-493A3F85B91B}" presName="negativeSpace" presStyleCnt="0"/>
      <dgm:spPr/>
    </dgm:pt>
    <dgm:pt modelId="{80704EE9-CC9E-483A-B761-7D776A74FB1C}" type="pres">
      <dgm:prSet presAssocID="{70959C95-B7B2-4E51-B62A-493A3F85B91B}" presName="childText" presStyleLbl="conFgAcc1" presStyleIdx="4" presStyleCnt="6">
        <dgm:presLayoutVars>
          <dgm:bulletEnabled val="1"/>
        </dgm:presLayoutVars>
      </dgm:prSet>
      <dgm:spPr/>
    </dgm:pt>
    <dgm:pt modelId="{BA07D3BF-7476-4E61-8404-A057B47F42B2}" type="pres">
      <dgm:prSet presAssocID="{A31D422C-6F88-47AF-8897-4B8FD3B43D08}" presName="spaceBetweenRectangles" presStyleCnt="0"/>
      <dgm:spPr/>
    </dgm:pt>
    <dgm:pt modelId="{FB48E6B1-81F5-47AC-AEEF-2CDE885853FA}" type="pres">
      <dgm:prSet presAssocID="{C403BC0D-1648-44EC-A7FF-B8359E6F0517}" presName="parentLin" presStyleCnt="0"/>
      <dgm:spPr/>
    </dgm:pt>
    <dgm:pt modelId="{D006ED07-223E-447F-B69A-40CAD1969A07}" type="pres">
      <dgm:prSet presAssocID="{C403BC0D-1648-44EC-A7FF-B8359E6F0517}" presName="parentLeftMargin" presStyleLbl="node1" presStyleIdx="4" presStyleCnt="6"/>
      <dgm:spPr/>
      <dgm:t>
        <a:bodyPr/>
        <a:lstStyle/>
        <a:p>
          <a:endParaRPr lang="es-EC"/>
        </a:p>
      </dgm:t>
    </dgm:pt>
    <dgm:pt modelId="{57CE5A29-D173-434C-9A57-59B56E052BA2}" type="pres">
      <dgm:prSet presAssocID="{C403BC0D-1648-44EC-A7FF-B8359E6F0517}" presName="parentText" presStyleLbl="node1" presStyleIdx="5" presStyleCnt="6">
        <dgm:presLayoutVars>
          <dgm:chMax val="0"/>
          <dgm:bulletEnabled val="1"/>
        </dgm:presLayoutVars>
      </dgm:prSet>
      <dgm:spPr/>
      <dgm:t>
        <a:bodyPr/>
        <a:lstStyle/>
        <a:p>
          <a:endParaRPr lang="es-EC"/>
        </a:p>
      </dgm:t>
    </dgm:pt>
    <dgm:pt modelId="{2A8C054E-518A-4C0C-BD15-5FA0EBA0E31D}" type="pres">
      <dgm:prSet presAssocID="{C403BC0D-1648-44EC-A7FF-B8359E6F0517}" presName="negativeSpace" presStyleCnt="0"/>
      <dgm:spPr/>
    </dgm:pt>
    <dgm:pt modelId="{C23CD6BE-A6D6-4793-B350-1DC31B118031}" type="pres">
      <dgm:prSet presAssocID="{C403BC0D-1648-44EC-A7FF-B8359E6F0517}" presName="childText" presStyleLbl="conFgAcc1" presStyleIdx="5" presStyleCnt="6">
        <dgm:presLayoutVars>
          <dgm:bulletEnabled val="1"/>
        </dgm:presLayoutVars>
      </dgm:prSet>
      <dgm:spPr/>
    </dgm:pt>
  </dgm:ptLst>
  <dgm:cxnLst>
    <dgm:cxn modelId="{1E65654E-7D2D-4003-8313-8998CF60D623}" type="presOf" srcId="{2D9A38EA-AC0E-4549-895E-0BB816BD19D7}" destId="{8F335D45-1B7B-44AC-8080-F1D779220173}" srcOrd="0" destOrd="0" presId="urn:microsoft.com/office/officeart/2005/8/layout/list1"/>
    <dgm:cxn modelId="{36B8CD7E-79FB-4305-A0F9-D5DFC0B3E7C5}" srcId="{A58A4BCE-9ABF-48F0-9554-7ABE54477B4E}" destId="{B50A5B9E-CCC7-4DEA-BB78-86E6637AD521}" srcOrd="3" destOrd="0" parTransId="{EEF16037-4D41-4767-A19E-F221D03CFE7C}" sibTransId="{1E72F427-55B5-46E5-BDF9-271807A6B673}"/>
    <dgm:cxn modelId="{8B46964C-73B5-427A-8043-C02D397D5460}" type="presOf" srcId="{70959C95-B7B2-4E51-B62A-493A3F85B91B}" destId="{1BB02839-311D-488D-B3A2-E9729517276B}" srcOrd="0" destOrd="0" presId="urn:microsoft.com/office/officeart/2005/8/layout/list1"/>
    <dgm:cxn modelId="{854A1908-19D3-4090-AABF-4979AE5E64AD}" type="presOf" srcId="{1FB27EA2-4E53-4D3B-813F-8B2B499EFB9B}" destId="{F552644F-E50E-4555-A086-3BD31A7BFF3B}" srcOrd="1" destOrd="0" presId="urn:microsoft.com/office/officeart/2005/8/layout/list1"/>
    <dgm:cxn modelId="{040A9D6C-CC9E-4177-B4CD-04EEA64ACE81}" type="presOf" srcId="{1FB27EA2-4E53-4D3B-813F-8B2B499EFB9B}" destId="{0A1EEC68-C7FA-40C5-BCCE-7CFFECDB0BE5}" srcOrd="0" destOrd="0" presId="urn:microsoft.com/office/officeart/2005/8/layout/list1"/>
    <dgm:cxn modelId="{ABACF314-04C2-480F-910D-1AF179D130EB}" srcId="{A58A4BCE-9ABF-48F0-9554-7ABE54477B4E}" destId="{0DDEE3C8-E472-4559-A32A-682368C82A80}" srcOrd="2" destOrd="0" parTransId="{76FB9614-728B-4A78-931E-7F981DC0CC4F}" sibTransId="{8443574B-2CD1-4E76-AB7F-6B48BB860FC7}"/>
    <dgm:cxn modelId="{83BFD044-4525-4BCD-AE9B-FBB59EE9D87C}" type="presOf" srcId="{C403BC0D-1648-44EC-A7FF-B8359E6F0517}" destId="{D006ED07-223E-447F-B69A-40CAD1969A07}" srcOrd="0" destOrd="0" presId="urn:microsoft.com/office/officeart/2005/8/layout/list1"/>
    <dgm:cxn modelId="{4C2EEAF0-1524-4CC8-A570-B6E3EB8074A3}" type="presOf" srcId="{B50A5B9E-CCC7-4DEA-BB78-86E6637AD521}" destId="{442048B0-C9C7-42DD-8EC6-194FB002A00C}" srcOrd="0" destOrd="0" presId="urn:microsoft.com/office/officeart/2005/8/layout/list1"/>
    <dgm:cxn modelId="{483D7E16-3C98-45F4-9E37-ECDB13890300}" type="presOf" srcId="{B50A5B9E-CCC7-4DEA-BB78-86E6637AD521}" destId="{16309554-3713-42CD-B11C-9B0090BE799F}" srcOrd="1" destOrd="0" presId="urn:microsoft.com/office/officeart/2005/8/layout/list1"/>
    <dgm:cxn modelId="{179BC069-8673-4E91-AA0F-B383C969EE5F}" type="presOf" srcId="{0DDEE3C8-E472-4559-A32A-682368C82A80}" destId="{CE7D0AB7-4C19-463B-98C3-8847EF6E470F}" srcOrd="1" destOrd="0" presId="urn:microsoft.com/office/officeart/2005/8/layout/list1"/>
    <dgm:cxn modelId="{36309592-F7CA-4361-B9C8-F05C5290D2E9}" srcId="{A58A4BCE-9ABF-48F0-9554-7ABE54477B4E}" destId="{2D9A38EA-AC0E-4549-895E-0BB816BD19D7}" srcOrd="1" destOrd="0" parTransId="{7A2FA012-58C6-4F7A-8167-6CDF2835DD19}" sibTransId="{64428936-3B39-4DAD-AFEA-AC279F92FBC3}"/>
    <dgm:cxn modelId="{218651AD-FFDE-43FD-B2CD-F73EF9CA5AC9}" type="presOf" srcId="{0DDEE3C8-E472-4559-A32A-682368C82A80}" destId="{2D263C45-ACBA-4DED-875D-A9233D7FE35C}" srcOrd="0" destOrd="0" presId="urn:microsoft.com/office/officeart/2005/8/layout/list1"/>
    <dgm:cxn modelId="{3F6B1B95-25CC-4456-8EC6-F66AB520CA04}" type="presOf" srcId="{70959C95-B7B2-4E51-B62A-493A3F85B91B}" destId="{F6F77CF0-FDDD-4AED-BA4D-6DD27EC19A0C}" srcOrd="1" destOrd="0" presId="urn:microsoft.com/office/officeart/2005/8/layout/list1"/>
    <dgm:cxn modelId="{3DF7B9B4-872F-4D68-A097-BC26771FC4AB}" srcId="{A58A4BCE-9ABF-48F0-9554-7ABE54477B4E}" destId="{70959C95-B7B2-4E51-B62A-493A3F85B91B}" srcOrd="4" destOrd="0" parTransId="{061221D3-C453-43EC-81C9-CE27D3A36A59}" sibTransId="{A31D422C-6F88-47AF-8897-4B8FD3B43D08}"/>
    <dgm:cxn modelId="{3AECEB24-F344-457F-9FD0-E987FCD76DC6}" type="presOf" srcId="{A58A4BCE-9ABF-48F0-9554-7ABE54477B4E}" destId="{CDB30C78-A25A-49E4-B9D3-F1CDA2D9DE63}" srcOrd="0" destOrd="0" presId="urn:microsoft.com/office/officeart/2005/8/layout/list1"/>
    <dgm:cxn modelId="{DBE116AB-C90F-47D1-91AB-1DC03A778160}" type="presOf" srcId="{C403BC0D-1648-44EC-A7FF-B8359E6F0517}" destId="{57CE5A29-D173-434C-9A57-59B56E052BA2}" srcOrd="1" destOrd="0" presId="urn:microsoft.com/office/officeart/2005/8/layout/list1"/>
    <dgm:cxn modelId="{CBAC8845-1573-4287-B154-A536AE4AF997}" srcId="{A58A4BCE-9ABF-48F0-9554-7ABE54477B4E}" destId="{C403BC0D-1648-44EC-A7FF-B8359E6F0517}" srcOrd="5" destOrd="0" parTransId="{ECC73F04-62DC-4783-8BF3-F6F757DCBD6E}" sibTransId="{66D2BF53-6F2F-4166-AD90-DC69487FE6C3}"/>
    <dgm:cxn modelId="{F5636EB4-D5A6-47BD-893B-E974087A5AE3}" srcId="{A58A4BCE-9ABF-48F0-9554-7ABE54477B4E}" destId="{1FB27EA2-4E53-4D3B-813F-8B2B499EFB9B}" srcOrd="0" destOrd="0" parTransId="{5E912440-5B0A-4E3C-85C2-386CFE82A41B}" sibTransId="{63F71415-F999-423E-9408-0BF6A64E34CC}"/>
    <dgm:cxn modelId="{B2D9076A-8F8B-4D09-B563-58F08BA4050C}" type="presOf" srcId="{2D9A38EA-AC0E-4549-895E-0BB816BD19D7}" destId="{952818E1-FCE2-4C93-9351-BA4EBD8537FF}" srcOrd="1" destOrd="0" presId="urn:microsoft.com/office/officeart/2005/8/layout/list1"/>
    <dgm:cxn modelId="{39BF26D9-5858-4F31-9E97-93748E6720CB}" type="presParOf" srcId="{CDB30C78-A25A-49E4-B9D3-F1CDA2D9DE63}" destId="{996C62EE-3CC2-4678-8521-EA4C1DA935E4}" srcOrd="0" destOrd="0" presId="urn:microsoft.com/office/officeart/2005/8/layout/list1"/>
    <dgm:cxn modelId="{EB5083C8-1996-4D25-9761-C9E72BE53905}" type="presParOf" srcId="{996C62EE-3CC2-4678-8521-EA4C1DA935E4}" destId="{0A1EEC68-C7FA-40C5-BCCE-7CFFECDB0BE5}" srcOrd="0" destOrd="0" presId="urn:microsoft.com/office/officeart/2005/8/layout/list1"/>
    <dgm:cxn modelId="{4939ABFB-0ABA-4E7E-A5D2-9EA452DA17CE}" type="presParOf" srcId="{996C62EE-3CC2-4678-8521-EA4C1DA935E4}" destId="{F552644F-E50E-4555-A086-3BD31A7BFF3B}" srcOrd="1" destOrd="0" presId="urn:microsoft.com/office/officeart/2005/8/layout/list1"/>
    <dgm:cxn modelId="{A58128B6-4775-4229-9885-012BCEE2333E}" type="presParOf" srcId="{CDB30C78-A25A-49E4-B9D3-F1CDA2D9DE63}" destId="{3A575AEC-E3D2-408F-880E-548701FB137C}" srcOrd="1" destOrd="0" presId="urn:microsoft.com/office/officeart/2005/8/layout/list1"/>
    <dgm:cxn modelId="{F8DB8688-26F8-4D19-8EFB-AD797BF9CD08}" type="presParOf" srcId="{CDB30C78-A25A-49E4-B9D3-F1CDA2D9DE63}" destId="{9D284857-18B5-4B06-9C1E-FFACC7DE4D1C}" srcOrd="2" destOrd="0" presId="urn:microsoft.com/office/officeart/2005/8/layout/list1"/>
    <dgm:cxn modelId="{5BB1A053-DE95-47BC-ADA5-B28930C35A62}" type="presParOf" srcId="{CDB30C78-A25A-49E4-B9D3-F1CDA2D9DE63}" destId="{B966D9BB-C545-451A-83E5-652A363BFAC2}" srcOrd="3" destOrd="0" presId="urn:microsoft.com/office/officeart/2005/8/layout/list1"/>
    <dgm:cxn modelId="{7F29B1D4-C9A3-4CCA-8448-6447F459CD81}" type="presParOf" srcId="{CDB30C78-A25A-49E4-B9D3-F1CDA2D9DE63}" destId="{EF601B0D-4D07-484A-8365-9F3B76A0010B}" srcOrd="4" destOrd="0" presId="urn:microsoft.com/office/officeart/2005/8/layout/list1"/>
    <dgm:cxn modelId="{847A1CC9-B2CE-4786-97E9-E71CD07F3FAB}" type="presParOf" srcId="{EF601B0D-4D07-484A-8365-9F3B76A0010B}" destId="{8F335D45-1B7B-44AC-8080-F1D779220173}" srcOrd="0" destOrd="0" presId="urn:microsoft.com/office/officeart/2005/8/layout/list1"/>
    <dgm:cxn modelId="{1442F0B5-EF11-4873-ABE1-C0FD82D89354}" type="presParOf" srcId="{EF601B0D-4D07-484A-8365-9F3B76A0010B}" destId="{952818E1-FCE2-4C93-9351-BA4EBD8537FF}" srcOrd="1" destOrd="0" presId="urn:microsoft.com/office/officeart/2005/8/layout/list1"/>
    <dgm:cxn modelId="{DFDFAC68-1275-4775-ABA0-FE3F6C9A52C4}" type="presParOf" srcId="{CDB30C78-A25A-49E4-B9D3-F1CDA2D9DE63}" destId="{1B45E2BE-7DA6-4AA4-8B9E-6A4EBB3F1922}" srcOrd="5" destOrd="0" presId="urn:microsoft.com/office/officeart/2005/8/layout/list1"/>
    <dgm:cxn modelId="{8EB7ED7B-61CF-469C-9950-2E7CDE4244A9}" type="presParOf" srcId="{CDB30C78-A25A-49E4-B9D3-F1CDA2D9DE63}" destId="{C07E37FB-79B9-4EA6-B296-55A7059368DA}" srcOrd="6" destOrd="0" presId="urn:microsoft.com/office/officeart/2005/8/layout/list1"/>
    <dgm:cxn modelId="{F453A2CF-AFAD-4627-ABAF-989F969F905F}" type="presParOf" srcId="{CDB30C78-A25A-49E4-B9D3-F1CDA2D9DE63}" destId="{EC81BA74-6D6E-41CA-89B1-9BC1902C161D}" srcOrd="7" destOrd="0" presId="urn:microsoft.com/office/officeart/2005/8/layout/list1"/>
    <dgm:cxn modelId="{255C6BA1-CF48-4F67-A341-3D53B3E734BE}" type="presParOf" srcId="{CDB30C78-A25A-49E4-B9D3-F1CDA2D9DE63}" destId="{B96A6BF3-75F4-4F3E-8DF4-0EEAD9715851}" srcOrd="8" destOrd="0" presId="urn:microsoft.com/office/officeart/2005/8/layout/list1"/>
    <dgm:cxn modelId="{116614DE-9365-405A-8D10-C674BF7353EF}" type="presParOf" srcId="{B96A6BF3-75F4-4F3E-8DF4-0EEAD9715851}" destId="{2D263C45-ACBA-4DED-875D-A9233D7FE35C}" srcOrd="0" destOrd="0" presId="urn:microsoft.com/office/officeart/2005/8/layout/list1"/>
    <dgm:cxn modelId="{8F540532-9A97-4412-B085-69A18B31EE84}" type="presParOf" srcId="{B96A6BF3-75F4-4F3E-8DF4-0EEAD9715851}" destId="{CE7D0AB7-4C19-463B-98C3-8847EF6E470F}" srcOrd="1" destOrd="0" presId="urn:microsoft.com/office/officeart/2005/8/layout/list1"/>
    <dgm:cxn modelId="{BA11F2A0-258F-4443-BC87-2FCC24758340}" type="presParOf" srcId="{CDB30C78-A25A-49E4-B9D3-F1CDA2D9DE63}" destId="{764E5E58-8F29-4BA0-8AC1-DFE8BCEAD6CB}" srcOrd="9" destOrd="0" presId="urn:microsoft.com/office/officeart/2005/8/layout/list1"/>
    <dgm:cxn modelId="{63FB0AEE-69F8-4BCD-8C3D-467733657707}" type="presParOf" srcId="{CDB30C78-A25A-49E4-B9D3-F1CDA2D9DE63}" destId="{8B0CD774-C3C2-40D4-B3C6-11F7B4A32DCE}" srcOrd="10" destOrd="0" presId="urn:microsoft.com/office/officeart/2005/8/layout/list1"/>
    <dgm:cxn modelId="{213C5466-49E8-4E50-BFF9-E6F80308083C}" type="presParOf" srcId="{CDB30C78-A25A-49E4-B9D3-F1CDA2D9DE63}" destId="{194C4BDE-3FF5-4114-B4AD-C3DACC848DCF}" srcOrd="11" destOrd="0" presId="urn:microsoft.com/office/officeart/2005/8/layout/list1"/>
    <dgm:cxn modelId="{D21A4E96-B9B2-45A0-988D-285620FD8D51}" type="presParOf" srcId="{CDB30C78-A25A-49E4-B9D3-F1CDA2D9DE63}" destId="{A0776A0C-201F-4228-A6C0-64D223CE8CA7}" srcOrd="12" destOrd="0" presId="urn:microsoft.com/office/officeart/2005/8/layout/list1"/>
    <dgm:cxn modelId="{6A3FEA42-EB26-4A6A-A336-D05CFEFDBFB5}" type="presParOf" srcId="{A0776A0C-201F-4228-A6C0-64D223CE8CA7}" destId="{442048B0-C9C7-42DD-8EC6-194FB002A00C}" srcOrd="0" destOrd="0" presId="urn:microsoft.com/office/officeart/2005/8/layout/list1"/>
    <dgm:cxn modelId="{74792BD9-517C-43AC-8DB8-E398797787F9}" type="presParOf" srcId="{A0776A0C-201F-4228-A6C0-64D223CE8CA7}" destId="{16309554-3713-42CD-B11C-9B0090BE799F}" srcOrd="1" destOrd="0" presId="urn:microsoft.com/office/officeart/2005/8/layout/list1"/>
    <dgm:cxn modelId="{0987EAB3-F792-46A8-A4EA-A233FBF92674}" type="presParOf" srcId="{CDB30C78-A25A-49E4-B9D3-F1CDA2D9DE63}" destId="{01B397AD-09EB-453B-86FB-D30651C54C58}" srcOrd="13" destOrd="0" presId="urn:microsoft.com/office/officeart/2005/8/layout/list1"/>
    <dgm:cxn modelId="{32961D6C-88C7-4E01-AF22-E68C200A9EDB}" type="presParOf" srcId="{CDB30C78-A25A-49E4-B9D3-F1CDA2D9DE63}" destId="{6820FA84-5E1B-4CF4-B168-AB311F94F6AA}" srcOrd="14" destOrd="0" presId="urn:microsoft.com/office/officeart/2005/8/layout/list1"/>
    <dgm:cxn modelId="{86B3530D-504B-4BAF-9B69-3583D347BD35}" type="presParOf" srcId="{CDB30C78-A25A-49E4-B9D3-F1CDA2D9DE63}" destId="{0670F73F-CC45-49DF-BFA1-9EDAD329F2C0}" srcOrd="15" destOrd="0" presId="urn:microsoft.com/office/officeart/2005/8/layout/list1"/>
    <dgm:cxn modelId="{C401FF63-0953-4D99-8A92-7FE1F0215FD1}" type="presParOf" srcId="{CDB30C78-A25A-49E4-B9D3-F1CDA2D9DE63}" destId="{89191E9E-8779-4D7F-89CB-FE024B109674}" srcOrd="16" destOrd="0" presId="urn:microsoft.com/office/officeart/2005/8/layout/list1"/>
    <dgm:cxn modelId="{36B025B5-29CF-4183-8B6A-65ED79B076C6}" type="presParOf" srcId="{89191E9E-8779-4D7F-89CB-FE024B109674}" destId="{1BB02839-311D-488D-B3A2-E9729517276B}" srcOrd="0" destOrd="0" presId="urn:microsoft.com/office/officeart/2005/8/layout/list1"/>
    <dgm:cxn modelId="{0F0C41D8-F0D2-45CC-BB6B-7C640DBBC9BA}" type="presParOf" srcId="{89191E9E-8779-4D7F-89CB-FE024B109674}" destId="{F6F77CF0-FDDD-4AED-BA4D-6DD27EC19A0C}" srcOrd="1" destOrd="0" presId="urn:microsoft.com/office/officeart/2005/8/layout/list1"/>
    <dgm:cxn modelId="{502F3AFB-71C4-464C-816D-3D101A4D767F}" type="presParOf" srcId="{CDB30C78-A25A-49E4-B9D3-F1CDA2D9DE63}" destId="{E863F986-31EE-44A6-AF2C-7D4CCE29EB98}" srcOrd="17" destOrd="0" presId="urn:microsoft.com/office/officeart/2005/8/layout/list1"/>
    <dgm:cxn modelId="{551C9F48-91FE-4F53-8AA7-C7CE2EFD1020}" type="presParOf" srcId="{CDB30C78-A25A-49E4-B9D3-F1CDA2D9DE63}" destId="{80704EE9-CC9E-483A-B761-7D776A74FB1C}" srcOrd="18" destOrd="0" presId="urn:microsoft.com/office/officeart/2005/8/layout/list1"/>
    <dgm:cxn modelId="{180E24ED-16AE-4207-A616-20448661B47F}" type="presParOf" srcId="{CDB30C78-A25A-49E4-B9D3-F1CDA2D9DE63}" destId="{BA07D3BF-7476-4E61-8404-A057B47F42B2}" srcOrd="19" destOrd="0" presId="urn:microsoft.com/office/officeart/2005/8/layout/list1"/>
    <dgm:cxn modelId="{376E4DEB-6E3F-4356-A03E-32FED43A5DD3}" type="presParOf" srcId="{CDB30C78-A25A-49E4-B9D3-F1CDA2D9DE63}" destId="{FB48E6B1-81F5-47AC-AEEF-2CDE885853FA}" srcOrd="20" destOrd="0" presId="urn:microsoft.com/office/officeart/2005/8/layout/list1"/>
    <dgm:cxn modelId="{C66FB050-F409-4248-88DE-1626152C5A6D}" type="presParOf" srcId="{FB48E6B1-81F5-47AC-AEEF-2CDE885853FA}" destId="{D006ED07-223E-447F-B69A-40CAD1969A07}" srcOrd="0" destOrd="0" presId="urn:microsoft.com/office/officeart/2005/8/layout/list1"/>
    <dgm:cxn modelId="{B665CA2A-0227-4134-9457-CAB9E6DD2C18}" type="presParOf" srcId="{FB48E6B1-81F5-47AC-AEEF-2CDE885853FA}" destId="{57CE5A29-D173-434C-9A57-59B56E052BA2}" srcOrd="1" destOrd="0" presId="urn:microsoft.com/office/officeart/2005/8/layout/list1"/>
    <dgm:cxn modelId="{EB4D0700-FE90-4DCC-9D67-D9CF0F76C80F}" type="presParOf" srcId="{CDB30C78-A25A-49E4-B9D3-F1CDA2D9DE63}" destId="{2A8C054E-518A-4C0C-BD15-5FA0EBA0E31D}" srcOrd="21" destOrd="0" presId="urn:microsoft.com/office/officeart/2005/8/layout/list1"/>
    <dgm:cxn modelId="{BF4A5288-004E-4E93-8556-813CDA8FFA5E}" type="presParOf" srcId="{CDB30C78-A25A-49E4-B9D3-F1CDA2D9DE63}" destId="{C23CD6BE-A6D6-4793-B350-1DC31B118031}"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58A4BCE-9ABF-48F0-9554-7ABE54477B4E}"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s-EC"/>
        </a:p>
      </dgm:t>
    </dgm:pt>
    <dgm:pt modelId="{1FB27EA2-4E53-4D3B-813F-8B2B499EFB9B}">
      <dgm:prSet phldrT="[Texto]" custT="1"/>
      <dgm:spPr/>
      <dgm:t>
        <a:bodyPr/>
        <a:lstStyle/>
        <a:p>
          <a:r>
            <a:rPr lang="es-ES" sz="3200" dirty="0" smtClean="0"/>
            <a:t>1. Efectividad y eficiencia de las organizaciones.</a:t>
          </a:r>
          <a:endParaRPr lang="es-EC" sz="3200" dirty="0"/>
        </a:p>
      </dgm:t>
    </dgm:pt>
    <dgm:pt modelId="{5E912440-5B0A-4E3C-85C2-386CFE82A41B}" type="parTrans" cxnId="{F5636EB4-D5A6-47BD-893B-E974087A5AE3}">
      <dgm:prSet/>
      <dgm:spPr/>
      <dgm:t>
        <a:bodyPr/>
        <a:lstStyle/>
        <a:p>
          <a:endParaRPr lang="es-EC" sz="3200"/>
        </a:p>
      </dgm:t>
    </dgm:pt>
    <dgm:pt modelId="{63F71415-F999-423E-9408-0BF6A64E34CC}" type="sibTrans" cxnId="{F5636EB4-D5A6-47BD-893B-E974087A5AE3}">
      <dgm:prSet/>
      <dgm:spPr/>
      <dgm:t>
        <a:bodyPr/>
        <a:lstStyle/>
        <a:p>
          <a:endParaRPr lang="es-EC" sz="3200"/>
        </a:p>
      </dgm:t>
    </dgm:pt>
    <dgm:pt modelId="{70959C95-B7B2-4E51-B62A-493A3F85B91B}">
      <dgm:prSet phldrT="[Texto]" custT="1"/>
      <dgm:spPr/>
      <dgm:t>
        <a:bodyPr/>
        <a:lstStyle/>
        <a:p>
          <a:r>
            <a:rPr lang="es-ES" sz="3200" dirty="0" smtClean="0"/>
            <a:t>2. Confiabilidad de la presentación de los estados financieros</a:t>
          </a:r>
          <a:endParaRPr lang="es-EC" sz="3200" dirty="0"/>
        </a:p>
      </dgm:t>
    </dgm:pt>
    <dgm:pt modelId="{061221D3-C453-43EC-81C9-CE27D3A36A59}" type="parTrans" cxnId="{3DF7B9B4-872F-4D68-A097-BC26771FC4AB}">
      <dgm:prSet/>
      <dgm:spPr/>
      <dgm:t>
        <a:bodyPr/>
        <a:lstStyle/>
        <a:p>
          <a:endParaRPr lang="es-EC" sz="3200"/>
        </a:p>
      </dgm:t>
    </dgm:pt>
    <dgm:pt modelId="{A31D422C-6F88-47AF-8897-4B8FD3B43D08}" type="sibTrans" cxnId="{3DF7B9B4-872F-4D68-A097-BC26771FC4AB}">
      <dgm:prSet/>
      <dgm:spPr/>
      <dgm:t>
        <a:bodyPr/>
        <a:lstStyle/>
        <a:p>
          <a:endParaRPr lang="es-EC" sz="3200"/>
        </a:p>
      </dgm:t>
    </dgm:pt>
    <dgm:pt modelId="{C403BC0D-1648-44EC-A7FF-B8359E6F0517}">
      <dgm:prSet phldrT="[Texto]" custT="1"/>
      <dgm:spPr/>
      <dgm:t>
        <a:bodyPr/>
        <a:lstStyle/>
        <a:p>
          <a:r>
            <a:rPr lang="es-ES" sz="3200" dirty="0" smtClean="0"/>
            <a:t>3. Cumplimiento de las leyes y regulaciones aplicables</a:t>
          </a:r>
          <a:endParaRPr lang="es-EC" sz="3200" dirty="0"/>
        </a:p>
      </dgm:t>
    </dgm:pt>
    <dgm:pt modelId="{ECC73F04-62DC-4783-8BF3-F6F757DCBD6E}" type="parTrans" cxnId="{CBAC8845-1573-4287-B154-A536AE4AF997}">
      <dgm:prSet/>
      <dgm:spPr/>
      <dgm:t>
        <a:bodyPr/>
        <a:lstStyle/>
        <a:p>
          <a:endParaRPr lang="es-EC" sz="3200"/>
        </a:p>
      </dgm:t>
    </dgm:pt>
    <dgm:pt modelId="{66D2BF53-6F2F-4166-AD90-DC69487FE6C3}" type="sibTrans" cxnId="{CBAC8845-1573-4287-B154-A536AE4AF997}">
      <dgm:prSet/>
      <dgm:spPr/>
      <dgm:t>
        <a:bodyPr/>
        <a:lstStyle/>
        <a:p>
          <a:endParaRPr lang="es-EC" sz="3200"/>
        </a:p>
      </dgm:t>
    </dgm:pt>
    <dgm:pt modelId="{CDB30C78-A25A-49E4-B9D3-F1CDA2D9DE63}" type="pres">
      <dgm:prSet presAssocID="{A58A4BCE-9ABF-48F0-9554-7ABE54477B4E}" presName="linear" presStyleCnt="0">
        <dgm:presLayoutVars>
          <dgm:dir/>
          <dgm:animLvl val="lvl"/>
          <dgm:resizeHandles val="exact"/>
        </dgm:presLayoutVars>
      </dgm:prSet>
      <dgm:spPr/>
      <dgm:t>
        <a:bodyPr/>
        <a:lstStyle/>
        <a:p>
          <a:endParaRPr lang="es-EC"/>
        </a:p>
      </dgm:t>
    </dgm:pt>
    <dgm:pt modelId="{996C62EE-3CC2-4678-8521-EA4C1DA935E4}" type="pres">
      <dgm:prSet presAssocID="{1FB27EA2-4E53-4D3B-813F-8B2B499EFB9B}" presName="parentLin" presStyleCnt="0"/>
      <dgm:spPr/>
    </dgm:pt>
    <dgm:pt modelId="{0A1EEC68-C7FA-40C5-BCCE-7CFFECDB0BE5}" type="pres">
      <dgm:prSet presAssocID="{1FB27EA2-4E53-4D3B-813F-8B2B499EFB9B}" presName="parentLeftMargin" presStyleLbl="node1" presStyleIdx="0" presStyleCnt="3"/>
      <dgm:spPr/>
      <dgm:t>
        <a:bodyPr/>
        <a:lstStyle/>
        <a:p>
          <a:endParaRPr lang="es-EC"/>
        </a:p>
      </dgm:t>
    </dgm:pt>
    <dgm:pt modelId="{F552644F-E50E-4555-A086-3BD31A7BFF3B}" type="pres">
      <dgm:prSet presAssocID="{1FB27EA2-4E53-4D3B-813F-8B2B499EFB9B}" presName="parentText" presStyleLbl="node1" presStyleIdx="0" presStyleCnt="3" custLinFactNeighborX="6195" custLinFactNeighborY="5734">
        <dgm:presLayoutVars>
          <dgm:chMax val="0"/>
          <dgm:bulletEnabled val="1"/>
        </dgm:presLayoutVars>
      </dgm:prSet>
      <dgm:spPr/>
      <dgm:t>
        <a:bodyPr/>
        <a:lstStyle/>
        <a:p>
          <a:endParaRPr lang="es-EC"/>
        </a:p>
      </dgm:t>
    </dgm:pt>
    <dgm:pt modelId="{3A575AEC-E3D2-408F-880E-548701FB137C}" type="pres">
      <dgm:prSet presAssocID="{1FB27EA2-4E53-4D3B-813F-8B2B499EFB9B}" presName="negativeSpace" presStyleCnt="0"/>
      <dgm:spPr/>
    </dgm:pt>
    <dgm:pt modelId="{9D284857-18B5-4B06-9C1E-FFACC7DE4D1C}" type="pres">
      <dgm:prSet presAssocID="{1FB27EA2-4E53-4D3B-813F-8B2B499EFB9B}" presName="childText" presStyleLbl="conFgAcc1" presStyleIdx="0" presStyleCnt="3">
        <dgm:presLayoutVars>
          <dgm:bulletEnabled val="1"/>
        </dgm:presLayoutVars>
      </dgm:prSet>
      <dgm:spPr/>
    </dgm:pt>
    <dgm:pt modelId="{B966D9BB-C545-451A-83E5-652A363BFAC2}" type="pres">
      <dgm:prSet presAssocID="{63F71415-F999-423E-9408-0BF6A64E34CC}" presName="spaceBetweenRectangles" presStyleCnt="0"/>
      <dgm:spPr/>
    </dgm:pt>
    <dgm:pt modelId="{89191E9E-8779-4D7F-89CB-FE024B109674}" type="pres">
      <dgm:prSet presAssocID="{70959C95-B7B2-4E51-B62A-493A3F85B91B}" presName="parentLin" presStyleCnt="0"/>
      <dgm:spPr/>
    </dgm:pt>
    <dgm:pt modelId="{1BB02839-311D-488D-B3A2-E9729517276B}" type="pres">
      <dgm:prSet presAssocID="{70959C95-B7B2-4E51-B62A-493A3F85B91B}" presName="parentLeftMargin" presStyleLbl="node1" presStyleIdx="0" presStyleCnt="3"/>
      <dgm:spPr/>
      <dgm:t>
        <a:bodyPr/>
        <a:lstStyle/>
        <a:p>
          <a:endParaRPr lang="es-EC"/>
        </a:p>
      </dgm:t>
    </dgm:pt>
    <dgm:pt modelId="{F6F77CF0-FDDD-4AED-BA4D-6DD27EC19A0C}" type="pres">
      <dgm:prSet presAssocID="{70959C95-B7B2-4E51-B62A-493A3F85B91B}" presName="parentText" presStyleLbl="node1" presStyleIdx="1" presStyleCnt="3">
        <dgm:presLayoutVars>
          <dgm:chMax val="0"/>
          <dgm:bulletEnabled val="1"/>
        </dgm:presLayoutVars>
      </dgm:prSet>
      <dgm:spPr/>
      <dgm:t>
        <a:bodyPr/>
        <a:lstStyle/>
        <a:p>
          <a:endParaRPr lang="es-EC"/>
        </a:p>
      </dgm:t>
    </dgm:pt>
    <dgm:pt modelId="{E863F986-31EE-44A6-AF2C-7D4CCE29EB98}" type="pres">
      <dgm:prSet presAssocID="{70959C95-B7B2-4E51-B62A-493A3F85B91B}" presName="negativeSpace" presStyleCnt="0"/>
      <dgm:spPr/>
    </dgm:pt>
    <dgm:pt modelId="{80704EE9-CC9E-483A-B761-7D776A74FB1C}" type="pres">
      <dgm:prSet presAssocID="{70959C95-B7B2-4E51-B62A-493A3F85B91B}" presName="childText" presStyleLbl="conFgAcc1" presStyleIdx="1" presStyleCnt="3">
        <dgm:presLayoutVars>
          <dgm:bulletEnabled val="1"/>
        </dgm:presLayoutVars>
      </dgm:prSet>
      <dgm:spPr/>
    </dgm:pt>
    <dgm:pt modelId="{BA07D3BF-7476-4E61-8404-A057B47F42B2}" type="pres">
      <dgm:prSet presAssocID="{A31D422C-6F88-47AF-8897-4B8FD3B43D08}" presName="spaceBetweenRectangles" presStyleCnt="0"/>
      <dgm:spPr/>
    </dgm:pt>
    <dgm:pt modelId="{FB48E6B1-81F5-47AC-AEEF-2CDE885853FA}" type="pres">
      <dgm:prSet presAssocID="{C403BC0D-1648-44EC-A7FF-B8359E6F0517}" presName="parentLin" presStyleCnt="0"/>
      <dgm:spPr/>
    </dgm:pt>
    <dgm:pt modelId="{D006ED07-223E-447F-B69A-40CAD1969A07}" type="pres">
      <dgm:prSet presAssocID="{C403BC0D-1648-44EC-A7FF-B8359E6F0517}" presName="parentLeftMargin" presStyleLbl="node1" presStyleIdx="1" presStyleCnt="3"/>
      <dgm:spPr/>
      <dgm:t>
        <a:bodyPr/>
        <a:lstStyle/>
        <a:p>
          <a:endParaRPr lang="es-EC"/>
        </a:p>
      </dgm:t>
    </dgm:pt>
    <dgm:pt modelId="{57CE5A29-D173-434C-9A57-59B56E052BA2}" type="pres">
      <dgm:prSet presAssocID="{C403BC0D-1648-44EC-A7FF-B8359E6F0517}" presName="parentText" presStyleLbl="node1" presStyleIdx="2" presStyleCnt="3">
        <dgm:presLayoutVars>
          <dgm:chMax val="0"/>
          <dgm:bulletEnabled val="1"/>
        </dgm:presLayoutVars>
      </dgm:prSet>
      <dgm:spPr/>
      <dgm:t>
        <a:bodyPr/>
        <a:lstStyle/>
        <a:p>
          <a:endParaRPr lang="es-EC"/>
        </a:p>
      </dgm:t>
    </dgm:pt>
    <dgm:pt modelId="{2A8C054E-518A-4C0C-BD15-5FA0EBA0E31D}" type="pres">
      <dgm:prSet presAssocID="{C403BC0D-1648-44EC-A7FF-B8359E6F0517}" presName="negativeSpace" presStyleCnt="0"/>
      <dgm:spPr/>
    </dgm:pt>
    <dgm:pt modelId="{C23CD6BE-A6D6-4793-B350-1DC31B118031}" type="pres">
      <dgm:prSet presAssocID="{C403BC0D-1648-44EC-A7FF-B8359E6F0517}" presName="childText" presStyleLbl="conFgAcc1" presStyleIdx="2" presStyleCnt="3">
        <dgm:presLayoutVars>
          <dgm:bulletEnabled val="1"/>
        </dgm:presLayoutVars>
      </dgm:prSet>
      <dgm:spPr/>
    </dgm:pt>
  </dgm:ptLst>
  <dgm:cxnLst>
    <dgm:cxn modelId="{B00557FD-23FC-4007-925F-FA120560C189}" type="presOf" srcId="{70959C95-B7B2-4E51-B62A-493A3F85B91B}" destId="{F6F77CF0-FDDD-4AED-BA4D-6DD27EC19A0C}" srcOrd="1" destOrd="0" presId="urn:microsoft.com/office/officeart/2005/8/layout/list1"/>
    <dgm:cxn modelId="{F5636EB4-D5A6-47BD-893B-E974087A5AE3}" srcId="{A58A4BCE-9ABF-48F0-9554-7ABE54477B4E}" destId="{1FB27EA2-4E53-4D3B-813F-8B2B499EFB9B}" srcOrd="0" destOrd="0" parTransId="{5E912440-5B0A-4E3C-85C2-386CFE82A41B}" sibTransId="{63F71415-F999-423E-9408-0BF6A64E34CC}"/>
    <dgm:cxn modelId="{C1697BCD-2AEF-43D8-B289-8A7C466C6FC3}" type="presOf" srcId="{1FB27EA2-4E53-4D3B-813F-8B2B499EFB9B}" destId="{F552644F-E50E-4555-A086-3BD31A7BFF3B}" srcOrd="1" destOrd="0" presId="urn:microsoft.com/office/officeart/2005/8/layout/list1"/>
    <dgm:cxn modelId="{EBC41305-9979-40DF-B36D-43F1BAEFC7C8}" type="presOf" srcId="{C403BC0D-1648-44EC-A7FF-B8359E6F0517}" destId="{D006ED07-223E-447F-B69A-40CAD1969A07}" srcOrd="0" destOrd="0" presId="urn:microsoft.com/office/officeart/2005/8/layout/list1"/>
    <dgm:cxn modelId="{CBAC8845-1573-4287-B154-A536AE4AF997}" srcId="{A58A4BCE-9ABF-48F0-9554-7ABE54477B4E}" destId="{C403BC0D-1648-44EC-A7FF-B8359E6F0517}" srcOrd="2" destOrd="0" parTransId="{ECC73F04-62DC-4783-8BF3-F6F757DCBD6E}" sibTransId="{66D2BF53-6F2F-4166-AD90-DC69487FE6C3}"/>
    <dgm:cxn modelId="{8A72C75A-C81A-4156-8F7D-23A84D744C54}" type="presOf" srcId="{C403BC0D-1648-44EC-A7FF-B8359E6F0517}" destId="{57CE5A29-D173-434C-9A57-59B56E052BA2}" srcOrd="1" destOrd="0" presId="urn:microsoft.com/office/officeart/2005/8/layout/list1"/>
    <dgm:cxn modelId="{3DF7B9B4-872F-4D68-A097-BC26771FC4AB}" srcId="{A58A4BCE-9ABF-48F0-9554-7ABE54477B4E}" destId="{70959C95-B7B2-4E51-B62A-493A3F85B91B}" srcOrd="1" destOrd="0" parTransId="{061221D3-C453-43EC-81C9-CE27D3A36A59}" sibTransId="{A31D422C-6F88-47AF-8897-4B8FD3B43D08}"/>
    <dgm:cxn modelId="{AF3278DA-F7AF-4547-9BC1-93EF36117510}" type="presOf" srcId="{1FB27EA2-4E53-4D3B-813F-8B2B499EFB9B}" destId="{0A1EEC68-C7FA-40C5-BCCE-7CFFECDB0BE5}" srcOrd="0" destOrd="0" presId="urn:microsoft.com/office/officeart/2005/8/layout/list1"/>
    <dgm:cxn modelId="{1940951E-0DFF-424F-89FE-92412884F178}" type="presOf" srcId="{A58A4BCE-9ABF-48F0-9554-7ABE54477B4E}" destId="{CDB30C78-A25A-49E4-B9D3-F1CDA2D9DE63}" srcOrd="0" destOrd="0" presId="urn:microsoft.com/office/officeart/2005/8/layout/list1"/>
    <dgm:cxn modelId="{A6335DFB-3A1B-4A15-B175-BF282AAEEC00}" type="presOf" srcId="{70959C95-B7B2-4E51-B62A-493A3F85B91B}" destId="{1BB02839-311D-488D-B3A2-E9729517276B}" srcOrd="0" destOrd="0" presId="urn:microsoft.com/office/officeart/2005/8/layout/list1"/>
    <dgm:cxn modelId="{0C91F3B4-84BC-472A-BE19-F40200F2F23D}" type="presParOf" srcId="{CDB30C78-A25A-49E4-B9D3-F1CDA2D9DE63}" destId="{996C62EE-3CC2-4678-8521-EA4C1DA935E4}" srcOrd="0" destOrd="0" presId="urn:microsoft.com/office/officeart/2005/8/layout/list1"/>
    <dgm:cxn modelId="{30929BCC-ADFB-4F55-81B5-75F453F4E57A}" type="presParOf" srcId="{996C62EE-3CC2-4678-8521-EA4C1DA935E4}" destId="{0A1EEC68-C7FA-40C5-BCCE-7CFFECDB0BE5}" srcOrd="0" destOrd="0" presId="urn:microsoft.com/office/officeart/2005/8/layout/list1"/>
    <dgm:cxn modelId="{CB1DFAF4-0915-41BD-9D8E-20AA9F981D56}" type="presParOf" srcId="{996C62EE-3CC2-4678-8521-EA4C1DA935E4}" destId="{F552644F-E50E-4555-A086-3BD31A7BFF3B}" srcOrd="1" destOrd="0" presId="urn:microsoft.com/office/officeart/2005/8/layout/list1"/>
    <dgm:cxn modelId="{C4D21DEE-7151-4BDE-AE2D-DA53848BE682}" type="presParOf" srcId="{CDB30C78-A25A-49E4-B9D3-F1CDA2D9DE63}" destId="{3A575AEC-E3D2-408F-880E-548701FB137C}" srcOrd="1" destOrd="0" presId="urn:microsoft.com/office/officeart/2005/8/layout/list1"/>
    <dgm:cxn modelId="{F801B47C-5FD9-46F0-BC67-37DBD0CE1699}" type="presParOf" srcId="{CDB30C78-A25A-49E4-B9D3-F1CDA2D9DE63}" destId="{9D284857-18B5-4B06-9C1E-FFACC7DE4D1C}" srcOrd="2" destOrd="0" presId="urn:microsoft.com/office/officeart/2005/8/layout/list1"/>
    <dgm:cxn modelId="{D4525519-12D1-4B87-BBE7-26E9CA31840C}" type="presParOf" srcId="{CDB30C78-A25A-49E4-B9D3-F1CDA2D9DE63}" destId="{B966D9BB-C545-451A-83E5-652A363BFAC2}" srcOrd="3" destOrd="0" presId="urn:microsoft.com/office/officeart/2005/8/layout/list1"/>
    <dgm:cxn modelId="{AF8C619D-4F77-4CC8-B47D-5D3B086435FC}" type="presParOf" srcId="{CDB30C78-A25A-49E4-B9D3-F1CDA2D9DE63}" destId="{89191E9E-8779-4D7F-89CB-FE024B109674}" srcOrd="4" destOrd="0" presId="urn:microsoft.com/office/officeart/2005/8/layout/list1"/>
    <dgm:cxn modelId="{27E36E2D-FB43-49CE-B7CB-535194B5D95A}" type="presParOf" srcId="{89191E9E-8779-4D7F-89CB-FE024B109674}" destId="{1BB02839-311D-488D-B3A2-E9729517276B}" srcOrd="0" destOrd="0" presId="urn:microsoft.com/office/officeart/2005/8/layout/list1"/>
    <dgm:cxn modelId="{C751E0F2-4A4D-474A-A3A8-894DA339560E}" type="presParOf" srcId="{89191E9E-8779-4D7F-89CB-FE024B109674}" destId="{F6F77CF0-FDDD-4AED-BA4D-6DD27EC19A0C}" srcOrd="1" destOrd="0" presId="urn:microsoft.com/office/officeart/2005/8/layout/list1"/>
    <dgm:cxn modelId="{C41BFE8A-9902-4E0E-A9C5-81D290291B51}" type="presParOf" srcId="{CDB30C78-A25A-49E4-B9D3-F1CDA2D9DE63}" destId="{E863F986-31EE-44A6-AF2C-7D4CCE29EB98}" srcOrd="5" destOrd="0" presId="urn:microsoft.com/office/officeart/2005/8/layout/list1"/>
    <dgm:cxn modelId="{0179531E-1407-4C7E-A166-FDB3C25BA0C0}" type="presParOf" srcId="{CDB30C78-A25A-49E4-B9D3-F1CDA2D9DE63}" destId="{80704EE9-CC9E-483A-B761-7D776A74FB1C}" srcOrd="6" destOrd="0" presId="urn:microsoft.com/office/officeart/2005/8/layout/list1"/>
    <dgm:cxn modelId="{BEFCDD7C-7FDA-4B46-8D87-3DA048F6ECFE}" type="presParOf" srcId="{CDB30C78-A25A-49E4-B9D3-F1CDA2D9DE63}" destId="{BA07D3BF-7476-4E61-8404-A057B47F42B2}" srcOrd="7" destOrd="0" presId="urn:microsoft.com/office/officeart/2005/8/layout/list1"/>
    <dgm:cxn modelId="{891CDDC1-FDCA-43E3-BB9D-4A2C0157D7F4}" type="presParOf" srcId="{CDB30C78-A25A-49E4-B9D3-F1CDA2D9DE63}" destId="{FB48E6B1-81F5-47AC-AEEF-2CDE885853FA}" srcOrd="8" destOrd="0" presId="urn:microsoft.com/office/officeart/2005/8/layout/list1"/>
    <dgm:cxn modelId="{87B5FE53-8C4E-44B1-96B3-D1E28FE2D0F3}" type="presParOf" srcId="{FB48E6B1-81F5-47AC-AEEF-2CDE885853FA}" destId="{D006ED07-223E-447F-B69A-40CAD1969A07}" srcOrd="0" destOrd="0" presId="urn:microsoft.com/office/officeart/2005/8/layout/list1"/>
    <dgm:cxn modelId="{8F0B54A3-0351-41CE-84B1-EDAFE322DA39}" type="presParOf" srcId="{FB48E6B1-81F5-47AC-AEEF-2CDE885853FA}" destId="{57CE5A29-D173-434C-9A57-59B56E052BA2}" srcOrd="1" destOrd="0" presId="urn:microsoft.com/office/officeart/2005/8/layout/list1"/>
    <dgm:cxn modelId="{3B0B32AB-CB07-40B2-BDAA-88A43BA84738}" type="presParOf" srcId="{CDB30C78-A25A-49E4-B9D3-F1CDA2D9DE63}" destId="{2A8C054E-518A-4C0C-BD15-5FA0EBA0E31D}" srcOrd="9" destOrd="0" presId="urn:microsoft.com/office/officeart/2005/8/layout/list1"/>
    <dgm:cxn modelId="{2E5EF0C1-4270-4502-B7A9-F04BACBFDDE3}" type="presParOf" srcId="{CDB30C78-A25A-49E4-B9D3-F1CDA2D9DE63}" destId="{C23CD6BE-A6D6-4793-B350-1DC31B118031}"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541D82E-2966-4F3A-BCA9-9D50C6D2E4C3}"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s-EC"/>
        </a:p>
      </dgm:t>
    </dgm:pt>
    <dgm:pt modelId="{9EBC8EFC-5471-4DBD-A7B8-8ECFC26068A5}">
      <dgm:prSet phldrT="[Texto]" custT="1"/>
      <dgm:spPr>
        <a:xfrm>
          <a:off x="525554" y="4484"/>
          <a:ext cx="3013124" cy="1876651"/>
        </a:xfrm>
      </dgm:spPr>
      <dgm:t>
        <a:bodyPr/>
        <a:lstStyle/>
        <a:p>
          <a:pPr algn="ctr">
            <a:lnSpc>
              <a:spcPct val="90000"/>
            </a:lnSpc>
            <a:spcAft>
              <a:spcPct val="35000"/>
            </a:spcAft>
          </a:pPr>
          <a:endParaRPr lang="es-EC" sz="1400" dirty="0" smtClean="0">
            <a:latin typeface="+mn-lt"/>
            <a:ea typeface="Arial Unicode MS" pitchFamily="34" charset="-128"/>
            <a:cs typeface="Arial Unicode MS" pitchFamily="34" charset="-128"/>
          </a:endParaRPr>
        </a:p>
        <a:p>
          <a:pPr algn="ctr">
            <a:lnSpc>
              <a:spcPct val="100000"/>
            </a:lnSpc>
            <a:spcAft>
              <a:spcPts val="0"/>
            </a:spcAft>
          </a:pPr>
          <a:r>
            <a:rPr lang="es-EC" sz="1600" b="1" dirty="0" smtClean="0">
              <a:latin typeface="+mn-lt"/>
              <a:ea typeface="Arial Unicode MS" pitchFamily="34" charset="-128"/>
              <a:cs typeface="Arial Unicode MS" pitchFamily="34" charset="-128"/>
            </a:rPr>
            <a:t>VERIFICACIÓN OCULAR</a:t>
          </a:r>
        </a:p>
        <a:p>
          <a:pPr algn="just">
            <a:lnSpc>
              <a:spcPct val="100000"/>
            </a:lnSpc>
            <a:spcAft>
              <a:spcPts val="0"/>
            </a:spcAft>
          </a:pPr>
          <a:r>
            <a:rPr lang="es-EC" sz="1600" b="1" dirty="0" smtClean="0">
              <a:latin typeface="+mn-lt"/>
              <a:ea typeface="Arial Unicode MS" pitchFamily="34" charset="-128"/>
              <a:cs typeface="Arial Unicode MS" pitchFamily="34" charset="-128"/>
            </a:rPr>
            <a:t>-Comparación: </a:t>
          </a:r>
          <a:r>
            <a:rPr lang="es-EC" sz="1600" dirty="0" smtClean="0">
              <a:latin typeface="+mn-lt"/>
              <a:ea typeface="Arial Unicode MS" pitchFamily="34" charset="-128"/>
              <a:cs typeface="Arial Unicode MS" pitchFamily="34" charset="-128"/>
            </a:rPr>
            <a:t>similitud o diferencia  </a:t>
          </a:r>
        </a:p>
        <a:p>
          <a:pPr algn="just">
            <a:lnSpc>
              <a:spcPct val="100000"/>
            </a:lnSpc>
            <a:spcAft>
              <a:spcPts val="0"/>
            </a:spcAft>
          </a:pPr>
          <a:r>
            <a:rPr lang="es-EC" sz="1600" b="1" dirty="0" smtClean="0">
              <a:latin typeface="+mn-lt"/>
              <a:ea typeface="Arial Unicode MS" pitchFamily="34" charset="-128"/>
              <a:cs typeface="Arial Unicode MS" pitchFamily="34" charset="-128"/>
            </a:rPr>
            <a:t>-Observación: </a:t>
          </a:r>
          <a:r>
            <a:rPr lang="es-EC" sz="1600" dirty="0" smtClean="0">
              <a:latin typeface="+mn-lt"/>
              <a:ea typeface="Arial Unicode MS" pitchFamily="34" charset="-128"/>
              <a:cs typeface="Arial Unicode MS" pitchFamily="34" charset="-128"/>
            </a:rPr>
            <a:t>visual</a:t>
          </a:r>
        </a:p>
        <a:p>
          <a:pPr algn="just">
            <a:lnSpc>
              <a:spcPct val="100000"/>
            </a:lnSpc>
            <a:spcAft>
              <a:spcPts val="0"/>
            </a:spcAft>
          </a:pPr>
          <a:r>
            <a:rPr lang="es-EC" sz="1600" b="1" dirty="0" smtClean="0">
              <a:latin typeface="+mn-lt"/>
              <a:ea typeface="Arial Unicode MS" pitchFamily="34" charset="-128"/>
              <a:cs typeface="Arial Unicode MS" pitchFamily="34" charset="-128"/>
            </a:rPr>
            <a:t>-Revisión Selectiva: </a:t>
          </a:r>
          <a:r>
            <a:rPr lang="es-EC" sz="1600" dirty="0" smtClean="0">
              <a:latin typeface="+mn-lt"/>
              <a:ea typeface="Arial Unicode MS" pitchFamily="34" charset="-128"/>
              <a:cs typeface="Arial Unicode MS" pitchFamily="34" charset="-128"/>
            </a:rPr>
            <a:t>examen ocular</a:t>
          </a:r>
        </a:p>
        <a:p>
          <a:pPr algn="just">
            <a:lnSpc>
              <a:spcPct val="100000"/>
            </a:lnSpc>
            <a:spcAft>
              <a:spcPts val="0"/>
            </a:spcAft>
          </a:pPr>
          <a:r>
            <a:rPr lang="es-EC" sz="1600" b="1" dirty="0" smtClean="0">
              <a:latin typeface="+mn-lt"/>
              <a:ea typeface="Arial Unicode MS" pitchFamily="34" charset="-128"/>
              <a:cs typeface="Arial Unicode MS" pitchFamily="34" charset="-128"/>
            </a:rPr>
            <a:t>-Rastreo  : </a:t>
          </a:r>
          <a:r>
            <a:rPr lang="es-EC" sz="1600" dirty="0" smtClean="0">
              <a:latin typeface="+mn-lt"/>
              <a:ea typeface="Arial Unicode MS" pitchFamily="34" charset="-128"/>
              <a:cs typeface="Arial Unicode MS" pitchFamily="34" charset="-128"/>
            </a:rPr>
            <a:t>seguimiento-control </a:t>
          </a:r>
        </a:p>
        <a:p>
          <a:pPr algn="just">
            <a:lnSpc>
              <a:spcPct val="100000"/>
            </a:lnSpc>
            <a:spcAft>
              <a:spcPts val="0"/>
            </a:spcAft>
          </a:pPr>
          <a:endParaRPr lang="es-EC" sz="1400" dirty="0">
            <a:latin typeface="+mn-lt"/>
            <a:ea typeface="Arial Unicode MS" pitchFamily="34" charset="-128"/>
            <a:cs typeface="Arial Unicode MS" pitchFamily="34" charset="-128"/>
          </a:endParaRPr>
        </a:p>
      </dgm:t>
    </dgm:pt>
    <dgm:pt modelId="{4BE87092-F85F-4CA2-B8D0-C39C83FA0278}" type="parTrans" cxnId="{D262309E-CB6B-43C5-AFE5-C703E0163552}">
      <dgm:prSet/>
      <dgm:spPr/>
      <dgm:t>
        <a:bodyPr/>
        <a:lstStyle/>
        <a:p>
          <a:endParaRPr lang="es-EC">
            <a:latin typeface="+mn-lt"/>
          </a:endParaRPr>
        </a:p>
      </dgm:t>
    </dgm:pt>
    <dgm:pt modelId="{5E4BA7B1-740B-410E-A9CB-1B988AE86927}" type="sibTrans" cxnId="{D262309E-CB6B-43C5-AFE5-C703E0163552}">
      <dgm:prSet/>
      <dgm:spPr/>
      <dgm:t>
        <a:bodyPr/>
        <a:lstStyle/>
        <a:p>
          <a:endParaRPr lang="es-EC">
            <a:latin typeface="+mn-lt"/>
          </a:endParaRPr>
        </a:p>
      </dgm:t>
    </dgm:pt>
    <dgm:pt modelId="{0B34371A-1D29-4FB0-929E-78A74EB09CB9}">
      <dgm:prSet phldrT="[Texto]" custT="1"/>
      <dgm:spPr>
        <a:xfrm>
          <a:off x="3754632" y="2326"/>
          <a:ext cx="2911216" cy="1880966"/>
        </a:xfrm>
      </dgm:spPr>
      <dgm:t>
        <a:bodyPr/>
        <a:lstStyle/>
        <a:p>
          <a:pPr algn="ctr"/>
          <a:r>
            <a:rPr lang="es-EC" sz="1600" b="1" dirty="0" smtClean="0">
              <a:latin typeface="+mn-lt"/>
              <a:ea typeface="Arial Unicode MS" pitchFamily="34" charset="-128"/>
              <a:cs typeface="Arial Unicode MS" pitchFamily="34" charset="-128"/>
            </a:rPr>
            <a:t>VERIFICACION VERBAL</a:t>
          </a:r>
        </a:p>
        <a:p>
          <a:pPr algn="just"/>
          <a:r>
            <a:rPr lang="es-EC" sz="1600" b="1" dirty="0" smtClean="0">
              <a:latin typeface="+mn-lt"/>
              <a:ea typeface="Arial Unicode MS" pitchFamily="34" charset="-128"/>
              <a:cs typeface="Arial Unicode MS" pitchFamily="34" charset="-128"/>
            </a:rPr>
            <a:t>- Indagación: </a:t>
          </a:r>
          <a:r>
            <a:rPr lang="es-EC" sz="1600" dirty="0" smtClean="0">
              <a:latin typeface="+mn-lt"/>
              <a:ea typeface="Arial Unicode MS" pitchFamily="34" charset="-128"/>
              <a:cs typeface="Arial Unicode MS" pitchFamily="34" charset="-128"/>
            </a:rPr>
            <a:t>averiguaciones y conversaciones</a:t>
          </a:r>
          <a:endParaRPr lang="es-EC" sz="1600" dirty="0">
            <a:latin typeface="+mn-lt"/>
            <a:ea typeface="Arial Unicode MS" pitchFamily="34" charset="-128"/>
            <a:cs typeface="Arial Unicode MS" pitchFamily="34" charset="-128"/>
          </a:endParaRPr>
        </a:p>
      </dgm:t>
    </dgm:pt>
    <dgm:pt modelId="{0B70753A-6964-4446-AED2-5EF1307767F9}" type="parTrans" cxnId="{2BAE5A36-EFB6-452D-8C95-D143253ADE38}">
      <dgm:prSet/>
      <dgm:spPr/>
      <dgm:t>
        <a:bodyPr/>
        <a:lstStyle/>
        <a:p>
          <a:endParaRPr lang="es-EC">
            <a:latin typeface="+mn-lt"/>
          </a:endParaRPr>
        </a:p>
      </dgm:t>
    </dgm:pt>
    <dgm:pt modelId="{81FDB207-438E-48BB-A2B7-0929E1C4721F}" type="sibTrans" cxnId="{2BAE5A36-EFB6-452D-8C95-D143253ADE38}">
      <dgm:prSet/>
      <dgm:spPr/>
      <dgm:t>
        <a:bodyPr/>
        <a:lstStyle/>
        <a:p>
          <a:endParaRPr lang="es-EC">
            <a:latin typeface="+mn-lt"/>
          </a:endParaRPr>
        </a:p>
      </dgm:t>
    </dgm:pt>
    <dgm:pt modelId="{C08E2DC5-C1DC-43C7-BD4C-3DE70BF1AD7A}">
      <dgm:prSet phldrT="[Texto]" custT="1"/>
      <dgm:spPr>
        <a:xfrm>
          <a:off x="547668" y="2143144"/>
          <a:ext cx="2951059" cy="1442495"/>
        </a:xfrm>
      </dgm:spPr>
      <dgm:t>
        <a:bodyPr/>
        <a:lstStyle/>
        <a:p>
          <a:pPr algn="ctr">
            <a:lnSpc>
              <a:spcPct val="100000"/>
            </a:lnSpc>
            <a:spcAft>
              <a:spcPts val="0"/>
            </a:spcAft>
          </a:pPr>
          <a:r>
            <a:rPr lang="es-EC" sz="1600" b="1" dirty="0" smtClean="0">
              <a:latin typeface="+mn-lt"/>
              <a:ea typeface="Arial Unicode MS" pitchFamily="34" charset="-128"/>
              <a:cs typeface="Arial Unicode MS" pitchFamily="34" charset="-128"/>
            </a:rPr>
            <a:t>VERIFICACIÓN</a:t>
          </a:r>
          <a:r>
            <a:rPr lang="es-EC" sz="1400" b="1" dirty="0" smtClean="0">
              <a:latin typeface="+mn-lt"/>
              <a:ea typeface="Arial Unicode MS" pitchFamily="34" charset="-128"/>
              <a:cs typeface="Arial Unicode MS" pitchFamily="34" charset="-128"/>
            </a:rPr>
            <a:t> ESCRITA</a:t>
          </a:r>
        </a:p>
        <a:p>
          <a:pPr algn="l">
            <a:lnSpc>
              <a:spcPct val="100000"/>
            </a:lnSpc>
            <a:spcAft>
              <a:spcPts val="0"/>
            </a:spcAft>
          </a:pPr>
          <a:r>
            <a:rPr lang="es-EC" sz="1400" dirty="0" smtClean="0">
              <a:latin typeface="+mn-lt"/>
              <a:ea typeface="Arial Unicode MS" pitchFamily="34" charset="-128"/>
              <a:cs typeface="Arial Unicode MS" pitchFamily="34" charset="-128"/>
            </a:rPr>
            <a:t>-</a:t>
          </a:r>
          <a:r>
            <a:rPr lang="es-EC" sz="1400" b="1" dirty="0" smtClean="0">
              <a:latin typeface="+mn-lt"/>
              <a:ea typeface="Arial Unicode MS" pitchFamily="34" charset="-128"/>
              <a:cs typeface="Arial Unicode MS" pitchFamily="34" charset="-128"/>
            </a:rPr>
            <a:t>Confirmación: </a:t>
          </a:r>
          <a:r>
            <a:rPr lang="es-EC" sz="1400" dirty="0" smtClean="0">
              <a:latin typeface="+mn-lt"/>
              <a:ea typeface="Arial Unicode MS" pitchFamily="34" charset="-128"/>
              <a:cs typeface="Arial Unicode MS" pitchFamily="34" charset="-128"/>
            </a:rPr>
            <a:t>cerciorarse</a:t>
          </a:r>
        </a:p>
        <a:p>
          <a:pPr algn="l">
            <a:lnSpc>
              <a:spcPct val="100000"/>
            </a:lnSpc>
            <a:spcAft>
              <a:spcPts val="0"/>
            </a:spcAft>
          </a:pPr>
          <a:r>
            <a:rPr lang="es-EC" sz="1400" dirty="0" smtClean="0">
              <a:latin typeface="+mn-lt"/>
              <a:ea typeface="Arial Unicode MS" pitchFamily="34" charset="-128"/>
              <a:cs typeface="Arial Unicode MS" pitchFamily="34" charset="-128"/>
            </a:rPr>
            <a:t>-</a:t>
          </a:r>
          <a:r>
            <a:rPr lang="es-EC" sz="1400" b="1" dirty="0" smtClean="0">
              <a:latin typeface="+mn-lt"/>
              <a:ea typeface="Arial Unicode MS" pitchFamily="34" charset="-128"/>
              <a:cs typeface="Arial Unicode MS" pitchFamily="34" charset="-128"/>
            </a:rPr>
            <a:t>Conciliación: </a:t>
          </a:r>
          <a:r>
            <a:rPr lang="es-EC" sz="1400" dirty="0" smtClean="0">
              <a:latin typeface="+mn-lt"/>
              <a:ea typeface="Arial Unicode MS" pitchFamily="34" charset="-128"/>
              <a:cs typeface="Arial Unicode MS" pitchFamily="34" charset="-128"/>
            </a:rPr>
            <a:t>concuerden</a:t>
          </a:r>
        </a:p>
        <a:p>
          <a:pPr algn="l">
            <a:lnSpc>
              <a:spcPct val="100000"/>
            </a:lnSpc>
            <a:spcAft>
              <a:spcPts val="0"/>
            </a:spcAft>
          </a:pPr>
          <a:r>
            <a:rPr lang="es-EC" sz="1400" b="1" dirty="0" smtClean="0">
              <a:latin typeface="+mn-lt"/>
              <a:ea typeface="Arial Unicode MS" pitchFamily="34" charset="-128"/>
              <a:cs typeface="Arial Unicode MS" pitchFamily="34" charset="-128"/>
            </a:rPr>
            <a:t>-Análisis       </a:t>
          </a:r>
          <a:r>
            <a:rPr lang="es-EC" sz="1200" dirty="0" smtClean="0">
              <a:latin typeface="+mn-lt"/>
              <a:ea typeface="Arial Unicode MS" pitchFamily="34" charset="-128"/>
              <a:cs typeface="Arial Unicode MS" pitchFamily="34" charset="-128"/>
            </a:rPr>
            <a:t>evaluación critica</a:t>
          </a:r>
        </a:p>
        <a:p>
          <a:pPr algn="l">
            <a:lnSpc>
              <a:spcPct val="100000"/>
            </a:lnSpc>
            <a:spcAft>
              <a:spcPts val="0"/>
            </a:spcAft>
          </a:pPr>
          <a:r>
            <a:rPr lang="es-EC" sz="1200" dirty="0" smtClean="0">
              <a:latin typeface="+mn-lt"/>
              <a:ea typeface="Arial Unicode MS" pitchFamily="34" charset="-128"/>
              <a:cs typeface="Arial Unicode MS" pitchFamily="34" charset="-128"/>
            </a:rPr>
            <a:t>                       Saldos y Movimientos </a:t>
          </a:r>
        </a:p>
      </dgm:t>
    </dgm:pt>
    <dgm:pt modelId="{141C00CD-7916-490D-86F9-53133272A5A4}" type="parTrans" cxnId="{5C95B25F-0798-4F94-9776-D7E0889BBA0C}">
      <dgm:prSet/>
      <dgm:spPr/>
      <dgm:t>
        <a:bodyPr/>
        <a:lstStyle/>
        <a:p>
          <a:endParaRPr lang="es-EC">
            <a:latin typeface="+mn-lt"/>
          </a:endParaRPr>
        </a:p>
      </dgm:t>
    </dgm:pt>
    <dgm:pt modelId="{EAD3A36D-146D-485A-97AA-FF2680BCDF42}" type="sibTrans" cxnId="{5C95B25F-0798-4F94-9776-D7E0889BBA0C}">
      <dgm:prSet/>
      <dgm:spPr/>
      <dgm:t>
        <a:bodyPr/>
        <a:lstStyle/>
        <a:p>
          <a:endParaRPr lang="es-EC">
            <a:latin typeface="+mn-lt"/>
          </a:endParaRPr>
        </a:p>
      </dgm:t>
    </dgm:pt>
    <dgm:pt modelId="{76DBCC98-FDF5-4A1F-AC35-8C4F818F68E6}">
      <dgm:prSet phldrT="[Texto]" custT="1"/>
      <dgm:spPr>
        <a:xfrm>
          <a:off x="3786247" y="2099245"/>
          <a:ext cx="2976520" cy="1530293"/>
        </a:xfrm>
      </dgm:spPr>
      <dgm:t>
        <a:bodyPr/>
        <a:lstStyle/>
        <a:p>
          <a:pPr algn="ctr"/>
          <a:r>
            <a:rPr lang="es-EC" sz="1600" b="1" dirty="0" smtClean="0">
              <a:latin typeface="+mn-lt"/>
              <a:ea typeface="Arial Unicode MS" pitchFamily="34" charset="-128"/>
              <a:cs typeface="Arial Unicode MS" pitchFamily="34" charset="-128"/>
            </a:rPr>
            <a:t>VERIFICACION DOCUMENTAL </a:t>
          </a:r>
        </a:p>
        <a:p>
          <a:pPr algn="just"/>
          <a:r>
            <a:rPr lang="es-EC" sz="1600" dirty="0" smtClean="0">
              <a:latin typeface="+mn-lt"/>
              <a:ea typeface="Arial Unicode MS" pitchFamily="34" charset="-128"/>
              <a:cs typeface="Arial Unicode MS" pitchFamily="34" charset="-128"/>
            </a:rPr>
            <a:t>- </a:t>
          </a:r>
          <a:r>
            <a:rPr lang="es-EC" sz="1600" b="1" dirty="0" smtClean="0">
              <a:latin typeface="+mn-lt"/>
              <a:ea typeface="Arial Unicode MS" pitchFamily="34" charset="-128"/>
              <a:cs typeface="Arial Unicode MS" pitchFamily="34" charset="-128"/>
            </a:rPr>
            <a:t>Comprobación: </a:t>
          </a:r>
          <a:r>
            <a:rPr lang="es-EC" sz="1600" dirty="0" smtClean="0">
              <a:latin typeface="+mn-lt"/>
              <a:ea typeface="Arial Unicode MS" pitchFamily="34" charset="-128"/>
              <a:cs typeface="Arial Unicode MS" pitchFamily="34" charset="-128"/>
            </a:rPr>
            <a:t>autenticidad y legitimidad </a:t>
          </a:r>
        </a:p>
        <a:p>
          <a:pPr algn="just"/>
          <a:r>
            <a:rPr lang="es-EC" sz="1600" dirty="0" smtClean="0">
              <a:latin typeface="+mn-lt"/>
              <a:ea typeface="Arial Unicode MS" pitchFamily="34" charset="-128"/>
              <a:cs typeface="Arial Unicode MS" pitchFamily="34" charset="-128"/>
            </a:rPr>
            <a:t>-</a:t>
          </a:r>
          <a:r>
            <a:rPr lang="es-EC" sz="1600" b="1" dirty="0" smtClean="0">
              <a:latin typeface="+mn-lt"/>
              <a:ea typeface="Arial Unicode MS" pitchFamily="34" charset="-128"/>
              <a:cs typeface="Arial Unicode MS" pitchFamily="34" charset="-128"/>
            </a:rPr>
            <a:t>Computación: </a:t>
          </a:r>
          <a:r>
            <a:rPr lang="es-EC" sz="1600" dirty="0" smtClean="0">
              <a:latin typeface="+mn-lt"/>
              <a:ea typeface="Arial Unicode MS" pitchFamily="34" charset="-128"/>
              <a:cs typeface="Arial Unicode MS" pitchFamily="34" charset="-128"/>
            </a:rPr>
            <a:t>calcular, totalizar datos numéricos </a:t>
          </a:r>
          <a:endParaRPr lang="es-EC" sz="1600" dirty="0">
            <a:latin typeface="+mn-lt"/>
            <a:ea typeface="+mn-ea"/>
            <a:cs typeface="+mn-cs"/>
          </a:endParaRPr>
        </a:p>
      </dgm:t>
    </dgm:pt>
    <dgm:pt modelId="{D943B545-D25B-4B17-BA40-213458B3FC69}" type="parTrans" cxnId="{7FB9206C-34F1-4C9E-A63F-32BB81C1F91E}">
      <dgm:prSet/>
      <dgm:spPr/>
      <dgm:t>
        <a:bodyPr/>
        <a:lstStyle/>
        <a:p>
          <a:endParaRPr lang="es-EC">
            <a:latin typeface="+mn-lt"/>
          </a:endParaRPr>
        </a:p>
      </dgm:t>
    </dgm:pt>
    <dgm:pt modelId="{FC0F3BFA-6E17-443B-BCA4-980D6A42EA50}" type="sibTrans" cxnId="{7FB9206C-34F1-4C9E-A63F-32BB81C1F91E}">
      <dgm:prSet/>
      <dgm:spPr/>
      <dgm:t>
        <a:bodyPr/>
        <a:lstStyle/>
        <a:p>
          <a:endParaRPr lang="es-EC">
            <a:latin typeface="+mn-lt"/>
          </a:endParaRPr>
        </a:p>
      </dgm:t>
    </dgm:pt>
    <dgm:pt modelId="{C274F62B-50E0-4914-9120-29AD4DD07483}">
      <dgm:prSet phldrT="[Texto]" custT="1"/>
      <dgm:spPr>
        <a:xfrm>
          <a:off x="2234821" y="3845492"/>
          <a:ext cx="2721761" cy="1295716"/>
        </a:xfrm>
      </dgm:spPr>
      <dgm:t>
        <a:bodyPr/>
        <a:lstStyle/>
        <a:p>
          <a:r>
            <a:rPr lang="es-EC" sz="1600" b="1" dirty="0" smtClean="0">
              <a:latin typeface="+mn-lt"/>
              <a:ea typeface="Arial Unicode MS" pitchFamily="34" charset="-128"/>
              <a:cs typeface="Arial Unicode MS" pitchFamily="34" charset="-128"/>
            </a:rPr>
            <a:t>VERIFICACION FISICA </a:t>
          </a:r>
        </a:p>
        <a:p>
          <a:r>
            <a:rPr lang="es-EC" sz="1600" dirty="0" smtClean="0">
              <a:latin typeface="+mn-lt"/>
              <a:ea typeface="Arial Unicode MS" pitchFamily="34" charset="-128"/>
              <a:cs typeface="Arial Unicode MS" pitchFamily="34" charset="-128"/>
            </a:rPr>
            <a:t>- </a:t>
          </a:r>
          <a:r>
            <a:rPr lang="es-EC" sz="1600" b="1" dirty="0" smtClean="0">
              <a:latin typeface="+mn-lt"/>
              <a:ea typeface="Arial Unicode MS" pitchFamily="34" charset="-128"/>
              <a:cs typeface="Arial Unicode MS" pitchFamily="34" charset="-128"/>
            </a:rPr>
            <a:t>Inspección: </a:t>
          </a:r>
          <a:r>
            <a:rPr lang="es-EC" sz="1600" dirty="0" smtClean="0">
              <a:latin typeface="+mn-lt"/>
              <a:ea typeface="Arial Unicode MS" pitchFamily="34" charset="-128"/>
              <a:cs typeface="Arial Unicode MS" pitchFamily="34" charset="-128"/>
            </a:rPr>
            <a:t>examen físico y ocular de activos , establecer su existencia y autenticidad </a:t>
          </a:r>
          <a:endParaRPr lang="es-EC" sz="1600" dirty="0">
            <a:latin typeface="+mn-lt"/>
            <a:ea typeface="+mn-ea"/>
            <a:cs typeface="+mn-cs"/>
          </a:endParaRPr>
        </a:p>
      </dgm:t>
    </dgm:pt>
    <dgm:pt modelId="{761F07C9-0784-466C-8D18-CAC1E2036FF5}" type="parTrans" cxnId="{E054FE3B-6D6E-4D59-828B-ECD03BAC6EE9}">
      <dgm:prSet/>
      <dgm:spPr/>
      <dgm:t>
        <a:bodyPr/>
        <a:lstStyle/>
        <a:p>
          <a:endParaRPr lang="es-EC">
            <a:latin typeface="+mn-lt"/>
          </a:endParaRPr>
        </a:p>
      </dgm:t>
    </dgm:pt>
    <dgm:pt modelId="{11059B71-FDDE-4D1D-9158-74D32959B54B}" type="sibTrans" cxnId="{E054FE3B-6D6E-4D59-828B-ECD03BAC6EE9}">
      <dgm:prSet/>
      <dgm:spPr/>
      <dgm:t>
        <a:bodyPr/>
        <a:lstStyle/>
        <a:p>
          <a:endParaRPr lang="es-EC">
            <a:latin typeface="+mn-lt"/>
          </a:endParaRPr>
        </a:p>
      </dgm:t>
    </dgm:pt>
    <dgm:pt modelId="{D4931317-F950-4FBE-9AFF-C00E74AB0B89}" type="pres">
      <dgm:prSet presAssocID="{C541D82E-2966-4F3A-BCA9-9D50C6D2E4C3}" presName="linear" presStyleCnt="0">
        <dgm:presLayoutVars>
          <dgm:animLvl val="lvl"/>
          <dgm:resizeHandles val="exact"/>
        </dgm:presLayoutVars>
      </dgm:prSet>
      <dgm:spPr/>
      <dgm:t>
        <a:bodyPr/>
        <a:lstStyle/>
        <a:p>
          <a:endParaRPr lang="es-EC"/>
        </a:p>
      </dgm:t>
    </dgm:pt>
    <dgm:pt modelId="{13277D31-EB09-49D9-B585-52F7A5220387}" type="pres">
      <dgm:prSet presAssocID="{9EBC8EFC-5471-4DBD-A7B8-8ECFC26068A5}" presName="parentText" presStyleLbl="node1" presStyleIdx="0" presStyleCnt="5">
        <dgm:presLayoutVars>
          <dgm:chMax val="0"/>
          <dgm:bulletEnabled val="1"/>
        </dgm:presLayoutVars>
      </dgm:prSet>
      <dgm:spPr/>
      <dgm:t>
        <a:bodyPr/>
        <a:lstStyle/>
        <a:p>
          <a:endParaRPr lang="es-EC"/>
        </a:p>
      </dgm:t>
    </dgm:pt>
    <dgm:pt modelId="{C1BA9FD9-8B39-4B9A-8645-2DB79557B076}" type="pres">
      <dgm:prSet presAssocID="{5E4BA7B1-740B-410E-A9CB-1B988AE86927}" presName="spacer" presStyleCnt="0"/>
      <dgm:spPr/>
      <dgm:t>
        <a:bodyPr/>
        <a:lstStyle/>
        <a:p>
          <a:endParaRPr lang="es-EC"/>
        </a:p>
      </dgm:t>
    </dgm:pt>
    <dgm:pt modelId="{8B4ABA1C-C43B-4493-A5B7-8E1D73607BCC}" type="pres">
      <dgm:prSet presAssocID="{0B34371A-1D29-4FB0-929E-78A74EB09CB9}" presName="parentText" presStyleLbl="node1" presStyleIdx="1" presStyleCnt="5">
        <dgm:presLayoutVars>
          <dgm:chMax val="0"/>
          <dgm:bulletEnabled val="1"/>
        </dgm:presLayoutVars>
      </dgm:prSet>
      <dgm:spPr/>
      <dgm:t>
        <a:bodyPr/>
        <a:lstStyle/>
        <a:p>
          <a:endParaRPr lang="es-EC"/>
        </a:p>
      </dgm:t>
    </dgm:pt>
    <dgm:pt modelId="{E067EBC5-D91A-42F4-AAFE-617F5DCBD7C9}" type="pres">
      <dgm:prSet presAssocID="{81FDB207-438E-48BB-A2B7-0929E1C4721F}" presName="spacer" presStyleCnt="0"/>
      <dgm:spPr/>
      <dgm:t>
        <a:bodyPr/>
        <a:lstStyle/>
        <a:p>
          <a:endParaRPr lang="es-EC"/>
        </a:p>
      </dgm:t>
    </dgm:pt>
    <dgm:pt modelId="{EA4FAA25-E412-4A6A-A76D-85FF0DB89D41}" type="pres">
      <dgm:prSet presAssocID="{C08E2DC5-C1DC-43C7-BD4C-3DE70BF1AD7A}" presName="parentText" presStyleLbl="node1" presStyleIdx="2" presStyleCnt="5">
        <dgm:presLayoutVars>
          <dgm:chMax val="0"/>
          <dgm:bulletEnabled val="1"/>
        </dgm:presLayoutVars>
      </dgm:prSet>
      <dgm:spPr/>
      <dgm:t>
        <a:bodyPr/>
        <a:lstStyle/>
        <a:p>
          <a:endParaRPr lang="es-EC"/>
        </a:p>
      </dgm:t>
    </dgm:pt>
    <dgm:pt modelId="{1F8E6CD9-82AF-4BAE-A23C-CAD65ACFF977}" type="pres">
      <dgm:prSet presAssocID="{EAD3A36D-146D-485A-97AA-FF2680BCDF42}" presName="spacer" presStyleCnt="0"/>
      <dgm:spPr/>
      <dgm:t>
        <a:bodyPr/>
        <a:lstStyle/>
        <a:p>
          <a:endParaRPr lang="es-EC"/>
        </a:p>
      </dgm:t>
    </dgm:pt>
    <dgm:pt modelId="{5B63CF0E-899D-4BF1-91C3-F1E29E6A7D57}" type="pres">
      <dgm:prSet presAssocID="{76DBCC98-FDF5-4A1F-AC35-8C4F818F68E6}" presName="parentText" presStyleLbl="node1" presStyleIdx="3" presStyleCnt="5">
        <dgm:presLayoutVars>
          <dgm:chMax val="0"/>
          <dgm:bulletEnabled val="1"/>
        </dgm:presLayoutVars>
      </dgm:prSet>
      <dgm:spPr/>
      <dgm:t>
        <a:bodyPr/>
        <a:lstStyle/>
        <a:p>
          <a:endParaRPr lang="es-EC"/>
        </a:p>
      </dgm:t>
    </dgm:pt>
    <dgm:pt modelId="{CF5B09AE-FE9F-47C1-A9B4-F86AB146F3A7}" type="pres">
      <dgm:prSet presAssocID="{FC0F3BFA-6E17-443B-BCA4-980D6A42EA50}" presName="spacer" presStyleCnt="0"/>
      <dgm:spPr/>
      <dgm:t>
        <a:bodyPr/>
        <a:lstStyle/>
        <a:p>
          <a:endParaRPr lang="es-EC"/>
        </a:p>
      </dgm:t>
    </dgm:pt>
    <dgm:pt modelId="{80BDF6A2-3B81-47D2-9350-4708478F325E}" type="pres">
      <dgm:prSet presAssocID="{C274F62B-50E0-4914-9120-29AD4DD07483}" presName="parentText" presStyleLbl="node1" presStyleIdx="4" presStyleCnt="5">
        <dgm:presLayoutVars>
          <dgm:chMax val="0"/>
          <dgm:bulletEnabled val="1"/>
        </dgm:presLayoutVars>
      </dgm:prSet>
      <dgm:spPr/>
      <dgm:t>
        <a:bodyPr/>
        <a:lstStyle/>
        <a:p>
          <a:endParaRPr lang="es-EC"/>
        </a:p>
      </dgm:t>
    </dgm:pt>
  </dgm:ptLst>
  <dgm:cxnLst>
    <dgm:cxn modelId="{D262309E-CB6B-43C5-AFE5-C703E0163552}" srcId="{C541D82E-2966-4F3A-BCA9-9D50C6D2E4C3}" destId="{9EBC8EFC-5471-4DBD-A7B8-8ECFC26068A5}" srcOrd="0" destOrd="0" parTransId="{4BE87092-F85F-4CA2-B8D0-C39C83FA0278}" sibTransId="{5E4BA7B1-740B-410E-A9CB-1B988AE86927}"/>
    <dgm:cxn modelId="{362852DB-D8FF-4B7D-A6B2-D4A969CE97DE}" type="presOf" srcId="{9EBC8EFC-5471-4DBD-A7B8-8ECFC26068A5}" destId="{13277D31-EB09-49D9-B585-52F7A5220387}" srcOrd="0" destOrd="0" presId="urn:microsoft.com/office/officeart/2005/8/layout/vList2"/>
    <dgm:cxn modelId="{7FB9206C-34F1-4C9E-A63F-32BB81C1F91E}" srcId="{C541D82E-2966-4F3A-BCA9-9D50C6D2E4C3}" destId="{76DBCC98-FDF5-4A1F-AC35-8C4F818F68E6}" srcOrd="3" destOrd="0" parTransId="{D943B545-D25B-4B17-BA40-213458B3FC69}" sibTransId="{FC0F3BFA-6E17-443B-BCA4-980D6A42EA50}"/>
    <dgm:cxn modelId="{C0EC121E-BA84-44CA-BAA1-520BA6C11DFC}" type="presOf" srcId="{0B34371A-1D29-4FB0-929E-78A74EB09CB9}" destId="{8B4ABA1C-C43B-4493-A5B7-8E1D73607BCC}" srcOrd="0" destOrd="0" presId="urn:microsoft.com/office/officeart/2005/8/layout/vList2"/>
    <dgm:cxn modelId="{0C8202D5-40A2-4255-9008-87624A9D2017}" type="presOf" srcId="{C08E2DC5-C1DC-43C7-BD4C-3DE70BF1AD7A}" destId="{EA4FAA25-E412-4A6A-A76D-85FF0DB89D41}" srcOrd="0" destOrd="0" presId="urn:microsoft.com/office/officeart/2005/8/layout/vList2"/>
    <dgm:cxn modelId="{E054FE3B-6D6E-4D59-828B-ECD03BAC6EE9}" srcId="{C541D82E-2966-4F3A-BCA9-9D50C6D2E4C3}" destId="{C274F62B-50E0-4914-9120-29AD4DD07483}" srcOrd="4" destOrd="0" parTransId="{761F07C9-0784-466C-8D18-CAC1E2036FF5}" sibTransId="{11059B71-FDDE-4D1D-9158-74D32959B54B}"/>
    <dgm:cxn modelId="{2BAE5A36-EFB6-452D-8C95-D143253ADE38}" srcId="{C541D82E-2966-4F3A-BCA9-9D50C6D2E4C3}" destId="{0B34371A-1D29-4FB0-929E-78A74EB09CB9}" srcOrd="1" destOrd="0" parTransId="{0B70753A-6964-4446-AED2-5EF1307767F9}" sibTransId="{81FDB207-438E-48BB-A2B7-0929E1C4721F}"/>
    <dgm:cxn modelId="{5C95B25F-0798-4F94-9776-D7E0889BBA0C}" srcId="{C541D82E-2966-4F3A-BCA9-9D50C6D2E4C3}" destId="{C08E2DC5-C1DC-43C7-BD4C-3DE70BF1AD7A}" srcOrd="2" destOrd="0" parTransId="{141C00CD-7916-490D-86F9-53133272A5A4}" sibTransId="{EAD3A36D-146D-485A-97AA-FF2680BCDF42}"/>
    <dgm:cxn modelId="{A3F01892-C51E-40B2-94AA-828C52193FAF}" type="presOf" srcId="{76DBCC98-FDF5-4A1F-AC35-8C4F818F68E6}" destId="{5B63CF0E-899D-4BF1-91C3-F1E29E6A7D57}" srcOrd="0" destOrd="0" presId="urn:microsoft.com/office/officeart/2005/8/layout/vList2"/>
    <dgm:cxn modelId="{74E20D95-44DF-42A8-BE11-FA551370DD8D}" type="presOf" srcId="{C541D82E-2966-4F3A-BCA9-9D50C6D2E4C3}" destId="{D4931317-F950-4FBE-9AFF-C00E74AB0B89}" srcOrd="0" destOrd="0" presId="urn:microsoft.com/office/officeart/2005/8/layout/vList2"/>
    <dgm:cxn modelId="{6E7AC30E-CDFA-4157-B522-58B4DE1D2C68}" type="presOf" srcId="{C274F62B-50E0-4914-9120-29AD4DD07483}" destId="{80BDF6A2-3B81-47D2-9350-4708478F325E}" srcOrd="0" destOrd="0" presId="urn:microsoft.com/office/officeart/2005/8/layout/vList2"/>
    <dgm:cxn modelId="{65538236-CD54-4954-8401-15A1A530C4B6}" type="presParOf" srcId="{D4931317-F950-4FBE-9AFF-C00E74AB0B89}" destId="{13277D31-EB09-49D9-B585-52F7A5220387}" srcOrd="0" destOrd="0" presId="urn:microsoft.com/office/officeart/2005/8/layout/vList2"/>
    <dgm:cxn modelId="{61736358-60A8-4E20-8192-0B768CAF658E}" type="presParOf" srcId="{D4931317-F950-4FBE-9AFF-C00E74AB0B89}" destId="{C1BA9FD9-8B39-4B9A-8645-2DB79557B076}" srcOrd="1" destOrd="0" presId="urn:microsoft.com/office/officeart/2005/8/layout/vList2"/>
    <dgm:cxn modelId="{F9F3B6DE-785A-4F51-B2B2-070798AEC9FE}" type="presParOf" srcId="{D4931317-F950-4FBE-9AFF-C00E74AB0B89}" destId="{8B4ABA1C-C43B-4493-A5B7-8E1D73607BCC}" srcOrd="2" destOrd="0" presId="urn:microsoft.com/office/officeart/2005/8/layout/vList2"/>
    <dgm:cxn modelId="{16C4E1F8-E2D9-4F08-BB21-32255596BE94}" type="presParOf" srcId="{D4931317-F950-4FBE-9AFF-C00E74AB0B89}" destId="{E067EBC5-D91A-42F4-AAFE-617F5DCBD7C9}" srcOrd="3" destOrd="0" presId="urn:microsoft.com/office/officeart/2005/8/layout/vList2"/>
    <dgm:cxn modelId="{1B3350E0-0D75-4EDE-99D9-32035A8AE225}" type="presParOf" srcId="{D4931317-F950-4FBE-9AFF-C00E74AB0B89}" destId="{EA4FAA25-E412-4A6A-A76D-85FF0DB89D41}" srcOrd="4" destOrd="0" presId="urn:microsoft.com/office/officeart/2005/8/layout/vList2"/>
    <dgm:cxn modelId="{981EA3F8-3C5C-4B32-A5B9-4000E5C64DF2}" type="presParOf" srcId="{D4931317-F950-4FBE-9AFF-C00E74AB0B89}" destId="{1F8E6CD9-82AF-4BAE-A23C-CAD65ACFF977}" srcOrd="5" destOrd="0" presId="urn:microsoft.com/office/officeart/2005/8/layout/vList2"/>
    <dgm:cxn modelId="{20FDFA31-CB58-40FA-9C30-C28B3CBBD5B1}" type="presParOf" srcId="{D4931317-F950-4FBE-9AFF-C00E74AB0B89}" destId="{5B63CF0E-899D-4BF1-91C3-F1E29E6A7D57}" srcOrd="6" destOrd="0" presId="urn:microsoft.com/office/officeart/2005/8/layout/vList2"/>
    <dgm:cxn modelId="{E8B8008E-C540-4A97-A748-04072C2CADE3}" type="presParOf" srcId="{D4931317-F950-4FBE-9AFF-C00E74AB0B89}" destId="{CF5B09AE-FE9F-47C1-A9B4-F86AB146F3A7}" srcOrd="7" destOrd="0" presId="urn:microsoft.com/office/officeart/2005/8/layout/vList2"/>
    <dgm:cxn modelId="{0FF1C2DB-DD92-4601-9B5D-E6AB11FB32BB}" type="presParOf" srcId="{D4931317-F950-4FBE-9AFF-C00E74AB0B89}" destId="{80BDF6A2-3B81-47D2-9350-4708478F325E}"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082C5-922C-49C0-8D7C-6F7A940F7E87}" type="doc">
      <dgm:prSet loTypeId="urn:microsoft.com/office/officeart/2005/8/layout/bList2" loCatId="list" qsTypeId="urn:microsoft.com/office/officeart/2005/8/quickstyle/simple1" qsCatId="simple" csTypeId="urn:microsoft.com/office/officeart/2005/8/colors/colorful2" csCatId="colorful" phldr="1"/>
      <dgm:spPr/>
      <dgm:t>
        <a:bodyPr/>
        <a:lstStyle/>
        <a:p>
          <a:endParaRPr lang="es-EC"/>
        </a:p>
      </dgm:t>
    </dgm:pt>
    <dgm:pt modelId="{FBFD34A7-2C33-4AE3-82B0-9CDF06B5C0D2}">
      <dgm:prSet phldrT="[Texto]"/>
      <dgm:spPr/>
      <dgm:t>
        <a:bodyPr/>
        <a:lstStyle/>
        <a:p>
          <a:r>
            <a:rPr lang="es-EC" b="1" dirty="0" smtClean="0"/>
            <a:t>ANTECEDENTES</a:t>
          </a:r>
          <a:endParaRPr lang="es-EC" b="1" dirty="0"/>
        </a:p>
      </dgm:t>
    </dgm:pt>
    <dgm:pt modelId="{C228B135-6A45-4A74-847F-8FC6E74C8964}" type="parTrans" cxnId="{6A2567E1-E938-4D53-9B10-56C585266097}">
      <dgm:prSet/>
      <dgm:spPr/>
      <dgm:t>
        <a:bodyPr/>
        <a:lstStyle/>
        <a:p>
          <a:endParaRPr lang="es-EC"/>
        </a:p>
      </dgm:t>
    </dgm:pt>
    <dgm:pt modelId="{EB06C812-4C6F-4436-964C-9F05955D273D}" type="sibTrans" cxnId="{6A2567E1-E938-4D53-9B10-56C585266097}">
      <dgm:prSet/>
      <dgm:spPr/>
      <dgm:t>
        <a:bodyPr/>
        <a:lstStyle/>
        <a:p>
          <a:endParaRPr lang="es-EC"/>
        </a:p>
      </dgm:t>
    </dgm:pt>
    <dgm:pt modelId="{4D9E0B02-B3C6-4D42-831C-09AF4D24060E}">
      <dgm:prSet phldrT="[Texto]" custT="1"/>
      <dgm:spPr/>
      <dgm:t>
        <a:bodyPr/>
        <a:lstStyle/>
        <a:p>
          <a:r>
            <a:rPr lang="es-EC" sz="2400" dirty="0" smtClean="0"/>
            <a:t>Objeto</a:t>
          </a:r>
          <a:endParaRPr lang="es-EC" sz="2400" dirty="0"/>
        </a:p>
      </dgm:t>
    </dgm:pt>
    <dgm:pt modelId="{DAC54E4C-5B16-4448-AB8E-B499EC0AA49F}" type="parTrans" cxnId="{4EA1C204-AE45-4C51-A90F-30FFD870033B}">
      <dgm:prSet/>
      <dgm:spPr/>
      <dgm:t>
        <a:bodyPr/>
        <a:lstStyle/>
        <a:p>
          <a:endParaRPr lang="es-EC"/>
        </a:p>
      </dgm:t>
    </dgm:pt>
    <dgm:pt modelId="{D4F04471-4BCC-4FF8-A82B-488D5F2996E0}" type="sibTrans" cxnId="{4EA1C204-AE45-4C51-A90F-30FFD870033B}">
      <dgm:prSet/>
      <dgm:spPr/>
      <dgm:t>
        <a:bodyPr/>
        <a:lstStyle/>
        <a:p>
          <a:endParaRPr lang="es-EC"/>
        </a:p>
      </dgm:t>
    </dgm:pt>
    <dgm:pt modelId="{FCDF206C-E742-4F21-99D7-150D561399A6}">
      <dgm:prSet phldrT="[Texto]"/>
      <dgm:spPr/>
      <dgm:t>
        <a:bodyPr/>
        <a:lstStyle/>
        <a:p>
          <a:r>
            <a:rPr lang="es-EC" b="1" dirty="0" smtClean="0"/>
            <a:t>BASE LEGAL</a:t>
          </a:r>
          <a:endParaRPr lang="es-EC" b="1" dirty="0"/>
        </a:p>
      </dgm:t>
    </dgm:pt>
    <dgm:pt modelId="{58D2CA76-29E8-4D0D-9ED8-193D0DBF0F3C}" type="parTrans" cxnId="{0C079BCA-A801-4281-BFB0-C0A3E79259E3}">
      <dgm:prSet/>
      <dgm:spPr/>
      <dgm:t>
        <a:bodyPr/>
        <a:lstStyle/>
        <a:p>
          <a:endParaRPr lang="es-EC"/>
        </a:p>
      </dgm:t>
    </dgm:pt>
    <dgm:pt modelId="{AC250752-B89C-4219-84E0-817363DCAB5F}" type="sibTrans" cxnId="{0C079BCA-A801-4281-BFB0-C0A3E79259E3}">
      <dgm:prSet/>
      <dgm:spPr/>
      <dgm:t>
        <a:bodyPr/>
        <a:lstStyle/>
        <a:p>
          <a:endParaRPr lang="es-EC"/>
        </a:p>
      </dgm:t>
    </dgm:pt>
    <dgm:pt modelId="{2FBB7FFB-3772-4B54-A850-01E00F2863A9}">
      <dgm:prSet phldrT="[Texto]" custT="1"/>
      <dgm:spPr/>
      <dgm:t>
        <a:bodyPr/>
        <a:lstStyle/>
        <a:p>
          <a:r>
            <a:rPr lang="es-EC" sz="1800" dirty="0" smtClean="0"/>
            <a:t>Manuales</a:t>
          </a:r>
          <a:endParaRPr lang="es-EC" sz="1800" dirty="0"/>
        </a:p>
      </dgm:t>
    </dgm:pt>
    <dgm:pt modelId="{6F99B874-B9D3-488A-AE4F-7DC63D6F5014}" type="parTrans" cxnId="{F6F4AAEF-5C61-4E62-BAB6-5356504D7249}">
      <dgm:prSet/>
      <dgm:spPr/>
      <dgm:t>
        <a:bodyPr/>
        <a:lstStyle/>
        <a:p>
          <a:endParaRPr lang="es-EC"/>
        </a:p>
      </dgm:t>
    </dgm:pt>
    <dgm:pt modelId="{6A2B2E29-68C5-4F01-8E24-D58F0E1DC7AC}" type="sibTrans" cxnId="{F6F4AAEF-5C61-4E62-BAB6-5356504D7249}">
      <dgm:prSet/>
      <dgm:spPr/>
      <dgm:t>
        <a:bodyPr/>
        <a:lstStyle/>
        <a:p>
          <a:endParaRPr lang="es-EC"/>
        </a:p>
      </dgm:t>
    </dgm:pt>
    <dgm:pt modelId="{2628FB6A-324B-4246-8BF1-2C9E3389DB55}">
      <dgm:prSet phldrT="[Texto]"/>
      <dgm:spPr>
        <a:solidFill>
          <a:srgbClr val="7030A0"/>
        </a:solidFill>
        <a:ln>
          <a:solidFill>
            <a:srgbClr val="7030A0"/>
          </a:solidFill>
        </a:ln>
      </dgm:spPr>
      <dgm:t>
        <a:bodyPr/>
        <a:lstStyle/>
        <a:p>
          <a:r>
            <a:rPr lang="es-EC" b="1" dirty="0" smtClean="0"/>
            <a:t>OBJETIVOS</a:t>
          </a:r>
          <a:endParaRPr lang="es-EC" b="1" dirty="0"/>
        </a:p>
      </dgm:t>
    </dgm:pt>
    <dgm:pt modelId="{84505FEE-0E3F-402C-BF68-723813A79A57}" type="parTrans" cxnId="{C32444C9-7FEB-4069-97D8-A1A547847DFB}">
      <dgm:prSet/>
      <dgm:spPr/>
      <dgm:t>
        <a:bodyPr/>
        <a:lstStyle/>
        <a:p>
          <a:endParaRPr lang="es-EC"/>
        </a:p>
      </dgm:t>
    </dgm:pt>
    <dgm:pt modelId="{50EAC851-63A4-4CFB-A7F9-A494CA277CA0}" type="sibTrans" cxnId="{C32444C9-7FEB-4069-97D8-A1A547847DFB}">
      <dgm:prSet/>
      <dgm:spPr/>
      <dgm:t>
        <a:bodyPr/>
        <a:lstStyle/>
        <a:p>
          <a:endParaRPr lang="es-EC"/>
        </a:p>
      </dgm:t>
    </dgm:pt>
    <dgm:pt modelId="{CAFFA329-4C60-4784-952F-13E3D52BF856}">
      <dgm:prSet phldrT="[Texto]"/>
      <dgm:spPr>
        <a:ln>
          <a:solidFill>
            <a:srgbClr val="7030A0"/>
          </a:solidFill>
        </a:ln>
      </dgm:spPr>
      <dgm:t>
        <a:bodyPr/>
        <a:lstStyle/>
        <a:p>
          <a:pPr algn="just"/>
          <a:r>
            <a:rPr lang="es-ES" dirty="0" smtClean="0"/>
            <a:t>Entregar la mejor calidad en cada uno de sus procesos, basándose en la optimización de los recursos que nos permitan crear un beneficio completo tanto para los accionistas como para el personal humano que implica esta línea de negocio. </a:t>
          </a:r>
          <a:endParaRPr lang="es-EC" dirty="0"/>
        </a:p>
      </dgm:t>
    </dgm:pt>
    <dgm:pt modelId="{2B86030C-8E42-4929-990D-9E5E17DAA2CC}" type="parTrans" cxnId="{C27D2B46-3BF3-4B32-8F22-C91A9C77C069}">
      <dgm:prSet/>
      <dgm:spPr/>
      <dgm:t>
        <a:bodyPr/>
        <a:lstStyle/>
        <a:p>
          <a:endParaRPr lang="es-EC"/>
        </a:p>
      </dgm:t>
    </dgm:pt>
    <dgm:pt modelId="{6BE92BEF-3FE2-484F-82AA-A1733548551B}" type="sibTrans" cxnId="{C27D2B46-3BF3-4B32-8F22-C91A9C77C069}">
      <dgm:prSet/>
      <dgm:spPr/>
      <dgm:t>
        <a:bodyPr/>
        <a:lstStyle/>
        <a:p>
          <a:endParaRPr lang="es-EC"/>
        </a:p>
      </dgm:t>
    </dgm:pt>
    <dgm:pt modelId="{0360AA92-AC30-45E0-B7F6-205F93B8B151}">
      <dgm:prSet phldrT="[Texto]" custT="1"/>
      <dgm:spPr/>
      <dgm:t>
        <a:bodyPr/>
        <a:lstStyle/>
        <a:p>
          <a:r>
            <a:rPr lang="es-EC" sz="2400" dirty="0" smtClean="0"/>
            <a:t>Domicilio</a:t>
          </a:r>
        </a:p>
      </dgm:t>
    </dgm:pt>
    <dgm:pt modelId="{D68893B8-BE1D-4CCE-9C9C-9A24B3C94985}" type="parTrans" cxnId="{89EFBA26-1ADB-44E5-A043-570F445AB803}">
      <dgm:prSet/>
      <dgm:spPr/>
      <dgm:t>
        <a:bodyPr/>
        <a:lstStyle/>
        <a:p>
          <a:endParaRPr lang="es-EC"/>
        </a:p>
      </dgm:t>
    </dgm:pt>
    <dgm:pt modelId="{1947CFD4-E800-4C60-BEC3-F61B0B08ADFC}" type="sibTrans" cxnId="{89EFBA26-1ADB-44E5-A043-570F445AB803}">
      <dgm:prSet/>
      <dgm:spPr/>
      <dgm:t>
        <a:bodyPr/>
        <a:lstStyle/>
        <a:p>
          <a:endParaRPr lang="es-EC"/>
        </a:p>
      </dgm:t>
    </dgm:pt>
    <dgm:pt modelId="{C6123DC3-8736-4946-AD5F-177EA5205E4A}">
      <dgm:prSet phldrT="[Texto]" custT="1"/>
      <dgm:spPr/>
      <dgm:t>
        <a:bodyPr/>
        <a:lstStyle/>
        <a:p>
          <a:r>
            <a:rPr lang="es-EC" sz="2400" dirty="0" smtClean="0"/>
            <a:t>Capital Social</a:t>
          </a:r>
        </a:p>
      </dgm:t>
    </dgm:pt>
    <dgm:pt modelId="{76A9270B-3E0C-4851-9444-B253F8244FB5}" type="parTrans" cxnId="{CE22F179-2577-4323-9D1A-CB0478105BF5}">
      <dgm:prSet/>
      <dgm:spPr/>
      <dgm:t>
        <a:bodyPr/>
        <a:lstStyle/>
        <a:p>
          <a:endParaRPr lang="es-EC"/>
        </a:p>
      </dgm:t>
    </dgm:pt>
    <dgm:pt modelId="{B8ED2250-08C8-4A1D-8BE0-7653B7AFBBCA}" type="sibTrans" cxnId="{CE22F179-2577-4323-9D1A-CB0478105BF5}">
      <dgm:prSet/>
      <dgm:spPr/>
      <dgm:t>
        <a:bodyPr/>
        <a:lstStyle/>
        <a:p>
          <a:endParaRPr lang="es-EC"/>
        </a:p>
      </dgm:t>
    </dgm:pt>
    <dgm:pt modelId="{DAE1C7D7-B22F-4668-9359-6C2362863B9A}">
      <dgm:prSet phldrT="[Texto]" custT="1"/>
      <dgm:spPr/>
      <dgm:t>
        <a:bodyPr/>
        <a:lstStyle/>
        <a:p>
          <a:r>
            <a:rPr lang="es-EC" sz="2400" dirty="0" smtClean="0"/>
            <a:t>Administración</a:t>
          </a:r>
        </a:p>
      </dgm:t>
    </dgm:pt>
    <dgm:pt modelId="{CD607391-8366-4EC9-A42F-3D91586B878C}" type="parTrans" cxnId="{4C267D8C-286C-4E2E-B1A7-7708D08580F0}">
      <dgm:prSet/>
      <dgm:spPr/>
      <dgm:t>
        <a:bodyPr/>
        <a:lstStyle/>
        <a:p>
          <a:endParaRPr lang="es-EC"/>
        </a:p>
      </dgm:t>
    </dgm:pt>
    <dgm:pt modelId="{C8E4C887-DC0B-4529-92D4-E18F8D6E5838}" type="sibTrans" cxnId="{4C267D8C-286C-4E2E-B1A7-7708D08580F0}">
      <dgm:prSet/>
      <dgm:spPr/>
      <dgm:t>
        <a:bodyPr/>
        <a:lstStyle/>
        <a:p>
          <a:endParaRPr lang="es-EC"/>
        </a:p>
      </dgm:t>
    </dgm:pt>
    <dgm:pt modelId="{697160F9-213E-4D3F-B319-0B1574B97447}">
      <dgm:prSet phldrT="[Texto]"/>
      <dgm:spPr/>
      <dgm:t>
        <a:bodyPr/>
        <a:lstStyle/>
        <a:p>
          <a:endParaRPr lang="es-EC" sz="900" dirty="0" smtClean="0"/>
        </a:p>
      </dgm:t>
    </dgm:pt>
    <dgm:pt modelId="{897B6D42-8C55-45F6-874D-6A5E80B3A017}" type="parTrans" cxnId="{221DCC35-E926-43D9-ADFB-6F8F1A2E5A15}">
      <dgm:prSet/>
      <dgm:spPr/>
      <dgm:t>
        <a:bodyPr/>
        <a:lstStyle/>
        <a:p>
          <a:endParaRPr lang="es-EC"/>
        </a:p>
      </dgm:t>
    </dgm:pt>
    <dgm:pt modelId="{275882B9-1978-49B9-BACE-8D6A6CB414C5}" type="sibTrans" cxnId="{221DCC35-E926-43D9-ADFB-6F8F1A2E5A15}">
      <dgm:prSet/>
      <dgm:spPr/>
      <dgm:t>
        <a:bodyPr/>
        <a:lstStyle/>
        <a:p>
          <a:endParaRPr lang="es-EC"/>
        </a:p>
      </dgm:t>
    </dgm:pt>
    <dgm:pt modelId="{F24DCDEB-3478-4C7F-A418-F13B93E28AF8}">
      <dgm:prSet phldrT="[Texto]"/>
      <dgm:spPr/>
      <dgm:t>
        <a:bodyPr/>
        <a:lstStyle/>
        <a:p>
          <a:endParaRPr lang="es-EC" sz="900" dirty="0" smtClean="0"/>
        </a:p>
      </dgm:t>
    </dgm:pt>
    <dgm:pt modelId="{23F95D64-37FD-467E-A7FC-162C248465D1}" type="parTrans" cxnId="{1748D389-B304-478F-91A3-AD32681BE5FB}">
      <dgm:prSet/>
      <dgm:spPr/>
      <dgm:t>
        <a:bodyPr/>
        <a:lstStyle/>
        <a:p>
          <a:endParaRPr lang="es-EC"/>
        </a:p>
      </dgm:t>
    </dgm:pt>
    <dgm:pt modelId="{9CBFC5B7-EBA2-4A48-9782-FEE5410304D7}" type="sibTrans" cxnId="{1748D389-B304-478F-91A3-AD32681BE5FB}">
      <dgm:prSet/>
      <dgm:spPr/>
      <dgm:t>
        <a:bodyPr/>
        <a:lstStyle/>
        <a:p>
          <a:endParaRPr lang="es-EC"/>
        </a:p>
      </dgm:t>
    </dgm:pt>
    <dgm:pt modelId="{57F57D57-2BBF-4D11-BDA1-711524F6B274}">
      <dgm:prSet phldrT="[Texto]" custT="1"/>
      <dgm:spPr/>
      <dgm:t>
        <a:bodyPr/>
        <a:lstStyle/>
        <a:p>
          <a:r>
            <a:rPr lang="es-EC" sz="1800" dirty="0" smtClean="0"/>
            <a:t>Código de Comercio</a:t>
          </a:r>
          <a:endParaRPr lang="es-EC" sz="1800" dirty="0"/>
        </a:p>
      </dgm:t>
    </dgm:pt>
    <dgm:pt modelId="{DA661B7A-ADD2-46EE-8BCB-B9F2EFDDB648}" type="parTrans" cxnId="{D8FD09F8-F03C-4FA7-AF25-BAC6F60EDC60}">
      <dgm:prSet/>
      <dgm:spPr/>
      <dgm:t>
        <a:bodyPr/>
        <a:lstStyle/>
        <a:p>
          <a:endParaRPr lang="es-EC"/>
        </a:p>
      </dgm:t>
    </dgm:pt>
    <dgm:pt modelId="{8869ED36-E988-4EED-B568-7798F3C94B6A}" type="sibTrans" cxnId="{D8FD09F8-F03C-4FA7-AF25-BAC6F60EDC60}">
      <dgm:prSet/>
      <dgm:spPr/>
      <dgm:t>
        <a:bodyPr/>
        <a:lstStyle/>
        <a:p>
          <a:endParaRPr lang="es-EC"/>
        </a:p>
      </dgm:t>
    </dgm:pt>
    <dgm:pt modelId="{1625DC51-2364-466F-9022-BC327409F788}">
      <dgm:prSet phldrT="[Texto]" custT="1"/>
      <dgm:spPr/>
      <dgm:t>
        <a:bodyPr/>
        <a:lstStyle/>
        <a:p>
          <a:r>
            <a:rPr lang="es-EC" sz="1800" dirty="0" smtClean="0"/>
            <a:t>LRTI</a:t>
          </a:r>
          <a:endParaRPr lang="es-EC" sz="1800" dirty="0"/>
        </a:p>
      </dgm:t>
    </dgm:pt>
    <dgm:pt modelId="{24ACC438-BC30-4979-9253-89A2D0DA1CAD}" type="parTrans" cxnId="{8D21CA56-0F03-4B67-94FC-39DE648F1E33}">
      <dgm:prSet/>
      <dgm:spPr/>
      <dgm:t>
        <a:bodyPr/>
        <a:lstStyle/>
        <a:p>
          <a:endParaRPr lang="es-EC"/>
        </a:p>
      </dgm:t>
    </dgm:pt>
    <dgm:pt modelId="{071F7846-883E-4C43-84AE-3AF477FA2EEA}" type="sibTrans" cxnId="{8D21CA56-0F03-4B67-94FC-39DE648F1E33}">
      <dgm:prSet/>
      <dgm:spPr/>
      <dgm:t>
        <a:bodyPr/>
        <a:lstStyle/>
        <a:p>
          <a:endParaRPr lang="es-EC"/>
        </a:p>
      </dgm:t>
    </dgm:pt>
    <dgm:pt modelId="{DA4E3D76-7F8A-4C60-80BA-256BC58D3DD9}">
      <dgm:prSet phldrT="[Texto]" custT="1"/>
      <dgm:spPr/>
      <dgm:t>
        <a:bodyPr/>
        <a:lstStyle/>
        <a:p>
          <a:r>
            <a:rPr lang="es-EC" sz="1800" dirty="0" smtClean="0"/>
            <a:t>MRL</a:t>
          </a:r>
          <a:endParaRPr lang="es-EC" sz="1800" dirty="0"/>
        </a:p>
      </dgm:t>
    </dgm:pt>
    <dgm:pt modelId="{CBB0608E-AFD0-49F2-8FE0-FA3FDC570FCB}" type="parTrans" cxnId="{E6D1120E-E4CA-4B2E-BDB4-1451D7243D36}">
      <dgm:prSet/>
      <dgm:spPr/>
      <dgm:t>
        <a:bodyPr/>
        <a:lstStyle/>
        <a:p>
          <a:endParaRPr lang="es-EC"/>
        </a:p>
      </dgm:t>
    </dgm:pt>
    <dgm:pt modelId="{BB41C6B3-7C0A-48A5-8CB9-729D478B89D9}" type="sibTrans" cxnId="{E6D1120E-E4CA-4B2E-BDB4-1451D7243D36}">
      <dgm:prSet/>
      <dgm:spPr/>
      <dgm:t>
        <a:bodyPr/>
        <a:lstStyle/>
        <a:p>
          <a:endParaRPr lang="es-EC"/>
        </a:p>
      </dgm:t>
    </dgm:pt>
    <dgm:pt modelId="{843DCFEE-B591-42FD-BDA9-A0C3EA75F407}">
      <dgm:prSet phldrT="[Texto]" custT="1"/>
      <dgm:spPr/>
      <dgm:t>
        <a:bodyPr/>
        <a:lstStyle/>
        <a:p>
          <a:r>
            <a:rPr lang="es-EC" sz="1800" dirty="0" smtClean="0"/>
            <a:t>IESS</a:t>
          </a:r>
          <a:endParaRPr lang="es-EC" sz="1800" dirty="0"/>
        </a:p>
      </dgm:t>
    </dgm:pt>
    <dgm:pt modelId="{285482B7-6D6D-4DA9-A7EA-34335037541D}" type="parTrans" cxnId="{3595EACA-35B2-4CE8-B474-7CDB8FD4E088}">
      <dgm:prSet/>
      <dgm:spPr/>
      <dgm:t>
        <a:bodyPr/>
        <a:lstStyle/>
        <a:p>
          <a:endParaRPr lang="es-EC"/>
        </a:p>
      </dgm:t>
    </dgm:pt>
    <dgm:pt modelId="{C131E8EB-5B75-428A-8C72-D3FB90A2152A}" type="sibTrans" cxnId="{3595EACA-35B2-4CE8-B474-7CDB8FD4E088}">
      <dgm:prSet/>
      <dgm:spPr/>
      <dgm:t>
        <a:bodyPr/>
        <a:lstStyle/>
        <a:p>
          <a:endParaRPr lang="es-EC"/>
        </a:p>
      </dgm:t>
    </dgm:pt>
    <dgm:pt modelId="{8E8D993E-FE78-408C-989F-9A07F48A0F40}">
      <dgm:prSet/>
      <dgm:spPr/>
      <dgm:t>
        <a:bodyPr/>
        <a:lstStyle/>
        <a:p>
          <a:pPr algn="just"/>
          <a:endParaRPr lang="es-EC" dirty="0"/>
        </a:p>
      </dgm:t>
    </dgm:pt>
    <dgm:pt modelId="{54959221-5C29-4656-B583-C65C1883AE92}" type="parTrans" cxnId="{4CAA3BC9-C45C-402C-91B4-5E9A3719B6A0}">
      <dgm:prSet/>
      <dgm:spPr/>
      <dgm:t>
        <a:bodyPr/>
        <a:lstStyle/>
        <a:p>
          <a:endParaRPr lang="es-EC"/>
        </a:p>
      </dgm:t>
    </dgm:pt>
    <dgm:pt modelId="{962C081F-ED6B-4E19-9004-D7BF51D16632}" type="sibTrans" cxnId="{4CAA3BC9-C45C-402C-91B4-5E9A3719B6A0}">
      <dgm:prSet/>
      <dgm:spPr/>
      <dgm:t>
        <a:bodyPr/>
        <a:lstStyle/>
        <a:p>
          <a:endParaRPr lang="es-EC"/>
        </a:p>
      </dgm:t>
    </dgm:pt>
    <dgm:pt modelId="{83ED243C-2641-4E37-A872-039EC44389E8}">
      <dgm:prSet/>
      <dgm:spPr/>
      <dgm:t>
        <a:bodyPr/>
        <a:lstStyle/>
        <a:p>
          <a:pPr algn="just"/>
          <a:r>
            <a:rPr lang="es-ES" dirty="0" smtClean="0"/>
            <a:t>Fortalecer la confianza y fidelidad de nuestros clientes y empleados. Logrando el crecimiento y la expansión del negocio en el mercado; mediante capacitación constante al personal humano, y brindando un servicio de calidad. </a:t>
          </a:r>
          <a:endParaRPr lang="es-EC" dirty="0"/>
        </a:p>
      </dgm:t>
    </dgm:pt>
    <dgm:pt modelId="{AB646679-A3D6-4C38-B079-60BC194D4F04}" type="parTrans" cxnId="{5867EAC9-B9B6-460E-8277-4F4C06DFB143}">
      <dgm:prSet/>
      <dgm:spPr/>
      <dgm:t>
        <a:bodyPr/>
        <a:lstStyle/>
        <a:p>
          <a:endParaRPr lang="es-EC"/>
        </a:p>
      </dgm:t>
    </dgm:pt>
    <dgm:pt modelId="{CB97F870-B082-4110-80F8-7D437E0B5261}" type="sibTrans" cxnId="{5867EAC9-B9B6-460E-8277-4F4C06DFB143}">
      <dgm:prSet/>
      <dgm:spPr/>
      <dgm:t>
        <a:bodyPr/>
        <a:lstStyle/>
        <a:p>
          <a:endParaRPr lang="es-EC"/>
        </a:p>
      </dgm:t>
    </dgm:pt>
    <dgm:pt modelId="{5EC11C65-49F8-4AA1-8095-FF7FE39E8C70}">
      <dgm:prSet/>
      <dgm:spPr/>
      <dgm:t>
        <a:bodyPr/>
        <a:lstStyle/>
        <a:p>
          <a:pPr algn="l"/>
          <a:endParaRPr lang="es-EC" dirty="0"/>
        </a:p>
      </dgm:t>
    </dgm:pt>
    <dgm:pt modelId="{C389FC4F-DB64-486F-8D0E-B30AF5B94193}" type="parTrans" cxnId="{937EB926-1292-41D7-9324-1DDC3EDABCAC}">
      <dgm:prSet/>
      <dgm:spPr/>
      <dgm:t>
        <a:bodyPr/>
        <a:lstStyle/>
        <a:p>
          <a:endParaRPr lang="es-EC"/>
        </a:p>
      </dgm:t>
    </dgm:pt>
    <dgm:pt modelId="{CC940DF6-167C-4C3B-9605-A460A4F608F0}" type="sibTrans" cxnId="{937EB926-1292-41D7-9324-1DDC3EDABCAC}">
      <dgm:prSet/>
      <dgm:spPr/>
      <dgm:t>
        <a:bodyPr/>
        <a:lstStyle/>
        <a:p>
          <a:endParaRPr lang="es-EC"/>
        </a:p>
      </dgm:t>
    </dgm:pt>
    <dgm:pt modelId="{3CC37196-1562-49B4-96ED-59B78F7D81AE}" type="pres">
      <dgm:prSet presAssocID="{D50082C5-922C-49C0-8D7C-6F7A940F7E87}" presName="diagram" presStyleCnt="0">
        <dgm:presLayoutVars>
          <dgm:dir/>
          <dgm:animLvl val="lvl"/>
          <dgm:resizeHandles val="exact"/>
        </dgm:presLayoutVars>
      </dgm:prSet>
      <dgm:spPr/>
      <dgm:t>
        <a:bodyPr/>
        <a:lstStyle/>
        <a:p>
          <a:endParaRPr lang="es-EC"/>
        </a:p>
      </dgm:t>
    </dgm:pt>
    <dgm:pt modelId="{C8A78946-4380-4166-B01F-8854E4F6A725}" type="pres">
      <dgm:prSet presAssocID="{FBFD34A7-2C33-4AE3-82B0-9CDF06B5C0D2}" presName="compNode" presStyleCnt="0"/>
      <dgm:spPr/>
    </dgm:pt>
    <dgm:pt modelId="{4726CDD2-6EC7-49EB-BB6C-19DE28B97CEE}" type="pres">
      <dgm:prSet presAssocID="{FBFD34A7-2C33-4AE3-82B0-9CDF06B5C0D2}" presName="childRect" presStyleLbl="bgAcc1" presStyleIdx="0" presStyleCnt="3">
        <dgm:presLayoutVars>
          <dgm:bulletEnabled val="1"/>
        </dgm:presLayoutVars>
      </dgm:prSet>
      <dgm:spPr/>
      <dgm:t>
        <a:bodyPr/>
        <a:lstStyle/>
        <a:p>
          <a:endParaRPr lang="es-EC"/>
        </a:p>
      </dgm:t>
    </dgm:pt>
    <dgm:pt modelId="{B681FF24-C559-4902-AFC1-4DA56F355306}" type="pres">
      <dgm:prSet presAssocID="{FBFD34A7-2C33-4AE3-82B0-9CDF06B5C0D2}" presName="parentText" presStyleLbl="node1" presStyleIdx="0" presStyleCnt="0">
        <dgm:presLayoutVars>
          <dgm:chMax val="0"/>
          <dgm:bulletEnabled val="1"/>
        </dgm:presLayoutVars>
      </dgm:prSet>
      <dgm:spPr/>
      <dgm:t>
        <a:bodyPr/>
        <a:lstStyle/>
        <a:p>
          <a:endParaRPr lang="es-EC"/>
        </a:p>
      </dgm:t>
    </dgm:pt>
    <dgm:pt modelId="{935C2537-855F-4411-9A28-F391A98DEB9D}" type="pres">
      <dgm:prSet presAssocID="{FBFD34A7-2C33-4AE3-82B0-9CDF06B5C0D2}" presName="parentRect" presStyleLbl="alignNode1" presStyleIdx="0" presStyleCnt="3"/>
      <dgm:spPr/>
      <dgm:t>
        <a:bodyPr/>
        <a:lstStyle/>
        <a:p>
          <a:endParaRPr lang="es-EC"/>
        </a:p>
      </dgm:t>
    </dgm:pt>
    <dgm:pt modelId="{7B960CF2-5D73-41F9-957D-94EEF3DD6EA4}" type="pres">
      <dgm:prSet presAssocID="{FBFD34A7-2C33-4AE3-82B0-9CDF06B5C0D2}" presName="adorn" presStyleLbl="fgAccFollowNode1" presStyleIdx="0" presStyleCnt="3"/>
      <dgm:spPr>
        <a:blipFill rotWithShape="0">
          <a:blip xmlns:r="http://schemas.openxmlformats.org/officeDocument/2006/relationships" r:embed="rId1"/>
          <a:stretch>
            <a:fillRect/>
          </a:stretch>
        </a:blipFill>
      </dgm:spPr>
    </dgm:pt>
    <dgm:pt modelId="{AE0555B8-064C-4573-9AB8-5D608B810771}" type="pres">
      <dgm:prSet presAssocID="{EB06C812-4C6F-4436-964C-9F05955D273D}" presName="sibTrans" presStyleLbl="sibTrans2D1" presStyleIdx="0" presStyleCnt="0"/>
      <dgm:spPr/>
      <dgm:t>
        <a:bodyPr/>
        <a:lstStyle/>
        <a:p>
          <a:endParaRPr lang="es-EC"/>
        </a:p>
      </dgm:t>
    </dgm:pt>
    <dgm:pt modelId="{961AADD0-1899-459E-8151-35FD8A8C7631}" type="pres">
      <dgm:prSet presAssocID="{FCDF206C-E742-4F21-99D7-150D561399A6}" presName="compNode" presStyleCnt="0"/>
      <dgm:spPr/>
    </dgm:pt>
    <dgm:pt modelId="{8C68E6FF-B820-4D78-9431-B055F2016E8F}" type="pres">
      <dgm:prSet presAssocID="{FCDF206C-E742-4F21-99D7-150D561399A6}" presName="childRect" presStyleLbl="bgAcc1" presStyleIdx="1" presStyleCnt="3">
        <dgm:presLayoutVars>
          <dgm:bulletEnabled val="1"/>
        </dgm:presLayoutVars>
      </dgm:prSet>
      <dgm:spPr/>
      <dgm:t>
        <a:bodyPr/>
        <a:lstStyle/>
        <a:p>
          <a:endParaRPr lang="es-EC"/>
        </a:p>
      </dgm:t>
    </dgm:pt>
    <dgm:pt modelId="{B392CCA2-B2E4-4CE0-BDC0-D727C8A3641F}" type="pres">
      <dgm:prSet presAssocID="{FCDF206C-E742-4F21-99D7-150D561399A6}" presName="parentText" presStyleLbl="node1" presStyleIdx="0" presStyleCnt="0">
        <dgm:presLayoutVars>
          <dgm:chMax val="0"/>
          <dgm:bulletEnabled val="1"/>
        </dgm:presLayoutVars>
      </dgm:prSet>
      <dgm:spPr/>
      <dgm:t>
        <a:bodyPr/>
        <a:lstStyle/>
        <a:p>
          <a:endParaRPr lang="es-EC"/>
        </a:p>
      </dgm:t>
    </dgm:pt>
    <dgm:pt modelId="{FFFE4EDA-AE21-47B3-BF1C-2D62BAB8EA70}" type="pres">
      <dgm:prSet presAssocID="{FCDF206C-E742-4F21-99D7-150D561399A6}" presName="parentRect" presStyleLbl="alignNode1" presStyleIdx="1" presStyleCnt="3"/>
      <dgm:spPr/>
      <dgm:t>
        <a:bodyPr/>
        <a:lstStyle/>
        <a:p>
          <a:endParaRPr lang="es-EC"/>
        </a:p>
      </dgm:t>
    </dgm:pt>
    <dgm:pt modelId="{F46E1B39-C22C-4685-A86D-83A2EE8DBC4C}" type="pres">
      <dgm:prSet presAssocID="{FCDF206C-E742-4F21-99D7-150D561399A6}" presName="adorn" presStyleLbl="fgAccFollowNode1" presStyleIdx="1" presStyleCnt="3"/>
      <dgm:spPr>
        <a:blipFill rotWithShape="0">
          <a:blip xmlns:r="http://schemas.openxmlformats.org/officeDocument/2006/relationships" r:embed="rId2"/>
          <a:stretch>
            <a:fillRect/>
          </a:stretch>
        </a:blipFill>
      </dgm:spPr>
    </dgm:pt>
    <dgm:pt modelId="{A02B3B2C-5E08-4318-AE8D-C7F1A78DB563}" type="pres">
      <dgm:prSet presAssocID="{AC250752-B89C-4219-84E0-817363DCAB5F}" presName="sibTrans" presStyleLbl="sibTrans2D1" presStyleIdx="0" presStyleCnt="0"/>
      <dgm:spPr/>
      <dgm:t>
        <a:bodyPr/>
        <a:lstStyle/>
        <a:p>
          <a:endParaRPr lang="es-EC"/>
        </a:p>
      </dgm:t>
    </dgm:pt>
    <dgm:pt modelId="{BC998933-8AA6-4749-963C-96B77CB47C25}" type="pres">
      <dgm:prSet presAssocID="{2628FB6A-324B-4246-8BF1-2C9E3389DB55}" presName="compNode" presStyleCnt="0"/>
      <dgm:spPr/>
    </dgm:pt>
    <dgm:pt modelId="{DFFFFF3C-932A-42BA-95BA-1E80E6EB86E1}" type="pres">
      <dgm:prSet presAssocID="{2628FB6A-324B-4246-8BF1-2C9E3389DB55}" presName="childRect" presStyleLbl="bgAcc1" presStyleIdx="2" presStyleCnt="3">
        <dgm:presLayoutVars>
          <dgm:bulletEnabled val="1"/>
        </dgm:presLayoutVars>
      </dgm:prSet>
      <dgm:spPr/>
      <dgm:t>
        <a:bodyPr/>
        <a:lstStyle/>
        <a:p>
          <a:endParaRPr lang="es-EC"/>
        </a:p>
      </dgm:t>
    </dgm:pt>
    <dgm:pt modelId="{F90D80AF-B559-4D96-B9DA-46224204D28A}" type="pres">
      <dgm:prSet presAssocID="{2628FB6A-324B-4246-8BF1-2C9E3389DB55}" presName="parentText" presStyleLbl="node1" presStyleIdx="0" presStyleCnt="0">
        <dgm:presLayoutVars>
          <dgm:chMax val="0"/>
          <dgm:bulletEnabled val="1"/>
        </dgm:presLayoutVars>
      </dgm:prSet>
      <dgm:spPr/>
      <dgm:t>
        <a:bodyPr/>
        <a:lstStyle/>
        <a:p>
          <a:endParaRPr lang="es-EC"/>
        </a:p>
      </dgm:t>
    </dgm:pt>
    <dgm:pt modelId="{594D12B4-F1E2-4885-B983-659E8C6CE5B0}" type="pres">
      <dgm:prSet presAssocID="{2628FB6A-324B-4246-8BF1-2C9E3389DB55}" presName="parentRect" presStyleLbl="alignNode1" presStyleIdx="2" presStyleCnt="3"/>
      <dgm:spPr/>
      <dgm:t>
        <a:bodyPr/>
        <a:lstStyle/>
        <a:p>
          <a:endParaRPr lang="es-EC"/>
        </a:p>
      </dgm:t>
    </dgm:pt>
    <dgm:pt modelId="{13697A44-9A54-41F0-9BDD-F9F53B75F3E2}" type="pres">
      <dgm:prSet presAssocID="{2628FB6A-324B-4246-8BF1-2C9E3389DB55}" presName="adorn" presStyleLbl="fgAccFollowNode1" presStyleIdx="2" presStyleCnt="3"/>
      <dgm:spPr>
        <a:blipFill rotWithShape="0">
          <a:blip xmlns:r="http://schemas.openxmlformats.org/officeDocument/2006/relationships" r:embed="rId3"/>
          <a:stretch>
            <a:fillRect/>
          </a:stretch>
        </a:blipFill>
      </dgm:spPr>
    </dgm:pt>
  </dgm:ptLst>
  <dgm:cxnLst>
    <dgm:cxn modelId="{10DAF559-E26C-4A1E-8D08-E31F1D3C192C}" type="presOf" srcId="{843DCFEE-B591-42FD-BDA9-A0C3EA75F407}" destId="{8C68E6FF-B820-4D78-9431-B055F2016E8F}" srcOrd="0" destOrd="4" presId="urn:microsoft.com/office/officeart/2005/8/layout/bList2"/>
    <dgm:cxn modelId="{4CAA3BC9-C45C-402C-91B4-5E9A3719B6A0}" srcId="{2628FB6A-324B-4246-8BF1-2C9E3389DB55}" destId="{8E8D993E-FE78-408C-989F-9A07F48A0F40}" srcOrd="1" destOrd="0" parTransId="{54959221-5C29-4656-B583-C65C1883AE92}" sibTransId="{962C081F-ED6B-4E19-9004-D7BF51D16632}"/>
    <dgm:cxn modelId="{74509079-73BF-4D53-84EE-73180D2E1B80}" type="presOf" srcId="{C6123DC3-8736-4946-AD5F-177EA5205E4A}" destId="{4726CDD2-6EC7-49EB-BB6C-19DE28B97CEE}" srcOrd="0" destOrd="2" presId="urn:microsoft.com/office/officeart/2005/8/layout/bList2"/>
    <dgm:cxn modelId="{B7F61475-99BF-4D36-8FC2-2F0CA85D1C2B}" type="presOf" srcId="{DA4E3D76-7F8A-4C60-80BA-256BC58D3DD9}" destId="{8C68E6FF-B820-4D78-9431-B055F2016E8F}" srcOrd="0" destOrd="3" presId="urn:microsoft.com/office/officeart/2005/8/layout/bList2"/>
    <dgm:cxn modelId="{3B5D0EA9-CC99-448F-B369-8340E85FEF22}" type="presOf" srcId="{FCDF206C-E742-4F21-99D7-150D561399A6}" destId="{FFFE4EDA-AE21-47B3-BF1C-2D62BAB8EA70}" srcOrd="1" destOrd="0" presId="urn:microsoft.com/office/officeart/2005/8/layout/bList2"/>
    <dgm:cxn modelId="{247D7351-890B-4DD7-82BA-55BBF57E01B2}" type="presOf" srcId="{697160F9-213E-4D3F-B319-0B1574B97447}" destId="{4726CDD2-6EC7-49EB-BB6C-19DE28B97CEE}" srcOrd="0" destOrd="4" presId="urn:microsoft.com/office/officeart/2005/8/layout/bList2"/>
    <dgm:cxn modelId="{C32444C9-7FEB-4069-97D8-A1A547847DFB}" srcId="{D50082C5-922C-49C0-8D7C-6F7A940F7E87}" destId="{2628FB6A-324B-4246-8BF1-2C9E3389DB55}" srcOrd="2" destOrd="0" parTransId="{84505FEE-0E3F-402C-BF68-723813A79A57}" sibTransId="{50EAC851-63A4-4CFB-A7F9-A494CA277CA0}"/>
    <dgm:cxn modelId="{5ADFC06F-7586-4E54-95BD-722C0A342F1F}" type="presOf" srcId="{F24DCDEB-3478-4C7F-A418-F13B93E28AF8}" destId="{4726CDD2-6EC7-49EB-BB6C-19DE28B97CEE}" srcOrd="0" destOrd="5" presId="urn:microsoft.com/office/officeart/2005/8/layout/bList2"/>
    <dgm:cxn modelId="{5867EAC9-B9B6-460E-8277-4F4C06DFB143}" srcId="{2628FB6A-324B-4246-8BF1-2C9E3389DB55}" destId="{83ED243C-2641-4E37-A872-039EC44389E8}" srcOrd="2" destOrd="0" parTransId="{AB646679-A3D6-4C38-B079-60BC194D4F04}" sibTransId="{CB97F870-B082-4110-80F8-7D437E0B5261}"/>
    <dgm:cxn modelId="{89EFBA26-1ADB-44E5-A043-570F445AB803}" srcId="{FBFD34A7-2C33-4AE3-82B0-9CDF06B5C0D2}" destId="{0360AA92-AC30-45E0-B7F6-205F93B8B151}" srcOrd="1" destOrd="0" parTransId="{D68893B8-BE1D-4CCE-9C9C-9A24B3C94985}" sibTransId="{1947CFD4-E800-4C60-BEC3-F61B0B08ADFC}"/>
    <dgm:cxn modelId="{8D21CA56-0F03-4B67-94FC-39DE648F1E33}" srcId="{FCDF206C-E742-4F21-99D7-150D561399A6}" destId="{1625DC51-2364-466F-9022-BC327409F788}" srcOrd="2" destOrd="0" parTransId="{24ACC438-BC30-4979-9253-89A2D0DA1CAD}" sibTransId="{071F7846-883E-4C43-84AE-3AF477FA2EEA}"/>
    <dgm:cxn modelId="{C27D2B46-3BF3-4B32-8F22-C91A9C77C069}" srcId="{2628FB6A-324B-4246-8BF1-2C9E3389DB55}" destId="{CAFFA329-4C60-4784-952F-13E3D52BF856}" srcOrd="0" destOrd="0" parTransId="{2B86030C-8E42-4929-990D-9E5E17DAA2CC}" sibTransId="{6BE92BEF-3FE2-484F-82AA-A1733548551B}"/>
    <dgm:cxn modelId="{3595EACA-35B2-4CE8-B474-7CDB8FD4E088}" srcId="{FCDF206C-E742-4F21-99D7-150D561399A6}" destId="{843DCFEE-B591-42FD-BDA9-A0C3EA75F407}" srcOrd="4" destOrd="0" parTransId="{285482B7-6D6D-4DA9-A7EA-34335037541D}" sibTransId="{C131E8EB-5B75-428A-8C72-D3FB90A2152A}"/>
    <dgm:cxn modelId="{97C36134-DE93-403F-B215-7C1EF73C248A}" type="presOf" srcId="{83ED243C-2641-4E37-A872-039EC44389E8}" destId="{DFFFFF3C-932A-42BA-95BA-1E80E6EB86E1}" srcOrd="0" destOrd="2" presId="urn:microsoft.com/office/officeart/2005/8/layout/bList2"/>
    <dgm:cxn modelId="{0E272209-65FC-4D67-9893-CBF1C36FCDD6}" type="presOf" srcId="{D50082C5-922C-49C0-8D7C-6F7A940F7E87}" destId="{3CC37196-1562-49B4-96ED-59B78F7D81AE}" srcOrd="0" destOrd="0" presId="urn:microsoft.com/office/officeart/2005/8/layout/bList2"/>
    <dgm:cxn modelId="{94D91EFA-47EC-4188-9D65-B3F4D381D5E8}" type="presOf" srcId="{DAE1C7D7-B22F-4668-9359-6C2362863B9A}" destId="{4726CDD2-6EC7-49EB-BB6C-19DE28B97CEE}" srcOrd="0" destOrd="3" presId="urn:microsoft.com/office/officeart/2005/8/layout/bList2"/>
    <dgm:cxn modelId="{FABA7ADE-188C-4624-9A8C-B08FF7A41387}" type="presOf" srcId="{0360AA92-AC30-45E0-B7F6-205F93B8B151}" destId="{4726CDD2-6EC7-49EB-BB6C-19DE28B97CEE}" srcOrd="0" destOrd="1" presId="urn:microsoft.com/office/officeart/2005/8/layout/bList2"/>
    <dgm:cxn modelId="{751CC1DF-E6B9-40B1-A897-E6FE8211CA8B}" type="presOf" srcId="{4D9E0B02-B3C6-4D42-831C-09AF4D24060E}" destId="{4726CDD2-6EC7-49EB-BB6C-19DE28B97CEE}" srcOrd="0" destOrd="0" presId="urn:microsoft.com/office/officeart/2005/8/layout/bList2"/>
    <dgm:cxn modelId="{CE22F179-2577-4323-9D1A-CB0478105BF5}" srcId="{FBFD34A7-2C33-4AE3-82B0-9CDF06B5C0D2}" destId="{C6123DC3-8736-4946-AD5F-177EA5205E4A}" srcOrd="2" destOrd="0" parTransId="{76A9270B-3E0C-4851-9444-B253F8244FB5}" sibTransId="{B8ED2250-08C8-4A1D-8BE0-7653B7AFBBCA}"/>
    <dgm:cxn modelId="{4C267D8C-286C-4E2E-B1A7-7708D08580F0}" srcId="{FBFD34A7-2C33-4AE3-82B0-9CDF06B5C0D2}" destId="{DAE1C7D7-B22F-4668-9359-6C2362863B9A}" srcOrd="3" destOrd="0" parTransId="{CD607391-8366-4EC9-A42F-3D91586B878C}" sibTransId="{C8E4C887-DC0B-4529-92D4-E18F8D6E5838}"/>
    <dgm:cxn modelId="{6A2567E1-E938-4D53-9B10-56C585266097}" srcId="{D50082C5-922C-49C0-8D7C-6F7A940F7E87}" destId="{FBFD34A7-2C33-4AE3-82B0-9CDF06B5C0D2}" srcOrd="0" destOrd="0" parTransId="{C228B135-6A45-4A74-847F-8FC6E74C8964}" sibTransId="{EB06C812-4C6F-4436-964C-9F05955D273D}"/>
    <dgm:cxn modelId="{0E9804FE-985C-4339-A2B3-9FC222472990}" type="presOf" srcId="{8E8D993E-FE78-408C-989F-9A07F48A0F40}" destId="{DFFFFF3C-932A-42BA-95BA-1E80E6EB86E1}" srcOrd="0" destOrd="1" presId="urn:microsoft.com/office/officeart/2005/8/layout/bList2"/>
    <dgm:cxn modelId="{0C079BCA-A801-4281-BFB0-C0A3E79259E3}" srcId="{D50082C5-922C-49C0-8D7C-6F7A940F7E87}" destId="{FCDF206C-E742-4F21-99D7-150D561399A6}" srcOrd="1" destOrd="0" parTransId="{58D2CA76-29E8-4D0D-9ED8-193D0DBF0F3C}" sibTransId="{AC250752-B89C-4219-84E0-817363DCAB5F}"/>
    <dgm:cxn modelId="{26CC237E-35F3-40BB-B7D1-43B98B8ABBD5}" type="presOf" srcId="{2FBB7FFB-3772-4B54-A850-01E00F2863A9}" destId="{8C68E6FF-B820-4D78-9431-B055F2016E8F}" srcOrd="0" destOrd="0" presId="urn:microsoft.com/office/officeart/2005/8/layout/bList2"/>
    <dgm:cxn modelId="{1748D389-B304-478F-91A3-AD32681BE5FB}" srcId="{FBFD34A7-2C33-4AE3-82B0-9CDF06B5C0D2}" destId="{F24DCDEB-3478-4C7F-A418-F13B93E28AF8}" srcOrd="5" destOrd="0" parTransId="{23F95D64-37FD-467E-A7FC-162C248465D1}" sibTransId="{9CBFC5B7-EBA2-4A48-9782-FEE5410304D7}"/>
    <dgm:cxn modelId="{BF640CFD-59E8-4A91-9D6F-C76BC91A35BC}" type="presOf" srcId="{FBFD34A7-2C33-4AE3-82B0-9CDF06B5C0D2}" destId="{935C2537-855F-4411-9A28-F391A98DEB9D}" srcOrd="1" destOrd="0" presId="urn:microsoft.com/office/officeart/2005/8/layout/bList2"/>
    <dgm:cxn modelId="{4EA1C204-AE45-4C51-A90F-30FFD870033B}" srcId="{FBFD34A7-2C33-4AE3-82B0-9CDF06B5C0D2}" destId="{4D9E0B02-B3C6-4D42-831C-09AF4D24060E}" srcOrd="0" destOrd="0" parTransId="{DAC54E4C-5B16-4448-AB8E-B499EC0AA49F}" sibTransId="{D4F04471-4BCC-4FF8-A82B-488D5F2996E0}"/>
    <dgm:cxn modelId="{D8FD09F8-F03C-4FA7-AF25-BAC6F60EDC60}" srcId="{FCDF206C-E742-4F21-99D7-150D561399A6}" destId="{57F57D57-2BBF-4D11-BDA1-711524F6B274}" srcOrd="1" destOrd="0" parTransId="{DA661B7A-ADD2-46EE-8BCB-B9F2EFDDB648}" sibTransId="{8869ED36-E988-4EED-B568-7798F3C94B6A}"/>
    <dgm:cxn modelId="{45782C4B-8D57-46E4-B37B-BB29BD0349B7}" type="presOf" srcId="{2628FB6A-324B-4246-8BF1-2C9E3389DB55}" destId="{594D12B4-F1E2-4885-B983-659E8C6CE5B0}" srcOrd="1" destOrd="0" presId="urn:microsoft.com/office/officeart/2005/8/layout/bList2"/>
    <dgm:cxn modelId="{228318FA-7397-4057-9811-841EE67836AB}" type="presOf" srcId="{5EC11C65-49F8-4AA1-8095-FF7FE39E8C70}" destId="{DFFFFF3C-932A-42BA-95BA-1E80E6EB86E1}" srcOrd="0" destOrd="3" presId="urn:microsoft.com/office/officeart/2005/8/layout/bList2"/>
    <dgm:cxn modelId="{E6D1120E-E4CA-4B2E-BDB4-1451D7243D36}" srcId="{FCDF206C-E742-4F21-99D7-150D561399A6}" destId="{DA4E3D76-7F8A-4C60-80BA-256BC58D3DD9}" srcOrd="3" destOrd="0" parTransId="{CBB0608E-AFD0-49F2-8FE0-FA3FDC570FCB}" sibTransId="{BB41C6B3-7C0A-48A5-8CB9-729D478B89D9}"/>
    <dgm:cxn modelId="{030AF2BB-21F0-457F-9019-FAE0B1D8C22A}" type="presOf" srcId="{2628FB6A-324B-4246-8BF1-2C9E3389DB55}" destId="{F90D80AF-B559-4D96-B9DA-46224204D28A}" srcOrd="0" destOrd="0" presId="urn:microsoft.com/office/officeart/2005/8/layout/bList2"/>
    <dgm:cxn modelId="{937EB926-1292-41D7-9324-1DDC3EDABCAC}" srcId="{2628FB6A-324B-4246-8BF1-2C9E3389DB55}" destId="{5EC11C65-49F8-4AA1-8095-FF7FE39E8C70}" srcOrd="3" destOrd="0" parTransId="{C389FC4F-DB64-486F-8D0E-B30AF5B94193}" sibTransId="{CC940DF6-167C-4C3B-9605-A460A4F608F0}"/>
    <dgm:cxn modelId="{221DCC35-E926-43D9-ADFB-6F8F1A2E5A15}" srcId="{FBFD34A7-2C33-4AE3-82B0-9CDF06B5C0D2}" destId="{697160F9-213E-4D3F-B319-0B1574B97447}" srcOrd="4" destOrd="0" parTransId="{897B6D42-8C55-45F6-874D-6A5E80B3A017}" sibTransId="{275882B9-1978-49B9-BACE-8D6A6CB414C5}"/>
    <dgm:cxn modelId="{1BFB1DC2-3502-4261-9A4A-78E515A18A7B}" type="presOf" srcId="{57F57D57-2BBF-4D11-BDA1-711524F6B274}" destId="{8C68E6FF-B820-4D78-9431-B055F2016E8F}" srcOrd="0" destOrd="1" presId="urn:microsoft.com/office/officeart/2005/8/layout/bList2"/>
    <dgm:cxn modelId="{3EBAF1C5-DD58-440E-81F2-A61854E01DA1}" type="presOf" srcId="{1625DC51-2364-466F-9022-BC327409F788}" destId="{8C68E6FF-B820-4D78-9431-B055F2016E8F}" srcOrd="0" destOrd="2" presId="urn:microsoft.com/office/officeart/2005/8/layout/bList2"/>
    <dgm:cxn modelId="{F6F4AAEF-5C61-4E62-BAB6-5356504D7249}" srcId="{FCDF206C-E742-4F21-99D7-150D561399A6}" destId="{2FBB7FFB-3772-4B54-A850-01E00F2863A9}" srcOrd="0" destOrd="0" parTransId="{6F99B874-B9D3-488A-AE4F-7DC63D6F5014}" sibTransId="{6A2B2E29-68C5-4F01-8E24-D58F0E1DC7AC}"/>
    <dgm:cxn modelId="{A44193B4-0775-4155-BD56-A04D3BA02447}" type="presOf" srcId="{EB06C812-4C6F-4436-964C-9F05955D273D}" destId="{AE0555B8-064C-4573-9AB8-5D608B810771}" srcOrd="0" destOrd="0" presId="urn:microsoft.com/office/officeart/2005/8/layout/bList2"/>
    <dgm:cxn modelId="{49FE97C4-9DC2-456F-B472-4B216C98FFAE}" type="presOf" srcId="{AC250752-B89C-4219-84E0-817363DCAB5F}" destId="{A02B3B2C-5E08-4318-AE8D-C7F1A78DB563}" srcOrd="0" destOrd="0" presId="urn:microsoft.com/office/officeart/2005/8/layout/bList2"/>
    <dgm:cxn modelId="{58FEC4F8-AE88-4469-B12C-B48A02F81524}" type="presOf" srcId="{FCDF206C-E742-4F21-99D7-150D561399A6}" destId="{B392CCA2-B2E4-4CE0-BDC0-D727C8A3641F}" srcOrd="0" destOrd="0" presId="urn:microsoft.com/office/officeart/2005/8/layout/bList2"/>
    <dgm:cxn modelId="{B3C9F362-E109-48F8-827A-38C5EB8E6DCB}" type="presOf" srcId="{CAFFA329-4C60-4784-952F-13E3D52BF856}" destId="{DFFFFF3C-932A-42BA-95BA-1E80E6EB86E1}" srcOrd="0" destOrd="0" presId="urn:microsoft.com/office/officeart/2005/8/layout/bList2"/>
    <dgm:cxn modelId="{B5B280CB-6109-4DCF-B8D9-46F9B432279A}" type="presOf" srcId="{FBFD34A7-2C33-4AE3-82B0-9CDF06B5C0D2}" destId="{B681FF24-C559-4902-AFC1-4DA56F355306}" srcOrd="0" destOrd="0" presId="urn:microsoft.com/office/officeart/2005/8/layout/bList2"/>
    <dgm:cxn modelId="{516FD43E-2783-49A4-87F4-B5C40E655511}" type="presParOf" srcId="{3CC37196-1562-49B4-96ED-59B78F7D81AE}" destId="{C8A78946-4380-4166-B01F-8854E4F6A725}" srcOrd="0" destOrd="0" presId="urn:microsoft.com/office/officeart/2005/8/layout/bList2"/>
    <dgm:cxn modelId="{CF00B4FA-863A-41E7-AB77-1C340B670A22}" type="presParOf" srcId="{C8A78946-4380-4166-B01F-8854E4F6A725}" destId="{4726CDD2-6EC7-49EB-BB6C-19DE28B97CEE}" srcOrd="0" destOrd="0" presId="urn:microsoft.com/office/officeart/2005/8/layout/bList2"/>
    <dgm:cxn modelId="{60C75810-00E0-4438-ABC0-2AC3ED874682}" type="presParOf" srcId="{C8A78946-4380-4166-B01F-8854E4F6A725}" destId="{B681FF24-C559-4902-AFC1-4DA56F355306}" srcOrd="1" destOrd="0" presId="urn:microsoft.com/office/officeart/2005/8/layout/bList2"/>
    <dgm:cxn modelId="{B6996DE8-A228-4C0A-98C1-4F632D11F42D}" type="presParOf" srcId="{C8A78946-4380-4166-B01F-8854E4F6A725}" destId="{935C2537-855F-4411-9A28-F391A98DEB9D}" srcOrd="2" destOrd="0" presId="urn:microsoft.com/office/officeart/2005/8/layout/bList2"/>
    <dgm:cxn modelId="{E7259B99-0B23-4AE6-8B77-D18448F43941}" type="presParOf" srcId="{C8A78946-4380-4166-B01F-8854E4F6A725}" destId="{7B960CF2-5D73-41F9-957D-94EEF3DD6EA4}" srcOrd="3" destOrd="0" presId="urn:microsoft.com/office/officeart/2005/8/layout/bList2"/>
    <dgm:cxn modelId="{119D3893-1535-45F1-8830-6203FCF5E202}" type="presParOf" srcId="{3CC37196-1562-49B4-96ED-59B78F7D81AE}" destId="{AE0555B8-064C-4573-9AB8-5D608B810771}" srcOrd="1" destOrd="0" presId="urn:microsoft.com/office/officeart/2005/8/layout/bList2"/>
    <dgm:cxn modelId="{CE0FA483-EA13-4730-8A9A-B2D42E8B0935}" type="presParOf" srcId="{3CC37196-1562-49B4-96ED-59B78F7D81AE}" destId="{961AADD0-1899-459E-8151-35FD8A8C7631}" srcOrd="2" destOrd="0" presId="urn:microsoft.com/office/officeart/2005/8/layout/bList2"/>
    <dgm:cxn modelId="{25F6F860-A0BD-4063-B314-0DC053F2DCDD}" type="presParOf" srcId="{961AADD0-1899-459E-8151-35FD8A8C7631}" destId="{8C68E6FF-B820-4D78-9431-B055F2016E8F}" srcOrd="0" destOrd="0" presId="urn:microsoft.com/office/officeart/2005/8/layout/bList2"/>
    <dgm:cxn modelId="{7711D24F-7DEF-4D3C-AB5F-90C6A96F58FF}" type="presParOf" srcId="{961AADD0-1899-459E-8151-35FD8A8C7631}" destId="{B392CCA2-B2E4-4CE0-BDC0-D727C8A3641F}" srcOrd="1" destOrd="0" presId="urn:microsoft.com/office/officeart/2005/8/layout/bList2"/>
    <dgm:cxn modelId="{51EB3CE7-ABFB-47B3-83C4-8701B99DAC72}" type="presParOf" srcId="{961AADD0-1899-459E-8151-35FD8A8C7631}" destId="{FFFE4EDA-AE21-47B3-BF1C-2D62BAB8EA70}" srcOrd="2" destOrd="0" presId="urn:microsoft.com/office/officeart/2005/8/layout/bList2"/>
    <dgm:cxn modelId="{63B5696C-BB88-4897-A11D-A9D93E2C31F3}" type="presParOf" srcId="{961AADD0-1899-459E-8151-35FD8A8C7631}" destId="{F46E1B39-C22C-4685-A86D-83A2EE8DBC4C}" srcOrd="3" destOrd="0" presId="urn:microsoft.com/office/officeart/2005/8/layout/bList2"/>
    <dgm:cxn modelId="{CEAC5484-BB79-48E0-8B20-ED735AF84B7B}" type="presParOf" srcId="{3CC37196-1562-49B4-96ED-59B78F7D81AE}" destId="{A02B3B2C-5E08-4318-AE8D-C7F1A78DB563}" srcOrd="3" destOrd="0" presId="urn:microsoft.com/office/officeart/2005/8/layout/bList2"/>
    <dgm:cxn modelId="{5B8126DD-821D-4063-B10E-ABA29EBF665F}" type="presParOf" srcId="{3CC37196-1562-49B4-96ED-59B78F7D81AE}" destId="{BC998933-8AA6-4749-963C-96B77CB47C25}" srcOrd="4" destOrd="0" presId="urn:microsoft.com/office/officeart/2005/8/layout/bList2"/>
    <dgm:cxn modelId="{F1D0F978-CE27-4BA9-ADF1-C118B9769A20}" type="presParOf" srcId="{BC998933-8AA6-4749-963C-96B77CB47C25}" destId="{DFFFFF3C-932A-42BA-95BA-1E80E6EB86E1}" srcOrd="0" destOrd="0" presId="urn:microsoft.com/office/officeart/2005/8/layout/bList2"/>
    <dgm:cxn modelId="{2AEB81B9-3DFC-40D0-BFEE-D808BF6BB53F}" type="presParOf" srcId="{BC998933-8AA6-4749-963C-96B77CB47C25}" destId="{F90D80AF-B559-4D96-B9DA-46224204D28A}" srcOrd="1" destOrd="0" presId="urn:microsoft.com/office/officeart/2005/8/layout/bList2"/>
    <dgm:cxn modelId="{E2503B03-EDBE-464C-BCF1-3FDBAFC06DF5}" type="presParOf" srcId="{BC998933-8AA6-4749-963C-96B77CB47C25}" destId="{594D12B4-F1E2-4885-B983-659E8C6CE5B0}" srcOrd="2" destOrd="0" presId="urn:microsoft.com/office/officeart/2005/8/layout/bList2"/>
    <dgm:cxn modelId="{6D49946A-DEB7-450C-B512-B2721E876E64}" type="presParOf" srcId="{BC998933-8AA6-4749-963C-96B77CB47C25}" destId="{13697A44-9A54-41F0-9BDD-F9F53B75F3E2}"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5B2CE84-57D3-4DD3-A970-C41C6D174870}" type="doc">
      <dgm:prSet loTypeId="urn:microsoft.com/office/officeart/2005/8/layout/lProcess3" loCatId="process" qsTypeId="urn:microsoft.com/office/officeart/2005/8/quickstyle/simple2" qsCatId="simple" csTypeId="urn:microsoft.com/office/officeart/2005/8/colors/accent2_1" csCatId="accent2" phldr="1"/>
      <dgm:spPr/>
      <dgm:t>
        <a:bodyPr/>
        <a:lstStyle/>
        <a:p>
          <a:endParaRPr lang="es-EC"/>
        </a:p>
      </dgm:t>
    </dgm:pt>
    <dgm:pt modelId="{D70B2F3B-9F6D-4146-A37A-E2CB23F366F0}">
      <dgm:prSet phldrT="[Texto]" custT="1"/>
      <dgm:spPr>
        <a:ln>
          <a:solidFill>
            <a:srgbClr val="FF0000"/>
          </a:solidFill>
        </a:ln>
      </dgm:spPr>
      <dgm:t>
        <a:bodyPr/>
        <a:lstStyle/>
        <a:p>
          <a:pPr algn="just"/>
          <a:r>
            <a:rPr lang="es-EC" sz="1800" b="1" dirty="0" smtClean="0"/>
            <a:t>AUDITORÍA DE GESTIÓN APLICADA AL ÁREA ADMINISTRATIVA DE LA EMPRESA MEGACAVEDI CIA. LTDA. </a:t>
          </a:r>
          <a:endParaRPr lang="es-EC" sz="1800" b="1" dirty="0"/>
        </a:p>
      </dgm:t>
    </dgm:pt>
    <dgm:pt modelId="{55E7A475-7E4A-4725-B586-C12266B7B628}" type="sibTrans" cxnId="{267F7C31-2295-4CCC-A735-B4D8EECC442E}">
      <dgm:prSet/>
      <dgm:spPr/>
      <dgm:t>
        <a:bodyPr/>
        <a:lstStyle/>
        <a:p>
          <a:pPr algn="just"/>
          <a:endParaRPr lang="es-EC" sz="1800" b="1"/>
        </a:p>
      </dgm:t>
    </dgm:pt>
    <dgm:pt modelId="{2B9037F1-1BFD-4D94-824C-57960914590E}" type="parTrans" cxnId="{267F7C31-2295-4CCC-A735-B4D8EECC442E}">
      <dgm:prSet/>
      <dgm:spPr/>
      <dgm:t>
        <a:bodyPr/>
        <a:lstStyle/>
        <a:p>
          <a:pPr algn="just"/>
          <a:endParaRPr lang="es-EC" sz="1800" b="1"/>
        </a:p>
      </dgm:t>
    </dgm:pt>
    <dgm:pt modelId="{37089B9A-11EA-4732-A6E4-D2B61915F15E}" type="pres">
      <dgm:prSet presAssocID="{E5B2CE84-57D3-4DD3-A970-C41C6D174870}" presName="Name0" presStyleCnt="0">
        <dgm:presLayoutVars>
          <dgm:chPref val="3"/>
          <dgm:dir/>
          <dgm:animLvl val="lvl"/>
          <dgm:resizeHandles/>
        </dgm:presLayoutVars>
      </dgm:prSet>
      <dgm:spPr/>
      <dgm:t>
        <a:bodyPr/>
        <a:lstStyle/>
        <a:p>
          <a:endParaRPr lang="es-EC"/>
        </a:p>
      </dgm:t>
    </dgm:pt>
    <dgm:pt modelId="{CA4E72B0-8EA8-41F4-8297-B65B0DA4C606}" type="pres">
      <dgm:prSet presAssocID="{D70B2F3B-9F6D-4146-A37A-E2CB23F366F0}" presName="horFlow" presStyleCnt="0"/>
      <dgm:spPr/>
    </dgm:pt>
    <dgm:pt modelId="{8B8AA0F7-BF23-4F66-B10E-33E4820449F7}" type="pres">
      <dgm:prSet presAssocID="{D70B2F3B-9F6D-4146-A37A-E2CB23F366F0}" presName="bigChev" presStyleLbl="node1" presStyleIdx="0" presStyleCnt="1" custScaleX="112862" custScaleY="176308"/>
      <dgm:spPr/>
      <dgm:t>
        <a:bodyPr/>
        <a:lstStyle/>
        <a:p>
          <a:endParaRPr lang="es-EC"/>
        </a:p>
      </dgm:t>
    </dgm:pt>
  </dgm:ptLst>
  <dgm:cxnLst>
    <dgm:cxn modelId="{686302B0-BF02-47E9-8F4E-BBAB9A37E53D}" type="presOf" srcId="{E5B2CE84-57D3-4DD3-A970-C41C6D174870}" destId="{37089B9A-11EA-4732-A6E4-D2B61915F15E}" srcOrd="0" destOrd="0" presId="urn:microsoft.com/office/officeart/2005/8/layout/lProcess3"/>
    <dgm:cxn modelId="{267F7C31-2295-4CCC-A735-B4D8EECC442E}" srcId="{E5B2CE84-57D3-4DD3-A970-C41C6D174870}" destId="{D70B2F3B-9F6D-4146-A37A-E2CB23F366F0}" srcOrd="0" destOrd="0" parTransId="{2B9037F1-1BFD-4D94-824C-57960914590E}" sibTransId="{55E7A475-7E4A-4725-B586-C12266B7B628}"/>
    <dgm:cxn modelId="{A77E33B3-3E26-46F9-926B-3D911A198066}" type="presOf" srcId="{D70B2F3B-9F6D-4146-A37A-E2CB23F366F0}" destId="{8B8AA0F7-BF23-4F66-B10E-33E4820449F7}" srcOrd="0" destOrd="0" presId="urn:microsoft.com/office/officeart/2005/8/layout/lProcess3"/>
    <dgm:cxn modelId="{0C05353D-A762-4E0F-B89A-DB72F468F329}" type="presParOf" srcId="{37089B9A-11EA-4732-A6E4-D2B61915F15E}" destId="{CA4E72B0-8EA8-41F4-8297-B65B0DA4C606}" srcOrd="0" destOrd="0" presId="urn:microsoft.com/office/officeart/2005/8/layout/lProcess3"/>
    <dgm:cxn modelId="{B045D013-D0B1-431A-A012-BFD190800356}" type="presParOf" srcId="{CA4E72B0-8EA8-41F4-8297-B65B0DA4C606}" destId="{8B8AA0F7-BF23-4F66-B10E-33E4820449F7}" srcOrd="0" destOrd="0" presId="urn:microsoft.com/office/officeart/2005/8/layout/l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5B2CE84-57D3-4DD3-A970-C41C6D174870}" type="doc">
      <dgm:prSet loTypeId="urn:microsoft.com/office/officeart/2005/8/layout/lProcess3" loCatId="process" qsTypeId="urn:microsoft.com/office/officeart/2005/8/quickstyle/simple2" qsCatId="simple" csTypeId="urn:microsoft.com/office/officeart/2005/8/colors/accent2_1" csCatId="accent2" phldr="1"/>
      <dgm:spPr/>
      <dgm:t>
        <a:bodyPr/>
        <a:lstStyle/>
        <a:p>
          <a:endParaRPr lang="es-EC"/>
        </a:p>
      </dgm:t>
    </dgm:pt>
    <dgm:pt modelId="{D70B2F3B-9F6D-4146-A37A-E2CB23F366F0}">
      <dgm:prSet phldrT="[Texto]" custT="1"/>
      <dgm:spPr>
        <a:ln>
          <a:solidFill>
            <a:srgbClr val="FF0000"/>
          </a:solidFill>
        </a:ln>
      </dgm:spPr>
      <dgm:t>
        <a:bodyPr/>
        <a:lstStyle/>
        <a:p>
          <a:pPr algn="l"/>
          <a:r>
            <a:rPr lang="es-EC" sz="1800" b="1" dirty="0" smtClean="0"/>
            <a:t>CONCLUSIONES Y RECOMENDACIONES</a:t>
          </a:r>
          <a:endParaRPr lang="es-EC" sz="1800" b="1" dirty="0"/>
        </a:p>
      </dgm:t>
    </dgm:pt>
    <dgm:pt modelId="{55E7A475-7E4A-4725-B586-C12266B7B628}" type="sibTrans" cxnId="{267F7C31-2295-4CCC-A735-B4D8EECC442E}">
      <dgm:prSet/>
      <dgm:spPr/>
      <dgm:t>
        <a:bodyPr/>
        <a:lstStyle/>
        <a:p>
          <a:pPr algn="just"/>
          <a:endParaRPr lang="es-EC" sz="1800" b="1"/>
        </a:p>
      </dgm:t>
    </dgm:pt>
    <dgm:pt modelId="{2B9037F1-1BFD-4D94-824C-57960914590E}" type="parTrans" cxnId="{267F7C31-2295-4CCC-A735-B4D8EECC442E}">
      <dgm:prSet/>
      <dgm:spPr/>
      <dgm:t>
        <a:bodyPr/>
        <a:lstStyle/>
        <a:p>
          <a:pPr algn="just"/>
          <a:endParaRPr lang="es-EC" sz="1800" b="1"/>
        </a:p>
      </dgm:t>
    </dgm:pt>
    <dgm:pt modelId="{37089B9A-11EA-4732-A6E4-D2B61915F15E}" type="pres">
      <dgm:prSet presAssocID="{E5B2CE84-57D3-4DD3-A970-C41C6D174870}" presName="Name0" presStyleCnt="0">
        <dgm:presLayoutVars>
          <dgm:chPref val="3"/>
          <dgm:dir/>
          <dgm:animLvl val="lvl"/>
          <dgm:resizeHandles/>
        </dgm:presLayoutVars>
      </dgm:prSet>
      <dgm:spPr/>
      <dgm:t>
        <a:bodyPr/>
        <a:lstStyle/>
        <a:p>
          <a:endParaRPr lang="es-EC"/>
        </a:p>
      </dgm:t>
    </dgm:pt>
    <dgm:pt modelId="{CA4E72B0-8EA8-41F4-8297-B65B0DA4C606}" type="pres">
      <dgm:prSet presAssocID="{D70B2F3B-9F6D-4146-A37A-E2CB23F366F0}" presName="horFlow" presStyleCnt="0"/>
      <dgm:spPr/>
    </dgm:pt>
    <dgm:pt modelId="{8B8AA0F7-BF23-4F66-B10E-33E4820449F7}" type="pres">
      <dgm:prSet presAssocID="{D70B2F3B-9F6D-4146-A37A-E2CB23F366F0}" presName="bigChev" presStyleLbl="node1" presStyleIdx="0" presStyleCnt="1" custScaleX="128482" custScaleY="176308"/>
      <dgm:spPr/>
      <dgm:t>
        <a:bodyPr/>
        <a:lstStyle/>
        <a:p>
          <a:endParaRPr lang="es-EC"/>
        </a:p>
      </dgm:t>
    </dgm:pt>
  </dgm:ptLst>
  <dgm:cxnLst>
    <dgm:cxn modelId="{D81A8275-E6F8-4550-A7A1-2EE8B1CE5455}" type="presOf" srcId="{E5B2CE84-57D3-4DD3-A970-C41C6D174870}" destId="{37089B9A-11EA-4732-A6E4-D2B61915F15E}" srcOrd="0" destOrd="0" presId="urn:microsoft.com/office/officeart/2005/8/layout/lProcess3"/>
    <dgm:cxn modelId="{267F7C31-2295-4CCC-A735-B4D8EECC442E}" srcId="{E5B2CE84-57D3-4DD3-A970-C41C6D174870}" destId="{D70B2F3B-9F6D-4146-A37A-E2CB23F366F0}" srcOrd="0" destOrd="0" parTransId="{2B9037F1-1BFD-4D94-824C-57960914590E}" sibTransId="{55E7A475-7E4A-4725-B586-C12266B7B628}"/>
    <dgm:cxn modelId="{BDF8B884-B949-4864-9231-BE0ADD799620}" type="presOf" srcId="{D70B2F3B-9F6D-4146-A37A-E2CB23F366F0}" destId="{8B8AA0F7-BF23-4F66-B10E-33E4820449F7}" srcOrd="0" destOrd="0" presId="urn:microsoft.com/office/officeart/2005/8/layout/lProcess3"/>
    <dgm:cxn modelId="{F14FA95E-D694-4F1D-8240-52563CDC227D}" type="presParOf" srcId="{37089B9A-11EA-4732-A6E4-D2B61915F15E}" destId="{CA4E72B0-8EA8-41F4-8297-B65B0DA4C606}" srcOrd="0" destOrd="0" presId="urn:microsoft.com/office/officeart/2005/8/layout/lProcess3"/>
    <dgm:cxn modelId="{35DB9BFA-16DE-4570-A3D1-5FC3A012CF7F}" type="presParOf" srcId="{CA4E72B0-8EA8-41F4-8297-B65B0DA4C606}" destId="{8B8AA0F7-BF23-4F66-B10E-33E4820449F7}" srcOrd="0" destOrd="0" presId="urn:microsoft.com/office/officeart/2005/8/layout/l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B2CE84-57D3-4DD3-A970-C41C6D174870}" type="doc">
      <dgm:prSet loTypeId="urn:microsoft.com/office/officeart/2005/8/layout/lProcess3" loCatId="process" qsTypeId="urn:microsoft.com/office/officeart/2005/8/quickstyle/simple2" qsCatId="simple" csTypeId="urn:microsoft.com/office/officeart/2005/8/colors/accent2_1" csCatId="accent2" phldr="1"/>
      <dgm:spPr/>
      <dgm:t>
        <a:bodyPr/>
        <a:lstStyle/>
        <a:p>
          <a:endParaRPr lang="es-EC"/>
        </a:p>
      </dgm:t>
    </dgm:pt>
    <dgm:pt modelId="{D70B2F3B-9F6D-4146-A37A-E2CB23F366F0}">
      <dgm:prSet phldrT="[Texto]" custT="1"/>
      <dgm:spPr>
        <a:ln>
          <a:solidFill>
            <a:srgbClr val="FF0000"/>
          </a:solidFill>
        </a:ln>
      </dgm:spPr>
      <dgm:t>
        <a:bodyPr/>
        <a:lstStyle/>
        <a:p>
          <a:r>
            <a:rPr lang="es-EC" sz="1600" dirty="0" smtClean="0"/>
            <a:t>Misión</a:t>
          </a:r>
          <a:endParaRPr lang="es-EC" sz="1600" dirty="0"/>
        </a:p>
      </dgm:t>
    </dgm:pt>
    <dgm:pt modelId="{2B9037F1-1BFD-4D94-824C-57960914590E}" type="parTrans" cxnId="{267F7C31-2295-4CCC-A735-B4D8EECC442E}">
      <dgm:prSet/>
      <dgm:spPr/>
      <dgm:t>
        <a:bodyPr/>
        <a:lstStyle/>
        <a:p>
          <a:endParaRPr lang="es-EC" sz="1600"/>
        </a:p>
      </dgm:t>
    </dgm:pt>
    <dgm:pt modelId="{55E7A475-7E4A-4725-B586-C12266B7B628}" type="sibTrans" cxnId="{267F7C31-2295-4CCC-A735-B4D8EECC442E}">
      <dgm:prSet/>
      <dgm:spPr/>
      <dgm:t>
        <a:bodyPr/>
        <a:lstStyle/>
        <a:p>
          <a:endParaRPr lang="es-EC" sz="1600"/>
        </a:p>
      </dgm:t>
    </dgm:pt>
    <dgm:pt modelId="{DA7F2C2C-90A3-4D8F-8538-56043CBAAC34}">
      <dgm:prSet phldrT="[Texto]" custT="1"/>
      <dgm:spPr>
        <a:ln>
          <a:solidFill>
            <a:srgbClr val="FF0000"/>
          </a:solidFill>
        </a:ln>
      </dgm:spPr>
      <dgm:t>
        <a:bodyPr/>
        <a:lstStyle/>
        <a:p>
          <a:r>
            <a:rPr lang="es-EC" sz="1600" dirty="0" smtClean="0"/>
            <a:t>Visión</a:t>
          </a:r>
          <a:endParaRPr lang="es-EC" sz="1600" dirty="0"/>
        </a:p>
      </dgm:t>
    </dgm:pt>
    <dgm:pt modelId="{F8CE0035-B3DA-4BD8-AB69-EF87510D284D}" type="parTrans" cxnId="{9D399D5C-1B47-4ACC-9888-A0F4F46A6ABB}">
      <dgm:prSet/>
      <dgm:spPr/>
      <dgm:t>
        <a:bodyPr/>
        <a:lstStyle/>
        <a:p>
          <a:endParaRPr lang="es-EC" sz="1600"/>
        </a:p>
      </dgm:t>
    </dgm:pt>
    <dgm:pt modelId="{33418C4A-B50B-4165-BC47-C0D33BD9FDA3}" type="sibTrans" cxnId="{9D399D5C-1B47-4ACC-9888-A0F4F46A6ABB}">
      <dgm:prSet/>
      <dgm:spPr/>
      <dgm:t>
        <a:bodyPr/>
        <a:lstStyle/>
        <a:p>
          <a:endParaRPr lang="es-EC" sz="1600"/>
        </a:p>
      </dgm:t>
    </dgm:pt>
    <dgm:pt modelId="{7AEBC94E-86A0-4CB4-93F3-928C63DEC51E}">
      <dgm:prSet phldrT="[Texto]" custT="1"/>
      <dgm:spPr>
        <a:ln>
          <a:solidFill>
            <a:srgbClr val="FF0000"/>
          </a:solidFill>
        </a:ln>
      </dgm:spPr>
      <dgm:t>
        <a:bodyPr/>
        <a:lstStyle/>
        <a:p>
          <a:r>
            <a:rPr lang="es-EC" sz="1600" dirty="0" smtClean="0"/>
            <a:t>Objetivos</a:t>
          </a:r>
          <a:endParaRPr lang="es-EC" sz="1600" dirty="0"/>
        </a:p>
      </dgm:t>
    </dgm:pt>
    <dgm:pt modelId="{7CD620F5-F29E-4351-B705-6EDCE07F6F0A}" type="parTrans" cxnId="{C9928DD5-66A3-4B6B-92D0-7121C7668B82}">
      <dgm:prSet/>
      <dgm:spPr/>
      <dgm:t>
        <a:bodyPr/>
        <a:lstStyle/>
        <a:p>
          <a:endParaRPr lang="es-EC" sz="1600"/>
        </a:p>
      </dgm:t>
    </dgm:pt>
    <dgm:pt modelId="{8239001F-A546-428C-AA15-00B3F3FA9FAD}" type="sibTrans" cxnId="{C9928DD5-66A3-4B6B-92D0-7121C7668B82}">
      <dgm:prSet/>
      <dgm:spPr/>
      <dgm:t>
        <a:bodyPr/>
        <a:lstStyle/>
        <a:p>
          <a:endParaRPr lang="es-EC" sz="1600"/>
        </a:p>
      </dgm:t>
    </dgm:pt>
    <dgm:pt modelId="{FDF613ED-9264-48B2-BA55-049AD3B8B9D9}">
      <dgm:prSet custT="1"/>
      <dgm:spPr>
        <a:ln>
          <a:solidFill>
            <a:srgbClr val="FF0000"/>
          </a:solidFill>
        </a:ln>
      </dgm:spPr>
      <dgm:t>
        <a:bodyPr/>
        <a:lstStyle/>
        <a:p>
          <a:r>
            <a:rPr lang="es-EC" sz="1600" dirty="0" smtClean="0"/>
            <a:t>Políticas</a:t>
          </a:r>
          <a:endParaRPr lang="es-EC" sz="1600" dirty="0"/>
        </a:p>
      </dgm:t>
    </dgm:pt>
    <dgm:pt modelId="{22DB5092-ABF4-4A33-964F-823B9FFA3964}" type="parTrans" cxnId="{5F3D4EC1-ADF3-4ADC-A461-6DA8C1960F2B}">
      <dgm:prSet/>
      <dgm:spPr/>
      <dgm:t>
        <a:bodyPr/>
        <a:lstStyle/>
        <a:p>
          <a:endParaRPr lang="es-EC" sz="1600"/>
        </a:p>
      </dgm:t>
    </dgm:pt>
    <dgm:pt modelId="{E042E025-D972-4A46-9820-0422AD6EAEA7}" type="sibTrans" cxnId="{5F3D4EC1-ADF3-4ADC-A461-6DA8C1960F2B}">
      <dgm:prSet/>
      <dgm:spPr/>
      <dgm:t>
        <a:bodyPr/>
        <a:lstStyle/>
        <a:p>
          <a:endParaRPr lang="es-EC" sz="1600"/>
        </a:p>
      </dgm:t>
    </dgm:pt>
    <dgm:pt modelId="{B1B69B91-EE24-4412-B8A4-28C87ADE9F34}">
      <dgm:prSet custT="1"/>
      <dgm:spPr>
        <a:ln>
          <a:solidFill>
            <a:srgbClr val="FF0000"/>
          </a:solidFill>
        </a:ln>
      </dgm:spPr>
      <dgm:t>
        <a:bodyPr/>
        <a:lstStyle/>
        <a:p>
          <a:r>
            <a:rPr lang="es-EC" sz="1500" dirty="0" smtClean="0"/>
            <a:t>Estrategias</a:t>
          </a:r>
          <a:endParaRPr lang="es-EC" sz="1500" dirty="0"/>
        </a:p>
      </dgm:t>
    </dgm:pt>
    <dgm:pt modelId="{676DC790-FC54-44E2-A278-75893EAEA5C7}" type="parTrans" cxnId="{B2965BE9-BD71-4F64-9809-4E27B5912EA2}">
      <dgm:prSet/>
      <dgm:spPr/>
      <dgm:t>
        <a:bodyPr/>
        <a:lstStyle/>
        <a:p>
          <a:endParaRPr lang="es-EC" sz="1600"/>
        </a:p>
      </dgm:t>
    </dgm:pt>
    <dgm:pt modelId="{47A8042D-1BC6-4224-8F6F-7D534F602C51}" type="sibTrans" cxnId="{B2965BE9-BD71-4F64-9809-4E27B5912EA2}">
      <dgm:prSet/>
      <dgm:spPr/>
      <dgm:t>
        <a:bodyPr/>
        <a:lstStyle/>
        <a:p>
          <a:endParaRPr lang="es-EC" sz="1600"/>
        </a:p>
      </dgm:t>
    </dgm:pt>
    <dgm:pt modelId="{16C9D3E9-4241-4E06-B3C4-780E97BDC742}">
      <dgm:prSet custT="1"/>
      <dgm:spPr>
        <a:ln>
          <a:solidFill>
            <a:srgbClr val="FF0000"/>
          </a:solidFill>
        </a:ln>
      </dgm:spPr>
      <dgm:t>
        <a:bodyPr/>
        <a:lstStyle/>
        <a:p>
          <a:r>
            <a:rPr lang="es-EC" sz="1600" dirty="0" smtClean="0"/>
            <a:t>Principios</a:t>
          </a:r>
          <a:endParaRPr lang="es-EC" sz="1600" dirty="0"/>
        </a:p>
      </dgm:t>
    </dgm:pt>
    <dgm:pt modelId="{702E5DF6-335D-4F52-ACF9-DA79FA67C7B3}" type="parTrans" cxnId="{1079E72D-491F-40B4-977E-4666600CC00D}">
      <dgm:prSet/>
      <dgm:spPr/>
      <dgm:t>
        <a:bodyPr/>
        <a:lstStyle/>
        <a:p>
          <a:endParaRPr lang="es-EC" sz="1600"/>
        </a:p>
      </dgm:t>
    </dgm:pt>
    <dgm:pt modelId="{BB6CABB5-C30A-42A1-BB1A-008D784D5147}" type="sibTrans" cxnId="{1079E72D-491F-40B4-977E-4666600CC00D}">
      <dgm:prSet/>
      <dgm:spPr/>
      <dgm:t>
        <a:bodyPr/>
        <a:lstStyle/>
        <a:p>
          <a:endParaRPr lang="es-EC" sz="1600"/>
        </a:p>
      </dgm:t>
    </dgm:pt>
    <dgm:pt modelId="{11AF2910-4C56-4B63-B427-986521DE7EAB}">
      <dgm:prSet custT="1"/>
      <dgm:spPr>
        <a:ln>
          <a:solidFill>
            <a:srgbClr val="FF0000"/>
          </a:solidFill>
        </a:ln>
      </dgm:spPr>
      <dgm:t>
        <a:bodyPr/>
        <a:lstStyle/>
        <a:p>
          <a:r>
            <a:rPr lang="es-EC" sz="1600" dirty="0" smtClean="0"/>
            <a:t>Valores</a:t>
          </a:r>
          <a:endParaRPr lang="es-EC" sz="1600" dirty="0"/>
        </a:p>
      </dgm:t>
    </dgm:pt>
    <dgm:pt modelId="{B2A8972E-E476-4DA1-AABE-04C8C817043B}" type="parTrans" cxnId="{9AEC6BB3-699D-4FAB-8981-B896989F4074}">
      <dgm:prSet/>
      <dgm:spPr/>
      <dgm:t>
        <a:bodyPr/>
        <a:lstStyle/>
        <a:p>
          <a:endParaRPr lang="es-EC" sz="1600"/>
        </a:p>
      </dgm:t>
    </dgm:pt>
    <dgm:pt modelId="{5A599465-93D8-4188-8803-86033BB4B91E}" type="sibTrans" cxnId="{9AEC6BB3-699D-4FAB-8981-B896989F4074}">
      <dgm:prSet/>
      <dgm:spPr/>
      <dgm:t>
        <a:bodyPr/>
        <a:lstStyle/>
        <a:p>
          <a:endParaRPr lang="es-EC" sz="1600"/>
        </a:p>
      </dgm:t>
    </dgm:pt>
    <dgm:pt modelId="{37089B9A-11EA-4732-A6E4-D2B61915F15E}" type="pres">
      <dgm:prSet presAssocID="{E5B2CE84-57D3-4DD3-A970-C41C6D174870}" presName="Name0" presStyleCnt="0">
        <dgm:presLayoutVars>
          <dgm:chPref val="3"/>
          <dgm:dir/>
          <dgm:animLvl val="lvl"/>
          <dgm:resizeHandles/>
        </dgm:presLayoutVars>
      </dgm:prSet>
      <dgm:spPr/>
      <dgm:t>
        <a:bodyPr/>
        <a:lstStyle/>
        <a:p>
          <a:endParaRPr lang="es-EC"/>
        </a:p>
      </dgm:t>
    </dgm:pt>
    <dgm:pt modelId="{CA4E72B0-8EA8-41F4-8297-B65B0DA4C606}" type="pres">
      <dgm:prSet presAssocID="{D70B2F3B-9F6D-4146-A37A-E2CB23F366F0}" presName="horFlow" presStyleCnt="0"/>
      <dgm:spPr/>
    </dgm:pt>
    <dgm:pt modelId="{8B8AA0F7-BF23-4F66-B10E-33E4820449F7}" type="pres">
      <dgm:prSet presAssocID="{D70B2F3B-9F6D-4146-A37A-E2CB23F366F0}" presName="bigChev" presStyleLbl="node1" presStyleIdx="0" presStyleCnt="7"/>
      <dgm:spPr/>
      <dgm:t>
        <a:bodyPr/>
        <a:lstStyle/>
        <a:p>
          <a:endParaRPr lang="es-EC"/>
        </a:p>
      </dgm:t>
    </dgm:pt>
    <dgm:pt modelId="{DF58926B-9A4D-4892-B138-FB7337600CD4}" type="pres">
      <dgm:prSet presAssocID="{D70B2F3B-9F6D-4146-A37A-E2CB23F366F0}" presName="vSp" presStyleCnt="0"/>
      <dgm:spPr/>
    </dgm:pt>
    <dgm:pt modelId="{894F9675-A129-49EC-BDD7-11E17752C678}" type="pres">
      <dgm:prSet presAssocID="{DA7F2C2C-90A3-4D8F-8538-56043CBAAC34}" presName="horFlow" presStyleCnt="0"/>
      <dgm:spPr/>
    </dgm:pt>
    <dgm:pt modelId="{75949A88-07AC-4AC5-B3EE-F10E97A65F82}" type="pres">
      <dgm:prSet presAssocID="{DA7F2C2C-90A3-4D8F-8538-56043CBAAC34}" presName="bigChev" presStyleLbl="node1" presStyleIdx="1" presStyleCnt="7"/>
      <dgm:spPr/>
      <dgm:t>
        <a:bodyPr/>
        <a:lstStyle/>
        <a:p>
          <a:endParaRPr lang="es-EC"/>
        </a:p>
      </dgm:t>
    </dgm:pt>
    <dgm:pt modelId="{D65808D5-EAF9-4286-AD3E-BE909751E90B}" type="pres">
      <dgm:prSet presAssocID="{DA7F2C2C-90A3-4D8F-8538-56043CBAAC34}" presName="vSp" presStyleCnt="0"/>
      <dgm:spPr/>
    </dgm:pt>
    <dgm:pt modelId="{082F74F8-468B-43FB-8C4E-4D8FD3F93F26}" type="pres">
      <dgm:prSet presAssocID="{7AEBC94E-86A0-4CB4-93F3-928C63DEC51E}" presName="horFlow" presStyleCnt="0"/>
      <dgm:spPr/>
    </dgm:pt>
    <dgm:pt modelId="{4309B26F-9D6E-447D-A508-7150B5D86C3F}" type="pres">
      <dgm:prSet presAssocID="{7AEBC94E-86A0-4CB4-93F3-928C63DEC51E}" presName="bigChev" presStyleLbl="node1" presStyleIdx="2" presStyleCnt="7" custLinFactNeighborY="4644"/>
      <dgm:spPr/>
      <dgm:t>
        <a:bodyPr/>
        <a:lstStyle/>
        <a:p>
          <a:endParaRPr lang="es-EC"/>
        </a:p>
      </dgm:t>
    </dgm:pt>
    <dgm:pt modelId="{1E185723-0D46-4FC6-9DE1-AB5753B0FC66}" type="pres">
      <dgm:prSet presAssocID="{7AEBC94E-86A0-4CB4-93F3-928C63DEC51E}" presName="vSp" presStyleCnt="0"/>
      <dgm:spPr/>
    </dgm:pt>
    <dgm:pt modelId="{02D447B4-EB4E-444B-839F-A742A1EC6723}" type="pres">
      <dgm:prSet presAssocID="{FDF613ED-9264-48B2-BA55-049AD3B8B9D9}" presName="horFlow" presStyleCnt="0"/>
      <dgm:spPr/>
    </dgm:pt>
    <dgm:pt modelId="{FCE423F7-2704-4CAD-87B0-84977DF4E6E7}" type="pres">
      <dgm:prSet presAssocID="{FDF613ED-9264-48B2-BA55-049AD3B8B9D9}" presName="bigChev" presStyleLbl="node1" presStyleIdx="3" presStyleCnt="7"/>
      <dgm:spPr/>
      <dgm:t>
        <a:bodyPr/>
        <a:lstStyle/>
        <a:p>
          <a:endParaRPr lang="es-EC"/>
        </a:p>
      </dgm:t>
    </dgm:pt>
    <dgm:pt modelId="{CEF2D5EC-C02E-4D3D-861A-DDE36A1CC34D}" type="pres">
      <dgm:prSet presAssocID="{FDF613ED-9264-48B2-BA55-049AD3B8B9D9}" presName="vSp" presStyleCnt="0"/>
      <dgm:spPr/>
    </dgm:pt>
    <dgm:pt modelId="{97A676CB-EE9C-452E-A4D0-018302873446}" type="pres">
      <dgm:prSet presAssocID="{B1B69B91-EE24-4412-B8A4-28C87ADE9F34}" presName="horFlow" presStyleCnt="0"/>
      <dgm:spPr/>
    </dgm:pt>
    <dgm:pt modelId="{25DC8EEA-4744-4ABE-95D7-97FF1DC0AC66}" type="pres">
      <dgm:prSet presAssocID="{B1B69B91-EE24-4412-B8A4-28C87ADE9F34}" presName="bigChev" presStyleLbl="node1" presStyleIdx="4" presStyleCnt="7" custScaleX="103236" custLinFactNeighborX="-809"/>
      <dgm:spPr/>
      <dgm:t>
        <a:bodyPr/>
        <a:lstStyle/>
        <a:p>
          <a:endParaRPr lang="es-EC"/>
        </a:p>
      </dgm:t>
    </dgm:pt>
    <dgm:pt modelId="{523B3AE9-851A-4BF8-BC3F-96B4247650CD}" type="pres">
      <dgm:prSet presAssocID="{B1B69B91-EE24-4412-B8A4-28C87ADE9F34}" presName="vSp" presStyleCnt="0"/>
      <dgm:spPr/>
    </dgm:pt>
    <dgm:pt modelId="{E6C53056-F859-4B3B-B8A2-16EB91583C01}" type="pres">
      <dgm:prSet presAssocID="{16C9D3E9-4241-4E06-B3C4-780E97BDC742}" presName="horFlow" presStyleCnt="0"/>
      <dgm:spPr/>
    </dgm:pt>
    <dgm:pt modelId="{9764F98C-0AB0-4ADF-95C2-6DC201B16693}" type="pres">
      <dgm:prSet presAssocID="{16C9D3E9-4241-4E06-B3C4-780E97BDC742}" presName="bigChev" presStyleLbl="node1" presStyleIdx="5" presStyleCnt="7"/>
      <dgm:spPr/>
      <dgm:t>
        <a:bodyPr/>
        <a:lstStyle/>
        <a:p>
          <a:endParaRPr lang="es-EC"/>
        </a:p>
      </dgm:t>
    </dgm:pt>
    <dgm:pt modelId="{2EE734B0-681C-4912-B843-C3885FF7BEEA}" type="pres">
      <dgm:prSet presAssocID="{16C9D3E9-4241-4E06-B3C4-780E97BDC742}" presName="vSp" presStyleCnt="0"/>
      <dgm:spPr/>
    </dgm:pt>
    <dgm:pt modelId="{0789E89D-258B-4986-B445-7E5212D6CB59}" type="pres">
      <dgm:prSet presAssocID="{11AF2910-4C56-4B63-B427-986521DE7EAB}" presName="horFlow" presStyleCnt="0"/>
      <dgm:spPr/>
    </dgm:pt>
    <dgm:pt modelId="{8BF71756-3C42-49BA-BDAF-128D407FCFF0}" type="pres">
      <dgm:prSet presAssocID="{11AF2910-4C56-4B63-B427-986521DE7EAB}" presName="bigChev" presStyleLbl="node1" presStyleIdx="6" presStyleCnt="7"/>
      <dgm:spPr/>
      <dgm:t>
        <a:bodyPr/>
        <a:lstStyle/>
        <a:p>
          <a:endParaRPr lang="es-EC"/>
        </a:p>
      </dgm:t>
    </dgm:pt>
  </dgm:ptLst>
  <dgm:cxnLst>
    <dgm:cxn modelId="{267F7C31-2295-4CCC-A735-B4D8EECC442E}" srcId="{E5B2CE84-57D3-4DD3-A970-C41C6D174870}" destId="{D70B2F3B-9F6D-4146-A37A-E2CB23F366F0}" srcOrd="0" destOrd="0" parTransId="{2B9037F1-1BFD-4D94-824C-57960914590E}" sibTransId="{55E7A475-7E4A-4725-B586-C12266B7B628}"/>
    <dgm:cxn modelId="{AB90C2C7-898C-40AD-A084-C3C675D11FAF}" type="presOf" srcId="{DA7F2C2C-90A3-4D8F-8538-56043CBAAC34}" destId="{75949A88-07AC-4AC5-B3EE-F10E97A65F82}" srcOrd="0" destOrd="0" presId="urn:microsoft.com/office/officeart/2005/8/layout/lProcess3"/>
    <dgm:cxn modelId="{C9928DD5-66A3-4B6B-92D0-7121C7668B82}" srcId="{E5B2CE84-57D3-4DD3-A970-C41C6D174870}" destId="{7AEBC94E-86A0-4CB4-93F3-928C63DEC51E}" srcOrd="2" destOrd="0" parTransId="{7CD620F5-F29E-4351-B705-6EDCE07F6F0A}" sibTransId="{8239001F-A546-428C-AA15-00B3F3FA9FAD}"/>
    <dgm:cxn modelId="{9AEC6BB3-699D-4FAB-8981-B896989F4074}" srcId="{E5B2CE84-57D3-4DD3-A970-C41C6D174870}" destId="{11AF2910-4C56-4B63-B427-986521DE7EAB}" srcOrd="6" destOrd="0" parTransId="{B2A8972E-E476-4DA1-AABE-04C8C817043B}" sibTransId="{5A599465-93D8-4188-8803-86033BB4B91E}"/>
    <dgm:cxn modelId="{B2965BE9-BD71-4F64-9809-4E27B5912EA2}" srcId="{E5B2CE84-57D3-4DD3-A970-C41C6D174870}" destId="{B1B69B91-EE24-4412-B8A4-28C87ADE9F34}" srcOrd="4" destOrd="0" parTransId="{676DC790-FC54-44E2-A278-75893EAEA5C7}" sibTransId="{47A8042D-1BC6-4224-8F6F-7D534F602C51}"/>
    <dgm:cxn modelId="{8110C4AA-966B-4427-A973-7D204862B1F5}" type="presOf" srcId="{16C9D3E9-4241-4E06-B3C4-780E97BDC742}" destId="{9764F98C-0AB0-4ADF-95C2-6DC201B16693}" srcOrd="0" destOrd="0" presId="urn:microsoft.com/office/officeart/2005/8/layout/lProcess3"/>
    <dgm:cxn modelId="{AF00F774-52E6-4570-A808-089BAAC2DCCA}" type="presOf" srcId="{D70B2F3B-9F6D-4146-A37A-E2CB23F366F0}" destId="{8B8AA0F7-BF23-4F66-B10E-33E4820449F7}" srcOrd="0" destOrd="0" presId="urn:microsoft.com/office/officeart/2005/8/layout/lProcess3"/>
    <dgm:cxn modelId="{197E95A4-F55D-4840-9C0E-A0482138DF3D}" type="presOf" srcId="{FDF613ED-9264-48B2-BA55-049AD3B8B9D9}" destId="{FCE423F7-2704-4CAD-87B0-84977DF4E6E7}" srcOrd="0" destOrd="0" presId="urn:microsoft.com/office/officeart/2005/8/layout/lProcess3"/>
    <dgm:cxn modelId="{989A2D96-51AF-46B0-9FEE-4BC798D0CFC9}" type="presOf" srcId="{11AF2910-4C56-4B63-B427-986521DE7EAB}" destId="{8BF71756-3C42-49BA-BDAF-128D407FCFF0}" srcOrd="0" destOrd="0" presId="urn:microsoft.com/office/officeart/2005/8/layout/lProcess3"/>
    <dgm:cxn modelId="{5F3D4EC1-ADF3-4ADC-A461-6DA8C1960F2B}" srcId="{E5B2CE84-57D3-4DD3-A970-C41C6D174870}" destId="{FDF613ED-9264-48B2-BA55-049AD3B8B9D9}" srcOrd="3" destOrd="0" parTransId="{22DB5092-ABF4-4A33-964F-823B9FFA3964}" sibTransId="{E042E025-D972-4A46-9820-0422AD6EAEA7}"/>
    <dgm:cxn modelId="{58C58843-DACC-411B-B4DB-40C8B71E8610}" type="presOf" srcId="{E5B2CE84-57D3-4DD3-A970-C41C6D174870}" destId="{37089B9A-11EA-4732-A6E4-D2B61915F15E}" srcOrd="0" destOrd="0" presId="urn:microsoft.com/office/officeart/2005/8/layout/lProcess3"/>
    <dgm:cxn modelId="{E745E41B-C877-4529-991E-07EE59109E95}" type="presOf" srcId="{B1B69B91-EE24-4412-B8A4-28C87ADE9F34}" destId="{25DC8EEA-4744-4ABE-95D7-97FF1DC0AC66}" srcOrd="0" destOrd="0" presId="urn:microsoft.com/office/officeart/2005/8/layout/lProcess3"/>
    <dgm:cxn modelId="{1079E72D-491F-40B4-977E-4666600CC00D}" srcId="{E5B2CE84-57D3-4DD3-A970-C41C6D174870}" destId="{16C9D3E9-4241-4E06-B3C4-780E97BDC742}" srcOrd="5" destOrd="0" parTransId="{702E5DF6-335D-4F52-ACF9-DA79FA67C7B3}" sibTransId="{BB6CABB5-C30A-42A1-BB1A-008D784D5147}"/>
    <dgm:cxn modelId="{9D399D5C-1B47-4ACC-9888-A0F4F46A6ABB}" srcId="{E5B2CE84-57D3-4DD3-A970-C41C6D174870}" destId="{DA7F2C2C-90A3-4D8F-8538-56043CBAAC34}" srcOrd="1" destOrd="0" parTransId="{F8CE0035-B3DA-4BD8-AB69-EF87510D284D}" sibTransId="{33418C4A-B50B-4165-BC47-C0D33BD9FDA3}"/>
    <dgm:cxn modelId="{2C182864-6668-4307-9E29-1EDDB3245C78}" type="presOf" srcId="{7AEBC94E-86A0-4CB4-93F3-928C63DEC51E}" destId="{4309B26F-9D6E-447D-A508-7150B5D86C3F}" srcOrd="0" destOrd="0" presId="urn:microsoft.com/office/officeart/2005/8/layout/lProcess3"/>
    <dgm:cxn modelId="{47C58FF8-3160-4DBC-A97F-5CEFB8ABF3E9}" type="presParOf" srcId="{37089B9A-11EA-4732-A6E4-D2B61915F15E}" destId="{CA4E72B0-8EA8-41F4-8297-B65B0DA4C606}" srcOrd="0" destOrd="0" presId="urn:microsoft.com/office/officeart/2005/8/layout/lProcess3"/>
    <dgm:cxn modelId="{194838B5-8AC6-420E-8CDE-CC3E3342A94A}" type="presParOf" srcId="{CA4E72B0-8EA8-41F4-8297-B65B0DA4C606}" destId="{8B8AA0F7-BF23-4F66-B10E-33E4820449F7}" srcOrd="0" destOrd="0" presId="urn:microsoft.com/office/officeart/2005/8/layout/lProcess3"/>
    <dgm:cxn modelId="{6A138C65-9B94-4F50-AE80-E61139C2E6FF}" type="presParOf" srcId="{37089B9A-11EA-4732-A6E4-D2B61915F15E}" destId="{DF58926B-9A4D-4892-B138-FB7337600CD4}" srcOrd="1" destOrd="0" presId="urn:microsoft.com/office/officeart/2005/8/layout/lProcess3"/>
    <dgm:cxn modelId="{780430CC-B7EF-4185-8DD7-3D6FEBF89E24}" type="presParOf" srcId="{37089B9A-11EA-4732-A6E4-D2B61915F15E}" destId="{894F9675-A129-49EC-BDD7-11E17752C678}" srcOrd="2" destOrd="0" presId="urn:microsoft.com/office/officeart/2005/8/layout/lProcess3"/>
    <dgm:cxn modelId="{FF105192-C5A8-4FD4-911A-ED87A2D483AA}" type="presParOf" srcId="{894F9675-A129-49EC-BDD7-11E17752C678}" destId="{75949A88-07AC-4AC5-B3EE-F10E97A65F82}" srcOrd="0" destOrd="0" presId="urn:microsoft.com/office/officeart/2005/8/layout/lProcess3"/>
    <dgm:cxn modelId="{10A5AEB0-A00D-413B-9E70-ABE6039E3ED5}" type="presParOf" srcId="{37089B9A-11EA-4732-A6E4-D2B61915F15E}" destId="{D65808D5-EAF9-4286-AD3E-BE909751E90B}" srcOrd="3" destOrd="0" presId="urn:microsoft.com/office/officeart/2005/8/layout/lProcess3"/>
    <dgm:cxn modelId="{46D78C2C-724C-40CA-AEC7-BA0176FDF666}" type="presParOf" srcId="{37089B9A-11EA-4732-A6E4-D2B61915F15E}" destId="{082F74F8-468B-43FB-8C4E-4D8FD3F93F26}" srcOrd="4" destOrd="0" presId="urn:microsoft.com/office/officeart/2005/8/layout/lProcess3"/>
    <dgm:cxn modelId="{1EAC1247-84ED-46D2-83FC-07434E73E979}" type="presParOf" srcId="{082F74F8-468B-43FB-8C4E-4D8FD3F93F26}" destId="{4309B26F-9D6E-447D-A508-7150B5D86C3F}" srcOrd="0" destOrd="0" presId="urn:microsoft.com/office/officeart/2005/8/layout/lProcess3"/>
    <dgm:cxn modelId="{F845E756-F1F6-43BA-ADCD-54314413BBF7}" type="presParOf" srcId="{37089B9A-11EA-4732-A6E4-D2B61915F15E}" destId="{1E185723-0D46-4FC6-9DE1-AB5753B0FC66}" srcOrd="5" destOrd="0" presId="urn:microsoft.com/office/officeart/2005/8/layout/lProcess3"/>
    <dgm:cxn modelId="{18B9389B-EFB9-4C26-A8D5-7C0668F19734}" type="presParOf" srcId="{37089B9A-11EA-4732-A6E4-D2B61915F15E}" destId="{02D447B4-EB4E-444B-839F-A742A1EC6723}" srcOrd="6" destOrd="0" presId="urn:microsoft.com/office/officeart/2005/8/layout/lProcess3"/>
    <dgm:cxn modelId="{4F2DCE26-E6F4-47F6-B77F-7B37B3B73E23}" type="presParOf" srcId="{02D447B4-EB4E-444B-839F-A742A1EC6723}" destId="{FCE423F7-2704-4CAD-87B0-84977DF4E6E7}" srcOrd="0" destOrd="0" presId="urn:microsoft.com/office/officeart/2005/8/layout/lProcess3"/>
    <dgm:cxn modelId="{105BF2C1-BB73-4BE7-BFA7-DF5F0719EAC6}" type="presParOf" srcId="{37089B9A-11EA-4732-A6E4-D2B61915F15E}" destId="{CEF2D5EC-C02E-4D3D-861A-DDE36A1CC34D}" srcOrd="7" destOrd="0" presId="urn:microsoft.com/office/officeart/2005/8/layout/lProcess3"/>
    <dgm:cxn modelId="{F5E03D3A-C8D4-4446-AEDC-BCC45D45CA22}" type="presParOf" srcId="{37089B9A-11EA-4732-A6E4-D2B61915F15E}" destId="{97A676CB-EE9C-452E-A4D0-018302873446}" srcOrd="8" destOrd="0" presId="urn:microsoft.com/office/officeart/2005/8/layout/lProcess3"/>
    <dgm:cxn modelId="{754E93A0-CC7E-4053-9312-C8BA16E55D5A}" type="presParOf" srcId="{97A676CB-EE9C-452E-A4D0-018302873446}" destId="{25DC8EEA-4744-4ABE-95D7-97FF1DC0AC66}" srcOrd="0" destOrd="0" presId="urn:microsoft.com/office/officeart/2005/8/layout/lProcess3"/>
    <dgm:cxn modelId="{A915C335-2B20-4E35-9311-905F2E095C8D}" type="presParOf" srcId="{37089B9A-11EA-4732-A6E4-D2B61915F15E}" destId="{523B3AE9-851A-4BF8-BC3F-96B4247650CD}" srcOrd="9" destOrd="0" presId="urn:microsoft.com/office/officeart/2005/8/layout/lProcess3"/>
    <dgm:cxn modelId="{6DD8742E-0CAD-4A90-8AEC-243447653342}" type="presParOf" srcId="{37089B9A-11EA-4732-A6E4-D2B61915F15E}" destId="{E6C53056-F859-4B3B-B8A2-16EB91583C01}" srcOrd="10" destOrd="0" presId="urn:microsoft.com/office/officeart/2005/8/layout/lProcess3"/>
    <dgm:cxn modelId="{A6E028CC-5C00-4736-AD41-05787C9E9708}" type="presParOf" srcId="{E6C53056-F859-4B3B-B8A2-16EB91583C01}" destId="{9764F98C-0AB0-4ADF-95C2-6DC201B16693}" srcOrd="0" destOrd="0" presId="urn:microsoft.com/office/officeart/2005/8/layout/lProcess3"/>
    <dgm:cxn modelId="{225BA450-B773-417E-8ECE-21A9CE8D1AE2}" type="presParOf" srcId="{37089B9A-11EA-4732-A6E4-D2B61915F15E}" destId="{2EE734B0-681C-4912-B843-C3885FF7BEEA}" srcOrd="11" destOrd="0" presId="urn:microsoft.com/office/officeart/2005/8/layout/lProcess3"/>
    <dgm:cxn modelId="{095BAAFD-EAC1-411C-BCC1-D1A072B2DB51}" type="presParOf" srcId="{37089B9A-11EA-4732-A6E4-D2B61915F15E}" destId="{0789E89D-258B-4986-B445-7E5212D6CB59}" srcOrd="12" destOrd="0" presId="urn:microsoft.com/office/officeart/2005/8/layout/lProcess3"/>
    <dgm:cxn modelId="{77D20698-4641-47CC-98A0-9EC87C440853}" type="presParOf" srcId="{0789E89D-258B-4986-B445-7E5212D6CB59}" destId="{8BF71756-3C42-49BA-BDAF-128D407FCFF0}" srcOrd="0" destOrd="0" presId="urn:microsoft.com/office/officeart/2005/8/layout/lProcess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942B9F-3E0F-45F4-A4C7-753A6C6E1458}" type="doc">
      <dgm:prSet loTypeId="urn:microsoft.com/office/officeart/2005/8/layout/vList6" loCatId="list" qsTypeId="urn:microsoft.com/office/officeart/2005/8/quickstyle/3d5" qsCatId="3D" csTypeId="urn:microsoft.com/office/officeart/2005/8/colors/accent6_2" csCatId="accent6" phldr="1"/>
      <dgm:spPr/>
      <dgm:t>
        <a:bodyPr/>
        <a:lstStyle/>
        <a:p>
          <a:endParaRPr lang="es-EC"/>
        </a:p>
      </dgm:t>
    </dgm:pt>
    <dgm:pt modelId="{38F3A4F3-5460-4766-8681-7D5426B8A09B}">
      <dgm:prSet phldrT="[Texto]"/>
      <dgm:spPr>
        <a:solidFill>
          <a:schemeClr val="accent6">
            <a:hueOff val="0"/>
            <a:satOff val="0"/>
            <a:lumOff val="0"/>
          </a:schemeClr>
        </a:solidFill>
      </dgm:spPr>
      <dgm:t>
        <a:bodyPr/>
        <a:lstStyle/>
        <a:p>
          <a:r>
            <a:rPr lang="es-EC" dirty="0" smtClean="0"/>
            <a:t>MISIÓN</a:t>
          </a:r>
          <a:endParaRPr lang="es-EC" dirty="0"/>
        </a:p>
      </dgm:t>
    </dgm:pt>
    <dgm:pt modelId="{536E57A0-0030-4776-B908-F6D44418B255}" type="parTrans" cxnId="{7FCD2FF8-8165-4594-A652-00182DC2FDAC}">
      <dgm:prSet/>
      <dgm:spPr/>
      <dgm:t>
        <a:bodyPr/>
        <a:lstStyle/>
        <a:p>
          <a:endParaRPr lang="es-EC"/>
        </a:p>
      </dgm:t>
    </dgm:pt>
    <dgm:pt modelId="{D761FD0A-758D-4145-A54B-2944A1C4AB17}" type="sibTrans" cxnId="{7FCD2FF8-8165-4594-A652-00182DC2FDAC}">
      <dgm:prSet/>
      <dgm:spPr/>
      <dgm:t>
        <a:bodyPr/>
        <a:lstStyle/>
        <a:p>
          <a:endParaRPr lang="es-EC"/>
        </a:p>
      </dgm:t>
    </dgm:pt>
    <dgm:pt modelId="{516FDCB8-349A-4077-B130-4B5849609FA3}">
      <dgm:prSet phldrT="[Texto]" custT="1"/>
      <dgm:spPr/>
      <dgm:t>
        <a:bodyPr/>
        <a:lstStyle/>
        <a:p>
          <a:pPr algn="just"/>
          <a:r>
            <a:rPr lang="es-ES" sz="1700" dirty="0" smtClean="0"/>
            <a:t>“Conformar una compañía que preste servicios de mercadeo y distribución de productos de consumo nacional e internacional, en los diferentes segmentos del mercado como el hogar y oficina, en todo el Ecuador, garantizando siempre la mejor calidad y eficiencia en cada uno de sus procesos”.  </a:t>
          </a:r>
          <a:endParaRPr lang="es-EC" sz="1700" dirty="0"/>
        </a:p>
      </dgm:t>
    </dgm:pt>
    <dgm:pt modelId="{53A6D02B-B3CD-453A-B1BD-6BB9160B9BEC}" type="parTrans" cxnId="{D1DDB034-E3AB-4EC1-8FD3-2BA225418B41}">
      <dgm:prSet/>
      <dgm:spPr/>
      <dgm:t>
        <a:bodyPr/>
        <a:lstStyle/>
        <a:p>
          <a:endParaRPr lang="es-EC"/>
        </a:p>
      </dgm:t>
    </dgm:pt>
    <dgm:pt modelId="{017A453B-68FF-43B8-8D5B-4647AA9598D8}" type="sibTrans" cxnId="{D1DDB034-E3AB-4EC1-8FD3-2BA225418B41}">
      <dgm:prSet/>
      <dgm:spPr/>
      <dgm:t>
        <a:bodyPr/>
        <a:lstStyle/>
        <a:p>
          <a:endParaRPr lang="es-EC"/>
        </a:p>
      </dgm:t>
    </dgm:pt>
    <dgm:pt modelId="{F71A3F0F-4186-4FBB-B30A-724580964C72}">
      <dgm:prSet phldrT="[Texto]"/>
      <dgm:spPr/>
      <dgm:t>
        <a:bodyPr/>
        <a:lstStyle/>
        <a:p>
          <a:r>
            <a:rPr lang="es-EC" dirty="0" smtClean="0"/>
            <a:t>VISIÓN</a:t>
          </a:r>
          <a:endParaRPr lang="es-EC" dirty="0"/>
        </a:p>
      </dgm:t>
    </dgm:pt>
    <dgm:pt modelId="{867BC46C-C771-452D-887E-FAA873623CEA}" type="parTrans" cxnId="{7496BC1B-F82A-4993-90AE-CEEA47A9A91E}">
      <dgm:prSet/>
      <dgm:spPr/>
      <dgm:t>
        <a:bodyPr/>
        <a:lstStyle/>
        <a:p>
          <a:endParaRPr lang="es-EC"/>
        </a:p>
      </dgm:t>
    </dgm:pt>
    <dgm:pt modelId="{85F0F52C-4FD9-4396-BFD1-5B13C252EAF1}" type="sibTrans" cxnId="{7496BC1B-F82A-4993-90AE-CEEA47A9A91E}">
      <dgm:prSet/>
      <dgm:spPr/>
      <dgm:t>
        <a:bodyPr/>
        <a:lstStyle/>
        <a:p>
          <a:endParaRPr lang="es-EC"/>
        </a:p>
      </dgm:t>
    </dgm:pt>
    <dgm:pt modelId="{34DCA720-4A3E-491D-A32A-3C1AF612D20A}">
      <dgm:prSet phldrT="[Texto]" custT="1"/>
      <dgm:spPr/>
      <dgm:t>
        <a:bodyPr/>
        <a:lstStyle/>
        <a:p>
          <a:pPr algn="just"/>
          <a:r>
            <a:rPr lang="es-ES" sz="1700" dirty="0" smtClean="0"/>
            <a:t>Consolidarse en el mercado, ser una compañía que cuente con varias líneas de distribución, representando a empresas nacionales y extranjeras; de esta forma permitir el desarrollo, crecimiento, y fortalecimiento de la organización y sus personas dando como valor agregado la confianza, puntualidad y transparencia”. </a:t>
          </a:r>
          <a:endParaRPr lang="es-EC" sz="1700" dirty="0"/>
        </a:p>
      </dgm:t>
    </dgm:pt>
    <dgm:pt modelId="{D487D42D-2CDF-4EEE-B2EF-278791F6945B}" type="sibTrans" cxnId="{3FEDBB95-AA6C-47D2-9736-E0C4B703CD4A}">
      <dgm:prSet/>
      <dgm:spPr/>
      <dgm:t>
        <a:bodyPr/>
        <a:lstStyle/>
        <a:p>
          <a:endParaRPr lang="es-EC"/>
        </a:p>
      </dgm:t>
    </dgm:pt>
    <dgm:pt modelId="{11B17A14-8E75-4E9B-B507-2D9418081AFB}" type="parTrans" cxnId="{3FEDBB95-AA6C-47D2-9736-E0C4B703CD4A}">
      <dgm:prSet/>
      <dgm:spPr/>
      <dgm:t>
        <a:bodyPr/>
        <a:lstStyle/>
        <a:p>
          <a:endParaRPr lang="es-EC"/>
        </a:p>
      </dgm:t>
    </dgm:pt>
    <dgm:pt modelId="{C3EAF049-A0B4-417F-B537-C5CB3938EA22}" type="pres">
      <dgm:prSet presAssocID="{18942B9F-3E0F-45F4-A4C7-753A6C6E1458}" presName="Name0" presStyleCnt="0">
        <dgm:presLayoutVars>
          <dgm:dir/>
          <dgm:animLvl val="lvl"/>
          <dgm:resizeHandles/>
        </dgm:presLayoutVars>
      </dgm:prSet>
      <dgm:spPr/>
      <dgm:t>
        <a:bodyPr/>
        <a:lstStyle/>
        <a:p>
          <a:endParaRPr lang="es-EC"/>
        </a:p>
      </dgm:t>
    </dgm:pt>
    <dgm:pt modelId="{659B19D9-B767-4843-AE52-5C7E97091A80}" type="pres">
      <dgm:prSet presAssocID="{38F3A4F3-5460-4766-8681-7D5426B8A09B}" presName="linNode" presStyleCnt="0"/>
      <dgm:spPr/>
    </dgm:pt>
    <dgm:pt modelId="{54F48687-BFF2-4F45-BB9D-F37AE2EDC510}" type="pres">
      <dgm:prSet presAssocID="{38F3A4F3-5460-4766-8681-7D5426B8A09B}" presName="parentShp" presStyleLbl="node1" presStyleIdx="0" presStyleCnt="2">
        <dgm:presLayoutVars>
          <dgm:bulletEnabled val="1"/>
        </dgm:presLayoutVars>
      </dgm:prSet>
      <dgm:spPr/>
      <dgm:t>
        <a:bodyPr/>
        <a:lstStyle/>
        <a:p>
          <a:endParaRPr lang="es-EC"/>
        </a:p>
      </dgm:t>
    </dgm:pt>
    <dgm:pt modelId="{2CC89CEB-9BBD-4513-97E6-7DC2B330D9E6}" type="pres">
      <dgm:prSet presAssocID="{38F3A4F3-5460-4766-8681-7D5426B8A09B}" presName="childShp" presStyleLbl="bgAccFollowNode1" presStyleIdx="0" presStyleCnt="2">
        <dgm:presLayoutVars>
          <dgm:bulletEnabled val="1"/>
        </dgm:presLayoutVars>
      </dgm:prSet>
      <dgm:spPr/>
      <dgm:t>
        <a:bodyPr/>
        <a:lstStyle/>
        <a:p>
          <a:endParaRPr lang="es-EC"/>
        </a:p>
      </dgm:t>
    </dgm:pt>
    <dgm:pt modelId="{B6437D03-6114-4AF7-974E-20C7C0DE6368}" type="pres">
      <dgm:prSet presAssocID="{D761FD0A-758D-4145-A54B-2944A1C4AB17}" presName="spacing" presStyleCnt="0"/>
      <dgm:spPr/>
    </dgm:pt>
    <dgm:pt modelId="{9341EDD9-08D3-468F-B082-47AAF83BF2FB}" type="pres">
      <dgm:prSet presAssocID="{F71A3F0F-4186-4FBB-B30A-724580964C72}" presName="linNode" presStyleCnt="0"/>
      <dgm:spPr/>
    </dgm:pt>
    <dgm:pt modelId="{0C5160DE-5C77-4824-9D76-5F1F52D86F50}" type="pres">
      <dgm:prSet presAssocID="{F71A3F0F-4186-4FBB-B30A-724580964C72}" presName="parentShp" presStyleLbl="node1" presStyleIdx="1" presStyleCnt="2">
        <dgm:presLayoutVars>
          <dgm:bulletEnabled val="1"/>
        </dgm:presLayoutVars>
      </dgm:prSet>
      <dgm:spPr/>
      <dgm:t>
        <a:bodyPr/>
        <a:lstStyle/>
        <a:p>
          <a:endParaRPr lang="es-EC"/>
        </a:p>
      </dgm:t>
    </dgm:pt>
    <dgm:pt modelId="{068953F1-DEF8-4B61-B151-360B0A8BA392}" type="pres">
      <dgm:prSet presAssocID="{F71A3F0F-4186-4FBB-B30A-724580964C72}" presName="childShp" presStyleLbl="bgAccFollowNode1" presStyleIdx="1" presStyleCnt="2">
        <dgm:presLayoutVars>
          <dgm:bulletEnabled val="1"/>
        </dgm:presLayoutVars>
      </dgm:prSet>
      <dgm:spPr/>
      <dgm:t>
        <a:bodyPr/>
        <a:lstStyle/>
        <a:p>
          <a:endParaRPr lang="es-EC"/>
        </a:p>
      </dgm:t>
    </dgm:pt>
  </dgm:ptLst>
  <dgm:cxnLst>
    <dgm:cxn modelId="{D1DDB034-E3AB-4EC1-8FD3-2BA225418B41}" srcId="{38F3A4F3-5460-4766-8681-7D5426B8A09B}" destId="{516FDCB8-349A-4077-B130-4B5849609FA3}" srcOrd="0" destOrd="0" parTransId="{53A6D02B-B3CD-453A-B1BD-6BB9160B9BEC}" sibTransId="{017A453B-68FF-43B8-8D5B-4647AA9598D8}"/>
    <dgm:cxn modelId="{7FCD2FF8-8165-4594-A652-00182DC2FDAC}" srcId="{18942B9F-3E0F-45F4-A4C7-753A6C6E1458}" destId="{38F3A4F3-5460-4766-8681-7D5426B8A09B}" srcOrd="0" destOrd="0" parTransId="{536E57A0-0030-4776-B908-F6D44418B255}" sibTransId="{D761FD0A-758D-4145-A54B-2944A1C4AB17}"/>
    <dgm:cxn modelId="{90B44D40-AC46-48AF-BAC3-7A9FE96A31F2}" type="presOf" srcId="{34DCA720-4A3E-491D-A32A-3C1AF612D20A}" destId="{068953F1-DEF8-4B61-B151-360B0A8BA392}" srcOrd="0" destOrd="0" presId="urn:microsoft.com/office/officeart/2005/8/layout/vList6"/>
    <dgm:cxn modelId="{15683A66-D776-4D94-81FE-33DCE05B7E63}" type="presOf" srcId="{F71A3F0F-4186-4FBB-B30A-724580964C72}" destId="{0C5160DE-5C77-4824-9D76-5F1F52D86F50}" srcOrd="0" destOrd="0" presId="urn:microsoft.com/office/officeart/2005/8/layout/vList6"/>
    <dgm:cxn modelId="{537DADAE-21D2-47CF-BF48-254F5D3EA0D0}" type="presOf" srcId="{18942B9F-3E0F-45F4-A4C7-753A6C6E1458}" destId="{C3EAF049-A0B4-417F-B537-C5CB3938EA22}" srcOrd="0" destOrd="0" presId="urn:microsoft.com/office/officeart/2005/8/layout/vList6"/>
    <dgm:cxn modelId="{F1A68956-B72D-4E83-812E-3F85D164D491}" type="presOf" srcId="{516FDCB8-349A-4077-B130-4B5849609FA3}" destId="{2CC89CEB-9BBD-4513-97E6-7DC2B330D9E6}" srcOrd="0" destOrd="0" presId="urn:microsoft.com/office/officeart/2005/8/layout/vList6"/>
    <dgm:cxn modelId="{7496BC1B-F82A-4993-90AE-CEEA47A9A91E}" srcId="{18942B9F-3E0F-45F4-A4C7-753A6C6E1458}" destId="{F71A3F0F-4186-4FBB-B30A-724580964C72}" srcOrd="1" destOrd="0" parTransId="{867BC46C-C771-452D-887E-FAA873623CEA}" sibTransId="{85F0F52C-4FD9-4396-BFD1-5B13C252EAF1}"/>
    <dgm:cxn modelId="{3FEDBB95-AA6C-47D2-9736-E0C4B703CD4A}" srcId="{F71A3F0F-4186-4FBB-B30A-724580964C72}" destId="{34DCA720-4A3E-491D-A32A-3C1AF612D20A}" srcOrd="0" destOrd="0" parTransId="{11B17A14-8E75-4E9B-B507-2D9418081AFB}" sibTransId="{D487D42D-2CDF-4EEE-B2EF-278791F6945B}"/>
    <dgm:cxn modelId="{4341E587-9F2F-4C48-BD1B-318F7784B093}" type="presOf" srcId="{38F3A4F3-5460-4766-8681-7D5426B8A09B}" destId="{54F48687-BFF2-4F45-BB9D-F37AE2EDC510}" srcOrd="0" destOrd="0" presId="urn:microsoft.com/office/officeart/2005/8/layout/vList6"/>
    <dgm:cxn modelId="{8D63E126-DFB7-4C64-89E0-064B5AA60050}" type="presParOf" srcId="{C3EAF049-A0B4-417F-B537-C5CB3938EA22}" destId="{659B19D9-B767-4843-AE52-5C7E97091A80}" srcOrd="0" destOrd="0" presId="urn:microsoft.com/office/officeart/2005/8/layout/vList6"/>
    <dgm:cxn modelId="{2912CCBD-4E61-4FCE-A03D-378D23366F62}" type="presParOf" srcId="{659B19D9-B767-4843-AE52-5C7E97091A80}" destId="{54F48687-BFF2-4F45-BB9D-F37AE2EDC510}" srcOrd="0" destOrd="0" presId="urn:microsoft.com/office/officeart/2005/8/layout/vList6"/>
    <dgm:cxn modelId="{07A76F4E-3BE6-4595-B934-8E18D111D1C1}" type="presParOf" srcId="{659B19D9-B767-4843-AE52-5C7E97091A80}" destId="{2CC89CEB-9BBD-4513-97E6-7DC2B330D9E6}" srcOrd="1" destOrd="0" presId="urn:microsoft.com/office/officeart/2005/8/layout/vList6"/>
    <dgm:cxn modelId="{903103CE-39DB-4557-BC4D-5DE860FB32FE}" type="presParOf" srcId="{C3EAF049-A0B4-417F-B537-C5CB3938EA22}" destId="{B6437D03-6114-4AF7-974E-20C7C0DE6368}" srcOrd="1" destOrd="0" presId="urn:microsoft.com/office/officeart/2005/8/layout/vList6"/>
    <dgm:cxn modelId="{4E5BD320-E68A-4F20-900F-35434017C8EB}" type="presParOf" srcId="{C3EAF049-A0B4-417F-B537-C5CB3938EA22}" destId="{9341EDD9-08D3-468F-B082-47AAF83BF2FB}" srcOrd="2" destOrd="0" presId="urn:microsoft.com/office/officeart/2005/8/layout/vList6"/>
    <dgm:cxn modelId="{CA21F48F-7638-4B22-9941-6780581A8937}" type="presParOf" srcId="{9341EDD9-08D3-468F-B082-47AAF83BF2FB}" destId="{0C5160DE-5C77-4824-9D76-5F1F52D86F50}" srcOrd="0" destOrd="0" presId="urn:microsoft.com/office/officeart/2005/8/layout/vList6"/>
    <dgm:cxn modelId="{5365758D-B7D9-4EA2-86A4-80DDCF37A780}" type="presParOf" srcId="{9341EDD9-08D3-468F-B082-47AAF83BF2FB}" destId="{068953F1-DEF8-4B61-B151-360B0A8BA392}"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3EA436-D9B4-4FA2-B3C0-81856427A735}" type="doc">
      <dgm:prSet loTypeId="urn:microsoft.com/office/officeart/2005/8/layout/target1" loCatId="relationship" qsTypeId="urn:microsoft.com/office/officeart/2005/8/quickstyle/simple2" qsCatId="simple" csTypeId="urn:microsoft.com/office/officeart/2005/8/colors/accent6_4" csCatId="accent6" phldr="1"/>
      <dgm:spPr/>
      <dgm:t>
        <a:bodyPr/>
        <a:lstStyle/>
        <a:p>
          <a:endParaRPr lang="es-EC"/>
        </a:p>
      </dgm:t>
    </dgm:pt>
    <dgm:pt modelId="{6EFFD97A-23A3-4CB0-A501-207FD2BA0600}">
      <dgm:prSet phldrT="[Texto]"/>
      <dgm:spPr/>
      <dgm:t>
        <a:bodyPr/>
        <a:lstStyle/>
        <a:p>
          <a:pPr algn="just"/>
          <a:r>
            <a:rPr lang="es-ES" dirty="0" smtClean="0"/>
            <a:t>Entregar la mejor calidad en cada uno de sus procesos, tomando en cuenta la optimización de los recursos que nos permitan crear un beneficio completo tanto para los accionistas como para el personal humano, fortaleciendo la confianza y fidelidad de nuestros clientes y empleados. Logrando el crecimiento y la expansión del negocio en el mercado</a:t>
          </a:r>
          <a:endParaRPr lang="es-EC" dirty="0"/>
        </a:p>
      </dgm:t>
    </dgm:pt>
    <dgm:pt modelId="{30220D77-EE3A-4060-BC04-F8D807B6A708}" type="parTrans" cxnId="{3789F082-88CE-4768-920B-54B214D1FB0A}">
      <dgm:prSet/>
      <dgm:spPr/>
      <dgm:t>
        <a:bodyPr/>
        <a:lstStyle/>
        <a:p>
          <a:endParaRPr lang="es-EC"/>
        </a:p>
      </dgm:t>
    </dgm:pt>
    <dgm:pt modelId="{C4CE0DE3-6375-4BAB-8AB8-0BDCFC95705C}" type="sibTrans" cxnId="{3789F082-88CE-4768-920B-54B214D1FB0A}">
      <dgm:prSet/>
      <dgm:spPr/>
      <dgm:t>
        <a:bodyPr/>
        <a:lstStyle/>
        <a:p>
          <a:endParaRPr lang="es-EC"/>
        </a:p>
      </dgm:t>
    </dgm:pt>
    <dgm:pt modelId="{CB3D3FDC-46DE-4AA7-8B0C-2358106A951C}">
      <dgm:prSet phldrT="[Texto]" custT="1"/>
      <dgm:spPr/>
      <dgm:t>
        <a:bodyPr/>
        <a:lstStyle/>
        <a:p>
          <a:pPr algn="just"/>
          <a:r>
            <a:rPr lang="es-ES" sz="1200" dirty="0" smtClean="0"/>
            <a:t>Fomentar el consumo de nuestros productos, ofreciendo calidad en los mismos, de tal manera que tengamos un consumidor satisfecho.</a:t>
          </a:r>
          <a:endParaRPr lang="es-EC" sz="1200" dirty="0"/>
        </a:p>
      </dgm:t>
    </dgm:pt>
    <dgm:pt modelId="{E171566B-B4C8-4CAC-9FDE-F78777644118}" type="parTrans" cxnId="{7C628634-DFF7-4194-A151-5128901CA93E}">
      <dgm:prSet/>
      <dgm:spPr/>
      <dgm:t>
        <a:bodyPr/>
        <a:lstStyle/>
        <a:p>
          <a:endParaRPr lang="es-EC"/>
        </a:p>
      </dgm:t>
    </dgm:pt>
    <dgm:pt modelId="{F81ECB91-F505-4794-8302-E90CCD09F8CA}" type="sibTrans" cxnId="{7C628634-DFF7-4194-A151-5128901CA93E}">
      <dgm:prSet/>
      <dgm:spPr/>
      <dgm:t>
        <a:bodyPr/>
        <a:lstStyle/>
        <a:p>
          <a:endParaRPr lang="es-EC"/>
        </a:p>
      </dgm:t>
    </dgm:pt>
    <dgm:pt modelId="{B49EC675-5CA0-4F62-8BE7-873AE17C3A46}">
      <dgm:prSet phldrT="[Texto]" custT="1"/>
      <dgm:spPr/>
      <dgm:t>
        <a:bodyPr/>
        <a:lstStyle/>
        <a:p>
          <a:r>
            <a:rPr lang="es-ES" sz="1400" dirty="0" smtClean="0"/>
            <a:t>Ser una organización que genere un valor agregado, a sus clientes, trabajadores y proveedores. </a:t>
          </a:r>
          <a:endParaRPr lang="es-EC" sz="1400" dirty="0"/>
        </a:p>
      </dgm:t>
    </dgm:pt>
    <dgm:pt modelId="{0FBDDB60-9D78-40CF-AEF5-1FFB411115F2}" type="parTrans" cxnId="{4F382513-C15E-47A0-97D4-81E81794D584}">
      <dgm:prSet/>
      <dgm:spPr/>
      <dgm:t>
        <a:bodyPr/>
        <a:lstStyle/>
        <a:p>
          <a:endParaRPr lang="es-EC"/>
        </a:p>
      </dgm:t>
    </dgm:pt>
    <dgm:pt modelId="{BB7963A5-0AFB-4397-B4B9-DFE9EA042ACA}" type="sibTrans" cxnId="{4F382513-C15E-47A0-97D4-81E81794D584}">
      <dgm:prSet/>
      <dgm:spPr/>
      <dgm:t>
        <a:bodyPr/>
        <a:lstStyle/>
        <a:p>
          <a:endParaRPr lang="es-EC"/>
        </a:p>
      </dgm:t>
    </dgm:pt>
    <dgm:pt modelId="{AB9DF996-423D-4F8E-944E-1AB814FB23CA}">
      <dgm:prSet custT="1"/>
      <dgm:spPr/>
      <dgm:t>
        <a:bodyPr/>
        <a:lstStyle/>
        <a:p>
          <a:r>
            <a:rPr lang="es-ES" sz="1400" dirty="0" smtClean="0"/>
            <a:t>Aportar al crecimiento del Ecuador, a través de la generación de empleos que generen confianza y desarrollo profesional. </a:t>
          </a:r>
          <a:endParaRPr lang="es-EC" sz="1400" dirty="0"/>
        </a:p>
      </dgm:t>
    </dgm:pt>
    <dgm:pt modelId="{AC287CCA-CF5B-4C6D-A22F-9D40FC0F12E9}" type="parTrans" cxnId="{A8396734-086D-45CE-9035-011AFEC733ED}">
      <dgm:prSet/>
      <dgm:spPr/>
      <dgm:t>
        <a:bodyPr/>
        <a:lstStyle/>
        <a:p>
          <a:endParaRPr lang="es-EC"/>
        </a:p>
      </dgm:t>
    </dgm:pt>
    <dgm:pt modelId="{801CF7DC-EB97-43FA-AA45-8A8CEB3D4C11}" type="sibTrans" cxnId="{A8396734-086D-45CE-9035-011AFEC733ED}">
      <dgm:prSet/>
      <dgm:spPr/>
      <dgm:t>
        <a:bodyPr/>
        <a:lstStyle/>
        <a:p>
          <a:endParaRPr lang="es-EC"/>
        </a:p>
      </dgm:t>
    </dgm:pt>
    <dgm:pt modelId="{20C66F88-A4CB-4559-9100-FB661533EDAF}" type="pres">
      <dgm:prSet presAssocID="{AC3EA436-D9B4-4FA2-B3C0-81856427A735}" presName="composite" presStyleCnt="0">
        <dgm:presLayoutVars>
          <dgm:chMax val="5"/>
          <dgm:dir/>
          <dgm:resizeHandles val="exact"/>
        </dgm:presLayoutVars>
      </dgm:prSet>
      <dgm:spPr/>
      <dgm:t>
        <a:bodyPr/>
        <a:lstStyle/>
        <a:p>
          <a:endParaRPr lang="es-EC"/>
        </a:p>
      </dgm:t>
    </dgm:pt>
    <dgm:pt modelId="{8327B790-6EF6-431A-9509-839D689AA885}" type="pres">
      <dgm:prSet presAssocID="{6EFFD97A-23A3-4CB0-A501-207FD2BA0600}" presName="circle1" presStyleLbl="lnNode1" presStyleIdx="0" presStyleCnt="4"/>
      <dgm:spPr/>
    </dgm:pt>
    <dgm:pt modelId="{0EB98349-C5F2-43C2-98CD-E69CAFB904FD}" type="pres">
      <dgm:prSet presAssocID="{6EFFD97A-23A3-4CB0-A501-207FD2BA0600}" presName="text1" presStyleLbl="revTx" presStyleIdx="0" presStyleCnt="4" custScaleX="173684" custScaleY="164662" custLinFactNeighborX="20614" custLinFactNeighborY="-39728">
        <dgm:presLayoutVars>
          <dgm:bulletEnabled val="1"/>
        </dgm:presLayoutVars>
      </dgm:prSet>
      <dgm:spPr/>
      <dgm:t>
        <a:bodyPr/>
        <a:lstStyle/>
        <a:p>
          <a:endParaRPr lang="es-EC"/>
        </a:p>
      </dgm:t>
    </dgm:pt>
    <dgm:pt modelId="{DE3E995C-9A2A-4D34-A3A0-0D9BB81FC671}" type="pres">
      <dgm:prSet presAssocID="{6EFFD97A-23A3-4CB0-A501-207FD2BA0600}" presName="line1" presStyleLbl="callout" presStyleIdx="0" presStyleCnt="8" custLinFactY="496111" custLinFactNeighborX="-78947" custLinFactNeighborY="500000"/>
      <dgm:spPr/>
    </dgm:pt>
    <dgm:pt modelId="{4632D81D-9B74-4EB2-83BC-F47C116AB177}" type="pres">
      <dgm:prSet presAssocID="{6EFFD97A-23A3-4CB0-A501-207FD2BA0600}" presName="d1" presStyleLbl="callout" presStyleIdx="1" presStyleCnt="8" custScaleX="78860" custScaleY="92490" custLinFactNeighborX="-8257" custLinFactNeighborY="8550"/>
      <dgm:spPr/>
    </dgm:pt>
    <dgm:pt modelId="{7E607640-9A5E-41EB-A47E-A71C73F926E9}" type="pres">
      <dgm:prSet presAssocID="{CB3D3FDC-46DE-4AA7-8B0C-2358106A951C}" presName="circle2" presStyleLbl="lnNode1" presStyleIdx="1" presStyleCnt="4"/>
      <dgm:spPr/>
    </dgm:pt>
    <dgm:pt modelId="{B8D49662-9A6D-4794-B4F9-D168E8E39650}" type="pres">
      <dgm:prSet presAssocID="{CB3D3FDC-46DE-4AA7-8B0C-2358106A951C}" presName="text2" presStyleLbl="revTx" presStyleIdx="1" presStyleCnt="4" custScaleX="160526" custScaleY="78452" custLinFactNeighborX="27631" custLinFactNeighborY="34440">
        <dgm:presLayoutVars>
          <dgm:bulletEnabled val="1"/>
        </dgm:presLayoutVars>
      </dgm:prSet>
      <dgm:spPr/>
      <dgm:t>
        <a:bodyPr/>
        <a:lstStyle/>
        <a:p>
          <a:endParaRPr lang="es-EC"/>
        </a:p>
      </dgm:t>
    </dgm:pt>
    <dgm:pt modelId="{FCAEBADA-6171-406E-879F-0E6AD1D9F354}" type="pres">
      <dgm:prSet presAssocID="{CB3D3FDC-46DE-4AA7-8B0C-2358106A951C}" presName="line2" presStyleLbl="callout" presStyleIdx="2" presStyleCnt="8"/>
      <dgm:spPr/>
    </dgm:pt>
    <dgm:pt modelId="{C14A9EF6-83DA-4CC2-8093-A0E1CD136031}" type="pres">
      <dgm:prSet presAssocID="{CB3D3FDC-46DE-4AA7-8B0C-2358106A951C}" presName="d2" presStyleLbl="callout" presStyleIdx="3" presStyleCnt="8"/>
      <dgm:spPr/>
    </dgm:pt>
    <dgm:pt modelId="{5787544C-854C-434C-8832-A715442AA40D}" type="pres">
      <dgm:prSet presAssocID="{B49EC675-5CA0-4F62-8BE7-873AE17C3A46}" presName="circle3" presStyleLbl="lnNode1" presStyleIdx="2" presStyleCnt="4" custScaleX="95614" custScaleY="88377"/>
      <dgm:spPr/>
    </dgm:pt>
    <dgm:pt modelId="{2A8FD18F-5FEC-424A-A985-18FFCA8AE60C}" type="pres">
      <dgm:prSet presAssocID="{B49EC675-5CA0-4F62-8BE7-873AE17C3A46}" presName="text3" presStyleLbl="revTx" presStyleIdx="2" presStyleCnt="4" custScaleX="140351" custScaleY="113185" custLinFactNeighborX="21053" custLinFactNeighborY="25160">
        <dgm:presLayoutVars>
          <dgm:bulletEnabled val="1"/>
        </dgm:presLayoutVars>
      </dgm:prSet>
      <dgm:spPr/>
      <dgm:t>
        <a:bodyPr/>
        <a:lstStyle/>
        <a:p>
          <a:endParaRPr lang="es-EC"/>
        </a:p>
      </dgm:t>
    </dgm:pt>
    <dgm:pt modelId="{CCE57D27-F0D5-472E-9B97-08E4DA5BA777}" type="pres">
      <dgm:prSet presAssocID="{B49EC675-5CA0-4F62-8BE7-873AE17C3A46}" presName="line3" presStyleLbl="callout" presStyleIdx="4" presStyleCnt="8"/>
      <dgm:spPr/>
    </dgm:pt>
    <dgm:pt modelId="{A1F9998A-E609-466A-B71B-54D232FEB9FF}" type="pres">
      <dgm:prSet presAssocID="{B49EC675-5CA0-4F62-8BE7-873AE17C3A46}" presName="d3" presStyleLbl="callout" presStyleIdx="5" presStyleCnt="8"/>
      <dgm:spPr/>
    </dgm:pt>
    <dgm:pt modelId="{16ED912E-B038-48FA-9E96-6DD030BE6BB4}" type="pres">
      <dgm:prSet presAssocID="{AB9DF996-423D-4F8E-944E-1AB814FB23CA}" presName="circle4" presStyleLbl="lnNode1" presStyleIdx="3" presStyleCnt="4"/>
      <dgm:spPr/>
    </dgm:pt>
    <dgm:pt modelId="{A4165DC5-C646-4A1A-AC7F-213F4FCAA43D}" type="pres">
      <dgm:prSet presAssocID="{AB9DF996-423D-4F8E-944E-1AB814FB23CA}" presName="text4" presStyleLbl="revTx" presStyleIdx="3" presStyleCnt="4" custScaleX="138597" custScaleY="105392" custLinFactNeighborX="20176" custLinFactNeighborY="53301">
        <dgm:presLayoutVars>
          <dgm:bulletEnabled val="1"/>
        </dgm:presLayoutVars>
      </dgm:prSet>
      <dgm:spPr/>
      <dgm:t>
        <a:bodyPr/>
        <a:lstStyle/>
        <a:p>
          <a:endParaRPr lang="es-EC"/>
        </a:p>
      </dgm:t>
    </dgm:pt>
    <dgm:pt modelId="{33FA924E-5E21-4465-8D72-DCD0257B9BB2}" type="pres">
      <dgm:prSet presAssocID="{AB9DF996-423D-4F8E-944E-1AB814FB23CA}" presName="line4" presStyleLbl="callout" presStyleIdx="6" presStyleCnt="8"/>
      <dgm:spPr/>
    </dgm:pt>
    <dgm:pt modelId="{4BF4CAC9-E718-49E2-95A3-BFB5C5616C40}" type="pres">
      <dgm:prSet presAssocID="{AB9DF996-423D-4F8E-944E-1AB814FB23CA}" presName="d4" presStyleLbl="callout" presStyleIdx="7" presStyleCnt="8"/>
      <dgm:spPr/>
    </dgm:pt>
  </dgm:ptLst>
  <dgm:cxnLst>
    <dgm:cxn modelId="{3789F082-88CE-4768-920B-54B214D1FB0A}" srcId="{AC3EA436-D9B4-4FA2-B3C0-81856427A735}" destId="{6EFFD97A-23A3-4CB0-A501-207FD2BA0600}" srcOrd="0" destOrd="0" parTransId="{30220D77-EE3A-4060-BC04-F8D807B6A708}" sibTransId="{C4CE0DE3-6375-4BAB-8AB8-0BDCFC95705C}"/>
    <dgm:cxn modelId="{A8396734-086D-45CE-9035-011AFEC733ED}" srcId="{AC3EA436-D9B4-4FA2-B3C0-81856427A735}" destId="{AB9DF996-423D-4F8E-944E-1AB814FB23CA}" srcOrd="3" destOrd="0" parTransId="{AC287CCA-CF5B-4C6D-A22F-9D40FC0F12E9}" sibTransId="{801CF7DC-EB97-43FA-AA45-8A8CEB3D4C11}"/>
    <dgm:cxn modelId="{0F948BF4-487B-4D2D-8A63-F704EC880964}" type="presOf" srcId="{AC3EA436-D9B4-4FA2-B3C0-81856427A735}" destId="{20C66F88-A4CB-4559-9100-FB661533EDAF}" srcOrd="0" destOrd="0" presId="urn:microsoft.com/office/officeart/2005/8/layout/target1"/>
    <dgm:cxn modelId="{4F382513-C15E-47A0-97D4-81E81794D584}" srcId="{AC3EA436-D9B4-4FA2-B3C0-81856427A735}" destId="{B49EC675-5CA0-4F62-8BE7-873AE17C3A46}" srcOrd="2" destOrd="0" parTransId="{0FBDDB60-9D78-40CF-AEF5-1FFB411115F2}" sibTransId="{BB7963A5-0AFB-4397-B4B9-DFE9EA042ACA}"/>
    <dgm:cxn modelId="{858C381A-02D2-4F78-A1B4-CF54B4DCE46E}" type="presOf" srcId="{B49EC675-5CA0-4F62-8BE7-873AE17C3A46}" destId="{2A8FD18F-5FEC-424A-A985-18FFCA8AE60C}" srcOrd="0" destOrd="0" presId="urn:microsoft.com/office/officeart/2005/8/layout/target1"/>
    <dgm:cxn modelId="{7C628634-DFF7-4194-A151-5128901CA93E}" srcId="{AC3EA436-D9B4-4FA2-B3C0-81856427A735}" destId="{CB3D3FDC-46DE-4AA7-8B0C-2358106A951C}" srcOrd="1" destOrd="0" parTransId="{E171566B-B4C8-4CAC-9FDE-F78777644118}" sibTransId="{F81ECB91-F505-4794-8302-E90CCD09F8CA}"/>
    <dgm:cxn modelId="{940AD6E8-AA00-49D2-A489-6DF87332787F}" type="presOf" srcId="{AB9DF996-423D-4F8E-944E-1AB814FB23CA}" destId="{A4165DC5-C646-4A1A-AC7F-213F4FCAA43D}" srcOrd="0" destOrd="0" presId="urn:microsoft.com/office/officeart/2005/8/layout/target1"/>
    <dgm:cxn modelId="{1A344A4E-A000-4E2E-AAA6-1E862F79493E}" type="presOf" srcId="{CB3D3FDC-46DE-4AA7-8B0C-2358106A951C}" destId="{B8D49662-9A6D-4794-B4F9-D168E8E39650}" srcOrd="0" destOrd="0" presId="urn:microsoft.com/office/officeart/2005/8/layout/target1"/>
    <dgm:cxn modelId="{9BA3686B-3D03-4AB3-A533-69A9020CE121}" type="presOf" srcId="{6EFFD97A-23A3-4CB0-A501-207FD2BA0600}" destId="{0EB98349-C5F2-43C2-98CD-E69CAFB904FD}" srcOrd="0" destOrd="0" presId="urn:microsoft.com/office/officeart/2005/8/layout/target1"/>
    <dgm:cxn modelId="{50BA4AF4-D936-4347-86D1-6E79020FCD2E}" type="presParOf" srcId="{20C66F88-A4CB-4559-9100-FB661533EDAF}" destId="{8327B790-6EF6-431A-9509-839D689AA885}" srcOrd="0" destOrd="0" presId="urn:microsoft.com/office/officeart/2005/8/layout/target1"/>
    <dgm:cxn modelId="{C2318CF0-4BD5-4884-9275-CD2C2790537D}" type="presParOf" srcId="{20C66F88-A4CB-4559-9100-FB661533EDAF}" destId="{0EB98349-C5F2-43C2-98CD-E69CAFB904FD}" srcOrd="1" destOrd="0" presId="urn:microsoft.com/office/officeart/2005/8/layout/target1"/>
    <dgm:cxn modelId="{99482158-E987-4DE3-9DDB-FEF5DEF8F886}" type="presParOf" srcId="{20C66F88-A4CB-4559-9100-FB661533EDAF}" destId="{DE3E995C-9A2A-4D34-A3A0-0D9BB81FC671}" srcOrd="2" destOrd="0" presId="urn:microsoft.com/office/officeart/2005/8/layout/target1"/>
    <dgm:cxn modelId="{2D5ABEF9-5EB9-48E7-A5E7-8DFB2E48C5D7}" type="presParOf" srcId="{20C66F88-A4CB-4559-9100-FB661533EDAF}" destId="{4632D81D-9B74-4EB2-83BC-F47C116AB177}" srcOrd="3" destOrd="0" presId="urn:microsoft.com/office/officeart/2005/8/layout/target1"/>
    <dgm:cxn modelId="{F17A3DF3-AAEB-46DD-B1F8-E770B7CD852A}" type="presParOf" srcId="{20C66F88-A4CB-4559-9100-FB661533EDAF}" destId="{7E607640-9A5E-41EB-A47E-A71C73F926E9}" srcOrd="4" destOrd="0" presId="urn:microsoft.com/office/officeart/2005/8/layout/target1"/>
    <dgm:cxn modelId="{805B63CD-E300-48D8-A756-86ED92399C33}" type="presParOf" srcId="{20C66F88-A4CB-4559-9100-FB661533EDAF}" destId="{B8D49662-9A6D-4794-B4F9-D168E8E39650}" srcOrd="5" destOrd="0" presId="urn:microsoft.com/office/officeart/2005/8/layout/target1"/>
    <dgm:cxn modelId="{47B62177-905A-4945-BEC6-27B68A7E1EFA}" type="presParOf" srcId="{20C66F88-A4CB-4559-9100-FB661533EDAF}" destId="{FCAEBADA-6171-406E-879F-0E6AD1D9F354}" srcOrd="6" destOrd="0" presId="urn:microsoft.com/office/officeart/2005/8/layout/target1"/>
    <dgm:cxn modelId="{50B82DD6-8727-4D97-8DA5-6BBB3B1F522A}" type="presParOf" srcId="{20C66F88-A4CB-4559-9100-FB661533EDAF}" destId="{C14A9EF6-83DA-4CC2-8093-A0E1CD136031}" srcOrd="7" destOrd="0" presId="urn:microsoft.com/office/officeart/2005/8/layout/target1"/>
    <dgm:cxn modelId="{AF437588-7969-492C-BC19-81B8FFE741B9}" type="presParOf" srcId="{20C66F88-A4CB-4559-9100-FB661533EDAF}" destId="{5787544C-854C-434C-8832-A715442AA40D}" srcOrd="8" destOrd="0" presId="urn:microsoft.com/office/officeart/2005/8/layout/target1"/>
    <dgm:cxn modelId="{D90F5BF3-024B-45EB-81E8-501710E72D91}" type="presParOf" srcId="{20C66F88-A4CB-4559-9100-FB661533EDAF}" destId="{2A8FD18F-5FEC-424A-A985-18FFCA8AE60C}" srcOrd="9" destOrd="0" presId="urn:microsoft.com/office/officeart/2005/8/layout/target1"/>
    <dgm:cxn modelId="{102587F7-0666-4495-BFE3-903FC753B18B}" type="presParOf" srcId="{20C66F88-A4CB-4559-9100-FB661533EDAF}" destId="{CCE57D27-F0D5-472E-9B97-08E4DA5BA777}" srcOrd="10" destOrd="0" presId="urn:microsoft.com/office/officeart/2005/8/layout/target1"/>
    <dgm:cxn modelId="{C3773115-6813-46CA-B424-A88303BB9C36}" type="presParOf" srcId="{20C66F88-A4CB-4559-9100-FB661533EDAF}" destId="{A1F9998A-E609-466A-B71B-54D232FEB9FF}" srcOrd="11" destOrd="0" presId="urn:microsoft.com/office/officeart/2005/8/layout/target1"/>
    <dgm:cxn modelId="{3E0A035D-AC53-4CF2-9FE3-AE920A9C2ADC}" type="presParOf" srcId="{20C66F88-A4CB-4559-9100-FB661533EDAF}" destId="{16ED912E-B038-48FA-9E96-6DD030BE6BB4}" srcOrd="12" destOrd="0" presId="urn:microsoft.com/office/officeart/2005/8/layout/target1"/>
    <dgm:cxn modelId="{4B86977C-8382-477B-9037-0DA6756E1A7F}" type="presParOf" srcId="{20C66F88-A4CB-4559-9100-FB661533EDAF}" destId="{A4165DC5-C646-4A1A-AC7F-213F4FCAA43D}" srcOrd="13" destOrd="0" presId="urn:microsoft.com/office/officeart/2005/8/layout/target1"/>
    <dgm:cxn modelId="{F64450F1-67D4-4F26-AE98-32215913AB95}" type="presParOf" srcId="{20C66F88-A4CB-4559-9100-FB661533EDAF}" destId="{33FA924E-5E21-4465-8D72-DCD0257B9BB2}" srcOrd="14" destOrd="0" presId="urn:microsoft.com/office/officeart/2005/8/layout/target1"/>
    <dgm:cxn modelId="{A9A70FEE-131F-41BB-BFD2-5AB202725604}" type="presParOf" srcId="{20C66F88-A4CB-4559-9100-FB661533EDAF}" destId="{4BF4CAC9-E718-49E2-95A3-BFB5C5616C40}" srcOrd="15" destOrd="0" presId="urn:microsoft.com/office/officeart/2005/8/layout/targe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055745-580E-44A9-A799-22A6D16A5B1E}" type="doc">
      <dgm:prSet loTypeId="urn:microsoft.com/office/officeart/2005/8/layout/cycle2" loCatId="cycle" qsTypeId="urn:microsoft.com/office/officeart/2005/8/quickstyle/simple5" qsCatId="simple" csTypeId="urn:microsoft.com/office/officeart/2005/8/colors/accent0_3" csCatId="mainScheme" phldr="1"/>
      <dgm:spPr/>
      <dgm:t>
        <a:bodyPr/>
        <a:lstStyle/>
        <a:p>
          <a:endParaRPr lang="es-EC"/>
        </a:p>
      </dgm:t>
    </dgm:pt>
    <dgm:pt modelId="{2DB77CE2-5C1F-4513-9B6D-4A84CA48C4B2}">
      <dgm:prSet phldrT="[Texto]" custT="1"/>
      <dgm:spPr>
        <a:gradFill rotWithShape="0">
          <a:gsLst>
            <a:gs pos="0">
              <a:srgbClr val="990033"/>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dgm:spPr>
      <dgm:t>
        <a:bodyPr/>
        <a:lstStyle/>
        <a:p>
          <a:r>
            <a:rPr lang="es-EC" sz="800" dirty="0" smtClean="0"/>
            <a:t>ADMINISTRATIVAS</a:t>
          </a:r>
          <a:endParaRPr lang="es-EC" sz="800" dirty="0"/>
        </a:p>
      </dgm:t>
    </dgm:pt>
    <dgm:pt modelId="{DDC4F136-B7A7-44D4-ACC4-0EC816D55A00}" type="parTrans" cxnId="{9148F5AA-1051-4FE8-A084-64A67D0D53F7}">
      <dgm:prSet/>
      <dgm:spPr/>
      <dgm:t>
        <a:bodyPr/>
        <a:lstStyle/>
        <a:p>
          <a:endParaRPr lang="es-EC" sz="1000"/>
        </a:p>
      </dgm:t>
    </dgm:pt>
    <dgm:pt modelId="{C58EB52D-C3AD-43E1-B3DF-A17E94C8FDD8}" type="sibTrans" cxnId="{9148F5AA-1051-4FE8-A084-64A67D0D53F7}">
      <dgm:prSet custT="1"/>
      <dgm:spPr/>
      <dgm:t>
        <a:bodyPr/>
        <a:lstStyle/>
        <a:p>
          <a:endParaRPr lang="es-EC" sz="1000"/>
        </a:p>
      </dgm:t>
    </dgm:pt>
    <dgm:pt modelId="{11F80F71-614A-416E-88D7-1165D5C4C319}">
      <dgm:prSet phldrT="[Texto]" custT="1"/>
      <dgm:spPr>
        <a:gradFill rotWithShape="0">
          <a:gsLst>
            <a:gs pos="0">
              <a:srgbClr val="990033"/>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dgm:spPr>
      <dgm:t>
        <a:bodyPr/>
        <a:lstStyle/>
        <a:p>
          <a:r>
            <a:rPr lang="es-EC" sz="1000" dirty="0" smtClean="0"/>
            <a:t>FINANCIERAS Y CONTABLES</a:t>
          </a:r>
          <a:endParaRPr lang="es-EC" sz="1000" dirty="0"/>
        </a:p>
      </dgm:t>
    </dgm:pt>
    <dgm:pt modelId="{04488038-C6A0-4457-AA02-8CEA032EB751}" type="parTrans" cxnId="{335716CF-58B7-40B1-9DBC-9AF37F9D2B0B}">
      <dgm:prSet/>
      <dgm:spPr/>
      <dgm:t>
        <a:bodyPr/>
        <a:lstStyle/>
        <a:p>
          <a:endParaRPr lang="es-EC" sz="1000"/>
        </a:p>
      </dgm:t>
    </dgm:pt>
    <dgm:pt modelId="{2886BC2F-16B1-4ED6-AD13-DA50EBB2617A}" type="sibTrans" cxnId="{335716CF-58B7-40B1-9DBC-9AF37F9D2B0B}">
      <dgm:prSet custT="1"/>
      <dgm:spPr/>
      <dgm:t>
        <a:bodyPr/>
        <a:lstStyle/>
        <a:p>
          <a:endParaRPr lang="es-EC" sz="1000"/>
        </a:p>
      </dgm:t>
    </dgm:pt>
    <dgm:pt modelId="{B15739F2-4A0B-4E5B-86EE-BA0A55323DDA}">
      <dgm:prSet phldrT="[Texto]" custT="1"/>
      <dgm:spPr>
        <a:gradFill rotWithShape="0">
          <a:gsLst>
            <a:gs pos="0">
              <a:srgbClr val="990033"/>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gradFill>
      </dgm:spPr>
      <dgm:t>
        <a:bodyPr/>
        <a:lstStyle/>
        <a:p>
          <a:r>
            <a:rPr lang="es-EC" sz="800" dirty="0" smtClean="0"/>
            <a:t>DE COMERCIALIZACIÓN Y VENTAS</a:t>
          </a:r>
          <a:endParaRPr lang="es-EC" sz="800" dirty="0"/>
        </a:p>
      </dgm:t>
    </dgm:pt>
    <dgm:pt modelId="{B2BD8F9A-40ED-4A78-A0B2-A931F1CC20EF}" type="parTrans" cxnId="{D964B8AC-0046-4C7D-AFE7-4DDFD6815B82}">
      <dgm:prSet/>
      <dgm:spPr/>
      <dgm:t>
        <a:bodyPr/>
        <a:lstStyle/>
        <a:p>
          <a:endParaRPr lang="es-EC" sz="1000"/>
        </a:p>
      </dgm:t>
    </dgm:pt>
    <dgm:pt modelId="{6FAE3806-9986-464C-A287-AF320F01D285}" type="sibTrans" cxnId="{D964B8AC-0046-4C7D-AFE7-4DDFD6815B82}">
      <dgm:prSet custT="1"/>
      <dgm:spPr/>
      <dgm:t>
        <a:bodyPr/>
        <a:lstStyle/>
        <a:p>
          <a:endParaRPr lang="es-EC" sz="1000"/>
        </a:p>
      </dgm:t>
    </dgm:pt>
    <dgm:pt modelId="{51FDB33F-D10C-49DE-952A-05F5DBD6ABD9}">
      <dgm:prSet phldrT="[Texto]" custT="1"/>
      <dgm:spPr>
        <a:gradFill rotWithShape="0">
          <a:gsLst>
            <a:gs pos="0">
              <a:srgbClr val="990033"/>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dgm:spPr>
      <dgm:t>
        <a:bodyPr/>
        <a:lstStyle/>
        <a:p>
          <a:r>
            <a:rPr lang="es-EC" sz="1000" dirty="0" smtClean="0"/>
            <a:t>DE CALIDAD</a:t>
          </a:r>
          <a:endParaRPr lang="es-EC" sz="1000" dirty="0"/>
        </a:p>
      </dgm:t>
    </dgm:pt>
    <dgm:pt modelId="{59820FBF-2EA2-4376-9586-D40A804226EF}" type="parTrans" cxnId="{4B80FABD-71C0-4398-B26C-5A0A0AC408E7}">
      <dgm:prSet/>
      <dgm:spPr/>
      <dgm:t>
        <a:bodyPr/>
        <a:lstStyle/>
        <a:p>
          <a:endParaRPr lang="es-EC" sz="1000"/>
        </a:p>
      </dgm:t>
    </dgm:pt>
    <dgm:pt modelId="{BBD8E407-8592-40BA-B714-B01C86B71932}" type="sibTrans" cxnId="{4B80FABD-71C0-4398-B26C-5A0A0AC408E7}">
      <dgm:prSet custT="1"/>
      <dgm:spPr/>
      <dgm:t>
        <a:bodyPr/>
        <a:lstStyle/>
        <a:p>
          <a:endParaRPr lang="es-EC" sz="1000"/>
        </a:p>
      </dgm:t>
    </dgm:pt>
    <dgm:pt modelId="{252B9D56-C6CC-415F-B31E-4DAC326BBB54}">
      <dgm:prSet phldrT="[Texto]" custT="1"/>
      <dgm:spPr>
        <a:gradFill rotWithShape="0">
          <a:gsLst>
            <a:gs pos="0">
              <a:srgbClr val="990033"/>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dgm:spPr>
      <dgm:t>
        <a:bodyPr/>
        <a:lstStyle/>
        <a:p>
          <a:r>
            <a:rPr lang="es-EC" sz="1000" dirty="0" smtClean="0"/>
            <a:t>DE  PERSONAL</a:t>
          </a:r>
          <a:endParaRPr lang="es-EC" sz="1000" dirty="0"/>
        </a:p>
      </dgm:t>
    </dgm:pt>
    <dgm:pt modelId="{C2892617-04B2-47A7-BEE9-1D53E602FB81}" type="parTrans" cxnId="{49F0738D-5D05-4EAB-A513-EAD83D069275}">
      <dgm:prSet/>
      <dgm:spPr/>
      <dgm:t>
        <a:bodyPr/>
        <a:lstStyle/>
        <a:p>
          <a:endParaRPr lang="es-EC" sz="1000"/>
        </a:p>
      </dgm:t>
    </dgm:pt>
    <dgm:pt modelId="{E04B530D-00DC-4ACA-BE35-F98C6F0ED512}" type="sibTrans" cxnId="{49F0738D-5D05-4EAB-A513-EAD83D069275}">
      <dgm:prSet custT="1"/>
      <dgm:spPr/>
      <dgm:t>
        <a:bodyPr/>
        <a:lstStyle/>
        <a:p>
          <a:endParaRPr lang="es-EC" sz="1000"/>
        </a:p>
      </dgm:t>
    </dgm:pt>
    <dgm:pt modelId="{3FFBE91D-7CD3-479D-A319-AD82721D10EC}" type="pres">
      <dgm:prSet presAssocID="{F0055745-580E-44A9-A799-22A6D16A5B1E}" presName="cycle" presStyleCnt="0">
        <dgm:presLayoutVars>
          <dgm:dir/>
          <dgm:resizeHandles val="exact"/>
        </dgm:presLayoutVars>
      </dgm:prSet>
      <dgm:spPr/>
      <dgm:t>
        <a:bodyPr/>
        <a:lstStyle/>
        <a:p>
          <a:endParaRPr lang="es-EC"/>
        </a:p>
      </dgm:t>
    </dgm:pt>
    <dgm:pt modelId="{2EED04FF-9BB7-4E90-B4E3-E00224AD0786}" type="pres">
      <dgm:prSet presAssocID="{2DB77CE2-5C1F-4513-9B6D-4A84CA48C4B2}" presName="node" presStyleLbl="node1" presStyleIdx="0" presStyleCnt="5">
        <dgm:presLayoutVars>
          <dgm:bulletEnabled val="1"/>
        </dgm:presLayoutVars>
      </dgm:prSet>
      <dgm:spPr/>
      <dgm:t>
        <a:bodyPr/>
        <a:lstStyle/>
        <a:p>
          <a:endParaRPr lang="es-EC"/>
        </a:p>
      </dgm:t>
    </dgm:pt>
    <dgm:pt modelId="{B5A2E498-B076-4517-A5B1-9B01C5388D89}" type="pres">
      <dgm:prSet presAssocID="{C58EB52D-C3AD-43E1-B3DF-A17E94C8FDD8}" presName="sibTrans" presStyleLbl="sibTrans2D1" presStyleIdx="0" presStyleCnt="5"/>
      <dgm:spPr/>
      <dgm:t>
        <a:bodyPr/>
        <a:lstStyle/>
        <a:p>
          <a:endParaRPr lang="es-EC"/>
        </a:p>
      </dgm:t>
    </dgm:pt>
    <dgm:pt modelId="{83AB5001-F0DF-43B5-91D7-A9C9B7A73AF4}" type="pres">
      <dgm:prSet presAssocID="{C58EB52D-C3AD-43E1-B3DF-A17E94C8FDD8}" presName="connectorText" presStyleLbl="sibTrans2D1" presStyleIdx="0" presStyleCnt="5"/>
      <dgm:spPr/>
      <dgm:t>
        <a:bodyPr/>
        <a:lstStyle/>
        <a:p>
          <a:endParaRPr lang="es-EC"/>
        </a:p>
      </dgm:t>
    </dgm:pt>
    <dgm:pt modelId="{CFD1CCA3-C545-467F-982B-485805436917}" type="pres">
      <dgm:prSet presAssocID="{11F80F71-614A-416E-88D7-1165D5C4C319}" presName="node" presStyleLbl="node1" presStyleIdx="1" presStyleCnt="5">
        <dgm:presLayoutVars>
          <dgm:bulletEnabled val="1"/>
        </dgm:presLayoutVars>
      </dgm:prSet>
      <dgm:spPr/>
      <dgm:t>
        <a:bodyPr/>
        <a:lstStyle/>
        <a:p>
          <a:endParaRPr lang="es-EC"/>
        </a:p>
      </dgm:t>
    </dgm:pt>
    <dgm:pt modelId="{C91C3A3F-C67B-4534-810A-FF694AA33A5C}" type="pres">
      <dgm:prSet presAssocID="{2886BC2F-16B1-4ED6-AD13-DA50EBB2617A}" presName="sibTrans" presStyleLbl="sibTrans2D1" presStyleIdx="1" presStyleCnt="5"/>
      <dgm:spPr/>
      <dgm:t>
        <a:bodyPr/>
        <a:lstStyle/>
        <a:p>
          <a:endParaRPr lang="es-EC"/>
        </a:p>
      </dgm:t>
    </dgm:pt>
    <dgm:pt modelId="{474ED537-3F56-4ADD-9A17-04EBEFFBA686}" type="pres">
      <dgm:prSet presAssocID="{2886BC2F-16B1-4ED6-AD13-DA50EBB2617A}" presName="connectorText" presStyleLbl="sibTrans2D1" presStyleIdx="1" presStyleCnt="5"/>
      <dgm:spPr/>
      <dgm:t>
        <a:bodyPr/>
        <a:lstStyle/>
        <a:p>
          <a:endParaRPr lang="es-EC"/>
        </a:p>
      </dgm:t>
    </dgm:pt>
    <dgm:pt modelId="{253599C1-781B-4D10-BC42-56A282B6F642}" type="pres">
      <dgm:prSet presAssocID="{B15739F2-4A0B-4E5B-86EE-BA0A55323DDA}" presName="node" presStyleLbl="node1" presStyleIdx="2" presStyleCnt="5" custScaleX="111783">
        <dgm:presLayoutVars>
          <dgm:bulletEnabled val="1"/>
        </dgm:presLayoutVars>
      </dgm:prSet>
      <dgm:spPr/>
      <dgm:t>
        <a:bodyPr/>
        <a:lstStyle/>
        <a:p>
          <a:endParaRPr lang="es-EC"/>
        </a:p>
      </dgm:t>
    </dgm:pt>
    <dgm:pt modelId="{53857EDF-A74A-45D3-8B65-10C6DA505417}" type="pres">
      <dgm:prSet presAssocID="{6FAE3806-9986-464C-A287-AF320F01D285}" presName="sibTrans" presStyleLbl="sibTrans2D1" presStyleIdx="2" presStyleCnt="5"/>
      <dgm:spPr/>
      <dgm:t>
        <a:bodyPr/>
        <a:lstStyle/>
        <a:p>
          <a:endParaRPr lang="es-EC"/>
        </a:p>
      </dgm:t>
    </dgm:pt>
    <dgm:pt modelId="{4A4D58B6-2EAA-4C9A-A596-F427041C1C13}" type="pres">
      <dgm:prSet presAssocID="{6FAE3806-9986-464C-A287-AF320F01D285}" presName="connectorText" presStyleLbl="sibTrans2D1" presStyleIdx="2" presStyleCnt="5"/>
      <dgm:spPr/>
      <dgm:t>
        <a:bodyPr/>
        <a:lstStyle/>
        <a:p>
          <a:endParaRPr lang="es-EC"/>
        </a:p>
      </dgm:t>
    </dgm:pt>
    <dgm:pt modelId="{9F711FAD-FB7B-40E4-B340-C895338242FB}" type="pres">
      <dgm:prSet presAssocID="{51FDB33F-D10C-49DE-952A-05F5DBD6ABD9}" presName="node" presStyleLbl="node1" presStyleIdx="3" presStyleCnt="5">
        <dgm:presLayoutVars>
          <dgm:bulletEnabled val="1"/>
        </dgm:presLayoutVars>
      </dgm:prSet>
      <dgm:spPr/>
      <dgm:t>
        <a:bodyPr/>
        <a:lstStyle/>
        <a:p>
          <a:endParaRPr lang="es-EC"/>
        </a:p>
      </dgm:t>
    </dgm:pt>
    <dgm:pt modelId="{C25BB2F1-FF63-4EF8-B663-B0F5981B557A}" type="pres">
      <dgm:prSet presAssocID="{BBD8E407-8592-40BA-B714-B01C86B71932}" presName="sibTrans" presStyleLbl="sibTrans2D1" presStyleIdx="3" presStyleCnt="5"/>
      <dgm:spPr/>
      <dgm:t>
        <a:bodyPr/>
        <a:lstStyle/>
        <a:p>
          <a:endParaRPr lang="es-EC"/>
        </a:p>
      </dgm:t>
    </dgm:pt>
    <dgm:pt modelId="{5210C2DF-78A0-41C2-8A9B-92E15652438E}" type="pres">
      <dgm:prSet presAssocID="{BBD8E407-8592-40BA-B714-B01C86B71932}" presName="connectorText" presStyleLbl="sibTrans2D1" presStyleIdx="3" presStyleCnt="5"/>
      <dgm:spPr/>
      <dgm:t>
        <a:bodyPr/>
        <a:lstStyle/>
        <a:p>
          <a:endParaRPr lang="es-EC"/>
        </a:p>
      </dgm:t>
    </dgm:pt>
    <dgm:pt modelId="{A9CE3254-7365-4BC5-A6DE-A670911F49D5}" type="pres">
      <dgm:prSet presAssocID="{252B9D56-C6CC-415F-B31E-4DAC326BBB54}" presName="node" presStyleLbl="node1" presStyleIdx="4" presStyleCnt="5">
        <dgm:presLayoutVars>
          <dgm:bulletEnabled val="1"/>
        </dgm:presLayoutVars>
      </dgm:prSet>
      <dgm:spPr/>
      <dgm:t>
        <a:bodyPr/>
        <a:lstStyle/>
        <a:p>
          <a:endParaRPr lang="es-EC"/>
        </a:p>
      </dgm:t>
    </dgm:pt>
    <dgm:pt modelId="{B7332D84-61BA-4A88-BC7B-CDA95ED00E3D}" type="pres">
      <dgm:prSet presAssocID="{E04B530D-00DC-4ACA-BE35-F98C6F0ED512}" presName="sibTrans" presStyleLbl="sibTrans2D1" presStyleIdx="4" presStyleCnt="5"/>
      <dgm:spPr/>
      <dgm:t>
        <a:bodyPr/>
        <a:lstStyle/>
        <a:p>
          <a:endParaRPr lang="es-EC"/>
        </a:p>
      </dgm:t>
    </dgm:pt>
    <dgm:pt modelId="{9BECF484-5C5C-4387-BC98-A7B48452BCCA}" type="pres">
      <dgm:prSet presAssocID="{E04B530D-00DC-4ACA-BE35-F98C6F0ED512}" presName="connectorText" presStyleLbl="sibTrans2D1" presStyleIdx="4" presStyleCnt="5"/>
      <dgm:spPr/>
      <dgm:t>
        <a:bodyPr/>
        <a:lstStyle/>
        <a:p>
          <a:endParaRPr lang="es-EC"/>
        </a:p>
      </dgm:t>
    </dgm:pt>
  </dgm:ptLst>
  <dgm:cxnLst>
    <dgm:cxn modelId="{ACAD63ED-6CE2-4776-BF11-E50AEC829AD5}" type="presOf" srcId="{6FAE3806-9986-464C-A287-AF320F01D285}" destId="{53857EDF-A74A-45D3-8B65-10C6DA505417}" srcOrd="0" destOrd="0" presId="urn:microsoft.com/office/officeart/2005/8/layout/cycle2"/>
    <dgm:cxn modelId="{138E4C1F-8A34-4AD8-822C-DEE59BE2155F}" type="presOf" srcId="{C58EB52D-C3AD-43E1-B3DF-A17E94C8FDD8}" destId="{B5A2E498-B076-4517-A5B1-9B01C5388D89}" srcOrd="0" destOrd="0" presId="urn:microsoft.com/office/officeart/2005/8/layout/cycle2"/>
    <dgm:cxn modelId="{4B80FABD-71C0-4398-B26C-5A0A0AC408E7}" srcId="{F0055745-580E-44A9-A799-22A6D16A5B1E}" destId="{51FDB33F-D10C-49DE-952A-05F5DBD6ABD9}" srcOrd="3" destOrd="0" parTransId="{59820FBF-2EA2-4376-9586-D40A804226EF}" sibTransId="{BBD8E407-8592-40BA-B714-B01C86B71932}"/>
    <dgm:cxn modelId="{9148F5AA-1051-4FE8-A084-64A67D0D53F7}" srcId="{F0055745-580E-44A9-A799-22A6D16A5B1E}" destId="{2DB77CE2-5C1F-4513-9B6D-4A84CA48C4B2}" srcOrd="0" destOrd="0" parTransId="{DDC4F136-B7A7-44D4-ACC4-0EC816D55A00}" sibTransId="{C58EB52D-C3AD-43E1-B3DF-A17E94C8FDD8}"/>
    <dgm:cxn modelId="{33D4D43C-1F86-4B55-BFF0-DBAD617EC049}" type="presOf" srcId="{B15739F2-4A0B-4E5B-86EE-BA0A55323DDA}" destId="{253599C1-781B-4D10-BC42-56A282B6F642}" srcOrd="0" destOrd="0" presId="urn:microsoft.com/office/officeart/2005/8/layout/cycle2"/>
    <dgm:cxn modelId="{99AE59DD-A16F-4ACB-9FB7-1C6CB51D026E}" type="presOf" srcId="{2DB77CE2-5C1F-4513-9B6D-4A84CA48C4B2}" destId="{2EED04FF-9BB7-4E90-B4E3-E00224AD0786}" srcOrd="0" destOrd="0" presId="urn:microsoft.com/office/officeart/2005/8/layout/cycle2"/>
    <dgm:cxn modelId="{BF7D77C5-BE30-4628-8291-C80F57C50699}" type="presOf" srcId="{BBD8E407-8592-40BA-B714-B01C86B71932}" destId="{C25BB2F1-FF63-4EF8-B663-B0F5981B557A}" srcOrd="0" destOrd="0" presId="urn:microsoft.com/office/officeart/2005/8/layout/cycle2"/>
    <dgm:cxn modelId="{2DE18C9C-0BE3-488B-864D-EE969C54A46A}" type="presOf" srcId="{252B9D56-C6CC-415F-B31E-4DAC326BBB54}" destId="{A9CE3254-7365-4BC5-A6DE-A670911F49D5}" srcOrd="0" destOrd="0" presId="urn:microsoft.com/office/officeart/2005/8/layout/cycle2"/>
    <dgm:cxn modelId="{49F0738D-5D05-4EAB-A513-EAD83D069275}" srcId="{F0055745-580E-44A9-A799-22A6D16A5B1E}" destId="{252B9D56-C6CC-415F-B31E-4DAC326BBB54}" srcOrd="4" destOrd="0" parTransId="{C2892617-04B2-47A7-BEE9-1D53E602FB81}" sibTransId="{E04B530D-00DC-4ACA-BE35-F98C6F0ED512}"/>
    <dgm:cxn modelId="{2FBB2D7E-F16C-43F8-A250-28E21A1269AA}" type="presOf" srcId="{2886BC2F-16B1-4ED6-AD13-DA50EBB2617A}" destId="{C91C3A3F-C67B-4534-810A-FF694AA33A5C}" srcOrd="0" destOrd="0" presId="urn:microsoft.com/office/officeart/2005/8/layout/cycle2"/>
    <dgm:cxn modelId="{259B476F-A497-4CF8-B039-61ADCF3CF3C5}" type="presOf" srcId="{BBD8E407-8592-40BA-B714-B01C86B71932}" destId="{5210C2DF-78A0-41C2-8A9B-92E15652438E}" srcOrd="1" destOrd="0" presId="urn:microsoft.com/office/officeart/2005/8/layout/cycle2"/>
    <dgm:cxn modelId="{335716CF-58B7-40B1-9DBC-9AF37F9D2B0B}" srcId="{F0055745-580E-44A9-A799-22A6D16A5B1E}" destId="{11F80F71-614A-416E-88D7-1165D5C4C319}" srcOrd="1" destOrd="0" parTransId="{04488038-C6A0-4457-AA02-8CEA032EB751}" sibTransId="{2886BC2F-16B1-4ED6-AD13-DA50EBB2617A}"/>
    <dgm:cxn modelId="{DA2ED2A5-70F1-48A9-A02E-C94736B2974B}" type="presOf" srcId="{E04B530D-00DC-4ACA-BE35-F98C6F0ED512}" destId="{9BECF484-5C5C-4387-BC98-A7B48452BCCA}" srcOrd="1" destOrd="0" presId="urn:microsoft.com/office/officeart/2005/8/layout/cycle2"/>
    <dgm:cxn modelId="{CFAF9C4E-52EC-4486-B7C0-6691FD7D8A6C}" type="presOf" srcId="{E04B530D-00DC-4ACA-BE35-F98C6F0ED512}" destId="{B7332D84-61BA-4A88-BC7B-CDA95ED00E3D}" srcOrd="0" destOrd="0" presId="urn:microsoft.com/office/officeart/2005/8/layout/cycle2"/>
    <dgm:cxn modelId="{56C4261F-9D2A-483E-AC48-64986A6A2A2B}" type="presOf" srcId="{2886BC2F-16B1-4ED6-AD13-DA50EBB2617A}" destId="{474ED537-3F56-4ADD-9A17-04EBEFFBA686}" srcOrd="1" destOrd="0" presId="urn:microsoft.com/office/officeart/2005/8/layout/cycle2"/>
    <dgm:cxn modelId="{D964B8AC-0046-4C7D-AFE7-4DDFD6815B82}" srcId="{F0055745-580E-44A9-A799-22A6D16A5B1E}" destId="{B15739F2-4A0B-4E5B-86EE-BA0A55323DDA}" srcOrd="2" destOrd="0" parTransId="{B2BD8F9A-40ED-4A78-A0B2-A931F1CC20EF}" sibTransId="{6FAE3806-9986-464C-A287-AF320F01D285}"/>
    <dgm:cxn modelId="{D4B61FE0-5237-4FF0-9690-E3BE627D2B3C}" type="presOf" srcId="{6FAE3806-9986-464C-A287-AF320F01D285}" destId="{4A4D58B6-2EAA-4C9A-A596-F427041C1C13}" srcOrd="1" destOrd="0" presId="urn:microsoft.com/office/officeart/2005/8/layout/cycle2"/>
    <dgm:cxn modelId="{C4B236F1-FA97-40C3-9924-7C5B2F2B33FA}" type="presOf" srcId="{F0055745-580E-44A9-A799-22A6D16A5B1E}" destId="{3FFBE91D-7CD3-479D-A319-AD82721D10EC}" srcOrd="0" destOrd="0" presId="urn:microsoft.com/office/officeart/2005/8/layout/cycle2"/>
    <dgm:cxn modelId="{29BFC61C-AE15-475A-8DF4-01142BDA511C}" type="presOf" srcId="{51FDB33F-D10C-49DE-952A-05F5DBD6ABD9}" destId="{9F711FAD-FB7B-40E4-B340-C895338242FB}" srcOrd="0" destOrd="0" presId="urn:microsoft.com/office/officeart/2005/8/layout/cycle2"/>
    <dgm:cxn modelId="{A9E2F244-26EA-4768-B89A-5B2EAE6BC5DE}" type="presOf" srcId="{11F80F71-614A-416E-88D7-1165D5C4C319}" destId="{CFD1CCA3-C545-467F-982B-485805436917}" srcOrd="0" destOrd="0" presId="urn:microsoft.com/office/officeart/2005/8/layout/cycle2"/>
    <dgm:cxn modelId="{9B5FCB58-B08E-4B8B-B294-2AFC09D5455D}" type="presOf" srcId="{C58EB52D-C3AD-43E1-B3DF-A17E94C8FDD8}" destId="{83AB5001-F0DF-43B5-91D7-A9C9B7A73AF4}" srcOrd="1" destOrd="0" presId="urn:microsoft.com/office/officeart/2005/8/layout/cycle2"/>
    <dgm:cxn modelId="{74324248-6D1F-4B69-8210-428A5672454B}" type="presParOf" srcId="{3FFBE91D-7CD3-479D-A319-AD82721D10EC}" destId="{2EED04FF-9BB7-4E90-B4E3-E00224AD0786}" srcOrd="0" destOrd="0" presId="urn:microsoft.com/office/officeart/2005/8/layout/cycle2"/>
    <dgm:cxn modelId="{2225DB54-9731-4CAE-9CC5-106986AE970A}" type="presParOf" srcId="{3FFBE91D-7CD3-479D-A319-AD82721D10EC}" destId="{B5A2E498-B076-4517-A5B1-9B01C5388D89}" srcOrd="1" destOrd="0" presId="urn:microsoft.com/office/officeart/2005/8/layout/cycle2"/>
    <dgm:cxn modelId="{EC94D601-4C6B-41A6-92D7-78D6FD7CCC61}" type="presParOf" srcId="{B5A2E498-B076-4517-A5B1-9B01C5388D89}" destId="{83AB5001-F0DF-43B5-91D7-A9C9B7A73AF4}" srcOrd="0" destOrd="0" presId="urn:microsoft.com/office/officeart/2005/8/layout/cycle2"/>
    <dgm:cxn modelId="{0B9B2BA4-9C4F-409F-BC42-49CCA5BFD461}" type="presParOf" srcId="{3FFBE91D-7CD3-479D-A319-AD82721D10EC}" destId="{CFD1CCA3-C545-467F-982B-485805436917}" srcOrd="2" destOrd="0" presId="urn:microsoft.com/office/officeart/2005/8/layout/cycle2"/>
    <dgm:cxn modelId="{FDAEE5CF-9281-447D-96F4-A68DDA8915C4}" type="presParOf" srcId="{3FFBE91D-7CD3-479D-A319-AD82721D10EC}" destId="{C91C3A3F-C67B-4534-810A-FF694AA33A5C}" srcOrd="3" destOrd="0" presId="urn:microsoft.com/office/officeart/2005/8/layout/cycle2"/>
    <dgm:cxn modelId="{A5DE3B40-5C28-4872-8017-10FC8EE611FB}" type="presParOf" srcId="{C91C3A3F-C67B-4534-810A-FF694AA33A5C}" destId="{474ED537-3F56-4ADD-9A17-04EBEFFBA686}" srcOrd="0" destOrd="0" presId="urn:microsoft.com/office/officeart/2005/8/layout/cycle2"/>
    <dgm:cxn modelId="{3760A5E3-43F0-4211-83F8-278C8F714CA2}" type="presParOf" srcId="{3FFBE91D-7CD3-479D-A319-AD82721D10EC}" destId="{253599C1-781B-4D10-BC42-56A282B6F642}" srcOrd="4" destOrd="0" presId="urn:microsoft.com/office/officeart/2005/8/layout/cycle2"/>
    <dgm:cxn modelId="{44D6E902-4B08-4BAF-B0E0-8E3C380C8D3B}" type="presParOf" srcId="{3FFBE91D-7CD3-479D-A319-AD82721D10EC}" destId="{53857EDF-A74A-45D3-8B65-10C6DA505417}" srcOrd="5" destOrd="0" presId="urn:microsoft.com/office/officeart/2005/8/layout/cycle2"/>
    <dgm:cxn modelId="{B9C23FB9-726E-402F-A6FA-47CECCF33D0B}" type="presParOf" srcId="{53857EDF-A74A-45D3-8B65-10C6DA505417}" destId="{4A4D58B6-2EAA-4C9A-A596-F427041C1C13}" srcOrd="0" destOrd="0" presId="urn:microsoft.com/office/officeart/2005/8/layout/cycle2"/>
    <dgm:cxn modelId="{999F0C3B-33F1-40AD-A8C6-63948CE6AF29}" type="presParOf" srcId="{3FFBE91D-7CD3-479D-A319-AD82721D10EC}" destId="{9F711FAD-FB7B-40E4-B340-C895338242FB}" srcOrd="6" destOrd="0" presId="urn:microsoft.com/office/officeart/2005/8/layout/cycle2"/>
    <dgm:cxn modelId="{EF9BBDFA-6C12-44F5-BCE5-51E5AED976C1}" type="presParOf" srcId="{3FFBE91D-7CD3-479D-A319-AD82721D10EC}" destId="{C25BB2F1-FF63-4EF8-B663-B0F5981B557A}" srcOrd="7" destOrd="0" presId="urn:microsoft.com/office/officeart/2005/8/layout/cycle2"/>
    <dgm:cxn modelId="{AB734AFC-5056-4DC9-8DF7-471760555805}" type="presParOf" srcId="{C25BB2F1-FF63-4EF8-B663-B0F5981B557A}" destId="{5210C2DF-78A0-41C2-8A9B-92E15652438E}" srcOrd="0" destOrd="0" presId="urn:microsoft.com/office/officeart/2005/8/layout/cycle2"/>
    <dgm:cxn modelId="{038DFCB6-C63F-421C-8E9B-FB100790A6FB}" type="presParOf" srcId="{3FFBE91D-7CD3-479D-A319-AD82721D10EC}" destId="{A9CE3254-7365-4BC5-A6DE-A670911F49D5}" srcOrd="8" destOrd="0" presId="urn:microsoft.com/office/officeart/2005/8/layout/cycle2"/>
    <dgm:cxn modelId="{65F3CE08-A6BB-4916-9885-EDD1498F03C7}" type="presParOf" srcId="{3FFBE91D-7CD3-479D-A319-AD82721D10EC}" destId="{B7332D84-61BA-4A88-BC7B-CDA95ED00E3D}" srcOrd="9" destOrd="0" presId="urn:microsoft.com/office/officeart/2005/8/layout/cycle2"/>
    <dgm:cxn modelId="{7006128A-EC19-4493-8FDD-45DF6600CCD4}" type="presParOf" srcId="{B7332D84-61BA-4A88-BC7B-CDA95ED00E3D}" destId="{9BECF484-5C5C-4387-BC98-A7B48452BCCA}"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6CA8C7-DDB8-41FB-A042-8AFE92E5ACF8}" type="doc">
      <dgm:prSet loTypeId="urn:microsoft.com/office/officeart/2005/8/layout/default" loCatId="list" qsTypeId="urn:microsoft.com/office/officeart/2005/8/quickstyle/3d2" qsCatId="3D" csTypeId="urn:microsoft.com/office/officeart/2005/8/colors/accent2_2" csCatId="accent2" phldr="1"/>
      <dgm:spPr/>
      <dgm:t>
        <a:bodyPr/>
        <a:lstStyle/>
        <a:p>
          <a:endParaRPr lang="es-EC"/>
        </a:p>
      </dgm:t>
    </dgm:pt>
    <dgm:pt modelId="{413F1FF5-D403-4A8B-842A-FD2B603BA364}">
      <dgm:prSet/>
      <dgm:spPr>
        <a:solidFill>
          <a:srgbClr val="990033"/>
        </a:solidFill>
      </dgm:spPr>
      <dgm:t>
        <a:bodyPr/>
        <a:lstStyle/>
        <a:p>
          <a:pPr algn="just"/>
          <a:r>
            <a:rPr lang="es-ES" dirty="0" smtClean="0"/>
            <a:t>Mantener a “Megacavedi Cía. Ltda.”, como una empresa líder, consolidar sus esfuerzos y conocimientos, en estrategias de marketing y ventas, de tal manera que los esfuerzos obtengan mayor participación en el mercado. </a:t>
          </a:r>
          <a:endParaRPr lang="es-EC" dirty="0"/>
        </a:p>
      </dgm:t>
    </dgm:pt>
    <dgm:pt modelId="{389D7B2D-C8AA-4F99-AD98-36AE4B778A01}" type="parTrans" cxnId="{EC982257-8564-417C-AA99-B6FBFC3F5154}">
      <dgm:prSet/>
      <dgm:spPr/>
      <dgm:t>
        <a:bodyPr/>
        <a:lstStyle/>
        <a:p>
          <a:endParaRPr lang="es-EC"/>
        </a:p>
      </dgm:t>
    </dgm:pt>
    <dgm:pt modelId="{6D15F0F7-449F-4D3C-8180-814856D92FAD}" type="sibTrans" cxnId="{EC982257-8564-417C-AA99-B6FBFC3F5154}">
      <dgm:prSet/>
      <dgm:spPr/>
      <dgm:t>
        <a:bodyPr/>
        <a:lstStyle/>
        <a:p>
          <a:endParaRPr lang="es-EC"/>
        </a:p>
      </dgm:t>
    </dgm:pt>
    <dgm:pt modelId="{041C460B-3900-42CF-B4F3-CFB3B648D817}" type="pres">
      <dgm:prSet presAssocID="{606CA8C7-DDB8-41FB-A042-8AFE92E5ACF8}" presName="diagram" presStyleCnt="0">
        <dgm:presLayoutVars>
          <dgm:dir/>
          <dgm:resizeHandles val="exact"/>
        </dgm:presLayoutVars>
      </dgm:prSet>
      <dgm:spPr/>
      <dgm:t>
        <a:bodyPr/>
        <a:lstStyle/>
        <a:p>
          <a:endParaRPr lang="es-EC"/>
        </a:p>
      </dgm:t>
    </dgm:pt>
    <dgm:pt modelId="{B1D25B61-B25F-4089-AEC4-D4B5C0215320}" type="pres">
      <dgm:prSet presAssocID="{413F1FF5-D403-4A8B-842A-FD2B603BA364}" presName="node" presStyleLbl="node1" presStyleIdx="0" presStyleCnt="1" custScaleX="94030" custScaleY="80147">
        <dgm:presLayoutVars>
          <dgm:bulletEnabled val="1"/>
        </dgm:presLayoutVars>
      </dgm:prSet>
      <dgm:spPr/>
      <dgm:t>
        <a:bodyPr/>
        <a:lstStyle/>
        <a:p>
          <a:endParaRPr lang="es-EC"/>
        </a:p>
      </dgm:t>
    </dgm:pt>
  </dgm:ptLst>
  <dgm:cxnLst>
    <dgm:cxn modelId="{EC982257-8564-417C-AA99-B6FBFC3F5154}" srcId="{606CA8C7-DDB8-41FB-A042-8AFE92E5ACF8}" destId="{413F1FF5-D403-4A8B-842A-FD2B603BA364}" srcOrd="0" destOrd="0" parTransId="{389D7B2D-C8AA-4F99-AD98-36AE4B778A01}" sibTransId="{6D15F0F7-449F-4D3C-8180-814856D92FAD}"/>
    <dgm:cxn modelId="{27419664-E708-4E53-BB77-ECB7FAC3C56B}" type="presOf" srcId="{413F1FF5-D403-4A8B-842A-FD2B603BA364}" destId="{B1D25B61-B25F-4089-AEC4-D4B5C0215320}" srcOrd="0" destOrd="0" presId="urn:microsoft.com/office/officeart/2005/8/layout/default"/>
    <dgm:cxn modelId="{6F0E95AD-AC52-4A1B-AE68-861543EECEB7}" type="presOf" srcId="{606CA8C7-DDB8-41FB-A042-8AFE92E5ACF8}" destId="{041C460B-3900-42CF-B4F3-CFB3B648D817}" srcOrd="0" destOrd="0" presId="urn:microsoft.com/office/officeart/2005/8/layout/default"/>
    <dgm:cxn modelId="{64104A21-BA1D-4006-837D-1217581D3D84}" type="presParOf" srcId="{041C460B-3900-42CF-B4F3-CFB3B648D817}" destId="{B1D25B61-B25F-4089-AEC4-D4B5C0215320}" srcOrd="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4D062D-8E0A-40AF-84B0-13B8E775D50E}" type="doc">
      <dgm:prSet loTypeId="urn:microsoft.com/office/officeart/2005/8/layout/process3" loCatId="process" qsTypeId="urn:microsoft.com/office/officeart/2005/8/quickstyle/3d3" qsCatId="3D" csTypeId="urn:microsoft.com/office/officeart/2005/8/colors/accent1_2" csCatId="accent1" phldr="1"/>
      <dgm:spPr/>
      <dgm:t>
        <a:bodyPr/>
        <a:lstStyle/>
        <a:p>
          <a:endParaRPr lang="es-EC"/>
        </a:p>
      </dgm:t>
    </dgm:pt>
    <dgm:pt modelId="{1BCC7C27-5526-4102-AE43-AB5A98346A32}">
      <dgm:prSet phldrT="[Texto]"/>
      <dgm:spPr/>
      <dgm:t>
        <a:bodyPr/>
        <a:lstStyle/>
        <a:p>
          <a:pPr algn="ctr"/>
          <a:r>
            <a:rPr lang="es-EC" dirty="0" smtClean="0"/>
            <a:t>PRINCIPIOS</a:t>
          </a:r>
          <a:endParaRPr lang="es-EC" dirty="0"/>
        </a:p>
      </dgm:t>
    </dgm:pt>
    <dgm:pt modelId="{1E8128E5-C9A8-4847-B2CE-0E0F408CA913}" type="parTrans" cxnId="{C9B52C4B-6B10-4915-B9F7-AEDA5180F3A9}">
      <dgm:prSet/>
      <dgm:spPr/>
      <dgm:t>
        <a:bodyPr/>
        <a:lstStyle/>
        <a:p>
          <a:endParaRPr lang="es-EC"/>
        </a:p>
      </dgm:t>
    </dgm:pt>
    <dgm:pt modelId="{ECC8E0EF-AF29-4B69-8774-5BDDF320559A}" type="sibTrans" cxnId="{C9B52C4B-6B10-4915-B9F7-AEDA5180F3A9}">
      <dgm:prSet/>
      <dgm:spPr/>
      <dgm:t>
        <a:bodyPr/>
        <a:lstStyle/>
        <a:p>
          <a:endParaRPr lang="es-EC"/>
        </a:p>
      </dgm:t>
    </dgm:pt>
    <dgm:pt modelId="{AEB7358B-3206-4EBA-9336-3E44263B32A5}">
      <dgm:prSet phldrT="[Texto]"/>
      <dgm:spPr/>
      <dgm:t>
        <a:bodyPr/>
        <a:lstStyle/>
        <a:p>
          <a:r>
            <a:rPr lang="es-EC" dirty="0" smtClean="0"/>
            <a:t>EFICIENCIA</a:t>
          </a:r>
          <a:endParaRPr lang="es-EC" dirty="0"/>
        </a:p>
      </dgm:t>
    </dgm:pt>
    <dgm:pt modelId="{6106027D-ABC3-4942-A186-F712724C124F}" type="parTrans" cxnId="{34C7849C-A71B-4742-87DE-052FA0AB0602}">
      <dgm:prSet/>
      <dgm:spPr/>
      <dgm:t>
        <a:bodyPr/>
        <a:lstStyle/>
        <a:p>
          <a:endParaRPr lang="es-EC"/>
        </a:p>
      </dgm:t>
    </dgm:pt>
    <dgm:pt modelId="{33000DE2-4A1A-498C-ADA9-E01C509BE22C}" type="sibTrans" cxnId="{34C7849C-A71B-4742-87DE-052FA0AB0602}">
      <dgm:prSet/>
      <dgm:spPr/>
      <dgm:t>
        <a:bodyPr/>
        <a:lstStyle/>
        <a:p>
          <a:endParaRPr lang="es-EC"/>
        </a:p>
      </dgm:t>
    </dgm:pt>
    <dgm:pt modelId="{DBDE8E43-174C-48B7-A5CA-A6F5C5324934}">
      <dgm:prSet phldrT="[Texto]"/>
      <dgm:spPr/>
      <dgm:t>
        <a:bodyPr/>
        <a:lstStyle/>
        <a:p>
          <a:pPr algn="ctr"/>
          <a:r>
            <a:rPr lang="es-EC" dirty="0" smtClean="0"/>
            <a:t>VALORES</a:t>
          </a:r>
          <a:endParaRPr lang="es-EC" dirty="0"/>
        </a:p>
      </dgm:t>
    </dgm:pt>
    <dgm:pt modelId="{E275A7F8-8626-41A6-AADF-6C8AF8626DCE}" type="parTrans" cxnId="{E90FB2E7-9812-42B8-B1E1-568A6FF4926A}">
      <dgm:prSet/>
      <dgm:spPr/>
      <dgm:t>
        <a:bodyPr/>
        <a:lstStyle/>
        <a:p>
          <a:endParaRPr lang="es-EC"/>
        </a:p>
      </dgm:t>
    </dgm:pt>
    <dgm:pt modelId="{ACC4A689-5EFB-4C8F-9F52-3486136E3EAC}" type="sibTrans" cxnId="{E90FB2E7-9812-42B8-B1E1-568A6FF4926A}">
      <dgm:prSet/>
      <dgm:spPr/>
      <dgm:t>
        <a:bodyPr/>
        <a:lstStyle/>
        <a:p>
          <a:endParaRPr lang="es-EC"/>
        </a:p>
      </dgm:t>
    </dgm:pt>
    <dgm:pt modelId="{845A872F-C6FA-49DA-B43D-C8F9CF0FC3D8}">
      <dgm:prSet phldrT="[Texto]"/>
      <dgm:spPr/>
      <dgm:t>
        <a:bodyPr/>
        <a:lstStyle/>
        <a:p>
          <a:r>
            <a:rPr lang="es-EC" dirty="0" smtClean="0"/>
            <a:t>TRABAJO EN EQUIPO</a:t>
          </a:r>
          <a:endParaRPr lang="es-EC" dirty="0"/>
        </a:p>
      </dgm:t>
    </dgm:pt>
    <dgm:pt modelId="{67CE73EE-778E-4C4E-9B88-DC470032ABAC}" type="parTrans" cxnId="{F3CF38CA-401A-4699-A956-88DABF8504B4}">
      <dgm:prSet/>
      <dgm:spPr/>
      <dgm:t>
        <a:bodyPr/>
        <a:lstStyle/>
        <a:p>
          <a:endParaRPr lang="es-EC"/>
        </a:p>
      </dgm:t>
    </dgm:pt>
    <dgm:pt modelId="{E87C8FF3-9A05-4CE3-8570-E2EE8D113A02}" type="sibTrans" cxnId="{F3CF38CA-401A-4699-A956-88DABF8504B4}">
      <dgm:prSet/>
      <dgm:spPr/>
      <dgm:t>
        <a:bodyPr/>
        <a:lstStyle/>
        <a:p>
          <a:endParaRPr lang="es-EC"/>
        </a:p>
      </dgm:t>
    </dgm:pt>
    <dgm:pt modelId="{4C8A6804-4F42-4CDF-B432-544FB8E646F2}">
      <dgm:prSet phldrT="[Texto]"/>
      <dgm:spPr/>
      <dgm:t>
        <a:bodyPr/>
        <a:lstStyle/>
        <a:p>
          <a:r>
            <a:rPr lang="es-EC" dirty="0" smtClean="0"/>
            <a:t>PUNTUALIDAD</a:t>
          </a:r>
          <a:endParaRPr lang="es-EC" dirty="0"/>
        </a:p>
      </dgm:t>
    </dgm:pt>
    <dgm:pt modelId="{6A06ED95-88BC-42D3-97E6-4C59A36264EF}" type="parTrans" cxnId="{22621E40-EBDC-4818-BC10-F6A5662057D0}">
      <dgm:prSet/>
      <dgm:spPr/>
      <dgm:t>
        <a:bodyPr/>
        <a:lstStyle/>
        <a:p>
          <a:endParaRPr lang="es-EC"/>
        </a:p>
      </dgm:t>
    </dgm:pt>
    <dgm:pt modelId="{36B50D10-606B-4A8A-80B6-BC629920322A}" type="sibTrans" cxnId="{22621E40-EBDC-4818-BC10-F6A5662057D0}">
      <dgm:prSet/>
      <dgm:spPr/>
      <dgm:t>
        <a:bodyPr/>
        <a:lstStyle/>
        <a:p>
          <a:endParaRPr lang="es-EC"/>
        </a:p>
      </dgm:t>
    </dgm:pt>
    <dgm:pt modelId="{46444AFF-5777-4354-96F4-6424A35C887A}">
      <dgm:prSet phldrT="[Texto]"/>
      <dgm:spPr/>
      <dgm:t>
        <a:bodyPr/>
        <a:lstStyle/>
        <a:p>
          <a:endParaRPr lang="es-EC" dirty="0"/>
        </a:p>
      </dgm:t>
    </dgm:pt>
    <dgm:pt modelId="{3EA02CC2-39FF-42E7-99C0-FC595F772892}" type="parTrans" cxnId="{753C718A-9598-4543-99CA-857C692DFF95}">
      <dgm:prSet/>
      <dgm:spPr/>
      <dgm:t>
        <a:bodyPr/>
        <a:lstStyle/>
        <a:p>
          <a:endParaRPr lang="es-EC"/>
        </a:p>
      </dgm:t>
    </dgm:pt>
    <dgm:pt modelId="{8CE5F05E-8F4A-4A2D-BBD2-9B5F38FDE163}" type="sibTrans" cxnId="{753C718A-9598-4543-99CA-857C692DFF95}">
      <dgm:prSet/>
      <dgm:spPr/>
      <dgm:t>
        <a:bodyPr/>
        <a:lstStyle/>
        <a:p>
          <a:endParaRPr lang="es-EC"/>
        </a:p>
      </dgm:t>
    </dgm:pt>
    <dgm:pt modelId="{5881DAE0-8E1A-4ACB-BD33-CE41BF79F74F}">
      <dgm:prSet phldrT="[Texto]"/>
      <dgm:spPr/>
      <dgm:t>
        <a:bodyPr/>
        <a:lstStyle/>
        <a:p>
          <a:r>
            <a:rPr lang="es-EC" dirty="0" smtClean="0"/>
            <a:t>HONESTIDAD</a:t>
          </a:r>
          <a:endParaRPr lang="es-EC" dirty="0"/>
        </a:p>
      </dgm:t>
    </dgm:pt>
    <dgm:pt modelId="{A08C5813-242E-4E22-8A4E-367942BE3FEC}" type="sibTrans" cxnId="{A500BE64-3CC2-43A9-976C-2C12E9C9F7E6}">
      <dgm:prSet/>
      <dgm:spPr/>
      <dgm:t>
        <a:bodyPr/>
        <a:lstStyle/>
        <a:p>
          <a:endParaRPr lang="es-EC"/>
        </a:p>
      </dgm:t>
    </dgm:pt>
    <dgm:pt modelId="{5BF41947-0223-4AEC-BE78-65DCBB7AD950}" type="parTrans" cxnId="{A500BE64-3CC2-43A9-976C-2C12E9C9F7E6}">
      <dgm:prSet/>
      <dgm:spPr/>
      <dgm:t>
        <a:bodyPr/>
        <a:lstStyle/>
        <a:p>
          <a:endParaRPr lang="es-EC"/>
        </a:p>
      </dgm:t>
    </dgm:pt>
    <dgm:pt modelId="{5E2CBBD6-0743-4D10-BA85-84D143029793}">
      <dgm:prSet phldrT="[Texto]"/>
      <dgm:spPr/>
      <dgm:t>
        <a:bodyPr/>
        <a:lstStyle/>
        <a:p>
          <a:r>
            <a:rPr lang="es-EC" dirty="0" smtClean="0"/>
            <a:t>LEALTAD</a:t>
          </a:r>
          <a:endParaRPr lang="es-EC" dirty="0"/>
        </a:p>
      </dgm:t>
    </dgm:pt>
    <dgm:pt modelId="{3D6B7461-C9A1-47B8-A7D5-91FC943E74E3}" type="parTrans" cxnId="{E1B59263-7D00-41EF-90AA-FC63CAD5AD75}">
      <dgm:prSet/>
      <dgm:spPr/>
      <dgm:t>
        <a:bodyPr/>
        <a:lstStyle/>
        <a:p>
          <a:endParaRPr lang="es-EC"/>
        </a:p>
      </dgm:t>
    </dgm:pt>
    <dgm:pt modelId="{C04E62DA-C14C-492D-B60C-B21C946A0C29}" type="sibTrans" cxnId="{E1B59263-7D00-41EF-90AA-FC63CAD5AD75}">
      <dgm:prSet/>
      <dgm:spPr/>
      <dgm:t>
        <a:bodyPr/>
        <a:lstStyle/>
        <a:p>
          <a:endParaRPr lang="es-EC"/>
        </a:p>
      </dgm:t>
    </dgm:pt>
    <dgm:pt modelId="{75CCF5EF-D2E8-4F4C-BC41-E58CD15D71BA}">
      <dgm:prSet phldrT="[Texto]"/>
      <dgm:spPr/>
      <dgm:t>
        <a:bodyPr/>
        <a:lstStyle/>
        <a:p>
          <a:r>
            <a:rPr lang="es-EC" dirty="0" smtClean="0"/>
            <a:t>ÉTICA</a:t>
          </a:r>
          <a:endParaRPr lang="es-EC" dirty="0"/>
        </a:p>
      </dgm:t>
    </dgm:pt>
    <dgm:pt modelId="{89EAE961-124A-4969-952A-41D53E613E52}" type="parTrans" cxnId="{16C79817-850D-4D15-B043-E37B99B54C1E}">
      <dgm:prSet/>
      <dgm:spPr/>
      <dgm:t>
        <a:bodyPr/>
        <a:lstStyle/>
        <a:p>
          <a:endParaRPr lang="es-EC"/>
        </a:p>
      </dgm:t>
    </dgm:pt>
    <dgm:pt modelId="{A078EC37-F164-4769-90DA-33809C65EB14}" type="sibTrans" cxnId="{16C79817-850D-4D15-B043-E37B99B54C1E}">
      <dgm:prSet/>
      <dgm:spPr/>
      <dgm:t>
        <a:bodyPr/>
        <a:lstStyle/>
        <a:p>
          <a:endParaRPr lang="es-EC"/>
        </a:p>
      </dgm:t>
    </dgm:pt>
    <dgm:pt modelId="{F2227CF2-A673-4DAD-8316-179A05D816E0}">
      <dgm:prSet phldrT="[Texto]"/>
      <dgm:spPr/>
      <dgm:t>
        <a:bodyPr/>
        <a:lstStyle/>
        <a:p>
          <a:endParaRPr lang="es-EC" dirty="0"/>
        </a:p>
      </dgm:t>
    </dgm:pt>
    <dgm:pt modelId="{F5650A14-3E12-428C-A224-569C345D676A}" type="parTrans" cxnId="{DF92AE85-3642-4C3D-9A18-2ADF9CB86134}">
      <dgm:prSet/>
      <dgm:spPr/>
      <dgm:t>
        <a:bodyPr/>
        <a:lstStyle/>
        <a:p>
          <a:endParaRPr lang="es-EC"/>
        </a:p>
      </dgm:t>
    </dgm:pt>
    <dgm:pt modelId="{33B340C1-4F66-499B-A038-81CAC80288B0}" type="sibTrans" cxnId="{DF92AE85-3642-4C3D-9A18-2ADF9CB86134}">
      <dgm:prSet/>
      <dgm:spPr/>
      <dgm:t>
        <a:bodyPr/>
        <a:lstStyle/>
        <a:p>
          <a:endParaRPr lang="es-EC"/>
        </a:p>
      </dgm:t>
    </dgm:pt>
    <dgm:pt modelId="{A0E7DAC5-D20A-4045-A151-8368493285EE}" type="pres">
      <dgm:prSet presAssocID="{FB4D062D-8E0A-40AF-84B0-13B8E775D50E}" presName="linearFlow" presStyleCnt="0">
        <dgm:presLayoutVars>
          <dgm:dir/>
          <dgm:animLvl val="lvl"/>
          <dgm:resizeHandles val="exact"/>
        </dgm:presLayoutVars>
      </dgm:prSet>
      <dgm:spPr/>
      <dgm:t>
        <a:bodyPr/>
        <a:lstStyle/>
        <a:p>
          <a:endParaRPr lang="es-EC"/>
        </a:p>
      </dgm:t>
    </dgm:pt>
    <dgm:pt modelId="{65005FFD-F7D6-45B9-9B94-953AE477D051}" type="pres">
      <dgm:prSet presAssocID="{1BCC7C27-5526-4102-AE43-AB5A98346A32}" presName="composite" presStyleCnt="0"/>
      <dgm:spPr/>
    </dgm:pt>
    <dgm:pt modelId="{DDE731D4-9B44-4440-A113-36715CE0F145}" type="pres">
      <dgm:prSet presAssocID="{1BCC7C27-5526-4102-AE43-AB5A98346A32}" presName="parTx" presStyleLbl="node1" presStyleIdx="0" presStyleCnt="2">
        <dgm:presLayoutVars>
          <dgm:chMax val="0"/>
          <dgm:chPref val="0"/>
          <dgm:bulletEnabled val="1"/>
        </dgm:presLayoutVars>
      </dgm:prSet>
      <dgm:spPr/>
      <dgm:t>
        <a:bodyPr/>
        <a:lstStyle/>
        <a:p>
          <a:endParaRPr lang="es-EC"/>
        </a:p>
      </dgm:t>
    </dgm:pt>
    <dgm:pt modelId="{0AE65D36-BAB7-476B-A4E9-2092545FDD2D}" type="pres">
      <dgm:prSet presAssocID="{1BCC7C27-5526-4102-AE43-AB5A98346A32}" presName="parSh" presStyleLbl="node1" presStyleIdx="0" presStyleCnt="2"/>
      <dgm:spPr/>
      <dgm:t>
        <a:bodyPr/>
        <a:lstStyle/>
        <a:p>
          <a:endParaRPr lang="es-EC"/>
        </a:p>
      </dgm:t>
    </dgm:pt>
    <dgm:pt modelId="{D18D9C8B-B613-4FAF-B8E9-B66CB6A1A956}" type="pres">
      <dgm:prSet presAssocID="{1BCC7C27-5526-4102-AE43-AB5A98346A32}" presName="desTx" presStyleLbl="fgAcc1" presStyleIdx="0" presStyleCnt="2">
        <dgm:presLayoutVars>
          <dgm:bulletEnabled val="1"/>
        </dgm:presLayoutVars>
      </dgm:prSet>
      <dgm:spPr/>
      <dgm:t>
        <a:bodyPr/>
        <a:lstStyle/>
        <a:p>
          <a:endParaRPr lang="es-EC"/>
        </a:p>
      </dgm:t>
    </dgm:pt>
    <dgm:pt modelId="{D86BFED3-4482-479C-823A-9868F629C1F0}" type="pres">
      <dgm:prSet presAssocID="{ECC8E0EF-AF29-4B69-8774-5BDDF320559A}" presName="sibTrans" presStyleLbl="sibTrans2D1" presStyleIdx="0" presStyleCnt="1"/>
      <dgm:spPr/>
      <dgm:t>
        <a:bodyPr/>
        <a:lstStyle/>
        <a:p>
          <a:endParaRPr lang="es-EC"/>
        </a:p>
      </dgm:t>
    </dgm:pt>
    <dgm:pt modelId="{21F1FF7A-93C1-4FE1-B470-FD12691B3732}" type="pres">
      <dgm:prSet presAssocID="{ECC8E0EF-AF29-4B69-8774-5BDDF320559A}" presName="connTx" presStyleLbl="sibTrans2D1" presStyleIdx="0" presStyleCnt="1"/>
      <dgm:spPr/>
      <dgm:t>
        <a:bodyPr/>
        <a:lstStyle/>
        <a:p>
          <a:endParaRPr lang="es-EC"/>
        </a:p>
      </dgm:t>
    </dgm:pt>
    <dgm:pt modelId="{0C425BB6-F185-44F4-AB83-D216798F3761}" type="pres">
      <dgm:prSet presAssocID="{DBDE8E43-174C-48B7-A5CA-A6F5C5324934}" presName="composite" presStyleCnt="0"/>
      <dgm:spPr/>
    </dgm:pt>
    <dgm:pt modelId="{E5CECB19-4C47-4812-B288-A54D88CC232A}" type="pres">
      <dgm:prSet presAssocID="{DBDE8E43-174C-48B7-A5CA-A6F5C5324934}" presName="parTx" presStyleLbl="node1" presStyleIdx="0" presStyleCnt="2">
        <dgm:presLayoutVars>
          <dgm:chMax val="0"/>
          <dgm:chPref val="0"/>
          <dgm:bulletEnabled val="1"/>
        </dgm:presLayoutVars>
      </dgm:prSet>
      <dgm:spPr/>
      <dgm:t>
        <a:bodyPr/>
        <a:lstStyle/>
        <a:p>
          <a:endParaRPr lang="es-EC"/>
        </a:p>
      </dgm:t>
    </dgm:pt>
    <dgm:pt modelId="{4C3DA7B6-9490-48FE-8C7E-C6EB958A4A0F}" type="pres">
      <dgm:prSet presAssocID="{DBDE8E43-174C-48B7-A5CA-A6F5C5324934}" presName="parSh" presStyleLbl="node1" presStyleIdx="1" presStyleCnt="2"/>
      <dgm:spPr/>
      <dgm:t>
        <a:bodyPr/>
        <a:lstStyle/>
        <a:p>
          <a:endParaRPr lang="es-EC"/>
        </a:p>
      </dgm:t>
    </dgm:pt>
    <dgm:pt modelId="{8DFF31C4-50B4-414B-8DF8-F1FA6B41D0E6}" type="pres">
      <dgm:prSet presAssocID="{DBDE8E43-174C-48B7-A5CA-A6F5C5324934}" presName="desTx" presStyleLbl="fgAcc1" presStyleIdx="1" presStyleCnt="2">
        <dgm:presLayoutVars>
          <dgm:bulletEnabled val="1"/>
        </dgm:presLayoutVars>
      </dgm:prSet>
      <dgm:spPr/>
      <dgm:t>
        <a:bodyPr/>
        <a:lstStyle/>
        <a:p>
          <a:endParaRPr lang="es-EC"/>
        </a:p>
      </dgm:t>
    </dgm:pt>
  </dgm:ptLst>
  <dgm:cxnLst>
    <dgm:cxn modelId="{7B4DE22C-4142-481A-893E-78FDCE20BF1A}" type="presOf" srcId="{FB4D062D-8E0A-40AF-84B0-13B8E775D50E}" destId="{A0E7DAC5-D20A-4045-A151-8368493285EE}" srcOrd="0" destOrd="0" presId="urn:microsoft.com/office/officeart/2005/8/layout/process3"/>
    <dgm:cxn modelId="{E4E31DB5-8642-44F7-AC58-ACC3C12B97B5}" type="presOf" srcId="{75CCF5EF-D2E8-4F4C-BC41-E58CD15D71BA}" destId="{8DFF31C4-50B4-414B-8DF8-F1FA6B41D0E6}" srcOrd="0" destOrd="2" presId="urn:microsoft.com/office/officeart/2005/8/layout/process3"/>
    <dgm:cxn modelId="{8612DEC5-4BE0-453A-9360-E36A88F0393A}" type="presOf" srcId="{DBDE8E43-174C-48B7-A5CA-A6F5C5324934}" destId="{4C3DA7B6-9490-48FE-8C7E-C6EB958A4A0F}" srcOrd="1" destOrd="0" presId="urn:microsoft.com/office/officeart/2005/8/layout/process3"/>
    <dgm:cxn modelId="{8B784206-A54E-4BD9-8551-769822800159}" type="presOf" srcId="{DBDE8E43-174C-48B7-A5CA-A6F5C5324934}" destId="{E5CECB19-4C47-4812-B288-A54D88CC232A}" srcOrd="0" destOrd="0" presId="urn:microsoft.com/office/officeart/2005/8/layout/process3"/>
    <dgm:cxn modelId="{22621E40-EBDC-4818-BC10-F6A5662057D0}" srcId="{1BCC7C27-5526-4102-AE43-AB5A98346A32}" destId="{4C8A6804-4F42-4CDF-B432-544FB8E646F2}" srcOrd="2" destOrd="0" parTransId="{6A06ED95-88BC-42D3-97E6-4C59A36264EF}" sibTransId="{36B50D10-606B-4A8A-80B6-BC629920322A}"/>
    <dgm:cxn modelId="{A500BE64-3CC2-43A9-976C-2C12E9C9F7E6}" srcId="{DBDE8E43-174C-48B7-A5CA-A6F5C5324934}" destId="{5881DAE0-8E1A-4ACB-BD33-CE41BF79F74F}" srcOrd="0" destOrd="0" parTransId="{5BF41947-0223-4AEC-BE78-65DCBB7AD950}" sibTransId="{A08C5813-242E-4E22-8A4E-367942BE3FEC}"/>
    <dgm:cxn modelId="{8982EFDB-C18B-4DA6-80B2-D49D5BA5EBED}" type="presOf" srcId="{1BCC7C27-5526-4102-AE43-AB5A98346A32}" destId="{DDE731D4-9B44-4440-A113-36715CE0F145}" srcOrd="0" destOrd="0" presId="urn:microsoft.com/office/officeart/2005/8/layout/process3"/>
    <dgm:cxn modelId="{BC5E1FF9-8D98-4118-9558-EA11DB1E006B}" type="presOf" srcId="{ECC8E0EF-AF29-4B69-8774-5BDDF320559A}" destId="{D86BFED3-4482-479C-823A-9868F629C1F0}" srcOrd="0" destOrd="0" presId="urn:microsoft.com/office/officeart/2005/8/layout/process3"/>
    <dgm:cxn modelId="{E1B59263-7D00-41EF-90AA-FC63CAD5AD75}" srcId="{DBDE8E43-174C-48B7-A5CA-A6F5C5324934}" destId="{5E2CBBD6-0743-4D10-BA85-84D143029793}" srcOrd="1" destOrd="0" parTransId="{3D6B7461-C9A1-47B8-A7D5-91FC943E74E3}" sibTransId="{C04E62DA-C14C-492D-B60C-B21C946A0C29}"/>
    <dgm:cxn modelId="{CE6AAF6E-3D31-4911-9F81-A7CE067C5ADC}" type="presOf" srcId="{5E2CBBD6-0743-4D10-BA85-84D143029793}" destId="{8DFF31C4-50B4-414B-8DF8-F1FA6B41D0E6}" srcOrd="0" destOrd="1" presId="urn:microsoft.com/office/officeart/2005/8/layout/process3"/>
    <dgm:cxn modelId="{F3CF38CA-401A-4699-A956-88DABF8504B4}" srcId="{1BCC7C27-5526-4102-AE43-AB5A98346A32}" destId="{845A872F-C6FA-49DA-B43D-C8F9CF0FC3D8}" srcOrd="1" destOrd="0" parTransId="{67CE73EE-778E-4C4E-9B88-DC470032ABAC}" sibTransId="{E87C8FF3-9A05-4CE3-8570-E2EE8D113A02}"/>
    <dgm:cxn modelId="{6EBD0A01-942E-4B5E-9F17-0739128B7E50}" type="presOf" srcId="{4C8A6804-4F42-4CDF-B432-544FB8E646F2}" destId="{D18D9C8B-B613-4FAF-B8E9-B66CB6A1A956}" srcOrd="0" destOrd="2" presId="urn:microsoft.com/office/officeart/2005/8/layout/process3"/>
    <dgm:cxn modelId="{6D9C8C0A-5621-4DC4-A996-9A17853C5C73}" type="presOf" srcId="{ECC8E0EF-AF29-4B69-8774-5BDDF320559A}" destId="{21F1FF7A-93C1-4FE1-B470-FD12691B3732}" srcOrd="1" destOrd="0" presId="urn:microsoft.com/office/officeart/2005/8/layout/process3"/>
    <dgm:cxn modelId="{2FE41A1B-1553-4AE3-AA7A-B44AE14E605B}" type="presOf" srcId="{F2227CF2-A673-4DAD-8316-179A05D816E0}" destId="{8DFF31C4-50B4-414B-8DF8-F1FA6B41D0E6}" srcOrd="0" destOrd="3" presId="urn:microsoft.com/office/officeart/2005/8/layout/process3"/>
    <dgm:cxn modelId="{C9B52C4B-6B10-4915-B9F7-AEDA5180F3A9}" srcId="{FB4D062D-8E0A-40AF-84B0-13B8E775D50E}" destId="{1BCC7C27-5526-4102-AE43-AB5A98346A32}" srcOrd="0" destOrd="0" parTransId="{1E8128E5-C9A8-4847-B2CE-0E0F408CA913}" sibTransId="{ECC8E0EF-AF29-4B69-8774-5BDDF320559A}"/>
    <dgm:cxn modelId="{34438EFD-FC7F-4E20-BD74-8568D0CE6D65}" type="presOf" srcId="{46444AFF-5777-4354-96F4-6424A35C887A}" destId="{D18D9C8B-B613-4FAF-B8E9-B66CB6A1A956}" srcOrd="0" destOrd="3" presId="urn:microsoft.com/office/officeart/2005/8/layout/process3"/>
    <dgm:cxn modelId="{E90FB2E7-9812-42B8-B1E1-568A6FF4926A}" srcId="{FB4D062D-8E0A-40AF-84B0-13B8E775D50E}" destId="{DBDE8E43-174C-48B7-A5CA-A6F5C5324934}" srcOrd="1" destOrd="0" parTransId="{E275A7F8-8626-41A6-AADF-6C8AF8626DCE}" sibTransId="{ACC4A689-5EFB-4C8F-9F52-3486136E3EAC}"/>
    <dgm:cxn modelId="{16C79817-850D-4D15-B043-E37B99B54C1E}" srcId="{DBDE8E43-174C-48B7-A5CA-A6F5C5324934}" destId="{75CCF5EF-D2E8-4F4C-BC41-E58CD15D71BA}" srcOrd="2" destOrd="0" parTransId="{89EAE961-124A-4969-952A-41D53E613E52}" sibTransId="{A078EC37-F164-4769-90DA-33809C65EB14}"/>
    <dgm:cxn modelId="{5EFD9C9D-DC5E-4843-9A33-E61632CD7AAC}" type="presOf" srcId="{AEB7358B-3206-4EBA-9336-3E44263B32A5}" destId="{D18D9C8B-B613-4FAF-B8E9-B66CB6A1A956}" srcOrd="0" destOrd="0" presId="urn:microsoft.com/office/officeart/2005/8/layout/process3"/>
    <dgm:cxn modelId="{7E6952DD-551B-40B6-9BFB-C2ECA86132EB}" type="presOf" srcId="{5881DAE0-8E1A-4ACB-BD33-CE41BF79F74F}" destId="{8DFF31C4-50B4-414B-8DF8-F1FA6B41D0E6}" srcOrd="0" destOrd="0" presId="urn:microsoft.com/office/officeart/2005/8/layout/process3"/>
    <dgm:cxn modelId="{34C7849C-A71B-4742-87DE-052FA0AB0602}" srcId="{1BCC7C27-5526-4102-AE43-AB5A98346A32}" destId="{AEB7358B-3206-4EBA-9336-3E44263B32A5}" srcOrd="0" destOrd="0" parTransId="{6106027D-ABC3-4942-A186-F712724C124F}" sibTransId="{33000DE2-4A1A-498C-ADA9-E01C509BE22C}"/>
    <dgm:cxn modelId="{DF92AE85-3642-4C3D-9A18-2ADF9CB86134}" srcId="{DBDE8E43-174C-48B7-A5CA-A6F5C5324934}" destId="{F2227CF2-A673-4DAD-8316-179A05D816E0}" srcOrd="3" destOrd="0" parTransId="{F5650A14-3E12-428C-A224-569C345D676A}" sibTransId="{33B340C1-4F66-499B-A038-81CAC80288B0}"/>
    <dgm:cxn modelId="{0C431A8C-5838-47CD-A25C-165F24CCF453}" type="presOf" srcId="{845A872F-C6FA-49DA-B43D-C8F9CF0FC3D8}" destId="{D18D9C8B-B613-4FAF-B8E9-B66CB6A1A956}" srcOrd="0" destOrd="1" presId="urn:microsoft.com/office/officeart/2005/8/layout/process3"/>
    <dgm:cxn modelId="{AE3D3FC8-51E2-49C8-90D9-23D2EAE231D3}" type="presOf" srcId="{1BCC7C27-5526-4102-AE43-AB5A98346A32}" destId="{0AE65D36-BAB7-476B-A4E9-2092545FDD2D}" srcOrd="1" destOrd="0" presId="urn:microsoft.com/office/officeart/2005/8/layout/process3"/>
    <dgm:cxn modelId="{753C718A-9598-4543-99CA-857C692DFF95}" srcId="{1BCC7C27-5526-4102-AE43-AB5A98346A32}" destId="{46444AFF-5777-4354-96F4-6424A35C887A}" srcOrd="3" destOrd="0" parTransId="{3EA02CC2-39FF-42E7-99C0-FC595F772892}" sibTransId="{8CE5F05E-8F4A-4A2D-BBD2-9B5F38FDE163}"/>
    <dgm:cxn modelId="{799DC9FB-974E-481A-B503-A306259C26A6}" type="presParOf" srcId="{A0E7DAC5-D20A-4045-A151-8368493285EE}" destId="{65005FFD-F7D6-45B9-9B94-953AE477D051}" srcOrd="0" destOrd="0" presId="urn:microsoft.com/office/officeart/2005/8/layout/process3"/>
    <dgm:cxn modelId="{E570D413-9C32-4F5D-9671-91149AE90301}" type="presParOf" srcId="{65005FFD-F7D6-45B9-9B94-953AE477D051}" destId="{DDE731D4-9B44-4440-A113-36715CE0F145}" srcOrd="0" destOrd="0" presId="urn:microsoft.com/office/officeart/2005/8/layout/process3"/>
    <dgm:cxn modelId="{E091C62E-C538-482E-9FFF-985038A72D7A}" type="presParOf" srcId="{65005FFD-F7D6-45B9-9B94-953AE477D051}" destId="{0AE65D36-BAB7-476B-A4E9-2092545FDD2D}" srcOrd="1" destOrd="0" presId="urn:microsoft.com/office/officeart/2005/8/layout/process3"/>
    <dgm:cxn modelId="{FB1A5D7D-0A9C-484E-88FA-A2D04C47ED7D}" type="presParOf" srcId="{65005FFD-F7D6-45B9-9B94-953AE477D051}" destId="{D18D9C8B-B613-4FAF-B8E9-B66CB6A1A956}" srcOrd="2" destOrd="0" presId="urn:microsoft.com/office/officeart/2005/8/layout/process3"/>
    <dgm:cxn modelId="{B53A8D5D-D123-4A10-9B4C-E2229414BB48}" type="presParOf" srcId="{A0E7DAC5-D20A-4045-A151-8368493285EE}" destId="{D86BFED3-4482-479C-823A-9868F629C1F0}" srcOrd="1" destOrd="0" presId="urn:microsoft.com/office/officeart/2005/8/layout/process3"/>
    <dgm:cxn modelId="{87ABC759-4667-428F-A2EC-ECDAFA34273D}" type="presParOf" srcId="{D86BFED3-4482-479C-823A-9868F629C1F0}" destId="{21F1FF7A-93C1-4FE1-B470-FD12691B3732}" srcOrd="0" destOrd="0" presId="urn:microsoft.com/office/officeart/2005/8/layout/process3"/>
    <dgm:cxn modelId="{76E78751-CF4A-403A-B735-DC3033A6EA13}" type="presParOf" srcId="{A0E7DAC5-D20A-4045-A151-8368493285EE}" destId="{0C425BB6-F185-44F4-AB83-D216798F3761}" srcOrd="2" destOrd="0" presId="urn:microsoft.com/office/officeart/2005/8/layout/process3"/>
    <dgm:cxn modelId="{D970E59A-C143-458D-A4DF-1D844BAD44B4}" type="presParOf" srcId="{0C425BB6-F185-44F4-AB83-D216798F3761}" destId="{E5CECB19-4C47-4812-B288-A54D88CC232A}" srcOrd="0" destOrd="0" presId="urn:microsoft.com/office/officeart/2005/8/layout/process3"/>
    <dgm:cxn modelId="{5BA603C0-C826-4209-BD7F-2CB0C4836276}" type="presParOf" srcId="{0C425BB6-F185-44F4-AB83-D216798F3761}" destId="{4C3DA7B6-9490-48FE-8C7E-C6EB958A4A0F}" srcOrd="1" destOrd="0" presId="urn:microsoft.com/office/officeart/2005/8/layout/process3"/>
    <dgm:cxn modelId="{090F3DCA-B834-4791-B841-C18B1E30E411}" type="presParOf" srcId="{0C425BB6-F185-44F4-AB83-D216798F3761}" destId="{8DFF31C4-50B4-414B-8DF8-F1FA6B41D0E6}"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B2CE84-57D3-4DD3-A970-C41C6D174870}" type="doc">
      <dgm:prSet loTypeId="urn:microsoft.com/office/officeart/2005/8/layout/lProcess3" loCatId="process" qsTypeId="urn:microsoft.com/office/officeart/2005/8/quickstyle/simple2" qsCatId="simple" csTypeId="urn:microsoft.com/office/officeart/2005/8/colors/accent2_1" csCatId="accent2" phldr="1"/>
      <dgm:spPr/>
      <dgm:t>
        <a:bodyPr/>
        <a:lstStyle/>
        <a:p>
          <a:endParaRPr lang="es-EC"/>
        </a:p>
      </dgm:t>
    </dgm:pt>
    <dgm:pt modelId="{D70B2F3B-9F6D-4146-A37A-E2CB23F366F0}">
      <dgm:prSet phldrT="[Texto]" custT="1"/>
      <dgm:spPr>
        <a:ln>
          <a:solidFill>
            <a:srgbClr val="FF0000"/>
          </a:solidFill>
        </a:ln>
      </dgm:spPr>
      <dgm:t>
        <a:bodyPr/>
        <a:lstStyle/>
        <a:p>
          <a:r>
            <a:rPr lang="es-EC" sz="1600" dirty="0" smtClean="0"/>
            <a:t>ANÁLISIS INTERNO</a:t>
          </a:r>
          <a:endParaRPr lang="es-EC" sz="1600" dirty="0"/>
        </a:p>
      </dgm:t>
    </dgm:pt>
    <dgm:pt modelId="{2B9037F1-1BFD-4D94-824C-57960914590E}" type="parTrans" cxnId="{267F7C31-2295-4CCC-A735-B4D8EECC442E}">
      <dgm:prSet/>
      <dgm:spPr/>
      <dgm:t>
        <a:bodyPr/>
        <a:lstStyle/>
        <a:p>
          <a:endParaRPr lang="es-EC" sz="1600"/>
        </a:p>
      </dgm:t>
    </dgm:pt>
    <dgm:pt modelId="{55E7A475-7E4A-4725-B586-C12266B7B628}" type="sibTrans" cxnId="{267F7C31-2295-4CCC-A735-B4D8EECC442E}">
      <dgm:prSet/>
      <dgm:spPr/>
      <dgm:t>
        <a:bodyPr/>
        <a:lstStyle/>
        <a:p>
          <a:endParaRPr lang="es-EC" sz="1600"/>
        </a:p>
      </dgm:t>
    </dgm:pt>
    <dgm:pt modelId="{DA7F2C2C-90A3-4D8F-8538-56043CBAAC34}">
      <dgm:prSet phldrT="[Texto]" custT="1"/>
      <dgm:spPr>
        <a:ln>
          <a:solidFill>
            <a:srgbClr val="FF0000"/>
          </a:solidFill>
        </a:ln>
      </dgm:spPr>
      <dgm:t>
        <a:bodyPr/>
        <a:lstStyle/>
        <a:p>
          <a:r>
            <a:rPr lang="es-EC" sz="1600" dirty="0" smtClean="0"/>
            <a:t>ANÁLISIS EXTERNO</a:t>
          </a:r>
          <a:endParaRPr lang="es-EC" sz="1600" dirty="0"/>
        </a:p>
      </dgm:t>
    </dgm:pt>
    <dgm:pt modelId="{F8CE0035-B3DA-4BD8-AB69-EF87510D284D}" type="parTrans" cxnId="{9D399D5C-1B47-4ACC-9888-A0F4F46A6ABB}">
      <dgm:prSet/>
      <dgm:spPr/>
      <dgm:t>
        <a:bodyPr/>
        <a:lstStyle/>
        <a:p>
          <a:endParaRPr lang="es-EC" sz="1600"/>
        </a:p>
      </dgm:t>
    </dgm:pt>
    <dgm:pt modelId="{33418C4A-B50B-4165-BC47-C0D33BD9FDA3}" type="sibTrans" cxnId="{9D399D5C-1B47-4ACC-9888-A0F4F46A6ABB}">
      <dgm:prSet/>
      <dgm:spPr/>
      <dgm:t>
        <a:bodyPr/>
        <a:lstStyle/>
        <a:p>
          <a:endParaRPr lang="es-EC" sz="1600"/>
        </a:p>
      </dgm:t>
    </dgm:pt>
    <dgm:pt modelId="{37089B9A-11EA-4732-A6E4-D2B61915F15E}" type="pres">
      <dgm:prSet presAssocID="{E5B2CE84-57D3-4DD3-A970-C41C6D174870}" presName="Name0" presStyleCnt="0">
        <dgm:presLayoutVars>
          <dgm:chPref val="3"/>
          <dgm:dir/>
          <dgm:animLvl val="lvl"/>
          <dgm:resizeHandles/>
        </dgm:presLayoutVars>
      </dgm:prSet>
      <dgm:spPr/>
      <dgm:t>
        <a:bodyPr/>
        <a:lstStyle/>
        <a:p>
          <a:endParaRPr lang="es-EC"/>
        </a:p>
      </dgm:t>
    </dgm:pt>
    <dgm:pt modelId="{CA4E72B0-8EA8-41F4-8297-B65B0DA4C606}" type="pres">
      <dgm:prSet presAssocID="{D70B2F3B-9F6D-4146-A37A-E2CB23F366F0}" presName="horFlow" presStyleCnt="0"/>
      <dgm:spPr/>
    </dgm:pt>
    <dgm:pt modelId="{8B8AA0F7-BF23-4F66-B10E-33E4820449F7}" type="pres">
      <dgm:prSet presAssocID="{D70B2F3B-9F6D-4146-A37A-E2CB23F366F0}" presName="bigChev" presStyleLbl="node1" presStyleIdx="0" presStyleCnt="2"/>
      <dgm:spPr/>
      <dgm:t>
        <a:bodyPr/>
        <a:lstStyle/>
        <a:p>
          <a:endParaRPr lang="es-EC"/>
        </a:p>
      </dgm:t>
    </dgm:pt>
    <dgm:pt modelId="{DF58926B-9A4D-4892-B138-FB7337600CD4}" type="pres">
      <dgm:prSet presAssocID="{D70B2F3B-9F6D-4146-A37A-E2CB23F366F0}" presName="vSp" presStyleCnt="0"/>
      <dgm:spPr/>
    </dgm:pt>
    <dgm:pt modelId="{894F9675-A129-49EC-BDD7-11E17752C678}" type="pres">
      <dgm:prSet presAssocID="{DA7F2C2C-90A3-4D8F-8538-56043CBAAC34}" presName="horFlow" presStyleCnt="0"/>
      <dgm:spPr/>
    </dgm:pt>
    <dgm:pt modelId="{75949A88-07AC-4AC5-B3EE-F10E97A65F82}" type="pres">
      <dgm:prSet presAssocID="{DA7F2C2C-90A3-4D8F-8538-56043CBAAC34}" presName="bigChev" presStyleLbl="node1" presStyleIdx="1" presStyleCnt="2"/>
      <dgm:spPr/>
      <dgm:t>
        <a:bodyPr/>
        <a:lstStyle/>
        <a:p>
          <a:endParaRPr lang="es-EC"/>
        </a:p>
      </dgm:t>
    </dgm:pt>
  </dgm:ptLst>
  <dgm:cxnLst>
    <dgm:cxn modelId="{9D399D5C-1B47-4ACC-9888-A0F4F46A6ABB}" srcId="{E5B2CE84-57D3-4DD3-A970-C41C6D174870}" destId="{DA7F2C2C-90A3-4D8F-8538-56043CBAAC34}" srcOrd="1" destOrd="0" parTransId="{F8CE0035-B3DA-4BD8-AB69-EF87510D284D}" sibTransId="{33418C4A-B50B-4165-BC47-C0D33BD9FDA3}"/>
    <dgm:cxn modelId="{4F5F1E57-05C6-4AC3-98BA-F13517898A7A}" type="presOf" srcId="{E5B2CE84-57D3-4DD3-A970-C41C6D174870}" destId="{37089B9A-11EA-4732-A6E4-D2B61915F15E}" srcOrd="0" destOrd="0" presId="urn:microsoft.com/office/officeart/2005/8/layout/lProcess3"/>
    <dgm:cxn modelId="{267F7C31-2295-4CCC-A735-B4D8EECC442E}" srcId="{E5B2CE84-57D3-4DD3-A970-C41C6D174870}" destId="{D70B2F3B-9F6D-4146-A37A-E2CB23F366F0}" srcOrd="0" destOrd="0" parTransId="{2B9037F1-1BFD-4D94-824C-57960914590E}" sibTransId="{55E7A475-7E4A-4725-B586-C12266B7B628}"/>
    <dgm:cxn modelId="{45AC2C6E-E287-4842-B296-CAD121BE717E}" type="presOf" srcId="{D70B2F3B-9F6D-4146-A37A-E2CB23F366F0}" destId="{8B8AA0F7-BF23-4F66-B10E-33E4820449F7}" srcOrd="0" destOrd="0" presId="urn:microsoft.com/office/officeart/2005/8/layout/lProcess3"/>
    <dgm:cxn modelId="{486CB550-B0D7-4055-9C87-7C35F26EA664}" type="presOf" srcId="{DA7F2C2C-90A3-4D8F-8538-56043CBAAC34}" destId="{75949A88-07AC-4AC5-B3EE-F10E97A65F82}" srcOrd="0" destOrd="0" presId="urn:microsoft.com/office/officeart/2005/8/layout/lProcess3"/>
    <dgm:cxn modelId="{F58978D4-5FD9-4F4A-8DF6-41A68790392E}" type="presParOf" srcId="{37089B9A-11EA-4732-A6E4-D2B61915F15E}" destId="{CA4E72B0-8EA8-41F4-8297-B65B0DA4C606}" srcOrd="0" destOrd="0" presId="urn:microsoft.com/office/officeart/2005/8/layout/lProcess3"/>
    <dgm:cxn modelId="{8928E127-BC29-486B-9D5B-3F714E3E9E06}" type="presParOf" srcId="{CA4E72B0-8EA8-41F4-8297-B65B0DA4C606}" destId="{8B8AA0F7-BF23-4F66-B10E-33E4820449F7}" srcOrd="0" destOrd="0" presId="urn:microsoft.com/office/officeart/2005/8/layout/lProcess3"/>
    <dgm:cxn modelId="{99BB7CBC-431D-49C6-8921-D46A2AF0E9A9}" type="presParOf" srcId="{37089B9A-11EA-4732-A6E4-D2B61915F15E}" destId="{DF58926B-9A4D-4892-B138-FB7337600CD4}" srcOrd="1" destOrd="0" presId="urn:microsoft.com/office/officeart/2005/8/layout/lProcess3"/>
    <dgm:cxn modelId="{99B26B30-83D3-4FF2-BE24-40240BC228EF}" type="presParOf" srcId="{37089B9A-11EA-4732-A6E4-D2B61915F15E}" destId="{894F9675-A129-49EC-BDD7-11E17752C678}" srcOrd="2" destOrd="0" presId="urn:microsoft.com/office/officeart/2005/8/layout/lProcess3"/>
    <dgm:cxn modelId="{6BBD289A-0A05-4818-BD6D-377D4111D234}" type="presParOf" srcId="{894F9675-A129-49EC-BDD7-11E17752C678}" destId="{75949A88-07AC-4AC5-B3EE-F10E97A65F82}" srcOrd="0" destOrd="0" presId="urn:microsoft.com/office/officeart/2005/8/layout/lProcess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736178-3132-4DE4-97D4-6D9844425C85}">
      <dsp:nvSpPr>
        <dsp:cNvPr id="0" name=""/>
        <dsp:cNvSpPr/>
      </dsp:nvSpPr>
      <dsp:spPr>
        <a:xfrm>
          <a:off x="0" y="144030"/>
          <a:ext cx="6096000" cy="3810000"/>
        </a:xfrm>
        <a:prstGeom prst="swooshArrow">
          <a:avLst>
            <a:gd name="adj1" fmla="val 25000"/>
            <a:gd name="adj2" fmla="val 25000"/>
          </a:avLst>
        </a:prstGeom>
        <a:gradFill rotWithShape="0">
          <a:gsLst>
            <a:gs pos="0">
              <a:srgbClr val="000082"/>
            </a:gs>
            <a:gs pos="30000">
              <a:srgbClr val="66008F"/>
            </a:gs>
            <a:gs pos="64999">
              <a:srgbClr val="BA0066"/>
            </a:gs>
            <a:gs pos="89999">
              <a:srgbClr val="FF0000"/>
            </a:gs>
            <a:gs pos="100000">
              <a:srgbClr val="FF8200"/>
            </a:gs>
          </a:gsLst>
          <a:lin ang="5400000" scaled="0"/>
        </a:gradFill>
        <a:ln>
          <a:solidFill>
            <a:srgbClr val="FF0000"/>
          </a:solidFill>
        </a:ln>
        <a:effectLst/>
      </dsp:spPr>
      <dsp:style>
        <a:lnRef idx="0">
          <a:scrgbClr r="0" g="0" b="0"/>
        </a:lnRef>
        <a:fillRef idx="1">
          <a:scrgbClr r="0" g="0" b="0"/>
        </a:fillRef>
        <a:effectRef idx="0">
          <a:scrgbClr r="0" g="0" b="0"/>
        </a:effectRef>
        <a:fontRef idx="minor"/>
      </dsp:style>
    </dsp:sp>
    <dsp:sp modelId="{2E483FAA-C569-498F-BC49-66FDDB84731E}">
      <dsp:nvSpPr>
        <dsp:cNvPr id="0" name=""/>
        <dsp:cNvSpPr/>
      </dsp:nvSpPr>
      <dsp:spPr>
        <a:xfrm>
          <a:off x="774192" y="2756661"/>
          <a:ext cx="158496" cy="158496"/>
        </a:xfrm>
        <a:prstGeom prst="ellips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0D221-A6E2-4F5E-AF42-FA9E23823126}">
      <dsp:nvSpPr>
        <dsp:cNvPr id="0" name=""/>
        <dsp:cNvSpPr/>
      </dsp:nvSpPr>
      <dsp:spPr>
        <a:xfrm>
          <a:off x="683563" y="2808311"/>
          <a:ext cx="2160834" cy="821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1066800">
            <a:lnSpc>
              <a:spcPct val="90000"/>
            </a:lnSpc>
            <a:spcBef>
              <a:spcPct val="0"/>
            </a:spcBef>
            <a:spcAft>
              <a:spcPct val="35000"/>
            </a:spcAft>
          </a:pPr>
          <a:r>
            <a:rPr lang="es-EC" sz="2400" kern="1200" noProof="0" dirty="0" smtClean="0"/>
            <a:t>Antecedentes</a:t>
          </a:r>
          <a:endParaRPr lang="es-EC" sz="2400" kern="1200" noProof="0" dirty="0"/>
        </a:p>
      </dsp:txBody>
      <dsp:txXfrm>
        <a:off x="683563" y="2808311"/>
        <a:ext cx="2160834" cy="821159"/>
      </dsp:txXfrm>
    </dsp:sp>
    <dsp:sp modelId="{408E1C34-147F-42F3-95FC-AEA9BDA1B617}">
      <dsp:nvSpPr>
        <dsp:cNvPr id="0" name=""/>
        <dsp:cNvSpPr/>
      </dsp:nvSpPr>
      <dsp:spPr>
        <a:xfrm>
          <a:off x="2173224" y="1721104"/>
          <a:ext cx="286512" cy="286512"/>
        </a:xfrm>
        <a:prstGeom prst="ellipse">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F3CA8-6D05-4E3B-AC89-ED599022AF23}">
      <dsp:nvSpPr>
        <dsp:cNvPr id="0" name=""/>
        <dsp:cNvSpPr/>
      </dsp:nvSpPr>
      <dsp:spPr>
        <a:xfrm>
          <a:off x="2123724" y="1944208"/>
          <a:ext cx="2225752" cy="1545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1066800">
            <a:lnSpc>
              <a:spcPct val="90000"/>
            </a:lnSpc>
            <a:spcBef>
              <a:spcPct val="0"/>
            </a:spcBef>
            <a:spcAft>
              <a:spcPct val="35000"/>
            </a:spcAft>
          </a:pPr>
          <a:r>
            <a:rPr lang="en-US" sz="2400" kern="1200" dirty="0" smtClean="0"/>
            <a:t>Base Legal</a:t>
          </a:r>
          <a:endParaRPr lang="en-US" sz="2400" kern="1200" dirty="0"/>
        </a:p>
      </dsp:txBody>
      <dsp:txXfrm>
        <a:off x="2123724" y="1944208"/>
        <a:ext cx="2225752" cy="1545712"/>
      </dsp:txXfrm>
    </dsp:sp>
    <dsp:sp modelId="{91B3C824-1DCC-413C-9D90-8895FCDF05F8}">
      <dsp:nvSpPr>
        <dsp:cNvPr id="0" name=""/>
        <dsp:cNvSpPr/>
      </dsp:nvSpPr>
      <dsp:spPr>
        <a:xfrm>
          <a:off x="3855720" y="1090930"/>
          <a:ext cx="396240" cy="396240"/>
        </a:xfrm>
        <a:prstGeom prst="ellipse">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8C6653-FCD3-4128-93A9-C525605DB80D}">
      <dsp:nvSpPr>
        <dsp:cNvPr id="0" name=""/>
        <dsp:cNvSpPr/>
      </dsp:nvSpPr>
      <dsp:spPr>
        <a:xfrm>
          <a:off x="3861084" y="1442035"/>
          <a:ext cx="2225752" cy="197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1066800">
            <a:lnSpc>
              <a:spcPct val="90000"/>
            </a:lnSpc>
            <a:spcBef>
              <a:spcPct val="0"/>
            </a:spcBef>
            <a:spcAft>
              <a:spcPct val="35000"/>
            </a:spcAft>
          </a:pPr>
          <a:r>
            <a:rPr lang="es-EC" sz="2400" kern="1200" noProof="0" dirty="0" smtClean="0"/>
            <a:t>Objetivos</a:t>
          </a:r>
          <a:endParaRPr lang="es-EC" sz="2400" kern="1200" noProof="0" dirty="0"/>
        </a:p>
      </dsp:txBody>
      <dsp:txXfrm>
        <a:off x="3861084" y="1442035"/>
        <a:ext cx="2225752" cy="197476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7C3007-1EE9-443B-BB83-8A01A61F563C}">
      <dsp:nvSpPr>
        <dsp:cNvPr id="0" name=""/>
        <dsp:cNvSpPr/>
      </dsp:nvSpPr>
      <dsp:spPr>
        <a:xfrm rot="5400000">
          <a:off x="-344119" y="1133828"/>
          <a:ext cx="1523226" cy="183966"/>
        </a:xfrm>
        <a:prstGeom prst="rect">
          <a:avLst/>
        </a:prstGeom>
        <a:gradFill rotWithShape="0">
          <a:gsLst>
            <a:gs pos="0">
              <a:srgbClr val="990033"/>
            </a:gs>
            <a:gs pos="80000">
              <a:schemeClr val="accent2">
                <a:shade val="93000"/>
                <a:satMod val="130000"/>
              </a:schemeClr>
            </a:gs>
            <a:gs pos="100000">
              <a:schemeClr val="accent2">
                <a:shade val="94000"/>
                <a:satMod val="135000"/>
              </a:schemeClr>
            </a:gs>
          </a:gsLst>
          <a:lin ang="16200000" scaled="0"/>
        </a:gra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2B37360-DC96-41A8-9FEC-80A0973A4E0C}">
      <dsp:nvSpPr>
        <dsp:cNvPr id="0" name=""/>
        <dsp:cNvSpPr/>
      </dsp:nvSpPr>
      <dsp:spPr>
        <a:xfrm>
          <a:off x="3766" y="157981"/>
          <a:ext cx="2044070" cy="1226442"/>
        </a:xfrm>
        <a:prstGeom prst="roundRect">
          <a:avLst>
            <a:gd name="adj" fmla="val 10000"/>
          </a:avLst>
        </a:prstGeom>
        <a:solidFill>
          <a:schemeClr val="lt1">
            <a:hueOff val="0"/>
            <a:satOff val="0"/>
            <a:lumOff val="0"/>
            <a:alphaOff val="0"/>
          </a:schemeClr>
        </a:solidFill>
        <a:ln w="47625" cap="flat" cmpd="sng" algn="ctr">
          <a:solidFill>
            <a:srgbClr val="9900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Facturación de Pedidos</a:t>
          </a:r>
          <a:endParaRPr lang="es-EC" sz="2000" kern="1200" dirty="0"/>
        </a:p>
      </dsp:txBody>
      <dsp:txXfrm>
        <a:off x="3766" y="157981"/>
        <a:ext cx="2044070" cy="1226442"/>
      </dsp:txXfrm>
    </dsp:sp>
    <dsp:sp modelId="{AE0946C5-C658-40C2-9396-42D8C2E15026}">
      <dsp:nvSpPr>
        <dsp:cNvPr id="0" name=""/>
        <dsp:cNvSpPr/>
      </dsp:nvSpPr>
      <dsp:spPr>
        <a:xfrm rot="5400000">
          <a:off x="-344119" y="2666881"/>
          <a:ext cx="1523226" cy="183966"/>
        </a:xfrm>
        <a:prstGeom prst="rect">
          <a:avLst/>
        </a:prstGeom>
        <a:gradFill rotWithShape="0">
          <a:gsLst>
            <a:gs pos="0">
              <a:srgbClr val="990033"/>
            </a:gs>
            <a:gs pos="80000">
              <a:schemeClr val="accent2">
                <a:shade val="93000"/>
                <a:satMod val="130000"/>
              </a:schemeClr>
            </a:gs>
            <a:gs pos="100000">
              <a:schemeClr val="accent2">
                <a:shade val="94000"/>
                <a:satMod val="135000"/>
              </a:schemeClr>
            </a:gs>
          </a:gsLst>
          <a:lin ang="16200000" scaled="0"/>
        </a:gra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69FBF49-8C81-425C-8BBD-53CCDD6B8DF0}">
      <dsp:nvSpPr>
        <dsp:cNvPr id="0" name=""/>
        <dsp:cNvSpPr/>
      </dsp:nvSpPr>
      <dsp:spPr>
        <a:xfrm>
          <a:off x="3766" y="1691034"/>
          <a:ext cx="2044070" cy="1226442"/>
        </a:xfrm>
        <a:prstGeom prst="roundRect">
          <a:avLst>
            <a:gd name="adj" fmla="val 10000"/>
          </a:avLst>
        </a:prstGeom>
        <a:solidFill>
          <a:schemeClr val="lt1">
            <a:hueOff val="0"/>
            <a:satOff val="0"/>
            <a:lumOff val="0"/>
            <a:alphaOff val="0"/>
          </a:schemeClr>
        </a:solidFill>
        <a:ln w="47625" cap="flat" cmpd="sng" algn="ctr">
          <a:solidFill>
            <a:srgbClr val="9900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Requerimientos</a:t>
          </a:r>
          <a:endParaRPr lang="es-EC" sz="2000" kern="1200" dirty="0"/>
        </a:p>
      </dsp:txBody>
      <dsp:txXfrm>
        <a:off x="3766" y="1691034"/>
        <a:ext cx="2044070" cy="1226442"/>
      </dsp:txXfrm>
    </dsp:sp>
    <dsp:sp modelId="{46CCEA80-DA0E-435C-AF1F-EB0EB7230782}">
      <dsp:nvSpPr>
        <dsp:cNvPr id="0" name=""/>
        <dsp:cNvSpPr/>
      </dsp:nvSpPr>
      <dsp:spPr>
        <a:xfrm>
          <a:off x="422406" y="3433408"/>
          <a:ext cx="2708788" cy="183966"/>
        </a:xfrm>
        <a:prstGeom prst="rect">
          <a:avLst/>
        </a:prstGeom>
        <a:gradFill rotWithShape="0">
          <a:gsLst>
            <a:gs pos="0">
              <a:srgbClr val="990033"/>
            </a:gs>
            <a:gs pos="80000">
              <a:schemeClr val="accent2">
                <a:shade val="93000"/>
                <a:satMod val="130000"/>
              </a:schemeClr>
            </a:gs>
            <a:gs pos="100000">
              <a:schemeClr val="accent2">
                <a:shade val="94000"/>
                <a:satMod val="135000"/>
              </a:schemeClr>
            </a:gs>
          </a:gsLst>
          <a:lin ang="16200000" scaled="0"/>
        </a:gra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A517D63-59D3-4821-8E07-3DC0896F2720}">
      <dsp:nvSpPr>
        <dsp:cNvPr id="0" name=""/>
        <dsp:cNvSpPr/>
      </dsp:nvSpPr>
      <dsp:spPr>
        <a:xfrm>
          <a:off x="3766" y="3224087"/>
          <a:ext cx="2044070" cy="1226442"/>
        </a:xfrm>
        <a:prstGeom prst="roundRect">
          <a:avLst>
            <a:gd name="adj" fmla="val 10000"/>
          </a:avLst>
        </a:prstGeom>
        <a:solidFill>
          <a:schemeClr val="lt1">
            <a:hueOff val="0"/>
            <a:satOff val="0"/>
            <a:lumOff val="0"/>
            <a:alphaOff val="0"/>
          </a:schemeClr>
        </a:solidFill>
        <a:ln w="47625" cap="flat" cmpd="sng" algn="ctr">
          <a:solidFill>
            <a:srgbClr val="9900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Pago a Proveedores</a:t>
          </a:r>
          <a:endParaRPr lang="es-EC" sz="2000" kern="1200" dirty="0"/>
        </a:p>
      </dsp:txBody>
      <dsp:txXfrm>
        <a:off x="3766" y="3224087"/>
        <a:ext cx="2044070" cy="1226442"/>
      </dsp:txXfrm>
    </dsp:sp>
    <dsp:sp modelId="{D7764217-89F6-416D-9B0F-2B39E6A42F28}">
      <dsp:nvSpPr>
        <dsp:cNvPr id="0" name=""/>
        <dsp:cNvSpPr/>
      </dsp:nvSpPr>
      <dsp:spPr>
        <a:xfrm rot="16200000">
          <a:off x="2374494" y="2666881"/>
          <a:ext cx="1523226" cy="183966"/>
        </a:xfrm>
        <a:prstGeom prst="rect">
          <a:avLst/>
        </a:prstGeom>
        <a:gradFill rotWithShape="0">
          <a:gsLst>
            <a:gs pos="0">
              <a:srgbClr val="990033"/>
            </a:gs>
            <a:gs pos="80000">
              <a:schemeClr val="accent2">
                <a:shade val="93000"/>
                <a:satMod val="130000"/>
              </a:schemeClr>
            </a:gs>
            <a:gs pos="100000">
              <a:schemeClr val="accent2">
                <a:shade val="94000"/>
                <a:satMod val="135000"/>
              </a:schemeClr>
            </a:gs>
          </a:gsLst>
          <a:lin ang="16200000" scaled="0"/>
        </a:gra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9E752E9-5FF2-4048-AA47-943E841455CF}">
      <dsp:nvSpPr>
        <dsp:cNvPr id="0" name=""/>
        <dsp:cNvSpPr/>
      </dsp:nvSpPr>
      <dsp:spPr>
        <a:xfrm>
          <a:off x="2722380" y="3224087"/>
          <a:ext cx="2044070" cy="1226442"/>
        </a:xfrm>
        <a:prstGeom prst="roundRect">
          <a:avLst>
            <a:gd name="adj" fmla="val 10000"/>
          </a:avLst>
        </a:prstGeom>
        <a:solidFill>
          <a:schemeClr val="lt1">
            <a:hueOff val="0"/>
            <a:satOff val="0"/>
            <a:lumOff val="0"/>
            <a:alphaOff val="0"/>
          </a:schemeClr>
        </a:solidFill>
        <a:ln w="47625" cap="flat" cmpd="sng" algn="ctr">
          <a:solidFill>
            <a:srgbClr val="9900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Conciliaciones Bancarias</a:t>
          </a:r>
          <a:endParaRPr lang="es-EC" sz="2000" kern="1200" dirty="0"/>
        </a:p>
      </dsp:txBody>
      <dsp:txXfrm>
        <a:off x="2722380" y="3224087"/>
        <a:ext cx="2044070" cy="1226442"/>
      </dsp:txXfrm>
    </dsp:sp>
    <dsp:sp modelId="{21F111FF-6154-4D7A-961F-17BDC2F45187}">
      <dsp:nvSpPr>
        <dsp:cNvPr id="0" name=""/>
        <dsp:cNvSpPr/>
      </dsp:nvSpPr>
      <dsp:spPr>
        <a:xfrm rot="16200000">
          <a:off x="2374494" y="1133828"/>
          <a:ext cx="1523226" cy="183966"/>
        </a:xfrm>
        <a:prstGeom prst="rect">
          <a:avLst/>
        </a:prstGeom>
        <a:gradFill rotWithShape="0">
          <a:gsLst>
            <a:gs pos="0">
              <a:srgbClr val="990033"/>
            </a:gs>
            <a:gs pos="80000">
              <a:schemeClr val="accent2">
                <a:shade val="93000"/>
                <a:satMod val="130000"/>
              </a:schemeClr>
            </a:gs>
            <a:gs pos="100000">
              <a:schemeClr val="accent2">
                <a:shade val="94000"/>
                <a:satMod val="135000"/>
              </a:schemeClr>
            </a:gs>
          </a:gsLst>
          <a:lin ang="16200000" scaled="0"/>
        </a:gra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58A170D-D336-4B5D-A441-7DEEB75F26EB}">
      <dsp:nvSpPr>
        <dsp:cNvPr id="0" name=""/>
        <dsp:cNvSpPr/>
      </dsp:nvSpPr>
      <dsp:spPr>
        <a:xfrm>
          <a:off x="2722380" y="1691034"/>
          <a:ext cx="2044070" cy="1226442"/>
        </a:xfrm>
        <a:prstGeom prst="roundRect">
          <a:avLst>
            <a:gd name="adj" fmla="val 10000"/>
          </a:avLst>
        </a:prstGeom>
        <a:solidFill>
          <a:schemeClr val="lt1">
            <a:hueOff val="0"/>
            <a:satOff val="0"/>
            <a:lumOff val="0"/>
            <a:alphaOff val="0"/>
          </a:schemeClr>
        </a:solidFill>
        <a:ln w="47625" cap="flat" cmpd="sng" algn="ctr">
          <a:solidFill>
            <a:srgbClr val="9900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Pago de Impuestos</a:t>
          </a:r>
          <a:endParaRPr lang="es-EC" sz="2000" kern="1200" dirty="0"/>
        </a:p>
      </dsp:txBody>
      <dsp:txXfrm>
        <a:off x="2722380" y="1691034"/>
        <a:ext cx="2044070" cy="1226442"/>
      </dsp:txXfrm>
    </dsp:sp>
    <dsp:sp modelId="{8548FA09-B7EC-4459-86D7-0131B1B0B79D}">
      <dsp:nvSpPr>
        <dsp:cNvPr id="0" name=""/>
        <dsp:cNvSpPr/>
      </dsp:nvSpPr>
      <dsp:spPr>
        <a:xfrm>
          <a:off x="3141020" y="367301"/>
          <a:ext cx="2708788" cy="183966"/>
        </a:xfrm>
        <a:prstGeom prst="rect">
          <a:avLst/>
        </a:prstGeom>
        <a:gradFill rotWithShape="0">
          <a:gsLst>
            <a:gs pos="0">
              <a:srgbClr val="990033"/>
            </a:gs>
            <a:gs pos="80000">
              <a:schemeClr val="accent2">
                <a:shade val="93000"/>
                <a:satMod val="130000"/>
              </a:schemeClr>
            </a:gs>
            <a:gs pos="100000">
              <a:schemeClr val="accent2">
                <a:shade val="94000"/>
                <a:satMod val="135000"/>
              </a:schemeClr>
            </a:gs>
          </a:gsLst>
          <a:lin ang="16200000" scaled="0"/>
        </a:gra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58E7A2A-EA9F-4EB0-9F97-EC0F50D3373A}">
      <dsp:nvSpPr>
        <dsp:cNvPr id="0" name=""/>
        <dsp:cNvSpPr/>
      </dsp:nvSpPr>
      <dsp:spPr>
        <a:xfrm>
          <a:off x="2722380" y="157981"/>
          <a:ext cx="2044070" cy="1226442"/>
        </a:xfrm>
        <a:prstGeom prst="roundRect">
          <a:avLst>
            <a:gd name="adj" fmla="val 10000"/>
          </a:avLst>
        </a:prstGeom>
        <a:solidFill>
          <a:schemeClr val="lt1">
            <a:hueOff val="0"/>
            <a:satOff val="0"/>
            <a:lumOff val="0"/>
            <a:alphaOff val="0"/>
          </a:schemeClr>
        </a:solidFill>
        <a:ln w="47625" cap="flat" cmpd="sng" algn="ctr">
          <a:solidFill>
            <a:srgbClr val="9900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Pago de Nómina</a:t>
          </a:r>
          <a:endParaRPr lang="es-EC" sz="2000" kern="1200" dirty="0"/>
        </a:p>
      </dsp:txBody>
      <dsp:txXfrm>
        <a:off x="2722380" y="157981"/>
        <a:ext cx="2044070" cy="1226442"/>
      </dsp:txXfrm>
    </dsp:sp>
    <dsp:sp modelId="{3E259072-F940-4013-BDC0-289F720D0A7E}">
      <dsp:nvSpPr>
        <dsp:cNvPr id="0" name=""/>
        <dsp:cNvSpPr/>
      </dsp:nvSpPr>
      <dsp:spPr>
        <a:xfrm>
          <a:off x="5440994" y="157981"/>
          <a:ext cx="2044070" cy="1226442"/>
        </a:xfrm>
        <a:prstGeom prst="roundRect">
          <a:avLst>
            <a:gd name="adj" fmla="val 10000"/>
          </a:avLst>
        </a:prstGeom>
        <a:solidFill>
          <a:schemeClr val="lt1">
            <a:hueOff val="0"/>
            <a:satOff val="0"/>
            <a:lumOff val="0"/>
            <a:alphaOff val="0"/>
          </a:schemeClr>
        </a:solidFill>
        <a:ln w="47625" cap="flat" cmpd="sng" algn="ctr">
          <a:solidFill>
            <a:srgbClr val="9900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Estados Financieros</a:t>
          </a:r>
          <a:endParaRPr lang="es-EC" sz="2000" kern="1200" dirty="0"/>
        </a:p>
      </dsp:txBody>
      <dsp:txXfrm>
        <a:off x="5440994" y="157981"/>
        <a:ext cx="2044070" cy="122644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7B90F3-A8F9-45BE-A503-D93A586353B4}">
      <dsp:nvSpPr>
        <dsp:cNvPr id="0" name=""/>
        <dsp:cNvSpPr/>
      </dsp:nvSpPr>
      <dsp:spPr>
        <a:xfrm>
          <a:off x="3372141" y="921607"/>
          <a:ext cx="710348" cy="91440"/>
        </a:xfrm>
        <a:custGeom>
          <a:avLst/>
          <a:gdLst/>
          <a:ahLst/>
          <a:cxnLst/>
          <a:rect l="0" t="0" r="0" b="0"/>
          <a:pathLst>
            <a:path>
              <a:moveTo>
                <a:pt x="0" y="45720"/>
              </a:moveTo>
              <a:lnTo>
                <a:pt x="710348" y="45720"/>
              </a:lnTo>
            </a:path>
          </a:pathLst>
        </a:custGeom>
        <a:noFill/>
        <a:ln w="63500" cap="flat" cmpd="sng" algn="ctr">
          <a:gradFill>
            <a:gsLst>
              <a:gs pos="0">
                <a:srgbClr val="000000"/>
              </a:gs>
              <a:gs pos="39999">
                <a:srgbClr val="0A128C"/>
              </a:gs>
              <a:gs pos="70000">
                <a:srgbClr val="181CC7"/>
              </a:gs>
              <a:gs pos="88000">
                <a:srgbClr val="7005D4"/>
              </a:gs>
              <a:gs pos="100000">
                <a:srgbClr val="8C3D91"/>
              </a:gs>
            </a:gsLst>
            <a:lin ang="5400000" scaled="0"/>
          </a:gra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708792" y="963622"/>
        <a:ext cx="37047" cy="7409"/>
      </dsp:txXfrm>
    </dsp:sp>
    <dsp:sp modelId="{BD26EF56-3EB7-4E53-BF1D-ACD70B60FFA6}">
      <dsp:nvSpPr>
        <dsp:cNvPr id="0" name=""/>
        <dsp:cNvSpPr/>
      </dsp:nvSpPr>
      <dsp:spPr>
        <a:xfrm>
          <a:off x="152427" y="873"/>
          <a:ext cx="3221514" cy="1932908"/>
        </a:xfrm>
        <a:prstGeom prst="rect">
          <a:avLst/>
        </a:prstGeom>
        <a:solidFill>
          <a:schemeClr val="lt1">
            <a:hueOff val="0"/>
            <a:satOff val="0"/>
            <a:lumOff val="0"/>
            <a:alphaOff val="0"/>
          </a:schemeClr>
        </a:solidFill>
        <a:ln w="47625" cap="flat" cmpd="sng" algn="ctr">
          <a:solidFill>
            <a:srgbClr val="9900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EC" sz="3600" kern="1200" dirty="0" smtClean="0"/>
            <a:t>Recepción de mercadería</a:t>
          </a:r>
          <a:endParaRPr lang="es-EC" sz="3600" kern="1200" dirty="0"/>
        </a:p>
      </dsp:txBody>
      <dsp:txXfrm>
        <a:off x="152427" y="873"/>
        <a:ext cx="3221514" cy="1932908"/>
      </dsp:txXfrm>
    </dsp:sp>
    <dsp:sp modelId="{96DEA0B0-4674-44DC-8396-E033839011D5}">
      <dsp:nvSpPr>
        <dsp:cNvPr id="0" name=""/>
        <dsp:cNvSpPr/>
      </dsp:nvSpPr>
      <dsp:spPr>
        <a:xfrm>
          <a:off x="1763184" y="1931981"/>
          <a:ext cx="3962462" cy="710348"/>
        </a:xfrm>
        <a:custGeom>
          <a:avLst/>
          <a:gdLst/>
          <a:ahLst/>
          <a:cxnLst/>
          <a:rect l="0" t="0" r="0" b="0"/>
          <a:pathLst>
            <a:path>
              <a:moveTo>
                <a:pt x="3962462" y="0"/>
              </a:moveTo>
              <a:lnTo>
                <a:pt x="3962462" y="372274"/>
              </a:lnTo>
              <a:lnTo>
                <a:pt x="0" y="372274"/>
              </a:lnTo>
              <a:lnTo>
                <a:pt x="0" y="710348"/>
              </a:lnTo>
            </a:path>
          </a:pathLst>
        </a:custGeom>
        <a:noFill/>
        <a:ln w="63500" cap="flat" cmpd="sng" algn="ctr">
          <a:gradFill>
            <a:gsLst>
              <a:gs pos="0">
                <a:srgbClr val="000000"/>
              </a:gs>
              <a:gs pos="39999">
                <a:srgbClr val="0A128C"/>
              </a:gs>
              <a:gs pos="70000">
                <a:srgbClr val="181CC7"/>
              </a:gs>
              <a:gs pos="88000">
                <a:srgbClr val="7005D4"/>
              </a:gs>
              <a:gs pos="100000">
                <a:srgbClr val="8C3D91"/>
              </a:gs>
            </a:gsLst>
            <a:lin ang="5400000" scaled="0"/>
          </a:gra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643637" y="2283451"/>
        <a:ext cx="201557" cy="7409"/>
      </dsp:txXfrm>
    </dsp:sp>
    <dsp:sp modelId="{4AA2363A-B00E-4B90-A40E-22320A1B1DEA}">
      <dsp:nvSpPr>
        <dsp:cNvPr id="0" name=""/>
        <dsp:cNvSpPr/>
      </dsp:nvSpPr>
      <dsp:spPr>
        <a:xfrm>
          <a:off x="4114890" y="873"/>
          <a:ext cx="3221514" cy="1932908"/>
        </a:xfrm>
        <a:prstGeom prst="rect">
          <a:avLst/>
        </a:prstGeom>
        <a:solidFill>
          <a:schemeClr val="lt1">
            <a:hueOff val="0"/>
            <a:satOff val="0"/>
            <a:lumOff val="0"/>
            <a:alphaOff val="0"/>
          </a:schemeClr>
        </a:solidFill>
        <a:ln w="47625" cap="flat" cmpd="sng" algn="ctr">
          <a:solidFill>
            <a:srgbClr val="9900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EC" sz="3600" kern="1200" dirty="0" smtClean="0"/>
            <a:t>Reingreso de mercadería</a:t>
          </a:r>
          <a:endParaRPr lang="es-EC" sz="3600" kern="1200" dirty="0"/>
        </a:p>
      </dsp:txBody>
      <dsp:txXfrm>
        <a:off x="4114890" y="873"/>
        <a:ext cx="3221514" cy="1932908"/>
      </dsp:txXfrm>
    </dsp:sp>
    <dsp:sp modelId="{5FCD0117-D107-4569-852B-4C48B8BFB346}">
      <dsp:nvSpPr>
        <dsp:cNvPr id="0" name=""/>
        <dsp:cNvSpPr/>
      </dsp:nvSpPr>
      <dsp:spPr>
        <a:xfrm>
          <a:off x="3372141" y="3595464"/>
          <a:ext cx="710348" cy="91440"/>
        </a:xfrm>
        <a:custGeom>
          <a:avLst/>
          <a:gdLst/>
          <a:ahLst/>
          <a:cxnLst/>
          <a:rect l="0" t="0" r="0" b="0"/>
          <a:pathLst>
            <a:path>
              <a:moveTo>
                <a:pt x="0" y="45720"/>
              </a:moveTo>
              <a:lnTo>
                <a:pt x="710348" y="45720"/>
              </a:lnTo>
            </a:path>
          </a:pathLst>
        </a:custGeom>
        <a:noFill/>
        <a:ln w="63500" cap="flat" cmpd="sng" algn="ctr">
          <a:gradFill>
            <a:gsLst>
              <a:gs pos="0">
                <a:srgbClr val="000000"/>
              </a:gs>
              <a:gs pos="39999">
                <a:srgbClr val="0A128C"/>
              </a:gs>
              <a:gs pos="70000">
                <a:srgbClr val="181CC7"/>
              </a:gs>
              <a:gs pos="88000">
                <a:srgbClr val="7005D4"/>
              </a:gs>
              <a:gs pos="100000">
                <a:srgbClr val="8C3D91"/>
              </a:gs>
            </a:gsLst>
            <a:lin ang="5400000" scaled="0"/>
          </a:gra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708792" y="3637479"/>
        <a:ext cx="37047" cy="7409"/>
      </dsp:txXfrm>
    </dsp:sp>
    <dsp:sp modelId="{5EABD6F7-6807-4997-B924-8085AE838D7E}">
      <dsp:nvSpPr>
        <dsp:cNvPr id="0" name=""/>
        <dsp:cNvSpPr/>
      </dsp:nvSpPr>
      <dsp:spPr>
        <a:xfrm>
          <a:off x="152427" y="2674730"/>
          <a:ext cx="3221514" cy="1932908"/>
        </a:xfrm>
        <a:prstGeom prst="rect">
          <a:avLst/>
        </a:prstGeom>
        <a:solidFill>
          <a:schemeClr val="lt1">
            <a:hueOff val="0"/>
            <a:satOff val="0"/>
            <a:lumOff val="0"/>
            <a:alphaOff val="0"/>
          </a:schemeClr>
        </a:solidFill>
        <a:ln w="47625" cap="flat" cmpd="sng" algn="ctr">
          <a:solidFill>
            <a:srgbClr val="9900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EC" sz="3600" kern="1200" dirty="0" smtClean="0"/>
            <a:t>Egreso de mercadería</a:t>
          </a:r>
          <a:endParaRPr lang="es-EC" sz="3600" kern="1200" dirty="0"/>
        </a:p>
      </dsp:txBody>
      <dsp:txXfrm>
        <a:off x="152427" y="2674730"/>
        <a:ext cx="3221514" cy="1932908"/>
      </dsp:txXfrm>
    </dsp:sp>
    <dsp:sp modelId="{B581B592-096F-4699-AC63-42B6B78AD97B}">
      <dsp:nvSpPr>
        <dsp:cNvPr id="0" name=""/>
        <dsp:cNvSpPr/>
      </dsp:nvSpPr>
      <dsp:spPr>
        <a:xfrm>
          <a:off x="4114890" y="2674730"/>
          <a:ext cx="3221514" cy="1932908"/>
        </a:xfrm>
        <a:prstGeom prst="rect">
          <a:avLst/>
        </a:prstGeom>
        <a:solidFill>
          <a:schemeClr val="lt1">
            <a:hueOff val="0"/>
            <a:satOff val="0"/>
            <a:lumOff val="0"/>
            <a:alphaOff val="0"/>
          </a:schemeClr>
        </a:solidFill>
        <a:ln w="47625" cap="flat" cmpd="sng" algn="ctr">
          <a:solidFill>
            <a:srgbClr val="9900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EC" sz="3600" kern="1200" dirty="0" smtClean="0"/>
            <a:t>Entrega de mercadería</a:t>
          </a:r>
        </a:p>
      </dsp:txBody>
      <dsp:txXfrm>
        <a:off x="4114890" y="2674730"/>
        <a:ext cx="3221514" cy="193290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7B90F3-A8F9-45BE-A503-D93A586353B4}">
      <dsp:nvSpPr>
        <dsp:cNvPr id="0" name=""/>
        <dsp:cNvSpPr/>
      </dsp:nvSpPr>
      <dsp:spPr>
        <a:xfrm>
          <a:off x="3372141" y="921607"/>
          <a:ext cx="710348" cy="91440"/>
        </a:xfrm>
        <a:custGeom>
          <a:avLst/>
          <a:gdLst/>
          <a:ahLst/>
          <a:cxnLst/>
          <a:rect l="0" t="0" r="0" b="0"/>
          <a:pathLst>
            <a:path>
              <a:moveTo>
                <a:pt x="0" y="45720"/>
              </a:moveTo>
              <a:lnTo>
                <a:pt x="710348" y="45720"/>
              </a:lnTo>
            </a:path>
          </a:pathLst>
        </a:custGeom>
        <a:noFill/>
        <a:ln w="63500" cap="flat" cmpd="sng" algn="ctr">
          <a:gradFill>
            <a:gsLst>
              <a:gs pos="0">
                <a:srgbClr val="000000"/>
              </a:gs>
              <a:gs pos="39999">
                <a:srgbClr val="0A128C"/>
              </a:gs>
              <a:gs pos="70000">
                <a:srgbClr val="181CC7"/>
              </a:gs>
              <a:gs pos="88000">
                <a:srgbClr val="7005D4"/>
              </a:gs>
              <a:gs pos="100000">
                <a:srgbClr val="8C3D91"/>
              </a:gs>
            </a:gsLst>
            <a:lin ang="5400000" scaled="0"/>
          </a:gra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708792" y="963622"/>
        <a:ext cx="37047" cy="7409"/>
      </dsp:txXfrm>
    </dsp:sp>
    <dsp:sp modelId="{BD26EF56-3EB7-4E53-BF1D-ACD70B60FFA6}">
      <dsp:nvSpPr>
        <dsp:cNvPr id="0" name=""/>
        <dsp:cNvSpPr/>
      </dsp:nvSpPr>
      <dsp:spPr>
        <a:xfrm>
          <a:off x="152427" y="873"/>
          <a:ext cx="3221514" cy="1932908"/>
        </a:xfrm>
        <a:prstGeom prst="rect">
          <a:avLst/>
        </a:prstGeom>
        <a:solidFill>
          <a:schemeClr val="lt1">
            <a:hueOff val="0"/>
            <a:satOff val="0"/>
            <a:lumOff val="0"/>
            <a:alphaOff val="0"/>
          </a:schemeClr>
        </a:solidFill>
        <a:ln w="47625" cap="flat" cmpd="sng" algn="ctr">
          <a:solidFill>
            <a:srgbClr val="9900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s-EC" sz="3900" kern="1200" dirty="0" smtClean="0"/>
            <a:t>Análisis de Clientes</a:t>
          </a:r>
          <a:endParaRPr lang="es-EC" sz="3900" kern="1200" dirty="0"/>
        </a:p>
      </dsp:txBody>
      <dsp:txXfrm>
        <a:off x="152427" y="873"/>
        <a:ext cx="3221514" cy="1932908"/>
      </dsp:txXfrm>
    </dsp:sp>
    <dsp:sp modelId="{96DEA0B0-4674-44DC-8396-E033839011D5}">
      <dsp:nvSpPr>
        <dsp:cNvPr id="0" name=""/>
        <dsp:cNvSpPr/>
      </dsp:nvSpPr>
      <dsp:spPr>
        <a:xfrm>
          <a:off x="3770993" y="1931981"/>
          <a:ext cx="1954653" cy="627909"/>
        </a:xfrm>
        <a:custGeom>
          <a:avLst/>
          <a:gdLst/>
          <a:ahLst/>
          <a:cxnLst/>
          <a:rect l="0" t="0" r="0" b="0"/>
          <a:pathLst>
            <a:path>
              <a:moveTo>
                <a:pt x="1954653" y="0"/>
              </a:moveTo>
              <a:lnTo>
                <a:pt x="1954653" y="331054"/>
              </a:lnTo>
              <a:lnTo>
                <a:pt x="0" y="331054"/>
              </a:lnTo>
              <a:lnTo>
                <a:pt x="0" y="627909"/>
              </a:lnTo>
            </a:path>
          </a:pathLst>
        </a:custGeom>
        <a:noFill/>
        <a:ln w="63500" cap="flat" cmpd="sng" algn="ctr">
          <a:gradFill>
            <a:gsLst>
              <a:gs pos="0">
                <a:srgbClr val="000000"/>
              </a:gs>
              <a:gs pos="39999">
                <a:srgbClr val="0A128C"/>
              </a:gs>
              <a:gs pos="70000">
                <a:srgbClr val="181CC7"/>
              </a:gs>
              <a:gs pos="88000">
                <a:srgbClr val="7005D4"/>
              </a:gs>
              <a:gs pos="100000">
                <a:srgbClr val="8C3D91"/>
              </a:gs>
            </a:gsLst>
            <a:lin ang="5400000" scaled="0"/>
          </a:gra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696755" y="2242231"/>
        <a:ext cx="103129" cy="7409"/>
      </dsp:txXfrm>
    </dsp:sp>
    <dsp:sp modelId="{4AA2363A-B00E-4B90-A40E-22320A1B1DEA}">
      <dsp:nvSpPr>
        <dsp:cNvPr id="0" name=""/>
        <dsp:cNvSpPr/>
      </dsp:nvSpPr>
      <dsp:spPr>
        <a:xfrm>
          <a:off x="4114890" y="873"/>
          <a:ext cx="3221514" cy="1932908"/>
        </a:xfrm>
        <a:prstGeom prst="rect">
          <a:avLst/>
        </a:prstGeom>
        <a:solidFill>
          <a:schemeClr val="lt1">
            <a:hueOff val="0"/>
            <a:satOff val="0"/>
            <a:lumOff val="0"/>
            <a:alphaOff val="0"/>
          </a:schemeClr>
        </a:solidFill>
        <a:ln w="47625" cap="flat" cmpd="sng" algn="ctr">
          <a:solidFill>
            <a:srgbClr val="9900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s-EC" sz="3900" kern="1200" dirty="0" smtClean="0"/>
            <a:t>Evaluación de Créditos</a:t>
          </a:r>
          <a:endParaRPr lang="es-EC" sz="3900" kern="1200" dirty="0"/>
        </a:p>
      </dsp:txBody>
      <dsp:txXfrm>
        <a:off x="4114890" y="873"/>
        <a:ext cx="3221514" cy="1932908"/>
      </dsp:txXfrm>
    </dsp:sp>
    <dsp:sp modelId="{5EABD6F7-6807-4997-B924-8085AE838D7E}">
      <dsp:nvSpPr>
        <dsp:cNvPr id="0" name=""/>
        <dsp:cNvSpPr/>
      </dsp:nvSpPr>
      <dsp:spPr>
        <a:xfrm>
          <a:off x="2160236" y="2592291"/>
          <a:ext cx="3221514" cy="1932908"/>
        </a:xfrm>
        <a:prstGeom prst="rect">
          <a:avLst/>
        </a:prstGeom>
        <a:solidFill>
          <a:schemeClr val="lt1">
            <a:hueOff val="0"/>
            <a:satOff val="0"/>
            <a:lumOff val="0"/>
            <a:alphaOff val="0"/>
          </a:schemeClr>
        </a:solidFill>
        <a:ln w="47625" cap="flat" cmpd="sng" algn="ctr">
          <a:solidFill>
            <a:srgbClr val="99003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s-EC" sz="3900" kern="1200" dirty="0" smtClean="0"/>
            <a:t>Elaboración de Informes</a:t>
          </a:r>
          <a:endParaRPr lang="es-EC" sz="3900" kern="1200" dirty="0"/>
        </a:p>
      </dsp:txBody>
      <dsp:txXfrm>
        <a:off x="2160236" y="2592291"/>
        <a:ext cx="3221514" cy="193290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3E6346-3309-4563-BAD7-CB24843D29E2}">
      <dsp:nvSpPr>
        <dsp:cNvPr id="0" name=""/>
        <dsp:cNvSpPr/>
      </dsp:nvSpPr>
      <dsp:spPr>
        <a:xfrm rot="10800000">
          <a:off x="1485488" y="0"/>
          <a:ext cx="5171614" cy="731454"/>
        </a:xfrm>
        <a:prstGeom prst="homePlate">
          <a:avLst/>
        </a:prstGeom>
        <a:solidFill>
          <a:srgbClr val="99003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51" tIns="133350" rIns="248920" bIns="133350" numCol="1" spcCol="1270" anchor="ctr" anchorCtr="0">
          <a:noAutofit/>
        </a:bodyPr>
        <a:lstStyle/>
        <a:p>
          <a:pPr lvl="0" algn="ctr" defTabSz="1555750">
            <a:lnSpc>
              <a:spcPct val="90000"/>
            </a:lnSpc>
            <a:spcBef>
              <a:spcPct val="0"/>
            </a:spcBef>
            <a:spcAft>
              <a:spcPct val="35000"/>
            </a:spcAft>
          </a:pPr>
          <a:r>
            <a:rPr lang="es-EC" sz="3500" kern="1200" dirty="0" smtClean="0"/>
            <a:t>Factor Político</a:t>
          </a:r>
        </a:p>
      </dsp:txBody>
      <dsp:txXfrm rot="10800000">
        <a:off x="1485488" y="0"/>
        <a:ext cx="5171614" cy="731454"/>
      </dsp:txXfrm>
    </dsp:sp>
    <dsp:sp modelId="{AF377663-1DCA-4F80-ADCE-698EF2B529BB}">
      <dsp:nvSpPr>
        <dsp:cNvPr id="0" name=""/>
        <dsp:cNvSpPr/>
      </dsp:nvSpPr>
      <dsp:spPr>
        <a:xfrm>
          <a:off x="1119761" y="2927"/>
          <a:ext cx="731454" cy="731454"/>
        </a:xfrm>
        <a:prstGeom prst="ellipse">
          <a:avLst/>
        </a:prstGeom>
        <a:blipFill rotWithShape="0">
          <a:blip xmlns:r="http://schemas.openxmlformats.org/officeDocument/2006/relationships" r:embed="rId1"/>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1B685A-3D21-4F45-8833-18F74DB75309}">
      <dsp:nvSpPr>
        <dsp:cNvPr id="0" name=""/>
        <dsp:cNvSpPr/>
      </dsp:nvSpPr>
      <dsp:spPr>
        <a:xfrm rot="10800000">
          <a:off x="1485488" y="936765"/>
          <a:ext cx="5171614" cy="731454"/>
        </a:xfrm>
        <a:prstGeom prst="homePlate">
          <a:avLst/>
        </a:prstGeom>
        <a:solidFill>
          <a:srgbClr val="99003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51" tIns="133350" rIns="248920" bIns="133350" numCol="1" spcCol="1270" anchor="ctr" anchorCtr="0">
          <a:noAutofit/>
        </a:bodyPr>
        <a:lstStyle/>
        <a:p>
          <a:pPr lvl="0" algn="ctr" defTabSz="1555750">
            <a:lnSpc>
              <a:spcPct val="90000"/>
            </a:lnSpc>
            <a:spcBef>
              <a:spcPct val="0"/>
            </a:spcBef>
            <a:spcAft>
              <a:spcPct val="35000"/>
            </a:spcAft>
          </a:pPr>
          <a:r>
            <a:rPr lang="es-EC" sz="3500" kern="1200" dirty="0" smtClean="0"/>
            <a:t>Factor Económico</a:t>
          </a:r>
          <a:endParaRPr lang="es-EC" sz="3500" kern="1200" dirty="0"/>
        </a:p>
      </dsp:txBody>
      <dsp:txXfrm rot="10800000">
        <a:off x="1485488" y="936765"/>
        <a:ext cx="5171614" cy="731454"/>
      </dsp:txXfrm>
    </dsp:sp>
    <dsp:sp modelId="{26858C2B-3F4A-4979-92E3-48CD6A94DB73}">
      <dsp:nvSpPr>
        <dsp:cNvPr id="0" name=""/>
        <dsp:cNvSpPr/>
      </dsp:nvSpPr>
      <dsp:spPr>
        <a:xfrm>
          <a:off x="1119761" y="952725"/>
          <a:ext cx="731454" cy="731454"/>
        </a:xfrm>
        <a:prstGeom prst="ellipse">
          <a:avLst/>
        </a:prstGeom>
        <a:blipFill rotWithShape="0">
          <a:blip xmlns:r="http://schemas.openxmlformats.org/officeDocument/2006/relationships" r:embed="rId2"/>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278F7F-E0BB-4832-9197-AFC48A1CD2B8}">
      <dsp:nvSpPr>
        <dsp:cNvPr id="0" name=""/>
        <dsp:cNvSpPr/>
      </dsp:nvSpPr>
      <dsp:spPr>
        <a:xfrm rot="10800000">
          <a:off x="1485488" y="1886564"/>
          <a:ext cx="5171614" cy="731454"/>
        </a:xfrm>
        <a:prstGeom prst="homePlate">
          <a:avLst/>
        </a:prstGeom>
        <a:solidFill>
          <a:srgbClr val="99003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51" tIns="133350" rIns="248920" bIns="133350" numCol="1" spcCol="1270" anchor="ctr" anchorCtr="0">
          <a:noAutofit/>
        </a:bodyPr>
        <a:lstStyle/>
        <a:p>
          <a:pPr lvl="0" algn="ctr" defTabSz="1555750">
            <a:lnSpc>
              <a:spcPct val="90000"/>
            </a:lnSpc>
            <a:spcBef>
              <a:spcPct val="0"/>
            </a:spcBef>
            <a:spcAft>
              <a:spcPct val="35000"/>
            </a:spcAft>
          </a:pPr>
          <a:r>
            <a:rPr lang="es-EC" sz="3500" kern="1200" dirty="0" smtClean="0"/>
            <a:t>Factor Tecnológico</a:t>
          </a:r>
          <a:endParaRPr lang="es-EC" sz="3500" kern="1200" dirty="0"/>
        </a:p>
      </dsp:txBody>
      <dsp:txXfrm rot="10800000">
        <a:off x="1485488" y="1886564"/>
        <a:ext cx="5171614" cy="731454"/>
      </dsp:txXfrm>
    </dsp:sp>
    <dsp:sp modelId="{27499127-FA69-4A3C-9604-9370511FF909}">
      <dsp:nvSpPr>
        <dsp:cNvPr id="0" name=""/>
        <dsp:cNvSpPr/>
      </dsp:nvSpPr>
      <dsp:spPr>
        <a:xfrm>
          <a:off x="1119761" y="1902524"/>
          <a:ext cx="731454" cy="731454"/>
        </a:xfrm>
        <a:prstGeom prst="ellipse">
          <a:avLst/>
        </a:prstGeom>
        <a:blipFill rotWithShape="0">
          <a:blip xmlns:r="http://schemas.openxmlformats.org/officeDocument/2006/relationships" r:embed="rId3"/>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28765D-8D7D-48C3-90C6-2216CD1FFB3F}">
      <dsp:nvSpPr>
        <dsp:cNvPr id="0" name=""/>
        <dsp:cNvSpPr/>
      </dsp:nvSpPr>
      <dsp:spPr>
        <a:xfrm rot="10800000">
          <a:off x="1485488" y="2836363"/>
          <a:ext cx="5171614" cy="731454"/>
        </a:xfrm>
        <a:prstGeom prst="homePlate">
          <a:avLst/>
        </a:prstGeom>
        <a:solidFill>
          <a:srgbClr val="99003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51" tIns="133350" rIns="248920" bIns="133350" numCol="1" spcCol="1270" anchor="ctr" anchorCtr="0">
          <a:noAutofit/>
        </a:bodyPr>
        <a:lstStyle/>
        <a:p>
          <a:pPr lvl="0" algn="ctr" defTabSz="1555750">
            <a:lnSpc>
              <a:spcPct val="90000"/>
            </a:lnSpc>
            <a:spcBef>
              <a:spcPct val="0"/>
            </a:spcBef>
            <a:spcAft>
              <a:spcPct val="35000"/>
            </a:spcAft>
          </a:pPr>
          <a:r>
            <a:rPr lang="es-EC" sz="3500" kern="1200" dirty="0" smtClean="0"/>
            <a:t>Factor Legal</a:t>
          </a:r>
          <a:endParaRPr lang="es-EC" sz="3500" kern="1200" dirty="0"/>
        </a:p>
      </dsp:txBody>
      <dsp:txXfrm rot="10800000">
        <a:off x="1485488" y="2836363"/>
        <a:ext cx="5171614" cy="731454"/>
      </dsp:txXfrm>
    </dsp:sp>
    <dsp:sp modelId="{B6930F62-9C79-407E-BAF8-3697BD453C07}">
      <dsp:nvSpPr>
        <dsp:cNvPr id="0" name=""/>
        <dsp:cNvSpPr/>
      </dsp:nvSpPr>
      <dsp:spPr>
        <a:xfrm>
          <a:off x="1119761" y="2852323"/>
          <a:ext cx="731454" cy="731454"/>
        </a:xfrm>
        <a:prstGeom prst="ellipse">
          <a:avLst/>
        </a:prstGeom>
        <a:blipFill rotWithShape="0">
          <a:blip xmlns:r="http://schemas.openxmlformats.org/officeDocument/2006/relationships" r:embed="rId4"/>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DE4C40-BAFA-484D-8631-D15BD5AE4298}">
      <dsp:nvSpPr>
        <dsp:cNvPr id="0" name=""/>
        <dsp:cNvSpPr/>
      </dsp:nvSpPr>
      <dsp:spPr>
        <a:xfrm rot="10800000">
          <a:off x="1485488" y="3786162"/>
          <a:ext cx="5171614" cy="731454"/>
        </a:xfrm>
        <a:prstGeom prst="homePlate">
          <a:avLst/>
        </a:prstGeom>
        <a:solidFill>
          <a:srgbClr val="99003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51" tIns="133350" rIns="248920" bIns="133350" numCol="1" spcCol="1270" anchor="ctr" anchorCtr="0">
          <a:noAutofit/>
        </a:bodyPr>
        <a:lstStyle/>
        <a:p>
          <a:pPr lvl="0" algn="ctr" defTabSz="1555750">
            <a:lnSpc>
              <a:spcPct val="90000"/>
            </a:lnSpc>
            <a:spcBef>
              <a:spcPct val="0"/>
            </a:spcBef>
            <a:spcAft>
              <a:spcPct val="35000"/>
            </a:spcAft>
          </a:pPr>
          <a:r>
            <a:rPr lang="es-EC" sz="3500" kern="1200" dirty="0" smtClean="0"/>
            <a:t>Factor Social</a:t>
          </a:r>
          <a:endParaRPr lang="es-EC" sz="3500" kern="1200" dirty="0"/>
        </a:p>
      </dsp:txBody>
      <dsp:txXfrm rot="10800000">
        <a:off x="1485488" y="3786162"/>
        <a:ext cx="5171614" cy="731454"/>
      </dsp:txXfrm>
    </dsp:sp>
    <dsp:sp modelId="{E2C65DDB-0E3B-4B9B-9A77-F6490AB9B8B7}">
      <dsp:nvSpPr>
        <dsp:cNvPr id="0" name=""/>
        <dsp:cNvSpPr/>
      </dsp:nvSpPr>
      <dsp:spPr>
        <a:xfrm>
          <a:off x="1119761" y="3802122"/>
          <a:ext cx="731454" cy="731454"/>
        </a:xfrm>
        <a:prstGeom prst="ellipse">
          <a:avLst/>
        </a:prstGeom>
        <a:blipFill rotWithShape="0">
          <a:blip xmlns:r="http://schemas.openxmlformats.org/officeDocument/2006/relationships" r:embed="rId5"/>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8AA0F7-BF23-4F66-B10E-33E4820449F7}">
      <dsp:nvSpPr>
        <dsp:cNvPr id="0" name=""/>
        <dsp:cNvSpPr/>
      </dsp:nvSpPr>
      <dsp:spPr>
        <a:xfrm>
          <a:off x="0" y="1107771"/>
          <a:ext cx="3384376" cy="1353750"/>
        </a:xfrm>
        <a:prstGeom prst="chevron">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smtClean="0"/>
            <a:t>GENERALIDADES</a:t>
          </a:r>
          <a:endParaRPr lang="es-EC" sz="1800" kern="1200" dirty="0"/>
        </a:p>
      </dsp:txBody>
      <dsp:txXfrm>
        <a:off x="0" y="1107771"/>
        <a:ext cx="3384376" cy="1353750"/>
      </dsp:txXfrm>
    </dsp:sp>
    <dsp:sp modelId="{75949A88-07AC-4AC5-B3EE-F10E97A65F82}">
      <dsp:nvSpPr>
        <dsp:cNvPr id="0" name=""/>
        <dsp:cNvSpPr/>
      </dsp:nvSpPr>
      <dsp:spPr>
        <a:xfrm>
          <a:off x="0" y="2651046"/>
          <a:ext cx="3384376" cy="1353750"/>
        </a:xfrm>
        <a:prstGeom prst="chevron">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smtClean="0"/>
            <a:t>FASES DE AUDITORÍA</a:t>
          </a:r>
          <a:endParaRPr lang="es-EC" sz="1800" kern="1200" dirty="0"/>
        </a:p>
      </dsp:txBody>
      <dsp:txXfrm>
        <a:off x="0" y="2651046"/>
        <a:ext cx="3384376" cy="135375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71AD31-1290-43EA-B150-160F8C4E667A}">
      <dsp:nvSpPr>
        <dsp:cNvPr id="0" name=""/>
        <dsp:cNvSpPr/>
      </dsp:nvSpPr>
      <dsp:spPr>
        <a:xfrm>
          <a:off x="2259497" y="1528"/>
          <a:ext cx="2177749" cy="1415537"/>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SEGURIDAD</a:t>
          </a:r>
          <a:endParaRPr lang="es-EC" sz="1900" kern="1200" dirty="0"/>
        </a:p>
      </dsp:txBody>
      <dsp:txXfrm>
        <a:off x="2259497" y="1528"/>
        <a:ext cx="2177749" cy="1415537"/>
      </dsp:txXfrm>
    </dsp:sp>
    <dsp:sp modelId="{54143EC3-FD89-40E3-8179-C65524A4168A}">
      <dsp:nvSpPr>
        <dsp:cNvPr id="0" name=""/>
        <dsp:cNvSpPr/>
      </dsp:nvSpPr>
      <dsp:spPr>
        <a:xfrm>
          <a:off x="1458185" y="709296"/>
          <a:ext cx="3780373" cy="3780373"/>
        </a:xfrm>
        <a:custGeom>
          <a:avLst/>
          <a:gdLst/>
          <a:ahLst/>
          <a:cxnLst/>
          <a:rect l="0" t="0" r="0" b="0"/>
          <a:pathLst>
            <a:path>
              <a:moveTo>
                <a:pt x="2994927" y="356448"/>
              </a:moveTo>
              <a:arcTo wR="1890186" hR="1890186" stAng="18345896" swAng="3651445"/>
            </a:path>
          </a:pathLst>
        </a:custGeom>
        <a:noFill/>
        <a:ln w="9525" cap="flat" cmpd="sng" algn="ctr">
          <a:solidFill>
            <a:schemeClr val="accent6">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9AAD479F-A3F0-4489-8A17-4A62E00FC5F7}">
      <dsp:nvSpPr>
        <dsp:cNvPr id="0" name=""/>
        <dsp:cNvSpPr/>
      </dsp:nvSpPr>
      <dsp:spPr>
        <a:xfrm>
          <a:off x="3896446" y="2836807"/>
          <a:ext cx="2177749" cy="1415537"/>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ADAPTABILIDAD</a:t>
          </a:r>
          <a:endParaRPr lang="es-EC" sz="1900" kern="1200" dirty="0"/>
        </a:p>
      </dsp:txBody>
      <dsp:txXfrm>
        <a:off x="3896446" y="2836807"/>
        <a:ext cx="2177749" cy="1415537"/>
      </dsp:txXfrm>
    </dsp:sp>
    <dsp:sp modelId="{EC545D52-9911-4C65-9789-232D8491A1C2}">
      <dsp:nvSpPr>
        <dsp:cNvPr id="0" name=""/>
        <dsp:cNvSpPr/>
      </dsp:nvSpPr>
      <dsp:spPr>
        <a:xfrm>
          <a:off x="1458185" y="709296"/>
          <a:ext cx="3780373" cy="3780373"/>
        </a:xfrm>
        <a:custGeom>
          <a:avLst/>
          <a:gdLst/>
          <a:ahLst/>
          <a:cxnLst/>
          <a:rect l="0" t="0" r="0" b="0"/>
          <a:pathLst>
            <a:path>
              <a:moveTo>
                <a:pt x="2791086" y="3551867"/>
              </a:moveTo>
              <a:arcTo wR="1890186" hR="1890186" stAng="3692108" swAng="3415784"/>
            </a:path>
          </a:pathLst>
        </a:custGeom>
        <a:noFill/>
        <a:ln w="9525" cap="flat" cmpd="sng" algn="ctr">
          <a:solidFill>
            <a:schemeClr val="accent6">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CB6EF5DD-33C8-4320-8F14-97D2B0844926}">
      <dsp:nvSpPr>
        <dsp:cNvPr id="0" name=""/>
        <dsp:cNvSpPr/>
      </dsp:nvSpPr>
      <dsp:spPr>
        <a:xfrm>
          <a:off x="622547" y="2836807"/>
          <a:ext cx="2177749" cy="1415537"/>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CONFIABLES</a:t>
          </a:r>
          <a:endParaRPr lang="es-EC" sz="1900" kern="1200" dirty="0"/>
        </a:p>
      </dsp:txBody>
      <dsp:txXfrm>
        <a:off x="622547" y="2836807"/>
        <a:ext cx="2177749" cy="1415537"/>
      </dsp:txXfrm>
    </dsp:sp>
    <dsp:sp modelId="{A448E649-447B-4520-B87F-BC7FDD771919}">
      <dsp:nvSpPr>
        <dsp:cNvPr id="0" name=""/>
        <dsp:cNvSpPr/>
      </dsp:nvSpPr>
      <dsp:spPr>
        <a:xfrm>
          <a:off x="1458185" y="709296"/>
          <a:ext cx="3780373" cy="3780373"/>
        </a:xfrm>
        <a:custGeom>
          <a:avLst/>
          <a:gdLst/>
          <a:ahLst/>
          <a:cxnLst/>
          <a:rect l="0" t="0" r="0" b="0"/>
          <a:pathLst>
            <a:path>
              <a:moveTo>
                <a:pt x="12611" y="2108171"/>
              </a:moveTo>
              <a:arcTo wR="1890186" hR="1890186" stAng="10402659" swAng="3651445"/>
            </a:path>
          </a:pathLst>
        </a:custGeom>
        <a:noFill/>
        <a:ln w="9525" cap="flat" cmpd="sng" algn="ctr">
          <a:solidFill>
            <a:schemeClr val="accent6">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46092B-33AF-4D69-9D11-2CD2D9D78474}">
      <dsp:nvSpPr>
        <dsp:cNvPr id="0" name=""/>
        <dsp:cNvSpPr/>
      </dsp:nvSpPr>
      <dsp:spPr>
        <a:xfrm>
          <a:off x="3049229" y="893"/>
          <a:ext cx="1678405" cy="109096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Entrevista</a:t>
          </a:r>
          <a:endParaRPr lang="es-EC" sz="1700" kern="1200" dirty="0"/>
        </a:p>
      </dsp:txBody>
      <dsp:txXfrm>
        <a:off x="3049229" y="893"/>
        <a:ext cx="1678405" cy="1090963"/>
      </dsp:txXfrm>
    </dsp:sp>
    <dsp:sp modelId="{266EC8DE-B9DC-4EA4-A163-599BE7C5594C}">
      <dsp:nvSpPr>
        <dsp:cNvPr id="0" name=""/>
        <dsp:cNvSpPr/>
      </dsp:nvSpPr>
      <dsp:spPr>
        <a:xfrm>
          <a:off x="1706486" y="546375"/>
          <a:ext cx="4363890" cy="4363890"/>
        </a:xfrm>
        <a:custGeom>
          <a:avLst/>
          <a:gdLst/>
          <a:ahLst/>
          <a:cxnLst/>
          <a:rect l="0" t="0" r="0" b="0"/>
          <a:pathLst>
            <a:path>
              <a:moveTo>
                <a:pt x="3032706" y="172694"/>
              </a:moveTo>
              <a:arcTo wR="2181945" hR="2181945" stAng="17576933" swAng="196405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B893CE-ACF3-425C-B18D-747E63903765}">
      <dsp:nvSpPr>
        <dsp:cNvPr id="0" name=""/>
        <dsp:cNvSpPr/>
      </dsp:nvSpPr>
      <dsp:spPr>
        <a:xfrm>
          <a:off x="5124382" y="1508580"/>
          <a:ext cx="1678405" cy="109096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Visita a las Instalaciones</a:t>
          </a:r>
          <a:endParaRPr lang="es-EC" sz="1700" kern="1200" dirty="0"/>
        </a:p>
      </dsp:txBody>
      <dsp:txXfrm>
        <a:off x="5124382" y="1508580"/>
        <a:ext cx="1678405" cy="1090963"/>
      </dsp:txXfrm>
    </dsp:sp>
    <dsp:sp modelId="{22CBD503-00A4-4282-817A-D832D153950F}">
      <dsp:nvSpPr>
        <dsp:cNvPr id="0" name=""/>
        <dsp:cNvSpPr/>
      </dsp:nvSpPr>
      <dsp:spPr>
        <a:xfrm>
          <a:off x="1708068" y="570807"/>
          <a:ext cx="4363890" cy="4363890"/>
        </a:xfrm>
        <a:custGeom>
          <a:avLst/>
          <a:gdLst/>
          <a:ahLst/>
          <a:cxnLst/>
          <a:rect l="0" t="0" r="0" b="0"/>
          <a:pathLst>
            <a:path>
              <a:moveTo>
                <a:pt x="4359492" y="2043479"/>
              </a:moveTo>
              <a:arcTo wR="2181945" hR="2181945" stAng="21381696" swAng="232848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C1C3C6-DAB4-4D1A-B152-227790E54594}">
      <dsp:nvSpPr>
        <dsp:cNvPr id="0" name=""/>
        <dsp:cNvSpPr/>
      </dsp:nvSpPr>
      <dsp:spPr>
        <a:xfrm>
          <a:off x="4252575" y="4021604"/>
          <a:ext cx="1678405" cy="109096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Obtener información de la empresa</a:t>
          </a:r>
          <a:endParaRPr lang="es-EC" sz="1700" kern="1200" dirty="0"/>
        </a:p>
      </dsp:txBody>
      <dsp:txXfrm>
        <a:off x="4252575" y="4021604"/>
        <a:ext cx="1678405" cy="1090963"/>
      </dsp:txXfrm>
    </dsp:sp>
    <dsp:sp modelId="{F730534B-4CE5-43A5-B5EA-0A6C1F39E1D2}">
      <dsp:nvSpPr>
        <dsp:cNvPr id="0" name=""/>
        <dsp:cNvSpPr/>
      </dsp:nvSpPr>
      <dsp:spPr>
        <a:xfrm>
          <a:off x="1761058" y="553644"/>
          <a:ext cx="4363890" cy="4363890"/>
        </a:xfrm>
        <a:custGeom>
          <a:avLst/>
          <a:gdLst/>
          <a:ahLst/>
          <a:cxnLst/>
          <a:rect l="0" t="0" r="0" b="0"/>
          <a:pathLst>
            <a:path>
              <a:moveTo>
                <a:pt x="2485330" y="4342695"/>
              </a:moveTo>
              <a:arcTo wR="2181945" hR="2181945" stAng="4920450" swAng="96829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B8511A-DF75-4AF2-9BE4-91C09A5C6188}">
      <dsp:nvSpPr>
        <dsp:cNvPr id="0" name=""/>
        <dsp:cNvSpPr/>
      </dsp:nvSpPr>
      <dsp:spPr>
        <a:xfrm>
          <a:off x="1584179" y="3948069"/>
          <a:ext cx="2043475" cy="109096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Archivo (Corriente, Permanente) </a:t>
          </a:r>
          <a:endParaRPr lang="es-EC" sz="1700" kern="1200" dirty="0"/>
        </a:p>
      </dsp:txBody>
      <dsp:txXfrm>
        <a:off x="1584179" y="3948069"/>
        <a:ext cx="2043475" cy="1090963"/>
      </dsp:txXfrm>
    </dsp:sp>
    <dsp:sp modelId="{E832E82B-942D-4220-95EC-30A90EF021E6}">
      <dsp:nvSpPr>
        <dsp:cNvPr id="0" name=""/>
        <dsp:cNvSpPr/>
      </dsp:nvSpPr>
      <dsp:spPr>
        <a:xfrm>
          <a:off x="1706486" y="546375"/>
          <a:ext cx="4363890" cy="4363890"/>
        </a:xfrm>
        <a:custGeom>
          <a:avLst/>
          <a:gdLst/>
          <a:ahLst/>
          <a:cxnLst/>
          <a:rect l="0" t="0" r="0" b="0"/>
          <a:pathLst>
            <a:path>
              <a:moveTo>
                <a:pt x="364996" y="3390076"/>
              </a:moveTo>
              <a:arcTo wR="2181945" hR="2181945" stAng="8782748" swAng="219823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3BF792-7C25-4CD0-A912-F5A09D37B013}">
      <dsp:nvSpPr>
        <dsp:cNvPr id="0" name=""/>
        <dsp:cNvSpPr/>
      </dsp:nvSpPr>
      <dsp:spPr>
        <a:xfrm>
          <a:off x="974076" y="1508580"/>
          <a:ext cx="1678405" cy="109096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Muestreo y Estadísticas</a:t>
          </a:r>
          <a:endParaRPr lang="es-EC" sz="1700" kern="1200" dirty="0"/>
        </a:p>
      </dsp:txBody>
      <dsp:txXfrm>
        <a:off x="974076" y="1508580"/>
        <a:ext cx="1678405" cy="1090963"/>
      </dsp:txXfrm>
    </dsp:sp>
    <dsp:sp modelId="{A70CE293-8F8A-4119-9C98-8B4BAD188A9B}">
      <dsp:nvSpPr>
        <dsp:cNvPr id="0" name=""/>
        <dsp:cNvSpPr/>
      </dsp:nvSpPr>
      <dsp:spPr>
        <a:xfrm>
          <a:off x="1706486" y="546375"/>
          <a:ext cx="4363890" cy="4363890"/>
        </a:xfrm>
        <a:custGeom>
          <a:avLst/>
          <a:gdLst/>
          <a:ahLst/>
          <a:cxnLst/>
          <a:rect l="0" t="0" r="0" b="0"/>
          <a:pathLst>
            <a:path>
              <a:moveTo>
                <a:pt x="379807" y="951830"/>
              </a:moveTo>
              <a:arcTo wR="2181945" hR="2181945" stAng="12859015" swAng="196405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284857-18B5-4B06-9C1E-FFACC7DE4D1C}">
      <dsp:nvSpPr>
        <dsp:cNvPr id="0" name=""/>
        <dsp:cNvSpPr/>
      </dsp:nvSpPr>
      <dsp:spPr>
        <a:xfrm>
          <a:off x="0" y="544777"/>
          <a:ext cx="8136904"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52644F-E50E-4555-A086-3BD31A7BFF3B}">
      <dsp:nvSpPr>
        <dsp:cNvPr id="0" name=""/>
        <dsp:cNvSpPr/>
      </dsp:nvSpPr>
      <dsp:spPr>
        <a:xfrm>
          <a:off x="432049" y="103425"/>
          <a:ext cx="5695832" cy="7868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977900">
            <a:lnSpc>
              <a:spcPct val="90000"/>
            </a:lnSpc>
            <a:spcBef>
              <a:spcPct val="0"/>
            </a:spcBef>
            <a:spcAft>
              <a:spcPct val="35000"/>
            </a:spcAft>
          </a:pPr>
          <a:r>
            <a:rPr lang="es-EC" sz="2200" kern="1200" dirty="0" smtClean="0"/>
            <a:t>PLANES MÉTODOS Y PROCEDIMIENTOS</a:t>
          </a:r>
          <a:endParaRPr lang="es-EC" sz="2200" kern="1200" dirty="0"/>
        </a:p>
      </dsp:txBody>
      <dsp:txXfrm>
        <a:off x="432049" y="103425"/>
        <a:ext cx="5695832" cy="786858"/>
      </dsp:txXfrm>
    </dsp:sp>
    <dsp:sp modelId="{C07E37FB-79B9-4EA6-B296-55A7059368DA}">
      <dsp:nvSpPr>
        <dsp:cNvPr id="0" name=""/>
        <dsp:cNvSpPr/>
      </dsp:nvSpPr>
      <dsp:spPr>
        <a:xfrm>
          <a:off x="0" y="1497337"/>
          <a:ext cx="8136904"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2818E1-FCE2-4C93-9351-BA4EBD8537FF}">
      <dsp:nvSpPr>
        <dsp:cNvPr id="0" name=""/>
        <dsp:cNvSpPr/>
      </dsp:nvSpPr>
      <dsp:spPr>
        <a:xfrm>
          <a:off x="406845" y="1187377"/>
          <a:ext cx="5695832"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1066800">
            <a:lnSpc>
              <a:spcPct val="90000"/>
            </a:lnSpc>
            <a:spcBef>
              <a:spcPct val="0"/>
            </a:spcBef>
            <a:spcAft>
              <a:spcPct val="35000"/>
            </a:spcAft>
          </a:pPr>
          <a:r>
            <a:rPr lang="es-EC" sz="2400" kern="1200" dirty="0" smtClean="0"/>
            <a:t>ORGANIZACIÓN</a:t>
          </a:r>
          <a:endParaRPr lang="es-EC" sz="2400" kern="1200" dirty="0"/>
        </a:p>
      </dsp:txBody>
      <dsp:txXfrm>
        <a:off x="406845" y="1187377"/>
        <a:ext cx="5695832" cy="619920"/>
      </dsp:txXfrm>
    </dsp:sp>
    <dsp:sp modelId="{8B0CD774-C3C2-40D4-B3C6-11F7B4A32DCE}">
      <dsp:nvSpPr>
        <dsp:cNvPr id="0" name=""/>
        <dsp:cNvSpPr/>
      </dsp:nvSpPr>
      <dsp:spPr>
        <a:xfrm>
          <a:off x="0" y="2449897"/>
          <a:ext cx="8136904"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7D0AB7-4C19-463B-98C3-8847EF6E470F}">
      <dsp:nvSpPr>
        <dsp:cNvPr id="0" name=""/>
        <dsp:cNvSpPr/>
      </dsp:nvSpPr>
      <dsp:spPr>
        <a:xfrm>
          <a:off x="406845" y="2139937"/>
          <a:ext cx="5695832"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1066800">
            <a:lnSpc>
              <a:spcPct val="90000"/>
            </a:lnSpc>
            <a:spcBef>
              <a:spcPct val="0"/>
            </a:spcBef>
            <a:spcAft>
              <a:spcPct val="35000"/>
            </a:spcAft>
          </a:pPr>
          <a:r>
            <a:rPr lang="es-EC" sz="2400" kern="1200" dirty="0" smtClean="0"/>
            <a:t>SALVAGUARDAR</a:t>
          </a:r>
          <a:endParaRPr lang="es-EC" sz="2400" kern="1200" dirty="0"/>
        </a:p>
      </dsp:txBody>
      <dsp:txXfrm>
        <a:off x="406845" y="2139937"/>
        <a:ext cx="5695832" cy="619920"/>
      </dsp:txXfrm>
    </dsp:sp>
    <dsp:sp modelId="{6820FA84-5E1B-4CF4-B168-AB311F94F6AA}">
      <dsp:nvSpPr>
        <dsp:cNvPr id="0" name=""/>
        <dsp:cNvSpPr/>
      </dsp:nvSpPr>
      <dsp:spPr>
        <a:xfrm>
          <a:off x="0" y="3402457"/>
          <a:ext cx="8136904"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309554-3713-42CD-B11C-9B0090BE799F}">
      <dsp:nvSpPr>
        <dsp:cNvPr id="0" name=""/>
        <dsp:cNvSpPr/>
      </dsp:nvSpPr>
      <dsp:spPr>
        <a:xfrm>
          <a:off x="406845" y="3092497"/>
          <a:ext cx="5695832"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1066800">
            <a:lnSpc>
              <a:spcPct val="90000"/>
            </a:lnSpc>
            <a:spcBef>
              <a:spcPct val="0"/>
            </a:spcBef>
            <a:spcAft>
              <a:spcPct val="35000"/>
            </a:spcAft>
          </a:pPr>
          <a:r>
            <a:rPr lang="es-EC" sz="2400" kern="1200" dirty="0" smtClean="0"/>
            <a:t>POLITICAS, METAS Y OBJETIVOS</a:t>
          </a:r>
          <a:endParaRPr lang="es-EC" sz="2400" kern="1200" dirty="0"/>
        </a:p>
      </dsp:txBody>
      <dsp:txXfrm>
        <a:off x="406845" y="3092497"/>
        <a:ext cx="5695832" cy="619920"/>
      </dsp:txXfrm>
    </dsp:sp>
    <dsp:sp modelId="{80704EE9-CC9E-483A-B761-7D776A74FB1C}">
      <dsp:nvSpPr>
        <dsp:cNvPr id="0" name=""/>
        <dsp:cNvSpPr/>
      </dsp:nvSpPr>
      <dsp:spPr>
        <a:xfrm>
          <a:off x="0" y="4355017"/>
          <a:ext cx="8136904"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77CF0-FDDD-4AED-BA4D-6DD27EC19A0C}">
      <dsp:nvSpPr>
        <dsp:cNvPr id="0" name=""/>
        <dsp:cNvSpPr/>
      </dsp:nvSpPr>
      <dsp:spPr>
        <a:xfrm>
          <a:off x="406845" y="4045057"/>
          <a:ext cx="5695832"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1066800">
            <a:lnSpc>
              <a:spcPct val="90000"/>
            </a:lnSpc>
            <a:spcBef>
              <a:spcPct val="0"/>
            </a:spcBef>
            <a:spcAft>
              <a:spcPct val="35000"/>
            </a:spcAft>
          </a:pPr>
          <a:r>
            <a:rPr lang="es-EC" sz="2400" kern="1200" dirty="0" smtClean="0"/>
            <a:t>ACTIVIDADES</a:t>
          </a:r>
          <a:endParaRPr lang="es-EC" sz="2400" kern="1200" dirty="0"/>
        </a:p>
      </dsp:txBody>
      <dsp:txXfrm>
        <a:off x="406845" y="4045057"/>
        <a:ext cx="5695832" cy="619920"/>
      </dsp:txXfrm>
    </dsp:sp>
    <dsp:sp modelId="{C23CD6BE-A6D6-4793-B350-1DC31B118031}">
      <dsp:nvSpPr>
        <dsp:cNvPr id="0" name=""/>
        <dsp:cNvSpPr/>
      </dsp:nvSpPr>
      <dsp:spPr>
        <a:xfrm>
          <a:off x="0" y="5307577"/>
          <a:ext cx="8136904"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CE5A29-D173-434C-9A57-59B56E052BA2}">
      <dsp:nvSpPr>
        <dsp:cNvPr id="0" name=""/>
        <dsp:cNvSpPr/>
      </dsp:nvSpPr>
      <dsp:spPr>
        <a:xfrm>
          <a:off x="406845" y="4997617"/>
          <a:ext cx="5695832"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1066800">
            <a:lnSpc>
              <a:spcPct val="90000"/>
            </a:lnSpc>
            <a:spcBef>
              <a:spcPct val="0"/>
            </a:spcBef>
            <a:spcAft>
              <a:spcPct val="35000"/>
            </a:spcAft>
          </a:pPr>
          <a:r>
            <a:rPr lang="es-EC" sz="2400" kern="1200" dirty="0" smtClean="0"/>
            <a:t>REGISTROS CONTABLES FIABLES</a:t>
          </a:r>
          <a:endParaRPr lang="es-EC" sz="2400" kern="1200" dirty="0"/>
        </a:p>
      </dsp:txBody>
      <dsp:txXfrm>
        <a:off x="406845" y="4997617"/>
        <a:ext cx="5695832" cy="61992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284857-18B5-4B06-9C1E-FFACC7DE4D1C}">
      <dsp:nvSpPr>
        <dsp:cNvPr id="0" name=""/>
        <dsp:cNvSpPr/>
      </dsp:nvSpPr>
      <dsp:spPr>
        <a:xfrm>
          <a:off x="0" y="676227"/>
          <a:ext cx="8136904" cy="113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52644F-E50E-4555-A086-3BD31A7BFF3B}">
      <dsp:nvSpPr>
        <dsp:cNvPr id="0" name=""/>
        <dsp:cNvSpPr/>
      </dsp:nvSpPr>
      <dsp:spPr>
        <a:xfrm>
          <a:off x="432049" y="88198"/>
          <a:ext cx="5695832" cy="1328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1422400">
            <a:lnSpc>
              <a:spcPct val="90000"/>
            </a:lnSpc>
            <a:spcBef>
              <a:spcPct val="0"/>
            </a:spcBef>
            <a:spcAft>
              <a:spcPct val="35000"/>
            </a:spcAft>
          </a:pPr>
          <a:r>
            <a:rPr lang="es-ES" sz="3200" kern="1200" dirty="0" smtClean="0"/>
            <a:t>1. Efectividad y eficiencia de las organizaciones.</a:t>
          </a:r>
          <a:endParaRPr lang="es-EC" sz="3200" kern="1200" dirty="0"/>
        </a:p>
      </dsp:txBody>
      <dsp:txXfrm>
        <a:off x="432049" y="88198"/>
        <a:ext cx="5695832" cy="1328400"/>
      </dsp:txXfrm>
    </dsp:sp>
    <dsp:sp modelId="{80704EE9-CC9E-483A-B761-7D776A74FB1C}">
      <dsp:nvSpPr>
        <dsp:cNvPr id="0" name=""/>
        <dsp:cNvSpPr/>
      </dsp:nvSpPr>
      <dsp:spPr>
        <a:xfrm>
          <a:off x="0" y="2717427"/>
          <a:ext cx="8136904" cy="113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77CF0-FDDD-4AED-BA4D-6DD27EC19A0C}">
      <dsp:nvSpPr>
        <dsp:cNvPr id="0" name=""/>
        <dsp:cNvSpPr/>
      </dsp:nvSpPr>
      <dsp:spPr>
        <a:xfrm>
          <a:off x="406845" y="2053227"/>
          <a:ext cx="5695832" cy="1328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1422400">
            <a:lnSpc>
              <a:spcPct val="90000"/>
            </a:lnSpc>
            <a:spcBef>
              <a:spcPct val="0"/>
            </a:spcBef>
            <a:spcAft>
              <a:spcPct val="35000"/>
            </a:spcAft>
          </a:pPr>
          <a:r>
            <a:rPr lang="es-ES" sz="3200" kern="1200" dirty="0" smtClean="0"/>
            <a:t>2. Confiabilidad de la presentación de los estados financieros</a:t>
          </a:r>
          <a:endParaRPr lang="es-EC" sz="3200" kern="1200" dirty="0"/>
        </a:p>
      </dsp:txBody>
      <dsp:txXfrm>
        <a:off x="406845" y="2053227"/>
        <a:ext cx="5695832" cy="1328400"/>
      </dsp:txXfrm>
    </dsp:sp>
    <dsp:sp modelId="{C23CD6BE-A6D6-4793-B350-1DC31B118031}">
      <dsp:nvSpPr>
        <dsp:cNvPr id="0" name=""/>
        <dsp:cNvSpPr/>
      </dsp:nvSpPr>
      <dsp:spPr>
        <a:xfrm>
          <a:off x="0" y="4758628"/>
          <a:ext cx="8136904" cy="113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CE5A29-D173-434C-9A57-59B56E052BA2}">
      <dsp:nvSpPr>
        <dsp:cNvPr id="0" name=""/>
        <dsp:cNvSpPr/>
      </dsp:nvSpPr>
      <dsp:spPr>
        <a:xfrm>
          <a:off x="406845" y="4094428"/>
          <a:ext cx="5695832" cy="1328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1422400">
            <a:lnSpc>
              <a:spcPct val="90000"/>
            </a:lnSpc>
            <a:spcBef>
              <a:spcPct val="0"/>
            </a:spcBef>
            <a:spcAft>
              <a:spcPct val="35000"/>
            </a:spcAft>
          </a:pPr>
          <a:r>
            <a:rPr lang="es-ES" sz="3200" kern="1200" dirty="0" smtClean="0"/>
            <a:t>3. Cumplimiento de las leyes y regulaciones aplicables</a:t>
          </a:r>
          <a:endParaRPr lang="es-EC" sz="3200" kern="1200" dirty="0"/>
        </a:p>
      </dsp:txBody>
      <dsp:txXfrm>
        <a:off x="406845" y="4094428"/>
        <a:ext cx="5695832" cy="132840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277D31-EB09-49D9-B585-52F7A5220387}">
      <dsp:nvSpPr>
        <dsp:cNvPr id="0" name=""/>
        <dsp:cNvSpPr/>
      </dsp:nvSpPr>
      <dsp:spPr>
        <a:xfrm>
          <a:off x="0" y="4062"/>
          <a:ext cx="7848872" cy="117859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s-EC" sz="1400" kern="1200" dirty="0" smtClean="0">
            <a:latin typeface="+mn-lt"/>
            <a:ea typeface="Arial Unicode MS" pitchFamily="34" charset="-128"/>
            <a:cs typeface="Arial Unicode MS" pitchFamily="34" charset="-128"/>
          </a:endParaRPr>
        </a:p>
        <a:p>
          <a:pPr lvl="0" algn="ctr" defTabSz="622300">
            <a:lnSpc>
              <a:spcPct val="100000"/>
            </a:lnSpc>
            <a:spcBef>
              <a:spcPct val="0"/>
            </a:spcBef>
            <a:spcAft>
              <a:spcPts val="0"/>
            </a:spcAft>
          </a:pPr>
          <a:r>
            <a:rPr lang="es-EC" sz="1600" b="1" kern="1200" dirty="0" smtClean="0">
              <a:latin typeface="+mn-lt"/>
              <a:ea typeface="Arial Unicode MS" pitchFamily="34" charset="-128"/>
              <a:cs typeface="Arial Unicode MS" pitchFamily="34" charset="-128"/>
            </a:rPr>
            <a:t>VERIFICACIÓN OCULAR</a:t>
          </a:r>
        </a:p>
        <a:p>
          <a:pPr lvl="0" algn="just" defTabSz="622300">
            <a:lnSpc>
              <a:spcPct val="100000"/>
            </a:lnSpc>
            <a:spcBef>
              <a:spcPct val="0"/>
            </a:spcBef>
            <a:spcAft>
              <a:spcPts val="0"/>
            </a:spcAft>
          </a:pPr>
          <a:r>
            <a:rPr lang="es-EC" sz="1600" b="1" kern="1200" dirty="0" smtClean="0">
              <a:latin typeface="+mn-lt"/>
              <a:ea typeface="Arial Unicode MS" pitchFamily="34" charset="-128"/>
              <a:cs typeface="Arial Unicode MS" pitchFamily="34" charset="-128"/>
            </a:rPr>
            <a:t>-Comparación: </a:t>
          </a:r>
          <a:r>
            <a:rPr lang="es-EC" sz="1600" kern="1200" dirty="0" smtClean="0">
              <a:latin typeface="+mn-lt"/>
              <a:ea typeface="Arial Unicode MS" pitchFamily="34" charset="-128"/>
              <a:cs typeface="Arial Unicode MS" pitchFamily="34" charset="-128"/>
            </a:rPr>
            <a:t>similitud o diferencia  </a:t>
          </a:r>
        </a:p>
        <a:p>
          <a:pPr lvl="0" algn="just" defTabSz="622300">
            <a:lnSpc>
              <a:spcPct val="100000"/>
            </a:lnSpc>
            <a:spcBef>
              <a:spcPct val="0"/>
            </a:spcBef>
            <a:spcAft>
              <a:spcPts val="0"/>
            </a:spcAft>
          </a:pPr>
          <a:r>
            <a:rPr lang="es-EC" sz="1600" b="1" kern="1200" dirty="0" smtClean="0">
              <a:latin typeface="+mn-lt"/>
              <a:ea typeface="Arial Unicode MS" pitchFamily="34" charset="-128"/>
              <a:cs typeface="Arial Unicode MS" pitchFamily="34" charset="-128"/>
            </a:rPr>
            <a:t>-Observación: </a:t>
          </a:r>
          <a:r>
            <a:rPr lang="es-EC" sz="1600" kern="1200" dirty="0" smtClean="0">
              <a:latin typeface="+mn-lt"/>
              <a:ea typeface="Arial Unicode MS" pitchFamily="34" charset="-128"/>
              <a:cs typeface="Arial Unicode MS" pitchFamily="34" charset="-128"/>
            </a:rPr>
            <a:t>visual</a:t>
          </a:r>
        </a:p>
        <a:p>
          <a:pPr lvl="0" algn="just" defTabSz="622300">
            <a:lnSpc>
              <a:spcPct val="100000"/>
            </a:lnSpc>
            <a:spcBef>
              <a:spcPct val="0"/>
            </a:spcBef>
            <a:spcAft>
              <a:spcPts val="0"/>
            </a:spcAft>
          </a:pPr>
          <a:r>
            <a:rPr lang="es-EC" sz="1600" b="1" kern="1200" dirty="0" smtClean="0">
              <a:latin typeface="+mn-lt"/>
              <a:ea typeface="Arial Unicode MS" pitchFamily="34" charset="-128"/>
              <a:cs typeface="Arial Unicode MS" pitchFamily="34" charset="-128"/>
            </a:rPr>
            <a:t>-Revisión Selectiva: </a:t>
          </a:r>
          <a:r>
            <a:rPr lang="es-EC" sz="1600" kern="1200" dirty="0" smtClean="0">
              <a:latin typeface="+mn-lt"/>
              <a:ea typeface="Arial Unicode MS" pitchFamily="34" charset="-128"/>
              <a:cs typeface="Arial Unicode MS" pitchFamily="34" charset="-128"/>
            </a:rPr>
            <a:t>examen ocular</a:t>
          </a:r>
        </a:p>
        <a:p>
          <a:pPr lvl="0" algn="just" defTabSz="622300">
            <a:lnSpc>
              <a:spcPct val="100000"/>
            </a:lnSpc>
            <a:spcBef>
              <a:spcPct val="0"/>
            </a:spcBef>
            <a:spcAft>
              <a:spcPts val="0"/>
            </a:spcAft>
          </a:pPr>
          <a:r>
            <a:rPr lang="es-EC" sz="1600" b="1" kern="1200" dirty="0" smtClean="0">
              <a:latin typeface="+mn-lt"/>
              <a:ea typeface="Arial Unicode MS" pitchFamily="34" charset="-128"/>
              <a:cs typeface="Arial Unicode MS" pitchFamily="34" charset="-128"/>
            </a:rPr>
            <a:t>-Rastreo  : </a:t>
          </a:r>
          <a:r>
            <a:rPr lang="es-EC" sz="1600" kern="1200" dirty="0" smtClean="0">
              <a:latin typeface="+mn-lt"/>
              <a:ea typeface="Arial Unicode MS" pitchFamily="34" charset="-128"/>
              <a:cs typeface="Arial Unicode MS" pitchFamily="34" charset="-128"/>
            </a:rPr>
            <a:t>seguimiento-control </a:t>
          </a:r>
        </a:p>
        <a:p>
          <a:pPr lvl="0" algn="just" defTabSz="622300">
            <a:lnSpc>
              <a:spcPct val="100000"/>
            </a:lnSpc>
            <a:spcBef>
              <a:spcPct val="0"/>
            </a:spcBef>
            <a:spcAft>
              <a:spcPts val="0"/>
            </a:spcAft>
          </a:pPr>
          <a:endParaRPr lang="es-EC" sz="1400" kern="1200" dirty="0">
            <a:latin typeface="+mn-lt"/>
            <a:ea typeface="Arial Unicode MS" pitchFamily="34" charset="-128"/>
            <a:cs typeface="Arial Unicode MS" pitchFamily="34" charset="-128"/>
          </a:endParaRPr>
        </a:p>
      </dsp:txBody>
      <dsp:txXfrm>
        <a:off x="0" y="4062"/>
        <a:ext cx="7848872" cy="1178592"/>
      </dsp:txXfrm>
    </dsp:sp>
    <dsp:sp modelId="{8B4ABA1C-C43B-4493-A5B7-8E1D73607BCC}">
      <dsp:nvSpPr>
        <dsp:cNvPr id="0" name=""/>
        <dsp:cNvSpPr/>
      </dsp:nvSpPr>
      <dsp:spPr>
        <a:xfrm>
          <a:off x="0" y="1191289"/>
          <a:ext cx="7848872" cy="117859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latin typeface="+mn-lt"/>
              <a:ea typeface="Arial Unicode MS" pitchFamily="34" charset="-128"/>
              <a:cs typeface="Arial Unicode MS" pitchFamily="34" charset="-128"/>
            </a:rPr>
            <a:t>VERIFICACION VERBAL</a:t>
          </a:r>
        </a:p>
        <a:p>
          <a:pPr lvl="0" algn="just" defTabSz="711200">
            <a:lnSpc>
              <a:spcPct val="90000"/>
            </a:lnSpc>
            <a:spcBef>
              <a:spcPct val="0"/>
            </a:spcBef>
            <a:spcAft>
              <a:spcPct val="35000"/>
            </a:spcAft>
          </a:pPr>
          <a:r>
            <a:rPr lang="es-EC" sz="1600" b="1" kern="1200" dirty="0" smtClean="0">
              <a:latin typeface="+mn-lt"/>
              <a:ea typeface="Arial Unicode MS" pitchFamily="34" charset="-128"/>
              <a:cs typeface="Arial Unicode MS" pitchFamily="34" charset="-128"/>
            </a:rPr>
            <a:t>- Indagación: </a:t>
          </a:r>
          <a:r>
            <a:rPr lang="es-EC" sz="1600" kern="1200" dirty="0" smtClean="0">
              <a:latin typeface="+mn-lt"/>
              <a:ea typeface="Arial Unicode MS" pitchFamily="34" charset="-128"/>
              <a:cs typeface="Arial Unicode MS" pitchFamily="34" charset="-128"/>
            </a:rPr>
            <a:t>averiguaciones y conversaciones</a:t>
          </a:r>
          <a:endParaRPr lang="es-EC" sz="1600" kern="1200" dirty="0">
            <a:latin typeface="+mn-lt"/>
            <a:ea typeface="Arial Unicode MS" pitchFamily="34" charset="-128"/>
            <a:cs typeface="Arial Unicode MS" pitchFamily="34" charset="-128"/>
          </a:endParaRPr>
        </a:p>
      </dsp:txBody>
      <dsp:txXfrm>
        <a:off x="0" y="1191289"/>
        <a:ext cx="7848872" cy="1178592"/>
      </dsp:txXfrm>
    </dsp:sp>
    <dsp:sp modelId="{EA4FAA25-E412-4A6A-A76D-85FF0DB89D41}">
      <dsp:nvSpPr>
        <dsp:cNvPr id="0" name=""/>
        <dsp:cNvSpPr/>
      </dsp:nvSpPr>
      <dsp:spPr>
        <a:xfrm>
          <a:off x="0" y="2378515"/>
          <a:ext cx="7848872" cy="117859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s-EC" sz="1600" b="1" kern="1200" dirty="0" smtClean="0">
              <a:latin typeface="+mn-lt"/>
              <a:ea typeface="Arial Unicode MS" pitchFamily="34" charset="-128"/>
              <a:cs typeface="Arial Unicode MS" pitchFamily="34" charset="-128"/>
            </a:rPr>
            <a:t>VERIFICACIÓN</a:t>
          </a:r>
          <a:r>
            <a:rPr lang="es-EC" sz="1400" b="1" kern="1200" dirty="0" smtClean="0">
              <a:latin typeface="+mn-lt"/>
              <a:ea typeface="Arial Unicode MS" pitchFamily="34" charset="-128"/>
              <a:cs typeface="Arial Unicode MS" pitchFamily="34" charset="-128"/>
            </a:rPr>
            <a:t> ESCRITA</a:t>
          </a:r>
        </a:p>
        <a:p>
          <a:pPr lvl="0" algn="l" defTabSz="711200">
            <a:lnSpc>
              <a:spcPct val="100000"/>
            </a:lnSpc>
            <a:spcBef>
              <a:spcPct val="0"/>
            </a:spcBef>
            <a:spcAft>
              <a:spcPts val="0"/>
            </a:spcAft>
          </a:pPr>
          <a:r>
            <a:rPr lang="es-EC" sz="1400" kern="1200" dirty="0" smtClean="0">
              <a:latin typeface="+mn-lt"/>
              <a:ea typeface="Arial Unicode MS" pitchFamily="34" charset="-128"/>
              <a:cs typeface="Arial Unicode MS" pitchFamily="34" charset="-128"/>
            </a:rPr>
            <a:t>-</a:t>
          </a:r>
          <a:r>
            <a:rPr lang="es-EC" sz="1400" b="1" kern="1200" dirty="0" smtClean="0">
              <a:latin typeface="+mn-lt"/>
              <a:ea typeface="Arial Unicode MS" pitchFamily="34" charset="-128"/>
              <a:cs typeface="Arial Unicode MS" pitchFamily="34" charset="-128"/>
            </a:rPr>
            <a:t>Confirmación: </a:t>
          </a:r>
          <a:r>
            <a:rPr lang="es-EC" sz="1400" kern="1200" dirty="0" smtClean="0">
              <a:latin typeface="+mn-lt"/>
              <a:ea typeface="Arial Unicode MS" pitchFamily="34" charset="-128"/>
              <a:cs typeface="Arial Unicode MS" pitchFamily="34" charset="-128"/>
            </a:rPr>
            <a:t>cerciorarse</a:t>
          </a:r>
        </a:p>
        <a:p>
          <a:pPr lvl="0" algn="l" defTabSz="711200">
            <a:lnSpc>
              <a:spcPct val="100000"/>
            </a:lnSpc>
            <a:spcBef>
              <a:spcPct val="0"/>
            </a:spcBef>
            <a:spcAft>
              <a:spcPts val="0"/>
            </a:spcAft>
          </a:pPr>
          <a:r>
            <a:rPr lang="es-EC" sz="1400" kern="1200" dirty="0" smtClean="0">
              <a:latin typeface="+mn-lt"/>
              <a:ea typeface="Arial Unicode MS" pitchFamily="34" charset="-128"/>
              <a:cs typeface="Arial Unicode MS" pitchFamily="34" charset="-128"/>
            </a:rPr>
            <a:t>-</a:t>
          </a:r>
          <a:r>
            <a:rPr lang="es-EC" sz="1400" b="1" kern="1200" dirty="0" smtClean="0">
              <a:latin typeface="+mn-lt"/>
              <a:ea typeface="Arial Unicode MS" pitchFamily="34" charset="-128"/>
              <a:cs typeface="Arial Unicode MS" pitchFamily="34" charset="-128"/>
            </a:rPr>
            <a:t>Conciliación: </a:t>
          </a:r>
          <a:r>
            <a:rPr lang="es-EC" sz="1400" kern="1200" dirty="0" smtClean="0">
              <a:latin typeface="+mn-lt"/>
              <a:ea typeface="Arial Unicode MS" pitchFamily="34" charset="-128"/>
              <a:cs typeface="Arial Unicode MS" pitchFamily="34" charset="-128"/>
            </a:rPr>
            <a:t>concuerden</a:t>
          </a:r>
        </a:p>
        <a:p>
          <a:pPr lvl="0" algn="l" defTabSz="711200">
            <a:lnSpc>
              <a:spcPct val="100000"/>
            </a:lnSpc>
            <a:spcBef>
              <a:spcPct val="0"/>
            </a:spcBef>
            <a:spcAft>
              <a:spcPts val="0"/>
            </a:spcAft>
          </a:pPr>
          <a:r>
            <a:rPr lang="es-EC" sz="1400" b="1" kern="1200" dirty="0" smtClean="0">
              <a:latin typeface="+mn-lt"/>
              <a:ea typeface="Arial Unicode MS" pitchFamily="34" charset="-128"/>
              <a:cs typeface="Arial Unicode MS" pitchFamily="34" charset="-128"/>
            </a:rPr>
            <a:t>-Análisis       </a:t>
          </a:r>
          <a:r>
            <a:rPr lang="es-EC" sz="1200" kern="1200" dirty="0" smtClean="0">
              <a:latin typeface="+mn-lt"/>
              <a:ea typeface="Arial Unicode MS" pitchFamily="34" charset="-128"/>
              <a:cs typeface="Arial Unicode MS" pitchFamily="34" charset="-128"/>
            </a:rPr>
            <a:t>evaluación critica</a:t>
          </a:r>
        </a:p>
        <a:p>
          <a:pPr lvl="0" algn="l" defTabSz="711200">
            <a:lnSpc>
              <a:spcPct val="100000"/>
            </a:lnSpc>
            <a:spcBef>
              <a:spcPct val="0"/>
            </a:spcBef>
            <a:spcAft>
              <a:spcPts val="0"/>
            </a:spcAft>
          </a:pPr>
          <a:r>
            <a:rPr lang="es-EC" sz="1200" kern="1200" dirty="0" smtClean="0">
              <a:latin typeface="+mn-lt"/>
              <a:ea typeface="Arial Unicode MS" pitchFamily="34" charset="-128"/>
              <a:cs typeface="Arial Unicode MS" pitchFamily="34" charset="-128"/>
            </a:rPr>
            <a:t>                       Saldos y Movimientos </a:t>
          </a:r>
        </a:p>
      </dsp:txBody>
      <dsp:txXfrm>
        <a:off x="0" y="2378515"/>
        <a:ext cx="7848872" cy="1178592"/>
      </dsp:txXfrm>
    </dsp:sp>
    <dsp:sp modelId="{5B63CF0E-899D-4BF1-91C3-F1E29E6A7D57}">
      <dsp:nvSpPr>
        <dsp:cNvPr id="0" name=""/>
        <dsp:cNvSpPr/>
      </dsp:nvSpPr>
      <dsp:spPr>
        <a:xfrm>
          <a:off x="0" y="3565742"/>
          <a:ext cx="7848872" cy="117859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latin typeface="+mn-lt"/>
              <a:ea typeface="Arial Unicode MS" pitchFamily="34" charset="-128"/>
              <a:cs typeface="Arial Unicode MS" pitchFamily="34" charset="-128"/>
            </a:rPr>
            <a:t>VERIFICACION DOCUMENTAL </a:t>
          </a:r>
        </a:p>
        <a:p>
          <a:pPr lvl="0" algn="just" defTabSz="711200">
            <a:lnSpc>
              <a:spcPct val="90000"/>
            </a:lnSpc>
            <a:spcBef>
              <a:spcPct val="0"/>
            </a:spcBef>
            <a:spcAft>
              <a:spcPct val="35000"/>
            </a:spcAft>
          </a:pPr>
          <a:r>
            <a:rPr lang="es-EC" sz="1600" kern="1200" dirty="0" smtClean="0">
              <a:latin typeface="+mn-lt"/>
              <a:ea typeface="Arial Unicode MS" pitchFamily="34" charset="-128"/>
              <a:cs typeface="Arial Unicode MS" pitchFamily="34" charset="-128"/>
            </a:rPr>
            <a:t>- </a:t>
          </a:r>
          <a:r>
            <a:rPr lang="es-EC" sz="1600" b="1" kern="1200" dirty="0" smtClean="0">
              <a:latin typeface="+mn-lt"/>
              <a:ea typeface="Arial Unicode MS" pitchFamily="34" charset="-128"/>
              <a:cs typeface="Arial Unicode MS" pitchFamily="34" charset="-128"/>
            </a:rPr>
            <a:t>Comprobación: </a:t>
          </a:r>
          <a:r>
            <a:rPr lang="es-EC" sz="1600" kern="1200" dirty="0" smtClean="0">
              <a:latin typeface="+mn-lt"/>
              <a:ea typeface="Arial Unicode MS" pitchFamily="34" charset="-128"/>
              <a:cs typeface="Arial Unicode MS" pitchFamily="34" charset="-128"/>
            </a:rPr>
            <a:t>autenticidad y legitimidad </a:t>
          </a:r>
        </a:p>
        <a:p>
          <a:pPr lvl="0" algn="just" defTabSz="711200">
            <a:lnSpc>
              <a:spcPct val="90000"/>
            </a:lnSpc>
            <a:spcBef>
              <a:spcPct val="0"/>
            </a:spcBef>
            <a:spcAft>
              <a:spcPct val="35000"/>
            </a:spcAft>
          </a:pPr>
          <a:r>
            <a:rPr lang="es-EC" sz="1600" kern="1200" dirty="0" smtClean="0">
              <a:latin typeface="+mn-lt"/>
              <a:ea typeface="Arial Unicode MS" pitchFamily="34" charset="-128"/>
              <a:cs typeface="Arial Unicode MS" pitchFamily="34" charset="-128"/>
            </a:rPr>
            <a:t>-</a:t>
          </a:r>
          <a:r>
            <a:rPr lang="es-EC" sz="1600" b="1" kern="1200" dirty="0" smtClean="0">
              <a:latin typeface="+mn-lt"/>
              <a:ea typeface="Arial Unicode MS" pitchFamily="34" charset="-128"/>
              <a:cs typeface="Arial Unicode MS" pitchFamily="34" charset="-128"/>
            </a:rPr>
            <a:t>Computación: </a:t>
          </a:r>
          <a:r>
            <a:rPr lang="es-EC" sz="1600" kern="1200" dirty="0" smtClean="0">
              <a:latin typeface="+mn-lt"/>
              <a:ea typeface="Arial Unicode MS" pitchFamily="34" charset="-128"/>
              <a:cs typeface="Arial Unicode MS" pitchFamily="34" charset="-128"/>
            </a:rPr>
            <a:t>calcular, totalizar datos numéricos </a:t>
          </a:r>
          <a:endParaRPr lang="es-EC" sz="1600" kern="1200" dirty="0">
            <a:latin typeface="+mn-lt"/>
            <a:ea typeface="+mn-ea"/>
            <a:cs typeface="+mn-cs"/>
          </a:endParaRPr>
        </a:p>
      </dsp:txBody>
      <dsp:txXfrm>
        <a:off x="0" y="3565742"/>
        <a:ext cx="7848872" cy="1178592"/>
      </dsp:txXfrm>
    </dsp:sp>
    <dsp:sp modelId="{80BDF6A2-3B81-47D2-9350-4708478F325E}">
      <dsp:nvSpPr>
        <dsp:cNvPr id="0" name=""/>
        <dsp:cNvSpPr/>
      </dsp:nvSpPr>
      <dsp:spPr>
        <a:xfrm>
          <a:off x="0" y="4752969"/>
          <a:ext cx="7848872" cy="117859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b="1" kern="1200" dirty="0" smtClean="0">
              <a:latin typeface="+mn-lt"/>
              <a:ea typeface="Arial Unicode MS" pitchFamily="34" charset="-128"/>
              <a:cs typeface="Arial Unicode MS" pitchFamily="34" charset="-128"/>
            </a:rPr>
            <a:t>VERIFICACION FISICA </a:t>
          </a:r>
        </a:p>
        <a:p>
          <a:pPr lvl="0" algn="l" defTabSz="711200">
            <a:lnSpc>
              <a:spcPct val="90000"/>
            </a:lnSpc>
            <a:spcBef>
              <a:spcPct val="0"/>
            </a:spcBef>
            <a:spcAft>
              <a:spcPct val="35000"/>
            </a:spcAft>
          </a:pPr>
          <a:r>
            <a:rPr lang="es-EC" sz="1600" kern="1200" dirty="0" smtClean="0">
              <a:latin typeface="+mn-lt"/>
              <a:ea typeface="Arial Unicode MS" pitchFamily="34" charset="-128"/>
              <a:cs typeface="Arial Unicode MS" pitchFamily="34" charset="-128"/>
            </a:rPr>
            <a:t>- </a:t>
          </a:r>
          <a:r>
            <a:rPr lang="es-EC" sz="1600" b="1" kern="1200" dirty="0" smtClean="0">
              <a:latin typeface="+mn-lt"/>
              <a:ea typeface="Arial Unicode MS" pitchFamily="34" charset="-128"/>
              <a:cs typeface="Arial Unicode MS" pitchFamily="34" charset="-128"/>
            </a:rPr>
            <a:t>Inspección: </a:t>
          </a:r>
          <a:r>
            <a:rPr lang="es-EC" sz="1600" kern="1200" dirty="0" smtClean="0">
              <a:latin typeface="+mn-lt"/>
              <a:ea typeface="Arial Unicode MS" pitchFamily="34" charset="-128"/>
              <a:cs typeface="Arial Unicode MS" pitchFamily="34" charset="-128"/>
            </a:rPr>
            <a:t>examen físico y ocular de activos , establecer su existencia y autenticidad </a:t>
          </a:r>
          <a:endParaRPr lang="es-EC" sz="1600" kern="1200" dirty="0">
            <a:latin typeface="+mn-lt"/>
            <a:ea typeface="+mn-ea"/>
            <a:cs typeface="+mn-cs"/>
          </a:endParaRPr>
        </a:p>
      </dsp:txBody>
      <dsp:txXfrm>
        <a:off x="0" y="4752969"/>
        <a:ext cx="7848872" cy="11785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26CDD2-6EC7-49EB-BB6C-19DE28B97CEE}">
      <dsp:nvSpPr>
        <dsp:cNvPr id="0" name=""/>
        <dsp:cNvSpPr/>
      </dsp:nvSpPr>
      <dsp:spPr>
        <a:xfrm>
          <a:off x="5888" y="687264"/>
          <a:ext cx="2543492" cy="189866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t>Objeto</a:t>
          </a:r>
          <a:endParaRPr lang="es-EC" sz="2400" kern="1200" dirty="0"/>
        </a:p>
        <a:p>
          <a:pPr marL="228600" lvl="1" indent="-228600" algn="l" defTabSz="1066800">
            <a:lnSpc>
              <a:spcPct val="90000"/>
            </a:lnSpc>
            <a:spcBef>
              <a:spcPct val="0"/>
            </a:spcBef>
            <a:spcAft>
              <a:spcPct val="15000"/>
            </a:spcAft>
            <a:buChar char="••"/>
          </a:pPr>
          <a:r>
            <a:rPr lang="es-EC" sz="2400" kern="1200" dirty="0" smtClean="0"/>
            <a:t>Domicilio</a:t>
          </a:r>
        </a:p>
        <a:p>
          <a:pPr marL="228600" lvl="1" indent="-228600" algn="l" defTabSz="1066800">
            <a:lnSpc>
              <a:spcPct val="90000"/>
            </a:lnSpc>
            <a:spcBef>
              <a:spcPct val="0"/>
            </a:spcBef>
            <a:spcAft>
              <a:spcPct val="15000"/>
            </a:spcAft>
            <a:buChar char="••"/>
          </a:pPr>
          <a:r>
            <a:rPr lang="es-EC" sz="2400" kern="1200" dirty="0" smtClean="0"/>
            <a:t>Capital Social</a:t>
          </a:r>
        </a:p>
        <a:p>
          <a:pPr marL="228600" lvl="1" indent="-228600" algn="l" defTabSz="1066800">
            <a:lnSpc>
              <a:spcPct val="90000"/>
            </a:lnSpc>
            <a:spcBef>
              <a:spcPct val="0"/>
            </a:spcBef>
            <a:spcAft>
              <a:spcPct val="15000"/>
            </a:spcAft>
            <a:buChar char="••"/>
          </a:pPr>
          <a:r>
            <a:rPr lang="es-EC" sz="2400" kern="1200" dirty="0" smtClean="0"/>
            <a:t>Administración</a:t>
          </a:r>
        </a:p>
        <a:p>
          <a:pPr marL="57150" lvl="1" indent="-57150" algn="l" defTabSz="400050">
            <a:lnSpc>
              <a:spcPct val="90000"/>
            </a:lnSpc>
            <a:spcBef>
              <a:spcPct val="0"/>
            </a:spcBef>
            <a:spcAft>
              <a:spcPct val="15000"/>
            </a:spcAft>
            <a:buChar char="••"/>
          </a:pPr>
          <a:endParaRPr lang="es-EC" sz="900" kern="1200" dirty="0" smtClean="0"/>
        </a:p>
        <a:p>
          <a:pPr marL="57150" lvl="1" indent="-57150" algn="l" defTabSz="400050">
            <a:lnSpc>
              <a:spcPct val="90000"/>
            </a:lnSpc>
            <a:spcBef>
              <a:spcPct val="0"/>
            </a:spcBef>
            <a:spcAft>
              <a:spcPct val="15000"/>
            </a:spcAft>
            <a:buChar char="••"/>
          </a:pPr>
          <a:endParaRPr lang="es-EC" sz="900" kern="1200" dirty="0" smtClean="0"/>
        </a:p>
      </dsp:txBody>
      <dsp:txXfrm>
        <a:off x="5888" y="687264"/>
        <a:ext cx="2543492" cy="1898663"/>
      </dsp:txXfrm>
    </dsp:sp>
    <dsp:sp modelId="{935C2537-855F-4411-9A28-F391A98DEB9D}">
      <dsp:nvSpPr>
        <dsp:cNvPr id="0" name=""/>
        <dsp:cNvSpPr/>
      </dsp:nvSpPr>
      <dsp:spPr>
        <a:xfrm>
          <a:off x="5888" y="2585927"/>
          <a:ext cx="2543492" cy="81642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EC" sz="1600" b="1" kern="1200" dirty="0" smtClean="0"/>
            <a:t>ANTECEDENTES</a:t>
          </a:r>
          <a:endParaRPr lang="es-EC" sz="1600" b="1" kern="1200" dirty="0"/>
        </a:p>
      </dsp:txBody>
      <dsp:txXfrm>
        <a:off x="5888" y="2585927"/>
        <a:ext cx="1791191" cy="816425"/>
      </dsp:txXfrm>
    </dsp:sp>
    <dsp:sp modelId="{7B960CF2-5D73-41F9-957D-94EEF3DD6EA4}">
      <dsp:nvSpPr>
        <dsp:cNvPr id="0" name=""/>
        <dsp:cNvSpPr/>
      </dsp:nvSpPr>
      <dsp:spPr>
        <a:xfrm>
          <a:off x="1869031" y="2715609"/>
          <a:ext cx="890222" cy="890222"/>
        </a:xfrm>
        <a:prstGeom prst="ellipse">
          <a:avLst/>
        </a:prstGeom>
        <a:blipFill rotWithShape="0">
          <a:blip xmlns:r="http://schemas.openxmlformats.org/officeDocument/2006/relationships" r:embed="rId1"/>
          <a:stretch>
            <a:fillRect/>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68E6FF-B820-4D78-9431-B055F2016E8F}">
      <dsp:nvSpPr>
        <dsp:cNvPr id="0" name=""/>
        <dsp:cNvSpPr/>
      </dsp:nvSpPr>
      <dsp:spPr>
        <a:xfrm>
          <a:off x="2979801" y="687264"/>
          <a:ext cx="2543492" cy="189866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7200000"/>
              <a:satOff val="-25001"/>
              <a:lumOff val="300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Manuales</a:t>
          </a:r>
          <a:endParaRPr lang="es-EC" sz="1800" kern="1200" dirty="0"/>
        </a:p>
        <a:p>
          <a:pPr marL="171450" lvl="1" indent="-171450" algn="l" defTabSz="800100">
            <a:lnSpc>
              <a:spcPct val="90000"/>
            </a:lnSpc>
            <a:spcBef>
              <a:spcPct val="0"/>
            </a:spcBef>
            <a:spcAft>
              <a:spcPct val="15000"/>
            </a:spcAft>
            <a:buChar char="••"/>
          </a:pPr>
          <a:r>
            <a:rPr lang="es-EC" sz="1800" kern="1200" dirty="0" smtClean="0"/>
            <a:t>Código de Comercio</a:t>
          </a:r>
          <a:endParaRPr lang="es-EC" sz="1800" kern="1200" dirty="0"/>
        </a:p>
        <a:p>
          <a:pPr marL="171450" lvl="1" indent="-171450" algn="l" defTabSz="800100">
            <a:lnSpc>
              <a:spcPct val="90000"/>
            </a:lnSpc>
            <a:spcBef>
              <a:spcPct val="0"/>
            </a:spcBef>
            <a:spcAft>
              <a:spcPct val="15000"/>
            </a:spcAft>
            <a:buChar char="••"/>
          </a:pPr>
          <a:r>
            <a:rPr lang="es-EC" sz="1800" kern="1200" dirty="0" smtClean="0"/>
            <a:t>LRTI</a:t>
          </a:r>
          <a:endParaRPr lang="es-EC" sz="1800" kern="1200" dirty="0"/>
        </a:p>
        <a:p>
          <a:pPr marL="171450" lvl="1" indent="-171450" algn="l" defTabSz="800100">
            <a:lnSpc>
              <a:spcPct val="90000"/>
            </a:lnSpc>
            <a:spcBef>
              <a:spcPct val="0"/>
            </a:spcBef>
            <a:spcAft>
              <a:spcPct val="15000"/>
            </a:spcAft>
            <a:buChar char="••"/>
          </a:pPr>
          <a:r>
            <a:rPr lang="es-EC" sz="1800" kern="1200" dirty="0" smtClean="0"/>
            <a:t>MRL</a:t>
          </a:r>
          <a:endParaRPr lang="es-EC" sz="1800" kern="1200" dirty="0"/>
        </a:p>
        <a:p>
          <a:pPr marL="171450" lvl="1" indent="-171450" algn="l" defTabSz="800100">
            <a:lnSpc>
              <a:spcPct val="90000"/>
            </a:lnSpc>
            <a:spcBef>
              <a:spcPct val="0"/>
            </a:spcBef>
            <a:spcAft>
              <a:spcPct val="15000"/>
            </a:spcAft>
            <a:buChar char="••"/>
          </a:pPr>
          <a:r>
            <a:rPr lang="es-EC" sz="1800" kern="1200" dirty="0" smtClean="0"/>
            <a:t>IESS</a:t>
          </a:r>
          <a:endParaRPr lang="es-EC" sz="1800" kern="1200" dirty="0"/>
        </a:p>
      </dsp:txBody>
      <dsp:txXfrm>
        <a:off x="2979801" y="687264"/>
        <a:ext cx="2543492" cy="1898663"/>
      </dsp:txXfrm>
    </dsp:sp>
    <dsp:sp modelId="{FFFE4EDA-AE21-47B3-BF1C-2D62BAB8EA70}">
      <dsp:nvSpPr>
        <dsp:cNvPr id="0" name=""/>
        <dsp:cNvSpPr/>
      </dsp:nvSpPr>
      <dsp:spPr>
        <a:xfrm>
          <a:off x="2979801" y="2585927"/>
          <a:ext cx="2543492" cy="816425"/>
        </a:xfrm>
        <a:prstGeom prst="rect">
          <a:avLst/>
        </a:prstGeom>
        <a:solidFill>
          <a:schemeClr val="accent2">
            <a:hueOff val="-7200000"/>
            <a:satOff val="-25001"/>
            <a:lumOff val="30001"/>
            <a:alphaOff val="0"/>
          </a:schemeClr>
        </a:solidFill>
        <a:ln w="25400" cap="flat" cmpd="sng" algn="ctr">
          <a:solidFill>
            <a:schemeClr val="accent2">
              <a:hueOff val="-7200000"/>
              <a:satOff val="-25001"/>
              <a:lumOff val="300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EC" sz="1600" b="1" kern="1200" dirty="0" smtClean="0"/>
            <a:t>BASE LEGAL</a:t>
          </a:r>
          <a:endParaRPr lang="es-EC" sz="1600" b="1" kern="1200" dirty="0"/>
        </a:p>
      </dsp:txBody>
      <dsp:txXfrm>
        <a:off x="2979801" y="2585927"/>
        <a:ext cx="1791191" cy="816425"/>
      </dsp:txXfrm>
    </dsp:sp>
    <dsp:sp modelId="{F46E1B39-C22C-4685-A86D-83A2EE8DBC4C}">
      <dsp:nvSpPr>
        <dsp:cNvPr id="0" name=""/>
        <dsp:cNvSpPr/>
      </dsp:nvSpPr>
      <dsp:spPr>
        <a:xfrm>
          <a:off x="4842944" y="2715609"/>
          <a:ext cx="890222" cy="890222"/>
        </a:xfrm>
        <a:prstGeom prst="ellipse">
          <a:avLst/>
        </a:prstGeom>
        <a:blipFill rotWithShape="0">
          <a:blip xmlns:r="http://schemas.openxmlformats.org/officeDocument/2006/relationships" r:embed="rId2"/>
          <a:stretch>
            <a:fillRect/>
          </a:stretch>
        </a:blipFill>
        <a:ln w="25400" cap="flat" cmpd="sng" algn="ctr">
          <a:solidFill>
            <a:schemeClr val="accent2">
              <a:tint val="40000"/>
              <a:alpha val="90000"/>
              <a:hueOff val="-7200000"/>
              <a:satOff val="-9747"/>
              <a:lumOff val="8138"/>
              <a:alphaOff val="0"/>
            </a:schemeClr>
          </a:solidFill>
          <a:prstDash val="solid"/>
        </a:ln>
        <a:effectLst/>
      </dsp:spPr>
      <dsp:style>
        <a:lnRef idx="2">
          <a:scrgbClr r="0" g="0" b="0"/>
        </a:lnRef>
        <a:fillRef idx="1">
          <a:scrgbClr r="0" g="0" b="0"/>
        </a:fillRef>
        <a:effectRef idx="0">
          <a:scrgbClr r="0" g="0" b="0"/>
        </a:effectRef>
        <a:fontRef idx="minor"/>
      </dsp:style>
    </dsp:sp>
    <dsp:sp modelId="{DFFFFF3C-932A-42BA-95BA-1E80E6EB86E1}">
      <dsp:nvSpPr>
        <dsp:cNvPr id="0" name=""/>
        <dsp:cNvSpPr/>
      </dsp:nvSpPr>
      <dsp:spPr>
        <a:xfrm>
          <a:off x="5953713" y="687264"/>
          <a:ext cx="2543492" cy="1898663"/>
        </a:xfrm>
        <a:prstGeom prst="round2SameRect">
          <a:avLst>
            <a:gd name="adj1" fmla="val 8000"/>
            <a:gd name="adj2" fmla="val 0"/>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just" defTabSz="400050">
            <a:lnSpc>
              <a:spcPct val="90000"/>
            </a:lnSpc>
            <a:spcBef>
              <a:spcPct val="0"/>
            </a:spcBef>
            <a:spcAft>
              <a:spcPct val="15000"/>
            </a:spcAft>
            <a:buChar char="••"/>
          </a:pPr>
          <a:r>
            <a:rPr lang="es-ES" sz="900" kern="1200" dirty="0" smtClean="0"/>
            <a:t>Entregar la mejor calidad en cada uno de sus procesos, basándose en la optimización de los recursos que nos permitan crear un beneficio completo tanto para los accionistas como para el personal humano que implica esta línea de negocio. </a:t>
          </a:r>
          <a:endParaRPr lang="es-EC" sz="900" kern="1200" dirty="0"/>
        </a:p>
        <a:p>
          <a:pPr marL="57150" lvl="1" indent="-57150" algn="just" defTabSz="400050">
            <a:lnSpc>
              <a:spcPct val="90000"/>
            </a:lnSpc>
            <a:spcBef>
              <a:spcPct val="0"/>
            </a:spcBef>
            <a:spcAft>
              <a:spcPct val="15000"/>
            </a:spcAft>
            <a:buChar char="••"/>
          </a:pPr>
          <a:endParaRPr lang="es-EC" sz="900" kern="1200" dirty="0"/>
        </a:p>
        <a:p>
          <a:pPr marL="57150" lvl="1" indent="-57150" algn="just" defTabSz="400050">
            <a:lnSpc>
              <a:spcPct val="90000"/>
            </a:lnSpc>
            <a:spcBef>
              <a:spcPct val="0"/>
            </a:spcBef>
            <a:spcAft>
              <a:spcPct val="15000"/>
            </a:spcAft>
            <a:buChar char="••"/>
          </a:pPr>
          <a:r>
            <a:rPr lang="es-ES" sz="900" kern="1200" dirty="0" smtClean="0"/>
            <a:t>Fortalecer la confianza y fidelidad de nuestros clientes y empleados. Logrando el crecimiento y la expansión del negocio en el mercado; mediante capacitación constante al personal humano, y brindando un servicio de calidad. </a:t>
          </a:r>
          <a:endParaRPr lang="es-EC" sz="900" kern="1200" dirty="0"/>
        </a:p>
        <a:p>
          <a:pPr marL="57150" lvl="1" indent="-57150" algn="l" defTabSz="400050">
            <a:lnSpc>
              <a:spcPct val="90000"/>
            </a:lnSpc>
            <a:spcBef>
              <a:spcPct val="0"/>
            </a:spcBef>
            <a:spcAft>
              <a:spcPct val="15000"/>
            </a:spcAft>
            <a:buChar char="••"/>
          </a:pPr>
          <a:endParaRPr lang="es-EC" sz="900" kern="1200" dirty="0"/>
        </a:p>
      </dsp:txBody>
      <dsp:txXfrm>
        <a:off x="5953713" y="687264"/>
        <a:ext cx="2543492" cy="1898663"/>
      </dsp:txXfrm>
    </dsp:sp>
    <dsp:sp modelId="{594D12B4-F1E2-4885-B983-659E8C6CE5B0}">
      <dsp:nvSpPr>
        <dsp:cNvPr id="0" name=""/>
        <dsp:cNvSpPr/>
      </dsp:nvSpPr>
      <dsp:spPr>
        <a:xfrm>
          <a:off x="5953713" y="2585927"/>
          <a:ext cx="2543492" cy="816425"/>
        </a:xfrm>
        <a:prstGeom prst="rect">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EC" sz="1600" b="1" kern="1200" dirty="0" smtClean="0"/>
            <a:t>OBJETIVOS</a:t>
          </a:r>
          <a:endParaRPr lang="es-EC" sz="1600" b="1" kern="1200" dirty="0"/>
        </a:p>
      </dsp:txBody>
      <dsp:txXfrm>
        <a:off x="5953713" y="2585927"/>
        <a:ext cx="1791191" cy="816425"/>
      </dsp:txXfrm>
    </dsp:sp>
    <dsp:sp modelId="{13697A44-9A54-41F0-9BDD-F9F53B75F3E2}">
      <dsp:nvSpPr>
        <dsp:cNvPr id="0" name=""/>
        <dsp:cNvSpPr/>
      </dsp:nvSpPr>
      <dsp:spPr>
        <a:xfrm>
          <a:off x="7816856" y="2715609"/>
          <a:ext cx="890222" cy="890222"/>
        </a:xfrm>
        <a:prstGeom prst="ellipse">
          <a:avLst/>
        </a:prstGeom>
        <a:blipFill rotWithShape="0">
          <a:blip xmlns:r="http://schemas.openxmlformats.org/officeDocument/2006/relationships" r:embed="rId3"/>
          <a:stretch>
            <a:fillRect/>
          </a:stretch>
        </a:blipFill>
        <a:ln w="25400" cap="flat" cmpd="sng" algn="ctr">
          <a:solidFill>
            <a:schemeClr val="accent2">
              <a:tint val="40000"/>
              <a:alpha val="90000"/>
              <a:hueOff val="-14400000"/>
              <a:satOff val="-19494"/>
              <a:lumOff val="1627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8AA0F7-BF23-4F66-B10E-33E4820449F7}">
      <dsp:nvSpPr>
        <dsp:cNvPr id="0" name=""/>
        <dsp:cNvSpPr/>
      </dsp:nvSpPr>
      <dsp:spPr>
        <a:xfrm>
          <a:off x="72572" y="749"/>
          <a:ext cx="5759511" cy="3598901"/>
        </a:xfrm>
        <a:prstGeom prst="chevron">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lvl="0" algn="just" defTabSz="800100">
            <a:lnSpc>
              <a:spcPct val="90000"/>
            </a:lnSpc>
            <a:spcBef>
              <a:spcPct val="0"/>
            </a:spcBef>
            <a:spcAft>
              <a:spcPct val="35000"/>
            </a:spcAft>
          </a:pPr>
          <a:r>
            <a:rPr lang="es-EC" sz="1800" b="1" kern="1200" dirty="0" smtClean="0"/>
            <a:t>AUDITORÍA DE GESTIÓN APLICADA AL ÁREA ADMINISTRATIVA DE LA EMPRESA MEGACAVEDI CIA. LTDA. </a:t>
          </a:r>
          <a:endParaRPr lang="es-EC" sz="1800" b="1" kern="1200" dirty="0"/>
        </a:p>
      </dsp:txBody>
      <dsp:txXfrm>
        <a:off x="72572" y="749"/>
        <a:ext cx="5759511" cy="3598901"/>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8AA0F7-BF23-4F66-B10E-33E4820449F7}">
      <dsp:nvSpPr>
        <dsp:cNvPr id="0" name=""/>
        <dsp:cNvSpPr/>
      </dsp:nvSpPr>
      <dsp:spPr>
        <a:xfrm>
          <a:off x="4105" y="4072"/>
          <a:ext cx="6544516" cy="3592255"/>
        </a:xfrm>
        <a:prstGeom prst="chevron">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1" kern="1200" dirty="0" smtClean="0"/>
            <a:t>CONCLUSIONES Y RECOMENDACIONES</a:t>
          </a:r>
          <a:endParaRPr lang="es-EC" sz="1800" b="1" kern="1200" dirty="0"/>
        </a:p>
      </dsp:txBody>
      <dsp:txXfrm>
        <a:off x="4105" y="4072"/>
        <a:ext cx="6544516" cy="359225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8AA0F7-BF23-4F66-B10E-33E4820449F7}">
      <dsp:nvSpPr>
        <dsp:cNvPr id="0" name=""/>
        <dsp:cNvSpPr/>
      </dsp:nvSpPr>
      <dsp:spPr>
        <a:xfrm>
          <a:off x="706894" y="735"/>
          <a:ext cx="1629813" cy="651925"/>
        </a:xfrm>
        <a:prstGeom prst="chevron">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Misión</a:t>
          </a:r>
          <a:endParaRPr lang="es-EC" sz="1600" kern="1200" dirty="0"/>
        </a:p>
      </dsp:txBody>
      <dsp:txXfrm>
        <a:off x="706894" y="735"/>
        <a:ext cx="1629813" cy="651925"/>
      </dsp:txXfrm>
    </dsp:sp>
    <dsp:sp modelId="{75949A88-07AC-4AC5-B3EE-F10E97A65F82}">
      <dsp:nvSpPr>
        <dsp:cNvPr id="0" name=""/>
        <dsp:cNvSpPr/>
      </dsp:nvSpPr>
      <dsp:spPr>
        <a:xfrm>
          <a:off x="706894" y="743930"/>
          <a:ext cx="1629813" cy="651925"/>
        </a:xfrm>
        <a:prstGeom prst="chevron">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Visión</a:t>
          </a:r>
          <a:endParaRPr lang="es-EC" sz="1600" kern="1200" dirty="0"/>
        </a:p>
      </dsp:txBody>
      <dsp:txXfrm>
        <a:off x="706894" y="743930"/>
        <a:ext cx="1629813" cy="651925"/>
      </dsp:txXfrm>
    </dsp:sp>
    <dsp:sp modelId="{4309B26F-9D6E-447D-A508-7150B5D86C3F}">
      <dsp:nvSpPr>
        <dsp:cNvPr id="0" name=""/>
        <dsp:cNvSpPr/>
      </dsp:nvSpPr>
      <dsp:spPr>
        <a:xfrm>
          <a:off x="706894" y="1517401"/>
          <a:ext cx="1629813" cy="651925"/>
        </a:xfrm>
        <a:prstGeom prst="chevron">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Objetivos</a:t>
          </a:r>
          <a:endParaRPr lang="es-EC" sz="1600" kern="1200" dirty="0"/>
        </a:p>
      </dsp:txBody>
      <dsp:txXfrm>
        <a:off x="706894" y="1517401"/>
        <a:ext cx="1629813" cy="651925"/>
      </dsp:txXfrm>
    </dsp:sp>
    <dsp:sp modelId="{FCE423F7-2704-4CAD-87B0-84977DF4E6E7}">
      <dsp:nvSpPr>
        <dsp:cNvPr id="0" name=""/>
        <dsp:cNvSpPr/>
      </dsp:nvSpPr>
      <dsp:spPr>
        <a:xfrm>
          <a:off x="706894" y="2230321"/>
          <a:ext cx="1629813" cy="651925"/>
        </a:xfrm>
        <a:prstGeom prst="chevron">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Políticas</a:t>
          </a:r>
          <a:endParaRPr lang="es-EC" sz="1600" kern="1200" dirty="0"/>
        </a:p>
      </dsp:txBody>
      <dsp:txXfrm>
        <a:off x="706894" y="2230321"/>
        <a:ext cx="1629813" cy="651925"/>
      </dsp:txXfrm>
    </dsp:sp>
    <dsp:sp modelId="{25DC8EEA-4744-4ABE-95D7-97FF1DC0AC66}">
      <dsp:nvSpPr>
        <dsp:cNvPr id="0" name=""/>
        <dsp:cNvSpPr/>
      </dsp:nvSpPr>
      <dsp:spPr>
        <a:xfrm>
          <a:off x="693709" y="2973516"/>
          <a:ext cx="1682554" cy="651925"/>
        </a:xfrm>
        <a:prstGeom prst="chevron">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C" sz="1500" kern="1200" dirty="0" smtClean="0"/>
            <a:t>Estrategias</a:t>
          </a:r>
          <a:endParaRPr lang="es-EC" sz="1500" kern="1200" dirty="0"/>
        </a:p>
      </dsp:txBody>
      <dsp:txXfrm>
        <a:off x="693709" y="2973516"/>
        <a:ext cx="1682554" cy="651925"/>
      </dsp:txXfrm>
    </dsp:sp>
    <dsp:sp modelId="{9764F98C-0AB0-4ADF-95C2-6DC201B16693}">
      <dsp:nvSpPr>
        <dsp:cNvPr id="0" name=""/>
        <dsp:cNvSpPr/>
      </dsp:nvSpPr>
      <dsp:spPr>
        <a:xfrm>
          <a:off x="706894" y="3716711"/>
          <a:ext cx="1629813" cy="651925"/>
        </a:xfrm>
        <a:prstGeom prst="chevron">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Principios</a:t>
          </a:r>
          <a:endParaRPr lang="es-EC" sz="1600" kern="1200" dirty="0"/>
        </a:p>
      </dsp:txBody>
      <dsp:txXfrm>
        <a:off x="706894" y="3716711"/>
        <a:ext cx="1629813" cy="651925"/>
      </dsp:txXfrm>
    </dsp:sp>
    <dsp:sp modelId="{8BF71756-3C42-49BA-BDAF-128D407FCFF0}">
      <dsp:nvSpPr>
        <dsp:cNvPr id="0" name=""/>
        <dsp:cNvSpPr/>
      </dsp:nvSpPr>
      <dsp:spPr>
        <a:xfrm>
          <a:off x="706894" y="4459906"/>
          <a:ext cx="1629813" cy="651925"/>
        </a:xfrm>
        <a:prstGeom prst="chevron">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Valores</a:t>
          </a:r>
          <a:endParaRPr lang="es-EC" sz="1600" kern="1200" dirty="0"/>
        </a:p>
      </dsp:txBody>
      <dsp:txXfrm>
        <a:off x="706894" y="4459906"/>
        <a:ext cx="1629813" cy="65192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C89CEB-9BBD-4513-97E6-7DC2B330D9E6}">
      <dsp:nvSpPr>
        <dsp:cNvPr id="0" name=""/>
        <dsp:cNvSpPr/>
      </dsp:nvSpPr>
      <dsp:spPr>
        <a:xfrm>
          <a:off x="3427580" y="650"/>
          <a:ext cx="5141371" cy="2536805"/>
        </a:xfrm>
        <a:prstGeom prst="rightArrow">
          <a:avLst>
            <a:gd name="adj1" fmla="val 75000"/>
            <a:gd name="adj2" fmla="val 50000"/>
          </a:avLst>
        </a:prstGeom>
        <a:solidFill>
          <a:schemeClr val="accent6">
            <a:alpha val="90000"/>
            <a:tint val="40000"/>
            <a:hueOff val="0"/>
            <a:satOff val="0"/>
            <a:lumOff val="0"/>
            <a:alphaOff val="0"/>
          </a:schemeClr>
        </a:solidFill>
        <a:ln>
          <a:noFill/>
        </a:ln>
        <a:effectLst>
          <a:outerShdw blurRad="40000" dist="23000" dir="5400000" rotWithShape="0">
            <a:srgbClr val="000000">
              <a:alpha val="35000"/>
            </a:srgbClr>
          </a:out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just" defTabSz="755650">
            <a:lnSpc>
              <a:spcPct val="90000"/>
            </a:lnSpc>
            <a:spcBef>
              <a:spcPct val="0"/>
            </a:spcBef>
            <a:spcAft>
              <a:spcPct val="15000"/>
            </a:spcAft>
            <a:buChar char="••"/>
          </a:pPr>
          <a:r>
            <a:rPr lang="es-ES" sz="1700" kern="1200" dirty="0" smtClean="0"/>
            <a:t>“Conformar una compañía que preste servicios de mercadeo y distribución de productos de consumo nacional e internacional, en los diferentes segmentos del mercado como el hogar y oficina, en todo el Ecuador, garantizando siempre la mejor calidad y eficiencia en cada uno de sus procesos”.  </a:t>
          </a:r>
          <a:endParaRPr lang="es-EC" sz="1700" kern="1200" dirty="0"/>
        </a:p>
      </dsp:txBody>
      <dsp:txXfrm>
        <a:off x="3427580" y="650"/>
        <a:ext cx="5141371" cy="2536805"/>
      </dsp:txXfrm>
    </dsp:sp>
    <dsp:sp modelId="{54F48687-BFF2-4F45-BB9D-F37AE2EDC510}">
      <dsp:nvSpPr>
        <dsp:cNvPr id="0" name=""/>
        <dsp:cNvSpPr/>
      </dsp:nvSpPr>
      <dsp:spPr>
        <a:xfrm>
          <a:off x="0" y="650"/>
          <a:ext cx="3427580" cy="2536805"/>
        </a:xfrm>
        <a:prstGeom prst="roundRect">
          <a:avLst/>
        </a:prstGeom>
        <a:solidFill>
          <a:schemeClr val="accent6">
            <a:hueOff val="0"/>
            <a:satOff val="0"/>
            <a:lum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a:lnSpc>
              <a:spcPct val="90000"/>
            </a:lnSpc>
            <a:spcBef>
              <a:spcPct val="0"/>
            </a:spcBef>
            <a:spcAft>
              <a:spcPct val="35000"/>
            </a:spcAft>
          </a:pPr>
          <a:r>
            <a:rPr lang="es-EC" sz="5800" kern="1200" dirty="0" smtClean="0"/>
            <a:t>MISIÓN</a:t>
          </a:r>
          <a:endParaRPr lang="es-EC" sz="5800" kern="1200" dirty="0"/>
        </a:p>
      </dsp:txBody>
      <dsp:txXfrm>
        <a:off x="0" y="650"/>
        <a:ext cx="3427580" cy="2536805"/>
      </dsp:txXfrm>
    </dsp:sp>
    <dsp:sp modelId="{068953F1-DEF8-4B61-B151-360B0A8BA392}">
      <dsp:nvSpPr>
        <dsp:cNvPr id="0" name=""/>
        <dsp:cNvSpPr/>
      </dsp:nvSpPr>
      <dsp:spPr>
        <a:xfrm>
          <a:off x="3427580" y="2791136"/>
          <a:ext cx="5141371" cy="2536805"/>
        </a:xfrm>
        <a:prstGeom prst="rightArrow">
          <a:avLst>
            <a:gd name="adj1" fmla="val 75000"/>
            <a:gd name="adj2" fmla="val 50000"/>
          </a:avLst>
        </a:prstGeom>
        <a:solidFill>
          <a:schemeClr val="accent6">
            <a:alpha val="90000"/>
            <a:tint val="40000"/>
            <a:hueOff val="0"/>
            <a:satOff val="0"/>
            <a:lumOff val="0"/>
            <a:alphaOff val="0"/>
          </a:schemeClr>
        </a:solidFill>
        <a:ln>
          <a:noFill/>
        </a:ln>
        <a:effectLst>
          <a:outerShdw blurRad="40000" dist="23000" dir="5400000" rotWithShape="0">
            <a:srgbClr val="000000">
              <a:alpha val="35000"/>
            </a:srgbClr>
          </a:out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just" defTabSz="755650">
            <a:lnSpc>
              <a:spcPct val="90000"/>
            </a:lnSpc>
            <a:spcBef>
              <a:spcPct val="0"/>
            </a:spcBef>
            <a:spcAft>
              <a:spcPct val="15000"/>
            </a:spcAft>
            <a:buChar char="••"/>
          </a:pPr>
          <a:r>
            <a:rPr lang="es-ES" sz="1700" kern="1200" dirty="0" smtClean="0"/>
            <a:t>Consolidarse en el mercado, ser una compañía que cuente con varias líneas de distribución, representando a empresas nacionales y extranjeras; de esta forma permitir el desarrollo, crecimiento, y fortalecimiento de la organización y sus personas dando como valor agregado la confianza, puntualidad y transparencia”. </a:t>
          </a:r>
          <a:endParaRPr lang="es-EC" sz="1700" kern="1200" dirty="0"/>
        </a:p>
      </dsp:txBody>
      <dsp:txXfrm>
        <a:off x="3427580" y="2791136"/>
        <a:ext cx="5141371" cy="2536805"/>
      </dsp:txXfrm>
    </dsp:sp>
    <dsp:sp modelId="{0C5160DE-5C77-4824-9D76-5F1F52D86F50}">
      <dsp:nvSpPr>
        <dsp:cNvPr id="0" name=""/>
        <dsp:cNvSpPr/>
      </dsp:nvSpPr>
      <dsp:spPr>
        <a:xfrm>
          <a:off x="0" y="2791136"/>
          <a:ext cx="3427580" cy="2536805"/>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a:lnSpc>
              <a:spcPct val="90000"/>
            </a:lnSpc>
            <a:spcBef>
              <a:spcPct val="0"/>
            </a:spcBef>
            <a:spcAft>
              <a:spcPct val="35000"/>
            </a:spcAft>
          </a:pPr>
          <a:r>
            <a:rPr lang="es-EC" sz="5800" kern="1200" dirty="0" smtClean="0"/>
            <a:t>VISIÓN</a:t>
          </a:r>
          <a:endParaRPr lang="es-EC" sz="5800" kern="1200" dirty="0"/>
        </a:p>
      </dsp:txBody>
      <dsp:txXfrm>
        <a:off x="0" y="2791136"/>
        <a:ext cx="3427580" cy="253680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ED912E-B038-48FA-9E96-6DD030BE6BB4}">
      <dsp:nvSpPr>
        <dsp:cNvPr id="0" name=""/>
        <dsp:cNvSpPr/>
      </dsp:nvSpPr>
      <dsp:spPr>
        <a:xfrm>
          <a:off x="522059" y="1526840"/>
          <a:ext cx="4104456" cy="4104456"/>
        </a:xfrm>
        <a:prstGeom prst="ellipse">
          <a:avLst/>
        </a:prstGeom>
        <a:solidFill>
          <a:schemeClr val="accent6">
            <a:shade val="50000"/>
            <a:hueOff val="0"/>
            <a:satOff val="-18712"/>
            <a:lumOff val="2482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787544C-854C-434C-8832-A715442AA40D}">
      <dsp:nvSpPr>
        <dsp:cNvPr id="0" name=""/>
        <dsp:cNvSpPr/>
      </dsp:nvSpPr>
      <dsp:spPr>
        <a:xfrm>
          <a:off x="1172936" y="2283786"/>
          <a:ext cx="2802700" cy="2590564"/>
        </a:xfrm>
        <a:prstGeom prst="ellipse">
          <a:avLst/>
        </a:prstGeom>
        <a:solidFill>
          <a:schemeClr val="accent6">
            <a:shade val="50000"/>
            <a:hueOff val="0"/>
            <a:satOff val="-37425"/>
            <a:lumOff val="496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E607640-9A5E-41EB-A47E-A71C73F926E9}">
      <dsp:nvSpPr>
        <dsp:cNvPr id="0" name=""/>
        <dsp:cNvSpPr/>
      </dsp:nvSpPr>
      <dsp:spPr>
        <a:xfrm>
          <a:off x="1694907" y="2699688"/>
          <a:ext cx="1758759" cy="1758759"/>
        </a:xfrm>
        <a:prstGeom prst="ellipse">
          <a:avLst/>
        </a:prstGeom>
        <a:solidFill>
          <a:schemeClr val="accent6">
            <a:shade val="50000"/>
            <a:hueOff val="0"/>
            <a:satOff val="-18712"/>
            <a:lumOff val="2482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327B790-6EF6-431A-9509-839D689AA885}">
      <dsp:nvSpPr>
        <dsp:cNvPr id="0" name=""/>
        <dsp:cNvSpPr/>
      </dsp:nvSpPr>
      <dsp:spPr>
        <a:xfrm>
          <a:off x="2281160" y="3285941"/>
          <a:ext cx="586253" cy="586253"/>
        </a:xfrm>
        <a:prstGeom prst="ellipse">
          <a:avLst/>
        </a:prstGeom>
        <a:solidFill>
          <a:schemeClr val="accent6">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EB98349-C5F2-43C2-98CD-E69CAFB904FD}">
      <dsp:nvSpPr>
        <dsp:cNvPr id="0" name=""/>
        <dsp:cNvSpPr/>
      </dsp:nvSpPr>
      <dsp:spPr>
        <a:xfrm>
          <a:off x="4977555" y="-158688"/>
          <a:ext cx="3564391" cy="1616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just" defTabSz="577850">
            <a:lnSpc>
              <a:spcPct val="90000"/>
            </a:lnSpc>
            <a:spcBef>
              <a:spcPct val="0"/>
            </a:spcBef>
            <a:spcAft>
              <a:spcPct val="35000"/>
            </a:spcAft>
          </a:pPr>
          <a:r>
            <a:rPr lang="es-ES" sz="1300" kern="1200" dirty="0" smtClean="0"/>
            <a:t>Entregar la mejor calidad en cada uno de sus procesos, tomando en cuenta la optimización de los recursos que nos permitan crear un beneficio completo tanto para los accionistas como para el personal humano, fortaleciendo la confianza y fidelidad de nuestros clientes y empleados. Logrando el crecimiento y la expansión del negocio en el mercado</a:t>
          </a:r>
          <a:endParaRPr lang="es-EC" sz="1300" kern="1200" dirty="0"/>
        </a:p>
      </dsp:txBody>
      <dsp:txXfrm>
        <a:off x="4977555" y="-158688"/>
        <a:ext cx="3564391" cy="1616402"/>
      </dsp:txXfrm>
    </dsp:sp>
    <dsp:sp modelId="{DE3E995C-9A2A-4D34-A3A0-0D9BB81FC671}">
      <dsp:nvSpPr>
        <dsp:cNvPr id="0" name=""/>
        <dsp:cNvSpPr/>
      </dsp:nvSpPr>
      <dsp:spPr>
        <a:xfrm>
          <a:off x="4392490" y="1008112"/>
          <a:ext cx="513057"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632D81D-9B74-4EB2-83BC-F47C116AB177}">
      <dsp:nvSpPr>
        <dsp:cNvPr id="0" name=""/>
        <dsp:cNvSpPr/>
      </dsp:nvSpPr>
      <dsp:spPr>
        <a:xfrm rot="5400000">
          <a:off x="2141082" y="1459342"/>
          <a:ext cx="2682656" cy="1780225"/>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8D49662-9A6D-4794-B4F9-D168E8E39650}">
      <dsp:nvSpPr>
        <dsp:cNvPr id="0" name=""/>
        <dsp:cNvSpPr/>
      </dsp:nvSpPr>
      <dsp:spPr>
        <a:xfrm>
          <a:off x="5256576" y="1584180"/>
          <a:ext cx="3294359" cy="770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lvl="0" algn="just" defTabSz="533400">
            <a:lnSpc>
              <a:spcPct val="90000"/>
            </a:lnSpc>
            <a:spcBef>
              <a:spcPct val="0"/>
            </a:spcBef>
            <a:spcAft>
              <a:spcPct val="35000"/>
            </a:spcAft>
          </a:pPr>
          <a:r>
            <a:rPr lang="es-ES" sz="1200" kern="1200" dirty="0" smtClean="0"/>
            <a:t>Fomentar el consumo de nuestros productos, ofreciendo calidad en los mismos, de tal manera que tengamos un consumidor satisfecho.</a:t>
          </a:r>
          <a:endParaRPr lang="es-EC" sz="1200" kern="1200" dirty="0"/>
        </a:p>
      </dsp:txBody>
      <dsp:txXfrm>
        <a:off x="5256576" y="1584180"/>
        <a:ext cx="3294359" cy="770123"/>
      </dsp:txXfrm>
    </dsp:sp>
    <dsp:sp modelId="{FCAEBADA-6171-406E-879F-0E6AD1D9F354}">
      <dsp:nvSpPr>
        <dsp:cNvPr id="0" name=""/>
        <dsp:cNvSpPr/>
      </dsp:nvSpPr>
      <dsp:spPr>
        <a:xfrm>
          <a:off x="4797534" y="1631162"/>
          <a:ext cx="513057"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14A9EF6-83DA-4CC2-8093-A0E1CD136031}">
      <dsp:nvSpPr>
        <dsp:cNvPr id="0" name=""/>
        <dsp:cNvSpPr/>
      </dsp:nvSpPr>
      <dsp:spPr>
        <a:xfrm rot="5400000">
          <a:off x="2720679" y="1938312"/>
          <a:ext cx="2381952" cy="1768336"/>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A8FD18F-5FEC-424A-A985-18FFCA8AE60C}">
      <dsp:nvSpPr>
        <dsp:cNvPr id="0" name=""/>
        <dsp:cNvSpPr/>
      </dsp:nvSpPr>
      <dsp:spPr>
        <a:xfrm>
          <a:off x="5328599" y="2304254"/>
          <a:ext cx="2880322" cy="1111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s-ES" sz="1400" kern="1200" dirty="0" smtClean="0"/>
            <a:t>Ser una organización que genere un valor agregado, a sus clientes, trabajadores y proveedores. </a:t>
          </a:r>
          <a:endParaRPr lang="es-EC" sz="1400" kern="1200" dirty="0"/>
        </a:p>
      </dsp:txBody>
      <dsp:txXfrm>
        <a:off x="5328599" y="2304254"/>
        <a:ext cx="2880322" cy="1111079"/>
      </dsp:txXfrm>
    </dsp:sp>
    <dsp:sp modelId="{CCE57D27-F0D5-472E-9B97-08E4DA5BA777}">
      <dsp:nvSpPr>
        <dsp:cNvPr id="0" name=""/>
        <dsp:cNvSpPr/>
      </dsp:nvSpPr>
      <dsp:spPr>
        <a:xfrm>
          <a:off x="4797534" y="2612811"/>
          <a:ext cx="513057"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1F9998A-E609-466A-B71B-54D232FEB9FF}">
      <dsp:nvSpPr>
        <dsp:cNvPr id="0" name=""/>
        <dsp:cNvSpPr/>
      </dsp:nvSpPr>
      <dsp:spPr>
        <a:xfrm rot="5400000">
          <a:off x="3206715" y="2838214"/>
          <a:ext cx="1816905" cy="1364731"/>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4165DC5-C646-4A1A-AC7F-213F4FCAA43D}">
      <dsp:nvSpPr>
        <dsp:cNvPr id="0" name=""/>
        <dsp:cNvSpPr/>
      </dsp:nvSpPr>
      <dsp:spPr>
        <a:xfrm>
          <a:off x="5328599" y="3600399"/>
          <a:ext cx="2844326" cy="103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s-ES" sz="1400" kern="1200" dirty="0" smtClean="0"/>
            <a:t>Aportar al crecimiento del Ecuador, a través de la generación de empleos que generen confianza y desarrollo profesional. </a:t>
          </a:r>
          <a:endParaRPr lang="es-EC" sz="1400" kern="1200" dirty="0"/>
        </a:p>
      </dsp:txBody>
      <dsp:txXfrm>
        <a:off x="5328599" y="3600399"/>
        <a:ext cx="2844326" cy="1034579"/>
      </dsp:txXfrm>
    </dsp:sp>
    <dsp:sp modelId="{33FA924E-5E21-4465-8D72-DCD0257B9BB2}">
      <dsp:nvSpPr>
        <dsp:cNvPr id="0" name=""/>
        <dsp:cNvSpPr/>
      </dsp:nvSpPr>
      <dsp:spPr>
        <a:xfrm>
          <a:off x="4797534" y="3594460"/>
          <a:ext cx="513057"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BF4CAC9-E718-49E2-95A3-BFB5C5616C40}">
      <dsp:nvSpPr>
        <dsp:cNvPr id="0" name=""/>
        <dsp:cNvSpPr/>
      </dsp:nvSpPr>
      <dsp:spPr>
        <a:xfrm rot="5400000">
          <a:off x="3693914" y="3741673"/>
          <a:ext cx="1248849" cy="953601"/>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ED04FF-9BB7-4E90-B4E3-E00224AD0786}">
      <dsp:nvSpPr>
        <dsp:cNvPr id="0" name=""/>
        <dsp:cNvSpPr/>
      </dsp:nvSpPr>
      <dsp:spPr>
        <a:xfrm>
          <a:off x="3123514" y="769"/>
          <a:ext cx="1457827" cy="1457827"/>
        </a:xfrm>
        <a:prstGeom prst="ellipse">
          <a:avLst/>
        </a:prstGeom>
        <a:gradFill rotWithShape="0">
          <a:gsLst>
            <a:gs pos="0">
              <a:srgbClr val="990033"/>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C" sz="800" kern="1200" dirty="0" smtClean="0"/>
            <a:t>ADMINISTRATIVAS</a:t>
          </a:r>
          <a:endParaRPr lang="es-EC" sz="800" kern="1200" dirty="0"/>
        </a:p>
      </dsp:txBody>
      <dsp:txXfrm>
        <a:off x="3123514" y="769"/>
        <a:ext cx="1457827" cy="1457827"/>
      </dsp:txXfrm>
    </dsp:sp>
    <dsp:sp modelId="{B5A2E498-B076-4517-A5B1-9B01C5388D89}">
      <dsp:nvSpPr>
        <dsp:cNvPr id="0" name=""/>
        <dsp:cNvSpPr/>
      </dsp:nvSpPr>
      <dsp:spPr>
        <a:xfrm rot="2160000">
          <a:off x="4534985" y="1119937"/>
          <a:ext cx="386365" cy="49201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2160000">
        <a:off x="4534985" y="1119937"/>
        <a:ext cx="386365" cy="492016"/>
      </dsp:txXfrm>
    </dsp:sp>
    <dsp:sp modelId="{CFD1CCA3-C545-467F-982B-485805436917}">
      <dsp:nvSpPr>
        <dsp:cNvPr id="0" name=""/>
        <dsp:cNvSpPr/>
      </dsp:nvSpPr>
      <dsp:spPr>
        <a:xfrm>
          <a:off x="4892687" y="1286149"/>
          <a:ext cx="1457827" cy="1457827"/>
        </a:xfrm>
        <a:prstGeom prst="ellipse">
          <a:avLst/>
        </a:prstGeom>
        <a:gradFill rotWithShape="0">
          <a:gsLst>
            <a:gs pos="0">
              <a:srgbClr val="990033"/>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FINANCIERAS Y CONTABLES</a:t>
          </a:r>
          <a:endParaRPr lang="es-EC" sz="1000" kern="1200" dirty="0"/>
        </a:p>
      </dsp:txBody>
      <dsp:txXfrm>
        <a:off x="4892687" y="1286149"/>
        <a:ext cx="1457827" cy="1457827"/>
      </dsp:txXfrm>
    </dsp:sp>
    <dsp:sp modelId="{C91C3A3F-C67B-4534-810A-FF694AA33A5C}">
      <dsp:nvSpPr>
        <dsp:cNvPr id="0" name=""/>
        <dsp:cNvSpPr/>
      </dsp:nvSpPr>
      <dsp:spPr>
        <a:xfrm rot="6480000">
          <a:off x="5096841" y="2795297"/>
          <a:ext cx="382627" cy="49201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6480000">
        <a:off x="5096841" y="2795297"/>
        <a:ext cx="382627" cy="492016"/>
      </dsp:txXfrm>
    </dsp:sp>
    <dsp:sp modelId="{253599C1-781B-4D10-BC42-56A282B6F642}">
      <dsp:nvSpPr>
        <dsp:cNvPr id="0" name=""/>
        <dsp:cNvSpPr/>
      </dsp:nvSpPr>
      <dsp:spPr>
        <a:xfrm>
          <a:off x="4131035" y="3365938"/>
          <a:ext cx="1629603" cy="1457827"/>
        </a:xfrm>
        <a:prstGeom prst="ellipse">
          <a:avLst/>
        </a:prstGeom>
        <a:gradFill rotWithShape="0">
          <a:gsLst>
            <a:gs pos="0">
              <a:srgbClr val="990033"/>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C" sz="800" kern="1200" dirty="0" smtClean="0"/>
            <a:t>DE COMERCIALIZACIÓN Y VENTAS</a:t>
          </a:r>
          <a:endParaRPr lang="es-EC" sz="800" kern="1200" dirty="0"/>
        </a:p>
      </dsp:txBody>
      <dsp:txXfrm>
        <a:off x="4131035" y="3365938"/>
        <a:ext cx="1629603" cy="1457827"/>
      </dsp:txXfrm>
    </dsp:sp>
    <dsp:sp modelId="{53857EDF-A74A-45D3-8B65-10C6DA505417}">
      <dsp:nvSpPr>
        <dsp:cNvPr id="0" name=""/>
        <dsp:cNvSpPr/>
      </dsp:nvSpPr>
      <dsp:spPr>
        <a:xfrm rot="10800000">
          <a:off x="3648708" y="3848843"/>
          <a:ext cx="340844" cy="49201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3648708" y="3848843"/>
        <a:ext cx="340844" cy="492016"/>
      </dsp:txXfrm>
    </dsp:sp>
    <dsp:sp modelId="{9F711FAD-FB7B-40E4-B340-C895338242FB}">
      <dsp:nvSpPr>
        <dsp:cNvPr id="0" name=""/>
        <dsp:cNvSpPr/>
      </dsp:nvSpPr>
      <dsp:spPr>
        <a:xfrm>
          <a:off x="2030104" y="3365938"/>
          <a:ext cx="1457827" cy="1457827"/>
        </a:xfrm>
        <a:prstGeom prst="ellipse">
          <a:avLst/>
        </a:prstGeom>
        <a:gradFill rotWithShape="0">
          <a:gsLst>
            <a:gs pos="0">
              <a:srgbClr val="990033"/>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DE CALIDAD</a:t>
          </a:r>
          <a:endParaRPr lang="es-EC" sz="1000" kern="1200" dirty="0"/>
        </a:p>
      </dsp:txBody>
      <dsp:txXfrm>
        <a:off x="2030104" y="3365938"/>
        <a:ext cx="1457827" cy="1457827"/>
      </dsp:txXfrm>
    </dsp:sp>
    <dsp:sp modelId="{C25BB2F1-FF63-4EF8-B663-B0F5981B557A}">
      <dsp:nvSpPr>
        <dsp:cNvPr id="0" name=""/>
        <dsp:cNvSpPr/>
      </dsp:nvSpPr>
      <dsp:spPr>
        <a:xfrm rot="15120000">
          <a:off x="2231332" y="2819349"/>
          <a:ext cx="386365" cy="49201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5120000">
        <a:off x="2231332" y="2819349"/>
        <a:ext cx="386365" cy="492016"/>
      </dsp:txXfrm>
    </dsp:sp>
    <dsp:sp modelId="{A9CE3254-7365-4BC5-A6DE-A670911F49D5}">
      <dsp:nvSpPr>
        <dsp:cNvPr id="0" name=""/>
        <dsp:cNvSpPr/>
      </dsp:nvSpPr>
      <dsp:spPr>
        <a:xfrm>
          <a:off x="1354340" y="1286149"/>
          <a:ext cx="1457827" cy="1457827"/>
        </a:xfrm>
        <a:prstGeom prst="ellipse">
          <a:avLst/>
        </a:prstGeom>
        <a:gradFill rotWithShape="0">
          <a:gsLst>
            <a:gs pos="0">
              <a:srgbClr val="990033"/>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DE  PERSONAL</a:t>
          </a:r>
          <a:endParaRPr lang="es-EC" sz="1000" kern="1200" dirty="0"/>
        </a:p>
      </dsp:txBody>
      <dsp:txXfrm>
        <a:off x="1354340" y="1286149"/>
        <a:ext cx="1457827" cy="1457827"/>
      </dsp:txXfrm>
    </dsp:sp>
    <dsp:sp modelId="{B7332D84-61BA-4A88-BC7B-CDA95ED00E3D}">
      <dsp:nvSpPr>
        <dsp:cNvPr id="0" name=""/>
        <dsp:cNvSpPr/>
      </dsp:nvSpPr>
      <dsp:spPr>
        <a:xfrm rot="19440000">
          <a:off x="2765812" y="1132792"/>
          <a:ext cx="386365" cy="49201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9440000">
        <a:off x="2765812" y="1132792"/>
        <a:ext cx="386365" cy="49201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D25B61-B25F-4089-AEC4-D4B5C0215320}">
      <dsp:nvSpPr>
        <dsp:cNvPr id="0" name=""/>
        <dsp:cNvSpPr/>
      </dsp:nvSpPr>
      <dsp:spPr>
        <a:xfrm>
          <a:off x="144012" y="72007"/>
          <a:ext cx="4536511" cy="2320032"/>
        </a:xfrm>
        <a:prstGeom prst="rect">
          <a:avLst/>
        </a:prstGeom>
        <a:solidFill>
          <a:srgbClr val="9900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S" sz="2200" kern="1200" dirty="0" smtClean="0"/>
            <a:t>Mantener a “Megacavedi Cía. Ltda.”, como una empresa líder, consolidar sus esfuerzos y conocimientos, en estrategias de marketing y ventas, de tal manera que los esfuerzos obtengan mayor participación en el mercado. </a:t>
          </a:r>
          <a:endParaRPr lang="es-EC" sz="2200" kern="1200" dirty="0"/>
        </a:p>
      </dsp:txBody>
      <dsp:txXfrm>
        <a:off x="144012" y="72007"/>
        <a:ext cx="4536511" cy="232003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E65D36-BAB7-476B-A4E9-2092545FDD2D}">
      <dsp:nvSpPr>
        <dsp:cNvPr id="0" name=""/>
        <dsp:cNvSpPr/>
      </dsp:nvSpPr>
      <dsp:spPr>
        <a:xfrm>
          <a:off x="2931" y="684212"/>
          <a:ext cx="2516566" cy="86400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ctr" defTabSz="889000">
            <a:lnSpc>
              <a:spcPct val="90000"/>
            </a:lnSpc>
            <a:spcBef>
              <a:spcPct val="0"/>
            </a:spcBef>
            <a:spcAft>
              <a:spcPct val="35000"/>
            </a:spcAft>
          </a:pPr>
          <a:r>
            <a:rPr lang="es-EC" sz="2000" kern="1200" dirty="0" smtClean="0"/>
            <a:t>PRINCIPIOS</a:t>
          </a:r>
          <a:endParaRPr lang="es-EC" sz="2000" kern="1200" dirty="0"/>
        </a:p>
      </dsp:txBody>
      <dsp:txXfrm>
        <a:off x="2931" y="684212"/>
        <a:ext cx="2516566" cy="576000"/>
      </dsp:txXfrm>
    </dsp:sp>
    <dsp:sp modelId="{D18D9C8B-B613-4FAF-B8E9-B66CB6A1A956}">
      <dsp:nvSpPr>
        <dsp:cNvPr id="0" name=""/>
        <dsp:cNvSpPr/>
      </dsp:nvSpPr>
      <dsp:spPr>
        <a:xfrm>
          <a:off x="518372" y="1260212"/>
          <a:ext cx="2516566" cy="18720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EFICIENCIA</a:t>
          </a:r>
          <a:endParaRPr lang="es-EC" sz="2000" kern="1200" dirty="0"/>
        </a:p>
        <a:p>
          <a:pPr marL="228600" lvl="1" indent="-228600" algn="l" defTabSz="889000">
            <a:lnSpc>
              <a:spcPct val="90000"/>
            </a:lnSpc>
            <a:spcBef>
              <a:spcPct val="0"/>
            </a:spcBef>
            <a:spcAft>
              <a:spcPct val="15000"/>
            </a:spcAft>
            <a:buChar char="••"/>
          </a:pPr>
          <a:r>
            <a:rPr lang="es-EC" sz="2000" kern="1200" dirty="0" smtClean="0"/>
            <a:t>TRABAJO EN EQUIPO</a:t>
          </a:r>
          <a:endParaRPr lang="es-EC" sz="2000" kern="1200" dirty="0"/>
        </a:p>
        <a:p>
          <a:pPr marL="228600" lvl="1" indent="-228600" algn="l" defTabSz="889000">
            <a:lnSpc>
              <a:spcPct val="90000"/>
            </a:lnSpc>
            <a:spcBef>
              <a:spcPct val="0"/>
            </a:spcBef>
            <a:spcAft>
              <a:spcPct val="15000"/>
            </a:spcAft>
            <a:buChar char="••"/>
          </a:pPr>
          <a:r>
            <a:rPr lang="es-EC" sz="2000" kern="1200" dirty="0" smtClean="0"/>
            <a:t>PUNTUALIDAD</a:t>
          </a:r>
          <a:endParaRPr lang="es-EC" sz="2000" kern="1200" dirty="0"/>
        </a:p>
        <a:p>
          <a:pPr marL="228600" lvl="1" indent="-228600" algn="l" defTabSz="889000">
            <a:lnSpc>
              <a:spcPct val="90000"/>
            </a:lnSpc>
            <a:spcBef>
              <a:spcPct val="0"/>
            </a:spcBef>
            <a:spcAft>
              <a:spcPct val="15000"/>
            </a:spcAft>
            <a:buChar char="••"/>
          </a:pPr>
          <a:endParaRPr lang="es-EC" sz="2000" kern="1200" dirty="0"/>
        </a:p>
      </dsp:txBody>
      <dsp:txXfrm>
        <a:off x="518372" y="1260212"/>
        <a:ext cx="2516566" cy="1872000"/>
      </dsp:txXfrm>
    </dsp:sp>
    <dsp:sp modelId="{D86BFED3-4482-479C-823A-9868F629C1F0}">
      <dsp:nvSpPr>
        <dsp:cNvPr id="0" name=""/>
        <dsp:cNvSpPr/>
      </dsp:nvSpPr>
      <dsp:spPr>
        <a:xfrm>
          <a:off x="2901000" y="658935"/>
          <a:ext cx="808785" cy="62655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2901000" y="658935"/>
        <a:ext cx="808785" cy="626552"/>
      </dsp:txXfrm>
    </dsp:sp>
    <dsp:sp modelId="{4C3DA7B6-9490-48FE-8C7E-C6EB958A4A0F}">
      <dsp:nvSpPr>
        <dsp:cNvPr id="0" name=""/>
        <dsp:cNvSpPr/>
      </dsp:nvSpPr>
      <dsp:spPr>
        <a:xfrm>
          <a:off x="4045508" y="684212"/>
          <a:ext cx="2516566" cy="86400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ctr" defTabSz="889000">
            <a:lnSpc>
              <a:spcPct val="90000"/>
            </a:lnSpc>
            <a:spcBef>
              <a:spcPct val="0"/>
            </a:spcBef>
            <a:spcAft>
              <a:spcPct val="35000"/>
            </a:spcAft>
          </a:pPr>
          <a:r>
            <a:rPr lang="es-EC" sz="2000" kern="1200" dirty="0" smtClean="0"/>
            <a:t>VALORES</a:t>
          </a:r>
          <a:endParaRPr lang="es-EC" sz="2000" kern="1200" dirty="0"/>
        </a:p>
      </dsp:txBody>
      <dsp:txXfrm>
        <a:off x="4045508" y="684212"/>
        <a:ext cx="2516566" cy="576000"/>
      </dsp:txXfrm>
    </dsp:sp>
    <dsp:sp modelId="{8DFF31C4-50B4-414B-8DF8-F1FA6B41D0E6}">
      <dsp:nvSpPr>
        <dsp:cNvPr id="0" name=""/>
        <dsp:cNvSpPr/>
      </dsp:nvSpPr>
      <dsp:spPr>
        <a:xfrm>
          <a:off x="4560949" y="1260212"/>
          <a:ext cx="2516566" cy="18720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HONESTIDAD</a:t>
          </a:r>
          <a:endParaRPr lang="es-EC" sz="2000" kern="1200" dirty="0"/>
        </a:p>
        <a:p>
          <a:pPr marL="228600" lvl="1" indent="-228600" algn="l" defTabSz="889000">
            <a:lnSpc>
              <a:spcPct val="90000"/>
            </a:lnSpc>
            <a:spcBef>
              <a:spcPct val="0"/>
            </a:spcBef>
            <a:spcAft>
              <a:spcPct val="15000"/>
            </a:spcAft>
            <a:buChar char="••"/>
          </a:pPr>
          <a:r>
            <a:rPr lang="es-EC" sz="2000" kern="1200" dirty="0" smtClean="0"/>
            <a:t>LEALTAD</a:t>
          </a:r>
          <a:endParaRPr lang="es-EC" sz="2000" kern="1200" dirty="0"/>
        </a:p>
        <a:p>
          <a:pPr marL="228600" lvl="1" indent="-228600" algn="l" defTabSz="889000">
            <a:lnSpc>
              <a:spcPct val="90000"/>
            </a:lnSpc>
            <a:spcBef>
              <a:spcPct val="0"/>
            </a:spcBef>
            <a:spcAft>
              <a:spcPct val="15000"/>
            </a:spcAft>
            <a:buChar char="••"/>
          </a:pPr>
          <a:r>
            <a:rPr lang="es-EC" sz="2000" kern="1200" dirty="0" smtClean="0"/>
            <a:t>ÉTICA</a:t>
          </a:r>
          <a:endParaRPr lang="es-EC" sz="2000" kern="1200" dirty="0"/>
        </a:p>
        <a:p>
          <a:pPr marL="228600" lvl="1" indent="-228600" algn="l" defTabSz="889000">
            <a:lnSpc>
              <a:spcPct val="90000"/>
            </a:lnSpc>
            <a:spcBef>
              <a:spcPct val="0"/>
            </a:spcBef>
            <a:spcAft>
              <a:spcPct val="15000"/>
            </a:spcAft>
            <a:buChar char="••"/>
          </a:pPr>
          <a:endParaRPr lang="es-EC" sz="2000" kern="1200" dirty="0"/>
        </a:p>
      </dsp:txBody>
      <dsp:txXfrm>
        <a:off x="4560949" y="1260212"/>
        <a:ext cx="2516566" cy="18720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8AA0F7-BF23-4F66-B10E-33E4820449F7}">
      <dsp:nvSpPr>
        <dsp:cNvPr id="0" name=""/>
        <dsp:cNvSpPr/>
      </dsp:nvSpPr>
      <dsp:spPr>
        <a:xfrm>
          <a:off x="0" y="1231048"/>
          <a:ext cx="3096344" cy="1238537"/>
        </a:xfrm>
        <a:prstGeom prst="chevron">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ANÁLISIS INTERNO</a:t>
          </a:r>
          <a:endParaRPr lang="es-EC" sz="1600" kern="1200" dirty="0"/>
        </a:p>
      </dsp:txBody>
      <dsp:txXfrm>
        <a:off x="0" y="1231048"/>
        <a:ext cx="3096344" cy="1238537"/>
      </dsp:txXfrm>
    </dsp:sp>
    <dsp:sp modelId="{75949A88-07AC-4AC5-B3EE-F10E97A65F82}">
      <dsp:nvSpPr>
        <dsp:cNvPr id="0" name=""/>
        <dsp:cNvSpPr/>
      </dsp:nvSpPr>
      <dsp:spPr>
        <a:xfrm>
          <a:off x="0" y="2642981"/>
          <a:ext cx="3096344" cy="1238537"/>
        </a:xfrm>
        <a:prstGeom prst="chevron">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ANÁLISIS EXTERNO</a:t>
          </a:r>
          <a:endParaRPr lang="es-EC" sz="1600" kern="1200" dirty="0"/>
        </a:p>
      </dsp:txBody>
      <dsp:txXfrm>
        <a:off x="0" y="2642981"/>
        <a:ext cx="3096344" cy="123853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8" Type="http://schemas.microsoft.com/office/2006/relationships/legacyDiagramText" Target="legacyDiagramText8.bin"/><Relationship Id="rId13" Type="http://schemas.microsoft.com/office/2006/relationships/legacyDiagramText" Target="legacyDiagramText13.bin"/><Relationship Id="rId3" Type="http://schemas.microsoft.com/office/2006/relationships/legacyDiagramText" Target="legacyDiagramText3.bin"/><Relationship Id="rId7" Type="http://schemas.microsoft.com/office/2006/relationships/legacyDiagramText" Target="legacyDiagramText7.bin"/><Relationship Id="rId12" Type="http://schemas.microsoft.com/office/2006/relationships/legacyDiagramText" Target="legacyDiagramText12.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5" Type="http://schemas.microsoft.com/office/2006/relationships/legacyDiagramText" Target="legacyDiagramText5.bin"/><Relationship Id="rId15" Type="http://schemas.microsoft.com/office/2006/relationships/legacyDiagramText" Target="legacyDiagramText15.bin"/><Relationship Id="rId10" Type="http://schemas.microsoft.com/office/2006/relationships/legacyDiagramText" Target="legacyDiagramText10.bin"/><Relationship Id="rId4" Type="http://schemas.microsoft.com/office/2006/relationships/legacyDiagramText" Target="legacyDiagramText4.bin"/><Relationship Id="rId9" Type="http://schemas.microsoft.com/office/2006/relationships/legacyDiagramText" Target="legacyDiagramText9.bin"/><Relationship Id="rId14" Type="http://schemas.microsoft.com/office/2006/relationships/legacyDiagramText" Target="legacyDiagramText1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696CDB-CB86-4089-9870-8905997A9436}" type="datetimeFigureOut">
              <a:rPr lang="en-US" smtClean="0"/>
              <a:pPr/>
              <a:t>10/19/2012</a:t>
            </a:fld>
            <a:endParaRPr lang="en-U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F04257-E994-4D63-8FCE-48E0B970164F}" type="slidenum">
              <a:rPr lang="en-US" smtClean="0"/>
              <a:pPr/>
              <a:t>‹Nº›</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4AF04257-E994-4D63-8FCE-48E0B970164F}"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4AF04257-E994-4D63-8FCE-48E0B970164F}"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4AF04257-E994-4D63-8FCE-48E0B970164F}" type="slidenum">
              <a:rPr lang="en-US" smtClean="0"/>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4AF04257-E994-4D63-8FCE-48E0B970164F}" type="slidenum">
              <a:rPr lang="en-US" smtClean="0"/>
              <a:pPr/>
              <a:t>25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4AF04257-E994-4D63-8FCE-48E0B970164F}" type="slidenum">
              <a:rPr lang="en-US" smtClean="0"/>
              <a:pPr/>
              <a:t>40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4AF04257-E994-4D63-8FCE-48E0B970164F}" type="slidenum">
              <a:rPr lang="en-US" smtClean="0"/>
              <a:pPr/>
              <a:t>41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p:oleObj spid="_x0000_s17454" name="CorelDRAW" r:id="rId3" imgW="9151920" imgH="5621400" progId="">
              <p:embed/>
            </p:oleObj>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n-US" dirty="0"/>
          </a:p>
        </p:txBody>
      </p:sp>
      <p:pic>
        <p:nvPicPr>
          <p:cNvPr id="17457" name="Picture 49" descr="LOGO ESPE ORIGINAL copia"/>
          <p:cNvPicPr>
            <a:picLocks noChangeAspect="1" noChangeArrowheads="1"/>
          </p:cNvPicPr>
          <p:nvPr userDrawn="1"/>
        </p:nvPicPr>
        <p:blipFill>
          <a:blip r:embed="rId5" cstate="print"/>
          <a:srcRect/>
          <a:stretch>
            <a:fillRect/>
          </a:stretch>
        </p:blipFill>
        <p:spPr bwMode="auto">
          <a:xfrm>
            <a:off x="107950" y="115888"/>
            <a:ext cx="3313113" cy="887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n-US" dirty="0"/>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n-US" dirty="0"/>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n-US" dirty="0"/>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n-US" dirty="0"/>
          </a:p>
        </p:txBody>
      </p:sp>
      <p:pic>
        <p:nvPicPr>
          <p:cNvPr id="1050"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7.xml"/><Relationship Id="rId7" Type="http://schemas.openxmlformats.org/officeDocument/2006/relationships/image" Target="../media/image12.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15.jpeg"/><Relationship Id="rId4" Type="http://schemas.openxmlformats.org/officeDocument/2006/relationships/diagramQuickStyle" Target="../diagrams/quickStyle7.xml"/><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5.png"/><Relationship Id="rId7" Type="http://schemas.openxmlformats.org/officeDocument/2006/relationships/diagramQuickStyle" Target="../diagrams/quickStyle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17.jpeg"/><Relationship Id="rId4" Type="http://schemas.openxmlformats.org/officeDocument/2006/relationships/slide" Target="slide3.xml"/><Relationship Id="rId9" Type="http://schemas.microsoft.com/office/2007/relationships/diagramDrawing" Target="../diagrams/drawing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slide" Target="slide3.xml"/><Relationship Id="rId7" Type="http://schemas.openxmlformats.org/officeDocument/2006/relationships/diagramColors" Target="../diagrams/colors1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2" Type="http://schemas.openxmlformats.org/officeDocument/2006/relationships/hyperlink" Target="exposici&#243;n%20tesis%20lista.pptx"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jpeg"/></Relationships>
</file>

<file path=ppt/slides/_rels/slide4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slide" Target="slide3.xml"/><Relationship Id="rId7" Type="http://schemas.openxmlformats.org/officeDocument/2006/relationships/diagramColors" Target="../diagrams/colors2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4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slide" Target="slide3.xml"/><Relationship Id="rId7" Type="http://schemas.openxmlformats.org/officeDocument/2006/relationships/diagramColors" Target="../diagrams/colors2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0.jpeg"/><Relationship Id="rId4" Type="http://schemas.openxmlformats.org/officeDocument/2006/relationships/slide" Target="slide3.xml"/><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908720"/>
            <a:ext cx="7956376" cy="4832092"/>
          </a:xfrm>
          <a:prstGeom prst="rect">
            <a:avLst/>
          </a:prstGeom>
        </p:spPr>
        <p:txBody>
          <a:bodyPr wrap="square">
            <a:spAutoFit/>
          </a:bodyPr>
          <a:lstStyle/>
          <a:p>
            <a:pPr algn="ctr"/>
            <a:r>
              <a:rPr lang="es-EC" sz="1400" b="1" dirty="0" smtClean="0"/>
              <a:t>ESCUELA POLITÉCNICA DEL EJÉRCITO</a:t>
            </a:r>
          </a:p>
          <a:p>
            <a:pPr algn="ctr"/>
            <a:endParaRPr lang="es-EC" sz="1400" b="1" dirty="0" smtClean="0"/>
          </a:p>
          <a:p>
            <a:pPr algn="ctr"/>
            <a:endParaRPr lang="es-EC" sz="1400" b="1" dirty="0" smtClean="0"/>
          </a:p>
          <a:p>
            <a:pPr algn="ctr"/>
            <a:r>
              <a:rPr lang="es-EC" sz="1400" b="1" dirty="0" smtClean="0"/>
              <a:t>DEPARTAMENTO DE CIENCIAS ECONÓMICAS,</a:t>
            </a:r>
          </a:p>
          <a:p>
            <a:pPr algn="ctr"/>
            <a:r>
              <a:rPr lang="es-EC" sz="1400" b="1" dirty="0" smtClean="0"/>
              <a:t>ADMINISTRATIVAS Y DE COMERCIO</a:t>
            </a:r>
          </a:p>
          <a:p>
            <a:pPr algn="ctr"/>
            <a:r>
              <a:rPr lang="es-EC" sz="1400" b="1" dirty="0" smtClean="0"/>
              <a:t> </a:t>
            </a:r>
          </a:p>
          <a:p>
            <a:pPr algn="ctr"/>
            <a:endParaRPr lang="es-EC" sz="1400" b="1" dirty="0" smtClean="0"/>
          </a:p>
          <a:p>
            <a:pPr algn="ctr"/>
            <a:r>
              <a:rPr lang="es-EC" sz="1400" b="1" dirty="0" smtClean="0"/>
              <a:t>TESIS DE GRADO PREVIA A LA OBTENCIÓN DEL TÍTULO DE INGENIERO EN FINANZAS, CONTADOR PÚBLICO AUDITOR</a:t>
            </a:r>
          </a:p>
          <a:p>
            <a:pPr algn="ctr"/>
            <a:r>
              <a:rPr lang="es-EC" sz="1400" b="1" dirty="0" smtClean="0"/>
              <a:t> </a:t>
            </a:r>
          </a:p>
          <a:p>
            <a:pPr algn="ctr"/>
            <a:endParaRPr lang="es-EC" sz="1400" b="1" dirty="0" smtClean="0"/>
          </a:p>
          <a:p>
            <a:pPr algn="ctr"/>
            <a:r>
              <a:rPr lang="es-EC" sz="1400" b="1" dirty="0" smtClean="0"/>
              <a:t>TEMA: </a:t>
            </a:r>
            <a:r>
              <a:rPr lang="es-ES_tradnl" sz="1400" b="1" dirty="0" smtClean="0"/>
              <a:t>“AUDITORÍA DE GESTIÓN APLICADA AL ÁREA </a:t>
            </a:r>
          </a:p>
          <a:p>
            <a:pPr algn="ctr"/>
            <a:r>
              <a:rPr lang="es-ES_tradnl" sz="1400" b="1" dirty="0" smtClean="0"/>
              <a:t>ADMINISTRATIVA DE LA EMPRESA “MEGACAVEDI CIA. LTDA.”</a:t>
            </a:r>
            <a:endParaRPr lang="es-EC" sz="1400" b="1" dirty="0" smtClean="0"/>
          </a:p>
          <a:p>
            <a:pPr algn="ctr"/>
            <a:endParaRPr lang="es-EC" sz="1400" b="1" dirty="0" smtClean="0"/>
          </a:p>
          <a:p>
            <a:pPr algn="ctr"/>
            <a:r>
              <a:rPr lang="es-EC" sz="1400" b="1" dirty="0" smtClean="0">
                <a:solidFill>
                  <a:srgbClr val="336600"/>
                </a:solidFill>
              </a:rPr>
              <a:t>AUTOR: RUTH CATALINA CARDONA DÍAZ</a:t>
            </a:r>
          </a:p>
          <a:p>
            <a:pPr algn="ctr"/>
            <a:endParaRPr lang="es-EC" sz="1400" b="1" dirty="0" smtClean="0"/>
          </a:p>
          <a:p>
            <a:pPr algn="ctr"/>
            <a:endParaRPr lang="es-EC" sz="1400" b="1" dirty="0" smtClean="0"/>
          </a:p>
          <a:p>
            <a:pPr algn="ctr"/>
            <a:r>
              <a:rPr lang="es-EC" sz="1400" b="1" dirty="0" smtClean="0"/>
              <a:t>DIRECTOR: Dr. Eduardo Ron Silva</a:t>
            </a:r>
          </a:p>
          <a:p>
            <a:pPr algn="ctr"/>
            <a:r>
              <a:rPr lang="es-EC" sz="1400" b="1" dirty="0" smtClean="0"/>
              <a:t>CODIRECTOR: Dr. Patricio Gálvez</a:t>
            </a:r>
          </a:p>
          <a:p>
            <a:pPr algn="ctr"/>
            <a:r>
              <a:rPr lang="es-EC" sz="1400" b="1" dirty="0" smtClean="0"/>
              <a:t> </a:t>
            </a:r>
          </a:p>
          <a:p>
            <a:pPr algn="ctr"/>
            <a:endParaRPr lang="es-EC" sz="1400" b="1" dirty="0" smtClean="0"/>
          </a:p>
          <a:p>
            <a:pPr algn="ctr"/>
            <a:r>
              <a:rPr lang="es-EC" sz="1400" b="1" dirty="0" smtClean="0"/>
              <a:t>Sangolquí, 9 de octubre del 2012</a:t>
            </a:r>
            <a:endParaRPr lang="en-US"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176617" y="0"/>
            <a:ext cx="2372765" cy="584775"/>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POLÍTICAS</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5" name="4 Diagrama"/>
          <p:cNvGraphicFramePr/>
          <p:nvPr/>
        </p:nvGraphicFramePr>
        <p:xfrm>
          <a:off x="827584" y="836712"/>
          <a:ext cx="770485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6290" name="AutoShape 34"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614363"/>
            <a:ext cx="1390650" cy="12573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6292" name="AutoShape 36"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614363"/>
            <a:ext cx="1390650" cy="12573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6294" name="AutoShape 38"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614363"/>
            <a:ext cx="1390650" cy="12573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6296" name="AutoShape 40"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989013"/>
            <a:ext cx="2247900" cy="20383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6298" name="AutoShape 42"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989013"/>
            <a:ext cx="2247900" cy="20383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 name="9 Imagen" descr="empleo3.jpg"/>
          <p:cNvPicPr>
            <a:picLocks noChangeAspect="1"/>
          </p:cNvPicPr>
          <p:nvPr/>
        </p:nvPicPr>
        <p:blipFill>
          <a:blip r:embed="rId7" cstate="print"/>
          <a:stretch>
            <a:fillRect/>
          </a:stretch>
        </p:blipFill>
        <p:spPr>
          <a:xfrm>
            <a:off x="3779912" y="2564904"/>
            <a:ext cx="1743968" cy="158047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26362" y="0"/>
            <a:ext cx="3073278" cy="584775"/>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ESTRATEGIAS</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7282" name="AutoShape 2"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989013"/>
            <a:ext cx="2247900" cy="20383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6" name="5 Diagrama"/>
          <p:cNvGraphicFramePr/>
          <p:nvPr/>
        </p:nvGraphicFramePr>
        <p:xfrm>
          <a:off x="1979712" y="820936"/>
          <a:ext cx="4824536" cy="246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7284" name="Picture 4" descr="http://www.webscom.com/uploads/agencias_de_publicidad_gallegas.jpg"/>
          <p:cNvPicPr>
            <a:picLocks noChangeAspect="1" noChangeArrowheads="1"/>
          </p:cNvPicPr>
          <p:nvPr/>
        </p:nvPicPr>
        <p:blipFill>
          <a:blip r:embed="rId7" cstate="print"/>
          <a:srcRect/>
          <a:stretch>
            <a:fillRect/>
          </a:stretch>
        </p:blipFill>
        <p:spPr bwMode="auto">
          <a:xfrm>
            <a:off x="179512" y="3861048"/>
            <a:ext cx="1656184" cy="2003194"/>
          </a:xfrm>
          <a:prstGeom prst="rect">
            <a:avLst/>
          </a:prstGeom>
          <a:noFill/>
        </p:spPr>
      </p:pic>
      <p:pic>
        <p:nvPicPr>
          <p:cNvPr id="97286" name="Picture 6" descr="http://t1.gstatic.com/images?q=tbn:ANd9GcROyFbeNNp-bEIMHS1M4pPPGziwjKlHCxrlHXc6aPd7TmfeYaQ88w"/>
          <p:cNvPicPr>
            <a:picLocks noChangeAspect="1" noChangeArrowheads="1"/>
          </p:cNvPicPr>
          <p:nvPr/>
        </p:nvPicPr>
        <p:blipFill>
          <a:blip r:embed="rId8" cstate="print"/>
          <a:srcRect/>
          <a:stretch>
            <a:fillRect/>
          </a:stretch>
        </p:blipFill>
        <p:spPr bwMode="auto">
          <a:xfrm>
            <a:off x="2843808" y="4221088"/>
            <a:ext cx="1800200" cy="1455162"/>
          </a:xfrm>
          <a:prstGeom prst="rect">
            <a:avLst/>
          </a:prstGeom>
          <a:noFill/>
        </p:spPr>
      </p:pic>
      <p:sp>
        <p:nvSpPr>
          <p:cNvPr id="97288" name="AutoShape 8"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63500" y="-866775"/>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7290" name="AutoShape 10"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63500" y="-866775"/>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97292" name="Picture 12" descr="http://t1.gstatic.com/images?q=tbn:ANd9GcQ2nvfJHdBtP0eiDn48P3dVriR2LgXJ8LCtDHbAcRHU9oxNxhl2"/>
          <p:cNvPicPr>
            <a:picLocks noChangeAspect="1" noChangeArrowheads="1"/>
          </p:cNvPicPr>
          <p:nvPr/>
        </p:nvPicPr>
        <p:blipFill>
          <a:blip r:embed="rId9" cstate="print"/>
          <a:srcRect/>
          <a:stretch>
            <a:fillRect/>
          </a:stretch>
        </p:blipFill>
        <p:spPr bwMode="auto">
          <a:xfrm>
            <a:off x="4932040" y="4077072"/>
            <a:ext cx="2247900" cy="1790700"/>
          </a:xfrm>
          <a:prstGeom prst="rect">
            <a:avLst/>
          </a:prstGeom>
          <a:noFill/>
        </p:spPr>
      </p:pic>
      <p:sp>
        <p:nvSpPr>
          <p:cNvPr id="97294" name="AutoShape 14"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BQYABAECBwMI/8QAOhAAAgEDAgQEAwYFAwUBAAAAAQIDAAQRBSEGEjFBEyJRYXGBoQcUMkKRsRUjUsHRcoLwJFOS4fGy/8QAGgEAAgMBAQAAAAAAAAAAAAAAAAQCAwUGAf/EACkRAAICAQQCAgEEAwEAAAAAAAECAAMRBBIhMUFRBRNxFCIy8BVhkcH/2gAMAwEAAhEDEQA/AO41KlSiElSpWrsEQsxwAMkntRCbVKWbnioFitlB4i9nc4z7gCsWvFDLIov4BHGTvKh2X4g9qS/yGn3bd0a/RX7d22M9YqKQQCDmoadis8rq4itYWmncJGoyWNApOK7YORHa3Dp/VhRn4ZNU/tBuGigsY8kI8xLehIG37mh0ZiW1Vz1I9axtdrba7NlfE1NJpK3r3vzmOmn38GoQeLbscA4ZWGCp9CKuUj8L3XLxAYIz5ZYWLD3UjH7mmfWdTXTLMzEc8jHljTOOZv8Am/yp3TakWUfY/GO4rqNMa7vrXnPUI1KRzqesynnF2yA9FSNMD9QTRHRdduHvI7K/Ks0mRHIFwc4zg9uxqqr5SmxwnIz7k7NBailsg49RnqVqM1tWjEpKlSpRCSsZrNaSOsaM7nCqCST2FeGE2JxQ7iAPJod+kO8ht35QOp2NLWo61d6jIUtpHgt84AU4Zh6k9R8Kpfd5U84dw39QYisi75WvJRVJHuadXx7jDM2D6lbRbqKRCSR09aIXMsLxlfLS5e250/M9scIv44+wHqKptqpYAZyTsB1JrGVNw4muygtkzqPCNy1xosQYkmFmiyTk4B2+mKNZoDwdbNZ6FCkzIZnJlkCsG5SxzjI64GBRxmCgkkAAZJrq6Mipd3eJzV+Da232YA430iXVdH/6Qc11bP4sS/14BBX5g7e+K5x/FStuqNzIV2IYYIPoQehpy1PiOe/cxWUpt7XOBIPxuPXPYfX3Fcz4ndl4k0wWsqxRyynxGPmaUqMnOeuem575rJ1Jq1FuE7Hn8TX0ot09WXHB8fmdE+zuwuJrubWJ0KQmPwrfm6vk5ZvhsuD33+drje45NV0+JiAixu+PUkgf2+tVfsz1Zpzq1pK2IrXwpedm2HPz5+A8n1rTju70/UUgm0+7El5bcwCrGxWRDjI5gMA7Aj9O+RawX9FtBxmUjd+uyRnHr8TMWoRhQCRWmkym+4otI4t1jYyOR2AB/uQKTF1CZnMSRymUDdcdP8Uf0hnsUkEc3NczKPFlTI5B/wBtT19ye+w7VmVqEYO/jmPuuVKp2eJ1CS7t4TyzTxIfRnAr2SRXUMhDA9wc1zuG0EvmAyT1Jr3t5brS5fEtpCFzvGT5W+I/vT6fL5b9ycTOb40AYVuY/wBSq2nXkd9ZxXMWyuOnoe4/WrNbSsGAYdGZjAqcGShvESSSaHfrCCXNu+AO+x2+fSiVat0O1eOu5Svueq21g3qctsr5QQQQQehFGDeI9vt1xQ3W9Fhs9akSzuB4DecxKN4ify56Y7j0HyraK1IXAG1cfan1OU9Tp1K3KHg3ULhSGDDI9KVuEfvMXE+qWd7JbyJbgFQqYJDnI+GBgY9T3605XmlxyL3U+o/xST/BNUsuNH1IKklncgxysrbp5RjI/wBSr0zTWkKMjoT2JVqN25GHQMehNBbzI2nXIguWPlCNgsf7/A0yHXv4hwzqnORHfQWkhYA4z5Thh7ftSXoNnbtxCkN4PEju4XhI/pOzAg9iCuxG+aKahaNDcS287cs/IRzgY8aM7cw+PQjsflTVIsoTeD+09/6lF313NsI5HRlOZGbSLkxnlcQkofQjpXOuMmkh1HQXYnyXTEn3zH/7rqMcEkls0QXZl5WINC9S0SzkuLaS5VZGhfxURsHDAYz8v3qnTFanyZbeTaColbR7SSM3R5mSGco0gHQhM8ufX8R2+FEbfVrGaNo7YMHUlW5kwQRsR7HNDb3XorSWFLEwv4UoMgMyq5b8uAeuDg9O1VLFGSzkmPmmIZun4mwT9TUDW2AX78SwWAkhYG4XW0k4m127hmndoZzHGJGyAGYlsf7kOPbFNFpK8kjlFZvOckD3pX4G0DUdKt7qfU4xH95ZAF5uZsjmJzjbfPrmug2cPMoCqAo6AUa91+3AOepDRAircwxLNneCGPzbGql7qAfPmxV57I46V5aVo1tf61HFdsyxhS/hAbSEEbH267d6UqU2OE9y5nrQGz1G3hKKSLQbfxRhpOaQD2ZiR9CKM4qKMKAOgrNddUgRAo8TmbHLuXPmSquo3cdjaS3EpwqD06nsKtUpcdztGbKP8jFmPxGAPoTUNTaaqmceJPT1fbaqHzF22uPEYySNzO55mJ7k9aM2xjZaTjP93mKZ8ucr7jsPj/ir1tqJX81cmVIOTOkdA44he/kCkhaB3F1PE6/dgHDNh42GQRg/WvW6vPEGQarWU3iXDLFDNczkYSKEZPxPt0pmio94zKrGCrtzCVtb+K8U0cRhmQ8wIbPIR6GvWW9e+mVuee5QHHiIp8235MKQB03PX60vajqd5PDNEYxEkeQ1uOrEHcMe/TFdXe98uISAnYgdRT2loa7cC2MeInqbRSQcZnPoHunedORJfDySrLyEj/UG2/8AE1PvVlaxsxaPmQhXZNlyfc7t069BVjiK1hhvEWO4KzyFpueR8YGTlSfQ52+B+FUryaO4hTTomERKjLMgGB2wR2PriqHqdGIMuSxWAI8z00rULPV45JLCRZTExSaFtnjYdQf871rqFwbZC0Wnc7D8zNzAfIb0ujQ4dH1Jb23Se2vCSGkik/lTg5JLKejd9tj6CmKzub2/DiOzNw0YHMYmCnfpsep27VJ6lY4TmeK7KMvxAlrqM19cc803iAfhA2VfYCmjT7pY03xS7fT280jLFA8d2jbhgAWIyCpPr/isQXuB1I9jtik7EOesRtSCuPEdhfoV3xVQ3bQ38NxbcviK23NuDsf/AHS8L8gZLbVZgkmCw3bo3gSMyRv2Zh1x9f0PpVaq4OR45nmysce+J03SNRTUrYSIORlPLIh/Kav0n8DSPJc3p/JyR5+OWpvrqNJa1tKu3c57VVCq5kHUzSxx7bGTSo7hesEwJ/0nyn6kH5Uz0H4reMaJdxSHzTxmOMerkbf5+VS1KhqWB9TzTki1SPcU7Gxjl4G1m45A0jFpFyM48NRjH6H9aXrXS5bkBreUopH5xzDPtTVpd/FZcPyaSzK16xk5osZwjscMfbB/UYrWKFLW2JC8oVdhWFqXXbWF9czYoJDOT5PEQLm8lttch0qVQeYsGkOQGwpPlPx2/wDtNXBl+lprfgOSv3qIqhA2LL5hn5BqT+M4WksDdRkiW3mEgYdQCcfuVPyq/wAPamtzJpt9sHEirIOwYnlb6MT8CKcrIUJYv4MosBYvW3fY/v5hzi61jt9dM0O/3qPxHTH4Xzgn54/XNM2gXP3vTo1YMJIVEcgbrkDY/PrQnXg8d3b3fLkRZR9ux/wd/ma9tHuEOrqttcLL4kZ8UIcgAbgn6j5mmcmrUYA4aLkC3T5J5WDry2juta1NLjmLK68m+xQqMfpuPlWfusOoQKblCZohyM2fMMbdfcYPzo3rGkmW5W5t5jDOV5SwAOR7g1422nfd7ZgrtIxOWdurGvaqHS5iTlTI2Xo1SqOGEVrzT7mbmWGSSeOHZebse+P2oloUpsNAluguZB4kh5u7DYD6AVI/Eht2g8CYXJyM8vkJPfPp3on/AA9INIEG2FQZPvtk1HT1t9jORiTvsH1qgOYk3EZU+IZAWbzM599yT+9L3CTJqXEN7qACvpstwV5XzzMcDf0x9a246vha6K9vCSDcHlyD0jBBP65A+Gau8MWn8N0W0icFXKeK4Ix5m3/bA+VKWj66mfy3EarP2WqvheY63mjW0YMlrbxg4/Dy/tRfUbNbbgDT+ZfPE8cvwZyc/wD7NY051urRDkZxWL2SSTTJNIbIWSVHic9EAPMwPttt8fak9Ncq7w3kGW3KzMuPBhngS28PSWuSDzXEjHf+lTyj9ifnTLQXhaeN9Jit0/FbDwn9Mgf43ozW/pQopXb1iY2pJNzE+5mgXFtjLfacDbgmSCTxOUdWGCCB775+VHa83O+/SrbKxYhU9GQrc1sGHYnNdJuFuGMrNHIF8qyoQRIOxr21nUljtXC46bUvaJIto+oWKxtGLW9mjAYY5gHI5vngn51jVpSRGOxbeuWvq2XMnqdFSRZWth9TBgE9oY7gcyyIVf3z1oTwjoksVxc2d7Kqx8waN9v5gxj5bAdaMCYCL3rTTPBn1GJZyBG7FWJblxscb9t8U5SxZCngyi5Qrh/UZT49qI45nMsHMFBc5YZ2G/cUe0uCCEc4jVWJO4FD7DTbNpFK3jXBj8yRvKG5ffA/vR+C1Ux9cb9q19KjomHOZk6lkZsqMSvdsHdQpzgVokZC47mrbQqJBnfG1asVViSfMOlMSgQfeIPEcqB+lAf5mpxs1zKBAhI8IbAEevqaZJAnnd3CxqOZmPQAdaXdQn0fElwkErHBJITlDHtncftSeswQF34jekyCWC5/8iJrumWt9q8LO5a3hc8seNpQCMZPpkdMb0UWMSKScH40KV2urhIoSMqjMWJ28qlj+vLge5FELeb+T71kahmbHoTXoVVz7MI6HevCphB2Q4GfSr+salHBaePPMYo1ZQzAEnBOMDG+TnAx3NAdPyJnY7Z2/wCfrWNSu5JtV0jTbdomlnvYQ6McnkLgHbuMcx/21TTT9t6rJ32Cuot5nXeHNNbTdPCScviyMXfl6A9h8hgUVxWEraunRAihV6E5t2LsWbsyV5SdNq9a0cZqcjOLce2jcPceQamrubHWhySA7rHMuBt8dj83PbbS+SSWNnUErCOeQj8o6Z+G9dH45XRItEM/EVst1bxSq0MBGWkmOyKoz1JON9vXal7SbOazlNwqJKWTleEt16Hrj/7WR8glYuRmOM/0TV0NrCplHjqJ5cugCHp3qWIQyqZZFUA5+Nbaxpl/plzdTR2zppzSkxZIzGrdFIHYE4HtimXS9I0e9t4bmCGFyUXn8u6vjcEHoc5qjTUl2IVhL77gqhislpcxTXVutmWaRJVYsBsozvv8Mj505JJIAD19Caq2Gm28calF7bEdqJJbEdCT8q1qKRSuAZlX3G1skTxaV29BWgjd2woJJq4bdM9Tn0O1e0ahAcDBNXyiC9Usy+m3Fsp88sTLkdsikO+mvYoTBPpzttguhDKfl1+ldNkRjkkUMvYV5hlBk5PTrS9+mS7BPcYp1D1cDqcngsXZ5mjtpo1SN3dnUhUUKSevwrMQaSeK3tl8SeZgscY/Mf8AnemnibVIotOubWwRZHlQxyS/lRTscep+g96T+F9T0221SWa6uLpL6LIiEMfMEUrvv0Dbkdtj71mWUoW2plsdzTS99u5wBnqHrnT5bC5t7YrzHwedpACAWLEED4BV/WvP7K9IOscWanxNcqTFbSNbWmdxzAYLD4Lj5u1FrHVLS7ieSOzlCknMtywLNjbqCaO/Z7qV1qDatayQD7lZXIjt7noZCVBZT6lScc3wzuCTdonDah/24wItrAwoXJzk/wDY5x9K3rVRitq1pmyVKlSiE5t9tmj3E+jWmvWId59GmE7xZ8rR5BY47EFQc+maS4eL9E1ez5HvHhlZThCGDqce3X5V3e5hjuYJIJ0WSKRSjowyGUjBB+VfP3H/ANj8+mu93wvI1za7sbKRsypv0Q/nG/ffb8xpa/SpeQW7EYo1L0ghejKzStq8HPDqN5GkTFVjLHD4OBlD1/t3II2M8N6vzTx2MyNZ6kCUSRDmOVgMlRncHAJwdveuZabxBf6XOIpZJkeGTIbA8SJhsdmBB9CCP2Farrky63aXUcsvhW0wZSPxMM+Yn3Iz+tF2mSxcDgjowq1L1n2D4n09oV+Liwid0w5zkL0yDg49tqMxy5wArUJ0iySCNYYgVjjACg9cUbiQKMAYq5AQoB7lTkFiR1PGRfEYFtsdq2SORAcAb+tWceu9TFTkJSleQbEAH4Uv8TTTNpk/hZB5RkJ15eYc2P8Abmmp0DAgjIoNfWwJYDpUHXcpX3JI21g3qcd4t4hhtrm20eznEIngErzJjufKgPbIByeu4xQKHUILbTJYQEt0gXCuBsuR09znf1+Owob9qWlX2ncXXUt5CscV0xktWjzyNGNhv/UMDI9T6EGvLhfhrWeMrhI43MVjb4R7iRTyRnHQD8z79PhkgVCilaUCiWXXNa+4y7Ya5xNxDewaNw+0jyN5QREobHdmIGEUZ6/WvpHhPQrfhzQbTSrYlhAvncnJdycsxPuSaFcCcM6bwzYG30y35SxHiTvvJMfVj/YbDNNq1Na0T+IxIPY7/wAjmZqVKlTkJKlSpRCYPSh+o2pmXIG4/aiNYxRCc14s+z/TeJULXcJiuwvKl1Fs6/Hsw9j8iKWOBvsqvNF4ie/1ZoLiK13s+TcOx6OwPTA7b7n237gUX+kVgKvoKIQfaxPHuB165q+g2rbA9K2G1EJripitqlEJ5TLldvWqkkJI2FEKxgelEIocRcJ2PENp911ODxYg4kXB5WUg9j1GRkH41e0/RorWGO2tYY4LeJeVI0XCqPQCmDFQAUQnlDCIlCDoOlewrNSiElSpUohP/9k="/>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97296" name="Picture 16" descr="http://t2.gstatic.com/images?q=tbn:ANd9GcTPZnsua2gApXGnQoYsntpF5hAODmFZv5H9nqW7IYacUDgF4rAw"/>
          <p:cNvPicPr>
            <a:picLocks noChangeAspect="1" noChangeArrowheads="1"/>
          </p:cNvPicPr>
          <p:nvPr/>
        </p:nvPicPr>
        <p:blipFill>
          <a:blip r:embed="rId10" cstate="print"/>
          <a:srcRect/>
          <a:stretch>
            <a:fillRect/>
          </a:stretch>
        </p:blipFill>
        <p:spPr bwMode="auto">
          <a:xfrm>
            <a:off x="7308304" y="4077072"/>
            <a:ext cx="1512168" cy="15121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27784" y="0"/>
            <a:ext cx="4998035" cy="584775"/>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PRINCIPIOS Y VALORES</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7282" name="AutoShape 2"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989013"/>
            <a:ext cx="2247900" cy="20383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7288" name="AutoShape 8"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63500" y="-866775"/>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7290" name="AutoShape 10"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539552" y="-895350"/>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7294" name="AutoShape 14"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BQYABAECBwMI/8QAOhAAAgEDAgQEAwYFAwUBAAAAAQIDAAQRBSEGEjFBEyJRYXGBoQcUMkKRsRUjUsHRcoLwJFOS4fGy/8QAGgEAAgMBAQAAAAAAAAAAAAAAAAQCAwUGAf/EACkRAAICAQQCAgEEAwEAAAAAAAECAAMRBBIhMUFRBRNxFCIy8BVhkcH/2gAMAwEAAhEDEQA/AO41KlSiElSpWrsEQsxwAMkntRCbVKWbnioFitlB4i9nc4z7gCsWvFDLIov4BHGTvKh2X4g9qS/yGn3bd0a/RX7d22M9YqKQQCDmoadis8rq4itYWmncJGoyWNApOK7YORHa3Dp/VhRn4ZNU/tBuGigsY8kI8xLehIG37mh0ZiW1Vz1I9axtdrba7NlfE1NJpK3r3vzmOmn38GoQeLbscA4ZWGCp9CKuUj8L3XLxAYIz5ZYWLD3UjH7mmfWdTXTLMzEc8jHljTOOZv8Am/yp3TakWUfY/GO4rqNMa7vrXnPUI1KRzqesynnF2yA9FSNMD9QTRHRdduHvI7K/Ks0mRHIFwc4zg9uxqqr5SmxwnIz7k7NBailsg49RnqVqM1tWjEpKlSpRCSsZrNaSOsaM7nCqCST2FeGE2JxQ7iAPJod+kO8ht35QOp2NLWo61d6jIUtpHgt84AU4Zh6k9R8Kpfd5U84dw39QYisi75WvJRVJHuadXx7jDM2D6lbRbqKRCSR09aIXMsLxlfLS5e250/M9scIv44+wHqKptqpYAZyTsB1JrGVNw4muygtkzqPCNy1xosQYkmFmiyTk4B2+mKNZoDwdbNZ6FCkzIZnJlkCsG5SxzjI64GBRxmCgkkAAZJrq6Mipd3eJzV+Da232YA430iXVdH/6Qc11bP4sS/14BBX5g7e+K5x/FStuqNzIV2IYYIPoQehpy1PiOe/cxWUpt7XOBIPxuPXPYfX3Fcz4ndl4k0wWsqxRyynxGPmaUqMnOeuem575rJ1Jq1FuE7Hn8TX0ot09WXHB8fmdE+zuwuJrubWJ0KQmPwrfm6vk5ZvhsuD33+drje45NV0+JiAixu+PUkgf2+tVfsz1Zpzq1pK2IrXwpedm2HPz5+A8n1rTju70/UUgm0+7El5bcwCrGxWRDjI5gMA7Aj9O+RawX9FtBxmUjd+uyRnHr8TMWoRhQCRWmkym+4otI4t1jYyOR2AB/uQKTF1CZnMSRymUDdcdP8Uf0hnsUkEc3NczKPFlTI5B/wBtT19ye+w7VmVqEYO/jmPuuVKp2eJ1CS7t4TyzTxIfRnAr2SRXUMhDA9wc1zuG0EvmAyT1Jr3t5brS5fEtpCFzvGT5W+I/vT6fL5b9ycTOb40AYVuY/wBSq2nXkd9ZxXMWyuOnoe4/WrNbSsGAYdGZjAqcGShvESSSaHfrCCXNu+AO+x2+fSiVat0O1eOu5Svueq21g3qctsr5QQQQQehFGDeI9vt1xQ3W9Fhs9akSzuB4DecxKN4ify56Y7j0HyraK1IXAG1cfan1OU9Tp1K3KHg3ULhSGDDI9KVuEfvMXE+qWd7JbyJbgFQqYJDnI+GBgY9T3605XmlxyL3U+o/xST/BNUsuNH1IKklncgxysrbp5RjI/wBSr0zTWkKMjoT2JVqN25GHQMehNBbzI2nXIguWPlCNgsf7/A0yHXv4hwzqnORHfQWkhYA4z5Thh7ftSXoNnbtxCkN4PEju4XhI/pOzAg9iCuxG+aKahaNDcS287cs/IRzgY8aM7cw+PQjsflTVIsoTeD+09/6lF313NsI5HRlOZGbSLkxnlcQkofQjpXOuMmkh1HQXYnyXTEn3zH/7rqMcEkls0QXZl5WINC9S0SzkuLaS5VZGhfxURsHDAYz8v3qnTFanyZbeTaColbR7SSM3R5mSGco0gHQhM8ufX8R2+FEbfVrGaNo7YMHUlW5kwQRsR7HNDb3XorSWFLEwv4UoMgMyq5b8uAeuDg9O1VLFGSzkmPmmIZun4mwT9TUDW2AX78SwWAkhYG4XW0k4m127hmndoZzHGJGyAGYlsf7kOPbFNFpK8kjlFZvOckD3pX4G0DUdKt7qfU4xH95ZAF5uZsjmJzjbfPrmug2cPMoCqAo6AUa91+3AOepDRAircwxLNneCGPzbGql7qAfPmxV57I46V5aVo1tf61HFdsyxhS/hAbSEEbH267d6UqU2OE9y5nrQGz1G3hKKSLQbfxRhpOaQD2ZiR9CKM4qKMKAOgrNddUgRAo8TmbHLuXPmSquo3cdjaS3EpwqD06nsKtUpcdztGbKP8jFmPxGAPoTUNTaaqmceJPT1fbaqHzF22uPEYySNzO55mJ7k9aM2xjZaTjP93mKZ8ucr7jsPj/ir1tqJX81cmVIOTOkdA44he/kCkhaB3F1PE6/dgHDNh42GQRg/WvW6vPEGQarWU3iXDLFDNczkYSKEZPxPt0pmio94zKrGCrtzCVtb+K8U0cRhmQ8wIbPIR6GvWW9e+mVuee5QHHiIp8235MKQB03PX60vajqd5PDNEYxEkeQ1uOrEHcMe/TFdXe98uISAnYgdRT2loa7cC2MeInqbRSQcZnPoHunedORJfDySrLyEj/UG2/8AE1PvVlaxsxaPmQhXZNlyfc7t069BVjiK1hhvEWO4KzyFpueR8YGTlSfQ52+B+FUryaO4hTTomERKjLMgGB2wR2PriqHqdGIMuSxWAI8z00rULPV45JLCRZTExSaFtnjYdQf871rqFwbZC0Wnc7D8zNzAfIb0ujQ4dH1Jb23Se2vCSGkik/lTg5JLKejd9tj6CmKzub2/DiOzNw0YHMYmCnfpsep27VJ6lY4TmeK7KMvxAlrqM19cc803iAfhA2VfYCmjT7pY03xS7fT280jLFA8d2jbhgAWIyCpPr/isQXuB1I9jtik7EOesRtSCuPEdhfoV3xVQ3bQ38NxbcviK23NuDsf/AHS8L8gZLbVZgkmCw3bo3gSMyRv2Zh1x9f0PpVaq4OR45nmysce+J03SNRTUrYSIORlPLIh/Kav0n8DSPJc3p/JyR5+OWpvrqNJa1tKu3c57VVCq5kHUzSxx7bGTSo7hesEwJ/0nyn6kH5Uz0H4reMaJdxSHzTxmOMerkbf5+VS1KhqWB9TzTki1SPcU7Gxjl4G1m45A0jFpFyM48NRjH6H9aXrXS5bkBreUopH5xzDPtTVpd/FZcPyaSzK16xk5osZwjscMfbB/UYrWKFLW2JC8oVdhWFqXXbWF9czYoJDOT5PEQLm8lttch0qVQeYsGkOQGwpPlPx2/wDtNXBl+lprfgOSv3qIqhA2LL5hn5BqT+M4WksDdRkiW3mEgYdQCcfuVPyq/wAPamtzJpt9sHEirIOwYnlb6MT8CKcrIUJYv4MosBYvW3fY/v5hzi61jt9dM0O/3qPxHTH4Xzgn54/XNM2gXP3vTo1YMJIVEcgbrkDY/PrQnXg8d3b3fLkRZR9ux/wd/ma9tHuEOrqttcLL4kZ8UIcgAbgn6j5mmcmrUYA4aLkC3T5J5WDry2juta1NLjmLK68m+xQqMfpuPlWfusOoQKblCZohyM2fMMbdfcYPzo3rGkmW5W5t5jDOV5SwAOR7g1422nfd7ZgrtIxOWdurGvaqHS5iTlTI2Xo1SqOGEVrzT7mbmWGSSeOHZebse+P2oloUpsNAluguZB4kh5u7DYD6AVI/Eht2g8CYXJyM8vkJPfPp3on/AA9INIEG2FQZPvtk1HT1t9jORiTvsH1qgOYk3EZU+IZAWbzM599yT+9L3CTJqXEN7qACvpstwV5XzzMcDf0x9a246vha6K9vCSDcHlyD0jBBP65A+Gau8MWn8N0W0icFXKeK4Ix5m3/bA+VKWj66mfy3EarP2WqvheY63mjW0YMlrbxg4/Dy/tRfUbNbbgDT+ZfPE8cvwZyc/wD7NY051urRDkZxWL2SSTTJNIbIWSVHic9EAPMwPttt8fak9Ncq7w3kGW3KzMuPBhngS28PSWuSDzXEjHf+lTyj9ifnTLQXhaeN9Jit0/FbDwn9Mgf43ozW/pQopXb1iY2pJNzE+5mgXFtjLfacDbgmSCTxOUdWGCCB775+VHa83O+/SrbKxYhU9GQrc1sGHYnNdJuFuGMrNHIF8qyoQRIOxr21nUljtXC46bUvaJIto+oWKxtGLW9mjAYY5gHI5vngn51jVpSRGOxbeuWvq2XMnqdFSRZWth9TBgE9oY7gcyyIVf3z1oTwjoksVxc2d7Kqx8waN9v5gxj5bAdaMCYCL3rTTPBn1GJZyBG7FWJblxscb9t8U5SxZCngyi5Qrh/UZT49qI45nMsHMFBc5YZ2G/cUe0uCCEc4jVWJO4FD7DTbNpFK3jXBj8yRvKG5ffA/vR+C1Ux9cb9q19KjomHOZk6lkZsqMSvdsHdQpzgVokZC47mrbQqJBnfG1asVViSfMOlMSgQfeIPEcqB+lAf5mpxs1zKBAhI8IbAEevqaZJAnnd3CxqOZmPQAdaXdQn0fElwkErHBJITlDHtncftSeswQF34jekyCWC5/8iJrumWt9q8LO5a3hc8seNpQCMZPpkdMb0UWMSKScH40KV2urhIoSMqjMWJ28qlj+vLge5FELeb+T71kahmbHoTXoVVz7MI6HevCphB2Q4GfSr+salHBaePPMYo1ZQzAEnBOMDG+TnAx3NAdPyJnY7Z2/wCfrWNSu5JtV0jTbdomlnvYQ6McnkLgHbuMcx/21TTT9t6rJ32Cuot5nXeHNNbTdPCScviyMXfl6A9h8hgUVxWEraunRAihV6E5t2LsWbsyV5SdNq9a0cZqcjOLce2jcPceQamrubHWhySA7rHMuBt8dj83PbbS+SSWNnUErCOeQj8o6Z+G9dH45XRItEM/EVst1bxSq0MBGWkmOyKoz1JON9vXal7SbOazlNwqJKWTleEt16Hrj/7WR8glYuRmOM/0TV0NrCplHjqJ5cugCHp3qWIQyqZZFUA5+Nbaxpl/plzdTR2zppzSkxZIzGrdFIHYE4HtimXS9I0e9t4bmCGFyUXn8u6vjcEHoc5qjTUl2IVhL77gqhislpcxTXVutmWaRJVYsBsozvv8Mj505JJIAD19Caq2Gm28calF7bEdqJJbEdCT8q1qKRSuAZlX3G1skTxaV29BWgjd2woJJq4bdM9Tn0O1e0ahAcDBNXyiC9Usy+m3Fsp88sTLkdsikO+mvYoTBPpzttguhDKfl1+ldNkRjkkUMvYV5hlBk5PTrS9+mS7BPcYp1D1cDqcngsXZ5mjtpo1SN3dnUhUUKSevwrMQaSeK3tl8SeZgscY/Mf8AnemnibVIotOubWwRZHlQxyS/lRTscep+g96T+F9T0221SWa6uLpL6LIiEMfMEUrvv0Dbkdtj71mWUoW2plsdzTS99u5wBnqHrnT5bC5t7YrzHwedpACAWLEED4BV/WvP7K9IOscWanxNcqTFbSNbWmdxzAYLD4Lj5u1FrHVLS7ieSOzlCknMtywLNjbqCaO/Z7qV1qDatayQD7lZXIjt7noZCVBZT6lScc3wzuCTdonDah/24wItrAwoXJzk/wDY5x9K3rVRitq1pmyVKlSiE5t9tmj3E+jWmvWId59GmE7xZ8rR5BY47EFQc+maS4eL9E1ez5HvHhlZThCGDqce3X5V3e5hjuYJIJ0WSKRSjowyGUjBB+VfP3H/ANj8+mu93wvI1za7sbKRsypv0Q/nG/ffb8xpa/SpeQW7EYo1L0ghejKzStq8HPDqN5GkTFVjLHD4OBlD1/t3II2M8N6vzTx2MyNZ6kCUSRDmOVgMlRncHAJwdveuZabxBf6XOIpZJkeGTIbA8SJhsdmBB9CCP2Farrky63aXUcsvhW0wZSPxMM+Yn3Iz+tF2mSxcDgjowq1L1n2D4n09oV+Liwid0w5zkL0yDg49tqMxy5wArUJ0iySCNYYgVjjACg9cUbiQKMAYq5AQoB7lTkFiR1PGRfEYFtsdq2SORAcAb+tWceu9TFTkJSleQbEAH4Uv8TTTNpk/hZB5RkJ15eYc2P8Abmmp0DAgjIoNfWwJYDpUHXcpX3JI21g3qcd4t4hhtrm20eznEIngErzJjufKgPbIByeu4xQKHUILbTJYQEt0gXCuBsuR09znf1+Owob9qWlX2ncXXUt5CscV0xktWjzyNGNhv/UMDI9T6EGvLhfhrWeMrhI43MVjb4R7iRTyRnHQD8z79PhkgVCilaUCiWXXNa+4y7Ya5xNxDewaNw+0jyN5QREobHdmIGEUZ6/WvpHhPQrfhzQbTSrYlhAvncnJdycsxPuSaFcCcM6bwzYG30y35SxHiTvvJMfVj/YbDNNq1Na0T+IxIPY7/wAjmZqVKlTkJKlSpRCYPSh+o2pmXIG4/aiNYxRCc14s+z/TeJULXcJiuwvKl1Fs6/Hsw9j8iKWOBvsqvNF4ie/1ZoLiK13s+TcOx6OwPTA7b7n237gUX+kVgKvoKIQfaxPHuB165q+g2rbA9K2G1EJripitqlEJ5TLldvWqkkJI2FEKxgelEIocRcJ2PENp911ODxYg4kXB5WUg9j1GRkH41e0/RorWGO2tYY4LeJeVI0XCqPQCmDFQAUQnlDCIlCDoOlewrNSiElSpUohP/9k="/>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98306" name="Picture 2" descr="http://t1.gstatic.com/images?q=tbn:ANd9GcQu1ZO-AnA37Mi_7zPuwhLuK4utxT_U8SaDWcCnd0c1_925EoJLRQ"/>
          <p:cNvPicPr>
            <a:picLocks noChangeAspect="1" noChangeArrowheads="1"/>
          </p:cNvPicPr>
          <p:nvPr/>
        </p:nvPicPr>
        <p:blipFill>
          <a:blip r:embed="rId2" cstate="print"/>
          <a:srcRect/>
          <a:stretch>
            <a:fillRect/>
          </a:stretch>
        </p:blipFill>
        <p:spPr bwMode="auto">
          <a:xfrm>
            <a:off x="179512" y="0"/>
            <a:ext cx="1691680" cy="1654419"/>
          </a:xfrm>
          <a:prstGeom prst="rect">
            <a:avLst/>
          </a:prstGeom>
          <a:noFill/>
        </p:spPr>
      </p:pic>
      <p:graphicFrame>
        <p:nvGraphicFramePr>
          <p:cNvPr id="13" name="12 Diagrama"/>
          <p:cNvGraphicFramePr/>
          <p:nvPr/>
        </p:nvGraphicFramePr>
        <p:xfrm>
          <a:off x="1524000" y="1340768"/>
          <a:ext cx="7080448"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8308" name="AutoShape 4" descr="data:image/jpeg;base64,/9j/4AAQSkZJRgABAQAAAQABAAD/2wCEAAkGBhQSEBUUEhQVFRQWFxUXFBUXFBcXGBcWFRoXGBYXFxgYGyYgFx4jHBgUHy8gJCcpLCwsFh4xNTEqNSYrLCkBCQoKDgwOGg8PGiwkHyQuLCwqLCosLCwsLCwsLCwpKi8sKiwsLCwsLy8sLCwqKSwsLC8tNSwsKS0sLCwsLCwsKf/AABEIAMIBAwMBIgACEQEDEQH/xAAcAAABBAMBAAAAAAAAAAAAAAAAAwQFBgECBwj/xABBEAACAQIDBQYDBgUEAQMFAAABAgADEQQhMQUGEkFREyJhcYGRBzKhFEJSgrHwI2JyksEzQ9HhslODohUWNGNz/8QAGgEBAAIDAQAAAAAAAAAAAAAAAAECAwQFBv/EADARAAICAQIEAwcEAwEAAAAAAAABAgMRBCESMUFREzJxBWGBkaGx8CJCwdFDkuEz/9oADAMBAAIRAxEAPwDbFb34i4ZOAUzbMoSqnmGNri5/XKNzvjWWqSzakEU/uFf5SP1zv1kZWxnYFiSLC4bow0t43mMDsOo6jjYIDmAVLFb6GwIsbWuAZcEr/wDdmIYllfPK6KgtbmQCCT7/AE02wu92JPEysrgXPCyAHh6jhsTbp+sjNu7ErYLgLDjSoRwVV4gvXO4ujC3ynXlNsHR7YcTZEHUZFvPx8dTfO8AmsHvnW4i1RFZMuILYFRzYc7ed/MRLCb1VkrlqjcdJmNhe1hfIAEd02I1tfrHGD3co1FI7RqVT7pdgabX1v3QV9/8AiQ2P2fUR+wxNNkYfKb8s7MjjJ0z00z5GAST73VjWLp8gbh7IhRdet9QcvqJrjN9K5aw4afUcPeBHJg9/8RPC0qagAorLzB19GGYP7tG+IpBKlwbqe6rc7AGytbQgX87QCVw++NVC3bcD90soUW5HhIPNSdTnbP11wm99dlzRDYZtwtz8L2y8dfoYyrilCEPmmtjyPJl6G9tNdI2p43hswIHTP6eN9PWASGzN+KiPas3Gl8zwi48rRSpvrW7VnSxpgnhpkD5eRPO/O4Jt0jHDbBole+rHncMQVzuLfd8LEZ2hWoGkQvzUmsA9u7fOysL3R+h9ic4A9w+/VZqgYcJQj5LZaahtTnneK0d866OO2VShJGS2B8iL5jL39Y4w2ziEuqpYWup4bm/PhOoufrI7b2yHCFkpk08maxDCmRzNjcC/M8mteAL43e6qaxek38JbWpsAOIAd6+ud785M7L30pVSFf+Ex0ubqT04sresrGB3deogLt2d+QHEbe4AvNt4NlphsJTRbVHqOzPV4eEjgGSZk8OTDIHOxMAndrb6GjiGpimCqEBiSQTkCeHlz56yzI9wCNCAR5HMTnu7OIwrUycXw8dMjhLFrshFwvCPnsQcrHIjlLrsjbVPEqzUuKymxuts9coA/hCEAIQhACEIQAhCEALwvCEALwhCAEIQgBeZmIQCo72bnYfGUftWHK0KwYdrRJ/hM1xfh/wDTLZZjLPMDWNaVTnJ7A0cNWU0jUq0GfIElHQnoe6pH7zieK2bUwNUBlRujFA6OOeTDLxGo+sgCeyd5gafA9q+HNwVuGtyIUm41HynLLlrGeK2OlJg+H72HY8tabW+Vwc18NR4yRo7CwuIJOFVMLXOb0QAtKqRzS3yn9+Mj2wlVHNMqyvoynLI+N7eN9IAK0d4yniK9FURDUCX0KsQvLu34sjpYeEx/9Dr00u1N2X8YAP8A4XjenXIIKkgjMEHMeRgDfZuDtY1lub5pcr/2P8RRt06VQMtKsyMTdBVIzvnbtVtY30uttBLBtHFJXw61jYV1PBUtlxjk3np9fCVmjtym1d6IPeQLxHlc6r5gcN/MQCFbZdQVxQrhlZT3gwschfitobi9j45S04CitO3ZqFtzAF/fWO0xquFSuvGq/IwyqU7/AIG6fynKIVMN2bWDh0bNHGV+oZfusOkAkMNtEo3Fwob5MOEKGHMELYG/iD6zO0tiUmK1MOeEVAf4THIsNUUnnoeE68jykeGjNtolqjUxmqWueXGdV8wLX8xAHGHq5sOasVYEEEMLEg35i4jujiSrAjUfpzB6gjIjxkdXq1GIYNfhHeBzJXQG+uWUSxFTjUrmAcmscyOYvyvpln5QBxQxqVLmmQVuchy8JXt69q0y1Oi5JXjDVeGxIA+6OXEQTl4jrEN5sAEArIxUkimwXIXAJBJB/CLW/llq3fw6/YaSVwjAjiIZQR3yWFwdTYjPWAGBo7PxdU1UCPUIF0YkW4QBfszkcgORGUsiIFAAAAGgAsB5AaTnuyNjW2s1qZp06d6ii9wVI4UINzcMTfI9Ryl/DwBWYvNOKZvJBteZmt4XgG0Ji8LwDMJiEAzCEIAQhCAEIQgBCEIBF7Y3S7nbYNu2onPhGbL5fi8tR0Mb7T3k7TZbBgGrUs04jmeAjU6i6ErfrInZG3quGfipNa/zKc1bzH+dZYsTg8LtVTwnsMUQ3EhPdqGx1/FnY3FmyzBEgFSwWNFReJb/APBEctVJNySSdScz7mI19j1MK3ZVU4SNPwsOqnQj9m01DwCU2Vtmph3DU2t1X7rDoR/nWTu8WBp1qC4ygOG/+qg63sTYcwcj1veU/ii7bZK0Xoa9oGsvmLH9PpAIXaW8hplxTzC90Z5NWbRfHhHebpa0a7Iw4RCdWPzNzYt3ix8zNqdRSoV1Vqf4WUZA81IzXrkRM4GlxVRbIDOw5KNB+gkAsmGyUA9Iq2F7YGnxFS1wrAkENbI3Ht6xANE8JtBXLhTnTco3gwAOXv7gyQNqFesvcdiWBsSQARbXMCP1wrIingKoflPCQp62OhMQ3lwjV6y1KbCzoO0F7cLjunLncWPvHODulM0yxKtwlhyJXQ25HxgGNm45TwuM0NwfFblTbwNjb0iGMwbMCqOF7w7+Zuqm+Q8bW8iY5xOIoBUp06Ypug7wQWQpopIvk2R01AvNaTKykBwj8uJTw28xex8xbxkAUdKPZsK6cSGxOZuGHykDQ5nQjO9ovSwTnUW5f9CRWO2fVAXtBdBpUFirX6undJ9pYdl7Upmn3zwsoAN/veI66SQRW7VVmqVS3znhsOiLeyj8xJPi0siqZBUHUYwNSBKs2Yta/F82XnnLWKMkDVUm4WOexmexgDYLM8MUxVVKS8VRlRRzY2H1/SQb784MG3a38Qpt9ZjlZGPmZnr09tu8It+iJjhhwxLZ216Ff/SqKx/Do39pzMfdjLRkpLKZjnXOt8M00+z2G1oWjnsZjspYoN7Qi/ZzHZQBKEV7OY7OAJwm/ZzHBANYTbhhAObYeorU7lgHBsVtrfQr4db9PGbJUtmMiMwRqDM7W2UcPiGUjLVDyIPTyzEbh5ALKd4GxFI063fYC6tzYDr/ADAc+YBBkK5sc/2IhSrlWDDUEEeYj/fHB3wfbURky5W5BzwsPysSIA2NYAX18syfKMNq7BrpUStVt/ES9JUbi4F6FgLFrEHLLvamZwuG7KmiD7qhfUaxc1ep06nQf4kAb08CTrl9ZZNhYTCGm6vxUqoUlape6kj7rLaw9P8AEhkmz4dWtxZgG9r5EjS/XygC2LxfZ02f8IuB1PIepsPWRm7+Eajcuc2zb+om5J9SfeS9GlSZ17cOaYYMVUi5I+W99QDnbLQZyaXdmjX/APxsQvEf9updW+uvoTAIg4oDxmaWNs1yqkdDf9QQR6RHbGwKlKpwVUPGM7H5SDzBGsTpYSob2AFuRP7v6SQOjs3D1DdXqUXJ++TVT0cAOvqG84vjNlGjQ7Z3QoCRdWDAgC9wRz/lNjGfCRrb0ld3m20SDQRjwXU1ADkWX5R6X9/KY5z4VkzU1O2fCjB30qq16N6Y8Dmf6uXpYx1s7eXiPfz65AEeVrAiVOAM57lPPEnv+dD0VddMY+HKCcfTf/bmdxwO2KC00amgIYXYpa6nQg3zOYOROlpN4PFJU+Q3OpGhHpOH7B3oqYaoGU56G4urDmHXn56zru6W82GxJ7qrSrkZpybxpnRh4a+es26tQpfpns/o/Q5mq9nOtOyl8UPqvVfytvQnexkft7atPCYd61TRdFGrMflUeJ+gBPKTvZTlHxrxp7TD0PuhWqkdWY8A9grf3GZrJcMcmhRX4liiyj7e3hq4uqalVv6UF+FB0Uf51MjIQnOe56NJJYQth8W1MgoSCMxY/u07B8P97ftiGnUP8ZBe/wCNdL+YuL9bg9ZxmWH4f4w09pYYj71QUz4ipdD+stW+GWUY9RFW1OMum69z/wC9TunYTHYSQ7GHYzpnmiO7CY7CSHYzBoQCP7Ga9jJHsZg0YBHdjNTRkiaM1NGAR/Ywj/sJiAcbx+1qlduOoQTawsLADXIesbh43DTYGVA4DS27m11rJUwtT7wL079bWdfUWPoZzbZdcviKz37ndUD+m9j+v90sGCxjUnV0NmU3B/eskDrE4NkqNSIJZTYi1zbkfabsBwKrcACksLKGe56kZe5iGK2hUqktUcsTrf8A4ETTPIe0Am9jYnChwMRSdlORftCCvjwqBf3j3bm71OlWtSqcdMi4GRI8C3McwfGQJwFQGzKVPRgVOeYyOcWw2EKauzMxzdiAOgAH3VGmsYBmphSDkCR1jahiVcXUhh4H92jnbS1KNM9pdQRbUHXu8r+MrWxMJ/E4uSg2IPM5D6XkAvGzd4qiWWoe1pfepv3hbnwk5qfIzTH4WwWohJpP3kvyvmAfTnIWuCy8K/M5CL5ubfQEn0k/i+17K1SrwUkXNSBwhUHQdAIBW94Nq9kpI+Y5IPHmfIf8SjluZ1jnaePNaoW5aKOg/ecaTRsnxM7+lo8KG/N8zemhYgKCSSAANSTkB7yS27u3Xwbha6cPF8jg8SP/AEsMj5ay0fD3dckDFONTw0QfHJqn+B6npOvrsFHw3YV0WohHeVhca3FuluRGnKZI0Zjnqa9mt4bMJZR5li+GxjIcjzv69QeRl539+FjYNWxGHbjw4zdWI46YJtqfnW5Avr4HWc+vNecMbSOjRfn9dbOsbnfFa1qeLJZdBV1df/6AfOP5hn5xH404MOMLi6RD02VqXGpuNS6Zjr/E/tnLlaxylq3M2yGf7FiSThcUQji/+nVb/TrJ+Fg3CDyPPSWjKWOBvKMd1VfF40FiS5pcn6Lo/oVaEsG9m42IwDntFLUr9yso7jDlxfgbwPpeV6Uaa2ZeMlJZizMt/wAKdkGvtOkfu0eKs35RZP8A5MvsZW9k7HrYqoKdCm1RzyUaeLHRR4m09A/D/cldnYcgkNWqWNVxploi/wAoz8ySZlqg28mrq7lCDj1ZZeyh2UVhN7JwhHspjsovCMgb9lMGlHMxaMgamjNTRjzhmOGTkDPspmO+zmIyDle6O2MKrilWwtEByFFXh4jc5Dj7QtkeoIt0kd8UdlYfDfxMMQvFdWpjRW5MvQa3HhICtiOEE6nkL8+XlNdk7KXGVgMbi1pLe5urEH+VT8q/1MeekgC2wdndnhVUoT2lnY2vrmtteVoo+zmvlp46jzl/xe6zgBqZWpTOjIRa378YzNBQ4FVTw3s2VjbrmJIKRisM6C5At1Bv9NY3p12BBBIIIIIyII0I6GWv4g4KnRNJaYtxgsRcnJcgc+tz7SnO9lJ6CQC40dq/bXV6rhTlTFxmxUAm3LUm140rDMjlmOuUd7F2SEooGUG6hmv+I5n9fpHjbHTkOE/y6e2kkFR3pqOUp8RvyJvf5RZb9DYmN9jUrJfmxv6DIf5ltxOxlIswBHhce4vIltluCQlNuEaWF8vSQDXAEmutlLcCs2XJj3VP1Y+kZb+bWqBEokcIe7MdCwU2Atyzz9BLLuzstl43bVyMjlwqoyv46n1jzfbcT7VQpvSdeIXNNjkGDAEqbcsrg8iPGUsTcWkZ9PKMbE5cji8lt2NhHF1wmYpr3qrAXsvQW5scvc8pKYT4a416gVkWmt83Z1KgdQFJLeX6TpuxN1aOFpimguDm7H5mcfePTLIAZCa9dTbyzpanVRUcQeWx/QwwCKoUKvCOFRoFtYAeFtPKWbZlfjpgnUZN5jL65H1kThsAT8q5eVh7yVpqtCk7OQAAXc8gFGZ9AJts4xzT45bxWWlg0PzWq1f6QSKanzPE35ROPyS3j222LxVXEN/uMSo/CgyRfRQo95GzQnLieT0VFfh1qITKnPp49PGYhKGc9ObnbbGMwNGqbFmXhqDXvr3XB8yL+RE2q7lYFm4mwmHJ69in+BOc/A7b1nq4Vjkw7Wn/AFLZag9RwH8pnYZu1vjjlnA1EHTa4rl09BDB4GnSXgpIlNRoqKFHsBF4TF5kNUzCM8ZtihSNqtanTJ0D1FU+xMc0qysAykMDoQbg+RGsjKzgs4ySy1sbwhCSVCEIQAhCEAIQhAPMaVAdLGKq0hFNtJdN3N2xXwvaMzBizBNCLLYZjnnxc5IGuy9tVsOb0Kr0+oB7p81OR9RLdgviQHHBjcOlVeboArefCcifIiVnE7r10+VeMfy6/wBuvteRtiDY3B6EQDolbdzB7RIOExTLUVbClVu1lHIBjxAZ6gkSl7T2HUoYlcPWHCSy3IzBTXiU8wQD7ERrhcS1N1dCVdSCpGoI0lpO1Dj8SKzKGFJGXUDvPY2F+mfvAJvZytVJAF/G1gBzJ5CS9PGU6bXWmzD8fELjqVU/83lEr/EoYdWo0Srg3BLAkKfBltx/pEsB8QXuDUVHQ6lO6w8s7HyM156quDw/tsdOj2VqL4ccMemVn5f2XzaVqrXHyjTK3mf30iGHoWFuY1jnZlelUCVONezYcXETa46W1vfK0VxlZGrcVO/CQAbggX0uL+k2U88jmtNPDGb0iDdbd7Ig6HwPS83wdJhlwkAE8NzpfUe/hHj0bj9IpRzAkkGiUzzPoBl7nP8ASLin9LH2zjjZvZuSpuHHLl5r15Tevh+Fra9JAHz44CmHALXAsBa/10nPPi9vcEwQw6cS1K5s4IsRSXNvA8RsuXLilzo0rZXyuSByF7X+ufrPP+/e3/teOqVFN6ans6X9CXAb8x4m/NMNz4Ym5o6uOzPREBCYhNI7pvTpljZQSc8gLnIEn2AJ9JrOpfBPdcVHq4uot1UGjTB0LMP4p9FIX87Sh71bDODxlagdEY8B6027yH+0j1Bl3FqKZgjcpWOHY13a2ycLiqVdf9twxHVdHX1UsJ6I2hvtg6Cg1MRTzAYKDxOQRcHgW5z8p5jBihrnll5ZSIzlDkTbp67sObe3bqdn2x8bKa3GHok/zVTwj0RbsfUiUbbPxSxle47VkX8NP+GPcd4+plNhKycpeZ/wZq4VVf8AnBer3f12+SHTbScm98zrz9yczOifBreSp9rOHJujozW5BkseIDlcXB65dJzIC5sNToOfoJ1v4N7mVqdZsXXRqa8BSkrAhm4yCz8JzAsLC+t5NVa4k0imr1MnTKM5ZT6P6YOuwhCdA8yEIQgBCEIAQhCAeTwJ17Y2FSlhaCqytemCbMD39XHmCTOW7JwnaV0SxIJBa3JAbsT0Fuc6/svB08iFKL1tcnylgb4d04wHYLe4BP78pzzb2K7TE1GBuOIqD1C90H6X9Z0Lb706VN2BJXhJAIN+IDIX85y2AZd7KT0Ek8dQahskFbg1eHjP8tQk/VQo9TIlqJdkpjV2VR6mdNxuyUq0GosO4V4RbUW+UjxFgfSVaymi9clGSbOIRXD1+E+HOKbU2a+HrNSqDvKdeRHJh4EZxrOfKOdmeirscWpxZ0Dcfbwpv2LnuOe4ejnl5N+tus6HToMdFt4nL6azhGCr/d9p2ncneH7Vhzxn+LSAFTxH3X8b6Hx85k0tnC/Dl8DF7V06sitXWufmXZ9/z3dywIMs9ec3pUSLnkT9ecZttEC+RB5Ei4PnY5SewjpVojg9uYbxm8efImtSIdXXI3AuOR5Hy5HwMc1cIrksR3vxDI+4i3BHVAKFuxAF+ZsPrAKR8Q9tvg8C3DUu9a9Kncd8cQPGwI6Lf1InCbS6/FfeQYrHlaZBpUB2akaMxzqMORzst/5JTJo2y4pHd0lfh1782axXC4VqjrTQcTuyqo6sxsB7kTQzo/wV3a7XEtinHcoCyX51XGv5VJP5xKRjxPBmtsVcHI69u1sNcHhaVBMxTUAn8THN29WJPrOb/HPd0kUsYg+X+FWI5Akmmx8Lllv/ADLOtxPEYdXUo6hlYEMrAEEHUEHUTdlHKwcKq1wnxnkm8Vw2Geo3DTRnY6Kilm9lznoUfCXZvHx/Z/y9pU4P7eL6aSzbP2XSoLw0aSU16IiqPoM5rql9Toy9oR/ajgex/hHj69i1NaC9arWPoi3b3tL1sf4GYdLHE1alY/hX+EnkbXY/3CdLtMzKqoo056y2XXHoRWyN18LhR/AoU6Z/EFHEfNzdj6mSsITLjBqtt7sIQhBAQhCAEIQgBCEIB54w+xlQm18+d/1kng9oV6FuFzw9D3lPodPS0nTsxOn1M3TZVMi2fv8A9S2ARG3t5mqYY02QAsy95TdSFNyLHMHISqgyx7xbECgGnxG2ZFsvQytkyASm6mEapjVKqW7JSxFtCe6L+/0nQKLvxlWS1tTf9Osru4uBqUVepxlWq2uFFiFF7Ak+ctdNTzJJ5kkk+5koFV3+3Y+0Ue1pj+LTBIA++mrL4kaj1HOcnBno3C4bjcD19s5yb4l7qjDYjtqQIo1TcixslQ3JXpZs2HqOk17ofuR0dHd/jfwKaDJ/d7bjUKq1U5ZOt/mU6qfPUeIHSV6K0K3CfDnNKcW91zR29PbGLcJ+WWzPQuCXtqK1aRUq4ut76eOXW4t1BmvZFDcqyH8aE2+k5zuTv4MGj06wZ6RHFTC2ur8xmQAra+BHiYw3k+JmIxN1Q9lTP3UJuR/M+reWQ8Jtx1MXFPr2OTb7LnC1xbxHo+69Pxe86RtP4gYbCIQ9QVqg0Snb/wCbaL9T4TmO9HxExGMNiQlPlTTIW8Tq3rl4SrM5Os1mGU5T5/I26qq6fIt+75/Dovv7whCEqZMhLFu1vdiMHlQrFFJuabAFGPMkHLkMxYyuwlWn0eDJCST/AFRTXZna9jfGUZDF0Sv/AOyl3l8yhNx6Ey+bI3jw+KF6FZKnUA2YeanvD1E8t067LobfvpHdDaViDmrDRkNiP34S0brY89/uY7NDpLvK3B/Nf2eq7wnCdg/FLF0bA1FxCfhq/P6P83vedE3d+KGGxLLTcNQqtkA9irE8lcc/MC82IamEnjk/ec6/2VqKVxpcUe8dy5QhCbBywhCEAIQhACEIQAhCEAIQhAOYsCMjqMjMBjyj/bT02qk0mDA/Na9g3PPQ31y8Y0WnLAUWiSCbaa9LHn9RMrhRzA9pP7t0ldXVhyt+U6+3+YxrYUoxU6g2/wCDAGmEw4VgNASBc6Z9ZacPu+B87E+AylfanlLLs7aANHiY5rkep6e+UMDyhhVT5QB+vvIXb+wkr0qlGqL06gI8QdQR0KmxHlNG25XDE8ClOQF7gef/AFHdDb9KoOFroejdfPT3tIJTxujzZt3YtTCYh6FX5kOR5MpzVx4Ef5HKMLTuvxM3N+14ftKQvXoglLf7lPVk8T95fG4+9OFTSnDhZ26LfEjnr1MkzEItg8HUquEpIzudFVSzH0H6yhnb6sSjjA7PqV3FOijVHOiopY+eWg8TlOkbq/BOpUs+Nfs1/wDSpkFz4M+ar6XPiJ1jYu79DCJwYektNedhmx6sxzY+JMyxqb5mnbrIx2jv9jlu6/wRZrPjn4Br2NMgt5PU0Hkt/OXLaXwm2fVQKKPZECwekxVvzXuH82BMuMJnVcUsHPlqLJPOTh23vgjiaVzhnWuv4TanU+p4W9x5SgbQ2ZVoPwV6b0m/C6lSfK+vmJ6wjfHbOp1kKVaaVEOquoYexlJUp8jPXrZLzLJ5OhO6be+CmFq3bDs2HboO/T/tY3Ho3pOTb2bpVdn1hSrNTYsvEpRibre1yCAVzv7GYJQceZ0KtRCzZcyEjiljCMjmPqPIxvNqdMsQqi7MQFHVjkB6m0xOKlzNuFsq3mLwemNxNoPX2dh6lQ3dqYuevCSvEfMAH1k/I/YGzRh8LRoj/bpoh81ABPqbmSE6MdkjzNjTm2u4QhCSUCEIQAhCEAIQhACEIQDndPDxZaMMDjFVrVVLL4GxH/Mt+BakyE0eHTkMweV75+8sBjsyvSoWR2AqEC4z7t9AToOWsV25hL2ceTf4P78JG4vAg3uAGHPx8Zts/biimadW5sLLbvEjp6cjAEQszRPCbcjr/ibLpeYqLJA+o4NmBI5RKtggcnXPxFj7yU2Y9qVzl1Jy/fKOExFN8gyt4AgyuQVyngmRgaTEZjunT/gyvb3/AAcTEua2GdaNVs6iEE02Y/MwtmhJvfIg9BOiLg1BuB9covKySlzLwslB5izjmx/gQ/HfFV14B92iCWbw4nA4fYzpexd1qGETgw9NaY+8QLs3izHNvWTEJEYqPItZdOzzM1RLCbQhLGIIQhACEIQDBM8z7+be+17QrVQboG7On/RT7oI8zxN+adz+I23vsmzqzg2dh2VP+uplf0HE35Z5sE17pdDpaGHOfwMy7fCLYH2jaKuwumHHanLLj0pj3u35JSJ3/wCD+7/2fZ4qMLPiD2p68GlMe3e/OZjrjmRs6qzgrfv2L1CEJuHECEIQAhCEAIQhACEIQAhCEApDUAdRE6WFdGDI3CevP/uPTTtMgS4EnoFzeozOfE5e0Wp0gNABMgTUkMCM/wBIAhU2moNrE+ItFMNtAOwUK1yfAxrT2ae0XK4vpqD4XyIlrp7MCjuhR5C36SARmKxdJzwn5V0Bva/U21iDYFDnTYBhpZv2RM4vY7qxsLgkkWIjU4Nhqp9jALRs6sWpgtrzPXxmHxmeQjPC0eBAvv584rwxgG5xTfsTH2hus1tMgfvKAbjFt4e02GNPQREiFowByMb4fWbDGL4xpwwKxgDp8YOWf0mn2/w+sbWmlRwoJOgBJ8hmYwDk3xs3i7XEUsMvy0l43F/9ypoD5JY/+4ZzWPNs7TOJxFWs2tR2fyBPdHoth6RlNCTy8nfqhwQUSU3a2McXi6NAf7jgMeiDNz/aG+k9SUaQVQqiyqAAByAFgPacY+C2x7NVxZGn8Kn5mzVD/wCA9TOtjGN4e02Ko4WTm6yzinw9h/CNBiT4RajVvM2DSFYQhIAQhCAEIQgBCEIAQhCAVgROEJcGwjYfN6mEIBKbJ/1R5GT0ISrBgiaqgGghCQDa0x2Y6D2hCAY7MdB7Q7MdB7QhJAdmOg9odmOg9oQgCVRB0EQMISUDUxDEDut5H9DCEA8uTMITnHozvPw1UDZmHsNQ5Pmaj3MuSKLDKEJvw8qOBb55erN7RbD84QlmYxaEISoCEIQAhCEAIQhACEIQD//Z"/>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8310" name="AutoShape 6" descr="data:image/jpeg;base64,/9j/4AAQSkZJRgABAQAAAQABAAD/2wCEAAkGBhQSEBUUEhQVFRQWFxUXFBUXFBcXGBcWFRoXGBYXFxgYGyYgFx4jHBgUHy8gJCcpLCwsFh4xNTEqNSYrLCkBCQoKDgwOGg8PGiwkHyQuLCwqLCosLCwsLCwsLCwpKi8sKiwsLCwsLy8sLCwqKSwsLC8tNSwsKS0sLCwsLCwsKf/AABEIAMIBAwMBIgACEQEDEQH/xAAcAAABBAMBAAAAAAAAAAAAAAAAAwQFBgECBwj/xABBEAACAQIDBQYDBgUEAQMFAAABAgADEQQhMQUGEkFREyJhcYGRBzKhFEJSgrHwI2JyksEzQ9HhslODohUWNGNz/8QAGgEBAAIDAQAAAAAAAAAAAAAAAAECAwQFBv/EADARAAICAQIEAwcEAwEAAAAAAAABAgMRBCESMUFREzJxBWGBkaGx8CJCwdFDkuEz/9oADAMBAAIRAxEAPwDbFb34i4ZOAUzbMoSqnmGNri5/XKNzvjWWqSzakEU/uFf5SP1zv1kZWxnYFiSLC4bow0t43mMDsOo6jjYIDmAVLFb6GwIsbWuAZcEr/wDdmIYllfPK6KgtbmQCCT7/AE02wu92JPEysrgXPCyAHh6jhsTbp+sjNu7ErYLgLDjSoRwVV4gvXO4ujC3ynXlNsHR7YcTZEHUZFvPx8dTfO8AmsHvnW4i1RFZMuILYFRzYc7ed/MRLCb1VkrlqjcdJmNhe1hfIAEd02I1tfrHGD3co1FI7RqVT7pdgabX1v3QV9/8AiQ2P2fUR+wxNNkYfKb8s7MjjJ0z00z5GAST73VjWLp8gbh7IhRdet9QcvqJrjN9K5aw4afUcPeBHJg9/8RPC0qagAorLzB19GGYP7tG+IpBKlwbqe6rc7AGytbQgX87QCVw++NVC3bcD90soUW5HhIPNSdTnbP11wm99dlzRDYZtwtz8L2y8dfoYyrilCEPmmtjyPJl6G9tNdI2p43hswIHTP6eN9PWASGzN+KiPas3Gl8zwi48rRSpvrW7VnSxpgnhpkD5eRPO/O4Jt0jHDbBole+rHncMQVzuLfd8LEZ2hWoGkQvzUmsA9u7fOysL3R+h9ic4A9w+/VZqgYcJQj5LZaahtTnneK0d866OO2VShJGS2B8iL5jL39Y4w2ziEuqpYWup4bm/PhOoufrI7b2yHCFkpk08maxDCmRzNjcC/M8mteAL43e6qaxek38JbWpsAOIAd6+ud785M7L30pVSFf+Ex0ubqT04sresrGB3deogLt2d+QHEbe4AvNt4NlphsJTRbVHqOzPV4eEjgGSZk8OTDIHOxMAndrb6GjiGpimCqEBiSQTkCeHlz56yzI9wCNCAR5HMTnu7OIwrUycXw8dMjhLFrshFwvCPnsQcrHIjlLrsjbVPEqzUuKymxuts9coA/hCEAIQhACEIQAhCEALwvCEALwhCAEIQgBeZmIQCo72bnYfGUftWHK0KwYdrRJ/hM1xfh/wDTLZZjLPMDWNaVTnJ7A0cNWU0jUq0GfIElHQnoe6pH7zieK2bUwNUBlRujFA6OOeTDLxGo+sgCeyd5gafA9q+HNwVuGtyIUm41HynLLlrGeK2OlJg+H72HY8tabW+Vwc18NR4yRo7CwuIJOFVMLXOb0QAtKqRzS3yn9+Mj2wlVHNMqyvoynLI+N7eN9IAK0d4yniK9FURDUCX0KsQvLu34sjpYeEx/9Dr00u1N2X8YAP8A4XjenXIIKkgjMEHMeRgDfZuDtY1lub5pcr/2P8RRt06VQMtKsyMTdBVIzvnbtVtY30uttBLBtHFJXw61jYV1PBUtlxjk3np9fCVmjtym1d6IPeQLxHlc6r5gcN/MQCFbZdQVxQrhlZT3gwschfitobi9j45S04CitO3ZqFtzAF/fWO0xquFSuvGq/IwyqU7/AIG6fynKIVMN2bWDh0bNHGV+oZfusOkAkMNtEo3Fwob5MOEKGHMELYG/iD6zO0tiUmK1MOeEVAf4THIsNUUnnoeE68jykeGjNtolqjUxmqWueXGdV8wLX8xAHGHq5sOasVYEEEMLEg35i4jujiSrAjUfpzB6gjIjxkdXq1GIYNfhHeBzJXQG+uWUSxFTjUrmAcmscyOYvyvpln5QBxQxqVLmmQVuchy8JXt69q0y1Oi5JXjDVeGxIA+6OXEQTl4jrEN5sAEArIxUkimwXIXAJBJB/CLW/llq3fw6/YaSVwjAjiIZQR3yWFwdTYjPWAGBo7PxdU1UCPUIF0YkW4QBfszkcgORGUsiIFAAAAGgAsB5AaTnuyNjW2s1qZp06d6ii9wVI4UINzcMTfI9Ryl/DwBWYvNOKZvJBteZmt4XgG0Ji8LwDMJiEAzCEIAQhCAEIQgBCEIBF7Y3S7nbYNu2onPhGbL5fi8tR0Mb7T3k7TZbBgGrUs04jmeAjU6i6ErfrInZG3quGfipNa/zKc1bzH+dZYsTg8LtVTwnsMUQ3EhPdqGx1/FnY3FmyzBEgFSwWNFReJb/APBEctVJNySSdScz7mI19j1MK3ZVU4SNPwsOqnQj9m01DwCU2Vtmph3DU2t1X7rDoR/nWTu8WBp1qC4ygOG/+qg63sTYcwcj1veU/ii7bZK0Xoa9oGsvmLH9PpAIXaW8hplxTzC90Z5NWbRfHhHebpa0a7Iw4RCdWPzNzYt3ix8zNqdRSoV1Vqf4WUZA81IzXrkRM4GlxVRbIDOw5KNB+gkAsmGyUA9Iq2F7YGnxFS1wrAkENbI3Ht6xANE8JtBXLhTnTco3gwAOXv7gyQNqFesvcdiWBsSQARbXMCP1wrIingKoflPCQp62OhMQ3lwjV6y1KbCzoO0F7cLjunLncWPvHODulM0yxKtwlhyJXQ25HxgGNm45TwuM0NwfFblTbwNjb0iGMwbMCqOF7w7+Zuqm+Q8bW8iY5xOIoBUp06Ypug7wQWQpopIvk2R01AvNaTKykBwj8uJTw28xex8xbxkAUdKPZsK6cSGxOZuGHykDQ5nQjO9ovSwTnUW5f9CRWO2fVAXtBdBpUFirX6undJ9pYdl7Upmn3zwsoAN/veI66SQRW7VVmqVS3znhsOiLeyj8xJPi0siqZBUHUYwNSBKs2Yta/F82XnnLWKMkDVUm4WOexmexgDYLM8MUxVVKS8VRlRRzY2H1/SQb784MG3a38Qpt9ZjlZGPmZnr09tu8It+iJjhhwxLZ216Ff/SqKx/Do39pzMfdjLRkpLKZjnXOt8M00+z2G1oWjnsZjspYoN7Qi/ZzHZQBKEV7OY7OAJwm/ZzHBANYTbhhAObYeorU7lgHBsVtrfQr4db9PGbJUtmMiMwRqDM7W2UcPiGUjLVDyIPTyzEbh5ALKd4GxFI063fYC6tzYDr/ADAc+YBBkK5sc/2IhSrlWDDUEEeYj/fHB3wfbURky5W5BzwsPysSIA2NYAX18syfKMNq7BrpUStVt/ES9JUbi4F6FgLFrEHLLvamZwuG7KmiD7qhfUaxc1ep06nQf4kAb08CTrl9ZZNhYTCGm6vxUqoUlape6kj7rLaw9P8AEhkmz4dWtxZgG9r5EjS/XygC2LxfZ02f8IuB1PIepsPWRm7+Eajcuc2zb+om5J9SfeS9GlSZ17cOaYYMVUi5I+W99QDnbLQZyaXdmjX/APxsQvEf9updW+uvoTAIg4oDxmaWNs1yqkdDf9QQR6RHbGwKlKpwVUPGM7H5SDzBGsTpYSob2AFuRP7v6SQOjs3D1DdXqUXJ++TVT0cAOvqG84vjNlGjQ7Z3QoCRdWDAgC9wRz/lNjGfCRrb0ld3m20SDQRjwXU1ADkWX5R6X9/KY5z4VkzU1O2fCjB30qq16N6Y8Dmf6uXpYx1s7eXiPfz65AEeVrAiVOAM57lPPEnv+dD0VddMY+HKCcfTf/bmdxwO2KC00amgIYXYpa6nQg3zOYOROlpN4PFJU+Q3OpGhHpOH7B3oqYaoGU56G4urDmHXn56zru6W82GxJ7qrSrkZpybxpnRh4a+es26tQpfpns/o/Q5mq9nOtOyl8UPqvVfytvQnexkft7atPCYd61TRdFGrMflUeJ+gBPKTvZTlHxrxp7TD0PuhWqkdWY8A9grf3GZrJcMcmhRX4liiyj7e3hq4uqalVv6UF+FB0Uf51MjIQnOe56NJJYQth8W1MgoSCMxY/u07B8P97ftiGnUP8ZBe/wCNdL+YuL9bg9ZxmWH4f4w09pYYj71QUz4ipdD+stW+GWUY9RFW1OMum69z/wC9TunYTHYSQ7GHYzpnmiO7CY7CSHYzBoQCP7Ga9jJHsZg0YBHdjNTRkiaM1NGAR/Ywj/sJiAcbx+1qlduOoQTawsLADXIesbh43DTYGVA4DS27m11rJUwtT7wL079bWdfUWPoZzbZdcviKz37ndUD+m9j+v90sGCxjUnV0NmU3B/eskDrE4NkqNSIJZTYi1zbkfabsBwKrcACksLKGe56kZe5iGK2hUqktUcsTrf8A4ETTPIe0Am9jYnChwMRSdlORftCCvjwqBf3j3bm71OlWtSqcdMi4GRI8C3McwfGQJwFQGzKVPRgVOeYyOcWw2EKauzMxzdiAOgAH3VGmsYBmphSDkCR1jahiVcXUhh4H92jnbS1KNM9pdQRbUHXu8r+MrWxMJ/E4uSg2IPM5D6XkAvGzd4qiWWoe1pfepv3hbnwk5qfIzTH4WwWohJpP3kvyvmAfTnIWuCy8K/M5CL5ubfQEn0k/i+17K1SrwUkXNSBwhUHQdAIBW94Nq9kpI+Y5IPHmfIf8SjluZ1jnaePNaoW5aKOg/ecaTRsnxM7+lo8KG/N8zemhYgKCSSAANSTkB7yS27u3Xwbha6cPF8jg8SP/AEsMj5ay0fD3dckDFONTw0QfHJqn+B6npOvrsFHw3YV0WohHeVhca3FuluRGnKZI0Zjnqa9mt4bMJZR5li+GxjIcjzv69QeRl539+FjYNWxGHbjw4zdWI46YJtqfnW5Avr4HWc+vNecMbSOjRfn9dbOsbnfFa1qeLJZdBV1df/6AfOP5hn5xH404MOMLi6RD02VqXGpuNS6Zjr/E/tnLlaxylq3M2yGf7FiSThcUQji/+nVb/TrJ+Fg3CDyPPSWjKWOBvKMd1VfF40FiS5pcn6Lo/oVaEsG9m42IwDntFLUr9yso7jDlxfgbwPpeV6Uaa2ZeMlJZizMt/wAKdkGvtOkfu0eKs35RZP8A5MvsZW9k7HrYqoKdCm1RzyUaeLHRR4m09A/D/cldnYcgkNWqWNVxploi/wAoz8ySZlqg28mrq7lCDj1ZZeyh2UVhN7JwhHspjsovCMgb9lMGlHMxaMgamjNTRjzhmOGTkDPspmO+zmIyDle6O2MKrilWwtEByFFXh4jc5Dj7QtkeoIt0kd8UdlYfDfxMMQvFdWpjRW5MvQa3HhICtiOEE6nkL8+XlNdk7KXGVgMbi1pLe5urEH+VT8q/1MeekgC2wdndnhVUoT2lnY2vrmtteVoo+zmvlp46jzl/xe6zgBqZWpTOjIRa378YzNBQ4FVTw3s2VjbrmJIKRisM6C5At1Bv9NY3p12BBBIIIIIyII0I6GWv4g4KnRNJaYtxgsRcnJcgc+tz7SnO9lJ6CQC40dq/bXV6rhTlTFxmxUAm3LUm140rDMjlmOuUd7F2SEooGUG6hmv+I5n9fpHjbHTkOE/y6e2kkFR3pqOUp8RvyJvf5RZb9DYmN9jUrJfmxv6DIf5ltxOxlIswBHhce4vIltluCQlNuEaWF8vSQDXAEmutlLcCs2XJj3VP1Y+kZb+bWqBEokcIe7MdCwU2Atyzz9BLLuzstl43bVyMjlwqoyv46n1jzfbcT7VQpvSdeIXNNjkGDAEqbcsrg8iPGUsTcWkZ9PKMbE5cji8lt2NhHF1wmYpr3qrAXsvQW5scvc8pKYT4a416gVkWmt83Z1KgdQFJLeX6TpuxN1aOFpimguDm7H5mcfePTLIAZCa9dTbyzpanVRUcQeWx/QwwCKoUKvCOFRoFtYAeFtPKWbZlfjpgnUZN5jL65H1kThsAT8q5eVh7yVpqtCk7OQAAXc8gFGZ9AJts4xzT45bxWWlg0PzWq1f6QSKanzPE35ROPyS3j222LxVXEN/uMSo/CgyRfRQo95GzQnLieT0VFfh1qITKnPp49PGYhKGc9ObnbbGMwNGqbFmXhqDXvr3XB8yL+RE2q7lYFm4mwmHJ69in+BOc/A7b1nq4Vjkw7Wn/AFLZag9RwH8pnYZu1vjjlnA1EHTa4rl09BDB4GnSXgpIlNRoqKFHsBF4TF5kNUzCM8ZtihSNqtanTJ0D1FU+xMc0qysAykMDoQbg+RGsjKzgs4ySy1sbwhCSVCEIQAhCEAIQhAPMaVAdLGKq0hFNtJdN3N2xXwvaMzBizBNCLLYZjnnxc5IGuy9tVsOb0Kr0+oB7p81OR9RLdgviQHHBjcOlVeboArefCcifIiVnE7r10+VeMfy6/wBuvteRtiDY3B6EQDolbdzB7RIOExTLUVbClVu1lHIBjxAZ6gkSl7T2HUoYlcPWHCSy3IzBTXiU8wQD7ERrhcS1N1dCVdSCpGoI0lpO1Dj8SKzKGFJGXUDvPY2F+mfvAJvZytVJAF/G1gBzJ5CS9PGU6bXWmzD8fELjqVU/83lEr/EoYdWo0Srg3BLAkKfBltx/pEsB8QXuDUVHQ6lO6w8s7HyM156quDw/tsdOj2VqL4ccMemVn5f2XzaVqrXHyjTK3mf30iGHoWFuY1jnZlelUCVONezYcXETa46W1vfK0VxlZGrcVO/CQAbggX0uL+k2U88jmtNPDGb0iDdbd7Ig6HwPS83wdJhlwkAE8NzpfUe/hHj0bj9IpRzAkkGiUzzPoBl7nP8ASLin9LH2zjjZvZuSpuHHLl5r15Tevh+Fra9JAHz44CmHALXAsBa/10nPPi9vcEwQw6cS1K5s4IsRSXNvA8RsuXLilzo0rZXyuSByF7X+ufrPP+/e3/teOqVFN6ans6X9CXAb8x4m/NMNz4Ym5o6uOzPREBCYhNI7pvTpljZQSc8gLnIEn2AJ9JrOpfBPdcVHq4uot1UGjTB0LMP4p9FIX87Sh71bDODxlagdEY8B6027yH+0j1Bl3FqKZgjcpWOHY13a2ycLiqVdf9twxHVdHX1UsJ6I2hvtg6Cg1MRTzAYKDxOQRcHgW5z8p5jBihrnll5ZSIzlDkTbp67sObe3bqdn2x8bKa3GHok/zVTwj0RbsfUiUbbPxSxle47VkX8NP+GPcd4+plNhKycpeZ/wZq4VVf8AnBer3f12+SHTbScm98zrz9yczOifBreSp9rOHJujozW5BkseIDlcXB65dJzIC5sNToOfoJ1v4N7mVqdZsXXRqa8BSkrAhm4yCz8JzAsLC+t5NVa4k0imr1MnTKM5ZT6P6YOuwhCdA8yEIQgBCEIAQhCAeTwJ17Y2FSlhaCqytemCbMD39XHmCTOW7JwnaV0SxIJBa3JAbsT0Fuc6/svB08iFKL1tcnylgb4d04wHYLe4BP78pzzb2K7TE1GBuOIqD1C90H6X9Z0Lb706VN2BJXhJAIN+IDIX85y2AZd7KT0Ek8dQahskFbg1eHjP8tQk/VQo9TIlqJdkpjV2VR6mdNxuyUq0GosO4V4RbUW+UjxFgfSVaymi9clGSbOIRXD1+E+HOKbU2a+HrNSqDvKdeRHJh4EZxrOfKOdmeirscWpxZ0Dcfbwpv2LnuOe4ejnl5N+tus6HToMdFt4nL6azhGCr/d9p2ncneH7Vhzxn+LSAFTxH3X8b6Hx85k0tnC/Dl8DF7V06sitXWufmXZ9/z3dywIMs9ec3pUSLnkT9ecZttEC+RB5Ei4PnY5SewjpVojg9uYbxm8efImtSIdXXI3AuOR5Hy5HwMc1cIrksR3vxDI+4i3BHVAKFuxAF+ZsPrAKR8Q9tvg8C3DUu9a9Kncd8cQPGwI6Lf1InCbS6/FfeQYrHlaZBpUB2akaMxzqMORzst/5JTJo2y4pHd0lfh1782axXC4VqjrTQcTuyqo6sxsB7kTQzo/wV3a7XEtinHcoCyX51XGv5VJP5xKRjxPBmtsVcHI69u1sNcHhaVBMxTUAn8THN29WJPrOb/HPd0kUsYg+X+FWI5Akmmx8Lllv/ADLOtxPEYdXUo6hlYEMrAEEHUEHUTdlHKwcKq1wnxnkm8Vw2Geo3DTRnY6Kilm9lznoUfCXZvHx/Z/y9pU4P7eL6aSzbP2XSoLw0aSU16IiqPoM5rql9Toy9oR/ajgex/hHj69i1NaC9arWPoi3b3tL1sf4GYdLHE1alY/hX+EnkbXY/3CdLtMzKqoo056y2XXHoRWyN18LhR/AoU6Z/EFHEfNzdj6mSsITLjBqtt7sIQhBAQhCAEIQgBCEIB54w+xlQm18+d/1kng9oV6FuFzw9D3lPodPS0nTsxOn1M3TZVMi2fv8A9S2ARG3t5mqYY02QAsy95TdSFNyLHMHISqgyx7xbECgGnxG2ZFsvQytkyASm6mEapjVKqW7JSxFtCe6L+/0nQKLvxlWS1tTf9Osru4uBqUVepxlWq2uFFiFF7Ak+ctdNTzJJ5kkk+5koFV3+3Y+0Ue1pj+LTBIA++mrL4kaj1HOcnBno3C4bjcD19s5yb4l7qjDYjtqQIo1TcixslQ3JXpZs2HqOk17ofuR0dHd/jfwKaDJ/d7bjUKq1U5ZOt/mU6qfPUeIHSV6K0K3CfDnNKcW91zR29PbGLcJ+WWzPQuCXtqK1aRUq4ut76eOXW4t1BmvZFDcqyH8aE2+k5zuTv4MGj06wZ6RHFTC2ur8xmQAra+BHiYw3k+JmIxN1Q9lTP3UJuR/M+reWQ8Jtx1MXFPr2OTb7LnC1xbxHo+69Pxe86RtP4gYbCIQ9QVqg0Snb/wCbaL9T4TmO9HxExGMNiQlPlTTIW8Tq3rl4SrM5Os1mGU5T5/I26qq6fIt+75/Dovv7whCEqZMhLFu1vdiMHlQrFFJuabAFGPMkHLkMxYyuwlWn0eDJCST/AFRTXZna9jfGUZDF0Sv/AOyl3l8yhNx6Ey+bI3jw+KF6FZKnUA2YeanvD1E8t067LobfvpHdDaViDmrDRkNiP34S0brY89/uY7NDpLvK3B/Nf2eq7wnCdg/FLF0bA1FxCfhq/P6P83vedE3d+KGGxLLTcNQqtkA9irE8lcc/MC82IamEnjk/ec6/2VqKVxpcUe8dy5QhCbBywhCEAIQhACEIQAhCEAIQhAOYsCMjqMjMBjyj/bT02qk0mDA/Na9g3PPQ31y8Y0WnLAUWiSCbaa9LHn9RMrhRzA9pP7t0ldXVhyt+U6+3+YxrYUoxU6g2/wCDAGmEw4VgNASBc6Z9ZacPu+B87E+AylfanlLLs7aANHiY5rkep6e+UMDyhhVT5QB+vvIXb+wkr0qlGqL06gI8QdQR0KmxHlNG25XDE8ClOQF7gef/AFHdDb9KoOFroejdfPT3tIJTxujzZt3YtTCYh6FX5kOR5MpzVx4Ef5HKMLTuvxM3N+14ftKQvXoglLf7lPVk8T95fG4+9OFTSnDhZ26LfEjnr1MkzEItg8HUquEpIzudFVSzH0H6yhnb6sSjjA7PqV3FOijVHOiopY+eWg8TlOkbq/BOpUs+Nfs1/wDSpkFz4M+ar6XPiJ1jYu79DCJwYektNedhmx6sxzY+JMyxqb5mnbrIx2jv9jlu6/wRZrPjn4Br2NMgt5PU0Hkt/OXLaXwm2fVQKKPZECwekxVvzXuH82BMuMJnVcUsHPlqLJPOTh23vgjiaVzhnWuv4TanU+p4W9x5SgbQ2ZVoPwV6b0m/C6lSfK+vmJ6wjfHbOp1kKVaaVEOquoYexlJUp8jPXrZLzLJ5OhO6be+CmFq3bDs2HboO/T/tY3Ho3pOTb2bpVdn1hSrNTYsvEpRibre1yCAVzv7GYJQceZ0KtRCzZcyEjiljCMjmPqPIxvNqdMsQqi7MQFHVjkB6m0xOKlzNuFsq3mLwemNxNoPX2dh6lQ3dqYuevCSvEfMAH1k/I/YGzRh8LRoj/bpoh81ABPqbmSE6MdkjzNjTm2u4QhCSUCEIQAhCEAIQhACEIQDndPDxZaMMDjFVrVVLL4GxH/Mt+BakyE0eHTkMweV75+8sBjsyvSoWR2AqEC4z7t9AToOWsV25hL2ceTf4P78JG4vAg3uAGHPx8Zts/biimadW5sLLbvEjp6cjAEQszRPCbcjr/ibLpeYqLJA+o4NmBI5RKtggcnXPxFj7yU2Y9qVzl1Jy/fKOExFN8gyt4AgyuQVyngmRgaTEZjunT/gyvb3/AAcTEua2GdaNVs6iEE02Y/MwtmhJvfIg9BOiLg1BuB9covKySlzLwslB5izjmx/gQ/HfFV14B92iCWbw4nA4fYzpexd1qGETgw9NaY+8QLs3izHNvWTEJEYqPItZdOzzM1RLCbQhLGIIQhACEIQDBM8z7+be+17QrVQboG7On/RT7oI8zxN+adz+I23vsmzqzg2dh2VP+uplf0HE35Z5sE17pdDpaGHOfwMy7fCLYH2jaKuwumHHanLLj0pj3u35JSJ3/wCD+7/2fZ4qMLPiD2p68GlMe3e/OZjrjmRs6qzgrfv2L1CEJuHECEIQAhCEAIQhACEIQAhCEApDUAdRE6WFdGDI3CevP/uPTTtMgS4EnoFzeozOfE5e0Wp0gNABMgTUkMCM/wBIAhU2moNrE+ItFMNtAOwUK1yfAxrT2ae0XK4vpqD4XyIlrp7MCjuhR5C36SARmKxdJzwn5V0Bva/U21iDYFDnTYBhpZv2RM4vY7qxsLgkkWIjU4Nhqp9jALRs6sWpgtrzPXxmHxmeQjPC0eBAvv584rwxgG5xTfsTH2hus1tMgfvKAbjFt4e02GNPQREiFowByMb4fWbDGL4xpwwKxgDp8YOWf0mn2/w+sbWmlRwoJOgBJ8hmYwDk3xs3i7XEUsMvy0l43F/9ypoD5JY/+4ZzWPNs7TOJxFWs2tR2fyBPdHoth6RlNCTy8nfqhwQUSU3a2McXi6NAf7jgMeiDNz/aG+k9SUaQVQqiyqAAByAFgPacY+C2x7NVxZGn8Kn5mzVD/wCA9TOtjGN4e02Ko4WTm6yzinw9h/CNBiT4RajVvM2DSFYQhIAQhCAEIQgBCEIAQhCAVgROEJcGwjYfN6mEIBKbJ/1R5GT0ISrBgiaqgGghCQDa0x2Y6D2hCAY7MdB7Q7MdB7QhJAdmOg9odmOg9oQgCVRB0EQMISUDUxDEDut5H9DCEA8uTMITnHozvPw1UDZmHsNQ5Pmaj3MuSKLDKEJvw8qOBb55erN7RbD84QlmYxaEISoCEIQAhCEAIQhACEIQD//Z"/>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0" y="260648"/>
            <a:ext cx="2915816" cy="576064"/>
          </a:xfrm>
          <a:prstGeom prst="roundRect">
            <a:avLst/>
          </a:prstGeom>
          <a:solidFill>
            <a:srgbClr val="FFFFCC"/>
          </a:solidFill>
          <a:ln>
            <a:solidFill>
              <a:srgbClr val="CC0000"/>
            </a:solidFill>
          </a:ln>
          <a:effectLst>
            <a:outerShdw blurRad="184150" dist="241300" dir="11520000" sx="110000" sy="110000" algn="ctr">
              <a:srgbClr val="000000">
                <a:alpha val="18000"/>
              </a:srgbClr>
            </a:outerShdw>
          </a:effectLst>
          <a:scene3d>
            <a:camera prst="isometricOffAxis1Right"/>
            <a:lightRig rig="flood" dir="t">
              <a:rot lat="0" lon="0" rev="13800000"/>
            </a:lightRig>
          </a:scene3d>
          <a:sp3d extrusionH="107950" prstMaterial="plastic">
            <a:bevelT w="82550" h="63500" prst="divot"/>
            <a:bevelB/>
          </a:sp3d>
        </p:spPr>
        <p:style>
          <a:lnRef idx="2">
            <a:schemeClr val="accent4"/>
          </a:lnRef>
          <a:fillRef idx="1">
            <a:schemeClr val="lt1"/>
          </a:fillRef>
          <a:effectRef idx="0">
            <a:schemeClr val="accent4"/>
          </a:effectRef>
          <a:fontRef idx="minor">
            <a:schemeClr val="dk1"/>
          </a:fontRef>
        </p:style>
        <p:txBody>
          <a:bodyPr rtlCol="0" anchor="ctr"/>
          <a:lstStyle/>
          <a:p>
            <a:pPr algn="ctr"/>
            <a:r>
              <a:rPr lang="es-EC" sz="3200" dirty="0" smtClean="0"/>
              <a:t>CAPITULO III</a:t>
            </a:r>
            <a:endParaRPr lang="en-US" sz="3200" dirty="0"/>
          </a:p>
        </p:txBody>
      </p:sp>
      <p:sp>
        <p:nvSpPr>
          <p:cNvPr id="3" name="2 CuadroTexto"/>
          <p:cNvSpPr txBox="1"/>
          <p:nvPr/>
        </p:nvSpPr>
        <p:spPr>
          <a:xfrm>
            <a:off x="3419872" y="35913"/>
            <a:ext cx="5724128" cy="584775"/>
          </a:xfrm>
          <a:prstGeom prst="rect">
            <a:avLst/>
          </a:prstGeom>
          <a:noFill/>
        </p:spPr>
        <p:txBody>
          <a:bodyPr wrap="square" rtlCol="0">
            <a:spAutoFit/>
          </a:bodyPr>
          <a:lstStyle/>
          <a:p>
            <a:pPr algn="ctr"/>
            <a:r>
              <a:rPr lang="es-EC" sz="3200" dirty="0" smtClean="0"/>
              <a:t>ANÁLISIS SITUACIONAL</a:t>
            </a:r>
            <a:endParaRPr lang="en-US" sz="3200" dirty="0"/>
          </a:p>
        </p:txBody>
      </p:sp>
      <p:pic>
        <p:nvPicPr>
          <p:cNvPr id="19458" name="Picture 2"/>
          <p:cNvPicPr>
            <a:picLocks noChangeAspect="1" noChangeArrowheads="1"/>
          </p:cNvPicPr>
          <p:nvPr/>
        </p:nvPicPr>
        <p:blipFill>
          <a:blip r:embed="rId3" cstate="print"/>
          <a:srcRect/>
          <a:stretch>
            <a:fillRect/>
          </a:stretch>
        </p:blipFill>
        <p:spPr bwMode="auto">
          <a:xfrm>
            <a:off x="4499992" y="1412776"/>
            <a:ext cx="4287574" cy="1584176"/>
          </a:xfrm>
          <a:prstGeom prst="rect">
            <a:avLst/>
          </a:prstGeom>
          <a:noFill/>
          <a:ln w="9525">
            <a:noFill/>
            <a:miter lim="800000"/>
            <a:headEnd/>
            <a:tailEnd/>
          </a:ln>
        </p:spPr>
      </p:pic>
      <p:sp>
        <p:nvSpPr>
          <p:cNvPr id="9" name="8 Botón de acción: Inicio">
            <a:hlinkClick r:id="rId4" action="ppaction://hlinksldjump" highlightClick="1"/>
          </p:cNvPr>
          <p:cNvSpPr/>
          <p:nvPr/>
        </p:nvSpPr>
        <p:spPr>
          <a:xfrm>
            <a:off x="7740352" y="5157192"/>
            <a:ext cx="648072" cy="7200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12" name="11 Diagrama"/>
          <p:cNvGraphicFramePr/>
          <p:nvPr/>
        </p:nvGraphicFramePr>
        <p:xfrm>
          <a:off x="1259632" y="836712"/>
          <a:ext cx="3096344" cy="5112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0354" name="Picture 2" descr="http://t3.gstatic.com/images?q=tbn:ANd9GcRlyDrT_BcpwdFm69Y-XH0ENGXuUJycJkfB6eC6DQjWJEuTunrpuw"/>
          <p:cNvPicPr>
            <a:picLocks noChangeAspect="1" noChangeArrowheads="1"/>
          </p:cNvPicPr>
          <p:nvPr/>
        </p:nvPicPr>
        <p:blipFill>
          <a:blip r:embed="rId10" cstate="print"/>
          <a:srcRect l="5357" t="9935" r="7143" b="13899"/>
          <a:stretch>
            <a:fillRect/>
          </a:stretch>
        </p:blipFill>
        <p:spPr bwMode="auto">
          <a:xfrm>
            <a:off x="4481207" y="3284984"/>
            <a:ext cx="3835209" cy="1800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96439" y="0"/>
            <a:ext cx="4060727" cy="584775"/>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ANÁLISIS INTERNO</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7282" name="AutoShape 2"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989013"/>
            <a:ext cx="2247900" cy="20383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7288" name="AutoShape 8"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63500" y="-866775"/>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7290" name="AutoShape 10"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539552" y="-895350"/>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7294" name="AutoShape 14"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BQYABAECBwMI/8QAOhAAAgEDAgQEAwYFAwUBAAAAAQIDAAQRBSEGEjFBEyJRYXGBoQcUMkKRsRUjUsHRcoLwJFOS4fGy/8QAGgEAAgMBAQAAAAAAAAAAAAAAAAQCAwUGAf/EACkRAAICAQQCAgEEAwEAAAAAAAECAAMRBBIhMUFRBRNxFCIy8BVhkcH/2gAMAwEAAhEDEQA/AO41KlSiElSpWrsEQsxwAMkntRCbVKWbnioFitlB4i9nc4z7gCsWvFDLIov4BHGTvKh2X4g9qS/yGn3bd0a/RX7d22M9YqKQQCDmoadis8rq4itYWmncJGoyWNApOK7YORHa3Dp/VhRn4ZNU/tBuGigsY8kI8xLehIG37mh0ZiW1Vz1I9axtdrba7NlfE1NJpK3r3vzmOmn38GoQeLbscA4ZWGCp9CKuUj8L3XLxAYIz5ZYWLD3UjH7mmfWdTXTLMzEc8jHljTOOZv8Am/yp3TakWUfY/GO4rqNMa7vrXnPUI1KRzqesynnF2yA9FSNMD9QTRHRdduHvI7K/Ks0mRHIFwc4zg9uxqqr5SmxwnIz7k7NBailsg49RnqVqM1tWjEpKlSpRCSsZrNaSOsaM7nCqCST2FeGE2JxQ7iAPJod+kO8ht35QOp2NLWo61d6jIUtpHgt84AU4Zh6k9R8Kpfd5U84dw39QYisi75WvJRVJHuadXx7jDM2D6lbRbqKRCSR09aIXMsLxlfLS5e250/M9scIv44+wHqKptqpYAZyTsB1JrGVNw4muygtkzqPCNy1xosQYkmFmiyTk4B2+mKNZoDwdbNZ6FCkzIZnJlkCsG5SxzjI64GBRxmCgkkAAZJrq6Mipd3eJzV+Da232YA430iXVdH/6Qc11bP4sS/14BBX5g7e+K5x/FStuqNzIV2IYYIPoQehpy1PiOe/cxWUpt7XOBIPxuPXPYfX3Fcz4ndl4k0wWsqxRyynxGPmaUqMnOeuem575rJ1Jq1FuE7Hn8TX0ot09WXHB8fmdE+zuwuJrubWJ0KQmPwrfm6vk5ZvhsuD33+drje45NV0+JiAixu+PUkgf2+tVfsz1Zpzq1pK2IrXwpedm2HPz5+A8n1rTju70/UUgm0+7El5bcwCrGxWRDjI5gMA7Aj9O+RawX9FtBxmUjd+uyRnHr8TMWoRhQCRWmkym+4otI4t1jYyOR2AB/uQKTF1CZnMSRymUDdcdP8Uf0hnsUkEc3NczKPFlTI5B/wBtT19ye+w7VmVqEYO/jmPuuVKp2eJ1CS7t4TyzTxIfRnAr2SRXUMhDA9wc1zuG0EvmAyT1Jr3t5brS5fEtpCFzvGT5W+I/vT6fL5b9ycTOb40AYVuY/wBSq2nXkd9ZxXMWyuOnoe4/WrNbSsGAYdGZjAqcGShvESSSaHfrCCXNu+AO+x2+fSiVat0O1eOu5Svueq21g3qctsr5QQQQQehFGDeI9vt1xQ3W9Fhs9akSzuB4DecxKN4ify56Y7j0HyraK1IXAG1cfan1OU9Tp1K3KHg3ULhSGDDI9KVuEfvMXE+qWd7JbyJbgFQqYJDnI+GBgY9T3605XmlxyL3U+o/xST/BNUsuNH1IKklncgxysrbp5RjI/wBSr0zTWkKMjoT2JVqN25GHQMehNBbzI2nXIguWPlCNgsf7/A0yHXv4hwzqnORHfQWkhYA4z5Thh7ftSXoNnbtxCkN4PEju4XhI/pOzAg9iCuxG+aKahaNDcS287cs/IRzgY8aM7cw+PQjsflTVIsoTeD+09/6lF313NsI5HRlOZGbSLkxnlcQkofQjpXOuMmkh1HQXYnyXTEn3zH/7rqMcEkls0QXZl5WINC9S0SzkuLaS5VZGhfxURsHDAYz8v3qnTFanyZbeTaColbR7SSM3R5mSGco0gHQhM8ufX8R2+FEbfVrGaNo7YMHUlW5kwQRsR7HNDb3XorSWFLEwv4UoMgMyq5b8uAeuDg9O1VLFGSzkmPmmIZun4mwT9TUDW2AX78SwWAkhYG4XW0k4m127hmndoZzHGJGyAGYlsf7kOPbFNFpK8kjlFZvOckD3pX4G0DUdKt7qfU4xH95ZAF5uZsjmJzjbfPrmug2cPMoCqAo6AUa91+3AOepDRAircwxLNneCGPzbGql7qAfPmxV57I46V5aVo1tf61HFdsyxhS/hAbSEEbH267d6UqU2OE9y5nrQGz1G3hKKSLQbfxRhpOaQD2ZiR9CKM4qKMKAOgrNddUgRAo8TmbHLuXPmSquo3cdjaS3EpwqD06nsKtUpcdztGbKP8jFmPxGAPoTUNTaaqmceJPT1fbaqHzF22uPEYySNzO55mJ7k9aM2xjZaTjP93mKZ8ucr7jsPj/ir1tqJX81cmVIOTOkdA44he/kCkhaB3F1PE6/dgHDNh42GQRg/WvW6vPEGQarWU3iXDLFDNczkYSKEZPxPt0pmio94zKrGCrtzCVtb+K8U0cRhmQ8wIbPIR6GvWW9e+mVuee5QHHiIp8235MKQB03PX60vajqd5PDNEYxEkeQ1uOrEHcMe/TFdXe98uISAnYgdRT2loa7cC2MeInqbRSQcZnPoHunedORJfDySrLyEj/UG2/8AE1PvVlaxsxaPmQhXZNlyfc7t069BVjiK1hhvEWO4KzyFpueR8YGTlSfQ52+B+FUryaO4hTTomERKjLMgGB2wR2PriqHqdGIMuSxWAI8z00rULPV45JLCRZTExSaFtnjYdQf871rqFwbZC0Wnc7D8zNzAfIb0ujQ4dH1Jb23Se2vCSGkik/lTg5JLKejd9tj6CmKzub2/DiOzNw0YHMYmCnfpsep27VJ6lY4TmeK7KMvxAlrqM19cc803iAfhA2VfYCmjT7pY03xS7fT280jLFA8d2jbhgAWIyCpPr/isQXuB1I9jtik7EOesRtSCuPEdhfoV3xVQ3bQ38NxbcviK23NuDsf/AHS8L8gZLbVZgkmCw3bo3gSMyRv2Zh1x9f0PpVaq4OR45nmysce+J03SNRTUrYSIORlPLIh/Kav0n8DSPJc3p/JyR5+OWpvrqNJa1tKu3c57VVCq5kHUzSxx7bGTSo7hesEwJ/0nyn6kH5Uz0H4reMaJdxSHzTxmOMerkbf5+VS1KhqWB9TzTki1SPcU7Gxjl4G1m45A0jFpFyM48NRjH6H9aXrXS5bkBreUopH5xzDPtTVpd/FZcPyaSzK16xk5osZwjscMfbB/UYrWKFLW2JC8oVdhWFqXXbWF9czYoJDOT5PEQLm8lttch0qVQeYsGkOQGwpPlPx2/wDtNXBl+lprfgOSv3qIqhA2LL5hn5BqT+M4WksDdRkiW3mEgYdQCcfuVPyq/wAPamtzJpt9sHEirIOwYnlb6MT8CKcrIUJYv4MosBYvW3fY/v5hzi61jt9dM0O/3qPxHTH4Xzgn54/XNM2gXP3vTo1YMJIVEcgbrkDY/PrQnXg8d3b3fLkRZR9ux/wd/ma9tHuEOrqttcLL4kZ8UIcgAbgn6j5mmcmrUYA4aLkC3T5J5WDry2juta1NLjmLK68m+xQqMfpuPlWfusOoQKblCZohyM2fMMbdfcYPzo3rGkmW5W5t5jDOV5SwAOR7g1422nfd7ZgrtIxOWdurGvaqHS5iTlTI2Xo1SqOGEVrzT7mbmWGSSeOHZebse+P2oloUpsNAluguZB4kh5u7DYD6AVI/Eht2g8CYXJyM8vkJPfPp3on/AA9INIEG2FQZPvtk1HT1t9jORiTvsH1qgOYk3EZU+IZAWbzM599yT+9L3CTJqXEN7qACvpstwV5XzzMcDf0x9a246vha6K9vCSDcHlyD0jBBP65A+Gau8MWn8N0W0icFXKeK4Ix5m3/bA+VKWj66mfy3EarP2WqvheY63mjW0YMlrbxg4/Dy/tRfUbNbbgDT+ZfPE8cvwZyc/wD7NY051urRDkZxWL2SSTTJNIbIWSVHic9EAPMwPttt8fak9Ncq7w3kGW3KzMuPBhngS28PSWuSDzXEjHf+lTyj9ifnTLQXhaeN9Jit0/FbDwn9Mgf43ozW/pQopXb1iY2pJNzE+5mgXFtjLfacDbgmSCTxOUdWGCCB775+VHa83O+/SrbKxYhU9GQrc1sGHYnNdJuFuGMrNHIF8qyoQRIOxr21nUljtXC46bUvaJIto+oWKxtGLW9mjAYY5gHI5vngn51jVpSRGOxbeuWvq2XMnqdFSRZWth9TBgE9oY7gcyyIVf3z1oTwjoksVxc2d7Kqx8waN9v5gxj5bAdaMCYCL3rTTPBn1GJZyBG7FWJblxscb9t8U5SxZCngyi5Qrh/UZT49qI45nMsHMFBc5YZ2G/cUe0uCCEc4jVWJO4FD7DTbNpFK3jXBj8yRvKG5ffA/vR+C1Ux9cb9q19KjomHOZk6lkZsqMSvdsHdQpzgVokZC47mrbQqJBnfG1asVViSfMOlMSgQfeIPEcqB+lAf5mpxs1zKBAhI8IbAEevqaZJAnnd3CxqOZmPQAdaXdQn0fElwkErHBJITlDHtncftSeswQF34jekyCWC5/8iJrumWt9q8LO5a3hc8seNpQCMZPpkdMb0UWMSKScH40KV2urhIoSMqjMWJ28qlj+vLge5FELeb+T71kahmbHoTXoVVz7MI6HevCphB2Q4GfSr+salHBaePPMYo1ZQzAEnBOMDG+TnAx3NAdPyJnY7Z2/wCfrWNSu5JtV0jTbdomlnvYQ6McnkLgHbuMcx/21TTT9t6rJ32Cuot5nXeHNNbTdPCScviyMXfl6A9h8hgUVxWEraunRAihV6E5t2LsWbsyV5SdNq9a0cZqcjOLce2jcPceQamrubHWhySA7rHMuBt8dj83PbbS+SSWNnUErCOeQj8o6Z+G9dH45XRItEM/EVst1bxSq0MBGWkmOyKoz1JON9vXal7SbOazlNwqJKWTleEt16Hrj/7WR8glYuRmOM/0TV0NrCplHjqJ5cugCHp3qWIQyqZZFUA5+Nbaxpl/plzdTR2zppzSkxZIzGrdFIHYE4HtimXS9I0e9t4bmCGFyUXn8u6vjcEHoc5qjTUl2IVhL77gqhislpcxTXVutmWaRJVYsBsozvv8Mj505JJIAD19Caq2Gm28calF7bEdqJJbEdCT8q1qKRSuAZlX3G1skTxaV29BWgjd2woJJq4bdM9Tn0O1e0ahAcDBNXyiC9Usy+m3Fsp88sTLkdsikO+mvYoTBPpzttguhDKfl1+ldNkRjkkUMvYV5hlBk5PTrS9+mS7BPcYp1D1cDqcngsXZ5mjtpo1SN3dnUhUUKSevwrMQaSeK3tl8SeZgscY/Mf8AnemnibVIotOubWwRZHlQxyS/lRTscep+g96T+F9T0221SWa6uLpL6LIiEMfMEUrvv0Dbkdtj71mWUoW2plsdzTS99u5wBnqHrnT5bC5t7YrzHwedpACAWLEED4BV/WvP7K9IOscWanxNcqTFbSNbWmdxzAYLD4Lj5u1FrHVLS7ieSOzlCknMtywLNjbqCaO/Z7qV1qDatayQD7lZXIjt7noZCVBZT6lScc3wzuCTdonDah/24wItrAwoXJzk/wDY5x9K3rVRitq1pmyVKlSiE5t9tmj3E+jWmvWId59GmE7xZ8rR5BY47EFQc+maS4eL9E1ez5HvHhlZThCGDqce3X5V3e5hjuYJIJ0WSKRSjowyGUjBB+VfP3H/ANj8+mu93wvI1za7sbKRsypv0Q/nG/ffb8xpa/SpeQW7EYo1L0ghejKzStq8HPDqN5GkTFVjLHD4OBlD1/t3II2M8N6vzTx2MyNZ6kCUSRDmOVgMlRncHAJwdveuZabxBf6XOIpZJkeGTIbA8SJhsdmBB9CCP2Farrky63aXUcsvhW0wZSPxMM+Yn3Iz+tF2mSxcDgjowq1L1n2D4n09oV+Liwid0w5zkL0yDg49tqMxy5wArUJ0iySCNYYgVjjACg9cUbiQKMAYq5AQoB7lTkFiR1PGRfEYFtsdq2SORAcAb+tWceu9TFTkJSleQbEAH4Uv8TTTNpk/hZB5RkJ15eYc2P8Abmmp0DAgjIoNfWwJYDpUHXcpX3JI21g3qcd4t4hhtrm20eznEIngErzJjufKgPbIByeu4xQKHUILbTJYQEt0gXCuBsuR09znf1+Owob9qWlX2ncXXUt5CscV0xktWjzyNGNhv/UMDI9T6EGvLhfhrWeMrhI43MVjb4R7iRTyRnHQD8z79PhkgVCilaUCiWXXNa+4y7Ya5xNxDewaNw+0jyN5QREobHdmIGEUZ6/WvpHhPQrfhzQbTSrYlhAvncnJdycsxPuSaFcCcM6bwzYG30y35SxHiTvvJMfVj/YbDNNq1Na0T+IxIPY7/wAjmZqVKlTkJKlSpRCYPSh+o2pmXIG4/aiNYxRCc14s+z/TeJULXcJiuwvKl1Fs6/Hsw9j8iKWOBvsqvNF4ie/1ZoLiK13s+TcOx6OwPTA7b7n237gUX+kVgKvoKIQfaxPHuB165q+g2rbA9K2G1EJripitqlEJ5TLldvWqkkJI2FEKxgelEIocRcJ2PENp911ODxYg4kXB5WUg9j1GRkH41e0/RorWGO2tYY4LeJeVI0XCqPQCmDFQAUQnlDCIlCDoOlewrNSiElSpUohP/9k="/>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 name="10 Rectángulo redondeado"/>
          <p:cNvSpPr/>
          <p:nvPr/>
        </p:nvSpPr>
        <p:spPr>
          <a:xfrm>
            <a:off x="323528" y="692696"/>
            <a:ext cx="4104456" cy="2448272"/>
          </a:xfrm>
          <a:prstGeom prst="roundRect">
            <a:avLst/>
          </a:prstGeom>
          <a:solidFill>
            <a:srgbClr val="99003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000" b="1" dirty="0" smtClean="0"/>
              <a:t>FORTALEZAS</a:t>
            </a:r>
            <a:r>
              <a:rPr lang="es-EC" sz="2000" dirty="0" smtClean="0"/>
              <a:t> </a:t>
            </a:r>
          </a:p>
          <a:p>
            <a:pPr algn="just">
              <a:buFont typeface="Arial" pitchFamily="34" charset="0"/>
              <a:buChar char="•"/>
            </a:pPr>
            <a:r>
              <a:rPr lang="es-ES" sz="1200" dirty="0" smtClean="0"/>
              <a:t>Crecimiento importante y notoria de las ventas dentro del mercado, ampliación. </a:t>
            </a:r>
          </a:p>
          <a:p>
            <a:pPr algn="just">
              <a:buFont typeface="Arial" pitchFamily="34" charset="0"/>
              <a:buChar char="•"/>
            </a:pPr>
            <a:r>
              <a:rPr lang="es-ES" sz="1200" dirty="0" smtClean="0"/>
              <a:t>Diversificación en la cartera de productos. </a:t>
            </a:r>
          </a:p>
          <a:p>
            <a:pPr algn="just">
              <a:buFont typeface="Arial" pitchFamily="34" charset="0"/>
              <a:buChar char="•"/>
            </a:pPr>
            <a:r>
              <a:rPr lang="es-ES" sz="1200" dirty="0" smtClean="0"/>
              <a:t>Personal capacitado y motivado.</a:t>
            </a:r>
          </a:p>
          <a:p>
            <a:pPr algn="just">
              <a:buFont typeface="Arial" pitchFamily="34" charset="0"/>
              <a:buChar char="•"/>
            </a:pPr>
            <a:r>
              <a:rPr lang="es-ES" sz="1200" dirty="0" smtClean="0"/>
              <a:t>Buena calidad en los productos importados destinados al mercado nacional, en comparación con los principales competidores. </a:t>
            </a:r>
          </a:p>
          <a:p>
            <a:pPr algn="just">
              <a:buFont typeface="Arial" pitchFamily="34" charset="0"/>
              <a:buChar char="•"/>
            </a:pPr>
            <a:r>
              <a:rPr lang="es-ES" sz="1200" dirty="0" smtClean="0"/>
              <a:t>Vasta experiencia en el manejo, distribución y venta de productos institucionales.</a:t>
            </a:r>
            <a:endParaRPr lang="es-EC" sz="1200" dirty="0"/>
          </a:p>
        </p:txBody>
      </p:sp>
      <p:sp>
        <p:nvSpPr>
          <p:cNvPr id="12" name="11 Rectángulo redondeado"/>
          <p:cNvSpPr/>
          <p:nvPr/>
        </p:nvSpPr>
        <p:spPr>
          <a:xfrm>
            <a:off x="4716016" y="692696"/>
            <a:ext cx="4104456" cy="2448272"/>
          </a:xfrm>
          <a:prstGeom prst="roundRect">
            <a:avLst/>
          </a:prstGeom>
          <a:solidFill>
            <a:srgbClr val="990033">
              <a:alpha val="44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000" b="1" dirty="0" smtClean="0">
                <a:solidFill>
                  <a:schemeClr val="tx1"/>
                </a:solidFill>
              </a:rPr>
              <a:t>DEBILIDADES</a:t>
            </a:r>
            <a:endParaRPr lang="es-EC" sz="2000" dirty="0" smtClean="0">
              <a:solidFill>
                <a:schemeClr val="tx1"/>
              </a:solidFill>
            </a:endParaRPr>
          </a:p>
          <a:p>
            <a:pPr algn="just">
              <a:buFont typeface="Arial" pitchFamily="34" charset="0"/>
              <a:buChar char="•"/>
            </a:pPr>
            <a:r>
              <a:rPr lang="es-ES" sz="1300" dirty="0" smtClean="0">
                <a:solidFill>
                  <a:schemeClr val="tx1"/>
                </a:solidFill>
              </a:rPr>
              <a:t>Diversas empresas dedicadas a la comercialización de gran parte de los productos que distribuye “Megacavedi Cía. Ltda.”</a:t>
            </a:r>
          </a:p>
          <a:p>
            <a:pPr algn="just">
              <a:buFont typeface="Arial" pitchFamily="34" charset="0"/>
              <a:buChar char="•"/>
            </a:pPr>
            <a:r>
              <a:rPr lang="es-ES" sz="1300" dirty="0" smtClean="0">
                <a:solidFill>
                  <a:schemeClr val="tx1"/>
                </a:solidFill>
              </a:rPr>
              <a:t>Dificultades para realizar la importación de productos, por las nuevas políticas adoptadas por el Gobierno de turno. </a:t>
            </a:r>
          </a:p>
          <a:p>
            <a:pPr algn="just">
              <a:buFont typeface="Arial" pitchFamily="34" charset="0"/>
              <a:buChar char="•"/>
            </a:pPr>
            <a:r>
              <a:rPr lang="es-ES" sz="1300" dirty="0" smtClean="0">
                <a:solidFill>
                  <a:schemeClr val="tx1"/>
                </a:solidFill>
              </a:rPr>
              <a:t>Límites implantados en cuanto al manejo del cliente, por parte de </a:t>
            </a:r>
            <a:r>
              <a:rPr lang="es-ES" sz="1300" dirty="0" err="1" smtClean="0">
                <a:solidFill>
                  <a:schemeClr val="tx1"/>
                </a:solidFill>
              </a:rPr>
              <a:t>Kimberly</a:t>
            </a:r>
            <a:r>
              <a:rPr lang="es-ES" sz="1300" dirty="0" smtClean="0">
                <a:solidFill>
                  <a:schemeClr val="tx1"/>
                </a:solidFill>
              </a:rPr>
              <a:t> Clark. </a:t>
            </a:r>
            <a:endParaRPr lang="es-EC" sz="1200" dirty="0">
              <a:solidFill>
                <a:schemeClr val="tx1"/>
              </a:solidFill>
            </a:endParaRPr>
          </a:p>
        </p:txBody>
      </p:sp>
      <p:sp>
        <p:nvSpPr>
          <p:cNvPr id="15" name="14 Rectángulo redondeado"/>
          <p:cNvSpPr/>
          <p:nvPr/>
        </p:nvSpPr>
        <p:spPr>
          <a:xfrm>
            <a:off x="251520" y="3356992"/>
            <a:ext cx="4104456" cy="2448272"/>
          </a:xfrm>
          <a:prstGeom prst="round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000" b="1" dirty="0" smtClean="0"/>
              <a:t>OPORTUNIDADES</a:t>
            </a:r>
            <a:endParaRPr lang="es-EC" sz="2000" dirty="0" smtClean="0"/>
          </a:p>
          <a:p>
            <a:pPr algn="just">
              <a:buFont typeface="Arial" pitchFamily="34" charset="0"/>
              <a:buChar char="•"/>
            </a:pPr>
            <a:endParaRPr lang="es-EC" sz="2000" dirty="0" smtClean="0"/>
          </a:p>
          <a:p>
            <a:pPr algn="just">
              <a:buFont typeface="Arial" pitchFamily="34" charset="0"/>
              <a:buChar char="•"/>
            </a:pPr>
            <a:r>
              <a:rPr lang="es-ES" sz="1200" dirty="0" smtClean="0"/>
              <a:t>Demanda creciente a nivel nacional, de todos los productos ofrecidos. </a:t>
            </a:r>
          </a:p>
          <a:p>
            <a:pPr algn="just">
              <a:buFont typeface="Arial" pitchFamily="34" charset="0"/>
              <a:buChar char="•"/>
            </a:pPr>
            <a:r>
              <a:rPr lang="es-ES" sz="1200" dirty="0" smtClean="0"/>
              <a:t>Facilidad para acceder a los mercados regionales. </a:t>
            </a:r>
          </a:p>
          <a:p>
            <a:pPr algn="just">
              <a:buFont typeface="Arial" pitchFamily="34" charset="0"/>
              <a:buChar char="•"/>
            </a:pPr>
            <a:r>
              <a:rPr lang="es-ES" sz="1200" dirty="0" smtClean="0"/>
              <a:t>Demanda insatisfecha del mercado, en cuanto a los productos institucionales. </a:t>
            </a:r>
          </a:p>
          <a:p>
            <a:pPr algn="just">
              <a:buFont typeface="Arial" pitchFamily="34" charset="0"/>
              <a:buChar char="•"/>
            </a:pPr>
            <a:r>
              <a:rPr lang="es-ES" sz="1200" dirty="0" smtClean="0"/>
              <a:t>Nuevas líneas de productos para comercializar. </a:t>
            </a:r>
          </a:p>
        </p:txBody>
      </p:sp>
      <p:sp>
        <p:nvSpPr>
          <p:cNvPr id="16" name="15 Rectángulo redondeado"/>
          <p:cNvSpPr/>
          <p:nvPr/>
        </p:nvSpPr>
        <p:spPr>
          <a:xfrm>
            <a:off x="4716016" y="3356992"/>
            <a:ext cx="4104456" cy="2448272"/>
          </a:xfrm>
          <a:prstGeom prst="roundRect">
            <a:avLst/>
          </a:prstGeom>
          <a:solidFill>
            <a:srgbClr val="0070C0">
              <a:alpha val="48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000" b="1" dirty="0" smtClean="0">
                <a:solidFill>
                  <a:schemeClr val="tx1"/>
                </a:solidFill>
              </a:rPr>
              <a:t>AMENAZAS</a:t>
            </a:r>
            <a:endParaRPr lang="es-EC" sz="2000" dirty="0" smtClean="0">
              <a:solidFill>
                <a:schemeClr val="tx1"/>
              </a:solidFill>
            </a:endParaRPr>
          </a:p>
          <a:p>
            <a:pPr algn="just">
              <a:buFont typeface="Arial" pitchFamily="34" charset="0"/>
              <a:buChar char="•"/>
            </a:pPr>
            <a:r>
              <a:rPr lang="es-ES" sz="1200" dirty="0" smtClean="0">
                <a:solidFill>
                  <a:schemeClr val="tx1"/>
                </a:solidFill>
              </a:rPr>
              <a:t>Las nuevas políticas de importación, puede ser desfavorable para la obtención de los productos. </a:t>
            </a:r>
          </a:p>
          <a:p>
            <a:pPr algn="just">
              <a:buFont typeface="Arial" pitchFamily="34" charset="0"/>
              <a:buChar char="•"/>
            </a:pPr>
            <a:r>
              <a:rPr lang="es-ES" sz="1200" dirty="0" smtClean="0">
                <a:solidFill>
                  <a:schemeClr val="tx1"/>
                </a:solidFill>
              </a:rPr>
              <a:t>Problemas financieros, para cumplir con las estrategias de crecimiento, por la economía ecuatoriana. </a:t>
            </a:r>
          </a:p>
          <a:p>
            <a:pPr algn="just">
              <a:buFont typeface="Arial" pitchFamily="34" charset="0"/>
              <a:buChar char="•"/>
            </a:pPr>
            <a:r>
              <a:rPr lang="es-ES" sz="1200" dirty="0" smtClean="0">
                <a:solidFill>
                  <a:schemeClr val="tx1"/>
                </a:solidFill>
              </a:rPr>
              <a:t>La carencia de estrategias competitivas, provocarán que la globalización y la falencia en el sistema ecuatoriano, sitúen a la empresa en una situación desfavorable en el mercado. </a:t>
            </a:r>
          </a:p>
          <a:p>
            <a:pPr algn="just">
              <a:buFont typeface="Arial" pitchFamily="34" charset="0"/>
              <a:buChar char="•"/>
            </a:pPr>
            <a:r>
              <a:rPr lang="es-ES" sz="1200" dirty="0" smtClean="0">
                <a:solidFill>
                  <a:schemeClr val="tx1"/>
                </a:solidFill>
              </a:rPr>
              <a:t>Falta de inversión para el sector, debido a la inestabilidad económica y la imagen proyectada a nivel internacional.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86107" y="0"/>
            <a:ext cx="4881400" cy="584775"/>
          </a:xfrm>
          <a:prstGeom prst="rect">
            <a:avLst/>
          </a:prstGeom>
          <a:noFill/>
        </p:spPr>
        <p:txBody>
          <a:bodyPr wrap="none" lIns="91440" tIns="45720" rIns="91440" bIns="45720">
            <a:spAutoFit/>
          </a:bodyPr>
          <a:lstStyle/>
          <a:p>
            <a:pPr algn="ctr"/>
            <a:r>
              <a:rPr lang="es-E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ÁREA ADMINISTRATIVA</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7282" name="AutoShape 2"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989013"/>
            <a:ext cx="2247900" cy="20383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7288" name="AutoShape 8"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63500" y="-866775"/>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7290" name="AutoShape 10"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539552" y="-895350"/>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7294" name="AutoShape 14"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BQYABAECBwMI/8QAOhAAAgEDAgQEAwYFAwUBAAAAAQIDAAQRBSEGEjFBEyJRYXGBoQcUMkKRsRUjUsHRcoLwJFOS4fGy/8QAGgEAAgMBAQAAAAAAAAAAAAAAAAQCAwUGAf/EACkRAAICAQQCAgEEAwEAAAAAAAECAAMRBBIhMUFRBRNxFCIy8BVhkcH/2gAMAwEAAhEDEQA/AO41KlSiElSpWrsEQsxwAMkntRCbVKWbnioFitlB4i9nc4z7gCsWvFDLIov4BHGTvKh2X4g9qS/yGn3bd0a/RX7d22M9YqKQQCDmoadis8rq4itYWmncJGoyWNApOK7YORHa3Dp/VhRn4ZNU/tBuGigsY8kI8xLehIG37mh0ZiW1Vz1I9axtdrba7NlfE1NJpK3r3vzmOmn38GoQeLbscA4ZWGCp9CKuUj8L3XLxAYIz5ZYWLD3UjH7mmfWdTXTLMzEc8jHljTOOZv8Am/yp3TakWUfY/GO4rqNMa7vrXnPUI1KRzqesynnF2yA9FSNMD9QTRHRdduHvI7K/Ks0mRHIFwc4zg9uxqqr5SmxwnIz7k7NBailsg49RnqVqM1tWjEpKlSpRCSsZrNaSOsaM7nCqCST2FeGE2JxQ7iAPJod+kO8ht35QOp2NLWo61d6jIUtpHgt84AU4Zh6k9R8Kpfd5U84dw39QYisi75WvJRVJHuadXx7jDM2D6lbRbqKRCSR09aIXMsLxlfLS5e250/M9scIv44+wHqKptqpYAZyTsB1JrGVNw4muygtkzqPCNy1xosQYkmFmiyTk4B2+mKNZoDwdbNZ6FCkzIZnJlkCsG5SxzjI64GBRxmCgkkAAZJrq6Mipd3eJzV+Da232YA430iXVdH/6Qc11bP4sS/14BBX5g7e+K5x/FStuqNzIV2IYYIPoQehpy1PiOe/cxWUpt7XOBIPxuPXPYfX3Fcz4ndl4k0wWsqxRyynxGPmaUqMnOeuem575rJ1Jq1FuE7Hn8TX0ot09WXHB8fmdE+zuwuJrubWJ0KQmPwrfm6vk5ZvhsuD33+drje45NV0+JiAixu+PUkgf2+tVfsz1Zpzq1pK2IrXwpedm2HPz5+A8n1rTju70/UUgm0+7El5bcwCrGxWRDjI5gMA7Aj9O+RawX9FtBxmUjd+uyRnHr8TMWoRhQCRWmkym+4otI4t1jYyOR2AB/uQKTF1CZnMSRymUDdcdP8Uf0hnsUkEc3NczKPFlTI5B/wBtT19ye+w7VmVqEYO/jmPuuVKp2eJ1CS7t4TyzTxIfRnAr2SRXUMhDA9wc1zuG0EvmAyT1Jr3t5brS5fEtpCFzvGT5W+I/vT6fL5b9ycTOb40AYVuY/wBSq2nXkd9ZxXMWyuOnoe4/WrNbSsGAYdGZjAqcGShvESSSaHfrCCXNu+AO+x2+fSiVat0O1eOu5Svueq21g3qctsr5QQQQQehFGDeI9vt1xQ3W9Fhs9akSzuB4DecxKN4ify56Y7j0HyraK1IXAG1cfan1OU9Tp1K3KHg3ULhSGDDI9KVuEfvMXE+qWd7JbyJbgFQqYJDnI+GBgY9T3605XmlxyL3U+o/xST/BNUsuNH1IKklncgxysrbp5RjI/wBSr0zTWkKMjoT2JVqN25GHQMehNBbzI2nXIguWPlCNgsf7/A0yHXv4hwzqnORHfQWkhYA4z5Thh7ftSXoNnbtxCkN4PEju4XhI/pOzAg9iCuxG+aKahaNDcS287cs/IRzgY8aM7cw+PQjsflTVIsoTeD+09/6lF313NsI5HRlOZGbSLkxnlcQkofQjpXOuMmkh1HQXYnyXTEn3zH/7rqMcEkls0QXZl5WINC9S0SzkuLaS5VZGhfxURsHDAYz8v3qnTFanyZbeTaColbR7SSM3R5mSGco0gHQhM8ufX8R2+FEbfVrGaNo7YMHUlW5kwQRsR7HNDb3XorSWFLEwv4UoMgMyq5b8uAeuDg9O1VLFGSzkmPmmIZun4mwT9TUDW2AX78SwWAkhYG4XW0k4m127hmndoZzHGJGyAGYlsf7kOPbFNFpK8kjlFZvOckD3pX4G0DUdKt7qfU4xH95ZAF5uZsjmJzjbfPrmug2cPMoCqAo6AUa91+3AOepDRAircwxLNneCGPzbGql7qAfPmxV57I46V5aVo1tf61HFdsyxhS/hAbSEEbH267d6UqU2OE9y5nrQGz1G3hKKSLQbfxRhpOaQD2ZiR9CKM4qKMKAOgrNddUgRAo8TmbHLuXPmSquo3cdjaS3EpwqD06nsKtUpcdztGbKP8jFmPxGAPoTUNTaaqmceJPT1fbaqHzF22uPEYySNzO55mJ7k9aM2xjZaTjP93mKZ8ucr7jsPj/ir1tqJX81cmVIOTOkdA44he/kCkhaB3F1PE6/dgHDNh42GQRg/WvW6vPEGQarWU3iXDLFDNczkYSKEZPxPt0pmio94zKrGCrtzCVtb+K8U0cRhmQ8wIbPIR6GvWW9e+mVuee5QHHiIp8235MKQB03PX60vajqd5PDNEYxEkeQ1uOrEHcMe/TFdXe98uISAnYgdRT2loa7cC2MeInqbRSQcZnPoHunedORJfDySrLyEj/UG2/8AE1PvVlaxsxaPmQhXZNlyfc7t069BVjiK1hhvEWO4KzyFpueR8YGTlSfQ52+B+FUryaO4hTTomERKjLMgGB2wR2PriqHqdGIMuSxWAI8z00rULPV45JLCRZTExSaFtnjYdQf871rqFwbZC0Wnc7D8zNzAfIb0ujQ4dH1Jb23Se2vCSGkik/lTg5JLKejd9tj6CmKzub2/DiOzNw0YHMYmCnfpsep27VJ6lY4TmeK7KMvxAlrqM19cc803iAfhA2VfYCmjT7pY03xS7fT280jLFA8d2jbhgAWIyCpPr/isQXuB1I9jtik7EOesRtSCuPEdhfoV3xVQ3bQ38NxbcviK23NuDsf/AHS8L8gZLbVZgkmCw3bo3gSMyRv2Zh1x9f0PpVaq4OR45nmysce+J03SNRTUrYSIORlPLIh/Kav0n8DSPJc3p/JyR5+OWpvrqNJa1tKu3c57VVCq5kHUzSxx7bGTSo7hesEwJ/0nyn6kH5Uz0H4reMaJdxSHzTxmOMerkbf5+VS1KhqWB9TzTki1SPcU7Gxjl4G1m45A0jFpFyM48NRjH6H9aXrXS5bkBreUopH5xzDPtTVpd/FZcPyaSzK16xk5osZwjscMfbB/UYrWKFLW2JC8oVdhWFqXXbWF9czYoJDOT5PEQLm8lttch0qVQeYsGkOQGwpPlPx2/wDtNXBl+lprfgOSv3qIqhA2LL5hn5BqT+M4WksDdRkiW3mEgYdQCcfuVPyq/wAPamtzJpt9sHEirIOwYnlb6MT8CKcrIUJYv4MosBYvW3fY/v5hzi61jt9dM0O/3qPxHTH4Xzgn54/XNM2gXP3vTo1YMJIVEcgbrkDY/PrQnXg8d3b3fLkRZR9ux/wd/ma9tHuEOrqttcLL4kZ8UIcgAbgn6j5mmcmrUYA4aLkC3T5J5WDry2juta1NLjmLK68m+xQqMfpuPlWfusOoQKblCZohyM2fMMbdfcYPzo3rGkmW5W5t5jDOV5SwAOR7g1422nfd7ZgrtIxOWdurGvaqHS5iTlTI2Xo1SqOGEVrzT7mbmWGSSeOHZebse+P2oloUpsNAluguZB4kh5u7DYD6AVI/Eht2g8CYXJyM8vkJPfPp3on/AA9INIEG2FQZPvtk1HT1t9jORiTvsH1qgOYk3EZU+IZAWbzM599yT+9L3CTJqXEN7qACvpstwV5XzzMcDf0x9a246vha6K9vCSDcHlyD0jBBP65A+Gau8MWn8N0W0icFXKeK4Ix5m3/bA+VKWj66mfy3EarP2WqvheY63mjW0YMlrbxg4/Dy/tRfUbNbbgDT+ZfPE8cvwZyc/wD7NY051urRDkZxWL2SSTTJNIbIWSVHic9EAPMwPttt8fak9Ncq7w3kGW3KzMuPBhngS28PSWuSDzXEjHf+lTyj9ifnTLQXhaeN9Jit0/FbDwn9Mgf43ozW/pQopXb1iY2pJNzE+5mgXFtjLfacDbgmSCTxOUdWGCCB775+VHa83O+/SrbKxYhU9GQrc1sGHYnNdJuFuGMrNHIF8qyoQRIOxr21nUljtXC46bUvaJIto+oWKxtGLW9mjAYY5gHI5vngn51jVpSRGOxbeuWvq2XMnqdFSRZWth9TBgE9oY7gcyyIVf3z1oTwjoksVxc2d7Kqx8waN9v5gxj5bAdaMCYCL3rTTPBn1GJZyBG7FWJblxscb9t8U5SxZCngyi5Qrh/UZT49qI45nMsHMFBc5YZ2G/cUe0uCCEc4jVWJO4FD7DTbNpFK3jXBj8yRvKG5ffA/vR+C1Ux9cb9q19KjomHOZk6lkZsqMSvdsHdQpzgVokZC47mrbQqJBnfG1asVViSfMOlMSgQfeIPEcqB+lAf5mpxs1zKBAhI8IbAEevqaZJAnnd3CxqOZmPQAdaXdQn0fElwkErHBJITlDHtncftSeswQF34jekyCWC5/8iJrumWt9q8LO5a3hc8seNpQCMZPpkdMb0UWMSKScH40KV2urhIoSMqjMWJ28qlj+vLge5FELeb+T71kahmbHoTXoVVz7MI6HevCphB2Q4GfSr+salHBaePPMYo1ZQzAEnBOMDG+TnAx3NAdPyJnY7Z2/wCfrWNSu5JtV0jTbdomlnvYQ6McnkLgHbuMcx/21TTT9t6rJ32Cuot5nXeHNNbTdPCScviyMXfl6A9h8hgUVxWEraunRAihV6E5t2LsWbsyV5SdNq9a0cZqcjOLce2jcPceQamrubHWhySA7rHMuBt8dj83PbbS+SSWNnUErCOeQj8o6Z+G9dH45XRItEM/EVst1bxSq0MBGWkmOyKoz1JON9vXal7SbOazlNwqJKWTleEt16Hrj/7WR8glYuRmOM/0TV0NrCplHjqJ5cugCHp3qWIQyqZZFUA5+Nbaxpl/plzdTR2zppzSkxZIzGrdFIHYE4HtimXS9I0e9t4bmCGFyUXn8u6vjcEHoc5qjTUl2IVhL77gqhislpcxTXVutmWaRJVYsBsozvv8Mj505JJIAD19Caq2Gm28calF7bEdqJJbEdCT8q1qKRSuAZlX3G1skTxaV29BWgjd2woJJq4bdM9Tn0O1e0ahAcDBNXyiC9Usy+m3Fsp88sTLkdsikO+mvYoTBPpzttguhDKfl1+ldNkRjkkUMvYV5hlBk5PTrS9+mS7BPcYp1D1cDqcngsXZ5mjtpo1SN3dnUhUUKSevwrMQaSeK3tl8SeZgscY/Mf8AnemnibVIotOubWwRZHlQxyS/lRTscep+g96T+F9T0221SWa6uLpL6LIiEMfMEUrvv0Dbkdtj71mWUoW2plsdzTS99u5wBnqHrnT5bC5t7YrzHwedpACAWLEED4BV/WvP7K9IOscWanxNcqTFbSNbWmdxzAYLD4Lj5u1FrHVLS7ieSOzlCknMtywLNjbqCaO/Z7qV1qDatayQD7lZXIjt7noZCVBZT6lScc3wzuCTdonDah/24wItrAwoXJzk/wDY5x9K3rVRitq1pmyVKlSiE5t9tmj3E+jWmvWId59GmE7xZ8rR5BY47EFQc+maS4eL9E1ez5HvHhlZThCGDqce3X5V3e5hjuYJIJ0WSKRSjowyGUjBB+VfP3H/ANj8+mu93wvI1za7sbKRsypv0Q/nG/ffb8xpa/SpeQW7EYo1L0ghejKzStq8HPDqN5GkTFVjLHD4OBlD1/t3II2M8N6vzTx2MyNZ6kCUSRDmOVgMlRncHAJwdveuZabxBf6XOIpZJkeGTIbA8SJhsdmBB9CCP2Farrky63aXUcsvhW0wZSPxMM+Yn3Iz+tF2mSxcDgjowq1L1n2D4n09oV+Liwid0w5zkL0yDg49tqMxy5wArUJ0iySCNYYgVjjACg9cUbiQKMAYq5AQoB7lTkFiR1PGRfEYFtsdq2SORAcAb+tWceu9TFTkJSleQbEAH4Uv8TTTNpk/hZB5RkJ15eYc2P8Abmmp0DAgjIoNfWwJYDpUHXcpX3JI21g3qcd4t4hhtrm20eznEIngErzJjufKgPbIByeu4xQKHUILbTJYQEt0gXCuBsuR09znf1+Owob9qWlX2ncXXUt5CscV0xktWjzyNGNhv/UMDI9T6EGvLhfhrWeMrhI43MVjb4R7iRTyRnHQD8z79PhkgVCilaUCiWXXNa+4y7Ya5xNxDewaNw+0jyN5QREobHdmIGEUZ6/WvpHhPQrfhzQbTSrYlhAvncnJdycsxPuSaFcCcM6bwzYG30y35SxHiTvvJMfVj/YbDNNq1Na0T+IxIPY7/wAjmZqVKlTkJKlSpRCYPSh+o2pmXIG4/aiNYxRCc14s+z/TeJULXcJiuwvKl1Fs6/Hsw9j8iKWOBvsqvNF4ie/1ZoLiK13s+TcOx6OwPTA7b7n237gUX+kVgKvoKIQfaxPHuB165q+g2rbA9K2G1EJripitqlEJ5TLldvWqkkJI2FEKxgelEIocRcJ2PENp911ODxYg4kXB5WUg9j1GRkH41e0/RorWGO2tYY4LeJeVI0XCqPQCmDFQAUQnlDCIlCDoOlewrNSiElSpUohP/9k="/>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13" name="12 Diagrama"/>
          <p:cNvGraphicFramePr/>
          <p:nvPr/>
        </p:nvGraphicFramePr>
        <p:xfrm>
          <a:off x="899592" y="836712"/>
          <a:ext cx="748883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44576" y="0"/>
            <a:ext cx="4364465" cy="584775"/>
          </a:xfrm>
          <a:prstGeom prst="rect">
            <a:avLst/>
          </a:prstGeom>
          <a:noFill/>
        </p:spPr>
        <p:txBody>
          <a:bodyPr wrap="none" lIns="91440" tIns="45720" rIns="91440" bIns="45720">
            <a:spAutoFit/>
          </a:bodyPr>
          <a:lstStyle/>
          <a:p>
            <a:pPr algn="ctr"/>
            <a:r>
              <a:rPr lang="es-E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ÁREA DE LOGÍSTICA</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7282" name="AutoShape 2"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989013"/>
            <a:ext cx="2247900" cy="20383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7288" name="AutoShape 8"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63500" y="-866775"/>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7290" name="AutoShape 10"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539552" y="-895350"/>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7294" name="AutoShape 14"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BQYABAECBwMI/8QAOhAAAgEDAgQEAwYFAwUBAAAAAQIDAAQRBSEGEjFBEyJRYXGBoQcUMkKRsRUjUsHRcoLwJFOS4fGy/8QAGgEAAgMBAQAAAAAAAAAAAAAAAAQCAwUGAf/EACkRAAICAQQCAgEEAwEAAAAAAAECAAMRBBIhMUFRBRNxFCIy8BVhkcH/2gAMAwEAAhEDEQA/AO41KlSiElSpWrsEQsxwAMkntRCbVKWbnioFitlB4i9nc4z7gCsWvFDLIov4BHGTvKh2X4g9qS/yGn3bd0a/RX7d22M9YqKQQCDmoadis8rq4itYWmncJGoyWNApOK7YORHa3Dp/VhRn4ZNU/tBuGigsY8kI8xLehIG37mh0ZiW1Vz1I9axtdrba7NlfE1NJpK3r3vzmOmn38GoQeLbscA4ZWGCp9CKuUj8L3XLxAYIz5ZYWLD3UjH7mmfWdTXTLMzEc8jHljTOOZv8Am/yp3TakWUfY/GO4rqNMa7vrXnPUI1KRzqesynnF2yA9FSNMD9QTRHRdduHvI7K/Ks0mRHIFwc4zg9uxqqr5SmxwnIz7k7NBailsg49RnqVqM1tWjEpKlSpRCSsZrNaSOsaM7nCqCST2FeGE2JxQ7iAPJod+kO8ht35QOp2NLWo61d6jIUtpHgt84AU4Zh6k9R8Kpfd5U84dw39QYisi75WvJRVJHuadXx7jDM2D6lbRbqKRCSR09aIXMsLxlfLS5e250/M9scIv44+wHqKptqpYAZyTsB1JrGVNw4muygtkzqPCNy1xosQYkmFmiyTk4B2+mKNZoDwdbNZ6FCkzIZnJlkCsG5SxzjI64GBRxmCgkkAAZJrq6Mipd3eJzV+Da232YA430iXVdH/6Qc11bP4sS/14BBX5g7e+K5x/FStuqNzIV2IYYIPoQehpy1PiOe/cxWUpt7XOBIPxuPXPYfX3Fcz4ndl4k0wWsqxRyynxGPmaUqMnOeuem575rJ1Jq1FuE7Hn8TX0ot09WXHB8fmdE+zuwuJrubWJ0KQmPwrfm6vk5ZvhsuD33+drje45NV0+JiAixu+PUkgf2+tVfsz1Zpzq1pK2IrXwpedm2HPz5+A8n1rTju70/UUgm0+7El5bcwCrGxWRDjI5gMA7Aj9O+RawX9FtBxmUjd+uyRnHr8TMWoRhQCRWmkym+4otI4t1jYyOR2AB/uQKTF1CZnMSRymUDdcdP8Uf0hnsUkEc3NczKPFlTI5B/wBtT19ye+w7VmVqEYO/jmPuuVKp2eJ1CS7t4TyzTxIfRnAr2SRXUMhDA9wc1zuG0EvmAyT1Jr3t5brS5fEtpCFzvGT5W+I/vT6fL5b9ycTOb40AYVuY/wBSq2nXkd9ZxXMWyuOnoe4/WrNbSsGAYdGZjAqcGShvESSSaHfrCCXNu+AO+x2+fSiVat0O1eOu5Svueq21g3qctsr5QQQQQehFGDeI9vt1xQ3W9Fhs9akSzuB4DecxKN4ify56Y7j0HyraK1IXAG1cfan1OU9Tp1K3KHg3ULhSGDDI9KVuEfvMXE+qWd7JbyJbgFQqYJDnI+GBgY9T3605XmlxyL3U+o/xST/BNUsuNH1IKklncgxysrbp5RjI/wBSr0zTWkKMjoT2JVqN25GHQMehNBbzI2nXIguWPlCNgsf7/A0yHXv4hwzqnORHfQWkhYA4z5Thh7ftSXoNnbtxCkN4PEju4XhI/pOzAg9iCuxG+aKahaNDcS287cs/IRzgY8aM7cw+PQjsflTVIsoTeD+09/6lF313NsI5HRlOZGbSLkxnlcQkofQjpXOuMmkh1HQXYnyXTEn3zH/7rqMcEkls0QXZl5WINC9S0SzkuLaS5VZGhfxURsHDAYz8v3qnTFanyZbeTaColbR7SSM3R5mSGco0gHQhM8ufX8R2+FEbfVrGaNo7YMHUlW5kwQRsR7HNDb3XorSWFLEwv4UoMgMyq5b8uAeuDg9O1VLFGSzkmPmmIZun4mwT9TUDW2AX78SwWAkhYG4XW0k4m127hmndoZzHGJGyAGYlsf7kOPbFNFpK8kjlFZvOckD3pX4G0DUdKt7qfU4xH95ZAF5uZsjmJzjbfPrmug2cPMoCqAo6AUa91+3AOepDRAircwxLNneCGPzbGql7qAfPmxV57I46V5aVo1tf61HFdsyxhS/hAbSEEbH267d6UqU2OE9y5nrQGz1G3hKKSLQbfxRhpOaQD2ZiR9CKM4qKMKAOgrNddUgRAo8TmbHLuXPmSquo3cdjaS3EpwqD06nsKtUpcdztGbKP8jFmPxGAPoTUNTaaqmceJPT1fbaqHzF22uPEYySNzO55mJ7k9aM2xjZaTjP93mKZ8ucr7jsPj/ir1tqJX81cmVIOTOkdA44he/kCkhaB3F1PE6/dgHDNh42GQRg/WvW6vPEGQarWU3iXDLFDNczkYSKEZPxPt0pmio94zKrGCrtzCVtb+K8U0cRhmQ8wIbPIR6GvWW9e+mVuee5QHHiIp8235MKQB03PX60vajqd5PDNEYxEkeQ1uOrEHcMe/TFdXe98uISAnYgdRT2loa7cC2MeInqbRSQcZnPoHunedORJfDySrLyEj/UG2/8AE1PvVlaxsxaPmQhXZNlyfc7t069BVjiK1hhvEWO4KzyFpueR8YGTlSfQ52+B+FUryaO4hTTomERKjLMgGB2wR2PriqHqdGIMuSxWAI8z00rULPV45JLCRZTExSaFtnjYdQf871rqFwbZC0Wnc7D8zNzAfIb0ujQ4dH1Jb23Se2vCSGkik/lTg5JLKejd9tj6CmKzub2/DiOzNw0YHMYmCnfpsep27VJ6lY4TmeK7KMvxAlrqM19cc803iAfhA2VfYCmjT7pY03xS7fT280jLFA8d2jbhgAWIyCpPr/isQXuB1I9jtik7EOesRtSCuPEdhfoV3xVQ3bQ38NxbcviK23NuDsf/AHS8L8gZLbVZgkmCw3bo3gSMyRv2Zh1x9f0PpVaq4OR45nmysce+J03SNRTUrYSIORlPLIh/Kav0n8DSPJc3p/JyR5+OWpvrqNJa1tKu3c57VVCq5kHUzSxx7bGTSo7hesEwJ/0nyn6kH5Uz0H4reMaJdxSHzTxmOMerkbf5+VS1KhqWB9TzTki1SPcU7Gxjl4G1m45A0jFpFyM48NRjH6H9aXrXS5bkBreUopH5xzDPtTVpd/FZcPyaSzK16xk5osZwjscMfbB/UYrWKFLW2JC8oVdhWFqXXbWF9czYoJDOT5PEQLm8lttch0qVQeYsGkOQGwpPlPx2/wDtNXBl+lprfgOSv3qIqhA2LL5hn5BqT+M4WksDdRkiW3mEgYdQCcfuVPyq/wAPamtzJpt9sHEirIOwYnlb6MT8CKcrIUJYv4MosBYvW3fY/v5hzi61jt9dM0O/3qPxHTH4Xzgn54/XNM2gXP3vTo1YMJIVEcgbrkDY/PrQnXg8d3b3fLkRZR9ux/wd/ma9tHuEOrqttcLL4kZ8UIcgAbgn6j5mmcmrUYA4aLkC3T5J5WDry2juta1NLjmLK68m+xQqMfpuPlWfusOoQKblCZohyM2fMMbdfcYPzo3rGkmW5W5t5jDOV5SwAOR7g1422nfd7ZgrtIxOWdurGvaqHS5iTlTI2Xo1SqOGEVrzT7mbmWGSSeOHZebse+P2oloUpsNAluguZB4kh5u7DYD6AVI/Eht2g8CYXJyM8vkJPfPp3on/AA9INIEG2FQZPvtk1HT1t9jORiTvsH1qgOYk3EZU+IZAWbzM599yT+9L3CTJqXEN7qACvpstwV5XzzMcDf0x9a246vha6K9vCSDcHlyD0jBBP65A+Gau8MWn8N0W0icFXKeK4Ix5m3/bA+VKWj66mfy3EarP2WqvheY63mjW0YMlrbxg4/Dy/tRfUbNbbgDT+ZfPE8cvwZyc/wD7NY051urRDkZxWL2SSTTJNIbIWSVHic9EAPMwPttt8fak9Ncq7w3kGW3KzMuPBhngS28PSWuSDzXEjHf+lTyj9ifnTLQXhaeN9Jit0/FbDwn9Mgf43ozW/pQopXb1iY2pJNzE+5mgXFtjLfacDbgmSCTxOUdWGCCB775+VHa83O+/SrbKxYhU9GQrc1sGHYnNdJuFuGMrNHIF8qyoQRIOxr21nUljtXC46bUvaJIto+oWKxtGLW9mjAYY5gHI5vngn51jVpSRGOxbeuWvq2XMnqdFSRZWth9TBgE9oY7gcyyIVf3z1oTwjoksVxc2d7Kqx8waN9v5gxj5bAdaMCYCL3rTTPBn1GJZyBG7FWJblxscb9t8U5SxZCngyi5Qrh/UZT49qI45nMsHMFBc5YZ2G/cUe0uCCEc4jVWJO4FD7DTbNpFK3jXBj8yRvKG5ffA/vR+C1Ux9cb9q19KjomHOZk6lkZsqMSvdsHdQpzgVokZC47mrbQqJBnfG1asVViSfMOlMSgQfeIPEcqB+lAf5mpxs1zKBAhI8IbAEevqaZJAnnd3CxqOZmPQAdaXdQn0fElwkErHBJITlDHtncftSeswQF34jekyCWC5/8iJrumWt9q8LO5a3hc8seNpQCMZPpkdMb0UWMSKScH40KV2urhIoSMqjMWJ28qlj+vLge5FELeb+T71kahmbHoTXoVVz7MI6HevCphB2Q4GfSr+salHBaePPMYo1ZQzAEnBOMDG+TnAx3NAdPyJnY7Z2/wCfrWNSu5JtV0jTbdomlnvYQ6McnkLgHbuMcx/21TTT9t6rJ32Cuot5nXeHNNbTdPCScviyMXfl6A9h8hgUVxWEraunRAihV6E5t2LsWbsyV5SdNq9a0cZqcjOLce2jcPceQamrubHWhySA7rHMuBt8dj83PbbS+SSWNnUErCOeQj8o6Z+G9dH45XRItEM/EVst1bxSq0MBGWkmOyKoz1JON9vXal7SbOazlNwqJKWTleEt16Hrj/7WR8glYuRmOM/0TV0NrCplHjqJ5cugCHp3qWIQyqZZFUA5+Nbaxpl/plzdTR2zppzSkxZIzGrdFIHYE4HtimXS9I0e9t4bmCGFyUXn8u6vjcEHoc5qjTUl2IVhL77gqhislpcxTXVutmWaRJVYsBsozvv8Mj505JJIAD19Caq2Gm28calF7bEdqJJbEdCT8q1qKRSuAZlX3G1skTxaV29BWgjd2woJJq4bdM9Tn0O1e0ahAcDBNXyiC9Usy+m3Fsp88sTLkdsikO+mvYoTBPpzttguhDKfl1+ldNkRjkkUMvYV5hlBk5PTrS9+mS7BPcYp1D1cDqcngsXZ5mjtpo1SN3dnUhUUKSevwrMQaSeK3tl8SeZgscY/Mf8AnemnibVIotOubWwRZHlQxyS/lRTscep+g96T+F9T0221SWa6uLpL6LIiEMfMEUrvv0Dbkdtj71mWUoW2plsdzTS99u5wBnqHrnT5bC5t7YrzHwedpACAWLEED4BV/WvP7K9IOscWanxNcqTFbSNbWmdxzAYLD4Lj5u1FrHVLS7ieSOzlCknMtywLNjbqCaO/Z7qV1qDatayQD7lZXIjt7noZCVBZT6lScc3wzuCTdonDah/24wItrAwoXJzk/wDY5x9K3rVRitq1pmyVKlSiE5t9tmj3E+jWmvWId59GmE7xZ8rR5BY47EFQc+maS4eL9E1ez5HvHhlZThCGDqce3X5V3e5hjuYJIJ0WSKRSjowyGUjBB+VfP3H/ANj8+mu93wvI1za7sbKRsypv0Q/nG/ffb8xpa/SpeQW7EYo1L0ghejKzStq8HPDqN5GkTFVjLHD4OBlD1/t3II2M8N6vzTx2MyNZ6kCUSRDmOVgMlRncHAJwdveuZabxBf6XOIpZJkeGTIbA8SJhsdmBB9CCP2Farrky63aXUcsvhW0wZSPxMM+Yn3Iz+tF2mSxcDgjowq1L1n2D4n09oV+Liwid0w5zkL0yDg49tqMxy5wArUJ0iySCNYYgVjjACg9cUbiQKMAYq5AQoB7lTkFiR1PGRfEYFtsdq2SORAcAb+tWceu9TFTkJSleQbEAH4Uv8TTTNpk/hZB5RkJ15eYc2P8Abmmp0DAgjIoNfWwJYDpUHXcpX3JI21g3qcd4t4hhtrm20eznEIngErzJjufKgPbIByeu4xQKHUILbTJYQEt0gXCuBsuR09znf1+Owob9qWlX2ncXXUt5CscV0xktWjzyNGNhv/UMDI9T6EGvLhfhrWeMrhI43MVjb4R7iRTyRnHQD8z79PhkgVCilaUCiWXXNa+4y7Ya5xNxDewaNw+0jyN5QREobHdmIGEUZ6/WvpHhPQrfhzQbTSrYlhAvncnJdycsxPuSaFcCcM6bwzYG30y35SxHiTvvJMfVj/YbDNNq1Na0T+IxIPY7/wAjmZqVKlTkJKlSpRCYPSh+o2pmXIG4/aiNYxRCc14s+z/TeJULXcJiuwvKl1Fs6/Hsw9j8iKWOBvsqvNF4ie/1ZoLiK13s+TcOx6OwPTA7b7n237gUX+kVgKvoKIQfaxPHuB165q+g2rbA9K2G1EJripitqlEJ5TLldvWqkkJI2FEKxgelEIocRcJ2PENp911ODxYg4kXB5WUg9j1GRkH41e0/RorWGO2tYY4LeJeVI0XCqPQCmDFQAUQnlDCIlCDoOlewrNSiElSpUohP/9k="/>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13" name="12 Diagrama"/>
          <p:cNvGraphicFramePr/>
          <p:nvPr/>
        </p:nvGraphicFramePr>
        <p:xfrm>
          <a:off x="899592" y="836712"/>
          <a:ext cx="748883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49813" y="0"/>
            <a:ext cx="4753994" cy="584775"/>
          </a:xfrm>
          <a:prstGeom prst="rect">
            <a:avLst/>
          </a:prstGeom>
          <a:noFill/>
        </p:spPr>
        <p:txBody>
          <a:bodyPr wrap="none" lIns="91440" tIns="45720" rIns="91440" bIns="45720">
            <a:spAutoFit/>
          </a:bodyPr>
          <a:lstStyle/>
          <a:p>
            <a:pPr algn="ctr"/>
            <a:r>
              <a:rPr lang="es-E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ÁREA DE COBRANZAS</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7282" name="AutoShape 2"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989013"/>
            <a:ext cx="2247900" cy="20383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7288" name="AutoShape 8"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63500" y="-866775"/>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7290" name="AutoShape 10"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539552" y="-895350"/>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7294" name="AutoShape 14"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BQYABAECBwMI/8QAOhAAAgEDAgQEAwYFAwUBAAAAAQIDAAQRBSEGEjFBEyJRYXGBoQcUMkKRsRUjUsHRcoLwJFOS4fGy/8QAGgEAAgMBAQAAAAAAAAAAAAAAAAQCAwUGAf/EACkRAAICAQQCAgEEAwEAAAAAAAECAAMRBBIhMUFRBRNxFCIy8BVhkcH/2gAMAwEAAhEDEQA/AO41KlSiElSpWrsEQsxwAMkntRCbVKWbnioFitlB4i9nc4z7gCsWvFDLIov4BHGTvKh2X4g9qS/yGn3bd0a/RX7d22M9YqKQQCDmoadis8rq4itYWmncJGoyWNApOK7YORHa3Dp/VhRn4ZNU/tBuGigsY8kI8xLehIG37mh0ZiW1Vz1I9axtdrba7NlfE1NJpK3r3vzmOmn38GoQeLbscA4ZWGCp9CKuUj8L3XLxAYIz5ZYWLD3UjH7mmfWdTXTLMzEc8jHljTOOZv8Am/yp3TakWUfY/GO4rqNMa7vrXnPUI1KRzqesynnF2yA9FSNMD9QTRHRdduHvI7K/Ks0mRHIFwc4zg9uxqqr5SmxwnIz7k7NBailsg49RnqVqM1tWjEpKlSpRCSsZrNaSOsaM7nCqCST2FeGE2JxQ7iAPJod+kO8ht35QOp2NLWo61d6jIUtpHgt84AU4Zh6k9R8Kpfd5U84dw39QYisi75WvJRVJHuadXx7jDM2D6lbRbqKRCSR09aIXMsLxlfLS5e250/M9scIv44+wHqKptqpYAZyTsB1JrGVNw4muygtkzqPCNy1xosQYkmFmiyTk4B2+mKNZoDwdbNZ6FCkzIZnJlkCsG5SxzjI64GBRxmCgkkAAZJrq6Mipd3eJzV+Da232YA430iXVdH/6Qc11bP4sS/14BBX5g7e+K5x/FStuqNzIV2IYYIPoQehpy1PiOe/cxWUpt7XOBIPxuPXPYfX3Fcz4ndl4k0wWsqxRyynxGPmaUqMnOeuem575rJ1Jq1FuE7Hn8TX0ot09WXHB8fmdE+zuwuJrubWJ0KQmPwrfm6vk5ZvhsuD33+drje45NV0+JiAixu+PUkgf2+tVfsz1Zpzq1pK2IrXwpedm2HPz5+A8n1rTju70/UUgm0+7El5bcwCrGxWRDjI5gMA7Aj9O+RawX9FtBxmUjd+uyRnHr8TMWoRhQCRWmkym+4otI4t1jYyOR2AB/uQKTF1CZnMSRymUDdcdP8Uf0hnsUkEc3NczKPFlTI5B/wBtT19ye+w7VmVqEYO/jmPuuVKp2eJ1CS7t4TyzTxIfRnAr2SRXUMhDA9wc1zuG0EvmAyT1Jr3t5brS5fEtpCFzvGT5W+I/vT6fL5b9ycTOb40AYVuY/wBSq2nXkd9ZxXMWyuOnoe4/WrNbSsGAYdGZjAqcGShvESSSaHfrCCXNu+AO+x2+fSiVat0O1eOu5Svueq21g3qctsr5QQQQQehFGDeI9vt1xQ3W9Fhs9akSzuB4DecxKN4ify56Y7j0HyraK1IXAG1cfan1OU9Tp1K3KHg3ULhSGDDI9KVuEfvMXE+qWd7JbyJbgFQqYJDnI+GBgY9T3605XmlxyL3U+o/xST/BNUsuNH1IKklncgxysrbp5RjI/wBSr0zTWkKMjoT2JVqN25GHQMehNBbzI2nXIguWPlCNgsf7/A0yHXv4hwzqnORHfQWkhYA4z5Thh7ftSXoNnbtxCkN4PEju4XhI/pOzAg9iCuxG+aKahaNDcS287cs/IRzgY8aM7cw+PQjsflTVIsoTeD+09/6lF313NsI5HRlOZGbSLkxnlcQkofQjpXOuMmkh1HQXYnyXTEn3zH/7rqMcEkls0QXZl5WINC9S0SzkuLaS5VZGhfxURsHDAYz8v3qnTFanyZbeTaColbR7SSM3R5mSGco0gHQhM8ufX8R2+FEbfVrGaNo7YMHUlW5kwQRsR7HNDb3XorSWFLEwv4UoMgMyq5b8uAeuDg9O1VLFGSzkmPmmIZun4mwT9TUDW2AX78SwWAkhYG4XW0k4m127hmndoZzHGJGyAGYlsf7kOPbFNFpK8kjlFZvOckD3pX4G0DUdKt7qfU4xH95ZAF5uZsjmJzjbfPrmug2cPMoCqAo6AUa91+3AOepDRAircwxLNneCGPzbGql7qAfPmxV57I46V5aVo1tf61HFdsyxhS/hAbSEEbH267d6UqU2OE9y5nrQGz1G3hKKSLQbfxRhpOaQD2ZiR9CKM4qKMKAOgrNddUgRAo8TmbHLuXPmSquo3cdjaS3EpwqD06nsKtUpcdztGbKP8jFmPxGAPoTUNTaaqmceJPT1fbaqHzF22uPEYySNzO55mJ7k9aM2xjZaTjP93mKZ8ucr7jsPj/ir1tqJX81cmVIOTOkdA44he/kCkhaB3F1PE6/dgHDNh42GQRg/WvW6vPEGQarWU3iXDLFDNczkYSKEZPxPt0pmio94zKrGCrtzCVtb+K8U0cRhmQ8wIbPIR6GvWW9e+mVuee5QHHiIp8235MKQB03PX60vajqd5PDNEYxEkeQ1uOrEHcMe/TFdXe98uISAnYgdRT2loa7cC2MeInqbRSQcZnPoHunedORJfDySrLyEj/UG2/8AE1PvVlaxsxaPmQhXZNlyfc7t069BVjiK1hhvEWO4KzyFpueR8YGTlSfQ52+B+FUryaO4hTTomERKjLMgGB2wR2PriqHqdGIMuSxWAI8z00rULPV45JLCRZTExSaFtnjYdQf871rqFwbZC0Wnc7D8zNzAfIb0ujQ4dH1Jb23Se2vCSGkik/lTg5JLKejd9tj6CmKzub2/DiOzNw0YHMYmCnfpsep27VJ6lY4TmeK7KMvxAlrqM19cc803iAfhA2VfYCmjT7pY03xS7fT280jLFA8d2jbhgAWIyCpPr/isQXuB1I9jtik7EOesRtSCuPEdhfoV3xVQ3bQ38NxbcviK23NuDsf/AHS8L8gZLbVZgkmCw3bo3gSMyRv2Zh1x9f0PpVaq4OR45nmysce+J03SNRTUrYSIORlPLIh/Kav0n8DSPJc3p/JyR5+OWpvrqNJa1tKu3c57VVCq5kHUzSxx7bGTSo7hesEwJ/0nyn6kH5Uz0H4reMaJdxSHzTxmOMerkbf5+VS1KhqWB9TzTki1SPcU7Gxjl4G1m45A0jFpFyM48NRjH6H9aXrXS5bkBreUopH5xzDPtTVpd/FZcPyaSzK16xk5osZwjscMfbB/UYrWKFLW2JC8oVdhWFqXXbWF9czYoJDOT5PEQLm8lttch0qVQeYsGkOQGwpPlPx2/wDtNXBl+lprfgOSv3qIqhA2LL5hn5BqT+M4WksDdRkiW3mEgYdQCcfuVPyq/wAPamtzJpt9sHEirIOwYnlb6MT8CKcrIUJYv4MosBYvW3fY/v5hzi61jt9dM0O/3qPxHTH4Xzgn54/XNM2gXP3vTo1YMJIVEcgbrkDY/PrQnXg8d3b3fLkRZR9ux/wd/ma9tHuEOrqttcLL4kZ8UIcgAbgn6j5mmcmrUYA4aLkC3T5J5WDry2juta1NLjmLK68m+xQqMfpuPlWfusOoQKblCZohyM2fMMbdfcYPzo3rGkmW5W5t5jDOV5SwAOR7g1422nfd7ZgrtIxOWdurGvaqHS5iTlTI2Xo1SqOGEVrzT7mbmWGSSeOHZebse+P2oloUpsNAluguZB4kh5u7DYD6AVI/Eht2g8CYXJyM8vkJPfPp3on/AA9INIEG2FQZPvtk1HT1t9jORiTvsH1qgOYk3EZU+IZAWbzM599yT+9L3CTJqXEN7qACvpstwV5XzzMcDf0x9a246vha6K9vCSDcHlyD0jBBP65A+Gau8MWn8N0W0icFXKeK4Ix5m3/bA+VKWj66mfy3EarP2WqvheY63mjW0YMlrbxg4/Dy/tRfUbNbbgDT+ZfPE8cvwZyc/wD7NY051urRDkZxWL2SSTTJNIbIWSVHic9EAPMwPttt8fak9Ncq7w3kGW3KzMuPBhngS28PSWuSDzXEjHf+lTyj9ifnTLQXhaeN9Jit0/FbDwn9Mgf43ozW/pQopXb1iY2pJNzE+5mgXFtjLfacDbgmSCTxOUdWGCCB775+VHa83O+/SrbKxYhU9GQrc1sGHYnNdJuFuGMrNHIF8qyoQRIOxr21nUljtXC46bUvaJIto+oWKxtGLW9mjAYY5gHI5vngn51jVpSRGOxbeuWvq2XMnqdFSRZWth9TBgE9oY7gcyyIVf3z1oTwjoksVxc2d7Kqx8waN9v5gxj5bAdaMCYCL3rTTPBn1GJZyBG7FWJblxscb9t8U5SxZCngyi5Qrh/UZT49qI45nMsHMFBc5YZ2G/cUe0uCCEc4jVWJO4FD7DTbNpFK3jXBj8yRvKG5ffA/vR+C1Ux9cb9q19KjomHOZk6lkZsqMSvdsHdQpzgVokZC47mrbQqJBnfG1asVViSfMOlMSgQfeIPEcqB+lAf5mpxs1zKBAhI8IbAEevqaZJAnnd3CxqOZmPQAdaXdQn0fElwkErHBJITlDHtncftSeswQF34jekyCWC5/8iJrumWt9q8LO5a3hc8seNpQCMZPpkdMb0UWMSKScH40KV2urhIoSMqjMWJ28qlj+vLge5FELeb+T71kahmbHoTXoVVz7MI6HevCphB2Q4GfSr+salHBaePPMYo1ZQzAEnBOMDG+TnAx3NAdPyJnY7Z2/wCfrWNSu5JtV0jTbdomlnvYQ6McnkLgHbuMcx/21TTT9t6rJ32Cuot5nXeHNNbTdPCScviyMXfl6A9h8hgUVxWEraunRAihV6E5t2LsWbsyV5SdNq9a0cZqcjOLce2jcPceQamrubHWhySA7rHMuBt8dj83PbbS+SSWNnUErCOeQj8o6Z+G9dH45XRItEM/EVst1bxSq0MBGWkmOyKoz1JON9vXal7SbOazlNwqJKWTleEt16Hrj/7WR8glYuRmOM/0TV0NrCplHjqJ5cugCHp3qWIQyqZZFUA5+Nbaxpl/plzdTR2zppzSkxZIzGrdFIHYE4HtimXS9I0e9t4bmCGFyUXn8u6vjcEHoc5qjTUl2IVhL77gqhislpcxTXVutmWaRJVYsBsozvv8Mj505JJIAD19Caq2Gm28calF7bEdqJJbEdCT8q1qKRSuAZlX3G1skTxaV29BWgjd2woJJq4bdM9Tn0O1e0ahAcDBNXyiC9Usy+m3Fsp88sTLkdsikO+mvYoTBPpzttguhDKfl1+ldNkRjkkUMvYV5hlBk5PTrS9+mS7BPcYp1D1cDqcngsXZ5mjtpo1SN3dnUhUUKSevwrMQaSeK3tl8SeZgscY/Mf8AnemnibVIotOubWwRZHlQxyS/lRTscep+g96T+F9T0221SWa6uLpL6LIiEMfMEUrvv0Dbkdtj71mWUoW2plsdzTS99u5wBnqHrnT5bC5t7YrzHwedpACAWLEED4BV/WvP7K9IOscWanxNcqTFbSNbWmdxzAYLD4Lj5u1FrHVLS7ieSOzlCknMtywLNjbqCaO/Z7qV1qDatayQD7lZXIjt7noZCVBZT6lScc3wzuCTdonDah/24wItrAwoXJzk/wDY5x9K3rVRitq1pmyVKlSiE5t9tmj3E+jWmvWId59GmE7xZ8rR5BY47EFQc+maS4eL9E1ez5HvHhlZThCGDqce3X5V3e5hjuYJIJ0WSKRSjowyGUjBB+VfP3H/ANj8+mu93wvI1za7sbKRsypv0Q/nG/ffb8xpa/SpeQW7EYo1L0ghejKzStq8HPDqN5GkTFVjLHD4OBlD1/t3II2M8N6vzTx2MyNZ6kCUSRDmOVgMlRncHAJwdveuZabxBf6XOIpZJkeGTIbA8SJhsdmBB9CCP2Farrky63aXUcsvhW0wZSPxMM+Yn3Iz+tF2mSxcDgjowq1L1n2D4n09oV+Liwid0w5zkL0yDg49tqMxy5wArUJ0iySCNYYgVjjACg9cUbiQKMAYq5AQoB7lTkFiR1PGRfEYFtsdq2SORAcAb+tWceu9TFTkJSleQbEAH4Uv8TTTNpk/hZB5RkJ15eYc2P8Abmmp0DAgjIoNfWwJYDpUHXcpX3JI21g3qcd4t4hhtrm20eznEIngErzJjufKgPbIByeu4xQKHUILbTJYQEt0gXCuBsuR09znf1+Owob9qWlX2ncXXUt5CscV0xktWjzyNGNhv/UMDI9T6EGvLhfhrWeMrhI43MVjb4R7iRTyRnHQD8z79PhkgVCilaUCiWXXNa+4y7Ya5xNxDewaNw+0jyN5QREobHdmIGEUZ6/WvpHhPQrfhzQbTSrYlhAvncnJdycsxPuSaFcCcM6bwzYG30y35SxHiTvvJMfVj/YbDNNq1Na0T+IxIPY7/wAjmZqVKlTkJKlSpRCYPSh+o2pmXIG4/aiNYxRCc14s+z/TeJULXcJiuwvKl1Fs6/Hsw9j8iKWOBvsqvNF4ie/1ZoLiK13s+TcOx6OwPTA7b7n237gUX+kVgKvoKIQfaxPHuB165q+g2rbA9K2G1EJripitqlEJ5TLldvWqkkJI2FEKxgelEIocRcJ2PENp911ODxYg4kXB5WUg9j1GRkH41e0/RorWGO2tYY4LeJeVI0XCqPQCmDFQAUQnlDCIlCDoOlewrNSiElSpUohP/9k="/>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13" name="12 Diagrama"/>
          <p:cNvGraphicFramePr/>
          <p:nvPr/>
        </p:nvGraphicFramePr>
        <p:xfrm>
          <a:off x="899592" y="836712"/>
          <a:ext cx="748883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52056" y="0"/>
            <a:ext cx="5623655" cy="954107"/>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ANÁLISIS externo</a:t>
            </a:r>
          </a:p>
          <a:p>
            <a:pPr algn="ct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Influencias macroeconómicas</a:t>
            </a:r>
            <a:endParaRPr lang="es-E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7282" name="AutoShape 2"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989013"/>
            <a:ext cx="2247900" cy="203835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88" name="AutoShape 8"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63500" y="-866775"/>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90" name="AutoShape 10"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539552" y="-895350"/>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94" name="AutoShape 14"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BQYABAECBwMI/8QAOhAAAgEDAgQEAwYFAwUBAAAAAQIDAAQRBSEGEjFBEyJRYXGBoQcUMkKRsRUjUsHRcoLwJFOS4fGy/8QAGgEAAgMBAQAAAAAAAAAAAAAAAAQCAwUGAf/EACkRAAICAQQCAgEEAwEAAAAAAAECAAMRBBIhMUFRBRNxFCIy8BVhkcH/2gAMAwEAAhEDEQA/AO41KlSiElSpWrsEQsxwAMkntRCbVKWbnioFitlB4i9nc4z7gCsWvFDLIov4BHGTvKh2X4g9qS/yGn3bd0a/RX7d22M9YqKQQCDmoadis8rq4itYWmncJGoyWNApOK7YORHa3Dp/VhRn4ZNU/tBuGigsY8kI8xLehIG37mh0ZiW1Vz1I9axtdrba7NlfE1NJpK3r3vzmOmn38GoQeLbscA4ZWGCp9CKuUj8L3XLxAYIz5ZYWLD3UjH7mmfWdTXTLMzEc8jHljTOOZv8Am/yp3TakWUfY/GO4rqNMa7vrXnPUI1KRzqesynnF2yA9FSNMD9QTRHRdduHvI7K/Ks0mRHIFwc4zg9uxqqr5SmxwnIz7k7NBailsg49RnqVqM1tWjEpKlSpRCSsZrNaSOsaM7nCqCST2FeGE2JxQ7iAPJod+kO8ht35QOp2NLWo61d6jIUtpHgt84AU4Zh6k9R8Kpfd5U84dw39QYisi75WvJRVJHuadXx7jDM2D6lbRbqKRCSR09aIXMsLxlfLS5e250/M9scIv44+wHqKptqpYAZyTsB1JrGVNw4muygtkzqPCNy1xosQYkmFmiyTk4B2+mKNZoDwdbNZ6FCkzIZnJlkCsG5SxzjI64GBRxmCgkkAAZJrq6Mipd3eJzV+Da232YA430iXVdH/6Qc11bP4sS/14BBX5g7e+K5x/FStuqNzIV2IYYIPoQehpy1PiOe/cxWUpt7XOBIPxuPXPYfX3Fcz4ndl4k0wWsqxRyynxGPmaUqMnOeuem575rJ1Jq1FuE7Hn8TX0ot09WXHB8fmdE+zuwuJrubWJ0KQmPwrfm6vk5ZvhsuD33+drje45NV0+JiAixu+PUkgf2+tVfsz1Zpzq1pK2IrXwpedm2HPz5+A8n1rTju70/UUgm0+7El5bcwCrGxWRDjI5gMA7Aj9O+RawX9FtBxmUjd+uyRnHr8TMWoRhQCRWmkym+4otI4t1jYyOR2AB/uQKTF1CZnMSRymUDdcdP8Uf0hnsUkEc3NczKPFlTI5B/wBtT19ye+w7VmVqEYO/jmPuuVKp2eJ1CS7t4TyzTxIfRnAr2SRXUMhDA9wc1zuG0EvmAyT1Jr3t5brS5fEtpCFzvGT5W+I/vT6fL5b9ycTOb40AYVuY/wBSq2nXkd9ZxXMWyuOnoe4/WrNbSsGAYdGZjAqcGShvESSSaHfrCCXNu+AO+x2+fSiVat0O1eOu5Svueq21g3qctsr5QQQQQehFGDeI9vt1xQ3W9Fhs9akSzuB4DecxKN4ify56Y7j0HyraK1IXAG1cfan1OU9Tp1K3KHg3ULhSGDDI9KVuEfvMXE+qWd7JbyJbgFQqYJDnI+GBgY9T3605XmlxyL3U+o/xST/BNUsuNH1IKklncgxysrbp5RjI/wBSr0zTWkKMjoT2JVqN25GHQMehNBbzI2nXIguWPlCNgsf7/A0yHXv4hwzqnORHfQWkhYA4z5Thh7ftSXoNnbtxCkN4PEju4XhI/pOzAg9iCuxG+aKahaNDcS287cs/IRzgY8aM7cw+PQjsflTVIsoTeD+09/6lF313NsI5HRlOZGbSLkxnlcQkofQjpXOuMmkh1HQXYnyXTEn3zH/7rqMcEkls0QXZl5WINC9S0SzkuLaS5VZGhfxURsHDAYz8v3qnTFanyZbeTaColbR7SSM3R5mSGco0gHQhM8ufX8R2+FEbfVrGaNo7YMHUlW5kwQRsR7HNDb3XorSWFLEwv4UoMgMyq5b8uAeuDg9O1VLFGSzkmPmmIZun4mwT9TUDW2AX78SwWAkhYG4XW0k4m127hmndoZzHGJGyAGYlsf7kOPbFNFpK8kjlFZvOckD3pX4G0DUdKt7qfU4xH95ZAF5uZsjmJzjbfPrmug2cPMoCqAo6AUa91+3AOepDRAircwxLNneCGPzbGql7qAfPmxV57I46V5aVo1tf61HFdsyxhS/hAbSEEbH267d6UqU2OE9y5nrQGz1G3hKKSLQbfxRhpOaQD2ZiR9CKM4qKMKAOgrNddUgRAo8TmbHLuXPmSquo3cdjaS3EpwqD06nsKtUpcdztGbKP8jFmPxGAPoTUNTaaqmceJPT1fbaqHzF22uPEYySNzO55mJ7k9aM2xjZaTjP93mKZ8ucr7jsPj/ir1tqJX81cmVIOTOkdA44he/kCkhaB3F1PE6/dgHDNh42GQRg/WvW6vPEGQarWU3iXDLFDNczkYSKEZPxPt0pmio94zKrGCrtzCVtb+K8U0cRhmQ8wIbPIR6GvWW9e+mVuee5QHHiIp8235MKQB03PX60vajqd5PDNEYxEkeQ1uOrEHcMe/TFdXe98uISAnYgdRT2loa7cC2MeInqbRSQcZnPoHunedORJfDySrLyEj/UG2/8AE1PvVlaxsxaPmQhXZNlyfc7t069BVjiK1hhvEWO4KzyFpueR8YGTlSfQ52+B+FUryaO4hTTomERKjLMgGB2wR2PriqHqdGIMuSxWAI8z00rULPV45JLCRZTExSaFtnjYdQf871rqFwbZC0Wnc7D8zNzAfIb0ujQ4dH1Jb23Se2vCSGkik/lTg5JLKejd9tj6CmKzub2/DiOzNw0YHMYmCnfpsep27VJ6lY4TmeK7KMvxAlrqM19cc803iAfhA2VfYCmjT7pY03xS7fT280jLFA8d2jbhgAWIyCpPr/isQXuB1I9jtik7EOesRtSCuPEdhfoV3xVQ3bQ38NxbcviK23NuDsf/AHS8L8gZLbVZgkmCw3bo3gSMyRv2Zh1x9f0PpVaq4OR45nmysce+J03SNRTUrYSIORlPLIh/Kav0n8DSPJc3p/JyR5+OWpvrqNJa1tKu3c57VVCq5kHUzSxx7bGTSo7hesEwJ/0nyn6kH5Uz0H4reMaJdxSHzTxmOMerkbf5+VS1KhqWB9TzTki1SPcU7Gxjl4G1m45A0jFpFyM48NRjH6H9aXrXS5bkBreUopH5xzDPtTVpd/FZcPyaSzK16xk5osZwjscMfbB/UYrWKFLW2JC8oVdhWFqXXbWF9czYoJDOT5PEQLm8lttch0qVQeYsGkOQGwpPlPx2/wDtNXBl+lprfgOSv3qIqhA2LL5hn5BqT+M4WksDdRkiW3mEgYdQCcfuVPyq/wAPamtzJpt9sHEirIOwYnlb6MT8CKcrIUJYv4MosBYvW3fY/v5hzi61jt9dM0O/3qPxHTH4Xzgn54/XNM2gXP3vTo1YMJIVEcgbrkDY/PrQnXg8d3b3fLkRZR9ux/wd/ma9tHuEOrqttcLL4kZ8UIcgAbgn6j5mmcmrUYA4aLkC3T5J5WDry2juta1NLjmLK68m+xQqMfpuPlWfusOoQKblCZohyM2fMMbdfcYPzo3rGkmW5W5t5jDOV5SwAOR7g1422nfd7ZgrtIxOWdurGvaqHS5iTlTI2Xo1SqOGEVrzT7mbmWGSSeOHZebse+P2oloUpsNAluguZB4kh5u7DYD6AVI/Eht2g8CYXJyM8vkJPfPp3on/AA9INIEG2FQZPvtk1HT1t9jORiTvsH1qgOYk3EZU+IZAWbzM599yT+9L3CTJqXEN7qACvpstwV5XzzMcDf0x9a246vha6K9vCSDcHlyD0jBBP65A+Gau8MWn8N0W0icFXKeK4Ix5m3/bA+VKWj66mfy3EarP2WqvheY63mjW0YMlrbxg4/Dy/tRfUbNbbgDT+ZfPE8cvwZyc/wD7NY051urRDkZxWL2SSTTJNIbIWSVHic9EAPMwPttt8fak9Ncq7w3kGW3KzMuPBhngS28PSWuSDzXEjHf+lTyj9ifnTLQXhaeN9Jit0/FbDwn9Mgf43ozW/pQopXb1iY2pJNzE+5mgXFtjLfacDbgmSCTxOUdWGCCB775+VHa83O+/SrbKxYhU9GQrc1sGHYnNdJuFuGMrNHIF8qyoQRIOxr21nUljtXC46bUvaJIto+oWKxtGLW9mjAYY5gHI5vngn51jVpSRGOxbeuWvq2XMnqdFSRZWth9TBgE9oY7gcyyIVf3z1oTwjoksVxc2d7Kqx8waN9v5gxj5bAdaMCYCL3rTTPBn1GJZyBG7FWJblxscb9t8U5SxZCngyi5Qrh/UZT49qI45nMsHMFBc5YZ2G/cUe0uCCEc4jVWJO4FD7DTbNpFK3jXBj8yRvKG5ffA/vR+C1Ux9cb9q19KjomHOZk6lkZsqMSvdsHdQpzgVokZC47mrbQqJBnfG1asVViSfMOlMSgQfeIPEcqB+lAf5mpxs1zKBAhI8IbAEevqaZJAnnd3CxqOZmPQAdaXdQn0fElwkErHBJITlDHtncftSeswQF34jekyCWC5/8iJrumWt9q8LO5a3hc8seNpQCMZPpkdMb0UWMSKScH40KV2urhIoSMqjMWJ28qlj+vLge5FELeb+T71kahmbHoTXoVVz7MI6HevCphB2Q4GfSr+salHBaePPMYo1ZQzAEnBOMDG+TnAx3NAdPyJnY7Z2/wCfrWNSu5JtV0jTbdomlnvYQ6McnkLgHbuMcx/21TTT9t6rJ32Cuot5nXeHNNbTdPCScviyMXfl6A9h8hgUVxWEraunRAihV6E5t2LsWbsyV5SdNq9a0cZqcjOLce2jcPceQamrubHWhySA7rHMuBt8dj83PbbS+SSWNnUErCOeQj8o6Z+G9dH45XRItEM/EVst1bxSq0MBGWkmOyKoz1JON9vXal7SbOazlNwqJKWTleEt16Hrj/7WR8glYuRmOM/0TV0NrCplHjqJ5cugCHp3qWIQyqZZFUA5+Nbaxpl/plzdTR2zppzSkxZIzGrdFIHYE4HtimXS9I0e9t4bmCGFyUXn8u6vjcEHoc5qjTUl2IVhL77gqhislpcxTXVutmWaRJVYsBsozvv8Mj505JJIAD19Caq2Gm28calF7bEdqJJbEdCT8q1qKRSuAZlX3G1skTxaV29BWgjd2woJJq4bdM9Tn0O1e0ahAcDBNXyiC9Usy+m3Fsp88sTLkdsikO+mvYoTBPpzttguhDKfl1+ldNkRjkkUMvYV5hlBk5PTrS9+mS7BPcYp1D1cDqcngsXZ5mjtpo1SN3dnUhUUKSevwrMQaSeK3tl8SeZgscY/Mf8AnemnibVIotOubWwRZHlQxyS/lRTscep+g96T+F9T0221SWa6uLpL6LIiEMfMEUrvv0Dbkdtj71mWUoW2plsdzTS99u5wBnqHrnT5bC5t7YrzHwedpACAWLEED4BV/WvP7K9IOscWanxNcqTFbSNbWmdxzAYLD4Lj5u1FrHVLS7ieSOzlCknMtywLNjbqCaO/Z7qV1qDatayQD7lZXIjt7noZCVBZT6lScc3wzuCTdonDah/24wItrAwoXJzk/wDY5x9K3rVRitq1pmyVKlSiE5t9tmj3E+jWmvWId59GmE7xZ8rR5BY47EFQc+maS4eL9E1ez5HvHhlZThCGDqce3X5V3e5hjuYJIJ0WSKRSjowyGUjBB+VfP3H/ANj8+mu93wvI1za7sbKRsypv0Q/nG/ffb8xpa/SpeQW7EYo1L0ghejKzStq8HPDqN5GkTFVjLHD4OBlD1/t3II2M8N6vzTx2MyNZ6kCUSRDmOVgMlRncHAJwdveuZabxBf6XOIpZJkeGTIbA8SJhsdmBB9CCP2Farrky63aXUcsvhW0wZSPxMM+Yn3Iz+tF2mSxcDgjowq1L1n2D4n09oV+Liwid0w5zkL0yDg49tqMxy5wArUJ0iySCNYYgVjjACg9cUbiQKMAYq5AQoB7lTkFiR1PGRfEYFtsdq2SORAcAb+tWceu9TFTkJSleQbEAH4Uv8TTTNpk/hZB5RkJ15eYc2P8Abmmp0DAgjIoNfWwJYDpUHXcpX3JI21g3qcd4t4hhtrm20eznEIngErzJjufKgPbIByeu4xQKHUILbTJYQEt0gXCuBsuR09znf1+Owob9qWlX2ncXXUt5CscV0xktWjzyNGNhv/UMDI9T6EGvLhfhrWeMrhI43MVjb4R7iRTyRnHQD8z79PhkgVCilaUCiWXXNa+4y7Ya5xNxDewaNw+0jyN5QREobHdmIGEUZ6/WvpHhPQrfhzQbTSrYlhAvncnJdycsxPuSaFcCcM6bwzYG30y35SxHiTvvJMfVj/YbDNNq1Na0T+IxIPY7/wAjmZqVKlTkJKlSpRCYPSh+o2pmXIG4/aiNYxRCc14s+z/TeJULXcJiuwvKl1Fs6/Hsw9j8iKWOBvsqvNF4ie/1ZoLiK13s+TcOx6OwPTA7b7n237gUX+kVgKvoKIQfaxPHuB165q+g2rbA9K2G1EJripitqlEJ5TLldvWqkkJI2FEKxgelEIocRcJ2PENp911ODxYg4kXB5WUg9j1GRkH41e0/RorWGO2tYY4LeJeVI0XCqPQCmDFQAUQnlDCIlCDoOlewrNSiElSpUohP/9k="/>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pic>
        <p:nvPicPr>
          <p:cNvPr id="158722" name="Picture 2" descr="http://t0.gstatic.com/images?q=tbn:ANd9GcSIGDpSGavobknu38ba4WgCz_Oy-L7MT5Hj6R5sPYzTMS2INyw5Pg"/>
          <p:cNvPicPr>
            <a:picLocks noChangeAspect="1" noChangeArrowheads="1"/>
          </p:cNvPicPr>
          <p:nvPr/>
        </p:nvPicPr>
        <p:blipFill>
          <a:blip r:embed="rId2" cstate="print"/>
          <a:srcRect/>
          <a:stretch>
            <a:fillRect/>
          </a:stretch>
        </p:blipFill>
        <p:spPr bwMode="auto">
          <a:xfrm>
            <a:off x="0" y="0"/>
            <a:ext cx="1547664" cy="1105475"/>
          </a:xfrm>
          <a:prstGeom prst="rect">
            <a:avLst/>
          </a:prstGeom>
          <a:noFill/>
        </p:spPr>
      </p:pic>
      <p:graphicFrame>
        <p:nvGraphicFramePr>
          <p:cNvPr id="13" name="12 Diagrama"/>
          <p:cNvGraphicFramePr/>
          <p:nvPr/>
        </p:nvGraphicFramePr>
        <p:xfrm>
          <a:off x="683568" y="1340768"/>
          <a:ext cx="7776864"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989013"/>
            <a:ext cx="2247900" cy="203835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88" name="AutoShape 8"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63500" y="-866775"/>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90" name="AutoShape 10"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539552" y="-895350"/>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94" name="AutoShape 14"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BQYABAECBwMI/8QAOhAAAgEDAgQEAwYFAwUBAAAAAQIDAAQRBSEGEjFBEyJRYXGBoQcUMkKRsRUjUsHRcoLwJFOS4fGy/8QAGgEAAgMBAQAAAAAAAAAAAAAAAAQCAwUGAf/EACkRAAICAQQCAgEEAwEAAAAAAAECAAMRBBIhMUFRBRNxFCIy8BVhkcH/2gAMAwEAAhEDEQA/AO41KlSiElSpWrsEQsxwAMkntRCbVKWbnioFitlB4i9nc4z7gCsWvFDLIov4BHGTvKh2X4g9qS/yGn3bd0a/RX7d22M9YqKQQCDmoadis8rq4itYWmncJGoyWNApOK7YORHa3Dp/VhRn4ZNU/tBuGigsY8kI8xLehIG37mh0ZiW1Vz1I9axtdrba7NlfE1NJpK3r3vzmOmn38GoQeLbscA4ZWGCp9CKuUj8L3XLxAYIz5ZYWLD3UjH7mmfWdTXTLMzEc8jHljTOOZv8Am/yp3TakWUfY/GO4rqNMa7vrXnPUI1KRzqesynnF2yA9FSNMD9QTRHRdduHvI7K/Ks0mRHIFwc4zg9uxqqr5SmxwnIz7k7NBailsg49RnqVqM1tWjEpKlSpRCSsZrNaSOsaM7nCqCST2FeGE2JxQ7iAPJod+kO8ht35QOp2NLWo61d6jIUtpHgt84AU4Zh6k9R8Kpfd5U84dw39QYisi75WvJRVJHuadXx7jDM2D6lbRbqKRCSR09aIXMsLxlfLS5e250/M9scIv44+wHqKptqpYAZyTsB1JrGVNw4muygtkzqPCNy1xosQYkmFmiyTk4B2+mKNZoDwdbNZ6FCkzIZnJlkCsG5SxzjI64GBRxmCgkkAAZJrq6Mipd3eJzV+Da232YA430iXVdH/6Qc11bP4sS/14BBX5g7e+K5x/FStuqNzIV2IYYIPoQehpy1PiOe/cxWUpt7XOBIPxuPXPYfX3Fcz4ndl4k0wWsqxRyynxGPmaUqMnOeuem575rJ1Jq1FuE7Hn8TX0ot09WXHB8fmdE+zuwuJrubWJ0KQmPwrfm6vk5ZvhsuD33+drje45NV0+JiAixu+PUkgf2+tVfsz1Zpzq1pK2IrXwpedm2HPz5+A8n1rTju70/UUgm0+7El5bcwCrGxWRDjI5gMA7Aj9O+RawX9FtBxmUjd+uyRnHr8TMWoRhQCRWmkym+4otI4t1jYyOR2AB/uQKTF1CZnMSRymUDdcdP8Uf0hnsUkEc3NczKPFlTI5B/wBtT19ye+w7VmVqEYO/jmPuuVKp2eJ1CS7t4TyzTxIfRnAr2SRXUMhDA9wc1zuG0EvmAyT1Jr3t5brS5fEtpCFzvGT5W+I/vT6fL5b9ycTOb40AYVuY/wBSq2nXkd9ZxXMWyuOnoe4/WrNbSsGAYdGZjAqcGShvESSSaHfrCCXNu+AO+x2+fSiVat0O1eOu5Svueq21g3qctsr5QQQQQehFGDeI9vt1xQ3W9Fhs9akSzuB4DecxKN4ify56Y7j0HyraK1IXAG1cfan1OU9Tp1K3KHg3ULhSGDDI9KVuEfvMXE+qWd7JbyJbgFQqYJDnI+GBgY9T3605XmlxyL3U+o/xST/BNUsuNH1IKklncgxysrbp5RjI/wBSr0zTWkKMjoT2JVqN25GHQMehNBbzI2nXIguWPlCNgsf7/A0yHXv4hwzqnORHfQWkhYA4z5Thh7ftSXoNnbtxCkN4PEju4XhI/pOzAg9iCuxG+aKahaNDcS287cs/IRzgY8aM7cw+PQjsflTVIsoTeD+09/6lF313NsI5HRlOZGbSLkxnlcQkofQjpXOuMmkh1HQXYnyXTEn3zH/7rqMcEkls0QXZl5WINC9S0SzkuLaS5VZGhfxURsHDAYz8v3qnTFanyZbeTaColbR7SSM3R5mSGco0gHQhM8ufX8R2+FEbfVrGaNo7YMHUlW5kwQRsR7HNDb3XorSWFLEwv4UoMgMyq5b8uAeuDg9O1VLFGSzkmPmmIZun4mwT9TUDW2AX78SwWAkhYG4XW0k4m127hmndoZzHGJGyAGYlsf7kOPbFNFpK8kjlFZvOckD3pX4G0DUdKt7qfU4xH95ZAF5uZsjmJzjbfPrmug2cPMoCqAo6AUa91+3AOepDRAircwxLNneCGPzbGql7qAfPmxV57I46V5aVo1tf61HFdsyxhS/hAbSEEbH267d6UqU2OE9y5nrQGz1G3hKKSLQbfxRhpOaQD2ZiR9CKM4qKMKAOgrNddUgRAo8TmbHLuXPmSquo3cdjaS3EpwqD06nsKtUpcdztGbKP8jFmPxGAPoTUNTaaqmceJPT1fbaqHzF22uPEYySNzO55mJ7k9aM2xjZaTjP93mKZ8ucr7jsPj/ir1tqJX81cmVIOTOkdA44he/kCkhaB3F1PE6/dgHDNh42GQRg/WvW6vPEGQarWU3iXDLFDNczkYSKEZPxPt0pmio94zKrGCrtzCVtb+K8U0cRhmQ8wIbPIR6GvWW9e+mVuee5QHHiIp8235MKQB03PX60vajqd5PDNEYxEkeQ1uOrEHcMe/TFdXe98uISAnYgdRT2loa7cC2MeInqbRSQcZnPoHunedORJfDySrLyEj/UG2/8AE1PvVlaxsxaPmQhXZNlyfc7t069BVjiK1hhvEWO4KzyFpueR8YGTlSfQ52+B+FUryaO4hTTomERKjLMgGB2wR2PriqHqdGIMuSxWAI8z00rULPV45JLCRZTExSaFtnjYdQf871rqFwbZC0Wnc7D8zNzAfIb0ujQ4dH1Jb23Se2vCSGkik/lTg5JLKejd9tj6CmKzub2/DiOzNw0YHMYmCnfpsep27VJ6lY4TmeK7KMvxAlrqM19cc803iAfhA2VfYCmjT7pY03xS7fT280jLFA8d2jbhgAWIyCpPr/isQXuB1I9jtik7EOesRtSCuPEdhfoV3xVQ3bQ38NxbcviK23NuDsf/AHS8L8gZLbVZgkmCw3bo3gSMyRv2Zh1x9f0PpVaq4OR45nmysce+J03SNRTUrYSIORlPLIh/Kav0n8DSPJc3p/JyR5+OWpvrqNJa1tKu3c57VVCq5kHUzSxx7bGTSo7hesEwJ/0nyn6kH5Uz0H4reMaJdxSHzTxmOMerkbf5+VS1KhqWB9TzTki1SPcU7Gxjl4G1m45A0jFpFyM48NRjH6H9aXrXS5bkBreUopH5xzDPtTVpd/FZcPyaSzK16xk5osZwjscMfbB/UYrWKFLW2JC8oVdhWFqXXbWF9czYoJDOT5PEQLm8lttch0qVQeYsGkOQGwpPlPx2/wDtNXBl+lprfgOSv3qIqhA2LL5hn5BqT+M4WksDdRkiW3mEgYdQCcfuVPyq/wAPamtzJpt9sHEirIOwYnlb6MT8CKcrIUJYv4MosBYvW3fY/v5hzi61jt9dM0O/3qPxHTH4Xzgn54/XNM2gXP3vTo1YMJIVEcgbrkDY/PrQnXg8d3b3fLkRZR9ux/wd/ma9tHuEOrqttcLL4kZ8UIcgAbgn6j5mmcmrUYA4aLkC3T5J5WDry2juta1NLjmLK68m+xQqMfpuPlWfusOoQKblCZohyM2fMMbdfcYPzo3rGkmW5W5t5jDOV5SwAOR7g1422nfd7ZgrtIxOWdurGvaqHS5iTlTI2Xo1SqOGEVrzT7mbmWGSSeOHZebse+P2oloUpsNAluguZB4kh5u7DYD6AVI/Eht2g8CYXJyM8vkJPfPp3on/AA9INIEG2FQZPvtk1HT1t9jORiTvsH1qgOYk3EZU+IZAWbzM599yT+9L3CTJqXEN7qACvpstwV5XzzMcDf0x9a246vha6K9vCSDcHlyD0jBBP65A+Gau8MWn8N0W0icFXKeK4Ix5m3/bA+VKWj66mfy3EarP2WqvheY63mjW0YMlrbxg4/Dy/tRfUbNbbgDT+ZfPE8cvwZyc/wD7NY051urRDkZxWL2SSTTJNIbIWSVHic9EAPMwPttt8fak9Ncq7w3kGW3KzMuPBhngS28PSWuSDzXEjHf+lTyj9ifnTLQXhaeN9Jit0/FbDwn9Mgf43ozW/pQopXb1iY2pJNzE+5mgXFtjLfacDbgmSCTxOUdWGCCB775+VHa83O+/SrbKxYhU9GQrc1sGHYnNdJuFuGMrNHIF8qyoQRIOxr21nUljtXC46bUvaJIto+oWKxtGLW9mjAYY5gHI5vngn51jVpSRGOxbeuWvq2XMnqdFSRZWth9TBgE9oY7gcyyIVf3z1oTwjoksVxc2d7Kqx8waN9v5gxj5bAdaMCYCL3rTTPBn1GJZyBG7FWJblxscb9t8U5SxZCngyi5Qrh/UZT49qI45nMsHMFBc5YZ2G/cUe0uCCEc4jVWJO4FD7DTbNpFK3jXBj8yRvKG5ffA/vR+C1Ux9cb9q19KjomHOZk6lkZsqMSvdsHdQpzgVokZC47mrbQqJBnfG1asVViSfMOlMSgQfeIPEcqB+lAf5mpxs1zKBAhI8IbAEevqaZJAnnd3CxqOZmPQAdaXdQn0fElwkErHBJITlDHtncftSeswQF34jekyCWC5/8iJrumWt9q8LO5a3hc8seNpQCMZPpkdMb0UWMSKScH40KV2urhIoSMqjMWJ28qlj+vLge5FELeb+T71kahmbHoTXoVVz7MI6HevCphB2Q4GfSr+salHBaePPMYo1ZQzAEnBOMDG+TnAx3NAdPyJnY7Z2/wCfrWNSu5JtV0jTbdomlnvYQ6McnkLgHbuMcx/21TTT9t6rJ32Cuot5nXeHNNbTdPCScviyMXfl6A9h8hgUVxWEraunRAihV6E5t2LsWbsyV5SdNq9a0cZqcjOLce2jcPceQamrubHWhySA7rHMuBt8dj83PbbS+SSWNnUErCOeQj8o6Z+G9dH45XRItEM/EVst1bxSq0MBGWkmOyKoz1JON9vXal7SbOazlNwqJKWTleEt16Hrj/7WR8glYuRmOM/0TV0NrCplHjqJ5cugCHp3qWIQyqZZFUA5+Nbaxpl/plzdTR2zppzSkxZIzGrdFIHYE4HtimXS9I0e9t4bmCGFyUXn8u6vjcEHoc5qjTUl2IVhL77gqhislpcxTXVutmWaRJVYsBsozvv8Mj505JJIAD19Caq2Gm28calF7bEdqJJbEdCT8q1qKRSuAZlX3G1skTxaV29BWgjd2woJJq4bdM9Tn0O1e0ahAcDBNXyiC9Usy+m3Fsp88sTLkdsikO+mvYoTBPpzttguhDKfl1+ldNkRjkkUMvYV5hlBk5PTrS9+mS7BPcYp1D1cDqcngsXZ5mjtpo1SN3dnUhUUKSevwrMQaSeK3tl8SeZgscY/Mf8AnemnibVIotOubWwRZHlQxyS/lRTscep+g96T+F9T0221SWa6uLpL6LIiEMfMEUrvv0Dbkdtj71mWUoW2plsdzTS99u5wBnqHrnT5bC5t7YrzHwedpACAWLEED4BV/WvP7K9IOscWanxNcqTFbSNbWmdxzAYLD4Lj5u1FrHVLS7ieSOzlCknMtywLNjbqCaO/Z7qV1qDatayQD7lZXIjt7noZCVBZT6lScc3wzuCTdonDah/24wItrAwoXJzk/wDY5x9K3rVRitq1pmyVKlSiE5t9tmj3E+jWmvWId59GmE7xZ8rR5BY47EFQc+maS4eL9E1ez5HvHhlZThCGDqce3X5V3e5hjuYJIJ0WSKRSjowyGUjBB+VfP3H/ANj8+mu93wvI1za7sbKRsypv0Q/nG/ffb8xpa/SpeQW7EYo1L0ghejKzStq8HPDqN5GkTFVjLHD4OBlD1/t3II2M8N6vzTx2MyNZ6kCUSRDmOVgMlRncHAJwdveuZabxBf6XOIpZJkeGTIbA8SJhsdmBB9CCP2Farrky63aXUcsvhW0wZSPxMM+Yn3Iz+tF2mSxcDgjowq1L1n2D4n09oV+Liwid0w5zkL0yDg49tqMxy5wArUJ0iySCNYYgVjjACg9cUbiQKMAYq5AQoB7lTkFiR1PGRfEYFtsdq2SORAcAb+tWceu9TFTkJSleQbEAH4Uv8TTTNpk/hZB5RkJ15eYc2P8Abmmp0DAgjIoNfWwJYDpUHXcpX3JI21g3qcd4t4hhtrm20eznEIngErzJjufKgPbIByeu4xQKHUILbTJYQEt0gXCuBsuR09znf1+Owob9qWlX2ncXXUt5CscV0xktWjzyNGNhv/UMDI9T6EGvLhfhrWeMrhI43MVjb4R7iRTyRnHQD8z79PhkgVCilaUCiWXXNa+4y7Ya5xNxDewaNw+0jyN5QREobHdmIGEUZ6/WvpHhPQrfhzQbTSrYlhAvncnJdycsxPuSaFcCcM6bwzYG30y35SxHiTvvJMfVj/YbDNNq1Na0T+IxIPY7/wAjmZqVKlTkJKlSpRCYPSh+o2pmXIG4/aiNYxRCc14s+z/TeJULXcJiuwvKl1Fs6/Hsw9j8iKWOBvsqvNF4ie/1ZoLiK13s+TcOx6OwPTA7b7n237gUX+kVgKvoKIQfaxPHuB165q+g2rbA9K2G1EJripitqlEJ5TLldvWqkkJI2FEKxgelEIocRcJ2PENp911ODxYg4kXB5WUg9j1GRkH41e0/RorWGO2tYY4LeJeVI0XCqPQCmDFQAUQnlDCIlCDoOlewrNSiElSpUohP/9k="/>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grpSp>
        <p:nvGrpSpPr>
          <p:cNvPr id="2" name="8 Grupo"/>
          <p:cNvGrpSpPr/>
          <p:nvPr/>
        </p:nvGrpSpPr>
        <p:grpSpPr>
          <a:xfrm>
            <a:off x="2411760" y="44624"/>
            <a:ext cx="5171614" cy="926084"/>
            <a:chOff x="1534145" y="0"/>
            <a:chExt cx="5171614" cy="926084"/>
          </a:xfrm>
        </p:grpSpPr>
        <p:sp>
          <p:nvSpPr>
            <p:cNvPr id="10" name="9 Pentágono"/>
            <p:cNvSpPr/>
            <p:nvPr/>
          </p:nvSpPr>
          <p:spPr>
            <a:xfrm rot="10800000">
              <a:off x="1534145" y="0"/>
              <a:ext cx="5171614" cy="926084"/>
            </a:xfrm>
            <a:prstGeom prst="homePlate">
              <a:avLst/>
            </a:prstGeom>
            <a:solidFill>
              <a:srgbClr val="990033"/>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1" name="Pentágono 4"/>
            <p:cNvSpPr/>
            <p:nvPr/>
          </p:nvSpPr>
          <p:spPr>
            <a:xfrm rot="21600000">
              <a:off x="1765668" y="0"/>
              <a:ext cx="4940091" cy="926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8378" tIns="148590" rIns="277368" bIns="148590" numCol="1" spcCol="1270" anchor="ctr" anchorCtr="0">
              <a:noAutofit/>
            </a:bodyPr>
            <a:lstStyle/>
            <a:p>
              <a:pPr lvl="0" algn="ctr" defTabSz="1733550">
                <a:lnSpc>
                  <a:spcPct val="90000"/>
                </a:lnSpc>
                <a:spcBef>
                  <a:spcPct val="0"/>
                </a:spcBef>
                <a:spcAft>
                  <a:spcPct val="35000"/>
                </a:spcAft>
              </a:pPr>
              <a:r>
                <a:rPr lang="es-EC" sz="3900" kern="1200" dirty="0" smtClean="0"/>
                <a:t>Factor Político</a:t>
              </a:r>
            </a:p>
          </p:txBody>
        </p:sp>
      </p:grpSp>
      <p:sp>
        <p:nvSpPr>
          <p:cNvPr id="12" name="11 Elipse"/>
          <p:cNvSpPr/>
          <p:nvPr/>
        </p:nvSpPr>
        <p:spPr>
          <a:xfrm>
            <a:off x="1259632" y="54644"/>
            <a:ext cx="1080120" cy="998092"/>
          </a:xfrm>
          <a:prstGeom prst="ellipse">
            <a:avLst/>
          </a:prstGeom>
          <a:blipFill rotWithShape="0">
            <a:blip r:embed="rId2"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7" name="16 Rectángulo redondeado"/>
          <p:cNvSpPr/>
          <p:nvPr/>
        </p:nvSpPr>
        <p:spPr>
          <a:xfrm>
            <a:off x="0" y="1124744"/>
            <a:ext cx="233975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ASAMBLEA CONSTITUYENTE</a:t>
            </a:r>
            <a:endParaRPr lang="es-EC" b="1" dirty="0"/>
          </a:p>
        </p:txBody>
      </p:sp>
      <p:sp>
        <p:nvSpPr>
          <p:cNvPr id="18" name="17 Rectángulo redondeado"/>
          <p:cNvSpPr/>
          <p:nvPr/>
        </p:nvSpPr>
        <p:spPr>
          <a:xfrm>
            <a:off x="2411760" y="1124744"/>
            <a:ext cx="208823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INFLACIÓN</a:t>
            </a:r>
            <a:endParaRPr lang="es-EC" sz="2400" b="1" dirty="0"/>
          </a:p>
        </p:txBody>
      </p:sp>
      <p:pic>
        <p:nvPicPr>
          <p:cNvPr id="159746" name="Picture 2"/>
          <p:cNvPicPr>
            <a:picLocks noChangeAspect="1" noChangeArrowheads="1"/>
          </p:cNvPicPr>
          <p:nvPr/>
        </p:nvPicPr>
        <p:blipFill>
          <a:blip r:embed="rId3" cstate="print"/>
          <a:srcRect/>
          <a:stretch>
            <a:fillRect/>
          </a:stretch>
        </p:blipFill>
        <p:spPr bwMode="auto">
          <a:xfrm>
            <a:off x="2411760" y="2132856"/>
            <a:ext cx="2160240" cy="4056070"/>
          </a:xfrm>
          <a:prstGeom prst="rect">
            <a:avLst/>
          </a:prstGeom>
          <a:noFill/>
          <a:ln w="9525">
            <a:noFill/>
            <a:miter lim="800000"/>
            <a:headEnd/>
            <a:tailEnd/>
          </a:ln>
        </p:spPr>
      </p:pic>
      <p:sp>
        <p:nvSpPr>
          <p:cNvPr id="19" name="18 Rectángulo redondeado"/>
          <p:cNvSpPr/>
          <p:nvPr/>
        </p:nvSpPr>
        <p:spPr>
          <a:xfrm>
            <a:off x="4716016" y="1124744"/>
            <a:ext cx="208823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t>TASA DE INTERES ACTIVA</a:t>
            </a:r>
            <a:endParaRPr lang="es-EC" sz="2000" b="1" dirty="0"/>
          </a:p>
        </p:txBody>
      </p:sp>
      <p:pic>
        <p:nvPicPr>
          <p:cNvPr id="159747" name="Picture 3"/>
          <p:cNvPicPr>
            <a:picLocks noChangeAspect="1" noChangeArrowheads="1"/>
          </p:cNvPicPr>
          <p:nvPr/>
        </p:nvPicPr>
        <p:blipFill>
          <a:blip r:embed="rId4" cstate="print"/>
          <a:srcRect/>
          <a:stretch>
            <a:fillRect/>
          </a:stretch>
        </p:blipFill>
        <p:spPr bwMode="auto">
          <a:xfrm>
            <a:off x="4716016" y="2169594"/>
            <a:ext cx="2088232" cy="3995710"/>
          </a:xfrm>
          <a:prstGeom prst="rect">
            <a:avLst/>
          </a:prstGeom>
          <a:noFill/>
          <a:ln w="9525">
            <a:noFill/>
            <a:miter lim="800000"/>
            <a:headEnd/>
            <a:tailEnd/>
          </a:ln>
        </p:spPr>
      </p:pic>
      <p:sp>
        <p:nvSpPr>
          <p:cNvPr id="21" name="20 Rectángulo redondeado"/>
          <p:cNvSpPr/>
          <p:nvPr/>
        </p:nvSpPr>
        <p:spPr>
          <a:xfrm>
            <a:off x="6948264" y="1124744"/>
            <a:ext cx="208823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t>TASA DE INTERES PASIVA</a:t>
            </a:r>
            <a:endParaRPr lang="es-EC" sz="2000" b="1" dirty="0"/>
          </a:p>
        </p:txBody>
      </p:sp>
      <p:pic>
        <p:nvPicPr>
          <p:cNvPr id="159748" name="Picture 4"/>
          <p:cNvPicPr>
            <a:picLocks noChangeAspect="1" noChangeArrowheads="1"/>
          </p:cNvPicPr>
          <p:nvPr/>
        </p:nvPicPr>
        <p:blipFill>
          <a:blip r:embed="rId5" cstate="print"/>
          <a:srcRect/>
          <a:stretch>
            <a:fillRect/>
          </a:stretch>
        </p:blipFill>
        <p:spPr bwMode="auto">
          <a:xfrm>
            <a:off x="6948264" y="2132855"/>
            <a:ext cx="2195736" cy="4192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3568" y="980728"/>
            <a:ext cx="8136904" cy="201622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lvl="0" algn="just"/>
            <a:r>
              <a:rPr lang="es-EC" b="1" u="sng" dirty="0" smtClean="0">
                <a:solidFill>
                  <a:schemeClr val="tx1"/>
                </a:solidFill>
              </a:rPr>
              <a:t>MISION</a:t>
            </a:r>
            <a:r>
              <a:rPr lang="es-EC" b="1" dirty="0" smtClean="0">
                <a:solidFill>
                  <a:schemeClr val="tx1"/>
                </a:solidFill>
              </a:rPr>
              <a:t> </a:t>
            </a:r>
          </a:p>
          <a:p>
            <a:pPr lvl="0" algn="just"/>
            <a:endParaRPr lang="es-EC" dirty="0" smtClean="0">
              <a:solidFill>
                <a:schemeClr val="tx1"/>
              </a:solidFill>
            </a:endParaRPr>
          </a:p>
          <a:p>
            <a:pPr lvl="0" algn="just"/>
            <a:r>
              <a:rPr lang="es-EC" dirty="0" smtClean="0">
                <a:solidFill>
                  <a:schemeClr val="tx1"/>
                </a:solidFill>
              </a:rPr>
              <a:t>Formar profesionales e investigadores de excelencia, creativos, humanistas, con capacidad de liderazgo, pensamiento crítico y alta conciencia ciudadana; generar, aplicar y difundir el conocimiento y proporcionar e implantar alternativas de solución a los problemas de la colectividad, para promover el desarrollo integral del Ecuador.</a:t>
            </a:r>
            <a:endParaRPr lang="es-EC" dirty="0"/>
          </a:p>
        </p:txBody>
      </p:sp>
      <p:sp>
        <p:nvSpPr>
          <p:cNvPr id="6" name="5 Rectángulo"/>
          <p:cNvSpPr/>
          <p:nvPr/>
        </p:nvSpPr>
        <p:spPr>
          <a:xfrm>
            <a:off x="755576" y="3573016"/>
            <a:ext cx="7992888" cy="18002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lvl="0"/>
            <a:r>
              <a:rPr lang="es-EC" b="1" u="sng" dirty="0" smtClean="0">
                <a:solidFill>
                  <a:schemeClr val="tx1"/>
                </a:solidFill>
              </a:rPr>
              <a:t>VISION </a:t>
            </a:r>
          </a:p>
          <a:p>
            <a:pPr lvl="0"/>
            <a:endParaRPr lang="es-EC" b="1" u="sng" dirty="0" smtClean="0">
              <a:solidFill>
                <a:schemeClr val="tx1"/>
              </a:solidFill>
            </a:endParaRPr>
          </a:p>
          <a:p>
            <a:pPr algn="just"/>
            <a:r>
              <a:rPr lang="es-EC" dirty="0" smtClean="0">
                <a:solidFill>
                  <a:schemeClr val="tx1"/>
                </a:solidFill>
              </a:rPr>
              <a:t>Líder en la gestión del conocimiento y de la tecnología en el Sistema Nacional de Educación Superior, con reconocimiento en América Latina y referente de práctica de valores éticos, cívicos y de servicio a la sociedad.</a:t>
            </a:r>
          </a:p>
          <a:p>
            <a:pPr algn="ctr"/>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989013"/>
            <a:ext cx="2247900" cy="203835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88" name="AutoShape 8"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63500" y="-866775"/>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90" name="AutoShape 10"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539552" y="-895350"/>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94" name="AutoShape 14"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BQYABAECBwMI/8QAOhAAAgEDAgQEAwYFAwUBAAAAAQIDAAQRBSEGEjFBEyJRYXGBoQcUMkKRsRUjUsHRcoLwJFOS4fGy/8QAGgEAAgMBAQAAAAAAAAAAAAAAAAQCAwUGAf/EACkRAAICAQQCAgEEAwEAAAAAAAECAAMRBBIhMUFRBRNxFCIy8BVhkcH/2gAMAwEAAhEDEQA/AO41KlSiElSpWrsEQsxwAMkntRCbVKWbnioFitlB4i9nc4z7gCsWvFDLIov4BHGTvKh2X4g9qS/yGn3bd0a/RX7d22M9YqKQQCDmoadis8rq4itYWmncJGoyWNApOK7YORHa3Dp/VhRn4ZNU/tBuGigsY8kI8xLehIG37mh0ZiW1Vz1I9axtdrba7NlfE1NJpK3r3vzmOmn38GoQeLbscA4ZWGCp9CKuUj8L3XLxAYIz5ZYWLD3UjH7mmfWdTXTLMzEc8jHljTOOZv8Am/yp3TakWUfY/GO4rqNMa7vrXnPUI1KRzqesynnF2yA9FSNMD9QTRHRdduHvI7K/Ks0mRHIFwc4zg9uxqqr5SmxwnIz7k7NBailsg49RnqVqM1tWjEpKlSpRCSsZrNaSOsaM7nCqCST2FeGE2JxQ7iAPJod+kO8ht35QOp2NLWo61d6jIUtpHgt84AU4Zh6k9R8Kpfd5U84dw39QYisi75WvJRVJHuadXx7jDM2D6lbRbqKRCSR09aIXMsLxlfLS5e250/M9scIv44+wHqKptqpYAZyTsB1JrGVNw4muygtkzqPCNy1xosQYkmFmiyTk4B2+mKNZoDwdbNZ6FCkzIZnJlkCsG5SxzjI64GBRxmCgkkAAZJrq6Mipd3eJzV+Da232YA430iXVdH/6Qc11bP4sS/14BBX5g7e+K5x/FStuqNzIV2IYYIPoQehpy1PiOe/cxWUpt7XOBIPxuPXPYfX3Fcz4ndl4k0wWsqxRyynxGPmaUqMnOeuem575rJ1Jq1FuE7Hn8TX0ot09WXHB8fmdE+zuwuJrubWJ0KQmPwrfm6vk5ZvhsuD33+drje45NV0+JiAixu+PUkgf2+tVfsz1Zpzq1pK2IrXwpedm2HPz5+A8n1rTju70/UUgm0+7El5bcwCrGxWRDjI5gMA7Aj9O+RawX9FtBxmUjd+uyRnHr8TMWoRhQCRWmkym+4otI4t1jYyOR2AB/uQKTF1CZnMSRymUDdcdP8Uf0hnsUkEc3NczKPFlTI5B/wBtT19ye+w7VmVqEYO/jmPuuVKp2eJ1CS7t4TyzTxIfRnAr2SRXUMhDA9wc1zuG0EvmAyT1Jr3t5brS5fEtpCFzvGT5W+I/vT6fL5b9ycTOb40AYVuY/wBSq2nXkd9ZxXMWyuOnoe4/WrNbSsGAYdGZjAqcGShvESSSaHfrCCXNu+AO+x2+fSiVat0O1eOu5Svueq21g3qctsr5QQQQQehFGDeI9vt1xQ3W9Fhs9akSzuB4DecxKN4ify56Y7j0HyraK1IXAG1cfan1OU9Tp1K3KHg3ULhSGDDI9KVuEfvMXE+qWd7JbyJbgFQqYJDnI+GBgY9T3605XmlxyL3U+o/xST/BNUsuNH1IKklncgxysrbp5RjI/wBSr0zTWkKMjoT2JVqN25GHQMehNBbzI2nXIguWPlCNgsf7/A0yHXv4hwzqnORHfQWkhYA4z5Thh7ftSXoNnbtxCkN4PEju4XhI/pOzAg9iCuxG+aKahaNDcS287cs/IRzgY8aM7cw+PQjsflTVIsoTeD+09/6lF313NsI5HRlOZGbSLkxnlcQkofQjpXOuMmkh1HQXYnyXTEn3zH/7rqMcEkls0QXZl5WINC9S0SzkuLaS5VZGhfxURsHDAYz8v3qnTFanyZbeTaColbR7SSM3R5mSGco0gHQhM8ufX8R2+FEbfVrGaNo7YMHUlW5kwQRsR7HNDb3XorSWFLEwv4UoMgMyq5b8uAeuDg9O1VLFGSzkmPmmIZun4mwT9TUDW2AX78SwWAkhYG4XW0k4m127hmndoZzHGJGyAGYlsf7kOPbFNFpK8kjlFZvOckD3pX4G0DUdKt7qfU4xH95ZAF5uZsjmJzjbfPrmug2cPMoCqAo6AUa91+3AOepDRAircwxLNneCGPzbGql7qAfPmxV57I46V5aVo1tf61HFdsyxhS/hAbSEEbH267d6UqU2OE9y5nrQGz1G3hKKSLQbfxRhpOaQD2ZiR9CKM4qKMKAOgrNddUgRAo8TmbHLuXPmSquo3cdjaS3EpwqD06nsKtUpcdztGbKP8jFmPxGAPoTUNTaaqmceJPT1fbaqHzF22uPEYySNzO55mJ7k9aM2xjZaTjP93mKZ8ucr7jsPj/ir1tqJX81cmVIOTOkdA44he/kCkhaB3F1PE6/dgHDNh42GQRg/WvW6vPEGQarWU3iXDLFDNczkYSKEZPxPt0pmio94zKrGCrtzCVtb+K8U0cRhmQ8wIbPIR6GvWW9e+mVuee5QHHiIp8235MKQB03PX60vajqd5PDNEYxEkeQ1uOrEHcMe/TFdXe98uISAnYgdRT2loa7cC2MeInqbRSQcZnPoHunedORJfDySrLyEj/UG2/8AE1PvVlaxsxaPmQhXZNlyfc7t069BVjiK1hhvEWO4KzyFpueR8YGTlSfQ52+B+FUryaO4hTTomERKjLMgGB2wR2PriqHqdGIMuSxWAI8z00rULPV45JLCRZTExSaFtnjYdQf871rqFwbZC0Wnc7D8zNzAfIb0ujQ4dH1Jb23Se2vCSGkik/lTg5JLKejd9tj6CmKzub2/DiOzNw0YHMYmCnfpsep27VJ6lY4TmeK7KMvxAlrqM19cc803iAfhA2VfYCmjT7pY03xS7fT280jLFA8d2jbhgAWIyCpPr/isQXuB1I9jtik7EOesRtSCuPEdhfoV3xVQ3bQ38NxbcviK23NuDsf/AHS8L8gZLbVZgkmCw3bo3gSMyRv2Zh1x9f0PpVaq4OR45nmysce+J03SNRTUrYSIORlPLIh/Kav0n8DSPJc3p/JyR5+OWpvrqNJa1tKu3c57VVCq5kHUzSxx7bGTSo7hesEwJ/0nyn6kH5Uz0H4reMaJdxSHzTxmOMerkbf5+VS1KhqWB9TzTki1SPcU7Gxjl4G1m45A0jFpFyM48NRjH6H9aXrXS5bkBreUopH5xzDPtTVpd/FZcPyaSzK16xk5osZwjscMfbB/UYrWKFLW2JC8oVdhWFqXXbWF9czYoJDOT5PEQLm8lttch0qVQeYsGkOQGwpPlPx2/wDtNXBl+lprfgOSv3qIqhA2LL5hn5BqT+M4WksDdRkiW3mEgYdQCcfuVPyq/wAPamtzJpt9sHEirIOwYnlb6MT8CKcrIUJYv4MosBYvW3fY/v5hzi61jt9dM0O/3qPxHTH4Xzgn54/XNM2gXP3vTo1YMJIVEcgbrkDY/PrQnXg8d3b3fLkRZR9ux/wd/ma9tHuEOrqttcLL4kZ8UIcgAbgn6j5mmcmrUYA4aLkC3T5J5WDry2juta1NLjmLK68m+xQqMfpuPlWfusOoQKblCZohyM2fMMbdfcYPzo3rGkmW5W5t5jDOV5SwAOR7g1422nfd7ZgrtIxOWdurGvaqHS5iTlTI2Xo1SqOGEVrzT7mbmWGSSeOHZebse+P2oloUpsNAluguZB4kh5u7DYD6AVI/Eht2g8CYXJyM8vkJPfPp3on/AA9INIEG2FQZPvtk1HT1t9jORiTvsH1qgOYk3EZU+IZAWbzM599yT+9L3CTJqXEN7qACvpstwV5XzzMcDf0x9a246vha6K9vCSDcHlyD0jBBP65A+Gau8MWn8N0W0icFXKeK4Ix5m3/bA+VKWj66mfy3EarP2WqvheY63mjW0YMlrbxg4/Dy/tRfUbNbbgDT+ZfPE8cvwZyc/wD7NY051urRDkZxWL2SSTTJNIbIWSVHic9EAPMwPttt8fak9Ncq7w3kGW3KzMuPBhngS28PSWuSDzXEjHf+lTyj9ifnTLQXhaeN9Jit0/FbDwn9Mgf43ozW/pQopXb1iY2pJNzE+5mgXFtjLfacDbgmSCTxOUdWGCCB775+VHa83O+/SrbKxYhU9GQrc1sGHYnNdJuFuGMrNHIF8qyoQRIOxr21nUljtXC46bUvaJIto+oWKxtGLW9mjAYY5gHI5vngn51jVpSRGOxbeuWvq2XMnqdFSRZWth9TBgE9oY7gcyyIVf3z1oTwjoksVxc2d7Kqx8waN9v5gxj5bAdaMCYCL3rTTPBn1GJZyBG7FWJblxscb9t8U5SxZCngyi5Qrh/UZT49qI45nMsHMFBc5YZ2G/cUe0uCCEc4jVWJO4FD7DTbNpFK3jXBj8yRvKG5ffA/vR+C1Ux9cb9q19KjomHOZk6lkZsqMSvdsHdQpzgVokZC47mrbQqJBnfG1asVViSfMOlMSgQfeIPEcqB+lAf5mpxs1zKBAhI8IbAEevqaZJAnnd3CxqOZmPQAdaXdQn0fElwkErHBJITlDHtncftSeswQF34jekyCWC5/8iJrumWt9q8LO5a3hc8seNpQCMZPpkdMb0UWMSKScH40KV2urhIoSMqjMWJ28qlj+vLge5FELeb+T71kahmbHoTXoVVz7MI6HevCphB2Q4GfSr+salHBaePPMYo1ZQzAEnBOMDG+TnAx3NAdPyJnY7Z2/wCfrWNSu5JtV0jTbdomlnvYQ6McnkLgHbuMcx/21TTT9t6rJ32Cuot5nXeHNNbTdPCScviyMXfl6A9h8hgUVxWEraunRAihV6E5t2LsWbsyV5SdNq9a0cZqcjOLce2jcPceQamrubHWhySA7rHMuBt8dj83PbbS+SSWNnUErCOeQj8o6Z+G9dH45XRItEM/EVst1bxSq0MBGWkmOyKoz1JON9vXal7SbOazlNwqJKWTleEt16Hrj/7WR8glYuRmOM/0TV0NrCplHjqJ5cugCHp3qWIQyqZZFUA5+Nbaxpl/plzdTR2zppzSkxZIzGrdFIHYE4HtimXS9I0e9t4bmCGFyUXn8u6vjcEHoc5qjTUl2IVhL77gqhislpcxTXVutmWaRJVYsBsozvv8Mj505JJIAD19Caq2Gm28calF7bEdqJJbEdCT8q1qKRSuAZlX3G1skTxaV29BWgjd2woJJq4bdM9Tn0O1e0ahAcDBNXyiC9Usy+m3Fsp88sTLkdsikO+mvYoTBPpzttguhDKfl1+ldNkRjkkUMvYV5hlBk5PTrS9+mS7BPcYp1D1cDqcngsXZ5mjtpo1SN3dnUhUUKSevwrMQaSeK3tl8SeZgscY/Mf8AnemnibVIotOubWwRZHlQxyS/lRTscep+g96T+F9T0221SWa6uLpL6LIiEMfMEUrvv0Dbkdtj71mWUoW2plsdzTS99u5wBnqHrnT5bC5t7YrzHwedpACAWLEED4BV/WvP7K9IOscWanxNcqTFbSNbWmdxzAYLD4Lj5u1FrHVLS7ieSOzlCknMtywLNjbqCaO/Z7qV1qDatayQD7lZXIjt7noZCVBZT6lScc3wzuCTdonDah/24wItrAwoXJzk/wDY5x9K3rVRitq1pmyVKlSiE5t9tmj3E+jWmvWId59GmE7xZ8rR5BY47EFQc+maS4eL9E1ez5HvHhlZThCGDqce3X5V3e5hjuYJIJ0WSKRSjowyGUjBB+VfP3H/ANj8+mu93wvI1za7sbKRsypv0Q/nG/ffb8xpa/SpeQW7EYo1L0ghejKzStq8HPDqN5GkTFVjLHD4OBlD1/t3II2M8N6vzTx2MyNZ6kCUSRDmOVgMlRncHAJwdveuZabxBf6XOIpZJkeGTIbA8SJhsdmBB9CCP2Farrky63aXUcsvhW0wZSPxMM+Yn3Iz+tF2mSxcDgjowq1L1n2D4n09oV+Liwid0w5zkL0yDg49tqMxy5wArUJ0iySCNYYgVjjACg9cUbiQKMAYq5AQoB7lTkFiR1PGRfEYFtsdq2SORAcAb+tWceu9TFTkJSleQbEAH4Uv8TTTNpk/hZB5RkJ15eYc2P8Abmmp0DAgjIoNfWwJYDpUHXcpX3JI21g3qcd4t4hhtrm20eznEIngErzJjufKgPbIByeu4xQKHUILbTJYQEt0gXCuBsuR09znf1+Owob9qWlX2ncXXUt5CscV0xktWjzyNGNhv/UMDI9T6EGvLhfhrWeMrhI43MVjb4R7iRTyRnHQD8z79PhkgVCilaUCiWXXNa+4y7Ya5xNxDewaNw+0jyN5QREobHdmIGEUZ6/WvpHhPQrfhzQbTSrYlhAvncnJdycsxPuSaFcCcM6bwzYG30y35SxHiTvvJMfVj/YbDNNq1Na0T+IxIPY7/wAjmZqVKlTkJKlSpRCYPSh+o2pmXIG4/aiNYxRCc14s+z/TeJULXcJiuwvKl1Fs6/Hsw9j8iKWOBvsqvNF4ie/1ZoLiK13s+TcOx6OwPTA7b7n237gUX+kVgKvoKIQfaxPHuB165q+g2rbA9K2G1EJripitqlEJ5TLldvWqkkJI2FEKxgelEIocRcJ2PENp911ODxYg4kXB5WUg9j1GRkH41e0/RorWGO2tYY4LeJeVI0XCqPQCmDFQAUQnlDCIlCDoOlewrNSiElSpUohP/9k="/>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grpSp>
        <p:nvGrpSpPr>
          <p:cNvPr id="2" name="8 Grupo"/>
          <p:cNvGrpSpPr/>
          <p:nvPr/>
        </p:nvGrpSpPr>
        <p:grpSpPr>
          <a:xfrm>
            <a:off x="2411760" y="44624"/>
            <a:ext cx="5171614" cy="926084"/>
            <a:chOff x="1534145" y="0"/>
            <a:chExt cx="5171614" cy="926084"/>
          </a:xfrm>
        </p:grpSpPr>
        <p:sp>
          <p:nvSpPr>
            <p:cNvPr id="10" name="9 Pentágono"/>
            <p:cNvSpPr/>
            <p:nvPr/>
          </p:nvSpPr>
          <p:spPr>
            <a:xfrm rot="10800000">
              <a:off x="1534145" y="0"/>
              <a:ext cx="5171614" cy="926084"/>
            </a:xfrm>
            <a:prstGeom prst="homePlate">
              <a:avLst/>
            </a:prstGeom>
            <a:solidFill>
              <a:srgbClr val="990033"/>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1" name="Pentágono 4"/>
            <p:cNvSpPr/>
            <p:nvPr/>
          </p:nvSpPr>
          <p:spPr>
            <a:xfrm rot="21600000">
              <a:off x="1765668" y="0"/>
              <a:ext cx="4940091" cy="926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8378" tIns="148590" rIns="277368" bIns="148590" numCol="1" spcCol="1270" anchor="ctr" anchorCtr="0">
              <a:noAutofit/>
            </a:bodyPr>
            <a:lstStyle/>
            <a:p>
              <a:pPr lvl="0" algn="ctr" defTabSz="1733550">
                <a:lnSpc>
                  <a:spcPct val="90000"/>
                </a:lnSpc>
                <a:spcBef>
                  <a:spcPct val="0"/>
                </a:spcBef>
                <a:spcAft>
                  <a:spcPct val="35000"/>
                </a:spcAft>
              </a:pPr>
              <a:r>
                <a:rPr lang="es-EC" sz="3900" kern="1200" dirty="0" smtClean="0"/>
                <a:t>Factor Social</a:t>
              </a:r>
            </a:p>
          </p:txBody>
        </p:sp>
      </p:grpSp>
      <p:sp>
        <p:nvSpPr>
          <p:cNvPr id="12" name="11 Elipse"/>
          <p:cNvSpPr/>
          <p:nvPr/>
        </p:nvSpPr>
        <p:spPr>
          <a:xfrm>
            <a:off x="1259632" y="54644"/>
            <a:ext cx="1080120" cy="998092"/>
          </a:xfrm>
          <a:prstGeom prst="ellipse">
            <a:avLst/>
          </a:prstGeom>
          <a:blipFill rotWithShape="0">
            <a:blip r:embed="rId2"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7" name="16 Rectángulo redondeado"/>
          <p:cNvSpPr/>
          <p:nvPr/>
        </p:nvSpPr>
        <p:spPr>
          <a:xfrm>
            <a:off x="467544" y="1340768"/>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ÍNDICE DE POBREZA </a:t>
            </a:r>
            <a:endParaRPr lang="es-EC" sz="2400" b="1" dirty="0"/>
          </a:p>
        </p:txBody>
      </p:sp>
      <p:sp>
        <p:nvSpPr>
          <p:cNvPr id="18" name="17 Rectángulo redondeado"/>
          <p:cNvSpPr/>
          <p:nvPr/>
        </p:nvSpPr>
        <p:spPr>
          <a:xfrm>
            <a:off x="4788024" y="1340768"/>
            <a:ext cx="259228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ÍNDICE DE DESEMPLEO</a:t>
            </a:r>
            <a:endParaRPr lang="es-EC" sz="2400" b="1" dirty="0"/>
          </a:p>
        </p:txBody>
      </p:sp>
      <p:pic>
        <p:nvPicPr>
          <p:cNvPr id="160770" name="Picture 2"/>
          <p:cNvPicPr>
            <a:picLocks noChangeAspect="1" noChangeArrowheads="1"/>
          </p:cNvPicPr>
          <p:nvPr/>
        </p:nvPicPr>
        <p:blipFill>
          <a:blip r:embed="rId3" cstate="print"/>
          <a:srcRect/>
          <a:stretch>
            <a:fillRect/>
          </a:stretch>
        </p:blipFill>
        <p:spPr bwMode="auto">
          <a:xfrm>
            <a:off x="4932040" y="2564904"/>
            <a:ext cx="2304256" cy="3686810"/>
          </a:xfrm>
          <a:prstGeom prst="rect">
            <a:avLst/>
          </a:prstGeom>
          <a:noFill/>
          <a:ln w="9525">
            <a:noFill/>
            <a:miter lim="800000"/>
            <a:headEnd/>
            <a:tailEnd/>
          </a:ln>
        </p:spPr>
      </p:pic>
      <p:pic>
        <p:nvPicPr>
          <p:cNvPr id="160772" name="Picture 4" descr="http://t1.gstatic.com/images?q=tbn:ANd9GcTibtvG5JoIymjCbBvNKXIcxUOaLuv6siM3kV6CN2nJ2TyEsD2xJp3So4zd"/>
          <p:cNvPicPr>
            <a:picLocks noChangeAspect="1" noChangeArrowheads="1"/>
          </p:cNvPicPr>
          <p:nvPr/>
        </p:nvPicPr>
        <p:blipFill>
          <a:blip r:embed="rId4" cstate="print"/>
          <a:srcRect/>
          <a:stretch>
            <a:fillRect/>
          </a:stretch>
        </p:blipFill>
        <p:spPr bwMode="auto">
          <a:xfrm>
            <a:off x="611560" y="2780928"/>
            <a:ext cx="2304256" cy="308097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989013"/>
            <a:ext cx="2247900" cy="203835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88" name="AutoShape 8"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63500" y="-866775"/>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90" name="AutoShape 10"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539552" y="-895350"/>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94" name="AutoShape 14"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BQYABAECBwMI/8QAOhAAAgEDAgQEAwYFAwUBAAAAAQIDAAQRBSEGEjFBEyJRYXGBoQcUMkKRsRUjUsHRcoLwJFOS4fGy/8QAGgEAAgMBAQAAAAAAAAAAAAAAAAQCAwUGAf/EACkRAAICAQQCAgEEAwEAAAAAAAECAAMRBBIhMUFRBRNxFCIy8BVhkcH/2gAMAwEAAhEDEQA/AO41KlSiElSpWrsEQsxwAMkntRCbVKWbnioFitlB4i9nc4z7gCsWvFDLIov4BHGTvKh2X4g9qS/yGn3bd0a/RX7d22M9YqKQQCDmoadis8rq4itYWmncJGoyWNApOK7YORHa3Dp/VhRn4ZNU/tBuGigsY8kI8xLehIG37mh0ZiW1Vz1I9axtdrba7NlfE1NJpK3r3vzmOmn38GoQeLbscA4ZWGCp9CKuUj8L3XLxAYIz5ZYWLD3UjH7mmfWdTXTLMzEc8jHljTOOZv8Am/yp3TakWUfY/GO4rqNMa7vrXnPUI1KRzqesynnF2yA9FSNMD9QTRHRdduHvI7K/Ks0mRHIFwc4zg9uxqqr5SmxwnIz7k7NBailsg49RnqVqM1tWjEpKlSpRCSsZrNaSOsaM7nCqCST2FeGE2JxQ7iAPJod+kO8ht35QOp2NLWo61d6jIUtpHgt84AU4Zh6k9R8Kpfd5U84dw39QYisi75WvJRVJHuadXx7jDM2D6lbRbqKRCSR09aIXMsLxlfLS5e250/M9scIv44+wHqKptqpYAZyTsB1JrGVNw4muygtkzqPCNy1xosQYkmFmiyTk4B2+mKNZoDwdbNZ6FCkzIZnJlkCsG5SxzjI64GBRxmCgkkAAZJrq6Mipd3eJzV+Da232YA430iXVdH/6Qc11bP4sS/14BBX5g7e+K5x/FStuqNzIV2IYYIPoQehpy1PiOe/cxWUpt7XOBIPxuPXPYfX3Fcz4ndl4k0wWsqxRyynxGPmaUqMnOeuem575rJ1Jq1FuE7Hn8TX0ot09WXHB8fmdE+zuwuJrubWJ0KQmPwrfm6vk5ZvhsuD33+drje45NV0+JiAixu+PUkgf2+tVfsz1Zpzq1pK2IrXwpedm2HPz5+A8n1rTju70/UUgm0+7El5bcwCrGxWRDjI5gMA7Aj9O+RawX9FtBxmUjd+uyRnHr8TMWoRhQCRWmkym+4otI4t1jYyOR2AB/uQKTF1CZnMSRymUDdcdP8Uf0hnsUkEc3NczKPFlTI5B/wBtT19ye+w7VmVqEYO/jmPuuVKp2eJ1CS7t4TyzTxIfRnAr2SRXUMhDA9wc1zuG0EvmAyT1Jr3t5brS5fEtpCFzvGT5W+I/vT6fL5b9ycTOb40AYVuY/wBSq2nXkd9ZxXMWyuOnoe4/WrNbSsGAYdGZjAqcGShvESSSaHfrCCXNu+AO+x2+fSiVat0O1eOu5Svueq21g3qctsr5QQQQQehFGDeI9vt1xQ3W9Fhs9akSzuB4DecxKN4ify56Y7j0HyraK1IXAG1cfan1OU9Tp1K3KHg3ULhSGDDI9KVuEfvMXE+qWd7JbyJbgFQqYJDnI+GBgY9T3605XmlxyL3U+o/xST/BNUsuNH1IKklncgxysrbp5RjI/wBSr0zTWkKMjoT2JVqN25GHQMehNBbzI2nXIguWPlCNgsf7/A0yHXv4hwzqnORHfQWkhYA4z5Thh7ftSXoNnbtxCkN4PEju4XhI/pOzAg9iCuxG+aKahaNDcS287cs/IRzgY8aM7cw+PQjsflTVIsoTeD+09/6lF313NsI5HRlOZGbSLkxnlcQkofQjpXOuMmkh1HQXYnyXTEn3zH/7rqMcEkls0QXZl5WINC9S0SzkuLaS5VZGhfxURsHDAYz8v3qnTFanyZbeTaColbR7SSM3R5mSGco0gHQhM8ufX8R2+FEbfVrGaNo7YMHUlW5kwQRsR7HNDb3XorSWFLEwv4UoMgMyq5b8uAeuDg9O1VLFGSzkmPmmIZun4mwT9TUDW2AX78SwWAkhYG4XW0k4m127hmndoZzHGJGyAGYlsf7kOPbFNFpK8kjlFZvOckD3pX4G0DUdKt7qfU4xH95ZAF5uZsjmJzjbfPrmug2cPMoCqAo6AUa91+3AOepDRAircwxLNneCGPzbGql7qAfPmxV57I46V5aVo1tf61HFdsyxhS/hAbSEEbH267d6UqU2OE9y5nrQGz1G3hKKSLQbfxRhpOaQD2ZiR9CKM4qKMKAOgrNddUgRAo8TmbHLuXPmSquo3cdjaS3EpwqD06nsKtUpcdztGbKP8jFmPxGAPoTUNTaaqmceJPT1fbaqHzF22uPEYySNzO55mJ7k9aM2xjZaTjP93mKZ8ucr7jsPj/ir1tqJX81cmVIOTOkdA44he/kCkhaB3F1PE6/dgHDNh42GQRg/WvW6vPEGQarWU3iXDLFDNczkYSKEZPxPt0pmio94zKrGCrtzCVtb+K8U0cRhmQ8wIbPIR6GvWW9e+mVuee5QHHiIp8235MKQB03PX60vajqd5PDNEYxEkeQ1uOrEHcMe/TFdXe98uISAnYgdRT2loa7cC2MeInqbRSQcZnPoHunedORJfDySrLyEj/UG2/8AE1PvVlaxsxaPmQhXZNlyfc7t069BVjiK1hhvEWO4KzyFpueR8YGTlSfQ52+B+FUryaO4hTTomERKjLMgGB2wR2PriqHqdGIMuSxWAI8z00rULPV45JLCRZTExSaFtnjYdQf871rqFwbZC0Wnc7D8zNzAfIb0ujQ4dH1Jb23Se2vCSGkik/lTg5JLKejd9tj6CmKzub2/DiOzNw0YHMYmCnfpsep27VJ6lY4TmeK7KMvxAlrqM19cc803iAfhA2VfYCmjT7pY03xS7fT280jLFA8d2jbhgAWIyCpPr/isQXuB1I9jtik7EOesRtSCuPEdhfoV3xVQ3bQ38NxbcviK23NuDsf/AHS8L8gZLbVZgkmCw3bo3gSMyRv2Zh1x9f0PpVaq4OR45nmysce+J03SNRTUrYSIORlPLIh/Kav0n8DSPJc3p/JyR5+OWpvrqNJa1tKu3c57VVCq5kHUzSxx7bGTSo7hesEwJ/0nyn6kH5Uz0H4reMaJdxSHzTxmOMerkbf5+VS1KhqWB9TzTki1SPcU7Gxjl4G1m45A0jFpFyM48NRjH6H9aXrXS5bkBreUopH5xzDPtTVpd/FZcPyaSzK16xk5osZwjscMfbB/UYrWKFLW2JC8oVdhWFqXXbWF9czYoJDOT5PEQLm8lttch0qVQeYsGkOQGwpPlPx2/wDtNXBl+lprfgOSv3qIqhA2LL5hn5BqT+M4WksDdRkiW3mEgYdQCcfuVPyq/wAPamtzJpt9sHEirIOwYnlb6MT8CKcrIUJYv4MosBYvW3fY/v5hzi61jt9dM0O/3qPxHTH4Xzgn54/XNM2gXP3vTo1YMJIVEcgbrkDY/PrQnXg8d3b3fLkRZR9ux/wd/ma9tHuEOrqttcLL4kZ8UIcgAbgn6j5mmcmrUYA4aLkC3T5J5WDry2juta1NLjmLK68m+xQqMfpuPlWfusOoQKblCZohyM2fMMbdfcYPzo3rGkmW5W5t5jDOV5SwAOR7g1422nfd7ZgrtIxOWdurGvaqHS5iTlTI2Xo1SqOGEVrzT7mbmWGSSeOHZebse+P2oloUpsNAluguZB4kh5u7DYD6AVI/Eht2g8CYXJyM8vkJPfPp3on/AA9INIEG2FQZPvtk1HT1t9jORiTvsH1qgOYk3EZU+IZAWbzM599yT+9L3CTJqXEN7qACvpstwV5XzzMcDf0x9a246vha6K9vCSDcHlyD0jBBP65A+Gau8MWn8N0W0icFXKeK4Ix5m3/bA+VKWj66mfy3EarP2WqvheY63mjW0YMlrbxg4/Dy/tRfUbNbbgDT+ZfPE8cvwZyc/wD7NY051urRDkZxWL2SSTTJNIbIWSVHic9EAPMwPttt8fak9Ncq7w3kGW3KzMuPBhngS28PSWuSDzXEjHf+lTyj9ifnTLQXhaeN9Jit0/FbDwn9Mgf43ozW/pQopXb1iY2pJNzE+5mgXFtjLfacDbgmSCTxOUdWGCCB775+VHa83O+/SrbKxYhU9GQrc1sGHYnNdJuFuGMrNHIF8qyoQRIOxr21nUljtXC46bUvaJIto+oWKxtGLW9mjAYY5gHI5vngn51jVpSRGOxbeuWvq2XMnqdFSRZWth9TBgE9oY7gcyyIVf3z1oTwjoksVxc2d7Kqx8waN9v5gxj5bAdaMCYCL3rTTPBn1GJZyBG7FWJblxscb9t8U5SxZCngyi5Qrh/UZT49qI45nMsHMFBc5YZ2G/cUe0uCCEc4jVWJO4FD7DTbNpFK3jXBj8yRvKG5ffA/vR+C1Ux9cb9q19KjomHOZk6lkZsqMSvdsHdQpzgVokZC47mrbQqJBnfG1asVViSfMOlMSgQfeIPEcqB+lAf5mpxs1zKBAhI8IbAEevqaZJAnnd3CxqOZmPQAdaXdQn0fElwkErHBJITlDHtncftSeswQF34jekyCWC5/8iJrumWt9q8LO5a3hc8seNpQCMZPpkdMb0UWMSKScH40KV2urhIoSMqjMWJ28qlj+vLge5FELeb+T71kahmbHoTXoVVz7MI6HevCphB2Q4GfSr+salHBaePPMYo1ZQzAEnBOMDG+TnAx3NAdPyJnY7Z2/wCfrWNSu5JtV0jTbdomlnvYQ6McnkLgHbuMcx/21TTT9t6rJ32Cuot5nXeHNNbTdPCScviyMXfl6A9h8hgUVxWEraunRAihV6E5t2LsWbsyV5SdNq9a0cZqcjOLce2jcPceQamrubHWhySA7rHMuBt8dj83PbbS+SSWNnUErCOeQj8o6Z+G9dH45XRItEM/EVst1bxSq0MBGWkmOyKoz1JON9vXal7SbOazlNwqJKWTleEt16Hrj/7WR8glYuRmOM/0TV0NrCplHjqJ5cugCHp3qWIQyqZZFUA5+Nbaxpl/plzdTR2zppzSkxZIzGrdFIHYE4HtimXS9I0e9t4bmCGFyUXn8u6vjcEHoc5qjTUl2IVhL77gqhislpcxTXVutmWaRJVYsBsozvv8Mj505JJIAD19Caq2Gm28calF7bEdqJJbEdCT8q1qKRSuAZlX3G1skTxaV29BWgjd2woJJq4bdM9Tn0O1e0ahAcDBNXyiC9Usy+m3Fsp88sTLkdsikO+mvYoTBPpzttguhDKfl1+ldNkRjkkUMvYV5hlBk5PTrS9+mS7BPcYp1D1cDqcngsXZ5mjtpo1SN3dnUhUUKSevwrMQaSeK3tl8SeZgscY/Mf8AnemnibVIotOubWwRZHlQxyS/lRTscep+g96T+F9T0221SWa6uLpL6LIiEMfMEUrvv0Dbkdtj71mWUoW2plsdzTS99u5wBnqHrnT5bC5t7YrzHwedpACAWLEED4BV/WvP7K9IOscWanxNcqTFbSNbWmdxzAYLD4Lj5u1FrHVLS7ieSOzlCknMtywLNjbqCaO/Z7qV1qDatayQD7lZXIjt7noZCVBZT6lScc3wzuCTdonDah/24wItrAwoXJzk/wDY5x9K3rVRitq1pmyVKlSiE5t9tmj3E+jWmvWId59GmE7xZ8rR5BY47EFQc+maS4eL9E1ez5HvHhlZThCGDqce3X5V3e5hjuYJIJ0WSKRSjowyGUjBB+VfP3H/ANj8+mu93wvI1za7sbKRsypv0Q/nG/ffb8xpa/SpeQW7EYo1L0ghejKzStq8HPDqN5GkTFVjLHD4OBlD1/t3II2M8N6vzTx2MyNZ6kCUSRDmOVgMlRncHAJwdveuZabxBf6XOIpZJkeGTIbA8SJhsdmBB9CCP2Farrky63aXUcsvhW0wZSPxMM+Yn3Iz+tF2mSxcDgjowq1L1n2D4n09oV+Liwid0w5zkL0yDg49tqMxy5wArUJ0iySCNYYgVjjACg9cUbiQKMAYq5AQoB7lTkFiR1PGRfEYFtsdq2SORAcAb+tWceu9TFTkJSleQbEAH4Uv8TTTNpk/hZB5RkJ15eYc2P8Abmmp0DAgjIoNfWwJYDpUHXcpX3JI21g3qcd4t4hhtrm20eznEIngErzJjufKgPbIByeu4xQKHUILbTJYQEt0gXCuBsuR09znf1+Owob9qWlX2ncXXUt5CscV0xktWjzyNGNhv/UMDI9T6EGvLhfhrWeMrhI43MVjb4R7iRTyRnHQD8z79PhkgVCilaUCiWXXNa+4y7Ya5xNxDewaNw+0jyN5QREobHdmIGEUZ6/WvpHhPQrfhzQbTSrYlhAvncnJdycsxPuSaFcCcM6bwzYG30y35SxHiTvvJMfVj/YbDNNq1Na0T+IxIPY7/wAjmZqVKlTkJKlSpRCYPSh+o2pmXIG4/aiNYxRCc14s+z/TeJULXcJiuwvKl1Fs6/Hsw9j8iKWOBvsqvNF4ie/1ZoLiK13s+TcOx6OwPTA7b7n237gUX+kVgKvoKIQfaxPHuB165q+g2rbA9K2G1EJripitqlEJ5TLldvWqkkJI2FEKxgelEIocRcJ2PENp911ODxYg4kXB5WUg9j1GRkH41e0/RorWGO2tYY4LeJeVI0XCqPQCmDFQAUQnlDCIlCDoOlewrNSiElSpUohP/9k="/>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grpSp>
        <p:nvGrpSpPr>
          <p:cNvPr id="2" name="8 Grupo"/>
          <p:cNvGrpSpPr/>
          <p:nvPr/>
        </p:nvGrpSpPr>
        <p:grpSpPr>
          <a:xfrm>
            <a:off x="2411760" y="44624"/>
            <a:ext cx="5171614" cy="926084"/>
            <a:chOff x="1534145" y="0"/>
            <a:chExt cx="5171614" cy="926084"/>
          </a:xfrm>
        </p:grpSpPr>
        <p:sp>
          <p:nvSpPr>
            <p:cNvPr id="10" name="9 Pentágono"/>
            <p:cNvSpPr/>
            <p:nvPr/>
          </p:nvSpPr>
          <p:spPr>
            <a:xfrm rot="10800000">
              <a:off x="1534145" y="0"/>
              <a:ext cx="5171614" cy="926084"/>
            </a:xfrm>
            <a:prstGeom prst="homePlate">
              <a:avLst/>
            </a:prstGeom>
            <a:solidFill>
              <a:srgbClr val="990033"/>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1" name="Pentágono 4"/>
            <p:cNvSpPr/>
            <p:nvPr/>
          </p:nvSpPr>
          <p:spPr>
            <a:xfrm rot="21600000">
              <a:off x="1765668" y="0"/>
              <a:ext cx="4940091" cy="926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8378" tIns="148590" rIns="277368" bIns="148590" numCol="1" spcCol="1270" anchor="ctr" anchorCtr="0">
              <a:noAutofit/>
            </a:bodyPr>
            <a:lstStyle/>
            <a:p>
              <a:pPr lvl="0" algn="ctr" defTabSz="1733550">
                <a:lnSpc>
                  <a:spcPct val="90000"/>
                </a:lnSpc>
                <a:spcBef>
                  <a:spcPct val="0"/>
                </a:spcBef>
                <a:spcAft>
                  <a:spcPct val="35000"/>
                </a:spcAft>
              </a:pPr>
              <a:r>
                <a:rPr lang="es-EC" sz="3900" kern="1200" dirty="0" smtClean="0"/>
                <a:t>Factor </a:t>
              </a:r>
              <a:r>
                <a:rPr lang="es-EC" sz="3900" dirty="0" smtClean="0"/>
                <a:t>Tecnológico</a:t>
              </a:r>
              <a:endParaRPr lang="es-EC" sz="3900" kern="1200" dirty="0" smtClean="0"/>
            </a:p>
          </p:txBody>
        </p:sp>
      </p:grpSp>
      <p:sp>
        <p:nvSpPr>
          <p:cNvPr id="12" name="11 Elipse"/>
          <p:cNvSpPr/>
          <p:nvPr/>
        </p:nvSpPr>
        <p:spPr>
          <a:xfrm>
            <a:off x="1259632" y="54644"/>
            <a:ext cx="1080120" cy="998092"/>
          </a:xfrm>
          <a:prstGeom prst="ellipse">
            <a:avLst/>
          </a:prstGeom>
          <a:blipFill rotWithShape="0">
            <a:blip r:embed="rId2"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8" name="17 Rectángulo redondeado"/>
          <p:cNvSpPr/>
          <p:nvPr/>
        </p:nvSpPr>
        <p:spPr>
          <a:xfrm>
            <a:off x="2915816" y="4293096"/>
            <a:ext cx="295232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Leyes y Normativa Externa</a:t>
            </a:r>
            <a:endParaRPr lang="es-EC" sz="2400" b="1" dirty="0"/>
          </a:p>
        </p:txBody>
      </p:sp>
      <p:grpSp>
        <p:nvGrpSpPr>
          <p:cNvPr id="3" name="18 Grupo"/>
          <p:cNvGrpSpPr/>
          <p:nvPr/>
        </p:nvGrpSpPr>
        <p:grpSpPr>
          <a:xfrm>
            <a:off x="1986193" y="3063273"/>
            <a:ext cx="5171614" cy="731454"/>
            <a:chOff x="1485488" y="2836363"/>
            <a:chExt cx="5171614" cy="731454"/>
          </a:xfrm>
        </p:grpSpPr>
        <p:sp>
          <p:nvSpPr>
            <p:cNvPr id="20" name="19 Pentágono"/>
            <p:cNvSpPr/>
            <p:nvPr/>
          </p:nvSpPr>
          <p:spPr>
            <a:xfrm rot="10800000">
              <a:off x="1485488" y="2836363"/>
              <a:ext cx="5171614" cy="731454"/>
            </a:xfrm>
            <a:prstGeom prst="homePlate">
              <a:avLst/>
            </a:prstGeom>
            <a:solidFill>
              <a:srgbClr val="990033"/>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1" name="Pentágono 4"/>
            <p:cNvSpPr/>
            <p:nvPr/>
          </p:nvSpPr>
          <p:spPr>
            <a:xfrm rot="21600000">
              <a:off x="1668354" y="2836363"/>
              <a:ext cx="4988748" cy="7314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2551" tIns="133350" rIns="248920" bIns="133350" numCol="1" spcCol="1270" anchor="ctr" anchorCtr="0">
              <a:noAutofit/>
            </a:bodyPr>
            <a:lstStyle/>
            <a:p>
              <a:pPr lvl="0" algn="ctr" defTabSz="1555750">
                <a:lnSpc>
                  <a:spcPct val="90000"/>
                </a:lnSpc>
                <a:spcBef>
                  <a:spcPct val="0"/>
                </a:spcBef>
                <a:spcAft>
                  <a:spcPct val="35000"/>
                </a:spcAft>
              </a:pPr>
              <a:r>
                <a:rPr lang="es-EC" sz="3500" kern="1200" dirty="0" smtClean="0"/>
                <a:t>Factor Legal</a:t>
              </a:r>
              <a:endParaRPr lang="es-EC" sz="3500" kern="1200" dirty="0"/>
            </a:p>
          </p:txBody>
        </p:sp>
      </p:grpSp>
      <p:sp>
        <p:nvSpPr>
          <p:cNvPr id="22" name="21 Elipse"/>
          <p:cNvSpPr/>
          <p:nvPr/>
        </p:nvSpPr>
        <p:spPr>
          <a:xfrm>
            <a:off x="971600" y="2924944"/>
            <a:ext cx="1080120" cy="1008112"/>
          </a:xfrm>
          <a:prstGeom prst="ellipse">
            <a:avLst/>
          </a:prstGeom>
          <a:blipFill rotWithShape="0">
            <a:blip r:embed="rId3"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61794" name="AutoShape 2" descr="data:image/jpeg;base64,/9j/4AAQSkZJRgABAQAAAQABAAD/2wBDAAkGBwgHBgkIBwgKCgkLDRYPDQwMDRsUFRAWIB0iIiAdHx8kKDQsJCYxJx8fLT0tMTU3Ojo6Iys/RD84QzQ5Ojf/2wBDAQoKCg0MDRoPDxo3JR8lNzc3Nzc3Nzc3Nzc3Nzc3Nzc3Nzc3Nzc3Nzc3Nzc3Nzc3Nzc3Nzc3Nzc3Nzc3Nzc3Nzf/wAARCACMAIwDASIAAhEBAxEB/8QAHAAAAQUBAQEAAAAAAAAAAAAAAAEDBAUGAgcI/8QANRAAAQMCBAQFAgQGAwAAAAAAAQACAwQRBRIhMQZBUWETFCJxgQehMlKRwSMzQpKxsnLR4f/EABoBAQADAQEBAAAAAAAAAAAAAAABBAUDAgb/xAArEQACAgIBAgQEBwAAAAAAAAAAAQIDBBEhBTESImGRFEFCURMjMnGhsdH/2gAMAwEAAhEDEQA/APb0IQgBCEIAQhCAEIQgBCEIAQhCAEIQgBCLoQAhCEAIQhACEIQAhCEAIRdJcWvfRAKhQKvGsLo3hlViFNE4mwa+UAqq4p4voOHqSmnfeo8y4thETxZxAvq7oukarJNJLuc3bBJvfY0iLheYn6m1hmDhhsAi/L4xJPzb9llca4ox3Eq+eR9TK2ke8mOnilLRG3kDa1/dX4dJyG/Nwvf+ilPqdKXl5fse4Pr6RkohfVQNlOzDIA4/CzNV9Q8BhndFFJNUZXFrnQs0BG+ptf4XkLrvu5ujz+cbqFJVRwSWqacxHk9uzvlXl0eqD/Mlte3+lR9TtnxCOn7npNd9Tazzbm0eHRsga/0vlcXF7e9vw3+Vo8C49wrEssdU7yVQ7TLK4ZCezv8Auy8biqoJbZJWn51SyuljaXMLJG9HGx/VWZ9LxZV+X3Rwhn5EZ8+zPo5r2uaHNIIOxB3XS8B4Z4xxSjqqemwuSV7ppWxMppPUwucQAO2+4XvjL5Rm352Xz2VjfDy14tpm3j3/AI0dtaZ0hVeLcQYXg4AxGsZE4i4Zq5xHsNVma/6lYfGSKGkqKh3Jz7Maf8n7LzVi3Xcwi2TZk01frlo3SCvLo/qViPmg6SipjTc42l2f+46fZa7CeL8IxiIxRTmCpLT/AAZvS74Ox+F1uwMilblHj05OdWdRa9Rlz68E7EOIsIw64rMQgY5u7A7M79BqqcfUPAjUCMvqBGR/NMJt+m/2XiuF1PixGN5/ixnK/qT1U7VbFHR6JQUnJsy7+qXQm4pJHp/HnGrMKwCmrcFqqeZ09U2EvbZ+QFjnXt19PNee1HEGJ4o3xJ8TqZWOH4RIWt/tFgq0vic8xyBt7fhcL3C5ip4ojeAZAeTTp+itYuBDH7al+/cr5GXK5c7T/g5q5X0zDK2LPGNXhu47901HXUVZGI3OaW7hrxseynAC1jqFn8XwwwF1TSj0bvYP6e47KxkOda8UVtfY5UKuzyvh/cuomMjbaNxLehN045mbYlruqytNWSstlkcP8KygxaQaPAd7aLxXl1taa0erMWyL2nslTVk1I+1TFmZ/TIzb/wAXfnqSeIiQhzTu1w3VXiGISSQOabBrtLdVGpGue0BoLnOIa0DUknkuUspxk4p7XqdY4ycVJrT9BaowsnPl8wbbZycZ5iWJzYWTSlrS4tY1zso2ubbDXfuvQqL6YUVVwwzGarGJqOR8PjFxYHxhltCW6H4B6LR/TXhCeiw9uKRV01LUVLcr2+ExxyBxta97X/YLJnnQSbXc044km1vsZz6NcNzzYsMXrKd7KalafBdI22eU6aX/ACi/yexXtgFlGw6jbQUUVMxzniMWL37uN7km3MkkqSsy212y8TL1darWkeN/W6ndBjeG1sd2+NTujcR1Y64/3+ywUOJSNsJBmHVer/XKnLsAw+qAFoqwNeegcx37gfqvGStrAukqVpmXmVp2PaL6Cshl0DtehUgEEfssypENXNFoHXHRy1IZb7SRmzxV9Jc+UiEvisYGSHct0ungq6HEmHSQFp68lMbMxzMwcLe6s1zra8pXshZ9RHxWi83BeM5Z2ascP8FUdJjFREfDl1LTYh24V5NiETNG3ceyzOLzCSv8QNDXObd1ufdZ+ZNQkrK3yX8SLnFwsXHyNFT4rFIPWMq4mxO4yxNv7hUlI4ut7K2wanfU4tRQx5cz5m2zbaG+vbRefi5uvbZPw0FPhFPUU88D5pJYHsja+xeGnILk29W1jy62TkBB1JFuq9SwKtloZaoTUpeJZHsfDTMLmwkONxcn8JJJGmx6J+Ciw4YhLX09AyCfQNcYsnI5nDub2+Fi15uu6NaeLtcMwbOH3VGGwSztmbUVNQ1lNG0gZmZTmcb8rkAd1tOEuGabDs1RU0skc7fRGKhzJSLbv0FhflbkB3T2HU87sZnqHSO8KECONoGhJGZ3+y0bGOduFXsyJzbe9bO0KYRSQ1V1MfkJaPLmpsPpfFbHye5rTkFudst/0WxwaNlLhtLTMJLYomsBPOw3Wcp6KPm3Qm5HUq+pXOaACSfdVzqWqFxE7MF2hJV8S0r6vBqmKMEnLctAvmA5W5+y834k4T4exHCo8SwjJQVT2h0kETvSDbUZCdNfy2Xrir8Swugr4nMqqWKQkWu5uvZe4WTg9xZ4nCM1qSPnSTh3Fm0slVHRSTQRvLJHwjPkOh1A1Asd7WVVyuNV6/hEYpuNJW0cbKaqMEjC1jgGOsW5gRY35WPuptZwRheJwSy4lA2Kvle55mpnkWJ+x2vqOZWhVn/KaKVmH84HiaUE7clr8c+nuKYeXyULhiEI19AyyAf8efwfhZMxSMlML43tlBt4ZaQ6/S291o12wmtxZTnXKPDRwriXAo6rAqCoOGyCaaZzW1cMw9Qu70vafbQjp3T9LwpiDoPMVjfLRaHI7+YR7cvlaNsApcPhwyGcCIyhzJHguDLa79/3KoZuRFx8MXyW8WqSfikuDJ4dw0zMXuxOm8JrTnDbmRrgdW225b3+FrcJw+mweR7aZscs7RbxpB6r5Rf1cm3vt0Vp5aHww0QxPsLFwYPUozmy+OQ1jgwtIJ5XuLD7FUJ5Fk14W+C5GmEXtLk6whtqd0hYWzyPPiuLyQ93Mi+26mugkftr7LjDYXh0maIRtc+4JOrjsdOnfuruGHbRcjoV+G0clPnzGxe7Nbe2gFr/AB91dwR6LqKAWtZTIYdEIFhjU+JmybijspcTNEA9ELJxI0WCVQShHbKHUztiY57j6Wi5Ux+ypseppavD5YYXljnDQg79QeyAyUU8jMdo6ysgjYyYubE7QPdmNmkj9u4Wilm7qoaHYrhzGVrLTxGxcNbOHMFR6GWpZNJTzyeM1u0lrfB6qQWks3dZuczz1JcIKYATayOoyZTbT+ZsAArqR2ihTfwakMdVXa+7vDItlPS/Pqm9EaGKw+KCHtBB5FVzmMnpi1oFhf8AFYgOV0aYSttay5iwyNrjZoDT/SB9773UEjdF4dSwPjeHcnWFrHmLKc2labHKLjnZOU9NksGizWgNaBsAp8cSkESOn12UyKC3JPshUhkSEDcUKlRxrqONSGMQCRsUhjbJGtsnEJ0CEIUEiP2VfWASRuY4AtO46qe7ZRZGXUkFM+ANbljaGt6AWUV1Na9grt8KbNOCgKGeNzAXN9JGoNtioccDatrjNGWvvqyRoPzqNfdanyzdyNtkx5RgeSBvuTqShBV01MWtA5KW2n02U1kACdbEgIUcFuSkMhtyUlsScbGgGWR9k+2PsnWRpxrEJOGsTrW2XQbZKoAIQhCQQhCACLrgsXaEIGDHdc+GpNkhagIzmLgxKWWXSZApBFEeq7EafyBKGhANNjXQYnLJUGhA0BLZCFBIIQhACEIQAhCEAIQhACEqEAiEqEAiEqEAiEqEAiEqEAiEqEAiEqEAiEqEB//Z"/>
          <p:cNvSpPr>
            <a:spLocks noChangeAspect="1" noChangeArrowheads="1"/>
          </p:cNvSpPr>
          <p:nvPr/>
        </p:nvSpPr>
        <p:spPr bwMode="auto">
          <a:xfrm>
            <a:off x="63500" y="-436563"/>
            <a:ext cx="876300" cy="8763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61796" name="AutoShape 4" descr="data:image/jpeg;base64,/9j/4AAQSkZJRgABAQAAAQABAAD/2wBDAAkGBwgHBgkIBwgKCgkLDRYPDQwMDRsUFRAWIB0iIiAdHx8kKDQsJCYxJx8fLT0tMTU3Ojo6Iys/RD84QzQ5Ojf/2wBDAQoKCg0MDRoPDxo3JR8lNzc3Nzc3Nzc3Nzc3Nzc3Nzc3Nzc3Nzc3Nzc3Nzc3Nzc3Nzc3Nzc3Nzc3Nzc3Nzc3Nzf/wAARCACMAIwDASIAAhEBAxEB/8QAHAAAAQUBAQEAAAAAAAAAAAAAAAEDBAUGAgcI/8QANRAAAQMCBAQFAgQGAwAAAAAAAQACAwQRBRIhMQZBUWETFCJxgQehMlKRwSMzQpKxsnLR4f/EABoBAQADAQEBAAAAAAAAAAAAAAABBAUDAgb/xAArEQACAgIBAgQEBwAAAAAAAAAAAQIDBBEhBTESImGRFEFCURMjMnGhsdH/2gAMAwEAAhEDEQA/APb0IQgBCEIAQhCAEIQgBCEIAQhCAEIQgBCLoQAhCEAIQhACEIQAhCEAIRdJcWvfRAKhQKvGsLo3hlViFNE4mwa+UAqq4p4voOHqSmnfeo8y4thETxZxAvq7oukarJNJLuc3bBJvfY0iLheYn6m1hmDhhsAi/L4xJPzb9llca4ox3Eq+eR9TK2ke8mOnilLRG3kDa1/dX4dJyG/Nwvf+ilPqdKXl5fse4Pr6RkohfVQNlOzDIA4/CzNV9Q8BhndFFJNUZXFrnQs0BG+ptf4XkLrvu5ujz+cbqFJVRwSWqacxHk9uzvlXl0eqD/Mlte3+lR9TtnxCOn7npNd9Tazzbm0eHRsga/0vlcXF7e9vw3+Vo8C49wrEssdU7yVQ7TLK4ZCezv8Auy8biqoJbZJWn51SyuljaXMLJG9HGx/VWZ9LxZV+X3Rwhn5EZ8+zPo5r2uaHNIIOxB3XS8B4Z4xxSjqqemwuSV7ppWxMppPUwucQAO2+4XvjL5Rm352Xz2VjfDy14tpm3j3/AI0dtaZ0hVeLcQYXg4AxGsZE4i4Zq5xHsNVma/6lYfGSKGkqKh3Jz7Maf8n7LzVi3Xcwi2TZk01frlo3SCvLo/qViPmg6SipjTc42l2f+46fZa7CeL8IxiIxRTmCpLT/AAZvS74Ox+F1uwMilblHj05OdWdRa9Rlz68E7EOIsIw64rMQgY5u7A7M79BqqcfUPAjUCMvqBGR/NMJt+m/2XiuF1PixGN5/ixnK/qT1U7VbFHR6JQUnJsy7+qXQm4pJHp/HnGrMKwCmrcFqqeZ09U2EvbZ+QFjnXt19PNee1HEGJ4o3xJ8TqZWOH4RIWt/tFgq0vic8xyBt7fhcL3C5ip4ojeAZAeTTp+itYuBDH7al+/cr5GXK5c7T/g5q5X0zDK2LPGNXhu47901HXUVZGI3OaW7hrxseynAC1jqFn8XwwwF1TSj0bvYP6e47KxkOda8UVtfY5UKuzyvh/cuomMjbaNxLehN045mbYlruqytNWSstlkcP8KygxaQaPAd7aLxXl1taa0erMWyL2nslTVk1I+1TFmZ/TIzb/wAXfnqSeIiQhzTu1w3VXiGISSQOabBrtLdVGpGue0BoLnOIa0DUknkuUspxk4p7XqdY4ycVJrT9BaowsnPl8wbbZycZ5iWJzYWTSlrS4tY1zso2ubbDXfuvQqL6YUVVwwzGarGJqOR8PjFxYHxhltCW6H4B6LR/TXhCeiw9uKRV01LUVLcr2+ExxyBxta97X/YLJnnQSbXc044km1vsZz6NcNzzYsMXrKd7KalafBdI22eU6aX/ACi/yexXtgFlGw6jbQUUVMxzniMWL37uN7km3MkkqSsy212y8TL1darWkeN/W6ndBjeG1sd2+NTujcR1Y64/3+ywUOJSNsJBmHVer/XKnLsAw+qAFoqwNeegcx37gfqvGStrAukqVpmXmVp2PaL6Cshl0DtehUgEEfssypENXNFoHXHRy1IZb7SRmzxV9Jc+UiEvisYGSHct0ungq6HEmHSQFp68lMbMxzMwcLe6s1zra8pXshZ9RHxWi83BeM5Z2ascP8FUdJjFREfDl1LTYh24V5NiETNG3ceyzOLzCSv8QNDXObd1ufdZ+ZNQkrK3yX8SLnFwsXHyNFT4rFIPWMq4mxO4yxNv7hUlI4ut7K2wanfU4tRQx5cz5m2zbaG+vbRefi5uvbZPw0FPhFPUU88D5pJYHsja+xeGnILk29W1jy62TkBB1JFuq9SwKtloZaoTUpeJZHsfDTMLmwkONxcn8JJJGmx6J+Ciw4YhLX09AyCfQNcYsnI5nDub2+Fi15uu6NaeLtcMwbOH3VGGwSztmbUVNQ1lNG0gZmZTmcb8rkAd1tOEuGabDs1RU0skc7fRGKhzJSLbv0FhflbkB3T2HU87sZnqHSO8KECONoGhJGZ3+y0bGOduFXsyJzbe9bO0KYRSQ1V1MfkJaPLmpsPpfFbHye5rTkFudst/0WxwaNlLhtLTMJLYomsBPOw3Wcp6KPm3Qm5HUq+pXOaACSfdVzqWqFxE7MF2hJV8S0r6vBqmKMEnLctAvmA5W5+y834k4T4exHCo8SwjJQVT2h0kETvSDbUZCdNfy2Xrir8Swugr4nMqqWKQkWu5uvZe4WTg9xZ4nCM1qSPnSTh3Fm0slVHRSTQRvLJHwjPkOh1A1Asd7WVVyuNV6/hEYpuNJW0cbKaqMEjC1jgGOsW5gRY35WPuptZwRheJwSy4lA2Kvle55mpnkWJ+x2vqOZWhVn/KaKVmH84HiaUE7clr8c+nuKYeXyULhiEI19AyyAf8efwfhZMxSMlML43tlBt4ZaQ6/S291o12wmtxZTnXKPDRwriXAo6rAqCoOGyCaaZzW1cMw9Qu70vafbQjp3T9LwpiDoPMVjfLRaHI7+YR7cvlaNsApcPhwyGcCIyhzJHguDLa79/3KoZuRFx8MXyW8WqSfikuDJ4dw0zMXuxOm8JrTnDbmRrgdW225b3+FrcJw+mweR7aZscs7RbxpB6r5Rf1cm3vt0Vp5aHww0QxPsLFwYPUozmy+OQ1jgwtIJ5XuLD7FUJ5Fk14W+C5GmEXtLk6whtqd0hYWzyPPiuLyQ93Mi+26mugkftr7LjDYXh0maIRtc+4JOrjsdOnfuruGHbRcjoV+G0clPnzGxe7Nbe2gFr/AB91dwR6LqKAWtZTIYdEIFhjU+JmybijspcTNEA9ELJxI0WCVQShHbKHUztiY57j6Wi5Ux+ypseppavD5YYXljnDQg79QeyAyUU8jMdo6ysgjYyYubE7QPdmNmkj9u4Wilm7qoaHYrhzGVrLTxGxcNbOHMFR6GWpZNJTzyeM1u0lrfB6qQWks3dZuczz1JcIKYATayOoyZTbT+ZsAArqR2ihTfwakMdVXa+7vDItlPS/Pqm9EaGKw+KCHtBB5FVzmMnpi1oFhf8AFYgOV0aYSttay5iwyNrjZoDT/SB9773UEjdF4dSwPjeHcnWFrHmLKc2labHKLjnZOU9NksGizWgNaBsAp8cSkESOn12UyKC3JPshUhkSEDcUKlRxrqONSGMQCRsUhjbJGtsnEJ0CEIUEiP2VfWASRuY4AtO46qe7ZRZGXUkFM+ANbljaGt6AWUV1Na9grt8KbNOCgKGeNzAXN9JGoNtioccDatrjNGWvvqyRoPzqNfdanyzdyNtkx5RgeSBvuTqShBV01MWtA5KW2n02U1kACdbEgIUcFuSkMhtyUlsScbGgGWR9k+2PsnWRpxrEJOGsTrW2XQbZKoAIQhCQQhCACLrgsXaEIGDHdc+GpNkhagIzmLgxKWWXSZApBFEeq7EafyBKGhANNjXQYnLJUGhA0BLZCFBIIQhACEIQAhCEAIQhACEqEAiEqEAiEqEAiEqEAiEqEAiEqEAiEqEAiEqEB//Z"/>
          <p:cNvSpPr>
            <a:spLocks noChangeAspect="1" noChangeArrowheads="1"/>
          </p:cNvSpPr>
          <p:nvPr/>
        </p:nvSpPr>
        <p:spPr bwMode="auto">
          <a:xfrm>
            <a:off x="63500" y="-436563"/>
            <a:ext cx="876300" cy="8763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61798" name="AutoShape 6" descr="data:image/jpeg;base64,/9j/4AAQSkZJRgABAQAAAQABAAD/2wBDAAkGBwgHBgkIBwgKCgkLDRYPDQwMDRsUFRAWIB0iIiAdHx8kKDQsJCYxJx8fLT0tMTU3Ojo6Iys/RD84QzQ5Ojf/2wBDAQoKCg0MDRoPDxo3JR8lNzc3Nzc3Nzc3Nzc3Nzc3Nzc3Nzc3Nzc3Nzc3Nzc3Nzc3Nzc3Nzc3Nzc3Nzc3Nzc3Nzf/wAARCACMAIwDASIAAhEBAxEB/8QAHAAAAQUBAQEAAAAAAAAAAAAAAAEDBAUGAgcI/8QANRAAAQMCBAQFAgQGAwAAAAAAAQACAwQRBRIhMQZBUWETFCJxgQehMlKRwSMzQpKxsnLR4f/EABoBAQADAQEBAAAAAAAAAAAAAAABBAUDAgb/xAArEQACAgIBAgQEBwAAAAAAAAAAAQIDBBEhBTESImGRFEFCURMjMnGhsdH/2gAMAwEAAhEDEQA/APb0IQgBCEIAQhCAEIQgBCEIAQhCAEIQgBCLoQAhCEAIQhACEIQAhCEAIRdJcWvfRAKhQKvGsLo3hlViFNE4mwa+UAqq4p4voOHqSmnfeo8y4thETxZxAvq7oukarJNJLuc3bBJvfY0iLheYn6m1hmDhhsAi/L4xJPzb9llca4ox3Eq+eR9TK2ke8mOnilLRG3kDa1/dX4dJyG/Nwvf+ilPqdKXl5fse4Pr6RkohfVQNlOzDIA4/CzNV9Q8BhndFFJNUZXFrnQs0BG+ptf4XkLrvu5ujz+cbqFJVRwSWqacxHk9uzvlXl0eqD/Mlte3+lR9TtnxCOn7npNd9Tazzbm0eHRsga/0vlcXF7e9vw3+Vo8C49wrEssdU7yVQ7TLK4ZCezv8Auy8biqoJbZJWn51SyuljaXMLJG9HGx/VWZ9LxZV+X3Rwhn5EZ8+zPo5r2uaHNIIOxB3XS8B4Z4xxSjqqemwuSV7ppWxMppPUwucQAO2+4XvjL5Rm352Xz2VjfDy14tpm3j3/AI0dtaZ0hVeLcQYXg4AxGsZE4i4Zq5xHsNVma/6lYfGSKGkqKh3Jz7Maf8n7LzVi3Xcwi2TZk01frlo3SCvLo/qViPmg6SipjTc42l2f+46fZa7CeL8IxiIxRTmCpLT/AAZvS74Ox+F1uwMilblHj05OdWdRa9Rlz68E7EOIsIw64rMQgY5u7A7M79BqqcfUPAjUCMvqBGR/NMJt+m/2XiuF1PixGN5/ixnK/qT1U7VbFHR6JQUnJsy7+qXQm4pJHp/HnGrMKwCmrcFqqeZ09U2EvbZ+QFjnXt19PNee1HEGJ4o3xJ8TqZWOH4RIWt/tFgq0vic8xyBt7fhcL3C5ip4ojeAZAeTTp+itYuBDH7al+/cr5GXK5c7T/g5q5X0zDK2LPGNXhu47901HXUVZGI3OaW7hrxseynAC1jqFn8XwwwF1TSj0bvYP6e47KxkOda8UVtfY5UKuzyvh/cuomMjbaNxLehN045mbYlruqytNWSstlkcP8KygxaQaPAd7aLxXl1taa0erMWyL2nslTVk1I+1TFmZ/TIzb/wAXfnqSeIiQhzTu1w3VXiGISSQOabBrtLdVGpGue0BoLnOIa0DUknkuUspxk4p7XqdY4ycVJrT9BaowsnPl8wbbZycZ5iWJzYWTSlrS4tY1zso2ubbDXfuvQqL6YUVVwwzGarGJqOR8PjFxYHxhltCW6H4B6LR/TXhCeiw9uKRV01LUVLcr2+ExxyBxta97X/YLJnnQSbXc044km1vsZz6NcNzzYsMXrKd7KalafBdI22eU6aX/ACi/yexXtgFlGw6jbQUUVMxzniMWL37uN7km3MkkqSsy212y8TL1darWkeN/W6ndBjeG1sd2+NTujcR1Y64/3+ywUOJSNsJBmHVer/XKnLsAw+qAFoqwNeegcx37gfqvGStrAukqVpmXmVp2PaL6Cshl0DtehUgEEfssypENXNFoHXHRy1IZb7SRmzxV9Jc+UiEvisYGSHct0ungq6HEmHSQFp68lMbMxzMwcLe6s1zra8pXshZ9RHxWi83BeM5Z2ascP8FUdJjFREfDl1LTYh24V5NiETNG3ceyzOLzCSv8QNDXObd1ufdZ+ZNQkrK3yX8SLnFwsXHyNFT4rFIPWMq4mxO4yxNv7hUlI4ut7K2wanfU4tRQx5cz5m2zbaG+vbRefi5uvbZPw0FPhFPUU88D5pJYHsja+xeGnILk29W1jy62TkBB1JFuq9SwKtloZaoTUpeJZHsfDTMLmwkONxcn8JJJGmx6J+Ciw4YhLX09AyCfQNcYsnI5nDub2+Fi15uu6NaeLtcMwbOH3VGGwSztmbUVNQ1lNG0gZmZTmcb8rkAd1tOEuGabDs1RU0skc7fRGKhzJSLbv0FhflbkB3T2HU87sZnqHSO8KECONoGhJGZ3+y0bGOduFXsyJzbe9bO0KYRSQ1V1MfkJaPLmpsPpfFbHye5rTkFudst/0WxwaNlLhtLTMJLYomsBPOw3Wcp6KPm3Qm5HUq+pXOaACSfdVzqWqFxE7MF2hJV8S0r6vBqmKMEnLctAvmA5W5+y834k4T4exHCo8SwjJQVT2h0kETvSDbUZCdNfy2Xrir8Swugr4nMqqWKQkWu5uvZe4WTg9xZ4nCM1qSPnSTh3Fm0slVHRSTQRvLJHwjPkOh1A1Asd7WVVyuNV6/hEYpuNJW0cbKaqMEjC1jgGOsW5gRY35WPuptZwRheJwSy4lA2Kvle55mpnkWJ+x2vqOZWhVn/KaKVmH84HiaUE7clr8c+nuKYeXyULhiEI19AyyAf8efwfhZMxSMlML43tlBt4ZaQ6/S291o12wmtxZTnXKPDRwriXAo6rAqCoOGyCaaZzW1cMw9Qu70vafbQjp3T9LwpiDoPMVjfLRaHI7+YR7cvlaNsApcPhwyGcCIyhzJHguDLa79/3KoZuRFx8MXyW8WqSfikuDJ4dw0zMXuxOm8JrTnDbmRrgdW225b3+FrcJw+mweR7aZscs7RbxpB6r5Rf1cm3vt0Vp5aHww0QxPsLFwYPUozmy+OQ1jgwtIJ5XuLD7FUJ5Fk14W+C5GmEXtLk6whtqd0hYWzyPPiuLyQ93Mi+26mugkftr7LjDYXh0maIRtc+4JOrjsdOnfuruGHbRcjoV+G0clPnzGxe7Nbe2gFr/AB91dwR6LqKAWtZTIYdEIFhjU+JmybijspcTNEA9ELJxI0WCVQShHbKHUztiY57j6Wi5Ux+ypseppavD5YYXljnDQg79QeyAyUU8jMdo6ysgjYyYubE7QPdmNmkj9u4Wilm7qoaHYrhzGVrLTxGxcNbOHMFR6GWpZNJTzyeM1u0lrfB6qQWks3dZuczz1JcIKYATayOoyZTbT+ZsAArqR2ihTfwakMdVXa+7vDItlPS/Pqm9EaGKw+KCHtBB5FVzmMnpi1oFhf8AFYgOV0aYSttay5iwyNrjZoDT/SB9773UEjdF4dSwPjeHcnWFrHmLKc2labHKLjnZOU9NksGizWgNaBsAp8cSkESOn12UyKC3JPshUhkSEDcUKlRxrqONSGMQCRsUhjbJGtsnEJ0CEIUEiP2VfWASRuY4AtO46qe7ZRZGXUkFM+ANbljaGt6AWUV1Na9grt8KbNOCgKGeNzAXN9JGoNtioccDatrjNGWvvqyRoPzqNfdanyzdyNtkx5RgeSBvuTqShBV01MWtA5KW2n02U1kACdbEgIUcFuSkMhtyUlsScbGgGWR9k+2PsnWRpxrEJOGsTrW2XQbZKoAIQhCQQhCACLrgsXaEIGDHdc+GpNkhagIzmLgxKWWXSZApBFEeq7EafyBKGhANNjXQYnLJUGhA0BLZCFBIIQhACEIQAhCEAIQhACEqEAiEqEAiEqEAiEqEAiEqEAiEqEAiEqEAiEqEB//Z"/>
          <p:cNvSpPr>
            <a:spLocks noChangeAspect="1" noChangeArrowheads="1"/>
          </p:cNvSpPr>
          <p:nvPr/>
        </p:nvSpPr>
        <p:spPr bwMode="auto">
          <a:xfrm>
            <a:off x="63500" y="-436563"/>
            <a:ext cx="876300" cy="8763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61802" name="AutoShape 10" descr="data:image/jpeg;base64,/9j/4AAQSkZJRgABAQAAAQABAAD/2wCEAAkGBggGBQkIBwgVFRMVFRYaGRUYFyMfHhoiHSQZIiUfHB0fGzIeIiUvIBweITAsJCw1MzgsISE9NTwsPissLCoBCQoKDQsNGQ4OGTUkHiQsNTQ1NTU1KjQ1NTA0NTU1NDQ1NDQ0LCw0NDQ0LDQ0LDUpNCo0NDU1NDY0LCwsLiwsNP/AABEIADkAXQMBIgACEQEDEQH/xAAcAAADAQADAQEAAAAAAAAAAAAFBgcEAAIDCAH/xAA7EAABAgQEAwUFBQgDAAAAAAABAgMABAURBgcSITFBYRNRcYGRFCIyocMjM3OTsRUXQlJUcsLwFjU2/8QAGgEAAgMBAQAAAAAAAAAAAAAAAQMCBAUABv/EACkRAAEEAQIEBgMBAAAAAAAAAAEAAgMRBBIxITJBkRMzUWGBsSJC0RT/2gAMAwEAAhEDEQA/ALbMTDUrLuPzDgSlIJKjwAHMxJsS52uB9bGHJZOkbdq4Cb9UoBG3UnyjdnhXXZWmSdIZVbtSVr6pRaw8yb+URmNbDxWub4j+KS95BoJsXmpi1SyoVcjoG27fNu8EqdnPiKUcT7WGnk8wU6T5KTsPSF3DeDatitMwqlNJIbtqKlBPHgBePKpYUrNJn2ZSep60LWoJRcXCie5Quk+Ri4Y8cnTQv4S7duqvWMypiby5/blGaLSw8lshaQoc72PAjrCN++DFX9U3+UIccwaK3h7KGUprQ+BbVz3q94k+t4jMJxoontJ09VJ5IKdf3wYq/qm/yhHdrOPFDbgUp5pXQt7fJQMAsL4RqGLpiYZpqkam0hRC1EXubbWSfnaMFWpM5Q6k7I1FgocTxB68CCNiD3iH+FATpoWo6nbq0YKzalsQzjdPqjAaeVskg3Qs92+4PQ+sNlcp8/OMa6ZUFNLA4bFKvG4uI+YUrU2tK21WINwe4iPoQ5gyNKwfR6pVdZ7dA+FN9wBe9yIzMzDAI0DdWIZS036JXn6/iWmTSpecnFpUORCd+oOncQzZf1ieqqp/26ZK9Iate21+0vwHQQGqmaWD6zKlidl3iOR7MXHUHXtGnK6fkJydrAprq1IAY3WnSd+24gEjlGP/AI8iGQOdela78vHmx3N0gP4dPfog2etLeUaZU0JugBbaj3E2Iv6EekSSPqPEi6e3hyecq7QUwEKK0nmBy8b8OsSZrLGlYpkzPYRrIseLLo3Qf5VEe8PNJ8THoMTJDY6fsOqw3ts8EhUqs1CiTXtFMnFtq70nj4jgfMQ70jOepsKQitSbcwgEG4GlQtz/AJSfSFXE2EqnhOabZqjQGsEpUk3Sq3Gx4+ogLF10cUwsi0uy1WjMevyWJcrEVCnOXQp5sWOxSRquCORiLwepsw4cDVuWJ90OyqgO4ntgfUJHpAGBBGIgWD1Rcb4pwy4xjJ4On52YnWlq1thICAOIN97mBmM8TqxdiJyoljQNISlN7kAX4nv3gFHImImh/idULNUuyULcWENpuSbADme6KbmZTFUbL7DMg5xbBB8dKb/ONOTVGw/PIXOLQVTbR+FZBCQeC0Jt5XNyD3XEbM9v+ppf4i/0EVHzashsYG38Uw2mkqNxWMhvva74S314k8VjIb72u+Et9eG5nkO+PtCPmW7O7EHs9LlaKyv3nTrX/angPNX6GI9LTT8m8HZV9SFD+JKik+oN4oOdE8yrFPsqpJGtLTZDwJCrEq2O+kju2vud4nMdiMDYR7rnn8lsqNYqFXUhVRnFuFIsNar28IxxyNNPmmpOebfelkuhJvoUTpPjY3I6XizVDgFBNooDtMyemKhMIsZiYaKRz0JC7epJPgRCTDhifMqfxRRBTZiTZQgKSfcCrjTew3Va28J94XCHgEv3JRdXRO+XeGGsWUyvSK7BehpTaj/CoFy3keB6GE2alnZOadl5hspWhRSpJ5EcRB3B+NZzBj8y5JMNrLgSDrvtpudrEd8Y8TYgXiesKqL0qhtagArReyrczcne23kIDRIJXXylE1S64bxBM4ZrrFRlDuk+8nkpJ4pP+8bRRM3qrLVzCdDqEku6HFLI6bDY9Qdok940mozCqWmnqcu2FlYT3EgA28bCOfCHSNk6hcHUKWaKxkN97XfCW+vEnisZDfe13wlvrwvM8h3x9ox8yy4/mJWUznk3p5KC2G2tQcvpt9pxsCfkY8J6XwA6Jib9r1rK3laQpSAbBZSgAI0hNwgAjfffnBLM3/2Cvwm/8oU4TGNTGmyOCkdyiaGcCmkraS9ZSkoWApa/jKD9mVBJUEhXEjvEY8WNYTXSHpikzIMxrRZKSq1rJBskp02tve99VxHjH5DQ2jdnuoozOy+AnKFoZmh2iJc6LKUCVnUfeOndWrSLHa0d6S7gqdwxS5SquNBaRdw+8lV7uWGpKSTyv009YCRyI6OFaj3RtF22cAy7Ew2078TK0lalqUb/AGCrpGmwVu4B/b1gZiKRwi1THXaPNJ7ULbsAtagQb6gApI8bmPOORINo3Z7oJkX/AMA/ai5sOt3UpdxqVose2SLI02FgEHxIjA/T8vGnGEtPlQUUhR7ZY0jSolXwcSQlPP4oFRyIiOv2PdG0VRIZfpLh9pv9smwLqxZJtfgg3Avx48fGDmSqGG6tiVEm5qbBYCVC+4vMWO+/DvhOig5SfHVvBn6sKyBULuJO32i3mX//2Q=="/>
          <p:cNvSpPr>
            <a:spLocks noChangeAspect="1" noChangeArrowheads="1"/>
          </p:cNvSpPr>
          <p:nvPr/>
        </p:nvSpPr>
        <p:spPr bwMode="auto">
          <a:xfrm>
            <a:off x="63500" y="-276225"/>
            <a:ext cx="885825" cy="542925"/>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61804" name="AutoShape 12" descr="data:image/jpeg;base64,/9j/4AAQSkZJRgABAQAAAQABAAD/2wBDAAkGBwgHBgkIBwgKCgkLDRYPDQwMDRsUFRAWIB0iIiAdHx8kKDQsJCYxJx8fLT0tMTU3Ojo6Iys/RD84QzQ5Ojf/2wBDAQoKCg0MDRoPDxo3JR8lNzc3Nzc3Nzc3Nzc3Nzc3Nzc3Nzc3Nzc3Nzc3Nzc3Nzc3Nzc3Nzc3Nzc3Nzc3Nzc3Nzf/wAARCACDAMYDASIAAhEBAxEB/8QAHAAAAgIDAQEAAAAAAAAAAAAAAAcFBgEECAID/8QAQBAAAQMDAQUEBwUHBAIDAAAAAQIDBAAFEQYHEiExQRNRYXEUIoGRobHBFRcyQlJUcoKSk9HSFiMzQ1NiZLLh/8QAGgEAAgMBAQAAAAAAAAAAAAAABAUAAgMGAf/EAC8RAAICAQIFAgQGAwEAAAAAAAABAgMRBBIFITFBUSJhExTR8BUjMkKR4XGBocH/2gAMAwEAAhEDEQA/AHjRRRUIFFFeVK3eJwAOZNQhkmvDrzTSCt1xKEjmpRwBS81ftLZhuOQ7EhEh9J3VSFcW0nw/UfhSwut2uN3d7S5zHpB5hKjhKfJI4CjadDOxZfJAV2uhW8Lmx6TdbachHddurClA4KWiVke7NRrm03TSDgPSVfusH60kAABgAUDhyoyPDq11bA3xGzsh5NbSdMuc5brf77CvoKlYOrLDPITGusVSzySpYSfca55zxzWDg8wD7K8lw6v9rJHiNndHUKVpUAUkEHqKzkUodj/2g9dngmY+IEZrK2d7KCpXBPA8up4YpqXKQIkCTIVgBppS8nwGaWXUuuzZnIzquVle/BrTdQ2eDwl3OK0c4wp0ZzUQ/tC0wzkG5BZB/wCtpSvkKRBO8pTivxLJUo46nnWKZR4bDHqYulxGf7UOxW0/TgPBUtXiGD/esfejp3/5v9D/APaSlFafh9XuZ/iFvsPBnaZppxWFSJDeeq2D9KmLfquw3BQTEukZSz+VS91XuNc70EA8CBVJcOr7NllxGzukdQhQPEHI8KzXPWn9W3iwrQIkpS46TxjuneQR3DqPZTl0jqqFqaGXI/8AtSG8drHWfWQe/wAR40BfpJ083zQfRq4XcujLAahbxqW32V9LU8vIKxvJKWyQfbU1zFRWo7LHvdvVGeGFj1mnOqFdDQk87fT1D6Ph/EXxf0+xF/6+sP8A5n/6Jo/19Yf/ADPf0TSsuEN+3THYkpBQ62cHhwPiPCtelr1dq5NI6qPA9JJboybT+/A67PqW3Xl1xuCtxRbSCreQRjNFVvZXFIgTpSh/yPBCfFIH9yaKOqnKUE2c5raKqb5Vw6Iv1FFFbAYGldtV1W40s2K3u7pIzLcSeIB5IHzPspkz5KIcN+S4cIZbU4onuAzXNc6W5OmPy3iS4+4pxRJ7zmjtDSrJ7n0QBrrnCG1dWfDgOVFFGQASTgDrTsShRTP0tsyafiNy7687vuJ3hGbO7ug8t49/lVpGz7TIGPs72l1X96Bnr6ovAbDQWyWegh6Kd07Zlp6Qk9i2/GUeSmnScew5qszNlMxqYz6JNbkRS4ntA4ncWlGePeDw8q9jr6Zex5PQ2x7ZLVsutItul2XlJw9NPbrPXBHqj3YrY2ly/Q9G3ApxvPJSwP41AH4E1ZWWkstIbQAEoSEgDoBS820TOztMCGlWFPvlZHelI/uRSuvNt6fljOzFVDS7IUZ6YooPOiuhEAchk1jeT3imDsgtjM25T5Mphp5thpKEhxAUApRznj3BPxprm2QSkgwo2O7sU/2oC7XKqe3GQ6nRO2G7ODmgceXGinXqzZ/bLlEdetkduHOSkqSWk7qXD3KHLj30lVJUhRSsFKknBB6Gt6NRG5ZRhfp5UvDMVJafu71iuzFwjkktnC0D86OqajaM1tKKksMyjJxeUdPx3kPstvNKCkOJCknvBr2agdEPKc0la3HVZPoyQSfAY+lSn2hD/a4/9QVzUotSaXY6SMsxTZBa100m9Q+3jpAnMg7h5b4/SaUa0rbWptxJQtKilSSOIPdT5+0IX7XH/qCqHr2xxZWbla3mC8eD7aFpyvkAoePzoHVaZy9cVzOh4PxRVP4Nr9Pb2LJoGMI+l4ZxgvAun+I5HwxRUzbI4i2+NHSAA20lGB4ACiioLEUhNfZ8S2U/LZtUUUVYyIPW5UNI3nd5+hue7dOa546V0zcoqZ0CTEcHqPtKbV5EEfWubZ8N63zH4UgYdjuFtQ8uvt5014dJbZRFXEU8xl2PhQRkEZxkYzRRTQVj60VqyHf4Lbe+lqe2gB1g8+HVPeKtA5VzA04tlxLrTi23EHKVoOCD4EVf9NbTpkTdYvjRlMjgH0cHE+Y5H4Un1Ggkm5V9PA3o10WlGz+RwUYFaFnu8C8RRJt0hLzRHHHNJ7iOYNb+aXNNcmMU01lAeVJrbHL7XUMWLxxHjZPdlRP9hTlNc967l+m6uubgIKUPFpOO5I3fmDR3D45tz4AuISxVjyQPM0UUDHXlTsSDl2PROx009JxxkSFe5OE/Q1felVDRFytNs0tbortxiIcS1vOJU8MhSiVH4k1JzdX2CG0VvXWMcD8KF76j5AVzt0ZTtbS7nQ0yjCpJslpTzcdhx55QS22krUT0AHGuaJbqZEuQ+j8LrqljyJJq66418u9srt9sQtmErg4tYwt0d3gn4mqMaZ6GiVacpdWLdbfGxqMexig/hJ7qKtuznTi75eESHkZgxFhbh6KWOKU/InwoyyxVxcmB1wc5KKGTNBsWzlaD6q2IG5/EU4+ZpEbif0j3U6NsEzsNLNxk4zJkoQR4AFXzSPfSZPOg+Hx9Dm+7DNc/Worsjzup/SPdUvpKGmbqe1x90etISokDon1vpUTV22RxPSNVl/d9WMwpWe4q4D4E0TfJRqk/YGojusivcdieVFA5UVzh0ZmiiioQKoO0bRarwn7TtiR6e2nC2+XbpHL+IdKv1YIFaV2SrkpRM7a42R2yOX3G1tOKbcSUOIVuqQoYKT1BFeafeq9E2zUQLq0mPNAwmQ3z/iHJXzpSaj0fd7ApS5LBejZ4SGQVJx4/p9tOqNXXasPkxLfpJ1vPVFfoFZxWKLBDes90mWaamXbXi08MA9Qsdyh1FPLRuqI+pbf2iAG5TQAfZ3s7p6Ed4PSuf6m9HXhyyahiSkkhpaw0+OhQo4OfLn7KD1enVkMrqgzS6h1yw3yZ0FKdDEd11RwltBUfZXM8p4yZLz6jxdcUs+ZJP1p/a5m+haQub6VYUWChJ8VYSPnXPmMVhw2HKUjfiMsuMQozRWcUzFhjhWc1jnyo49ah6Fe221OLCG0KWsnAShJJPsFeKkLHeJljuCJsBaUuJ4KSoZCx1Bqsm0uR7FJvn0LPpfZzcbm42/dQqFD5lB4OrHgPy+Z91OC2W6LbIbUSCylphsYSlP17zWvp27sX20x7hHGA6n1k54oV1SfI1JmufvvsslifbsP9PRXXHMOeRT7aZe9LtsJJ/Ahbyh5nA+Rpa1a9p8v0rWUsZylhCGhx5YGfrVUpzpI7aYoTaqW66TCmnsViYZuk4j8S0MpP7oJP/wBhSsp6bLYno2j4qyOMhSnTw55Jx8AKy18ttOPJroI5tz4LcKKzRSQeBRRWCcVCBms0uL1tKNq1NIhehpkQWSEKWhWFhX5iOhHHHTlVgteu9PXIJSiehh0/9cj1Dnu48DW0tPbFJtcjCOoqk8Z5lmryptKklKgCkjBBHOvLT7bqd5pxCx3pVmvalAAk8AOtYm2UK/aNoiMxCevNobDJa9Z9hI9Up6qSOhpXU5do+rYEa0ybZFkIemSUdmUtnIbSeZJ5eyk0aeaF2Ov1iPWqtWej/YUHISSM5HworZtkVU24xYiBlT7yG8eZ4/DNGSaSbYLFZeENTalMLWjIEcn1pS2wfHCd75gUoqYe2R8faNrgoPqx46lEA/qIA+CfjS9oXRRxTnyE62WbWvBirrsrssW73qUZ8ZuQwxH/AAOJyneUoYPuBqledNzYvELdnnS1Di6+EA+CQPqTXusm4UvB5o4KdqyWSVojTcltSFWmM3kY3mk7ih5EUotb6ZVpq6hlCy5EfSVsKVzHek+I4e+n8KX22aKHLDEkhI3mZIBP/qpJB+OPdSzR3zVqi3yYx1dEHW5Jc0J+iiinokGjsWncLlbyeAUl9Iz38D8hTQUccTyA40lNkT/Y6tLXR6MtPtBB+hptailiDYZ8onHZx1q+FItbD8/C7jzRz/Iz4OfL3MM+8TpeQe2fWoEciM8PhitKhIwkDuop3FYWBJJ5eQ4kerxPQV0lp+GLfZIEQZwzHQjJ58AK590/GM2+26MBntZKB7M5PwBrpFIAHClnEpc4xGnDodZHqiiilY0CovUt0RZrJLnr5tNEoHerkke+pQ0tds0iZ6DCjtMuGH2hcedSMp3hwSD7yfZWtEN9iizK+bhW5IVDji3nFuuqKnFqKlKPUnia81npwrFdHyOcfU9tuuNf8Ti0fuKI+VfRUyUtO6uU+sdynFEfOvhRU2xPd0goorIHHB5nkBXpUxTF2SaeXInKvclGGGMpjZ/Ovkojy5e2tLR+z2ZdltyruhcWD+INng44PL8o8edOJhhiDEQzHaS2wygJShIwEgUs1mrW3ZAZaPSvdvn2EbtJmel6xn4OUsbrIPkOPxJqrnnW1dZJmXSbJzntn1uZPXKia1aPqjtgo+wDbLdNsOVPrZrD9D0bABA3nQp4kdd4kj4YHspCKyUkIBUo8AB1NdNW2MIcCPFTjDLaUcPAYoDiUvTGIdw6PqcjZqobU2VPaNl7ozuLbWfIKFW/FQWumO20hd0jpFWvHfujP0pbS8WRfuMrlmuS9jnqis8fZWK6TJzmCybOXixrS2kfnUpB8ig0zNq8sxtIPISSFyHUNDHnk/AGlFpmQIuoba+o4CJKMnwJx9av+2qZhu2QuOVKW8fZw+ppffXu1UPvoMKJ400/vqK2iiimAvLdstielawjrKQUxm1u8e/GB86etKjYrFJfukw4wlKGkn3k/SmvSPXS3XNeB5oY4pXuFFFFBhgV4cQlwFK0hSSMEEZBr3QahCqXbQGnrktTiofo7p478dRR8OR91VuXskZJJhXZxvweZC8e4ir9fbxEsVucn3BSksIIBKU5OScDhW4w6l5pDoBCVpCgFDBGe+t46i6KynyB5aembw1zFI7smuoJ7K5QljoVpWj+9Yb2TXYqHa3GEgdSlK1Y+ApwZqLtd9hXWZOiwy4pyE52bxKCEhXcD1rVa29rkzJ6KhPmikQtkkdJBn3R13B4pZbCAfeSattl0jZLKQuFBR2o/wC13K1+88vZU9mjNYT1Fk/1M3hp64fpQYrTuzD8i2y2YikpfcZUhtSiQAojAJxW5mjNZLkatZQmRsovwABl23gP1r/xrP3UX39st386/wDGnC86llpbrhwlCSpR7gK0rFeYt8t6Z0HtCwtRSkrQUk48KM+evxnIH8lRnAtbTsvu0W6w5EqVBUwy8hxaUKWSQk54ZT4U2xUdIvcCNd49pdf3ZshBW03g8QPH2GpHNY3W2W4czammFSagZr4zGRJivMKxuuIKDnxGK+uaAaxTwbNZWBNfdRfAMCZb8DgCVr/xo+6i+/tlu/nX/jTlJA51pXi5x7Rbn58xRSwyAVlIyeJA5e2jFrr3yTA3oaFzYp/uqv6SFJmW4KByCFr4Hp+Wp7WmiL5qK6MzG5MFCW4yGilxa87wJKjwTyyav8GW3NhsS2Qrs320uI3hg4IyM1sVV6y7cpN80WWjq2uK6MTX3UX39st386/8aPuovv7Xbv51/wCNOXNfN55DLS3XVBCEJKlKPIAczVvn7/JX5GnwV3QWnHtNWdcWUtpchx5Ti1NElJ5AcwOgFWeo6z3eLeYQmQFOKYUohK1IKQrHUZ5jxoul4g2rsPT3w16Q4GmsgnfUegxQ0nKcm31CYKMIpLoSNFYTyoqhoYzRmoK/W68zLhbXbXcvRYzDu9Jbx/yp7vdke2tBVm1MWr0Be078pQMLhjsBk+7hgezNXUE11M3Np4wzR2oKMkWO0oJzNuCN4d6RzHvI91RF71q87cpsSHeWLVGhEttZZ7VyUsZBAGOAyMVZDpm4yLxYJ1wmtv8A2YyQ6SDl1wj8XdzxWi3pS+2q5znbFMt/o0x0un0tkqW0ScnGOfOiq5VqKT7fX6A042OTa7/T6lg0xcJ0vTEWdd2uyklorcGMZA5HHTI6eNLK0PX2Hpi66igTm4cdyWp47zQUt8lQHM8hknz401rhDmSrA9CQ8gS3Ixa7bGE75Tgqx58ars7R0p/QsXTjD7KFoKC84QcKwcnHmapVZBZz3f8AwtbXOWMdl/0+c/U90kKtNotCGRdZ0ZL7zjgylhBHE469a0LRqC7W2831F3ufp8O1RgpZDSUbzhxgDHtFSd20rdE6jYvVhlxmHUxhHWl9BICR1AHs4eFfO3aFdbt98iT5geVciCJAHrgjjk+3jVk6lHt/71KtWuX34PFnkanuERnUFwujFvt4BfVDQwFZZHHio8iQKrcnXd2nIVNgXVlp8u4j2huPvrcTnhvK6Z8Kt1jsOomYhtd4nRHrX6MuPhpBDigRgcT3DNfCwac1LZexhMTrcbe07vdopgl1SM5I7s8xmvVKtNt4fj/H8HjjY8YzgldZXBcLRU+W5/tvKjbuO5asD5mqQ3I1LpXTtmmpmMeirUhIgBoZIVx4q6k+HKr9rKxOahsD9uaeDK1qSpKlDI4HODUND0pdp06BI1NNjvMW/BYixkEJKgOClE8zwHuqtM4KHq/gvbCbnlffM+EnUCmdY3V+R2KoFpgbxHZgr3zg8FYyO7FQDGs71Kkwn4l1YkypD6Qq0R45V2aCfzL6Hxq1saPddTqEXF9squy/VU0DltI/DnPXlRpqyakta4saRLtpgx/VJaYPauJxgAnp51ZSqS5c3/X1K7bW11SI9y66juuqL1brVNZiRIaE5ecaC+zOBy8Sc8+WKmNnl3m3nTolXFwOvJeW32gSBvAdeHCvFm01Nt0K+70hlU25OOLQ4AcIyDgHyzUjpGyKsGno1tccStxsKK1IGASST9azslW4tL2/svXCxSTfv/RW375etQSrobPMattrtpUlcothxTqgMnAPAAY+NQVyudxu+zqE3cpHaybnOS0hW6EkJCuHAc+I+NS6dEX1qNdLbGusdu2zFrcH+2e0JPJJPQcs9/Gt5Ojpe5pllchgs2nKngAcuK6EVrvqjjGOX0+pnstlnPf6kpq+4L07pCRJiKDbrDaG2TjIBJCRwNVS4XrVdmjWi6z5rDjctxDaoKWQCARnJV3491Se1crk2y32prHazpiUAE93H54r6xNLXe4XaHN1LNjusweMeLGQQgq6KVnyqleyMFKXv/ktZvc3GPseJV6vN9vc+32GS1AhW8YfmuNhZUv9KQeHf7qgkaluz2zqVOlSESnpMv0eOXWU4WnOCCnGDyVUunRl6jybqxAujTFtuKlOLygl0Eg8AenPn3V6ToaX9hWK1rksFEGYZMk4OHBvE4A8jirp1LHTsUcbXn/Zq3+9XGFerfY27i1ZoxioUmSY4Ulxzlu9wGa2L7Gfmat0lbpTvpKo7a5Eh0JwHCAPWx0yR8a2dTabv+oFvQpEy3pta3QpB7El5tPcDyz41KwLVdo+o1yXJ6F2pMZLTMbd9ZKgBxJ9h99U3xUU01nDL7JNtNcsosKaKBRQgYZoooqECiiioQKKKKhAoooqECiiioQKKKKhAoooqECiiioQKwaKKhDWehxpDrTr8dpxxri2paASg+B6VsiiiozxdTNFFFQ9CsUUVCGRRRRUIf/Z"/>
          <p:cNvSpPr>
            <a:spLocks noChangeAspect="1" noChangeArrowheads="1"/>
          </p:cNvSpPr>
          <p:nvPr/>
        </p:nvSpPr>
        <p:spPr bwMode="auto">
          <a:xfrm>
            <a:off x="63500" y="-360363"/>
            <a:ext cx="1085850" cy="7239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pic>
        <p:nvPicPr>
          <p:cNvPr id="161806" name="Picture 14" descr="http://t1.gstatic.com/images?q=tbn:ANd9GcSXU6AfSoP2rQKg7IQORBkER7WFGxTwyhXVwbwojGyQARptbGSK"/>
          <p:cNvPicPr>
            <a:picLocks noChangeAspect="1" noChangeArrowheads="1"/>
          </p:cNvPicPr>
          <p:nvPr/>
        </p:nvPicPr>
        <p:blipFill>
          <a:blip r:embed="rId4" cstate="print"/>
          <a:srcRect/>
          <a:stretch>
            <a:fillRect/>
          </a:stretch>
        </p:blipFill>
        <p:spPr bwMode="auto">
          <a:xfrm>
            <a:off x="467544" y="4365104"/>
            <a:ext cx="1403648" cy="927836"/>
          </a:xfrm>
          <a:prstGeom prst="rect">
            <a:avLst/>
          </a:prstGeom>
          <a:noFill/>
        </p:spPr>
      </p:pic>
      <p:sp>
        <p:nvSpPr>
          <p:cNvPr id="161808" name="AutoShape 16" descr="data:image/jpeg;base64,/9j/4AAQSkZJRgABAQAAAQABAAD/2wCEAAkGBhQQDxUSEBIVFBQRFRAXFhEXFBAXERgbHxAhFRwYFh4YICYfGhkmGhQXIjsiLygpOC04HR4xNjA2NSYtLCkBCQoKDgwOGQ8PGjQgHyAsNTE1MTQsLywsLSw0Li0sKjU0LCksNSopLC8tLCkqLywpNTUqKSssKTAsLjQsKSwpLP/AABEIAFEAiAMBIgACEQEDEQH/xAAcAAEAAgMBAQEAAAAAAAAAAAAABQYBBAcDAgj/xAA5EAACAQMCBAMEBwcFAAAAAAABAgMABBESIQUGEzEUQWEHIjJRM0JicaGxsxUjUnOBgpEWcpKi0f/EABkBAQADAQEAAAAAAAAAAAAAAAABBAUDAv/EACwRAAIBAgQDBgcAAAAAAAAAAAABAgMRBCEx8BJBURMzYYGxwSIyQnGR0fH/2gAMAwEAAhEDEQA/AO4UrGaZoQZpWNVNVAZpWAazigFKYpigFKYpigFKYpigFKYpigFKYpigFKYpQHO/bPdultAqOyh5W1AEjOEyAcetU6/4JFw+OPxzzyTzLrFvFJoVFzj947ZyfQetWz21nEFsR5Sv+nXnHe2PHokSdujeKuBuAxP2M7OpO+nuK16EnCjB2+HO9tfAzKqUqslzytcrXAOG2d/OkSTXVu5P0busiuBuRG4xpbHzBqpSzMGIDtgFh8bfP766FcchHhai6ZZbt431KsX7uNApyHl7uR9wqqRXdlM+JYXtwx+mjmaQLk92SQbj7iKuUpptyjeUd+ZVqwkklLJ78ic9kl6/7SCa20vHLqUsxBwMjY+Yrttcf5M4etvzC8MfwIswTJySvSUg5885zXXJ5gilnIVVBJYkAAAZJJ+VZWOadRNc0jSwaaptPkz0pUbYcwQTtoilVm06tO4bTkDVggHTuN6kRVJprUuGaUpUAUpSgFKUoBSlKAUpSgOae2z6C2/myfp1C8A5X8Lx+OJ1PTHUkhZuzAR5XfsWB/Kpr22fQW382T9OqVbe0S9SUSGXXhtXTZUKD5hMjKDG2xraw8Zyw6UOjMivKEa7cvAvdhzbcft6W0OXhZyAmN4wIgdQP8OfL1rnXOscS8RuBBjpiTYDGkHT7wHpqzV34vxduIR9XhlxFDJIoE9u3SiuWPbaQ7sMbd8bf0qkPynNGc3LR26ebvLEzf2ojMzn0x/WumGUYvieTta2/Y84hylHhWed7kz7KpS3FULEk9KUZPfAQAf4AArrvM1hHcWkkErmNZgI9YxkEthe/wBrG1cn9mjoeML0VKx9KUKGOXOFA1N9o98Dt2rqfN0qLZuZYuqmqINHqK5zKoBz6MQf6VTxvfxt0RawfdP7lTuL66jfwt0mq5SJmt7yDUDLGJE6ilRur6RnHn5b95S/E80yiB5UWVrgK564RQLddLEY2AfJAOA29ebcRjtJmLQHxCm3j1STu69KWQqrRu+cIHU5XA7fdW5x/md4uGT3UaprTUqEMJI86xGHztkAnOPSuLu2rLX1e/UteZFvNcCOTect1WCbXgJXxijLYGkIY87jfBr6Etw0aq73KP07pXKrKSj+KTRpIBEmlC+GOdQG9S45UzAum4m6wMbGczSkuQwZgy506WwRgAY8q1m5rl8I98qJ4eNn9zLdZo0l0NJnsDsSFx2896cV/lV8/wCC1tTwnW5KM0vWWRbi2jPTaXpOmpNUiKvwqV1ZH1fer4laZWuEL3GA0qxsPFmTHRXDKQNBAbUc/OpG15sInuYplA6IDwsur96hwuBn64dlX+5ajrXnKd47d3FvEbhbwnUZNKGJsac53zvv6USn03r7DLqfRe5EqC4M2FmCvJH1unIgtmIkAT4ctoyP4ga+bO4uBKOsZtOIsArcayOtJjaMaOoY+lqB/PNb1pziWa1EkJjFyq9TUd4ndSY0PY+9obfb6vzrW4nxhxdvHIXjCBvDujsIZXEXVMMwxs2CMbjIzjtvFpaNDLqeAe7WNQxmdQsRMw1dQxtMutSvfrINQzjJU5G+akXumjmDRGeRDFOVVhOVLl0VBuO3xd/tV7WPF2aSR5m0rBBC7KoHTOtC5bf3sjSQB/7WIuZnaykmEJ60LMjwjLFSGG+27DQwfA79hXl3fLbJyN/gEsnTKT6tcTFS5HxjurA4AOxwceYNYr74JxAzx69UbqSdEkZOlhgdwd1bORilcJas9rQp/tf4bJNBB0o2fTI5OkZxmPG9cyj5WuT3j0D5yPEg/wCzCv0ZLCrDDKGHyIBH41GPytak5NtFn0RR+VXaONlShwJGfiMJKpPiicRh5XjH0twGP8EEbSH/AJPpH+AanbH2fLJutrdkH6zSQRD8UrrtrwuKL6OJE/2qoP4VtYrzLHVXzOcMBL6pfhfu5RuUfZ4tnci499SFddBlSQe8MeSLVq45wrxUBiLlAzRnUApPuuHHfbuorfpVaVWc5cUnmaFOlGnHhRXrrlMSEu0zmVngYyFYztGxZEVcYCamJPmc963E4ErQSQznrJNr1Aqqrgj4VC4wPP553qVpioc5PmdLIgrHl2SJVjN5M8UenSpEYkwDsrSAaiNseRPzrzflFTG0HUcW0jl2t8Ljd9bIG7iMtvj1IzirDSnaSFkQR5VRpVldizxzSSocKApZAukgfEvuqcHzUV48N5QEJgImZhbeI0grH73VbU2rHr2qx0p2krWvvbHCivX/ACgk8codj1JZA4nCR9aPDAqEONtOkYr1uuV0minincyLcEE+6qlGCBQyEdiNIOfnU5SnaS6iyIGXlcMzEytpk8MHQqhVli7KfQ5Oa+v9MBZZHhlaHq9HKIqBQUOQ3bckHSfmKnKU7SXUWRocK4WINZB1NK5dzgKM6QuwHbZRSt+leW75skxSlKggUpSgFKUoBSlKAUpSgFKUoBSlKAUpSgFKUoBSlKAUpSgFKUoBSlKAUpSgFKUoBSlKAUpSgFKUoD//2Q=="/>
          <p:cNvSpPr>
            <a:spLocks noChangeAspect="1" noChangeArrowheads="1"/>
          </p:cNvSpPr>
          <p:nvPr/>
        </p:nvSpPr>
        <p:spPr bwMode="auto">
          <a:xfrm>
            <a:off x="63500" y="-382588"/>
            <a:ext cx="1295400" cy="771526"/>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61810" name="AutoShape 18" descr="data:image/jpeg;base64,/9j/4AAQSkZJRgABAQAAAQABAAD/2wCEAAkGBhQQDxUSEBIVFBQRFRAXFhEXFBAXERgbHxAhFRwYFh4YICYfGhkmGhQXIjsiLygpOC04HR4xNjA2NSYtLCkBCQoKDgwOGQ8PGjQgHyAsNTE1MTQsLywsLSw0Li0sKjU0LCksNSopLC8tLCkqLywpNTUqKSssKTAsLjQsKSwpLP/AABEIAFEAiAMBIgACEQEDEQH/xAAcAAEAAgMBAQEAAAAAAAAAAAAABQYBBAcDAgj/xAA5EAACAQMCBAMEBwcFAAAAAAABAgMABBESIQUGEzEUQWEHIjJRM0JicaGxsxUjUnOBgpEWcpKi0f/EABkBAQADAQEAAAAAAAAAAAAAAAABBAUDAv/EACwRAAIBAgQDBgcAAAAAAAAAAAABAgMRBCEx8BJBURMzYYGxwSIyQnGR0fH/2gAMAwEAAhEDEQA/AO4UrGaZoQZpWNVNVAZpWAazigFKYpigFKYpigFKYpigFKYpigFKYpigFKYpQHO/bPdultAqOyh5W1AEjOEyAcetU6/4JFw+OPxzzyTzLrFvFJoVFzj947ZyfQetWz21nEFsR5Sv+nXnHe2PHokSdujeKuBuAxP2M7OpO+nuK16EnCjB2+HO9tfAzKqUqslzytcrXAOG2d/OkSTXVu5P0busiuBuRG4xpbHzBqpSzMGIDtgFh8bfP766FcchHhai6ZZbt431KsX7uNApyHl7uR9wqqRXdlM+JYXtwx+mjmaQLk92SQbj7iKuUpptyjeUd+ZVqwkklLJ78ic9kl6/7SCa20vHLqUsxBwMjY+Yrttcf5M4etvzC8MfwIswTJySvSUg5885zXXJ5gilnIVVBJYkAAAZJJ+VZWOadRNc0jSwaaptPkz0pUbYcwQTtoilVm06tO4bTkDVggHTuN6kRVJprUuGaUpUAUpSgFKUoBSlKAUpSgOae2z6C2/myfp1C8A5X8Lx+OJ1PTHUkhZuzAR5XfsWB/Kpr22fQW382T9OqVbe0S9SUSGXXhtXTZUKD5hMjKDG2xraw8Zyw6UOjMivKEa7cvAvdhzbcft6W0OXhZyAmN4wIgdQP8OfL1rnXOscS8RuBBjpiTYDGkHT7wHpqzV34vxduIR9XhlxFDJIoE9u3SiuWPbaQ7sMbd8bf0qkPynNGc3LR26ebvLEzf2ojMzn0x/WumGUYvieTta2/Y84hylHhWed7kz7KpS3FULEk9KUZPfAQAf4AArrvM1hHcWkkErmNZgI9YxkEthe/wBrG1cn9mjoeML0VKx9KUKGOXOFA1N9o98Dt2rqfN0qLZuZYuqmqINHqK5zKoBz6MQf6VTxvfxt0RawfdP7lTuL66jfwt0mq5SJmt7yDUDLGJE6ilRur6RnHn5b95S/E80yiB5UWVrgK564RQLddLEY2AfJAOA29ebcRjtJmLQHxCm3j1STu69KWQqrRu+cIHU5XA7fdW5x/md4uGT3UaprTUqEMJI86xGHztkAnOPSuLu2rLX1e/UteZFvNcCOTect1WCbXgJXxijLYGkIY87jfBr6Etw0aq73KP07pXKrKSj+KTRpIBEmlC+GOdQG9S45UzAum4m6wMbGczSkuQwZgy506WwRgAY8q1m5rl8I98qJ4eNn9zLdZo0l0NJnsDsSFx2896cV/lV8/wCC1tTwnW5KM0vWWRbi2jPTaXpOmpNUiKvwqV1ZH1fer4laZWuEL3GA0qxsPFmTHRXDKQNBAbUc/OpG15sInuYplA6IDwsur96hwuBn64dlX+5ajrXnKd47d3FvEbhbwnUZNKGJsac53zvv6USn03r7DLqfRe5EqC4M2FmCvJH1unIgtmIkAT4ctoyP4ga+bO4uBKOsZtOIsArcayOtJjaMaOoY+lqB/PNb1pziWa1EkJjFyq9TUd4ndSY0PY+9obfb6vzrW4nxhxdvHIXjCBvDujsIZXEXVMMwxs2CMbjIzjtvFpaNDLqeAe7WNQxmdQsRMw1dQxtMutSvfrINQzjJU5G+akXumjmDRGeRDFOVVhOVLl0VBuO3xd/tV7WPF2aSR5m0rBBC7KoHTOtC5bf3sjSQB/7WIuZnaykmEJ60LMjwjLFSGG+27DQwfA79hXl3fLbJyN/gEsnTKT6tcTFS5HxjurA4AOxwceYNYr74JxAzx69UbqSdEkZOlhgdwd1bORilcJas9rQp/tf4bJNBB0o2fTI5OkZxmPG9cyj5WuT3j0D5yPEg/wCzCv0ZLCrDDKGHyIBH41GPytak5NtFn0RR+VXaONlShwJGfiMJKpPiicRh5XjH0twGP8EEbSH/AJPpH+AanbH2fLJutrdkH6zSQRD8UrrtrwuKL6OJE/2qoP4VtYrzLHVXzOcMBL6pfhfu5RuUfZ4tnci499SFddBlSQe8MeSLVq45wrxUBiLlAzRnUApPuuHHfbuorfpVaVWc5cUnmaFOlGnHhRXrrlMSEu0zmVngYyFYztGxZEVcYCamJPmc963E4ErQSQznrJNr1Aqqrgj4VC4wPP553qVpioc5PmdLIgrHl2SJVjN5M8UenSpEYkwDsrSAaiNseRPzrzflFTG0HUcW0jl2t8Ljd9bIG7iMtvj1IzirDSnaSFkQR5VRpVldizxzSSocKApZAukgfEvuqcHzUV48N5QEJgImZhbeI0grH73VbU2rHr2qx0p2krWvvbHCivX/ACgk8codj1JZA4nCR9aPDAqEONtOkYr1uuV0minincyLcEE+6qlGCBQyEdiNIOfnU5SnaS6iyIGXlcMzEytpk8MHQqhVli7KfQ5Oa+v9MBZZHhlaHq9HKIqBQUOQ3bckHSfmKnKU7SXUWRocK4WINZB1NK5dzgKM6QuwHbZRSt+leW75skxSlKggUpSgFKUoBSlKAUpSgFKUoBSlKAUpSgFKUoBSlKAUpSgFKUoBSlKAUpSgFKUoBSlKAUpSgFKUoD//2Q=="/>
          <p:cNvSpPr>
            <a:spLocks noChangeAspect="1" noChangeArrowheads="1"/>
          </p:cNvSpPr>
          <p:nvPr/>
        </p:nvSpPr>
        <p:spPr bwMode="auto">
          <a:xfrm>
            <a:off x="63500" y="-382588"/>
            <a:ext cx="1295400" cy="771526"/>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61812" name="AutoShape 20" descr="data:image/jpeg;base64,/9j/4AAQSkZJRgABAQAAAQABAAD/2wCEAAkGBhQSEBUUEhQWFRUUFx4TFhYWGBUfFxUWFBUeHR8dHRceHTIeIh8kHBoYHy8oLycrLC4sJR8xODA2OSYuODUBCQoKDgwNGQ4PGTUkHyQ1NTIuNCw1LCk0LDUsLSwsKjItNDUsLCosLywsLCwsKiksKSwsLCw1LCwsLCwtLCwsLP/AABEIACsAkwMBIgACEQEDEQH/xAAcAAABBAMBAAAAAAAAAAAAAAAAAQUGBwIDBAj/xAA3EAACAQMCBQIEAwYHAQAAAAABAgMABBESIQUGEzFBIlEyYXGBFCORB0JSktHwMzVicqGzwRX/xAAaAQACAwEBAAAAAAAAAAAAAAAAAQIEBQMG/8QAJBEAAgICAQIHAQAAAAAAAAAAAAECEQMSIQQTBTEyQVFhcaH/2gAMAwEAAhEDEQA/AMeaeESXfG5YE+JmABOcIqxgk/Qb7Vp4wtjZytAtu1y8Z0ySSSMq6x3Covt9a7+K8d/B8flmI1KGCuB30vEoOPmKkXGuSLbiYN1ZzKsj7t5Rjj95fiRv7xW13NdN/TXt8mRps5a+q/4RnlzhPDr2TGmWCRVL9EuGjlCqTs5Gr5nsahBFTuTlteE9Ke56ssucqkO0QPbS8zDyCfGe+3mmBDYytpKzW2dhJrEqDJ7spVWx9NxXfFkSblG3E4ZIWknwzDkyQjiNrg4/OQbexOCPuDXopaoyLgy2vGbaJG1qHhYP/FrAJI+ROSPliryB2rP8QkpSjJe6L3RRcYtMyornfiMatoMiBsZ0llDY98Zzit+qs40BaKNVGaACik1UZpCFopM0uqgYUUaqNVMQUhpdVGaACijNJQIozmrhbXHGLmND6sFxtnJjgDYxnucYp0/YxZBriaX+CNVAzsTIT398acfeuTjPGxacdmnZS2jICjyzQgD6DJFOvJXOloLtvyTbPc4VsODCXBJBwd1JJI++4rZyPI8FJcUjJgod62+bHflnnkXtxLaXEanJkCHGVdEY+llPnTvnsd6rHmrhi297NCh9CN6d+wYA4z7jOPtUy45PFwe5keKB2mm1GOaUjpIHOSEA7kdiDvj5HevLidpHLOS7u2SfLMx/v+ldekglJzjxGiHUybSjLmQ8cs3jScQstZz05IolOP3UbbP0zj9PavQZ7V5/5fsDDxK0VyNfVjLr5jJb4W/1YwSPGcHevQDHbeqXiNbxryotdB6XZWd8q2zXMPEYddvdSu63irq09TsH8qU2APyHipRa8TlKygSA6LiOBW0g5RljJ87k6zvTb+Aee1ezF3byI4ZdW7SrHrOwAbDFRtmnnh6WQKCNoWdQsanKFz010gZ8sAPqKqyarkupcjJb8xXjRI+xVnWMt01BLNddPSgLbjRvnwce5xnxLma4idVzuVBAeNQFdp9CiRg5CDTjfPcj3xXVxOZDOlhbQQkhfxD9RfyoVLbHQO7licDI96WC06UzrcwWwg6LMZlTSpGv1K4bYDz3IPfxRx7oORLrjNyssvTCyCK40dPThmiFukhCtn4/WSNsHAHmkTjM0iwSRzKY7iZolPS3CqJTnv39CgjAx6q7rK4tDIuiMLIwMseYnRnwuCyalBY6cDbfGK3Wl3aTQiZNDRxMzhiuOm6E6zgjIYHOds9/eot/Q6+xpj4xc6Z8tvE0yBuknTJiQkfv6skjOMf1rCTmW49SkrHLG0MUqaMgNLPoLqSd0ZcMv6HzXSL/AIe4RhGG64eRMW8p6gHxNgR77HfbJH1pwlubSVImbpOs7LHESAQ5XUyqNu4wx37HPmh/gV9jVccfuBP0QdemYxlo0Us4/DNKBhmADKRg77j2pLnmGeInWRoZY0WUJvHMwHpdc40scgHOzbHuDXZxXoK8cCQwtM2XiSQFVIA9ZVwhGrGAfP2FEN5EsTKluvULiFolUKrPjIXW6gEBSDqx9BuAWqryAW04hPLE0yyKgV5F6enOFiZkwTnOslQ3b3GKwXmNlW1LYIdEadtJwvWGFI8ABvfxTi8Ft1tDLH1pVZyMDLquFY9t/iA+9aJ5rSPXEUUD0iQCMlBn4A5AwPkD22qHAx6DUUBcUVEkUB+0P/M7n/cv/WtR7FSf9osY/wDpzfMrn+QU/wDKnKlrJCZHiDMBkamcj+UnT/xXoseZQwxdHncsW8sv0jvDedrsJ0cLdJ2EcsZkx9CPVt9dq6me+P8AgWK25I+KG2KPg+zvuPtiui74pIGKI2hBsFjAQfogFOnKXC47hz1lL433Zv8Aw1Snninaijks7lPQjvLPLt0l/bNJBMAJkZmKMQPWCSWwfqd6vhm2+lcFhwOCHBjiRT7gb/rTliqPUZ3mabRu9Ni7cWV5aWjPZxQrFIJlujKHaN1ESi6Lli7KBum2BknOMd66uX9asM9XBupmERt3C6ZJXKuZSuw3Dbn5YzipuBS4qDnao70Q+9ge14m1103kguIhFIY1LNC8ZJBKKNRUjuRnBxWzmR2vLWRLeKQ40SAsrIJOnKrFFD4JyFIzjHbepYBRio78p/A1EinFpTczWhiWQCGb8RKzRyLoRY2GndQSzFgNIye5pn4VwiRTpCMLa4QTTgqwKywnDLo05/NATPvhvcVYeKXFNZKVC1K54PZy44WuJYmjhlSRuk35bMFAB1LpBOD3rde8ts0ckVvlVtR+U0iyFzOW6zSqQADl9K5Ax8fg1PwKXFPuO7DUhVzbi/MPUSWF2ty4YxyBoJw6EYYjAIIOPcZrTHFOViNzEeqt+rOUVipVIgpkGBspwD8s48VOsUuKXcDUgvFYp2P41FJMUoKR6JesYkyjIFx2cF37eV9q3cUB6zy26yrMSiNG0chiuo8LgkFcKVViM7EYOamhFJijcNTX/falrIiioAf/2Q=="/>
          <p:cNvSpPr>
            <a:spLocks noChangeAspect="1" noChangeArrowheads="1"/>
          </p:cNvSpPr>
          <p:nvPr/>
        </p:nvSpPr>
        <p:spPr bwMode="auto">
          <a:xfrm>
            <a:off x="63500" y="-207963"/>
            <a:ext cx="1400175" cy="409576"/>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61814" name="AutoShape 22" descr="data:image/jpeg;base64,/9j/4AAQSkZJRgABAQAAAQABAAD/2wCEAAkGBhQSEBUUEhQWFRUUFx4TFhYWGBUfFxUWFBUeHR8dHRceHTIeIh8kHBoYHy8oLycrLC4sJR8xODA2OSYuODUBCQoKDgwNGQ4PGTUkHyQ1NTIuNCw1LCk0LDUsLSwsKjItNDUsLCosLywsLCwsKiksKSwsLCw1LCwsLCwtLCwsLP/AABEIACsAkwMBIgACEQEDEQH/xAAcAAABBAMBAAAAAAAAAAAAAAAAAQUGBwIDBAj/xAA3EAACAQMCBQIEAwYHAQAAAAABAgMABBESIQUGEzFBIlEyYXGBFCORB0JSktHwMzVicqGzwRX/xAAaAQACAwEBAAAAAAAAAAAAAAAAAQIEBQMG/8QAJBEAAgICAQIHAQAAAAAAAAAAAAECEQMSIQQTBTEyQVFhcaH/2gAMAwEAAhEDEQA/AMeaeESXfG5YE+JmABOcIqxgk/Qb7Vp4wtjZytAtu1y8Z0ySSSMq6x3Covt9a7+K8d/B8flmI1KGCuB30vEoOPmKkXGuSLbiYN1ZzKsj7t5Rjj95fiRv7xW13NdN/TXt8mRps5a+q/4RnlzhPDr2TGmWCRVL9EuGjlCqTs5Gr5nsahBFTuTlteE9Ke56ssucqkO0QPbS8zDyCfGe+3mmBDYytpKzW2dhJrEqDJ7spVWx9NxXfFkSblG3E4ZIWknwzDkyQjiNrg4/OQbexOCPuDXopaoyLgy2vGbaJG1qHhYP/FrAJI+ROSPliryB2rP8QkpSjJe6L3RRcYtMyornfiMatoMiBsZ0llDY98Zzit+qs40BaKNVGaACik1UZpCFopM0uqgYUUaqNVMQUhpdVGaACijNJQIozmrhbXHGLmND6sFxtnJjgDYxnucYp0/YxZBriaX+CNVAzsTIT398acfeuTjPGxacdmnZS2jICjyzQgD6DJFOvJXOloLtvyTbPc4VsODCXBJBwd1JJI++4rZyPI8FJcUjJgod62+bHflnnkXtxLaXEanJkCHGVdEY+llPnTvnsd6rHmrhi297NCh9CN6d+wYA4z7jOPtUy45PFwe5keKB2mm1GOaUjpIHOSEA7kdiDvj5HevLidpHLOS7u2SfLMx/v+ldekglJzjxGiHUybSjLmQ8cs3jScQstZz05IolOP3UbbP0zj9PavQZ7V5/5fsDDxK0VyNfVjLr5jJb4W/1YwSPGcHevQDHbeqXiNbxryotdB6XZWd8q2zXMPEYddvdSu63irq09TsH8qU2APyHipRa8TlKygSA6LiOBW0g5RljJ87k6zvTb+Aee1ezF3byI4ZdW7SrHrOwAbDFRtmnnh6WQKCNoWdQsanKFz010gZ8sAPqKqyarkupcjJb8xXjRI+xVnWMt01BLNddPSgLbjRvnwce5xnxLma4idVzuVBAeNQFdp9CiRg5CDTjfPcj3xXVxOZDOlhbQQkhfxD9RfyoVLbHQO7licDI96WC06UzrcwWwg6LMZlTSpGv1K4bYDz3IPfxRx7oORLrjNyssvTCyCK40dPThmiFukhCtn4/WSNsHAHmkTjM0iwSRzKY7iZolPS3CqJTnv39CgjAx6q7rK4tDIuiMLIwMseYnRnwuCyalBY6cDbfGK3Wl3aTQiZNDRxMzhiuOm6E6zgjIYHOds9/eot/Q6+xpj4xc6Z8tvE0yBuknTJiQkfv6skjOMf1rCTmW49SkrHLG0MUqaMgNLPoLqSd0ZcMv6HzXSL/AIe4RhGG64eRMW8p6gHxNgR77HfbJH1pwlubSVImbpOs7LHESAQ5XUyqNu4wx37HPmh/gV9jVccfuBP0QdemYxlo0Us4/DNKBhmADKRg77j2pLnmGeInWRoZY0WUJvHMwHpdc40scgHOzbHuDXZxXoK8cCQwtM2XiSQFVIA9ZVwhGrGAfP2FEN5EsTKluvULiFolUKrPjIXW6gEBSDqx9BuAWqryAW04hPLE0yyKgV5F6enOFiZkwTnOslQ3b3GKwXmNlW1LYIdEadtJwvWGFI8ABvfxTi8Ft1tDLH1pVZyMDLquFY9t/iA+9aJ5rSPXEUUD0iQCMlBn4A5AwPkD22qHAx6DUUBcUVEkUB+0P/M7n/cv/WtR7FSf9osY/wDpzfMrn+QU/wDKnKlrJCZHiDMBkamcj+UnT/xXoseZQwxdHncsW8sv0jvDedrsJ0cLdJ2EcsZkx9CPVt9dq6me+P8AgWK25I+KG2KPg+zvuPtiui74pIGKI2hBsFjAQfogFOnKXC47hz1lL433Zv8Aw1Snninaijks7lPQjvLPLt0l/bNJBMAJkZmKMQPWCSWwfqd6vhm2+lcFhwOCHBjiRT7gb/rTliqPUZ3mabRu9Ni7cWV5aWjPZxQrFIJlujKHaN1ESi6Lli7KBum2BknOMd66uX9asM9XBupmERt3C6ZJXKuZSuw3Dbn5YzipuBS4qDnao70Q+9ge14m1103kguIhFIY1LNC8ZJBKKNRUjuRnBxWzmR2vLWRLeKQ40SAsrIJOnKrFFD4JyFIzjHbepYBRio78p/A1EinFpTczWhiWQCGb8RKzRyLoRY2GndQSzFgNIye5pn4VwiRTpCMLa4QTTgqwKywnDLo05/NATPvhvcVYeKXFNZKVC1K54PZy44WuJYmjhlSRuk35bMFAB1LpBOD3rde8ts0ckVvlVtR+U0iyFzOW6zSqQADl9K5Ax8fg1PwKXFPuO7DUhVzbi/MPUSWF2ty4YxyBoJw6EYYjAIIOPcZrTHFOViNzEeqt+rOUVipVIgpkGBspwD8s48VOsUuKXcDUgvFYp2P41FJMUoKR6JesYkyjIFx2cF37eV9q3cUB6zy26yrMSiNG0chiuo8LgkFcKVViM7EYOamhFJijcNTX/falrIiioAf/2Q=="/>
          <p:cNvSpPr>
            <a:spLocks noChangeAspect="1" noChangeArrowheads="1"/>
          </p:cNvSpPr>
          <p:nvPr/>
        </p:nvSpPr>
        <p:spPr bwMode="auto">
          <a:xfrm>
            <a:off x="63500" y="-207963"/>
            <a:ext cx="1400175" cy="409576"/>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pic>
        <p:nvPicPr>
          <p:cNvPr id="161815" name="Picture 23"/>
          <p:cNvPicPr>
            <a:picLocks noChangeAspect="1" noChangeArrowheads="1"/>
          </p:cNvPicPr>
          <p:nvPr/>
        </p:nvPicPr>
        <p:blipFill>
          <a:blip r:embed="rId5" cstate="print"/>
          <a:srcRect/>
          <a:stretch>
            <a:fillRect/>
          </a:stretch>
        </p:blipFill>
        <p:spPr bwMode="auto">
          <a:xfrm>
            <a:off x="6761190" y="4077072"/>
            <a:ext cx="2382810" cy="936104"/>
          </a:xfrm>
          <a:prstGeom prst="rect">
            <a:avLst/>
          </a:prstGeom>
          <a:noFill/>
          <a:ln w="9525">
            <a:noFill/>
            <a:miter lim="800000"/>
            <a:headEnd/>
            <a:tailEnd/>
          </a:ln>
        </p:spPr>
      </p:pic>
      <p:pic>
        <p:nvPicPr>
          <p:cNvPr id="33" name="Picture 6" descr="http://2.bp.blogspot.com/-njuqRtQSa2U/TcYmhjHqMPI/AAAAAAAAAA0/vKU4FizFsrk/s1600/Mantenimiento-de-Sistemas-Informaticos-13130_image.jpg"/>
          <p:cNvPicPr>
            <a:picLocks noChangeAspect="1" noChangeArrowheads="1"/>
          </p:cNvPicPr>
          <p:nvPr/>
        </p:nvPicPr>
        <p:blipFill>
          <a:blip r:embed="rId6" cstate="print"/>
          <a:srcRect/>
          <a:stretch>
            <a:fillRect/>
          </a:stretch>
        </p:blipFill>
        <p:spPr bwMode="auto">
          <a:xfrm>
            <a:off x="3203848" y="1052736"/>
            <a:ext cx="2448272" cy="181353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44330" y="0"/>
            <a:ext cx="5639109" cy="954107"/>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ANÁLISIS externo</a:t>
            </a:r>
          </a:p>
          <a:p>
            <a:pPr algn="ct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Influencias micro ambientales</a:t>
            </a:r>
            <a:endParaRPr lang="es-E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7282" name="AutoShape 2"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989013"/>
            <a:ext cx="2247900" cy="203835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88" name="AutoShape 8"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63500" y="-866775"/>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90" name="AutoShape 10"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539552" y="-895350"/>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94" name="AutoShape 14"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BQYABAECBwMI/8QAOhAAAgEDAgQEAwYFAwUBAAAAAQIDAAQRBSEGEjFBEyJRYXGBoQcUMkKRsRUjUsHRcoLwJFOS4fGy/8QAGgEAAgMBAQAAAAAAAAAAAAAAAAQCAwUGAf/EACkRAAICAQQCAgEEAwEAAAAAAAECAAMRBBIhMUFRBRNxFCIy8BVhkcH/2gAMAwEAAhEDEQA/AO41KlSiElSpWrsEQsxwAMkntRCbVKWbnioFitlB4i9nc4z7gCsWvFDLIov4BHGTvKh2X4g9qS/yGn3bd0a/RX7d22M9YqKQQCDmoadis8rq4itYWmncJGoyWNApOK7YORHa3Dp/VhRn4ZNU/tBuGigsY8kI8xLehIG37mh0ZiW1Vz1I9axtdrba7NlfE1NJpK3r3vzmOmn38GoQeLbscA4ZWGCp9CKuUj8L3XLxAYIz5ZYWLD3UjH7mmfWdTXTLMzEc8jHljTOOZv8Am/yp3TakWUfY/GO4rqNMa7vrXnPUI1KRzqesynnF2yA9FSNMD9QTRHRdduHvI7K/Ks0mRHIFwc4zg9uxqqr5SmxwnIz7k7NBailsg49RnqVqM1tWjEpKlSpRCSsZrNaSOsaM7nCqCST2FeGE2JxQ7iAPJod+kO8ht35QOp2NLWo61d6jIUtpHgt84AU4Zh6k9R8Kpfd5U84dw39QYisi75WvJRVJHuadXx7jDM2D6lbRbqKRCSR09aIXMsLxlfLS5e250/M9scIv44+wHqKptqpYAZyTsB1JrGVNw4muygtkzqPCNy1xosQYkmFmiyTk4B2+mKNZoDwdbNZ6FCkzIZnJlkCsG5SxzjI64GBRxmCgkkAAZJrq6Mipd3eJzV+Da232YA430iXVdH/6Qc11bP4sS/14BBX5g7e+K5x/FStuqNzIV2IYYIPoQehpy1PiOe/cxWUpt7XOBIPxuPXPYfX3Fcz4ndl4k0wWsqxRyynxGPmaUqMnOeuem575rJ1Jq1FuE7Hn8TX0ot09WXHB8fmdE+zuwuJrubWJ0KQmPwrfm6vk5ZvhsuD33+drje45NV0+JiAixu+PUkgf2+tVfsz1Zpzq1pK2IrXwpedm2HPz5+A8n1rTju70/UUgm0+7El5bcwCrGxWRDjI5gMA7Aj9O+RawX9FtBxmUjd+uyRnHr8TMWoRhQCRWmkym+4otI4t1jYyOR2AB/uQKTF1CZnMSRymUDdcdP8Uf0hnsUkEc3NczKPFlTI5B/wBtT19ye+w7VmVqEYO/jmPuuVKp2eJ1CS7t4TyzTxIfRnAr2SRXUMhDA9wc1zuG0EvmAyT1Jr3t5brS5fEtpCFzvGT5W+I/vT6fL5b9ycTOb40AYVuY/wBSq2nXkd9ZxXMWyuOnoe4/WrNbSsGAYdGZjAqcGShvESSSaHfrCCXNu+AO+x2+fSiVat0O1eOu5Svueq21g3qctsr5QQQQQehFGDeI9vt1xQ3W9Fhs9akSzuB4DecxKN4ify56Y7j0HyraK1IXAG1cfan1OU9Tp1K3KHg3ULhSGDDI9KVuEfvMXE+qWd7JbyJbgFQqYJDnI+GBgY9T3605XmlxyL3U+o/xST/BNUsuNH1IKklncgxysrbp5RjI/wBSr0zTWkKMjoT2JVqN25GHQMehNBbzI2nXIguWPlCNgsf7/A0yHXv4hwzqnORHfQWkhYA4z5Thh7ftSXoNnbtxCkN4PEju4XhI/pOzAg9iCuxG+aKahaNDcS287cs/IRzgY8aM7cw+PQjsflTVIsoTeD+09/6lF313NsI5HRlOZGbSLkxnlcQkofQjpXOuMmkh1HQXYnyXTEn3zH/7rqMcEkls0QXZl5WINC9S0SzkuLaS5VZGhfxURsHDAYz8v3qnTFanyZbeTaColbR7SSM3R5mSGco0gHQhM8ufX8R2+FEbfVrGaNo7YMHUlW5kwQRsR7HNDb3XorSWFLEwv4UoMgMyq5b8uAeuDg9O1VLFGSzkmPmmIZun4mwT9TUDW2AX78SwWAkhYG4XW0k4m127hmndoZzHGJGyAGYlsf7kOPbFNFpK8kjlFZvOckD3pX4G0DUdKt7qfU4xH95ZAF5uZsjmJzjbfPrmug2cPMoCqAo6AUa91+3AOepDRAircwxLNneCGPzbGql7qAfPmxV57I46V5aVo1tf61HFdsyxhS/hAbSEEbH267d6UqU2OE9y5nrQGz1G3hKKSLQbfxRhpOaQD2ZiR9CKM4qKMKAOgrNddUgRAo8TmbHLuXPmSquo3cdjaS3EpwqD06nsKtUpcdztGbKP8jFmPxGAPoTUNTaaqmceJPT1fbaqHzF22uPEYySNzO55mJ7k9aM2xjZaTjP93mKZ8ucr7jsPj/ir1tqJX81cmVIOTOkdA44he/kCkhaB3F1PE6/dgHDNh42GQRg/WvW6vPEGQarWU3iXDLFDNczkYSKEZPxPt0pmio94zKrGCrtzCVtb+K8U0cRhmQ8wIbPIR6GvWW9e+mVuee5QHHiIp8235MKQB03PX60vajqd5PDNEYxEkeQ1uOrEHcMe/TFdXe98uISAnYgdRT2loa7cC2MeInqbRSQcZnPoHunedORJfDySrLyEj/UG2/8AE1PvVlaxsxaPmQhXZNlyfc7t069BVjiK1hhvEWO4KzyFpueR8YGTlSfQ52+B+FUryaO4hTTomERKjLMgGB2wR2PriqHqdGIMuSxWAI8z00rULPV45JLCRZTExSaFtnjYdQf871rqFwbZC0Wnc7D8zNzAfIb0ujQ4dH1Jb23Se2vCSGkik/lTg5JLKejd9tj6CmKzub2/DiOzNw0YHMYmCnfpsep27VJ6lY4TmeK7KMvxAlrqM19cc803iAfhA2VfYCmjT7pY03xS7fT280jLFA8d2jbhgAWIyCpPr/isQXuB1I9jtik7EOesRtSCuPEdhfoV3xVQ3bQ38NxbcviK23NuDsf/AHS8L8gZLbVZgkmCw3bo3gSMyRv2Zh1x9f0PpVaq4OR45nmysce+J03SNRTUrYSIORlPLIh/Kav0n8DSPJc3p/JyR5+OWpvrqNJa1tKu3c57VVCq5kHUzSxx7bGTSo7hesEwJ/0nyn6kH5Uz0H4reMaJdxSHzTxmOMerkbf5+VS1KhqWB9TzTki1SPcU7Gxjl4G1m45A0jFpFyM48NRjH6H9aXrXS5bkBreUopH5xzDPtTVpd/FZcPyaSzK16xk5osZwjscMfbB/UYrWKFLW2JC8oVdhWFqXXbWF9czYoJDOT5PEQLm8lttch0qVQeYsGkOQGwpPlPx2/wDtNXBl+lprfgOSv3qIqhA2LL5hn5BqT+M4WksDdRkiW3mEgYdQCcfuVPyq/wAPamtzJpt9sHEirIOwYnlb6MT8CKcrIUJYv4MosBYvW3fY/v5hzi61jt9dM0O/3qPxHTH4Xzgn54/XNM2gXP3vTo1YMJIVEcgbrkDY/PrQnXg8d3b3fLkRZR9ux/wd/ma9tHuEOrqttcLL4kZ8UIcgAbgn6j5mmcmrUYA4aLkC3T5J5WDry2juta1NLjmLK68m+xQqMfpuPlWfusOoQKblCZohyM2fMMbdfcYPzo3rGkmW5W5t5jDOV5SwAOR7g1422nfd7ZgrtIxOWdurGvaqHS5iTlTI2Xo1SqOGEVrzT7mbmWGSSeOHZebse+P2oloUpsNAluguZB4kh5u7DYD6AVI/Eht2g8CYXJyM8vkJPfPp3on/AA9INIEG2FQZPvtk1HT1t9jORiTvsH1qgOYk3EZU+IZAWbzM599yT+9L3CTJqXEN7qACvpstwV5XzzMcDf0x9a246vha6K9vCSDcHlyD0jBBP65A+Gau8MWn8N0W0icFXKeK4Ix5m3/bA+VKWj66mfy3EarP2WqvheY63mjW0YMlrbxg4/Dy/tRfUbNbbgDT+ZfPE8cvwZyc/wD7NY051urRDkZxWL2SSTTJNIbIWSVHic9EAPMwPttt8fak9Ncq7w3kGW3KzMuPBhngS28PSWuSDzXEjHf+lTyj9ifnTLQXhaeN9Jit0/FbDwn9Mgf43ozW/pQopXb1iY2pJNzE+5mgXFtjLfacDbgmSCTxOUdWGCCB775+VHa83O+/SrbKxYhU9GQrc1sGHYnNdJuFuGMrNHIF8qyoQRIOxr21nUljtXC46bUvaJIto+oWKxtGLW9mjAYY5gHI5vngn51jVpSRGOxbeuWvq2XMnqdFSRZWth9TBgE9oY7gcyyIVf3z1oTwjoksVxc2d7Kqx8waN9v5gxj5bAdaMCYCL3rTTPBn1GJZyBG7FWJblxscb9t8U5SxZCngyi5Qrh/UZT49qI45nMsHMFBc5YZ2G/cUe0uCCEc4jVWJO4FD7DTbNpFK3jXBj8yRvKG5ffA/vR+C1Ux9cb9q19KjomHOZk6lkZsqMSvdsHdQpzgVokZC47mrbQqJBnfG1asVViSfMOlMSgQfeIPEcqB+lAf5mpxs1zKBAhI8IbAEevqaZJAnnd3CxqOZmPQAdaXdQn0fElwkErHBJITlDHtncftSeswQF34jekyCWC5/8iJrumWt9q8LO5a3hc8seNpQCMZPpkdMb0UWMSKScH40KV2urhIoSMqjMWJ28qlj+vLge5FELeb+T71kahmbHoTXoVVz7MI6HevCphB2Q4GfSr+salHBaePPMYo1ZQzAEnBOMDG+TnAx3NAdPyJnY7Z2/wCfrWNSu5JtV0jTbdomlnvYQ6McnkLgHbuMcx/21TTT9t6rJ32Cuot5nXeHNNbTdPCScviyMXfl6A9h8hgUVxWEraunRAihV6E5t2LsWbsyV5SdNq9a0cZqcjOLce2jcPceQamrubHWhySA7rHMuBt8dj83PbbS+SSWNnUErCOeQj8o6Z+G9dH45XRItEM/EVst1bxSq0MBGWkmOyKoz1JON9vXal7SbOazlNwqJKWTleEt16Hrj/7WR8glYuRmOM/0TV0NrCplHjqJ5cugCHp3qWIQyqZZFUA5+Nbaxpl/plzdTR2zppzSkxZIzGrdFIHYE4HtimXS9I0e9t4bmCGFyUXn8u6vjcEHoc5qjTUl2IVhL77gqhislpcxTXVutmWaRJVYsBsozvv8Mj505JJIAD19Caq2Gm28calF7bEdqJJbEdCT8q1qKRSuAZlX3G1skTxaV29BWgjd2woJJq4bdM9Tn0O1e0ahAcDBNXyiC9Usy+m3Fsp88sTLkdsikO+mvYoTBPpzttguhDKfl1+ldNkRjkkUMvYV5hlBk5PTrS9+mS7BPcYp1D1cDqcngsXZ5mjtpo1SN3dnUhUUKSevwrMQaSeK3tl8SeZgscY/Mf8AnemnibVIotOubWwRZHlQxyS/lRTscep+g96T+F9T0221SWa6uLpL6LIiEMfMEUrvv0Dbkdtj71mWUoW2plsdzTS99u5wBnqHrnT5bC5t7YrzHwedpACAWLEED4BV/WvP7K9IOscWanxNcqTFbSNbWmdxzAYLD4Lj5u1FrHVLS7ieSOzlCknMtywLNjbqCaO/Z7qV1qDatayQD7lZXIjt7noZCVBZT6lScc3wzuCTdonDah/24wItrAwoXJzk/wDY5x9K3rVRitq1pmyVKlSiE5t9tmj3E+jWmvWId59GmE7xZ8rR5BY47EFQc+maS4eL9E1ez5HvHhlZThCGDqce3X5V3e5hjuYJIJ0WSKRSjowyGUjBB+VfP3H/ANj8+mu93wvI1za7sbKRsypv0Q/nG/ffb8xpa/SpeQW7EYo1L0ghejKzStq8HPDqN5GkTFVjLHD4OBlD1/t3II2M8N6vzTx2MyNZ6kCUSRDmOVgMlRncHAJwdveuZabxBf6XOIpZJkeGTIbA8SJhsdmBB9CCP2Farrky63aXUcsvhW0wZSPxMM+Yn3Iz+tF2mSxcDgjowq1L1n2D4n09oV+Liwid0w5zkL0yDg49tqMxy5wArUJ0iySCNYYgVjjACg9cUbiQKMAYq5AQoB7lTkFiR1PGRfEYFtsdq2SORAcAb+tWceu9TFTkJSleQbEAH4Uv8TTTNpk/hZB5RkJ15eYc2P8Abmmp0DAgjIoNfWwJYDpUHXcpX3JI21g3qcd4t4hhtrm20eznEIngErzJjufKgPbIByeu4xQKHUILbTJYQEt0gXCuBsuR09znf1+Owob9qWlX2ncXXUt5CscV0xktWjzyNGNhv/UMDI9T6EGvLhfhrWeMrhI43MVjb4R7iRTyRnHQD8z79PhkgVCilaUCiWXXNa+4y7Ya5xNxDewaNw+0jyN5QREobHdmIGEUZ6/WvpHhPQrfhzQbTSrYlhAvncnJdycsxPuSaFcCcM6bwzYG30y35SxHiTvvJMfVj/YbDNNq1Na0T+IxIPY7/wAjmZqVKlTkJKlSpRCYPSh+o2pmXIG4/aiNYxRCc14s+z/TeJULXcJiuwvKl1Fs6/Hsw9j8iKWOBvsqvNF4ie/1ZoLiK13s+TcOx6OwPTA7b7n237gUX+kVgKvoKIQfaxPHuB165q+g2rbA9K2G1EJripitqlEJ5TLldvWqkkJI2FEKxgelEIocRcJ2PENp911ODxYg4kXB5WUg9j1GRkH41e0/RorWGO2tYY4LeJeVI0XCqPQCmDFQAUQnlDCIlCDoOlewrNSiElSpUohP/9k="/>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pic>
        <p:nvPicPr>
          <p:cNvPr id="163874" name="Picture 34"/>
          <p:cNvPicPr>
            <a:picLocks noChangeAspect="1" noChangeArrowheads="1"/>
          </p:cNvPicPr>
          <p:nvPr/>
        </p:nvPicPr>
        <p:blipFill>
          <a:blip r:embed="rId2" cstate="print"/>
          <a:srcRect/>
          <a:stretch>
            <a:fillRect/>
          </a:stretch>
        </p:blipFill>
        <p:spPr bwMode="auto">
          <a:xfrm>
            <a:off x="1691680" y="1270385"/>
            <a:ext cx="5954975" cy="4462871"/>
          </a:xfrm>
          <a:prstGeom prst="rect">
            <a:avLst/>
          </a:prstGeom>
          <a:noFill/>
          <a:ln w="9525">
            <a:noFill/>
            <a:miter lim="800000"/>
            <a:headEnd/>
            <a:tailEnd/>
          </a:ln>
        </p:spPr>
      </p:pic>
      <p:sp>
        <p:nvSpPr>
          <p:cNvPr id="47" name="46 CuadroTexto"/>
          <p:cNvSpPr txBox="1"/>
          <p:nvPr/>
        </p:nvSpPr>
        <p:spPr>
          <a:xfrm>
            <a:off x="467544" y="1916832"/>
            <a:ext cx="1296144" cy="28007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
            </a:r>
            <a:endParaRPr lang="es-EC"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3"/>
          <p:cNvPicPr>
            <a:picLocks noChangeAspect="1" noChangeArrowheads="1"/>
          </p:cNvPicPr>
          <p:nvPr/>
        </p:nvPicPr>
        <p:blipFill>
          <a:blip r:embed="rId2" cstate="print"/>
          <a:srcRect/>
          <a:stretch>
            <a:fillRect/>
          </a:stretch>
        </p:blipFill>
        <p:spPr bwMode="auto">
          <a:xfrm>
            <a:off x="2080038" y="980728"/>
            <a:ext cx="6812442" cy="4652753"/>
          </a:xfrm>
          <a:prstGeom prst="rect">
            <a:avLst/>
          </a:prstGeom>
          <a:noFill/>
          <a:ln w="9525">
            <a:noFill/>
            <a:miter lim="800000"/>
            <a:headEnd/>
            <a:tailEnd/>
          </a:ln>
        </p:spPr>
      </p:pic>
      <p:sp>
        <p:nvSpPr>
          <p:cNvPr id="4" name="3 CuadroTexto"/>
          <p:cNvSpPr txBox="1"/>
          <p:nvPr/>
        </p:nvSpPr>
        <p:spPr>
          <a:xfrm>
            <a:off x="467544" y="980728"/>
            <a:ext cx="1296144" cy="38164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
            </a:r>
            <a:endParaRPr lang="es-EC"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Gráfico 1"/>
          <p:cNvPicPr>
            <a:picLocks noChangeArrowheads="1"/>
          </p:cNvPicPr>
          <p:nvPr/>
        </p:nvPicPr>
        <p:blipFill>
          <a:blip r:embed="rId2" cstate="print"/>
          <a:srcRect l="-213" t="265" r="2092" b="2220"/>
          <a:stretch>
            <a:fillRect/>
          </a:stretch>
        </p:blipFill>
        <p:spPr bwMode="auto">
          <a:xfrm>
            <a:off x="2195736" y="1124744"/>
            <a:ext cx="6588224" cy="3888432"/>
          </a:xfrm>
          <a:prstGeom prst="rect">
            <a:avLst/>
          </a:prstGeom>
          <a:noFill/>
          <a:ln w="9525">
            <a:noFill/>
            <a:miter lim="800000"/>
            <a:headEnd/>
            <a:tailEnd/>
          </a:ln>
        </p:spPr>
      </p:pic>
      <p:sp>
        <p:nvSpPr>
          <p:cNvPr id="3" name="2 CuadroTexto"/>
          <p:cNvSpPr txBox="1"/>
          <p:nvPr/>
        </p:nvSpPr>
        <p:spPr>
          <a:xfrm>
            <a:off x="539552" y="1196752"/>
            <a:ext cx="1296144" cy="38164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t>
            </a:r>
          </a:p>
          <a:p>
            <a:pPr algn="ctr"/>
            <a:r>
              <a:rPr lang="es-EC"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endParaRPr lang="es-EC"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0" y="260648"/>
            <a:ext cx="2915816" cy="576064"/>
          </a:xfrm>
          <a:prstGeom prst="roundRect">
            <a:avLst/>
          </a:prstGeom>
          <a:solidFill>
            <a:srgbClr val="FFFFCC"/>
          </a:solidFill>
          <a:ln>
            <a:solidFill>
              <a:srgbClr val="CC0000"/>
            </a:solidFill>
          </a:ln>
          <a:effectLst>
            <a:outerShdw blurRad="184150" dist="241300" dir="11520000" sx="110000" sy="110000" algn="ctr">
              <a:srgbClr val="000000">
                <a:alpha val="18000"/>
              </a:srgbClr>
            </a:outerShdw>
          </a:effectLst>
          <a:scene3d>
            <a:camera prst="isometricOffAxis1Right"/>
            <a:lightRig rig="flood" dir="t">
              <a:rot lat="0" lon="0" rev="13800000"/>
            </a:lightRig>
          </a:scene3d>
          <a:sp3d extrusionH="107950" prstMaterial="plastic">
            <a:bevelT w="82550" h="63500" prst="divot"/>
            <a:bevelB/>
          </a:sp3d>
        </p:spPr>
        <p:style>
          <a:lnRef idx="2">
            <a:schemeClr val="accent4"/>
          </a:lnRef>
          <a:fillRef idx="1">
            <a:schemeClr val="lt1"/>
          </a:fillRef>
          <a:effectRef idx="0">
            <a:schemeClr val="accent4"/>
          </a:effectRef>
          <a:fontRef idx="minor">
            <a:schemeClr val="dk1"/>
          </a:fontRef>
        </p:style>
        <p:txBody>
          <a:bodyPr rtlCol="0" anchor="ctr"/>
          <a:lstStyle/>
          <a:p>
            <a:pPr algn="ctr"/>
            <a:r>
              <a:rPr lang="es-EC" sz="3200" dirty="0" smtClean="0"/>
              <a:t>CAPITULO IV</a:t>
            </a:r>
            <a:endParaRPr lang="en-US" sz="3200" dirty="0"/>
          </a:p>
        </p:txBody>
      </p:sp>
      <p:sp>
        <p:nvSpPr>
          <p:cNvPr id="3" name="2 CuadroTexto"/>
          <p:cNvSpPr txBox="1"/>
          <p:nvPr/>
        </p:nvSpPr>
        <p:spPr>
          <a:xfrm>
            <a:off x="3203848" y="35913"/>
            <a:ext cx="5940152" cy="1077218"/>
          </a:xfrm>
          <a:prstGeom prst="rect">
            <a:avLst/>
          </a:prstGeom>
          <a:noFill/>
        </p:spPr>
        <p:txBody>
          <a:bodyPr wrap="square" rtlCol="0">
            <a:spAutoFit/>
          </a:bodyPr>
          <a:lstStyle/>
          <a:p>
            <a:pPr algn="ctr"/>
            <a:r>
              <a:rPr lang="es-EC" sz="3200" dirty="0" smtClean="0"/>
              <a:t>MARCO CONCEPTUAL DE AUDITORÍA DE GESTIÓN</a:t>
            </a:r>
            <a:endParaRPr lang="en-US" sz="3200" dirty="0"/>
          </a:p>
        </p:txBody>
      </p:sp>
      <p:sp>
        <p:nvSpPr>
          <p:cNvPr id="9" name="8 Botón de acción: Inicio">
            <a:hlinkClick r:id="rId3" action="ppaction://hlinksldjump" highlightClick="1"/>
          </p:cNvPr>
          <p:cNvSpPr/>
          <p:nvPr/>
        </p:nvSpPr>
        <p:spPr>
          <a:xfrm>
            <a:off x="7740352" y="5157192"/>
            <a:ext cx="648072" cy="7200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12" name="11 Diagrama"/>
          <p:cNvGraphicFramePr/>
          <p:nvPr/>
        </p:nvGraphicFramePr>
        <p:xfrm>
          <a:off x="1259632" y="836712"/>
          <a:ext cx="3384376"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0"/>
            <a:ext cx="3743333" cy="584775"/>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generalidades</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7282" name="AutoShape 2"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989013"/>
            <a:ext cx="2247900" cy="203835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88" name="AutoShape 8"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63500" y="-866775"/>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90" name="AutoShape 10"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539552" y="-895350"/>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 name="8 Recortar rectángulo de esquina del mismo lado"/>
          <p:cNvSpPr/>
          <p:nvPr/>
        </p:nvSpPr>
        <p:spPr>
          <a:xfrm>
            <a:off x="1691680" y="692696"/>
            <a:ext cx="1584176" cy="1368152"/>
          </a:xfrm>
          <a:prstGeom prst="snip2Same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EXAMEN</a:t>
            </a:r>
          </a:p>
          <a:p>
            <a:pPr algn="ctr"/>
            <a:r>
              <a:rPr lang="es-EC" dirty="0" smtClean="0"/>
              <a:t>OBJETIVO</a:t>
            </a:r>
            <a:endParaRPr lang="es-EC" dirty="0"/>
          </a:p>
        </p:txBody>
      </p:sp>
      <p:sp>
        <p:nvSpPr>
          <p:cNvPr id="10" name="9 Recortar rectángulo de esquina del mismo lado"/>
          <p:cNvSpPr/>
          <p:nvPr/>
        </p:nvSpPr>
        <p:spPr>
          <a:xfrm>
            <a:off x="4860032" y="620688"/>
            <a:ext cx="2592288" cy="648072"/>
          </a:xfrm>
          <a:prstGeom prst="snip2Same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INDEPENDIENTE</a:t>
            </a:r>
          </a:p>
        </p:txBody>
      </p:sp>
      <p:pic>
        <p:nvPicPr>
          <p:cNvPr id="164866" name="Picture 2" descr="http://t3.gstatic.com/images?q=tbn:ANd9GcSoy39_NU-4x-YML531FGa_PpraukP9A_FSulZB9nttpTkw6CSj"/>
          <p:cNvPicPr>
            <a:picLocks noChangeAspect="1" noChangeArrowheads="1"/>
          </p:cNvPicPr>
          <p:nvPr/>
        </p:nvPicPr>
        <p:blipFill>
          <a:blip r:embed="rId2" cstate="print"/>
          <a:srcRect l="19894" r="20422" b="4363"/>
          <a:stretch>
            <a:fillRect/>
          </a:stretch>
        </p:blipFill>
        <p:spPr bwMode="auto">
          <a:xfrm>
            <a:off x="5292080" y="1124744"/>
            <a:ext cx="1728192" cy="1512168"/>
          </a:xfrm>
          <a:prstGeom prst="rect">
            <a:avLst/>
          </a:prstGeom>
          <a:noFill/>
        </p:spPr>
      </p:pic>
      <p:pic>
        <p:nvPicPr>
          <p:cNvPr id="12" name="Picture 2"/>
          <p:cNvPicPr>
            <a:picLocks noChangeAspect="1" noChangeArrowheads="1"/>
          </p:cNvPicPr>
          <p:nvPr/>
        </p:nvPicPr>
        <p:blipFill>
          <a:blip r:embed="rId3" cstate="print"/>
          <a:srcRect/>
          <a:stretch>
            <a:fillRect/>
          </a:stretch>
        </p:blipFill>
        <p:spPr bwMode="auto">
          <a:xfrm>
            <a:off x="3131840" y="2780928"/>
            <a:ext cx="2533566" cy="936104"/>
          </a:xfrm>
          <a:prstGeom prst="rect">
            <a:avLst/>
          </a:prstGeom>
          <a:noFill/>
          <a:ln w="9525">
            <a:noFill/>
            <a:miter lim="800000"/>
            <a:headEnd/>
            <a:tailEnd/>
          </a:ln>
        </p:spPr>
      </p:pic>
      <p:sp>
        <p:nvSpPr>
          <p:cNvPr id="15" name="14 Recortar rectángulo de esquina del mismo lado"/>
          <p:cNvSpPr/>
          <p:nvPr/>
        </p:nvSpPr>
        <p:spPr>
          <a:xfrm>
            <a:off x="539552" y="3861048"/>
            <a:ext cx="2304256" cy="1800200"/>
          </a:xfrm>
          <a:prstGeom prst="snip2Same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latin typeface="Calibri" pitchFamily="34" charset="0"/>
                <a:cs typeface="Calibri" pitchFamily="34" charset="0"/>
              </a:rPr>
              <a:t>ESTABLECER Y MEJORAR  NIVELES DE EFICIENCIA, EFICACIA, ECONOMIA</a:t>
            </a:r>
            <a:endParaRPr lang="es-EC" dirty="0">
              <a:latin typeface="Calibri" pitchFamily="34" charset="0"/>
              <a:cs typeface="Calibri" pitchFamily="34" charset="0"/>
            </a:endParaRPr>
          </a:p>
        </p:txBody>
      </p:sp>
      <p:sp>
        <p:nvSpPr>
          <p:cNvPr id="16" name="15 Recortar rectángulo de esquina del mismo lado"/>
          <p:cNvSpPr/>
          <p:nvPr/>
        </p:nvSpPr>
        <p:spPr>
          <a:xfrm>
            <a:off x="5436096" y="3933056"/>
            <a:ext cx="2304256" cy="1800200"/>
          </a:xfrm>
          <a:prstGeom prst="snip2Same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smtClean="0">
                <a:latin typeface="Calibri" pitchFamily="34" charset="0"/>
                <a:cs typeface="Calibri" pitchFamily="34" charset="0"/>
              </a:rPr>
              <a:t>TOMA DE DECISIONES</a:t>
            </a:r>
            <a:endParaRPr lang="es-EC" sz="2400" dirty="0">
              <a:latin typeface="Calibri" pitchFamily="34" charset="0"/>
              <a:cs typeface="Calibri" pitchFamily="34" charset="0"/>
            </a:endParaRPr>
          </a:p>
        </p:txBody>
      </p:sp>
      <p:cxnSp>
        <p:nvCxnSpPr>
          <p:cNvPr id="18" name="17 Conector angular"/>
          <p:cNvCxnSpPr>
            <a:stCxn id="9" idx="0"/>
            <a:endCxn id="10" idx="2"/>
          </p:cNvCxnSpPr>
          <p:nvPr/>
        </p:nvCxnSpPr>
        <p:spPr>
          <a:xfrm flipV="1">
            <a:off x="3275856" y="944724"/>
            <a:ext cx="1584176" cy="432048"/>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19 Conector angular"/>
          <p:cNvCxnSpPr>
            <a:endCxn id="12" idx="3"/>
          </p:cNvCxnSpPr>
          <p:nvPr/>
        </p:nvCxnSpPr>
        <p:spPr>
          <a:xfrm rot="5400000">
            <a:off x="5460742" y="2625552"/>
            <a:ext cx="828092" cy="418764"/>
          </a:xfrm>
          <a:prstGeom prst="bentConnector2">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6" name="25 Forma"/>
          <p:cNvCxnSpPr>
            <a:stCxn id="12" idx="1"/>
            <a:endCxn id="15" idx="3"/>
          </p:cNvCxnSpPr>
          <p:nvPr/>
        </p:nvCxnSpPr>
        <p:spPr>
          <a:xfrm rot="10800000" flipV="1">
            <a:off x="1691680" y="3248980"/>
            <a:ext cx="1440160" cy="612068"/>
          </a:xfrm>
          <a:prstGeom prst="bentConnector2">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8" name="27 Conector angular"/>
          <p:cNvCxnSpPr>
            <a:stCxn id="15" idx="0"/>
            <a:endCxn id="16" idx="2"/>
          </p:cNvCxnSpPr>
          <p:nvPr/>
        </p:nvCxnSpPr>
        <p:spPr>
          <a:xfrm>
            <a:off x="2843808" y="4761148"/>
            <a:ext cx="2592288" cy="72008"/>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98573" y="0"/>
            <a:ext cx="3049232" cy="584775"/>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IMPORTANCIA</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7288" name="AutoShape 8"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63500" y="-866775"/>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90" name="AutoShape 10"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539552" y="-895350"/>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graphicFrame>
        <p:nvGraphicFramePr>
          <p:cNvPr id="22" name="21 Diagrama"/>
          <p:cNvGraphicFramePr/>
          <p:nvPr/>
        </p:nvGraphicFramePr>
        <p:xfrm>
          <a:off x="1475656" y="908720"/>
          <a:ext cx="669674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5048" y="1196752"/>
            <a:ext cx="1476672"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cs typeface="Calibri" pitchFamily="34" charset="0"/>
              </a:rPr>
              <a:t>NAGA’S</a:t>
            </a:r>
            <a:endParaRPr lang="es-EC" b="1" dirty="0">
              <a:solidFill>
                <a:schemeClr val="tx1"/>
              </a:solidFill>
              <a:cs typeface="Calibri" pitchFamily="34" charset="0"/>
            </a:endParaRPr>
          </a:p>
        </p:txBody>
      </p:sp>
      <p:sp>
        <p:nvSpPr>
          <p:cNvPr id="4" name="3 Rectángulo"/>
          <p:cNvSpPr/>
          <p:nvPr/>
        </p:nvSpPr>
        <p:spPr>
          <a:xfrm>
            <a:off x="2555776" y="764704"/>
            <a:ext cx="2304256" cy="11521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S" dirty="0" smtClean="0">
                <a:solidFill>
                  <a:schemeClr val="tx1"/>
                </a:solidFill>
                <a:cs typeface="Calibri" pitchFamily="34" charset="0"/>
              </a:rPr>
              <a:t>Comité de Auditoría del Instituto Americano de Contadores Públicos</a:t>
            </a:r>
            <a:endParaRPr lang="es-EC" dirty="0">
              <a:solidFill>
                <a:schemeClr val="tx1"/>
              </a:solidFill>
              <a:cs typeface="Calibri" pitchFamily="34" charset="0"/>
            </a:endParaRPr>
          </a:p>
        </p:txBody>
      </p:sp>
      <p:sp>
        <p:nvSpPr>
          <p:cNvPr id="5" name="4 Rectángulo"/>
          <p:cNvSpPr/>
          <p:nvPr/>
        </p:nvSpPr>
        <p:spPr>
          <a:xfrm>
            <a:off x="7452320" y="1268760"/>
            <a:ext cx="1404664"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solidFill>
                  <a:schemeClr val="tx1"/>
                </a:solidFill>
                <a:latin typeface="+mj-lt"/>
                <a:cs typeface="Calibri" pitchFamily="34" charset="0"/>
              </a:rPr>
              <a:t>año 1948</a:t>
            </a:r>
          </a:p>
        </p:txBody>
      </p:sp>
      <p:sp>
        <p:nvSpPr>
          <p:cNvPr id="6" name="5 Rectángulo"/>
          <p:cNvSpPr/>
          <p:nvPr/>
        </p:nvSpPr>
        <p:spPr>
          <a:xfrm>
            <a:off x="5436096" y="1268760"/>
            <a:ext cx="1476672"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solidFill>
                  <a:schemeClr val="tx1"/>
                </a:solidFill>
                <a:latin typeface="+mj-lt"/>
                <a:cs typeface="Calibri" pitchFamily="34" charset="0"/>
              </a:rPr>
              <a:t>EE.UU</a:t>
            </a:r>
            <a:endParaRPr lang="es-EC" dirty="0">
              <a:solidFill>
                <a:schemeClr val="tx1"/>
              </a:solidFill>
              <a:latin typeface="+mj-lt"/>
              <a:cs typeface="Calibri" pitchFamily="34" charset="0"/>
            </a:endParaRPr>
          </a:p>
        </p:txBody>
      </p:sp>
      <p:sp>
        <p:nvSpPr>
          <p:cNvPr id="7" name="6 Flecha abajo"/>
          <p:cNvSpPr/>
          <p:nvPr/>
        </p:nvSpPr>
        <p:spPr>
          <a:xfrm rot="16200000">
            <a:off x="6914970" y="1230047"/>
            <a:ext cx="506292" cy="439703"/>
          </a:xfrm>
          <a:prstGeom prst="downArrow">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Flecha abajo"/>
          <p:cNvSpPr/>
          <p:nvPr/>
        </p:nvSpPr>
        <p:spPr>
          <a:xfrm rot="16200000">
            <a:off x="2018426" y="1230047"/>
            <a:ext cx="506292" cy="439703"/>
          </a:xfrm>
          <a:prstGeom prst="downArrow">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abajo"/>
          <p:cNvSpPr/>
          <p:nvPr/>
        </p:nvSpPr>
        <p:spPr>
          <a:xfrm rot="16200000">
            <a:off x="4898745" y="1230046"/>
            <a:ext cx="506292" cy="439703"/>
          </a:xfrm>
          <a:prstGeom prst="downArrow">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Rectángulo"/>
          <p:cNvSpPr/>
          <p:nvPr/>
        </p:nvSpPr>
        <p:spPr>
          <a:xfrm>
            <a:off x="145077" y="44624"/>
            <a:ext cx="8171339" cy="584775"/>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NORMAS QUE REGULAN LA AUDITORÍA</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14" name="13 Conector angular"/>
          <p:cNvCxnSpPr/>
          <p:nvPr/>
        </p:nvCxnSpPr>
        <p:spPr>
          <a:xfrm>
            <a:off x="-396552" y="3212976"/>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5" name="14 Tabla"/>
          <p:cNvGraphicFramePr>
            <a:graphicFrameLocks noGrp="1"/>
          </p:cNvGraphicFramePr>
          <p:nvPr/>
        </p:nvGraphicFramePr>
        <p:xfrm>
          <a:off x="1619672" y="2132856"/>
          <a:ext cx="5400600" cy="3528393"/>
        </p:xfrm>
        <a:graphic>
          <a:graphicData uri="http://schemas.openxmlformats.org/drawingml/2006/table">
            <a:tbl>
              <a:tblPr/>
              <a:tblGrid>
                <a:gridCol w="2050943"/>
                <a:gridCol w="3349657"/>
              </a:tblGrid>
              <a:tr h="962289">
                <a:tc>
                  <a:txBody>
                    <a:bodyPr/>
                    <a:lstStyle/>
                    <a:p>
                      <a:pPr marL="457200" algn="l">
                        <a:lnSpc>
                          <a:spcPct val="150000"/>
                        </a:lnSpc>
                        <a:spcAft>
                          <a:spcPts val="0"/>
                        </a:spcAft>
                      </a:pPr>
                      <a:r>
                        <a:rPr lang="es-ES" sz="1150" b="1">
                          <a:solidFill>
                            <a:srgbClr val="000000"/>
                          </a:solidFill>
                          <a:latin typeface="Arial"/>
                          <a:ea typeface="Calibri"/>
                          <a:cs typeface="Times New Roman"/>
                        </a:rPr>
                        <a:t>NORMAS GENERALES O PERSONALES</a:t>
                      </a:r>
                      <a:endParaRPr lang="es-EC" sz="1100">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342900" lvl="0" indent="-342900" algn="l">
                        <a:lnSpc>
                          <a:spcPct val="150000"/>
                        </a:lnSpc>
                        <a:spcAft>
                          <a:spcPts val="0"/>
                        </a:spcAft>
                        <a:buFont typeface="+mj-lt"/>
                        <a:buAutoNum type="alphaLcPeriod"/>
                      </a:pPr>
                      <a:r>
                        <a:rPr lang="es-ES" sz="1150" i="1">
                          <a:solidFill>
                            <a:srgbClr val="000000"/>
                          </a:solidFill>
                          <a:latin typeface="Arial"/>
                          <a:ea typeface="Calibri"/>
                          <a:cs typeface="Times New Roman"/>
                        </a:rPr>
                        <a:t>Entrenamiento y Capacidad profesional</a:t>
                      </a:r>
                      <a:endParaRPr lang="es-EC" sz="1100">
                        <a:latin typeface="Calibri"/>
                        <a:ea typeface="Calibri"/>
                        <a:cs typeface="Times New Roman"/>
                      </a:endParaRPr>
                    </a:p>
                    <a:p>
                      <a:pPr marL="342900" lvl="0" indent="-342900" algn="l">
                        <a:lnSpc>
                          <a:spcPct val="150000"/>
                        </a:lnSpc>
                        <a:spcAft>
                          <a:spcPts val="0"/>
                        </a:spcAft>
                        <a:buFont typeface="+mj-lt"/>
                        <a:buAutoNum type="alphaLcPeriod"/>
                      </a:pPr>
                      <a:r>
                        <a:rPr lang="es-ES" sz="1150" i="1">
                          <a:solidFill>
                            <a:srgbClr val="000000"/>
                          </a:solidFill>
                          <a:latin typeface="Arial"/>
                          <a:ea typeface="Calibri"/>
                          <a:cs typeface="Times New Roman"/>
                        </a:rPr>
                        <a:t>Independencia</a:t>
                      </a:r>
                      <a:endParaRPr lang="es-EC" sz="1100">
                        <a:latin typeface="Calibri"/>
                        <a:ea typeface="Calibri"/>
                        <a:cs typeface="Times New Roman"/>
                      </a:endParaRPr>
                    </a:p>
                    <a:p>
                      <a:pPr marL="342900" lvl="0" indent="-342900" algn="l">
                        <a:lnSpc>
                          <a:spcPct val="150000"/>
                        </a:lnSpc>
                        <a:spcAft>
                          <a:spcPts val="0"/>
                        </a:spcAft>
                        <a:buFont typeface="+mj-lt"/>
                        <a:buAutoNum type="alphaLcPeriod"/>
                      </a:pPr>
                      <a:r>
                        <a:rPr lang="es-ES" sz="1150" i="1">
                          <a:solidFill>
                            <a:srgbClr val="000000"/>
                          </a:solidFill>
                          <a:latin typeface="Arial"/>
                          <a:ea typeface="Calibri"/>
                          <a:cs typeface="Times New Roman"/>
                        </a:rPr>
                        <a:t>Cuidado o esmero profesional</a:t>
                      </a:r>
                      <a:endParaRPr lang="es-EC" sz="1100">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962289">
                <a:tc>
                  <a:txBody>
                    <a:bodyPr/>
                    <a:lstStyle/>
                    <a:p>
                      <a:pPr marL="457200" algn="l">
                        <a:lnSpc>
                          <a:spcPct val="150000"/>
                        </a:lnSpc>
                        <a:spcAft>
                          <a:spcPts val="0"/>
                        </a:spcAft>
                      </a:pPr>
                      <a:r>
                        <a:rPr lang="es-ES" sz="1150" b="1">
                          <a:solidFill>
                            <a:srgbClr val="000000"/>
                          </a:solidFill>
                          <a:latin typeface="Arial"/>
                          <a:ea typeface="Calibri"/>
                          <a:cs typeface="Times New Roman"/>
                        </a:rPr>
                        <a:t>NORMAS DE EJECUCION DE TRABAJO</a:t>
                      </a:r>
                      <a:endParaRPr lang="es-EC" sz="1100">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marL="342900" lvl="0" indent="-342900" algn="l">
                        <a:lnSpc>
                          <a:spcPct val="150000"/>
                        </a:lnSpc>
                        <a:spcAft>
                          <a:spcPts val="0"/>
                        </a:spcAft>
                        <a:buFont typeface="+mj-lt"/>
                        <a:buAutoNum type="alphaLcPeriod"/>
                      </a:pPr>
                      <a:r>
                        <a:rPr lang="es-ES" sz="1150" i="1">
                          <a:solidFill>
                            <a:srgbClr val="000000"/>
                          </a:solidFill>
                          <a:latin typeface="Arial"/>
                          <a:ea typeface="Calibri"/>
                          <a:cs typeface="Times New Roman"/>
                        </a:rPr>
                        <a:t>Planeación y Supervisión</a:t>
                      </a:r>
                      <a:endParaRPr lang="es-EC" sz="1100">
                        <a:latin typeface="Calibri"/>
                        <a:ea typeface="Calibri"/>
                        <a:cs typeface="Times New Roman"/>
                      </a:endParaRPr>
                    </a:p>
                    <a:p>
                      <a:pPr marL="342900" lvl="0" indent="-342900" algn="l">
                        <a:lnSpc>
                          <a:spcPct val="150000"/>
                        </a:lnSpc>
                        <a:spcAft>
                          <a:spcPts val="0"/>
                        </a:spcAft>
                        <a:buFont typeface="+mj-lt"/>
                        <a:buAutoNum type="alphaLcPeriod"/>
                      </a:pPr>
                      <a:r>
                        <a:rPr lang="es-ES" sz="1150" i="1">
                          <a:solidFill>
                            <a:srgbClr val="000000"/>
                          </a:solidFill>
                          <a:latin typeface="Arial"/>
                          <a:ea typeface="Calibri"/>
                          <a:cs typeface="Times New Roman"/>
                        </a:rPr>
                        <a:t>Estudio y Evaluación del Control Interno</a:t>
                      </a:r>
                      <a:endParaRPr lang="es-EC" sz="1100">
                        <a:latin typeface="Calibri"/>
                        <a:ea typeface="Calibri"/>
                        <a:cs typeface="Times New Roman"/>
                      </a:endParaRPr>
                    </a:p>
                    <a:p>
                      <a:pPr marL="342900" lvl="0" indent="-342900" algn="l">
                        <a:lnSpc>
                          <a:spcPct val="150000"/>
                        </a:lnSpc>
                        <a:spcAft>
                          <a:spcPts val="0"/>
                        </a:spcAft>
                        <a:buFont typeface="+mj-lt"/>
                        <a:buAutoNum type="alphaLcPeriod"/>
                      </a:pPr>
                      <a:r>
                        <a:rPr lang="es-ES" sz="1150" i="1">
                          <a:solidFill>
                            <a:srgbClr val="000000"/>
                          </a:solidFill>
                          <a:latin typeface="Arial"/>
                          <a:ea typeface="Calibri"/>
                          <a:cs typeface="Times New Roman"/>
                        </a:rPr>
                        <a:t>Evidencia suficiente y Competente</a:t>
                      </a:r>
                      <a:endParaRPr lang="es-EC" sz="1100">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1603815">
                <a:tc>
                  <a:txBody>
                    <a:bodyPr/>
                    <a:lstStyle/>
                    <a:p>
                      <a:pPr marL="457200" algn="l">
                        <a:lnSpc>
                          <a:spcPct val="150000"/>
                        </a:lnSpc>
                        <a:spcAft>
                          <a:spcPts val="0"/>
                        </a:spcAft>
                      </a:pPr>
                      <a:endParaRPr lang="es-EC" sz="1100">
                        <a:latin typeface="Calibri"/>
                        <a:ea typeface="Calibri"/>
                        <a:cs typeface="Times New Roman"/>
                      </a:endParaRPr>
                    </a:p>
                    <a:p>
                      <a:pPr marL="457200" algn="l">
                        <a:lnSpc>
                          <a:spcPct val="150000"/>
                        </a:lnSpc>
                        <a:spcAft>
                          <a:spcPts val="0"/>
                        </a:spcAft>
                      </a:pPr>
                      <a:r>
                        <a:rPr lang="es-ES" sz="1150" b="1">
                          <a:solidFill>
                            <a:srgbClr val="000000"/>
                          </a:solidFill>
                          <a:latin typeface="Arial"/>
                          <a:ea typeface="Calibri"/>
                          <a:cs typeface="Times New Roman"/>
                        </a:rPr>
                        <a:t>NORMAS DE PREPARACION DEL INFORME</a:t>
                      </a:r>
                      <a:endParaRPr lang="es-EC" sz="1100">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marL="342900" lvl="0" indent="-342900" algn="l">
                        <a:lnSpc>
                          <a:spcPct val="150000"/>
                        </a:lnSpc>
                        <a:spcAft>
                          <a:spcPts val="0"/>
                        </a:spcAft>
                        <a:buFont typeface="+mj-lt"/>
                        <a:buAutoNum type="alphaLcPeriod"/>
                      </a:pPr>
                      <a:r>
                        <a:rPr lang="es-ES" sz="1150" i="1" dirty="0">
                          <a:solidFill>
                            <a:srgbClr val="000000"/>
                          </a:solidFill>
                          <a:latin typeface="Arial"/>
                          <a:ea typeface="Calibri"/>
                          <a:cs typeface="Times New Roman"/>
                        </a:rPr>
                        <a:t>Aplicación de los Principios de Contabilidad Generalmente Aceptados</a:t>
                      </a:r>
                      <a:endParaRPr lang="es-EC" sz="1100" dirty="0">
                        <a:latin typeface="Calibri"/>
                        <a:ea typeface="Calibri"/>
                        <a:cs typeface="Times New Roman"/>
                      </a:endParaRPr>
                    </a:p>
                    <a:p>
                      <a:pPr marL="342900" lvl="0" indent="-342900" algn="l">
                        <a:lnSpc>
                          <a:spcPct val="150000"/>
                        </a:lnSpc>
                        <a:spcAft>
                          <a:spcPts val="0"/>
                        </a:spcAft>
                        <a:buFont typeface="+mj-lt"/>
                        <a:buAutoNum type="alphaLcPeriod"/>
                      </a:pPr>
                      <a:r>
                        <a:rPr lang="es-ES" sz="1150" i="1" dirty="0">
                          <a:solidFill>
                            <a:srgbClr val="000000"/>
                          </a:solidFill>
                          <a:latin typeface="Arial"/>
                          <a:ea typeface="Calibri"/>
                          <a:cs typeface="Times New Roman"/>
                        </a:rPr>
                        <a:t>Consistencia</a:t>
                      </a:r>
                      <a:endParaRPr lang="es-EC" sz="1100" dirty="0">
                        <a:latin typeface="Calibri"/>
                        <a:ea typeface="Calibri"/>
                        <a:cs typeface="Times New Roman"/>
                      </a:endParaRPr>
                    </a:p>
                    <a:p>
                      <a:pPr marL="342900" lvl="0" indent="-342900" algn="l">
                        <a:lnSpc>
                          <a:spcPct val="150000"/>
                        </a:lnSpc>
                        <a:spcAft>
                          <a:spcPts val="0"/>
                        </a:spcAft>
                        <a:buFont typeface="+mj-lt"/>
                        <a:buAutoNum type="alphaLcPeriod"/>
                      </a:pPr>
                      <a:r>
                        <a:rPr lang="es-ES" sz="1150" i="1" dirty="0">
                          <a:solidFill>
                            <a:srgbClr val="000000"/>
                          </a:solidFill>
                          <a:latin typeface="Arial"/>
                          <a:ea typeface="Calibri"/>
                          <a:cs typeface="Times New Roman"/>
                        </a:rPr>
                        <a:t>Revelación Suficiente</a:t>
                      </a:r>
                      <a:endParaRPr lang="es-EC" sz="1100" dirty="0">
                        <a:latin typeface="Calibri"/>
                        <a:ea typeface="Calibri"/>
                        <a:cs typeface="Times New Roman"/>
                      </a:endParaRPr>
                    </a:p>
                    <a:p>
                      <a:pPr marL="342900" lvl="0" indent="-342900" algn="l">
                        <a:lnSpc>
                          <a:spcPct val="150000"/>
                        </a:lnSpc>
                        <a:spcAft>
                          <a:spcPts val="0"/>
                        </a:spcAft>
                        <a:buFont typeface="+mj-lt"/>
                        <a:buAutoNum type="alphaLcPeriod"/>
                      </a:pPr>
                      <a:r>
                        <a:rPr lang="es-ES" sz="1150" i="1" dirty="0">
                          <a:solidFill>
                            <a:srgbClr val="000000"/>
                          </a:solidFill>
                          <a:latin typeface="Arial"/>
                          <a:ea typeface="Calibri"/>
                          <a:cs typeface="Times New Roman"/>
                        </a:rPr>
                        <a:t>Opinión del Auditor</a:t>
                      </a:r>
                      <a:endParaRPr lang="es-EC" sz="1100" dirty="0">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944" y="0"/>
            <a:ext cx="4586064" cy="584775"/>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FASES DE AUDITORÍA</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7282" name="AutoShape 2" descr="data:image/jpeg;base64,/9j/4AAQSkZJRgABAQAAAQABAAD/2wBDAAkGBwgHBgkIBwgKCgkLDRYPDQwMDRsUFRAWIB0iIiAdHx8kKDQsJCYxJx8fLT0tMTU3Ojo6Iys/RD84QzQ5Ojf/2wBDAQoKCg0MDRoPDxo3JR8lNzc3Nzc3Nzc3Nzc3Nzc3Nzc3Nzc3Nzc3Nzc3Nzc3Nzc3Nzc3Nzc3Nzc3Nzc3Nzc3Nzf/wAARCACZAKkDASIAAhEBAxEB/8QAHAAAAgIDAQEAAAAAAAAAAAAAAAYEBQEDBwII/8QARRAAAQMCAwYCBgcEBwkAAAAAAQACAwQRBSExBhITQVFhInEUMoGRobEHI0JSwdHhFWKS8BYlM3KCg5MXJEVGU2Sys9L/xAAVAQEBAAAAAAAAAAAAAAAAAAAAAf/EABURAQEAAAAAAAAAAAAAAAAAAAAR/9oADAMBAAIRAxEAPwDuKEKPVTiJtgfEdEG10gHNeOMOqrjPc3Lljj90FlxR1Xtjw7Qqq4/dAqSDdrrWQW91laKads7N4HMahbxogEIQgEIQgF5c8NGa8yyNjYXu0CrH1bnvJJy5BBY8YDus8YdFV8fus8cdUFo2QHmtiqROL6qXS1Aed0nPkgloQhAIQhBg6KgxGqvVPbfJuQ/nzTAUmYnIWV1Q12oefzQbzUd/isekd/iqwznqscc9UFp6T3+K8+k91Wcc9V5M56oGPB6v/fBGTk8W156phGiScDlc/FqcDPxG/uKdRogyhCEAhCDogp8eqeGI4gfWu4/gqgTrdtW8x1cB0BjPzVMJ+6C19I7/ABR6R3+Kq+P3R6R3QWoqO/xW6GrLHtcDobqlE/dbGz5aoHppuAeua9LxCCI2A6hoXtAIQhBg6JP2vp3U9WyqH9nMN0no4fp8inFRcRooq+kkppx4HjUatPIhBzcz5o4y8YxhlXhFRw5270bj4JRo79dMlCa5x0BQTzKvHH7qHJIRkRYqZgmEVmMzbsI3IGm0kzhk3sOpQMexVO6aplrHDwRt4be7jr8PmnMaKNQUcNBSx01MzdjZp1PcqSgEIQgEIQgXdsqV0mHtqGAl0Drut906/gkoVC6rIwPY5rgCCCCDoVznaTZuow18lVRtMtFe5AzdF59u6CFx0cdVbZS7Re953RBZNmurPAojW4jFEPVB339gP5sqCljmqqhkFPGZJX+qwc10jZ3BxhVJZ7g+okzkcNPIdggtwsoCEAhCEAsE2WVWY1W+jRsjafHLf2BBpxyaCanfSlrXucR5N7+aqIKCMAeEL0ZG23jZaTXta7dB+KD1VYNR1BZxQSAbkA2uOl0z0Ho4gayma2NjBYRtFt32Jajqb53+Km0lUYZRIMx9odUDGheY3te0OaQQRcEc16QCEIQCEIQC01E0UETpZntYxozcSsVdQymgfNIbNaPf2SJtBjjm0EtXO8Nc4lsYJyb39gz9iChfjVFi21hpMGw4OhN3zyB3hjbydYDVx0HmmZuHsOW6FG2XoG0WEQl0TY55hxZQGgEF2Ybl0Fh7FNqZzE3JBY4RFDh73uhiZeT1jbP3q9gqWS6ZHoUm0ldxDcOurWmqCCCDmEDKhaaaUTRNeOYzHQrcgEIQgwdElbX1DjiIDD/YgfmfmnV2i57jUgnqah+t3FBJLi6IW5hUtfTyh5kjkcHDO3Ipijpy2FjTqGgH3KNUQ3BFggp6DEXF3Dl8Lx8VeU9S132kt4lSZ77RYjQha6PE3RgtluLc0HQMOr+CNx5vHe46hXMNRHMPq3A9lzWLGGuzY9pHUFT6fGjcZ+26B8mmZC3ekdYcu68Q1UU5LY3eIZlp1Sv+1HTtBc4kgZElRmVkcNa10spZ4TbO10DxdYe9rG7z3Bo6kpHj2nnEk0TJLxh3hccyOyh1eMmS5kkc49ygttqsTEzTFE68TM7g6lIG0MrqiuoMLjG+DLFC9p6yOBefY0lWk2IMmma0uJaXC/lzS7hEnp21tFNIM+LJUDtkQP8AzQdOYRb5KPVsD2nyXpt7LxJcoF+OR1LXFhd4X6eaYKScm2aX8bZYb4yLTe/RXNHBJG98UhG9G4tJ5HogaMIqPGYyfWzHmrcJUgkMMkZbrvD5pqGiDKEIQYOiRa+gLNo3xOH1APHHkeXvT2dEubVPELqeS1i4Obve42+aDTI8AaqLJ4lDbUlxzKkMdcII1VDvixS/XUwYHvHIJnlzCgR0nplfBTZfWPAd5an4XQOtTguHVzd6qooXPcM3blne8ZpUx/Zb9msNZhxkfTszljed4sHUHUjrdPrUFt9UHMKWobuAgiy21QhnYBK0OI0y0VntHg0OHzurI4nCll9fcJAhd1tyB+aW5JhHM1gcX75sy2Zd7EGyqMLIsm7rrZEK+o9h2VdPHNVYhK10jQ7dhaLAHPU6qrwjAazGK0CeCWCjafrHyMLC4dGg8/kumMaGtDQLACwCDnm0myeH4Hs/X1zJ6maZkdo+K5tml2V7AC+qQtkCDtNGfuU7vi4fkuy7a0vpmzGIwfeivfpY3uuRbJ0b6Kolnqmbk8rrWNsmg2AuPaf8SDobc16c3JRqeUOaM+SkOcLIKrFIw6FwUnB6l1U1rnes1rWuPUgW+QC0Yg8FhAFydAOan7O4bJTQufUgNe9193oO/dBPhYZKymbbWRvwN01AKiiDWVEcmVmOurxrgQCDcdUHpCEIApO+kSqdBT0TG/akc4+wW/FOKV9uKXjU9PNubwY4tPa9rfJAoUdSXO3XZO6K5gfdoVLURiIxyNFrAX75KwpJQWjNBPebhStmYwcWc5wBLInEdrkBQwbhTtmzbFnDrC75hA2BZWAsoPL2Newse0OaRYgi4IUCiwXDaGUy0lHFFJn4gMxfpfT2KxQgxYLKEINNXC2ppZYJB4ZGFh8iLLjk7X00z43iz43Fp8wbfgu0Fc121w/0TGXyhoEdS3fH97Rw+R9qDXhtRxIWO7Kc+WzSVSYU7cDmcg74KrxfbOnoMZkw6SlcWRtaZJzIAGg25W5A3QM1JVxR1b5Jcyz1QeRW+HHRVVb4Y/CGDO/89lzas22o/SZeBR1bmBxDXksG8ORte60s2uoxKZGw1MV2huYaTl5HuVKOvsxFrMnOCYMHqxPGY94EtzHkuDt2zpGgniz3HIsun/ZvbvYrDIwyTHC6plaDJLNBI1o/dGVhZUdMQqXCdrNn8YqBT4XjFFVTlpcIo5gXEDnbVXNz0QZWirp46qB0Ewuxwz7dx3W9R66Xg0ssg1a0kefJBz/FIWxucxpLg0kAnU2VdQy2kdHf1SpuJSWvbkqvCjvYjc6FrkDDG67Qp2AO/ruO3Njh8FXl+SmbKjfxou+7C75gIHUaIQhAIQhAIQhAJe22oBV4O6Zo+spTxQe1vEPdn7EwrxKwSMcx4Ba4WIPMFByKlO7If3hyXMdrn32nxjpvxj4MXVMTpXYfic8HKOQtaereXwsuSbRv4m0OMu/7jd91h+CCESvBWV5KihYJQvJ1QOX0PMEn0jYaSLlkczgengI/FfS6+b/oSbf6QqbtSzH4BfRyqPSp9o5tykbEMi83PkFZmUW9YJSxfEG1LnuuN05Nz5IFrEHE3W/Z+mb6LVVDhd28yNvbUn5BR6pzSdQfar3B6RkFHd5G/J4j2HIIIz2lWWydm4rJfnCbe8LVLE2+RCzTtELuIx5Y4cwbFA6gouk84k+A77J37w5l10wYViAraFk+QJJDgORBsgsULVxh1HvWOMOo96DchaeMOo96zxh1HvQbCUHRV+LV/oVC+ZpG9cNb2JSVU4nM95eah+913iEGNrmh2NVJb+6D52C4Pibv61xQnnWSf+xy7w2Jj4uLUOMj3eI7xvb81yit2QrjilbJNuejy1D5WOieC6xLiBYgdQgVy5eS5WZ2ZxkDOmaT+7K0og2Xx6pnZBBhz3yPNmgSRi59rgoKzeC8uKZ/9nO2Y/5fqD/mxf8A0tMn0f7YR+ts9Wn+6Gu+TkF79Bbd7b4H7tFMfiz819FLh30L7NY3hW101ZiuFVdHC2jfGHzxboc5zmZA/wCErt++OoVFS6Cd2sjh5Kll2VheLcapA6CXIJpQUCc/YyncLcWo9r1JdgdcGhsVeGtGQvDc/NMywdUCscBxI/8AEm/6H6rW7Z3EXa4p7oP1TdyXnmgTzstWk+PEyf8AJ/VW1Hh09HTthik8DeVtTzKunckckFdwqgD1igR1I+0VYFZGiCuLaq3rFeS2s+y4qzWCgpaukq6qF8Mh3mOFiCFRSbJzOvu1MwHTeB/BOqyECQ7AsXbZsT4nMAt4yQfko8uzuMvNzFB/qH8k+rYdEHOv6NYx/wBKD+P9FspdncWgqoZuHEDG8P8AC43yN/wT9zQgqG1GLn1qeP8AiK3MnxL7cDP4v0U9uq9FBGjlqvtxge1bONP91bllB//Z"/>
          <p:cNvSpPr>
            <a:spLocks noChangeAspect="1" noChangeArrowheads="1"/>
          </p:cNvSpPr>
          <p:nvPr/>
        </p:nvSpPr>
        <p:spPr bwMode="auto">
          <a:xfrm>
            <a:off x="63500" y="-989013"/>
            <a:ext cx="2247900" cy="203835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88" name="AutoShape 8"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63500" y="-866775"/>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97290" name="AutoShape 10"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EGBAUHAwL/xAA7EAABAwMCBAQFAgMGBwAAAAABAAIDBAUREiEGEzFBIlFhcQcUMoGRobEVI1IXJEJygtEzYpKiwdLw/8QAGgEBAAMBAQEAAAAAAAAAAAAAAAEDBAIFBv/EACoRAAICAQMCBQMFAAAAAAAAAAABAhEDBBIhEzEyUWGR0RQiQYGhseHx/9oADAMBAAIRAxEAPwDuKIiAIiIAiIgCIiAIiIAiIgCIiAIixbhX09upX1NW8MjZ37n0HqobSVsdjKyirfCV7qb5NcppGtZSxStZA0DceHJye/VqsiiMlJWiE75QREXRIREQBERAEREAREQBERAEREAREQBERAERQeiA86iXkwvk0ufoaTpYMk+wXLb7XXG+3gUvJeHgkRUzd9OBkk+uOv4XReIK8W201FSCNbW4jB7uPT9VWvh3buZHPeZ/HLO50cbnddIPiP3cP0CyZ11JrGirItzUTZ8DWqptVqljrI+XNLO6QtyDtgAdPQBWRRsmVoglGKiixKlRKIi7JCIiAIiIAiIgCIiAIiIAiIgCIiAIiIAoKlQ44BJQFB+IdTJU11DaYScucDt/W46W/jcrn16u1yFZVU9JcKqlp6Zwp4oqaqkawBuGZGHDrjPuVc7XUMufF9ZdZw59LRNkqCGtJOGgtbgd9tRwqRfG0M93kks0c4oKo6wJYjGYngnwhuc42HXzK8rK208nqTpluk5Mx/4jdzIA67XHGd8VT/8A2Vi4JluFz4ogpqq63MRjMh0VTyCW4IBGSNJ6FaCON+kOdljiMHZ23p1W74OF0ju4qbGxk8kOI5oXShgc09jqOT0zt5LLiySeRWbJJKJ21vRSvlmdIyvpe+YgiIgCIiAIiIAiIgCIiAIiIAiIgIKwbzc4LTQS1lSTy2DYDq49gPdZxXNviNWzXK70lho3DWHNLvR7vp/AJP3VeWe2NrucydIz7HV8R8S86rjrv4fRgkR6YmvLz5DPYea8TxZWWw19sv7gZ2xO5EzW6dTsbNPbJ6g9NuysNwudu4PtFHHPHUOhbiGNsERe4kDOTj2O65R8UOK6K8xUs9qpaxtVDJol5kGA+M58u4OD9yqJLaklLkjpz22i9fDGJsdouFwkyNcmjVj/AAMb/uXLmNdPHVV1bV8yatZUvLoql0RBnbjs0A4OBj7K4cG8e2i18L0tBPFXx1PLcZHspi4B7skkY37qh3Ksqo9Urayaqc52J5jFofnYB4YR4Advys2dLZGEWadPBxXJtmvpyGAQEZG2YDsf+lWT4f0QqOIoJPk2OjpwXl+dBjdg4cBgZB6Y7LR0/MkghkaXPa9uQ44BA8z6rdcGciHiqidVUwcXamwSh3ijfg9WgdCM75C83StdeKNORfYzrwUqB0Ur6YwBERAEREAREQBERAERRlASijKJYJRV7irimm4fia12JaqQZZCD0H9TvIfutZapeLrs0VTpobfC7djZYclw/wAudh7nKreVKW1K2c7uaLk86Rk9FzHhE/xr4hV1xIDo4g+QE+ezGY/0grN4g4vulkhrLdfKWMSy0zxSVdOCGSOwQMg9D91PwcpWiyVVd3qJ9DT6MGP3yq5vfNJfg5buSRifEWG4z3T5Zl55TXR82Cl0N05Hrsdz6qs0sFZE6YPlp5HHHMDI3tLHYzuMnsQrlx5ehSVRjnttS6nixrqI8OyD6YOQPyqXbK+OeU0kcwY4FxbKynBa5o6eLbfzH+y8DVynLJPyT7nqYktiPqapkjjzFTTzSBpDI42OGTj+p2AtDeIGPNNUVdEYqmV4jfC940PaMHxn29cdBsrNWU85D+bWTMZjxOhbG3A9znB+y0c9FW0zI4K+rhloKh4EWsGd0ZOSdJyDnA3PRcaaUVymv3O5I2Ip6WliY2OWCBzRlzBMS1o8h48Ky/DeMzXuaWO5smiijw6nELdOT0LXYJyO41fZahr54aOOKSGpqHacteyHRny6nHktzwHbZbhd211ytpibSjXSySzCR7XHY7DIGQT0K60bbzL88+a/04zVsZ05vRSob0Ur6g88IiIAiIgCIiAIihAYt0uFNbKGatrJRFBC0ue4/wDj1XPae/cS8X1z2WXNDQtP1nYgf8x7n0CxuPK6fiTiWm4doJP5MTwJNPR0ncn0aP1z5Lo9mtdNaLfFR0jNMbBue7j3J9VRbySpPhFfMnRW6uHiXh+hNZHcmXKKLxTQTRYOnuWuGT+crYjiy3nhl98OpsbG4dESNTX/ANHvnH7reyadJDyNJGDnouBcTRSRX2ssVFM0U3zzXNYXjRu3wknyAfj7LmbePsHcexbuBLTNxNdZ7/ehzWNk1Mafpe/qB/lbt/8AZVm4wvd1oZo6WyQRPl06pXSDJaDnGkbA9Ptt5rd2GGio7XTUdvlhkihYGgxvBB8zt59VRPiY+sdVvipDUwyva1kTw9vLk2JI3+k7eizaqUsWFdN02+5o0+NbuSl8V3i/Xm1PFd83Usa4GNsVODpeD20t91kcJ3jiO22inp6F1XBEwudyZadu2XEnOoZ6nzXxwzU1jrcYW3CmEsL3aoXwue47jO7XdjlZtdLdZHEtlqZtQ2bTUJjPsHyHC8yWpyRbx3zfe38GxYo+KjZT36pu0UzrnRNnnhYI3xxuDS5ridw0n9Qe/RaLheqmqLZLzPnmNDnBnLZnSCSewOwzjz2X1RfNfKMgmqKeCuD5ZKd078nZ2QwOGMnB3CwLG28CSXFI10rzrkBqDGztnbTgHbp7qmS3Rm5NXa5O1xRnXOktz2tfVQXGpjaM5lnexh75OS0Y2C0c9wtlbS0hptUMglLo44pHNYW5GoZJwDud++PVbPl3KvrGRR0NpiLcjmSvMxHrhWuXgO61NvpXNqIHDTqfGYQRk4yGkOBA/Pur8KpJcuvW69rOZOivTV1KWtldc+W14BeH1mNJ7DICt3wzFRWVstdSXIS0OktkiY1xbI7oCXvJJIwfpwPRV+usN2ia2GGyReHIMgpyAR91b+Dp6+2UIirooiSejRjA8lfo9PPenTXsVZci2svY6KVgQ3SJ48bXNP5WUyoik+l4XuGM9UUAg9FKkBERAERQThAStdfrky0WirrpOkMZcB5nsPzhZ0krImF8r2saOrnHAC5l8WOJKGe2U9Bb62Cd3zGudsbw7DWg4B/1EfhV5J7YvzIlwrPb4S210hrbxVN1yufy2SO6k9Xn8kfqr/cpJ4qGofSBhnbGTGH9NWNsql8McXcN2iy0dvNW9r4oxrdyHAF53cenmrI6+UVdaauotFTTVb44nEMEg642Du4VMZRWNqL5JhBpK0cUu1wu1bVSRXaqnlkz4mPf4R3+kbfgLSNY43tkTKebTy/qYwlud9jtspuLo3XrmCOW26jpLCT/AC3DG7cjGNshb75ene/D+NKx8cg8Wl4H7FeTKbhzJ3a9f7NyipcHwY5bawVRLqUgZbIHcsn27ra8QXuPiPhWinraaskj+UH98gc7wzDrra3fB2IOD36LDisnDzTI59Yap7R9c8xfj7dFfuDbHQ1nDLoHRSMJlc5rxmN2D0xg5A2Gy50yeb7IXxzzwMklB2zkvD7o2UkuL+ymkYB4YtDy8+RJGce62MDoamSMV/EVxkac+CJ4YP8AtGQr9VcDUonL5pKlxHQl+dvuop+D7ZFgmEykHOJHFw/HRa5aLJKbfb2+CtZ0lRlcI2GzXLht1KHGoiEjv+ONexGP8WdQ26leNx+HjwNNuqYIIgMBkbHs29g7T+i3FHSikc35fwY7NCstO9zmjV5LVDRYlFKSt/yVdWV8M5ZFwCKZ7TVzzO0nOBkA+mdyrba31Fua2OKQmFowI3HIHsrU9geNxlYstDE45DdJ9FohihDworcm+5MFeyYb+Fw6tK9CIpN3RtPuFgPoS3dpz7r7j5jdnA4C7IPd9LTu6MaD6bLyNI0HwEj7r1Y4+S9AgPBkcrPpkz6Fe8ckg2cPuvsBSApB6h2wRG9EQH0vGrl5FPJNpLtDS7SDjOB0XsvCsgbU074X/S9pBR3XAOB3++3S+1Ln3ORwbq8NOAQyP009/cqs3pz4hBKxgdEHgSY64XarlwNNI/8AkSU8jW9GzwhxA8tXX85Wu/s8qpHkTQWwxnq10bnD8ZXjLHqI5N0o3+pqcsbjVnO4WPmLWwNL3O3DW77K4cD2Cu/jTJXxmOPlvbI3O5aRjDh5Zx18uiuNq4JFIC2WrbHGduXSwtiGPLPVWegt9JboOVSRBjc5JzkuPmSdyV1h0ebepTpL3fwJ5YNUijVvAlO+QvLpoydsNcHN/BzhYbfh/SnDTNMcHOzGZ/ZdNIypawDfAXofTYr8JnU5eZSLdwNRxStldE+RwIw6Z2cew6BXGipI6OERxDACycIrIwjBVFENt9zykYHbEZ91iuoWOdnp7LPRdkGJFRxs7Z91khgHRSpUAKCMqUUg8y0eS+dG/QL1IUaUB5hgU6QvvSp0hAeelThfeAo0oAOiKcIgJREUghMKUUUD5wp0qUUgjAUoiAIiKKAREUgIiIAiIgCIiAIiKKARESgERFIP/9k="/>
          <p:cNvSpPr>
            <a:spLocks noChangeAspect="1" noChangeArrowheads="1"/>
          </p:cNvSpPr>
          <p:nvPr/>
        </p:nvSpPr>
        <p:spPr bwMode="auto">
          <a:xfrm>
            <a:off x="539552" y="-895350"/>
            <a:ext cx="2247900" cy="17907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7000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70008" name="Picture 24"/>
          <p:cNvPicPr>
            <a:picLocks noChangeAspect="1" noChangeArrowheads="1"/>
          </p:cNvPicPr>
          <p:nvPr/>
        </p:nvPicPr>
        <p:blipFill>
          <a:blip r:embed="rId2" cstate="print"/>
          <a:srcRect/>
          <a:stretch>
            <a:fillRect/>
          </a:stretch>
        </p:blipFill>
        <p:spPr bwMode="auto">
          <a:xfrm>
            <a:off x="176889" y="980728"/>
            <a:ext cx="8715591"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39552" y="1052736"/>
            <a:ext cx="3528392" cy="3592175"/>
          </a:xfrm>
          <a:prstGeom prst="teardrop">
            <a:avLst/>
          </a:prstGeom>
          <a:ln>
            <a:solidFill>
              <a:srgbClr val="CC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C" sz="2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AUDITORÍA DE GESTIÓN APLICADA AL ÁREA ADMINISTRATIVA DE LA EMPRESA “MEGACAVEDI CIA. LTDA.”</a:t>
            </a:r>
            <a:endParaRPr lang="en-US" sz="2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3 Rectángulo redondeado">
            <a:hlinkClick r:id="" action="ppaction://hlinkshowjump?jump=nextslide"/>
          </p:cNvPr>
          <p:cNvSpPr/>
          <p:nvPr/>
        </p:nvSpPr>
        <p:spPr>
          <a:xfrm>
            <a:off x="4355976" y="980728"/>
            <a:ext cx="1440160" cy="720080"/>
          </a:xfrm>
          <a:prstGeom prst="roundRect">
            <a:avLst/>
          </a:prstGeom>
          <a:solidFill>
            <a:srgbClr val="FFFFCC"/>
          </a:solidFill>
          <a:ln>
            <a:solidFill>
              <a:srgbClr val="CC00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CAPITULO I</a:t>
            </a:r>
            <a:endParaRPr lang="en-US" dirty="0"/>
          </a:p>
        </p:txBody>
      </p:sp>
      <p:sp>
        <p:nvSpPr>
          <p:cNvPr id="6" name="5 Rectángulo redondeado">
            <a:hlinkClick r:id="rId2" action="ppaction://hlinksldjump"/>
          </p:cNvPr>
          <p:cNvSpPr/>
          <p:nvPr/>
        </p:nvSpPr>
        <p:spPr>
          <a:xfrm>
            <a:off x="6012160" y="1340768"/>
            <a:ext cx="1440160" cy="720080"/>
          </a:xfrm>
          <a:prstGeom prst="roundRect">
            <a:avLst/>
          </a:prstGeom>
          <a:solidFill>
            <a:srgbClr val="FFFFCC"/>
          </a:solidFill>
          <a:ln>
            <a:solidFill>
              <a:srgbClr val="CC00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CAPITULO II</a:t>
            </a:r>
            <a:endParaRPr lang="en-US" dirty="0"/>
          </a:p>
        </p:txBody>
      </p:sp>
      <p:sp>
        <p:nvSpPr>
          <p:cNvPr id="7" name="6 Rectángulo redondeado">
            <a:hlinkClick r:id="rId3" action="ppaction://hlinksldjump"/>
          </p:cNvPr>
          <p:cNvSpPr/>
          <p:nvPr/>
        </p:nvSpPr>
        <p:spPr>
          <a:xfrm>
            <a:off x="4283968" y="2348880"/>
            <a:ext cx="1440160" cy="720080"/>
          </a:xfrm>
          <a:prstGeom prst="roundRect">
            <a:avLst/>
          </a:prstGeom>
          <a:solidFill>
            <a:srgbClr val="FFFFCC"/>
          </a:solidFill>
          <a:ln>
            <a:solidFill>
              <a:srgbClr val="CC00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CAPITULO III</a:t>
            </a:r>
            <a:endParaRPr lang="en-US" dirty="0"/>
          </a:p>
        </p:txBody>
      </p:sp>
      <p:sp>
        <p:nvSpPr>
          <p:cNvPr id="8" name="7 Rectángulo redondeado"/>
          <p:cNvSpPr/>
          <p:nvPr/>
        </p:nvSpPr>
        <p:spPr>
          <a:xfrm>
            <a:off x="6012160" y="2708920"/>
            <a:ext cx="1440160" cy="720080"/>
          </a:xfrm>
          <a:prstGeom prst="roundRect">
            <a:avLst/>
          </a:prstGeom>
          <a:solidFill>
            <a:srgbClr val="FFFFCC"/>
          </a:solidFill>
          <a:ln>
            <a:solidFill>
              <a:srgbClr val="CC00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CAPITULO IV</a:t>
            </a:r>
            <a:endParaRPr lang="en-US" dirty="0"/>
          </a:p>
        </p:txBody>
      </p:sp>
      <p:sp>
        <p:nvSpPr>
          <p:cNvPr id="9" name="8 Rectángulo redondeado"/>
          <p:cNvSpPr/>
          <p:nvPr/>
        </p:nvSpPr>
        <p:spPr>
          <a:xfrm>
            <a:off x="4211960" y="3501008"/>
            <a:ext cx="1440160" cy="720080"/>
          </a:xfrm>
          <a:prstGeom prst="roundRect">
            <a:avLst/>
          </a:prstGeom>
          <a:solidFill>
            <a:srgbClr val="FFFFCC"/>
          </a:solidFill>
          <a:ln>
            <a:solidFill>
              <a:srgbClr val="CC00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CAPITULO V</a:t>
            </a:r>
            <a:endParaRPr lang="en-US" dirty="0"/>
          </a:p>
        </p:txBody>
      </p:sp>
      <p:sp>
        <p:nvSpPr>
          <p:cNvPr id="11" name="10 Rectángulo redondeado"/>
          <p:cNvSpPr/>
          <p:nvPr/>
        </p:nvSpPr>
        <p:spPr>
          <a:xfrm>
            <a:off x="6012160" y="4005064"/>
            <a:ext cx="1440160" cy="720080"/>
          </a:xfrm>
          <a:prstGeom prst="roundRect">
            <a:avLst/>
          </a:prstGeom>
          <a:solidFill>
            <a:srgbClr val="FFFFCC"/>
          </a:solidFill>
          <a:ln>
            <a:solidFill>
              <a:srgbClr val="CC00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CAPITULO VI</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6066084" cy="584775"/>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PLANIFICACIÓN PRELIMINAR</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3" name="2 Diagrama"/>
          <p:cNvGraphicFramePr/>
          <p:nvPr/>
        </p:nvGraphicFramePr>
        <p:xfrm>
          <a:off x="683568" y="836712"/>
          <a:ext cx="777686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5976316" cy="584775"/>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PLANIFICACIÓN ESPECÍFICA</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3186" name="Picture 2"/>
          <p:cNvPicPr>
            <a:picLocks noChangeAspect="1" noChangeArrowheads="1"/>
          </p:cNvPicPr>
          <p:nvPr/>
        </p:nvPicPr>
        <p:blipFill>
          <a:blip r:embed="rId2" cstate="print"/>
          <a:srcRect/>
          <a:stretch>
            <a:fillRect/>
          </a:stretch>
        </p:blipFill>
        <p:spPr bwMode="auto">
          <a:xfrm>
            <a:off x="179512" y="764703"/>
            <a:ext cx="7128792" cy="53508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05412" y="0"/>
            <a:ext cx="4165499" cy="584775"/>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CONTROL INTERNO</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3 Diagrama"/>
          <p:cNvGraphicFramePr/>
          <p:nvPr/>
        </p:nvGraphicFramePr>
        <p:xfrm>
          <a:off x="611560" y="548680"/>
          <a:ext cx="813690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987" y="35913"/>
            <a:ext cx="7851381" cy="584775"/>
          </a:xfrm>
          <a:prstGeom prst="rect">
            <a:avLst/>
          </a:prstGeom>
          <a:noFill/>
        </p:spPr>
        <p:txBody>
          <a:bodyPr wrap="none" lIns="91440" tIns="45720" rIns="91440" bIns="45720">
            <a:spAutoFit/>
          </a:bodyPr>
          <a:lstStyle/>
          <a:p>
            <a:pPr algn="ctr"/>
            <a:r>
              <a:rPr lang="es-E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OBJETIVOS DEL CONTROL INTERNO</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3 Diagrama"/>
          <p:cNvGraphicFramePr/>
          <p:nvPr/>
        </p:nvGraphicFramePr>
        <p:xfrm>
          <a:off x="611560" y="764704"/>
          <a:ext cx="813690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Estrella de 5 puntas">
            <a:hlinkClick r:id="rId2" action="ppaction://hlinkpres?slideindex=14&amp;slidetitle=Diapositiva 14"/>
          </p:cNvPr>
          <p:cNvSpPr/>
          <p:nvPr/>
        </p:nvSpPr>
        <p:spPr>
          <a:xfrm>
            <a:off x="8532440" y="6453336"/>
            <a:ext cx="288032"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Rectángulo"/>
          <p:cNvSpPr/>
          <p:nvPr/>
        </p:nvSpPr>
        <p:spPr>
          <a:xfrm>
            <a:off x="0" y="0"/>
            <a:ext cx="8482964" cy="584775"/>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HERRAMIENTAS DEL CONTROL INTERNO</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2" name="21 CuadroTexto"/>
          <p:cNvSpPr txBox="1"/>
          <p:nvPr/>
        </p:nvSpPr>
        <p:spPr>
          <a:xfrm>
            <a:off x="0" y="1340768"/>
            <a:ext cx="3563888" cy="584775"/>
          </a:xfrm>
          <a:prstGeom prst="rect">
            <a:avLst/>
          </a:prstGeom>
          <a:noFill/>
        </p:spPr>
        <p:txBody>
          <a:bodyPr wrap="square" rtlCol="0">
            <a:spAutoFit/>
          </a:bodyPr>
          <a:lstStyle/>
          <a:p>
            <a:r>
              <a:rPr lang="es-EC" sz="3200" dirty="0" smtClean="0"/>
              <a:t>CUESTIONARIO</a:t>
            </a:r>
            <a:endParaRPr lang="es-EC" sz="3200" dirty="0"/>
          </a:p>
        </p:txBody>
      </p:sp>
      <p:sp>
        <p:nvSpPr>
          <p:cNvPr id="25" name="24 Abrir llave"/>
          <p:cNvSpPr/>
          <p:nvPr/>
        </p:nvSpPr>
        <p:spPr>
          <a:xfrm>
            <a:off x="3563888" y="980728"/>
            <a:ext cx="864096"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26" name="25 CuadroTexto"/>
          <p:cNvSpPr txBox="1"/>
          <p:nvPr/>
        </p:nvSpPr>
        <p:spPr>
          <a:xfrm>
            <a:off x="4283968" y="980728"/>
            <a:ext cx="936104" cy="1200329"/>
          </a:xfrm>
          <a:prstGeom prst="rect">
            <a:avLst/>
          </a:prstGeom>
          <a:noFill/>
        </p:spPr>
        <p:txBody>
          <a:bodyPr wrap="square" rtlCol="0">
            <a:spAutoFit/>
          </a:bodyPr>
          <a:lstStyle/>
          <a:p>
            <a:r>
              <a:rPr lang="es-EC" dirty="0" smtClean="0"/>
              <a:t>SI</a:t>
            </a:r>
          </a:p>
          <a:p>
            <a:endParaRPr lang="es-EC" dirty="0" smtClean="0"/>
          </a:p>
          <a:p>
            <a:endParaRPr lang="es-EC" dirty="0" smtClean="0"/>
          </a:p>
          <a:p>
            <a:r>
              <a:rPr lang="es-EC" dirty="0" smtClean="0"/>
              <a:t>NO</a:t>
            </a:r>
            <a:endParaRPr lang="es-EC" dirty="0"/>
          </a:p>
        </p:txBody>
      </p:sp>
      <p:sp>
        <p:nvSpPr>
          <p:cNvPr id="27" name="26 Flecha derecha"/>
          <p:cNvSpPr/>
          <p:nvPr/>
        </p:nvSpPr>
        <p:spPr>
          <a:xfrm>
            <a:off x="5580112" y="620688"/>
            <a:ext cx="1800200" cy="100811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dirty="0" smtClean="0"/>
              <a:t>FORTALEZA</a:t>
            </a:r>
            <a:endParaRPr lang="es-EC" dirty="0"/>
          </a:p>
        </p:txBody>
      </p:sp>
      <p:sp>
        <p:nvSpPr>
          <p:cNvPr id="28" name="27 Flecha derecha"/>
          <p:cNvSpPr/>
          <p:nvPr/>
        </p:nvSpPr>
        <p:spPr>
          <a:xfrm>
            <a:off x="5508104" y="1628800"/>
            <a:ext cx="1800200" cy="100811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dirty="0" smtClean="0"/>
              <a:t>DEBILIDAD</a:t>
            </a:r>
            <a:endParaRPr lang="es-EC" dirty="0"/>
          </a:p>
        </p:txBody>
      </p:sp>
      <p:sp>
        <p:nvSpPr>
          <p:cNvPr id="29" name="28 CuadroTexto"/>
          <p:cNvSpPr txBox="1"/>
          <p:nvPr/>
        </p:nvSpPr>
        <p:spPr>
          <a:xfrm>
            <a:off x="35496" y="2708920"/>
            <a:ext cx="3275856" cy="584775"/>
          </a:xfrm>
          <a:prstGeom prst="rect">
            <a:avLst/>
          </a:prstGeom>
          <a:noFill/>
        </p:spPr>
        <p:txBody>
          <a:bodyPr wrap="square" rtlCol="0">
            <a:spAutoFit/>
          </a:bodyPr>
          <a:lstStyle/>
          <a:p>
            <a:r>
              <a:rPr lang="es-EC" sz="3200" dirty="0" smtClean="0"/>
              <a:t>NARRATIVAS</a:t>
            </a:r>
            <a:endParaRPr lang="es-EC" sz="3200" dirty="0"/>
          </a:p>
        </p:txBody>
      </p:sp>
      <p:sp>
        <p:nvSpPr>
          <p:cNvPr id="30" name="29 CuadroTexto"/>
          <p:cNvSpPr txBox="1"/>
          <p:nvPr/>
        </p:nvSpPr>
        <p:spPr>
          <a:xfrm>
            <a:off x="-36512" y="3996353"/>
            <a:ext cx="3275856" cy="2062103"/>
          </a:xfrm>
          <a:prstGeom prst="rect">
            <a:avLst/>
          </a:prstGeom>
          <a:noFill/>
        </p:spPr>
        <p:txBody>
          <a:bodyPr wrap="square" rtlCol="0">
            <a:spAutoFit/>
          </a:bodyPr>
          <a:lstStyle/>
          <a:p>
            <a:r>
              <a:rPr lang="es-EC" sz="3200" dirty="0" smtClean="0"/>
              <a:t>FLUJOGRAMAS</a:t>
            </a:r>
          </a:p>
          <a:p>
            <a:endParaRPr lang="es-EC" sz="3200" dirty="0" smtClean="0"/>
          </a:p>
          <a:p>
            <a:r>
              <a:rPr lang="es-EC" sz="3200" dirty="0" smtClean="0"/>
              <a:t>ENCUESTAS Y ESTADISTICAS</a:t>
            </a:r>
            <a:endParaRPr lang="es-EC" sz="32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Título"/>
          <p:cNvSpPr txBox="1">
            <a:spLocks/>
          </p:cNvSpPr>
          <p:nvPr/>
        </p:nvSpPr>
        <p:spPr>
          <a:xfrm>
            <a:off x="2987824" y="3140968"/>
            <a:ext cx="3528392" cy="432048"/>
          </a:xfrm>
          <a:prstGeom prst="rect">
            <a:avLst/>
          </a:prstGeom>
          <a:ln/>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16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mj-lt"/>
                <a:ea typeface="Arial Unicode MS" pitchFamily="34" charset="-128"/>
                <a:cs typeface="Arial Unicode MS" pitchFamily="34" charset="-128"/>
              </a:rPr>
              <a:t>RIESGOS DE AUDITORÍA </a:t>
            </a:r>
            <a:endParaRPr kumimoji="0" lang="es-EC" sz="16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j-lt"/>
              <a:ea typeface="Arial Unicode MS" pitchFamily="34" charset="-128"/>
              <a:cs typeface="Arial Unicode MS" pitchFamily="34" charset="-128"/>
            </a:endParaRPr>
          </a:p>
        </p:txBody>
      </p:sp>
      <p:sp>
        <p:nvSpPr>
          <p:cNvPr id="16" name="4 CuadroTexto"/>
          <p:cNvSpPr txBox="1">
            <a:spLocks noChangeArrowheads="1"/>
          </p:cNvSpPr>
          <p:nvPr/>
        </p:nvSpPr>
        <p:spPr bwMode="auto">
          <a:xfrm>
            <a:off x="3131840" y="4005064"/>
            <a:ext cx="3214697"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600" b="0" dirty="0" smtClean="0">
                <a:latin typeface="+mj-lt"/>
                <a:ea typeface="Arial Unicode MS" pitchFamily="34" charset="-128"/>
                <a:cs typeface="Arial Unicode MS" pitchFamily="34" charset="-128"/>
              </a:rPr>
              <a:t>Probabilidad de que el auditor exprese una opinión errada</a:t>
            </a:r>
            <a:endParaRPr lang="es-EC" sz="1600" b="0" dirty="0">
              <a:latin typeface="+mj-lt"/>
              <a:ea typeface="Arial Unicode MS" pitchFamily="34" charset="-128"/>
              <a:cs typeface="Arial Unicode MS" pitchFamily="34" charset="-128"/>
            </a:endParaRPr>
          </a:p>
        </p:txBody>
      </p:sp>
      <p:sp>
        <p:nvSpPr>
          <p:cNvPr id="44034" name="Rectangle 2"/>
          <p:cNvSpPr>
            <a:spLocks noChangeArrowheads="1"/>
          </p:cNvSpPr>
          <p:nvPr/>
        </p:nvSpPr>
        <p:spPr bwMode="auto">
          <a:xfrm>
            <a:off x="1691680" y="4941168"/>
            <a:ext cx="6912768" cy="37543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dirty="0" smtClean="0">
                <a:ln>
                  <a:noFill/>
                </a:ln>
                <a:solidFill>
                  <a:schemeClr val="tx1"/>
                </a:solidFill>
                <a:effectLst/>
                <a:latin typeface="+mj-lt"/>
              </a:rPr>
              <a:t>Riesgo de Auditoría</a:t>
            </a:r>
            <a:r>
              <a:rPr kumimoji="0" lang="es-EC" sz="1400" b="0" i="0" u="none" strike="noStrike" cap="none" normalizeH="0" baseline="0" dirty="0" smtClean="0">
                <a:ln>
                  <a:noFill/>
                </a:ln>
                <a:solidFill>
                  <a:schemeClr val="tx1"/>
                </a:solidFill>
                <a:effectLst/>
                <a:latin typeface="+mj-lt"/>
              </a:rPr>
              <a:t> = Riesgo Inherente x Riesgo de Control x Riego de Detección</a:t>
            </a:r>
            <a:endParaRPr kumimoji="0" lang="es-ES" sz="1400" b="0" i="0" u="none" strike="noStrike" cap="none" normalizeH="0" baseline="0" dirty="0" smtClean="0">
              <a:ln>
                <a:noFill/>
              </a:ln>
              <a:solidFill>
                <a:schemeClr val="tx1"/>
              </a:solidFill>
              <a:effectLst/>
              <a:latin typeface="+mj-lt"/>
            </a:endParaRPr>
          </a:p>
        </p:txBody>
      </p:sp>
      <p:sp>
        <p:nvSpPr>
          <p:cNvPr id="44035" name="Rectangle 3"/>
          <p:cNvSpPr>
            <a:spLocks noChangeArrowheads="1"/>
          </p:cNvSpPr>
          <p:nvPr/>
        </p:nvSpPr>
        <p:spPr bwMode="auto">
          <a:xfrm>
            <a:off x="3923928" y="5589240"/>
            <a:ext cx="1785950" cy="35719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1" i="0" u="none" strike="noStrike" cap="none" normalizeH="0" baseline="0" dirty="0" smtClean="0">
                <a:ln>
                  <a:noFill/>
                </a:ln>
                <a:solidFill>
                  <a:schemeClr val="tx1"/>
                </a:solidFill>
                <a:effectLst/>
                <a:latin typeface="Calibri" pitchFamily="34" charset="0"/>
              </a:rPr>
              <a:t>RA = RI * RC * RD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Calibri" pitchFamily="34" charset="0"/>
            </a:endParaRPr>
          </a:p>
        </p:txBody>
      </p:sp>
      <p:sp>
        <p:nvSpPr>
          <p:cNvPr id="13" name="12 Rectángulo"/>
          <p:cNvSpPr/>
          <p:nvPr/>
        </p:nvSpPr>
        <p:spPr>
          <a:xfrm>
            <a:off x="107504" y="35913"/>
            <a:ext cx="4874027" cy="584775"/>
          </a:xfrm>
          <a:prstGeom prst="rect">
            <a:avLst/>
          </a:prstGeom>
          <a:noFill/>
        </p:spPr>
        <p:txBody>
          <a:bodyPr wrap="none" lIns="91440" tIns="45720" rIns="91440" bIns="45720">
            <a:spAutoFit/>
          </a:bodyPr>
          <a:lstStyle/>
          <a:p>
            <a:pPr algn="ctr"/>
            <a:r>
              <a:rPr lang="es-E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MEDICIÓN DEL RIESGO</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18 CuadroTexto"/>
          <p:cNvSpPr txBox="1">
            <a:spLocks noChangeArrowheads="1"/>
          </p:cNvSpPr>
          <p:nvPr/>
        </p:nvSpPr>
        <p:spPr bwMode="auto">
          <a:xfrm>
            <a:off x="870904" y="980728"/>
            <a:ext cx="2214583" cy="107721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600" b="1" dirty="0">
                <a:solidFill>
                  <a:schemeClr val="tx1"/>
                </a:solidFill>
                <a:latin typeface="+mj-lt"/>
                <a:ea typeface="Arial Unicode MS" pitchFamily="34" charset="-128"/>
                <a:cs typeface="Arial Unicode MS" pitchFamily="34" charset="-128"/>
              </a:rPr>
              <a:t>RIESGO INHERENTE</a:t>
            </a:r>
          </a:p>
          <a:p>
            <a:pPr algn="just"/>
            <a:r>
              <a:rPr lang="es-EC" sz="1600" dirty="0" smtClean="0">
                <a:latin typeface="+mj-lt"/>
                <a:ea typeface="Arial Unicode MS" pitchFamily="34" charset="-128"/>
                <a:cs typeface="Arial Unicode MS" pitchFamily="34" charset="-128"/>
              </a:rPr>
              <a:t>Error dado por la naturaleza del negocio</a:t>
            </a:r>
            <a:endParaRPr lang="es-EC" sz="1600" b="0" dirty="0">
              <a:latin typeface="+mj-lt"/>
              <a:ea typeface="Arial Unicode MS" pitchFamily="34" charset="-128"/>
              <a:cs typeface="Arial Unicode MS" pitchFamily="34" charset="-128"/>
            </a:endParaRPr>
          </a:p>
        </p:txBody>
      </p:sp>
      <p:sp>
        <p:nvSpPr>
          <p:cNvPr id="20" name="19 CuadroTexto"/>
          <p:cNvSpPr txBox="1">
            <a:spLocks noChangeArrowheads="1"/>
          </p:cNvSpPr>
          <p:nvPr/>
        </p:nvSpPr>
        <p:spPr bwMode="auto">
          <a:xfrm>
            <a:off x="3578708" y="980728"/>
            <a:ext cx="2143125" cy="156966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a:r>
              <a:rPr lang="es-EC" sz="1600" b="1" dirty="0">
                <a:solidFill>
                  <a:schemeClr val="tx1"/>
                </a:solidFill>
                <a:latin typeface="+mj-lt"/>
                <a:ea typeface="Arial Unicode MS" pitchFamily="34" charset="-128"/>
                <a:cs typeface="Arial Unicode MS" pitchFamily="34" charset="-128"/>
              </a:rPr>
              <a:t>RIESGO DE CONTROL</a:t>
            </a:r>
          </a:p>
          <a:p>
            <a:pPr algn="just"/>
            <a:r>
              <a:rPr lang="es-EC" sz="1600" b="0" dirty="0" smtClean="0">
                <a:latin typeface="+mj-lt"/>
                <a:ea typeface="Arial Unicode MS" pitchFamily="34" charset="-128"/>
                <a:cs typeface="Arial Unicode MS" pitchFamily="34" charset="-128"/>
              </a:rPr>
              <a:t>Controles Internos(técnicas) no detecten fallas en los sistemas.</a:t>
            </a:r>
            <a:endParaRPr lang="es-EC" sz="1600" b="0" dirty="0">
              <a:latin typeface="+mj-lt"/>
              <a:ea typeface="Arial Unicode MS" pitchFamily="34" charset="-128"/>
              <a:cs typeface="Arial Unicode MS" pitchFamily="34" charset="-128"/>
            </a:endParaRPr>
          </a:p>
        </p:txBody>
      </p:sp>
      <p:sp>
        <p:nvSpPr>
          <p:cNvPr id="21" name="20 CuadroTexto"/>
          <p:cNvSpPr txBox="1">
            <a:spLocks noChangeArrowheads="1"/>
          </p:cNvSpPr>
          <p:nvPr/>
        </p:nvSpPr>
        <p:spPr bwMode="auto">
          <a:xfrm>
            <a:off x="6300192" y="980728"/>
            <a:ext cx="2357437" cy="156966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a:r>
              <a:rPr lang="es-EC" sz="1600" b="1" dirty="0">
                <a:solidFill>
                  <a:schemeClr val="tx1"/>
                </a:solidFill>
                <a:latin typeface="+mj-lt"/>
                <a:ea typeface="Arial Unicode MS" pitchFamily="34" charset="-128"/>
                <a:cs typeface="Arial Unicode MS" pitchFamily="34" charset="-128"/>
              </a:rPr>
              <a:t>RIESGO DE DETECCIÓN</a:t>
            </a:r>
          </a:p>
          <a:p>
            <a:pPr algn="just"/>
            <a:r>
              <a:rPr lang="es-EC" sz="1600" b="0" dirty="0">
                <a:latin typeface="+mj-lt"/>
                <a:ea typeface="Arial Unicode MS" pitchFamily="34" charset="-128"/>
                <a:cs typeface="Arial Unicode MS" pitchFamily="34" charset="-128"/>
              </a:rPr>
              <a:t>Posibilidad de que los procedimientos de auditoría no detecten los </a:t>
            </a:r>
            <a:r>
              <a:rPr lang="es-EC" sz="1600" b="0" dirty="0" smtClean="0">
                <a:latin typeface="+mj-lt"/>
                <a:ea typeface="Arial Unicode MS" pitchFamily="34" charset="-128"/>
                <a:cs typeface="Arial Unicode MS" pitchFamily="34" charset="-128"/>
              </a:rPr>
              <a:t>errores.</a:t>
            </a:r>
            <a:endParaRPr lang="es-EC" sz="1600" b="0" dirty="0">
              <a:latin typeface="+mj-lt"/>
              <a:ea typeface="Arial Unicode MS" pitchFamily="34" charset="-128"/>
              <a:cs typeface="Arial Unicode MS" pitchFamily="34" charset="-128"/>
            </a:endParaRPr>
          </a:p>
        </p:txBody>
      </p:sp>
      <p:cxnSp>
        <p:nvCxnSpPr>
          <p:cNvPr id="27" name="26 Forma"/>
          <p:cNvCxnSpPr>
            <a:stCxn id="14" idx="2"/>
            <a:endCxn id="15" idx="1"/>
          </p:cNvCxnSpPr>
          <p:nvPr/>
        </p:nvCxnSpPr>
        <p:spPr>
          <a:xfrm rot="16200000" flipH="1">
            <a:off x="1833487" y="2202655"/>
            <a:ext cx="1299046" cy="100962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0" name="29 Conector recto"/>
          <p:cNvCxnSpPr>
            <a:stCxn id="20" idx="2"/>
          </p:cNvCxnSpPr>
          <p:nvPr/>
        </p:nvCxnSpPr>
        <p:spPr>
          <a:xfrm flipH="1">
            <a:off x="4644008" y="2550388"/>
            <a:ext cx="6263" cy="662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Forma"/>
          <p:cNvCxnSpPr>
            <a:stCxn id="21" idx="2"/>
          </p:cNvCxnSpPr>
          <p:nvPr/>
        </p:nvCxnSpPr>
        <p:spPr>
          <a:xfrm rot="5400000">
            <a:off x="6594262" y="2544351"/>
            <a:ext cx="878612" cy="890687"/>
          </a:xfrm>
          <a:prstGeom prst="bentConnector2">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179512" y="2204864"/>
            <a:ext cx="3131627" cy="461665"/>
          </a:xfrm>
          <a:prstGeom prst="rect">
            <a:avLst/>
          </a:prstGeom>
        </p:spPr>
        <p:txBody>
          <a:bodyPr wrap="none">
            <a:spAutoFit/>
          </a:bodyPr>
          <a:lstStyle/>
          <a:p>
            <a:r>
              <a:rPr lang="es-ES" sz="2400" u="sng" dirty="0" smtClean="0">
                <a:latin typeface="+mj-lt"/>
              </a:rPr>
              <a:t>Ejecución del Trabajo</a:t>
            </a:r>
            <a:endParaRPr lang="es-ES" sz="2400" u="sng" dirty="0">
              <a:latin typeface="+mj-lt"/>
            </a:endParaRPr>
          </a:p>
        </p:txBody>
      </p:sp>
      <p:sp>
        <p:nvSpPr>
          <p:cNvPr id="14" name="13 Rectángulo"/>
          <p:cNvSpPr/>
          <p:nvPr/>
        </p:nvSpPr>
        <p:spPr>
          <a:xfrm>
            <a:off x="1259632" y="2780928"/>
            <a:ext cx="1699692" cy="487526"/>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solidFill>
                  <a:schemeClr val="tx1"/>
                </a:solidFill>
                <a:latin typeface="+mj-lt"/>
              </a:rPr>
              <a:t>Recopila evidencia </a:t>
            </a:r>
            <a:endParaRPr lang="es-ES" sz="1600" dirty="0">
              <a:solidFill>
                <a:schemeClr val="tx1"/>
              </a:solidFill>
              <a:latin typeface="+mj-lt"/>
            </a:endParaRPr>
          </a:p>
        </p:txBody>
      </p:sp>
      <p:sp>
        <p:nvSpPr>
          <p:cNvPr id="15" name="14 Rectángulo"/>
          <p:cNvSpPr/>
          <p:nvPr/>
        </p:nvSpPr>
        <p:spPr>
          <a:xfrm>
            <a:off x="5931032" y="2653442"/>
            <a:ext cx="1714512" cy="571504"/>
          </a:xfrm>
          <a:prstGeom prst="rect">
            <a:avLst/>
          </a:prstGeom>
          <a:ln w="28575">
            <a:solidFill>
              <a:schemeClr val="accent1">
                <a:lumMod val="50000"/>
              </a:schemeClr>
            </a:solidFill>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solidFill>
                  <a:schemeClr val="tx1"/>
                </a:solidFill>
                <a:latin typeface="+mj-lt"/>
              </a:rPr>
              <a:t>Trabajo realizado </a:t>
            </a:r>
            <a:endParaRPr lang="es-ES" sz="1600" dirty="0">
              <a:solidFill>
                <a:schemeClr val="tx1"/>
              </a:solidFill>
              <a:latin typeface="+mj-lt"/>
            </a:endParaRPr>
          </a:p>
        </p:txBody>
      </p:sp>
      <p:sp>
        <p:nvSpPr>
          <p:cNvPr id="16" name="15 Rectángulo"/>
          <p:cNvSpPr/>
          <p:nvPr/>
        </p:nvSpPr>
        <p:spPr>
          <a:xfrm>
            <a:off x="3563888" y="2708920"/>
            <a:ext cx="1646494" cy="559534"/>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solidFill>
                  <a:schemeClr val="tx1"/>
                </a:solidFill>
                <a:latin typeface="+mj-lt"/>
              </a:rPr>
              <a:t>Opiniones del auditor </a:t>
            </a:r>
            <a:endParaRPr lang="es-ES" sz="1600" dirty="0">
              <a:solidFill>
                <a:schemeClr val="tx1"/>
              </a:solidFill>
              <a:latin typeface="+mj-lt"/>
            </a:endParaRPr>
          </a:p>
        </p:txBody>
      </p:sp>
      <p:sp>
        <p:nvSpPr>
          <p:cNvPr id="17" name="16 Rectángulo"/>
          <p:cNvSpPr/>
          <p:nvPr/>
        </p:nvSpPr>
        <p:spPr>
          <a:xfrm>
            <a:off x="611560" y="3356992"/>
            <a:ext cx="4037324" cy="461665"/>
          </a:xfrm>
          <a:prstGeom prst="rect">
            <a:avLst/>
          </a:prstGeom>
        </p:spPr>
        <p:txBody>
          <a:bodyPr wrap="none">
            <a:spAutoFit/>
          </a:bodyPr>
          <a:lstStyle/>
          <a:p>
            <a:r>
              <a:rPr lang="es-ES" sz="2400" u="sng" dirty="0" smtClean="0">
                <a:latin typeface="+mj-lt"/>
              </a:rPr>
              <a:t>Procedimientos de Auditoría</a:t>
            </a:r>
            <a:endParaRPr lang="es-ES" sz="2400" u="sng" dirty="0">
              <a:latin typeface="+mj-lt"/>
            </a:endParaRPr>
          </a:p>
        </p:txBody>
      </p:sp>
      <p:sp>
        <p:nvSpPr>
          <p:cNvPr id="18" name="17 Rectángulo redondeado"/>
          <p:cNvSpPr/>
          <p:nvPr/>
        </p:nvSpPr>
        <p:spPr>
          <a:xfrm>
            <a:off x="1691680" y="4005064"/>
            <a:ext cx="1296144" cy="576064"/>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solidFill>
                  <a:schemeClr val="tx1"/>
                </a:solidFill>
                <a:latin typeface="+mj-lt"/>
              </a:rPr>
              <a:t>Conjunto técnicas</a:t>
            </a:r>
            <a:endParaRPr lang="es-ES" sz="1600" dirty="0">
              <a:solidFill>
                <a:schemeClr val="tx1"/>
              </a:solidFill>
              <a:latin typeface="+mj-lt"/>
            </a:endParaRPr>
          </a:p>
        </p:txBody>
      </p:sp>
      <p:sp>
        <p:nvSpPr>
          <p:cNvPr id="19" name="18 Rectángulo redondeado"/>
          <p:cNvSpPr/>
          <p:nvPr/>
        </p:nvSpPr>
        <p:spPr>
          <a:xfrm>
            <a:off x="5796136" y="3933056"/>
            <a:ext cx="2428892" cy="714380"/>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solidFill>
                  <a:schemeClr val="tx1"/>
                </a:solidFill>
                <a:latin typeface="+mj-lt"/>
              </a:rPr>
              <a:t>Recopilar evidencia y respaldos de observación o hallazgo </a:t>
            </a:r>
            <a:endParaRPr lang="es-ES" sz="1600" dirty="0">
              <a:solidFill>
                <a:schemeClr val="tx1"/>
              </a:solidFill>
              <a:latin typeface="+mj-lt"/>
            </a:endParaRPr>
          </a:p>
        </p:txBody>
      </p:sp>
      <p:sp>
        <p:nvSpPr>
          <p:cNvPr id="20" name="19 Rectángulo redondeado"/>
          <p:cNvSpPr/>
          <p:nvPr/>
        </p:nvSpPr>
        <p:spPr>
          <a:xfrm>
            <a:off x="3707904" y="4005064"/>
            <a:ext cx="1584176" cy="576064"/>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solidFill>
                  <a:schemeClr val="tx1"/>
                </a:solidFill>
                <a:latin typeface="+mj-lt"/>
              </a:rPr>
              <a:t>Comprender</a:t>
            </a:r>
            <a:endParaRPr lang="es-ES" sz="1600" dirty="0">
              <a:solidFill>
                <a:schemeClr val="tx1"/>
              </a:solidFill>
              <a:latin typeface="+mj-lt"/>
            </a:endParaRPr>
          </a:p>
        </p:txBody>
      </p:sp>
      <p:sp>
        <p:nvSpPr>
          <p:cNvPr id="21" name="20 Rectángulo"/>
          <p:cNvSpPr/>
          <p:nvPr/>
        </p:nvSpPr>
        <p:spPr>
          <a:xfrm>
            <a:off x="467544" y="4725144"/>
            <a:ext cx="1928826" cy="923330"/>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b="1" dirty="0" smtClean="0">
                <a:latin typeface="+mj-lt"/>
              </a:rPr>
              <a:t>Procedimientos de Cumplimiento </a:t>
            </a:r>
            <a:endParaRPr lang="es-ES" b="1" dirty="0">
              <a:latin typeface="+mj-lt"/>
            </a:endParaRPr>
          </a:p>
        </p:txBody>
      </p:sp>
      <p:sp>
        <p:nvSpPr>
          <p:cNvPr id="22" name="21 Rectángulo"/>
          <p:cNvSpPr/>
          <p:nvPr/>
        </p:nvSpPr>
        <p:spPr>
          <a:xfrm>
            <a:off x="1253362" y="5877272"/>
            <a:ext cx="1325784" cy="586894"/>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solidFill>
                  <a:schemeClr val="tx1"/>
                </a:solidFill>
                <a:latin typeface="+mj-lt"/>
              </a:rPr>
              <a:t>evidencia de controles </a:t>
            </a:r>
            <a:endParaRPr lang="es-ES" sz="1600" dirty="0">
              <a:solidFill>
                <a:schemeClr val="tx1"/>
              </a:solidFill>
              <a:latin typeface="+mj-lt"/>
            </a:endParaRPr>
          </a:p>
        </p:txBody>
      </p:sp>
      <p:sp>
        <p:nvSpPr>
          <p:cNvPr id="23" name="22 Rectángulo"/>
          <p:cNvSpPr/>
          <p:nvPr/>
        </p:nvSpPr>
        <p:spPr>
          <a:xfrm>
            <a:off x="3059832" y="5877272"/>
            <a:ext cx="1126859" cy="586894"/>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solidFill>
                  <a:schemeClr val="tx1"/>
                </a:solidFill>
                <a:latin typeface="+mj-lt"/>
              </a:rPr>
              <a:t>efectiva  y eficiente </a:t>
            </a:r>
            <a:endParaRPr lang="es-ES" sz="1600" dirty="0">
              <a:solidFill>
                <a:schemeClr val="tx1"/>
              </a:solidFill>
              <a:latin typeface="+mj-lt"/>
            </a:endParaRPr>
          </a:p>
        </p:txBody>
      </p:sp>
      <p:sp>
        <p:nvSpPr>
          <p:cNvPr id="24" name="23 Rectángulo"/>
          <p:cNvSpPr/>
          <p:nvPr/>
        </p:nvSpPr>
        <p:spPr>
          <a:xfrm>
            <a:off x="5292080" y="5805264"/>
            <a:ext cx="1071951" cy="586894"/>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solidFill>
                  <a:schemeClr val="tx1"/>
                </a:solidFill>
                <a:latin typeface="+mj-lt"/>
              </a:rPr>
              <a:t>evidencia directa </a:t>
            </a:r>
            <a:endParaRPr lang="es-ES" sz="1600" dirty="0">
              <a:solidFill>
                <a:schemeClr val="tx1"/>
              </a:solidFill>
              <a:latin typeface="+mj-lt"/>
            </a:endParaRPr>
          </a:p>
        </p:txBody>
      </p:sp>
      <p:sp>
        <p:nvSpPr>
          <p:cNvPr id="25" name="24 Rectángulo"/>
          <p:cNvSpPr/>
          <p:nvPr/>
        </p:nvSpPr>
        <p:spPr>
          <a:xfrm>
            <a:off x="3707904" y="4869160"/>
            <a:ext cx="1928826" cy="646331"/>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b="1" dirty="0" smtClean="0">
                <a:latin typeface="+mj-lt"/>
              </a:rPr>
              <a:t>Procedimientos Sustantivas</a:t>
            </a:r>
            <a:endParaRPr lang="es-ES" b="1" dirty="0">
              <a:latin typeface="+mj-lt"/>
            </a:endParaRPr>
          </a:p>
        </p:txBody>
      </p:sp>
      <p:sp>
        <p:nvSpPr>
          <p:cNvPr id="26" name="25 Rectángulo"/>
          <p:cNvSpPr/>
          <p:nvPr/>
        </p:nvSpPr>
        <p:spPr>
          <a:xfrm>
            <a:off x="6948264" y="5733256"/>
            <a:ext cx="1158209" cy="658902"/>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solidFill>
                  <a:schemeClr val="tx1"/>
                </a:solidFill>
                <a:latin typeface="+mj-lt"/>
              </a:rPr>
              <a:t>registros contables </a:t>
            </a:r>
            <a:endParaRPr lang="es-ES" sz="1600" dirty="0">
              <a:solidFill>
                <a:schemeClr val="tx1"/>
              </a:solidFill>
              <a:latin typeface="+mj-lt"/>
            </a:endParaRPr>
          </a:p>
        </p:txBody>
      </p:sp>
      <p:cxnSp>
        <p:nvCxnSpPr>
          <p:cNvPr id="28" name="27 Conector recto de flecha"/>
          <p:cNvCxnSpPr/>
          <p:nvPr/>
        </p:nvCxnSpPr>
        <p:spPr>
          <a:xfrm>
            <a:off x="3144950" y="2939194"/>
            <a:ext cx="214314" cy="158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5502404" y="2867756"/>
            <a:ext cx="285752" cy="158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3131840" y="4293096"/>
            <a:ext cx="428628" cy="158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a:off x="5292080" y="4293096"/>
            <a:ext cx="285752" cy="158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35 Forma"/>
          <p:cNvCxnSpPr>
            <a:endCxn id="22" idx="1"/>
          </p:cNvCxnSpPr>
          <p:nvPr/>
        </p:nvCxnSpPr>
        <p:spPr>
          <a:xfrm rot="16200000" flipH="1">
            <a:off x="713729" y="5631086"/>
            <a:ext cx="579200" cy="500065"/>
          </a:xfrm>
          <a:prstGeom prst="bentConnector2">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a:off x="2627784" y="6093296"/>
            <a:ext cx="428628" cy="158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39 Forma"/>
          <p:cNvCxnSpPr/>
          <p:nvPr/>
        </p:nvCxnSpPr>
        <p:spPr>
          <a:xfrm rot="16200000" flipH="1">
            <a:off x="4568723" y="5592518"/>
            <a:ext cx="722076" cy="571505"/>
          </a:xfrm>
          <a:prstGeom prst="bentConnector2">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a:off x="6516216" y="6093296"/>
            <a:ext cx="357190" cy="158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395536" y="188640"/>
            <a:ext cx="3266279" cy="461665"/>
          </a:xfrm>
          <a:prstGeom prst="rect">
            <a:avLst/>
          </a:prstGeom>
        </p:spPr>
        <p:txBody>
          <a:bodyPr wrap="none">
            <a:spAutoFit/>
          </a:bodyPr>
          <a:lstStyle/>
          <a:p>
            <a:r>
              <a:rPr lang="es-ES" sz="2400" u="sng" dirty="0" smtClean="0">
                <a:latin typeface="+mj-lt"/>
              </a:rPr>
              <a:t>Programa de Auditoría</a:t>
            </a:r>
            <a:endParaRPr lang="es-ES" sz="2400" u="sng" dirty="0">
              <a:latin typeface="+mj-lt"/>
            </a:endParaRPr>
          </a:p>
        </p:txBody>
      </p:sp>
      <p:sp>
        <p:nvSpPr>
          <p:cNvPr id="29" name="28 Rectángulo"/>
          <p:cNvSpPr/>
          <p:nvPr/>
        </p:nvSpPr>
        <p:spPr>
          <a:xfrm>
            <a:off x="539552" y="692696"/>
            <a:ext cx="1944216" cy="576064"/>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dirty="0" smtClean="0">
                <a:solidFill>
                  <a:schemeClr val="tx1"/>
                </a:solidFill>
                <a:latin typeface="+mj-lt"/>
                <a:cs typeface="Calibri" pitchFamily="34" charset="0"/>
              </a:rPr>
              <a:t>Lógico, ordenado y clasificado  </a:t>
            </a:r>
            <a:endParaRPr lang="es-EC" sz="1600" dirty="0">
              <a:solidFill>
                <a:schemeClr val="tx1"/>
              </a:solidFill>
              <a:latin typeface="+mj-lt"/>
              <a:cs typeface="Calibri" pitchFamily="34" charset="0"/>
            </a:endParaRPr>
          </a:p>
        </p:txBody>
      </p:sp>
      <p:sp>
        <p:nvSpPr>
          <p:cNvPr id="31" name="30 Rectángulo"/>
          <p:cNvSpPr/>
          <p:nvPr/>
        </p:nvSpPr>
        <p:spPr>
          <a:xfrm>
            <a:off x="3347864" y="692696"/>
            <a:ext cx="1656184" cy="576064"/>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dirty="0" smtClean="0">
                <a:solidFill>
                  <a:schemeClr val="tx1"/>
                </a:solidFill>
                <a:latin typeface="+mj-lt"/>
                <a:cs typeface="Calibri" pitchFamily="34" charset="0"/>
              </a:rPr>
              <a:t>Procedimientos de auditoría</a:t>
            </a:r>
            <a:endParaRPr lang="es-EC" sz="1600" dirty="0">
              <a:solidFill>
                <a:schemeClr val="tx1"/>
              </a:solidFill>
              <a:latin typeface="+mj-lt"/>
              <a:cs typeface="Calibri" pitchFamily="34" charset="0"/>
            </a:endParaRPr>
          </a:p>
        </p:txBody>
      </p:sp>
      <p:sp>
        <p:nvSpPr>
          <p:cNvPr id="33" name="32 Rectángulo"/>
          <p:cNvSpPr/>
          <p:nvPr/>
        </p:nvSpPr>
        <p:spPr>
          <a:xfrm>
            <a:off x="5868144" y="692696"/>
            <a:ext cx="1656184" cy="576064"/>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dirty="0" smtClean="0">
                <a:solidFill>
                  <a:schemeClr val="tx1"/>
                </a:solidFill>
                <a:latin typeface="+mj-lt"/>
                <a:cs typeface="Calibri" pitchFamily="34" charset="0"/>
              </a:rPr>
              <a:t>Extensión y oportunidad</a:t>
            </a:r>
            <a:endParaRPr lang="es-EC" sz="1600" dirty="0">
              <a:solidFill>
                <a:schemeClr val="tx1"/>
              </a:solidFill>
              <a:latin typeface="+mj-lt"/>
              <a:cs typeface="Calibri" pitchFamily="34" charset="0"/>
            </a:endParaRPr>
          </a:p>
        </p:txBody>
      </p:sp>
      <p:sp>
        <p:nvSpPr>
          <p:cNvPr id="35" name="34 Rectángulo"/>
          <p:cNvSpPr/>
          <p:nvPr/>
        </p:nvSpPr>
        <p:spPr>
          <a:xfrm>
            <a:off x="827584" y="1484784"/>
            <a:ext cx="1656184" cy="576064"/>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dirty="0" smtClean="0">
                <a:solidFill>
                  <a:schemeClr val="tx1"/>
                </a:solidFill>
                <a:latin typeface="+mj-lt"/>
                <a:cs typeface="Calibri" pitchFamily="34" charset="0"/>
              </a:rPr>
              <a:t>Actividad de la auditoría</a:t>
            </a:r>
            <a:endParaRPr lang="es-EC" sz="1600" dirty="0">
              <a:solidFill>
                <a:schemeClr val="tx1"/>
              </a:solidFill>
              <a:latin typeface="+mj-lt"/>
              <a:cs typeface="Calibri" pitchFamily="34" charset="0"/>
            </a:endParaRPr>
          </a:p>
        </p:txBody>
      </p:sp>
      <p:sp>
        <p:nvSpPr>
          <p:cNvPr id="37" name="36 Rectángulo"/>
          <p:cNvSpPr/>
          <p:nvPr/>
        </p:nvSpPr>
        <p:spPr>
          <a:xfrm>
            <a:off x="3347864" y="1556792"/>
            <a:ext cx="1656184" cy="576064"/>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dirty="0" smtClean="0">
                <a:solidFill>
                  <a:schemeClr val="tx1"/>
                </a:solidFill>
                <a:latin typeface="+mj-lt"/>
                <a:cs typeface="Calibri" pitchFamily="34" charset="0"/>
              </a:rPr>
              <a:t>Esquemas detallados</a:t>
            </a:r>
            <a:endParaRPr lang="es-EC" sz="1600" dirty="0">
              <a:solidFill>
                <a:schemeClr val="tx1"/>
              </a:solidFill>
              <a:latin typeface="+mj-lt"/>
              <a:cs typeface="Calibri" pitchFamily="34" charset="0"/>
            </a:endParaRPr>
          </a:p>
        </p:txBody>
      </p:sp>
      <p:sp>
        <p:nvSpPr>
          <p:cNvPr id="39" name="38 Rectángulo"/>
          <p:cNvSpPr/>
          <p:nvPr/>
        </p:nvSpPr>
        <p:spPr>
          <a:xfrm>
            <a:off x="5940152" y="1484784"/>
            <a:ext cx="1656184" cy="576064"/>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dirty="0" smtClean="0">
                <a:solidFill>
                  <a:schemeClr val="tx1"/>
                </a:solidFill>
                <a:latin typeface="+mj-lt"/>
                <a:cs typeface="Calibri" pitchFamily="34" charset="0"/>
              </a:rPr>
              <a:t>Objetivos y procedimientos</a:t>
            </a:r>
            <a:endParaRPr lang="es-EC" sz="1600" dirty="0">
              <a:solidFill>
                <a:schemeClr val="tx1"/>
              </a:solidFill>
              <a:latin typeface="+mj-lt"/>
              <a:cs typeface="Calibri" pitchFamily="34" charset="0"/>
            </a:endParaRPr>
          </a:p>
        </p:txBody>
      </p:sp>
      <p:cxnSp>
        <p:nvCxnSpPr>
          <p:cNvPr id="41" name="40 Conector recto de flecha"/>
          <p:cNvCxnSpPr/>
          <p:nvPr/>
        </p:nvCxnSpPr>
        <p:spPr>
          <a:xfrm>
            <a:off x="2627784" y="980728"/>
            <a:ext cx="504056"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a:off x="5220072" y="980728"/>
            <a:ext cx="504056"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2699792" y="1772816"/>
            <a:ext cx="504056"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5220072" y="1844824"/>
            <a:ext cx="504056"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899592" y="620688"/>
          <a:ext cx="7848872" cy="5935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173785" y="35913"/>
            <a:ext cx="5436616" cy="584775"/>
          </a:xfrm>
          <a:prstGeom prst="rect">
            <a:avLst/>
          </a:prstGeom>
          <a:noFill/>
        </p:spPr>
        <p:txBody>
          <a:bodyPr wrap="none" lIns="91440" tIns="45720" rIns="91440" bIns="45720">
            <a:spAutoFit/>
          </a:bodyPr>
          <a:lstStyle/>
          <a:p>
            <a:pPr algn="ctr"/>
            <a:r>
              <a:rPr lang="es-E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Técnicas de auditoría </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467544" y="697914"/>
            <a:ext cx="7776864" cy="4801314"/>
          </a:xfrm>
          <a:prstGeom prst="rect">
            <a:avLst/>
          </a:prstGeom>
          <a:noFill/>
        </p:spPr>
        <p:txBody>
          <a:bodyPr wrap="square" rtlCol="0">
            <a:spAutoFit/>
          </a:bodyPr>
          <a:lstStyle/>
          <a:p>
            <a:pPr algn="just"/>
            <a:r>
              <a:rPr lang="es-ES" b="1" i="1" dirty="0" smtClean="0"/>
              <a:t>Condición .- </a:t>
            </a:r>
            <a:r>
              <a:rPr lang="es-ES" dirty="0" smtClean="0"/>
              <a:t>es la debilidad o deficiencia que se encuentra al momento del </a:t>
            </a:r>
            <a:r>
              <a:rPr lang="es-ES" dirty="0" smtClean="0"/>
              <a:t>examen</a:t>
            </a:r>
          </a:p>
          <a:p>
            <a:pPr algn="just"/>
            <a:endParaRPr lang="es-EC" dirty="0" smtClean="0"/>
          </a:p>
          <a:p>
            <a:pPr algn="just"/>
            <a:r>
              <a:rPr lang="es-ES" b="1" i="1" dirty="0" smtClean="0"/>
              <a:t>Criterio.- </a:t>
            </a:r>
            <a:r>
              <a:rPr lang="es-ES" dirty="0" smtClean="0"/>
              <a:t>Lo que debería efectuarse con respecto a la debilidad </a:t>
            </a:r>
            <a:r>
              <a:rPr lang="es-ES" dirty="0" smtClean="0"/>
              <a:t>encontrada</a:t>
            </a:r>
            <a:endParaRPr lang="es-EC" dirty="0" smtClean="0"/>
          </a:p>
          <a:p>
            <a:pPr algn="just"/>
            <a:endParaRPr lang="es-ES" dirty="0" smtClean="0"/>
          </a:p>
          <a:p>
            <a:pPr algn="just"/>
            <a:r>
              <a:rPr lang="es-ES" dirty="0" smtClean="0"/>
              <a:t> </a:t>
            </a:r>
            <a:r>
              <a:rPr lang="es-ES" b="1" i="1" dirty="0" smtClean="0"/>
              <a:t>Causa .- </a:t>
            </a:r>
            <a:r>
              <a:rPr lang="es-ES" dirty="0" smtClean="0"/>
              <a:t>La causa se puede definir como la razón o razones fundamentales por las cuales se originó la </a:t>
            </a:r>
            <a:r>
              <a:rPr lang="es-ES" dirty="0" smtClean="0"/>
              <a:t>debilidad</a:t>
            </a:r>
            <a:endParaRPr lang="es-EC" dirty="0" smtClean="0"/>
          </a:p>
          <a:p>
            <a:pPr algn="just"/>
            <a:endParaRPr lang="es-ES" dirty="0" smtClean="0"/>
          </a:p>
          <a:p>
            <a:pPr algn="just"/>
            <a:r>
              <a:rPr lang="es-ES" dirty="0" smtClean="0"/>
              <a:t> </a:t>
            </a:r>
            <a:r>
              <a:rPr lang="es-ES" b="1" i="1" dirty="0" smtClean="0"/>
              <a:t>Efecto.- </a:t>
            </a:r>
            <a:r>
              <a:rPr lang="es-ES" dirty="0" smtClean="0"/>
              <a:t>Se define como el producto de la comparación entre la situación actual, y la situación </a:t>
            </a:r>
            <a:r>
              <a:rPr lang="es-ES" dirty="0" smtClean="0"/>
              <a:t>ideal</a:t>
            </a:r>
            <a:endParaRPr lang="es-EC" dirty="0" smtClean="0"/>
          </a:p>
          <a:p>
            <a:pPr algn="just"/>
            <a:endParaRPr lang="es-ES" b="1" i="1" dirty="0" smtClean="0"/>
          </a:p>
          <a:p>
            <a:pPr algn="just"/>
            <a:r>
              <a:rPr lang="es-ES" b="1" i="1" dirty="0" smtClean="0"/>
              <a:t> Conclusiones.- </a:t>
            </a:r>
            <a:r>
              <a:rPr lang="es-ES" dirty="0" smtClean="0"/>
              <a:t>Representan las proposiciones o juicios profesionales del auditor, que se expone con claridad y </a:t>
            </a:r>
            <a:r>
              <a:rPr lang="es-ES" dirty="0" smtClean="0"/>
              <a:t>exactitud.</a:t>
            </a:r>
            <a:endParaRPr lang="es-EC" dirty="0" smtClean="0"/>
          </a:p>
          <a:p>
            <a:pPr algn="just"/>
            <a:endParaRPr lang="es-ES" dirty="0" smtClean="0"/>
          </a:p>
          <a:p>
            <a:pPr algn="just"/>
            <a:r>
              <a:rPr lang="es-ES" dirty="0" smtClean="0"/>
              <a:t> </a:t>
            </a:r>
            <a:r>
              <a:rPr lang="es-ES" b="1" i="1" dirty="0" smtClean="0"/>
              <a:t>Recomendaciones .- </a:t>
            </a:r>
            <a:r>
              <a:rPr lang="es-ES" dirty="0" smtClean="0"/>
              <a:t>Son sugerencias o proposiciones positivas, su único objetivo es proveer una solución real y </a:t>
            </a:r>
            <a:r>
              <a:rPr lang="es-ES" dirty="0" smtClean="0"/>
              <a:t>práctica</a:t>
            </a:r>
            <a:endParaRPr lang="es-EC" dirty="0"/>
          </a:p>
        </p:txBody>
      </p:sp>
      <p:sp>
        <p:nvSpPr>
          <p:cNvPr id="8" name="7 Rectángulo"/>
          <p:cNvSpPr/>
          <p:nvPr/>
        </p:nvSpPr>
        <p:spPr>
          <a:xfrm>
            <a:off x="4422" y="35913"/>
            <a:ext cx="5791714" cy="584775"/>
          </a:xfrm>
          <a:prstGeom prst="rect">
            <a:avLst/>
          </a:prstGeom>
          <a:noFill/>
        </p:spPr>
        <p:txBody>
          <a:bodyPr wrap="none" lIns="91440" tIns="45720" rIns="91440" bIns="45720">
            <a:spAutoFit/>
          </a:bodyPr>
          <a:lstStyle/>
          <a:p>
            <a:pPr algn="ctr"/>
            <a:r>
              <a:rPr lang="es-E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Hallazgos de auditoría</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Public\Pictures\INFORME.bmp"/>
          <p:cNvPicPr>
            <a:picLocks noChangeAspect="1" noChangeArrowheads="1"/>
          </p:cNvPicPr>
          <p:nvPr/>
        </p:nvPicPr>
        <p:blipFill>
          <a:blip r:embed="rId2" cstate="print"/>
          <a:srcRect/>
          <a:stretch>
            <a:fillRect/>
          </a:stretch>
        </p:blipFill>
        <p:spPr bwMode="auto">
          <a:xfrm>
            <a:off x="3131840" y="2060848"/>
            <a:ext cx="2880320" cy="1821029"/>
          </a:xfrm>
          <a:prstGeom prst="rect">
            <a:avLst/>
          </a:prstGeom>
          <a:noFill/>
        </p:spPr>
      </p:pic>
      <p:sp>
        <p:nvSpPr>
          <p:cNvPr id="8" name="7 Heptágono"/>
          <p:cNvSpPr/>
          <p:nvPr/>
        </p:nvSpPr>
        <p:spPr>
          <a:xfrm>
            <a:off x="5724128" y="3212976"/>
            <a:ext cx="2880320" cy="2304256"/>
          </a:xfrm>
          <a:prstGeom prst="hept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b="1" dirty="0" smtClean="0"/>
              <a:t>SEGUIMIENTO</a:t>
            </a:r>
            <a:endParaRPr lang="es-EC" b="1" dirty="0"/>
          </a:p>
        </p:txBody>
      </p:sp>
      <p:sp>
        <p:nvSpPr>
          <p:cNvPr id="9" name="8 Heptágono"/>
          <p:cNvSpPr/>
          <p:nvPr/>
        </p:nvSpPr>
        <p:spPr>
          <a:xfrm>
            <a:off x="755576" y="620688"/>
            <a:ext cx="2880320" cy="2304256"/>
          </a:xfrm>
          <a:prstGeom prst="hept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b="1" dirty="0" smtClean="0"/>
              <a:t>COMUNICACIÓN DE RESULTADOS</a:t>
            </a:r>
            <a:endParaRPr lang="es-EC" b="1"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0" y="260648"/>
            <a:ext cx="2915816" cy="576064"/>
          </a:xfrm>
          <a:prstGeom prst="roundRect">
            <a:avLst/>
          </a:prstGeom>
          <a:solidFill>
            <a:srgbClr val="FFFFCC"/>
          </a:solidFill>
          <a:ln>
            <a:solidFill>
              <a:srgbClr val="CC0000"/>
            </a:solidFill>
          </a:ln>
          <a:effectLst>
            <a:outerShdw blurRad="184150" dist="241300" dir="11520000" sx="110000" sy="110000" algn="ctr">
              <a:srgbClr val="000000">
                <a:alpha val="18000"/>
              </a:srgbClr>
            </a:outerShdw>
          </a:effectLst>
          <a:scene3d>
            <a:camera prst="isometricOffAxis1Right"/>
            <a:lightRig rig="flood" dir="t">
              <a:rot lat="0" lon="0" rev="13800000"/>
            </a:lightRig>
          </a:scene3d>
          <a:sp3d extrusionH="107950" prstMaterial="plastic">
            <a:bevelT w="82550" h="63500" prst="divot"/>
            <a:bevelB/>
          </a:sp3d>
        </p:spPr>
        <p:style>
          <a:lnRef idx="2">
            <a:schemeClr val="accent4"/>
          </a:lnRef>
          <a:fillRef idx="1">
            <a:schemeClr val="lt1"/>
          </a:fillRef>
          <a:effectRef idx="0">
            <a:schemeClr val="accent4"/>
          </a:effectRef>
          <a:fontRef idx="minor">
            <a:schemeClr val="dk1"/>
          </a:fontRef>
        </p:style>
        <p:txBody>
          <a:bodyPr rtlCol="0" anchor="ctr"/>
          <a:lstStyle/>
          <a:p>
            <a:pPr algn="ctr"/>
            <a:r>
              <a:rPr lang="es-EC" sz="3200" dirty="0" smtClean="0"/>
              <a:t>CAPITULO I</a:t>
            </a:r>
            <a:endParaRPr lang="en-US" sz="3200" dirty="0"/>
          </a:p>
        </p:txBody>
      </p:sp>
      <p:sp>
        <p:nvSpPr>
          <p:cNvPr id="3" name="2 CuadroTexto"/>
          <p:cNvSpPr txBox="1"/>
          <p:nvPr/>
        </p:nvSpPr>
        <p:spPr>
          <a:xfrm>
            <a:off x="3851920" y="116632"/>
            <a:ext cx="5040560" cy="461665"/>
          </a:xfrm>
          <a:prstGeom prst="rect">
            <a:avLst/>
          </a:prstGeom>
          <a:noFill/>
        </p:spPr>
        <p:txBody>
          <a:bodyPr wrap="square" rtlCol="0">
            <a:spAutoFit/>
          </a:bodyPr>
          <a:lstStyle/>
          <a:p>
            <a:pPr algn="ctr"/>
            <a:r>
              <a:rPr lang="es-EC" sz="2400" dirty="0" smtClean="0"/>
              <a:t>ASPECTOS GENERALES</a:t>
            </a:r>
            <a:endParaRPr lang="en-US" sz="2400" dirty="0"/>
          </a:p>
        </p:txBody>
      </p:sp>
      <p:pic>
        <p:nvPicPr>
          <p:cNvPr id="19458" name="Picture 2"/>
          <p:cNvPicPr>
            <a:picLocks noChangeAspect="1" noChangeArrowheads="1"/>
          </p:cNvPicPr>
          <p:nvPr/>
        </p:nvPicPr>
        <p:blipFill>
          <a:blip r:embed="rId3" cstate="print"/>
          <a:srcRect/>
          <a:stretch>
            <a:fillRect/>
          </a:stretch>
        </p:blipFill>
        <p:spPr bwMode="auto">
          <a:xfrm>
            <a:off x="6084169" y="1844824"/>
            <a:ext cx="3059832" cy="1130549"/>
          </a:xfrm>
          <a:prstGeom prst="rect">
            <a:avLst/>
          </a:prstGeom>
          <a:noFill/>
          <a:ln w="9525">
            <a:noFill/>
            <a:miter lim="800000"/>
            <a:headEnd/>
            <a:tailEnd/>
          </a:ln>
        </p:spPr>
      </p:pic>
      <p:graphicFrame>
        <p:nvGraphicFramePr>
          <p:cNvPr id="7" name="6 Diagrama"/>
          <p:cNvGraphicFramePr/>
          <p:nvPr/>
        </p:nvGraphicFramePr>
        <p:xfrm>
          <a:off x="0" y="213285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460" name="Picture 4" descr="http://www.azofrap.org/objetivos22.jpg"/>
          <p:cNvPicPr>
            <a:picLocks noChangeAspect="1" noChangeArrowheads="1"/>
          </p:cNvPicPr>
          <p:nvPr/>
        </p:nvPicPr>
        <p:blipFill>
          <a:blip r:embed="rId9" cstate="print"/>
          <a:srcRect/>
          <a:stretch>
            <a:fillRect/>
          </a:stretch>
        </p:blipFill>
        <p:spPr bwMode="auto">
          <a:xfrm>
            <a:off x="6300192" y="2996952"/>
            <a:ext cx="2553674" cy="1745011"/>
          </a:xfrm>
          <a:prstGeom prst="rect">
            <a:avLst/>
          </a:prstGeom>
          <a:noFill/>
        </p:spPr>
      </p:pic>
      <p:sp>
        <p:nvSpPr>
          <p:cNvPr id="9" name="8 Botón de acción: Inicio">
            <a:hlinkClick r:id="" action="ppaction://hlinkshowjump?jump=previousslide" highlightClick="1"/>
          </p:cNvPr>
          <p:cNvSpPr/>
          <p:nvPr/>
        </p:nvSpPr>
        <p:spPr>
          <a:xfrm>
            <a:off x="7236296" y="5085184"/>
            <a:ext cx="1152128" cy="7200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0" y="260648"/>
            <a:ext cx="2915816" cy="576064"/>
          </a:xfrm>
          <a:prstGeom prst="roundRect">
            <a:avLst/>
          </a:prstGeom>
          <a:solidFill>
            <a:srgbClr val="FFFFCC"/>
          </a:solidFill>
          <a:ln>
            <a:solidFill>
              <a:srgbClr val="CC0000"/>
            </a:solidFill>
          </a:ln>
          <a:effectLst>
            <a:outerShdw blurRad="184150" dist="241300" dir="11520000" sx="110000" sy="110000" algn="ctr">
              <a:srgbClr val="000000">
                <a:alpha val="18000"/>
              </a:srgbClr>
            </a:outerShdw>
          </a:effectLst>
          <a:scene3d>
            <a:camera prst="isometricOffAxis1Right"/>
            <a:lightRig rig="flood" dir="t">
              <a:rot lat="0" lon="0" rev="13800000"/>
            </a:lightRig>
          </a:scene3d>
          <a:sp3d extrusionH="107950" prstMaterial="plastic">
            <a:bevelT w="82550" h="63500" prst="divot"/>
            <a:bevelB/>
          </a:sp3d>
        </p:spPr>
        <p:style>
          <a:lnRef idx="2">
            <a:schemeClr val="accent4"/>
          </a:lnRef>
          <a:fillRef idx="1">
            <a:schemeClr val="lt1"/>
          </a:fillRef>
          <a:effectRef idx="0">
            <a:schemeClr val="accent4"/>
          </a:effectRef>
          <a:fontRef idx="minor">
            <a:schemeClr val="dk1"/>
          </a:fontRef>
        </p:style>
        <p:txBody>
          <a:bodyPr rtlCol="0" anchor="ctr"/>
          <a:lstStyle/>
          <a:p>
            <a:pPr algn="ctr"/>
            <a:r>
              <a:rPr lang="es-EC" sz="3200" dirty="0" smtClean="0"/>
              <a:t>CAPITULO V</a:t>
            </a:r>
            <a:endParaRPr lang="en-US" sz="3200" dirty="0"/>
          </a:p>
        </p:txBody>
      </p:sp>
      <p:sp>
        <p:nvSpPr>
          <p:cNvPr id="3" name="2 CuadroTexto"/>
          <p:cNvSpPr txBox="1"/>
          <p:nvPr/>
        </p:nvSpPr>
        <p:spPr>
          <a:xfrm>
            <a:off x="3203848" y="35913"/>
            <a:ext cx="5940152" cy="584775"/>
          </a:xfrm>
          <a:prstGeom prst="rect">
            <a:avLst/>
          </a:prstGeom>
          <a:noFill/>
        </p:spPr>
        <p:txBody>
          <a:bodyPr wrap="square" rtlCol="0">
            <a:spAutoFit/>
          </a:bodyPr>
          <a:lstStyle/>
          <a:p>
            <a:pPr algn="ctr"/>
            <a:r>
              <a:rPr lang="es-EC" sz="3200" dirty="0" smtClean="0"/>
              <a:t>EJERCICIO PRÁCTICO</a:t>
            </a:r>
            <a:endParaRPr lang="en-US" sz="3200" dirty="0"/>
          </a:p>
        </p:txBody>
      </p:sp>
      <p:sp>
        <p:nvSpPr>
          <p:cNvPr id="9" name="8 Botón de acción: Inicio">
            <a:hlinkClick r:id="rId3" action="ppaction://hlinksldjump" highlightClick="1"/>
          </p:cNvPr>
          <p:cNvSpPr/>
          <p:nvPr/>
        </p:nvSpPr>
        <p:spPr>
          <a:xfrm>
            <a:off x="7740352" y="5157192"/>
            <a:ext cx="648072" cy="7200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12" name="11 Diagrama"/>
          <p:cNvGraphicFramePr/>
          <p:nvPr/>
        </p:nvGraphicFramePr>
        <p:xfrm>
          <a:off x="1475656" y="1412776"/>
          <a:ext cx="5904656"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0" y="260648"/>
            <a:ext cx="2915816" cy="576064"/>
          </a:xfrm>
          <a:prstGeom prst="roundRect">
            <a:avLst/>
          </a:prstGeom>
          <a:solidFill>
            <a:srgbClr val="FFFFCC"/>
          </a:solidFill>
          <a:ln>
            <a:solidFill>
              <a:srgbClr val="CC0000"/>
            </a:solidFill>
          </a:ln>
          <a:effectLst>
            <a:outerShdw blurRad="184150" dist="241300" dir="11520000" sx="110000" sy="110000" algn="ctr">
              <a:srgbClr val="000000">
                <a:alpha val="18000"/>
              </a:srgbClr>
            </a:outerShdw>
          </a:effectLst>
          <a:scene3d>
            <a:camera prst="isometricOffAxis1Right"/>
            <a:lightRig rig="flood" dir="t">
              <a:rot lat="0" lon="0" rev="13800000"/>
            </a:lightRig>
          </a:scene3d>
          <a:sp3d extrusionH="107950" prstMaterial="plastic">
            <a:bevelT w="82550" h="63500" prst="divot"/>
            <a:bevelB/>
          </a:sp3d>
        </p:spPr>
        <p:style>
          <a:lnRef idx="2">
            <a:schemeClr val="accent4"/>
          </a:lnRef>
          <a:fillRef idx="1">
            <a:schemeClr val="lt1"/>
          </a:fillRef>
          <a:effectRef idx="0">
            <a:schemeClr val="accent4"/>
          </a:effectRef>
          <a:fontRef idx="minor">
            <a:schemeClr val="dk1"/>
          </a:fontRef>
        </p:style>
        <p:txBody>
          <a:bodyPr rtlCol="0" anchor="ctr"/>
          <a:lstStyle/>
          <a:p>
            <a:pPr algn="ctr"/>
            <a:r>
              <a:rPr lang="es-EC" sz="3200" dirty="0" smtClean="0"/>
              <a:t>CAPITULO VI</a:t>
            </a:r>
            <a:endParaRPr lang="en-US" sz="3200" dirty="0"/>
          </a:p>
        </p:txBody>
      </p:sp>
      <p:sp>
        <p:nvSpPr>
          <p:cNvPr id="3" name="2 CuadroTexto"/>
          <p:cNvSpPr txBox="1"/>
          <p:nvPr/>
        </p:nvSpPr>
        <p:spPr>
          <a:xfrm>
            <a:off x="3203848" y="35913"/>
            <a:ext cx="5940152" cy="584775"/>
          </a:xfrm>
          <a:prstGeom prst="rect">
            <a:avLst/>
          </a:prstGeom>
          <a:noFill/>
        </p:spPr>
        <p:txBody>
          <a:bodyPr wrap="square" rtlCol="0">
            <a:spAutoFit/>
          </a:bodyPr>
          <a:lstStyle/>
          <a:p>
            <a:pPr algn="ctr"/>
            <a:endParaRPr lang="en-US" sz="3200" dirty="0"/>
          </a:p>
        </p:txBody>
      </p:sp>
      <p:sp>
        <p:nvSpPr>
          <p:cNvPr id="9" name="8 Botón de acción: Inicio">
            <a:hlinkClick r:id="rId3" action="ppaction://hlinksldjump" highlightClick="1"/>
          </p:cNvPr>
          <p:cNvSpPr/>
          <p:nvPr/>
        </p:nvSpPr>
        <p:spPr>
          <a:xfrm>
            <a:off x="7740352" y="5157192"/>
            <a:ext cx="648072" cy="7200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12" name="11 Diagrama"/>
          <p:cNvGraphicFramePr/>
          <p:nvPr/>
        </p:nvGraphicFramePr>
        <p:xfrm>
          <a:off x="1691680" y="1412776"/>
          <a:ext cx="6552728"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35913"/>
            <a:ext cx="5148064" cy="584775"/>
          </a:xfrm>
          <a:prstGeom prst="rect">
            <a:avLst/>
          </a:prstGeom>
          <a:noFill/>
        </p:spPr>
        <p:txBody>
          <a:bodyPr wrap="square" rtlCol="0">
            <a:spAutoFit/>
          </a:bodyPr>
          <a:lstStyle/>
          <a:p>
            <a:pPr algn="ctr"/>
            <a:r>
              <a:rPr lang="es-EC" sz="3200" dirty="0" smtClean="0"/>
              <a:t>CONCLUSIONES </a:t>
            </a:r>
            <a:endParaRPr lang="en-US" sz="3200" dirty="0"/>
          </a:p>
        </p:txBody>
      </p:sp>
      <p:sp>
        <p:nvSpPr>
          <p:cNvPr id="3" name="2 CuadroTexto"/>
          <p:cNvSpPr txBox="1"/>
          <p:nvPr/>
        </p:nvSpPr>
        <p:spPr>
          <a:xfrm>
            <a:off x="611560" y="692696"/>
            <a:ext cx="7704856" cy="5632311"/>
          </a:xfrm>
          <a:prstGeom prst="rect">
            <a:avLst/>
          </a:prstGeom>
          <a:noFill/>
        </p:spPr>
        <p:txBody>
          <a:bodyPr wrap="square" rtlCol="0">
            <a:spAutoFit/>
          </a:bodyPr>
          <a:lstStyle/>
          <a:p>
            <a:pPr lvl="0" algn="just">
              <a:buFont typeface="Arial" pitchFamily="34" charset="0"/>
              <a:buChar char="•"/>
            </a:pPr>
            <a:r>
              <a:rPr lang="es-EC" dirty="0" smtClean="0"/>
              <a:t>El propósito de esta auditoría de gestión logro que “</a:t>
            </a:r>
            <a:r>
              <a:rPr lang="es-EC" dirty="0" err="1" smtClean="0"/>
              <a:t>Megacavedi</a:t>
            </a:r>
            <a:r>
              <a:rPr lang="es-EC" dirty="0" smtClean="0"/>
              <a:t> </a:t>
            </a:r>
            <a:r>
              <a:rPr lang="es-EC" dirty="0" err="1" smtClean="0"/>
              <a:t>Cia</a:t>
            </a:r>
            <a:r>
              <a:rPr lang="es-EC" dirty="0" smtClean="0"/>
              <a:t>. Ltda.” tenga un asesoramiento significativo para mejorar y consolidar sus procedimientos, de tal forma que pueda obtener el nivel adecuado de eficiencia, eficacia y economía. </a:t>
            </a:r>
          </a:p>
          <a:p>
            <a:pPr algn="just">
              <a:buFont typeface="Arial" pitchFamily="34" charset="0"/>
              <a:buChar char="•"/>
            </a:pPr>
            <a:r>
              <a:rPr lang="es-EC" dirty="0" smtClean="0"/>
              <a:t>“</a:t>
            </a:r>
            <a:r>
              <a:rPr lang="es-EC" dirty="0" err="1" smtClean="0"/>
              <a:t>Megacavedi</a:t>
            </a:r>
            <a:r>
              <a:rPr lang="es-EC" dirty="0" smtClean="0"/>
              <a:t> </a:t>
            </a:r>
            <a:r>
              <a:rPr lang="es-EC" dirty="0" err="1" smtClean="0"/>
              <a:t>Cia</a:t>
            </a:r>
            <a:r>
              <a:rPr lang="es-EC" dirty="0" smtClean="0"/>
              <a:t>. Ltda.” es una empresa que se encuentra en continuo crecimiento, gracias al esfuerzo y dedicación de cada una de las personas que lo componen. </a:t>
            </a:r>
          </a:p>
          <a:p>
            <a:pPr algn="just">
              <a:buFont typeface="Arial" pitchFamily="34" charset="0"/>
              <a:buChar char="•"/>
            </a:pPr>
            <a:r>
              <a:rPr lang="es-EC" dirty="0" smtClean="0"/>
              <a:t> Al revisar los procesos se encontraron algunas deficiencias significativas, que pueden ser mejoradas con la implementación de controles en los procesos administrativos. </a:t>
            </a:r>
          </a:p>
          <a:p>
            <a:pPr algn="just">
              <a:buFont typeface="Arial" pitchFamily="34" charset="0"/>
              <a:buChar char="•"/>
            </a:pPr>
            <a:r>
              <a:rPr lang="es-EC" dirty="0" smtClean="0"/>
              <a:t> Poner en práctica esta auditoría permite medir significativamente el desarrollo de los procesos de la empresa en cada uno de sus departamentos, y determinar al mismo tiempo los controles preventivos que se podrían realizar para evitar posibles dificultades, así como también determinar la existencia de la planificación a corto, mediano y largo plazo; junto con el cumplimiento que se le da al direccionamiento estratégico que posee la empresa.</a:t>
            </a:r>
          </a:p>
          <a:p>
            <a:pPr algn="just">
              <a:buFont typeface="Arial" pitchFamily="34" charset="0"/>
              <a:buChar char="•"/>
            </a:pPr>
            <a:r>
              <a:rPr lang="es-EC" dirty="0" smtClean="0"/>
              <a:t> La empresa carece de un control interno para contrarrestar las constantes devoluciones que se realiza a proveedores. </a:t>
            </a:r>
          </a:p>
          <a:p>
            <a:pPr algn="just">
              <a:buFont typeface="Arial" pitchFamily="34" charset="0"/>
              <a:buChar char="•"/>
            </a:pPr>
            <a:endParaRPr lang="es-EC"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35913"/>
            <a:ext cx="5148064" cy="584775"/>
          </a:xfrm>
          <a:prstGeom prst="rect">
            <a:avLst/>
          </a:prstGeom>
          <a:noFill/>
        </p:spPr>
        <p:txBody>
          <a:bodyPr wrap="square" rtlCol="0">
            <a:spAutoFit/>
          </a:bodyPr>
          <a:lstStyle/>
          <a:p>
            <a:pPr algn="ctr"/>
            <a:r>
              <a:rPr lang="es-EC" sz="3200" dirty="0" smtClean="0"/>
              <a:t>RECOMENDACIONES</a:t>
            </a:r>
            <a:endParaRPr lang="en-US" sz="3200" dirty="0"/>
          </a:p>
        </p:txBody>
      </p:sp>
      <p:sp>
        <p:nvSpPr>
          <p:cNvPr id="3" name="2 CuadroTexto"/>
          <p:cNvSpPr txBox="1"/>
          <p:nvPr/>
        </p:nvSpPr>
        <p:spPr>
          <a:xfrm>
            <a:off x="251520" y="548680"/>
            <a:ext cx="7704856" cy="5909310"/>
          </a:xfrm>
          <a:prstGeom prst="rect">
            <a:avLst/>
          </a:prstGeom>
          <a:noFill/>
        </p:spPr>
        <p:txBody>
          <a:bodyPr wrap="square" rtlCol="0">
            <a:spAutoFit/>
          </a:bodyPr>
          <a:lstStyle/>
          <a:p>
            <a:pPr lvl="0" algn="just">
              <a:buFont typeface="Arial" pitchFamily="34" charset="0"/>
              <a:buChar char="•"/>
            </a:pPr>
            <a:endParaRPr lang="es-EC" dirty="0" smtClean="0"/>
          </a:p>
          <a:p>
            <a:pPr lvl="0" algn="just">
              <a:buFont typeface="Arial" pitchFamily="34" charset="0"/>
              <a:buChar char="•"/>
            </a:pPr>
            <a:r>
              <a:rPr lang="es-EC" dirty="0" smtClean="0"/>
              <a:t>Es necesario que se determinen de manera correcta y conforme a lo que estipula el organigrama funcional las actividades que realiza cada uno de los empleados y al mismo tiempo los grados de control existente en cada área, con esto no solo se mejorará la gestión empresarial sino que además los recursos humanos, económicos y de tiempo se utilizaran eficientemente. </a:t>
            </a:r>
          </a:p>
          <a:p>
            <a:pPr algn="just">
              <a:buFont typeface="Arial" pitchFamily="34" charset="0"/>
              <a:buChar char="•"/>
            </a:pPr>
            <a:r>
              <a:rPr lang="es-EC" b="1" dirty="0" smtClean="0"/>
              <a:t> </a:t>
            </a:r>
            <a:r>
              <a:rPr lang="es-EC" dirty="0" smtClean="0"/>
              <a:t>Delegar funciones de supervisión constantes con el fin de mejorar y mantener un mejor control sobre los pedidos realizados por parte de la empresa, y así mantener un manejo real del stock. </a:t>
            </a:r>
          </a:p>
          <a:p>
            <a:pPr algn="just">
              <a:buFont typeface="Arial" pitchFamily="34" charset="0"/>
              <a:buChar char="•"/>
            </a:pPr>
            <a:r>
              <a:rPr lang="es-EC" dirty="0" smtClean="0"/>
              <a:t>“</a:t>
            </a:r>
            <a:r>
              <a:rPr lang="es-EC" dirty="0" err="1" smtClean="0"/>
              <a:t>Megacavedi</a:t>
            </a:r>
            <a:r>
              <a:rPr lang="es-EC" dirty="0" smtClean="0"/>
              <a:t> </a:t>
            </a:r>
            <a:r>
              <a:rPr lang="es-EC" dirty="0" err="1" smtClean="0"/>
              <a:t>Cia</a:t>
            </a:r>
            <a:r>
              <a:rPr lang="es-EC" dirty="0" smtClean="0"/>
              <a:t>. Ltda.” debe considerar establecer un manual de procedimientos y una normativa que esté de acuerdo con el tiempo que rige y las actividades que se realizan, pidiendo asesoría para su realización y comunicación formalmente las resoluciones a cada uno de sus integrantes. </a:t>
            </a:r>
          </a:p>
          <a:p>
            <a:pPr lvl="0" algn="just">
              <a:buFont typeface="Arial" pitchFamily="34" charset="0"/>
              <a:buChar char="•"/>
            </a:pPr>
            <a:r>
              <a:rPr lang="es-EC" dirty="0" smtClean="0"/>
              <a:t>Mantener una motivación constante hacia el personal, con comunicación permanente, y capacitaciones de tal forma que sigan siendo base para el continuo crecimiento que tiene la empresa actualmente. </a:t>
            </a:r>
          </a:p>
          <a:p>
            <a:pPr algn="just">
              <a:buFont typeface="Arial" pitchFamily="34" charset="0"/>
              <a:buChar char="•"/>
            </a:pPr>
            <a:r>
              <a:rPr lang="es-EC" b="1" dirty="0" smtClean="0"/>
              <a:t> </a:t>
            </a:r>
            <a:r>
              <a:rPr lang="es-EC" dirty="0" smtClean="0"/>
              <a:t>Informar al personal sobre las consecuencias del incumplimiento de las funciones a ellos encomendados.</a:t>
            </a:r>
          </a:p>
          <a:p>
            <a:pPr algn="just">
              <a:buFont typeface="Arial" pitchFamily="34" charset="0"/>
              <a:buChar char="•"/>
            </a:pPr>
            <a:endParaRPr lang="es-EC"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p:cNvPicPr>
            <a:picLocks noChangeAspect="1" noChangeArrowheads="1"/>
          </p:cNvPicPr>
          <p:nvPr/>
        </p:nvPicPr>
        <p:blipFill>
          <a:blip r:embed="rId2" cstate="print"/>
          <a:srcRect/>
          <a:stretch>
            <a:fillRect/>
          </a:stretch>
        </p:blipFill>
        <p:spPr bwMode="auto">
          <a:xfrm>
            <a:off x="0" y="1"/>
            <a:ext cx="9144000" cy="5949280"/>
          </a:xfrm>
          <a:prstGeom prst="rect">
            <a:avLst/>
          </a:prstGeom>
          <a:noFill/>
          <a:ln w="9525">
            <a:noFill/>
            <a:miter lim="800000"/>
            <a:headEnd/>
            <a:tailEnd/>
          </a:ln>
        </p:spPr>
      </p:pic>
      <p:sp>
        <p:nvSpPr>
          <p:cNvPr id="2" name="1 CuadroTexto"/>
          <p:cNvSpPr txBox="1"/>
          <p:nvPr/>
        </p:nvSpPr>
        <p:spPr>
          <a:xfrm>
            <a:off x="35496" y="1124744"/>
            <a:ext cx="7416824" cy="5016758"/>
          </a:xfrm>
          <a:prstGeom prst="rect">
            <a:avLst/>
          </a:prstGeom>
          <a:noFill/>
        </p:spPr>
        <p:txBody>
          <a:bodyPr wrap="square" rtlCol="0">
            <a:spAutoFit/>
          </a:bodyPr>
          <a:lstStyle/>
          <a:p>
            <a:r>
              <a:rPr lang="es-EC"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MUCHAS GRACIAS </a:t>
            </a:r>
          </a:p>
          <a:p>
            <a:endParaRPr lang="es-EC"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s-EC"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s-EC"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s-EC"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s-EC"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s-EC"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s-EC"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RUTH CARDONA DÍAZ.</a:t>
            </a:r>
            <a:endParaRPr lang="es-EC"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251520" y="0"/>
          <a:ext cx="8712968" cy="4293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Tabla"/>
          <p:cNvGraphicFramePr>
            <a:graphicFrameLocks noGrp="1"/>
          </p:cNvGraphicFramePr>
          <p:nvPr/>
        </p:nvGraphicFramePr>
        <p:xfrm>
          <a:off x="323528" y="3933056"/>
          <a:ext cx="3888432" cy="1849068"/>
        </p:xfrm>
        <a:graphic>
          <a:graphicData uri="http://schemas.openxmlformats.org/drawingml/2006/table">
            <a:tbl>
              <a:tblPr/>
              <a:tblGrid>
                <a:gridCol w="1233131"/>
                <a:gridCol w="1005388"/>
                <a:gridCol w="114855"/>
                <a:gridCol w="806177"/>
                <a:gridCol w="728881"/>
              </a:tblGrid>
              <a:tr h="576064">
                <a:tc>
                  <a:txBody>
                    <a:bodyPr/>
                    <a:lstStyle/>
                    <a:p>
                      <a:pPr marL="0" marR="0" algn="ctr">
                        <a:lnSpc>
                          <a:spcPct val="150000"/>
                        </a:lnSpc>
                        <a:spcBef>
                          <a:spcPts val="0"/>
                        </a:spcBef>
                        <a:spcAft>
                          <a:spcPts val="0"/>
                        </a:spcAft>
                      </a:pPr>
                      <a:r>
                        <a:rPr lang="es-ES" sz="800" b="1" i="1" dirty="0">
                          <a:solidFill>
                            <a:srgbClr val="000080"/>
                          </a:solidFill>
                          <a:latin typeface="Arial"/>
                          <a:ea typeface="SimSun"/>
                          <a:cs typeface="Times New Roman"/>
                        </a:rPr>
                        <a:t>Accionistas</a:t>
                      </a:r>
                      <a:endParaRPr lang="en-US" sz="800" dirty="0">
                        <a:latin typeface="Times New Roman"/>
                        <a:ea typeface="SimSu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es-ES" sz="800" b="1" i="1" dirty="0">
                          <a:solidFill>
                            <a:srgbClr val="000080"/>
                          </a:solidFill>
                          <a:latin typeface="Arial"/>
                          <a:ea typeface="SimSun"/>
                          <a:cs typeface="Times New Roman"/>
                        </a:rPr>
                        <a:t>Capital Suscrito </a:t>
                      </a:r>
                      <a:endParaRPr lang="en-US" sz="800" dirty="0">
                        <a:latin typeface="Times New Roman"/>
                        <a:ea typeface="SimSun"/>
                        <a:cs typeface="Times New Roman"/>
                      </a:endParaRPr>
                    </a:p>
                    <a:p>
                      <a:pPr marL="0" marR="0" algn="ctr">
                        <a:lnSpc>
                          <a:spcPct val="150000"/>
                        </a:lnSpc>
                        <a:spcBef>
                          <a:spcPts val="0"/>
                        </a:spcBef>
                        <a:spcAft>
                          <a:spcPts val="0"/>
                        </a:spcAft>
                      </a:pPr>
                      <a:r>
                        <a:rPr lang="es-ES" sz="800" b="1" i="1" dirty="0">
                          <a:solidFill>
                            <a:srgbClr val="000080"/>
                          </a:solidFill>
                          <a:latin typeface="Arial"/>
                          <a:ea typeface="SimSun"/>
                          <a:cs typeface="Times New Roman"/>
                        </a:rPr>
                        <a:t>y Pagado (en dólares)</a:t>
                      </a:r>
                      <a:endParaRPr lang="en-US" sz="800" dirty="0">
                        <a:latin typeface="Times New Roman"/>
                        <a:ea typeface="SimSu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marL="0" marR="0" algn="ctr">
                        <a:lnSpc>
                          <a:spcPct val="150000"/>
                        </a:lnSpc>
                        <a:spcBef>
                          <a:spcPts val="0"/>
                        </a:spcBef>
                        <a:spcAft>
                          <a:spcPts val="0"/>
                        </a:spcAft>
                      </a:pPr>
                      <a:r>
                        <a:rPr lang="es-ES" sz="800" b="1" i="1" dirty="0">
                          <a:solidFill>
                            <a:srgbClr val="000080"/>
                          </a:solidFill>
                          <a:latin typeface="Arial"/>
                          <a:ea typeface="SimSun"/>
                          <a:cs typeface="Times New Roman"/>
                        </a:rPr>
                        <a:t>Capital Resultante</a:t>
                      </a:r>
                      <a:endParaRPr lang="en-US" sz="800" dirty="0">
                        <a:latin typeface="Times New Roman"/>
                        <a:ea typeface="SimSu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800" b="1" i="1" dirty="0">
                          <a:solidFill>
                            <a:srgbClr val="000080"/>
                          </a:solidFill>
                          <a:latin typeface="Arial"/>
                          <a:ea typeface="SimSun"/>
                          <a:cs typeface="Times New Roman"/>
                        </a:rPr>
                        <a:t>Porcentaje Accionario</a:t>
                      </a:r>
                      <a:endParaRPr lang="en-US" sz="800" dirty="0">
                        <a:latin typeface="Times New Roman"/>
                        <a:ea typeface="SimSu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6063">
                <a:tc>
                  <a:txBody>
                    <a:bodyPr/>
                    <a:lstStyle/>
                    <a:p>
                      <a:pPr marL="0" marR="0" algn="ctr">
                        <a:lnSpc>
                          <a:spcPct val="150000"/>
                        </a:lnSpc>
                        <a:spcBef>
                          <a:spcPts val="0"/>
                        </a:spcBef>
                        <a:spcAft>
                          <a:spcPts val="0"/>
                        </a:spcAft>
                      </a:pPr>
                      <a:r>
                        <a:rPr lang="es-ES" sz="800" dirty="0">
                          <a:latin typeface="Arial"/>
                          <a:ea typeface="SimSun"/>
                          <a:cs typeface="Times New Roman"/>
                        </a:rPr>
                        <a:t>Luis Carlos</a:t>
                      </a:r>
                      <a:endParaRPr lang="en-US" sz="800" dirty="0">
                        <a:latin typeface="Times New Roman"/>
                        <a:ea typeface="SimSun"/>
                        <a:cs typeface="Times New Roman"/>
                      </a:endParaRPr>
                    </a:p>
                    <a:p>
                      <a:pPr marL="0" marR="0" algn="ctr">
                        <a:lnSpc>
                          <a:spcPct val="150000"/>
                        </a:lnSpc>
                        <a:spcBef>
                          <a:spcPts val="0"/>
                        </a:spcBef>
                        <a:spcAft>
                          <a:spcPts val="0"/>
                        </a:spcAft>
                      </a:pPr>
                      <a:r>
                        <a:rPr lang="es-ES" sz="800" dirty="0">
                          <a:latin typeface="Arial"/>
                          <a:ea typeface="SimSun"/>
                          <a:cs typeface="Times New Roman"/>
                        </a:rPr>
                        <a:t>Cardona Díaz</a:t>
                      </a:r>
                      <a:endParaRPr lang="en-US" sz="800" dirty="0">
                        <a:latin typeface="Times New Roman"/>
                        <a:ea typeface="SimSun"/>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s-ES" sz="800" dirty="0">
                        <a:latin typeface="Arial"/>
                        <a:ea typeface="SimSun"/>
                        <a:cs typeface="Times New Roman"/>
                      </a:endParaRPr>
                    </a:p>
                    <a:p>
                      <a:pPr marL="0" marR="0" algn="ctr">
                        <a:lnSpc>
                          <a:spcPct val="150000"/>
                        </a:lnSpc>
                        <a:spcBef>
                          <a:spcPts val="0"/>
                        </a:spcBef>
                        <a:spcAft>
                          <a:spcPts val="0"/>
                        </a:spcAft>
                      </a:pPr>
                      <a:r>
                        <a:rPr lang="es-ES" sz="800" dirty="0">
                          <a:latin typeface="Arial"/>
                          <a:ea typeface="SimSun"/>
                          <a:cs typeface="Times New Roman"/>
                        </a:rPr>
                        <a:t>399.00</a:t>
                      </a:r>
                      <a:endParaRPr lang="en-US" sz="800" dirty="0">
                        <a:latin typeface="Times New Roman"/>
                        <a:ea typeface="SimSun"/>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0"/>
                        </a:spcAft>
                      </a:pPr>
                      <a:endParaRPr lang="es-ES" sz="800" dirty="0">
                        <a:latin typeface="Arial"/>
                        <a:ea typeface="SimSun"/>
                        <a:cs typeface="Times New Roman"/>
                      </a:endParaRPr>
                    </a:p>
                    <a:p>
                      <a:pPr marL="0" marR="0" algn="ctr">
                        <a:lnSpc>
                          <a:spcPct val="150000"/>
                        </a:lnSpc>
                        <a:spcBef>
                          <a:spcPts val="0"/>
                        </a:spcBef>
                        <a:spcAft>
                          <a:spcPts val="0"/>
                        </a:spcAft>
                      </a:pPr>
                      <a:r>
                        <a:rPr lang="es-ES" sz="800" dirty="0">
                          <a:latin typeface="Arial"/>
                          <a:ea typeface="SimSun"/>
                          <a:cs typeface="Times New Roman"/>
                        </a:rPr>
                        <a:t>9.900.00</a:t>
                      </a:r>
                      <a:endParaRPr lang="en-US" sz="800" dirty="0">
                        <a:latin typeface="Times New Roman"/>
                        <a:ea typeface="SimSun"/>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marL="0" marR="0" algn="ctr">
                        <a:lnSpc>
                          <a:spcPct val="150000"/>
                        </a:lnSpc>
                        <a:spcBef>
                          <a:spcPts val="0"/>
                        </a:spcBef>
                        <a:spcAft>
                          <a:spcPts val="0"/>
                        </a:spcAft>
                      </a:pPr>
                      <a:endParaRPr lang="es-ES" sz="800" dirty="0">
                        <a:latin typeface="Arial"/>
                        <a:ea typeface="SimSun"/>
                        <a:cs typeface="Times New Roman"/>
                      </a:endParaRPr>
                    </a:p>
                    <a:p>
                      <a:pPr marL="0" marR="0" algn="ctr">
                        <a:lnSpc>
                          <a:spcPct val="150000"/>
                        </a:lnSpc>
                        <a:spcBef>
                          <a:spcPts val="0"/>
                        </a:spcBef>
                        <a:spcAft>
                          <a:spcPts val="0"/>
                        </a:spcAft>
                      </a:pPr>
                      <a:r>
                        <a:rPr lang="es-ES" sz="800" dirty="0">
                          <a:latin typeface="Arial"/>
                          <a:ea typeface="SimSun"/>
                          <a:cs typeface="Times New Roman"/>
                        </a:rPr>
                        <a:t>99%</a:t>
                      </a:r>
                      <a:endParaRPr lang="en-US" sz="800" dirty="0">
                        <a:latin typeface="Times New Roman"/>
                        <a:ea typeface="SimSun"/>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909">
                <a:tc>
                  <a:txBody>
                    <a:bodyPr/>
                    <a:lstStyle/>
                    <a:p>
                      <a:pPr marL="0" marR="0" algn="ctr">
                        <a:lnSpc>
                          <a:spcPct val="150000"/>
                        </a:lnSpc>
                        <a:spcBef>
                          <a:spcPts val="0"/>
                        </a:spcBef>
                        <a:spcAft>
                          <a:spcPts val="0"/>
                        </a:spcAft>
                      </a:pPr>
                      <a:r>
                        <a:rPr lang="es-ES" sz="800" dirty="0">
                          <a:latin typeface="Arial"/>
                          <a:ea typeface="SimSun"/>
                          <a:cs typeface="Times New Roman"/>
                        </a:rPr>
                        <a:t>Carlos Cardona Granda</a:t>
                      </a:r>
                      <a:endParaRPr lang="en-US" sz="800" dirty="0">
                        <a:latin typeface="Times New Roman"/>
                        <a:ea typeface="SimSu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800" dirty="0">
                          <a:latin typeface="Arial"/>
                          <a:ea typeface="SimSun"/>
                          <a:cs typeface="Times New Roman"/>
                        </a:rPr>
                        <a:t>1.00</a:t>
                      </a:r>
                      <a:endParaRPr lang="en-US" sz="800" dirty="0">
                        <a:latin typeface="Times New Roman"/>
                        <a:ea typeface="SimSu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es-ES" sz="800" dirty="0">
                          <a:latin typeface="Arial"/>
                          <a:ea typeface="SimSun"/>
                          <a:cs typeface="Times New Roman"/>
                        </a:rPr>
                        <a:t>100.00</a:t>
                      </a:r>
                      <a:endParaRPr lang="en-US" sz="800" dirty="0">
                        <a:latin typeface="Times New Roman"/>
                        <a:ea typeface="SimSu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marL="0" marR="0" algn="ctr">
                        <a:lnSpc>
                          <a:spcPct val="150000"/>
                        </a:lnSpc>
                        <a:spcBef>
                          <a:spcPts val="0"/>
                        </a:spcBef>
                        <a:spcAft>
                          <a:spcPts val="0"/>
                        </a:spcAft>
                      </a:pPr>
                      <a:r>
                        <a:rPr lang="es-ES" sz="800" dirty="0">
                          <a:latin typeface="Arial"/>
                          <a:ea typeface="SimSun"/>
                          <a:cs typeface="Times New Roman"/>
                        </a:rPr>
                        <a:t>1%</a:t>
                      </a:r>
                      <a:endParaRPr lang="en-US" sz="800" dirty="0">
                        <a:latin typeface="Times New Roman"/>
                        <a:ea typeface="SimSu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2">
                <a:tc>
                  <a:txBody>
                    <a:bodyPr/>
                    <a:lstStyle/>
                    <a:p>
                      <a:pPr marL="0" marR="0" algn="ctr">
                        <a:lnSpc>
                          <a:spcPct val="150000"/>
                        </a:lnSpc>
                        <a:spcBef>
                          <a:spcPts val="0"/>
                        </a:spcBef>
                        <a:spcAft>
                          <a:spcPts val="0"/>
                        </a:spcAft>
                      </a:pPr>
                      <a:r>
                        <a:rPr lang="es-ES" sz="800" b="1" i="1" dirty="0">
                          <a:solidFill>
                            <a:srgbClr val="000080"/>
                          </a:solidFill>
                          <a:latin typeface="Arial"/>
                          <a:ea typeface="SimSun"/>
                          <a:cs typeface="Times New Roman"/>
                        </a:rPr>
                        <a:t>TOTALES</a:t>
                      </a:r>
                      <a:endParaRPr lang="en-US" sz="800" dirty="0">
                        <a:latin typeface="Times New Roman"/>
                        <a:ea typeface="SimSu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800" b="1" dirty="0">
                          <a:latin typeface="Arial"/>
                          <a:ea typeface="SimSun"/>
                          <a:cs typeface="Times New Roman"/>
                        </a:rPr>
                        <a:t>400.00</a:t>
                      </a:r>
                      <a:endParaRPr lang="en-US" sz="800" dirty="0">
                        <a:latin typeface="Times New Roman"/>
                        <a:ea typeface="SimSu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es-ES" sz="800" b="1" dirty="0">
                          <a:latin typeface="Arial"/>
                          <a:ea typeface="SimSun"/>
                          <a:cs typeface="Times New Roman"/>
                        </a:rPr>
                        <a:t>10.000.00</a:t>
                      </a:r>
                      <a:endParaRPr lang="en-US" sz="800" dirty="0">
                        <a:latin typeface="Times New Roman"/>
                        <a:ea typeface="SimSu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marL="0" marR="0" algn="ctr">
                        <a:lnSpc>
                          <a:spcPct val="150000"/>
                        </a:lnSpc>
                        <a:spcBef>
                          <a:spcPts val="0"/>
                        </a:spcBef>
                        <a:spcAft>
                          <a:spcPts val="0"/>
                        </a:spcAft>
                      </a:pPr>
                      <a:r>
                        <a:rPr lang="es-ES" sz="800" b="1" dirty="0">
                          <a:latin typeface="Arial"/>
                          <a:ea typeface="SimSun"/>
                          <a:cs typeface="Times New Roman"/>
                        </a:rPr>
                        <a:t>100%</a:t>
                      </a:r>
                      <a:endParaRPr lang="en-US" sz="800" dirty="0">
                        <a:latin typeface="Times New Roman"/>
                        <a:ea typeface="SimSu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86716" y="0"/>
            <a:ext cx="6552563" cy="584775"/>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ORGANIGRAMA ESTRUCTURAL</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74785" name="Organization Chart 33"/>
          <p:cNvGraphicFramePr>
            <a:graphicFrameLocks/>
          </p:cNvGraphicFramePr>
          <p:nvPr/>
        </p:nvGraphicFramePr>
        <p:xfrm>
          <a:off x="467544" y="764704"/>
          <a:ext cx="8458200" cy="5112568"/>
        </p:xfrm>
        <a:graphic>
          <a:graphicData uri="http://schemas.openxmlformats.org/drawingml/2006/compatibility">
            <com:legacyDrawing xmlns:com="http://schemas.openxmlformats.org/drawingml/2006/compatibility" spid="_x0000_s7478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0" y="260648"/>
            <a:ext cx="2915816" cy="576064"/>
          </a:xfrm>
          <a:prstGeom prst="roundRect">
            <a:avLst/>
          </a:prstGeom>
          <a:solidFill>
            <a:srgbClr val="FFFFCC"/>
          </a:solidFill>
          <a:ln>
            <a:solidFill>
              <a:srgbClr val="CC0000"/>
            </a:solidFill>
          </a:ln>
          <a:effectLst>
            <a:outerShdw blurRad="184150" dist="241300" dir="11520000" sx="110000" sy="110000" algn="ctr">
              <a:srgbClr val="000000">
                <a:alpha val="18000"/>
              </a:srgbClr>
            </a:outerShdw>
          </a:effectLst>
          <a:scene3d>
            <a:camera prst="isometricOffAxis1Right"/>
            <a:lightRig rig="flood" dir="t">
              <a:rot lat="0" lon="0" rev="13800000"/>
            </a:lightRig>
          </a:scene3d>
          <a:sp3d extrusionH="107950" prstMaterial="plastic">
            <a:bevelT w="82550" h="63500" prst="divot"/>
            <a:bevelB/>
          </a:sp3d>
        </p:spPr>
        <p:style>
          <a:lnRef idx="2">
            <a:schemeClr val="accent4"/>
          </a:lnRef>
          <a:fillRef idx="1">
            <a:schemeClr val="lt1"/>
          </a:fillRef>
          <a:effectRef idx="0">
            <a:schemeClr val="accent4"/>
          </a:effectRef>
          <a:fontRef idx="minor">
            <a:schemeClr val="dk1"/>
          </a:fontRef>
        </p:style>
        <p:txBody>
          <a:bodyPr rtlCol="0" anchor="ctr"/>
          <a:lstStyle/>
          <a:p>
            <a:pPr algn="ctr"/>
            <a:r>
              <a:rPr lang="es-EC" sz="3200" dirty="0" smtClean="0"/>
              <a:t>CAPITULO II</a:t>
            </a:r>
            <a:endParaRPr lang="en-US" sz="3200" dirty="0"/>
          </a:p>
        </p:txBody>
      </p:sp>
      <p:sp>
        <p:nvSpPr>
          <p:cNvPr id="3" name="2 CuadroTexto"/>
          <p:cNvSpPr txBox="1"/>
          <p:nvPr/>
        </p:nvSpPr>
        <p:spPr>
          <a:xfrm>
            <a:off x="3419872" y="116632"/>
            <a:ext cx="5724128" cy="461665"/>
          </a:xfrm>
          <a:prstGeom prst="rect">
            <a:avLst/>
          </a:prstGeom>
          <a:noFill/>
        </p:spPr>
        <p:txBody>
          <a:bodyPr wrap="square" rtlCol="0">
            <a:spAutoFit/>
          </a:bodyPr>
          <a:lstStyle/>
          <a:p>
            <a:pPr algn="ctr"/>
            <a:r>
              <a:rPr lang="es-EC" sz="2400" dirty="0" smtClean="0"/>
              <a:t>DIRECCIONAMIENTO ESTRATEGICO</a:t>
            </a:r>
            <a:endParaRPr lang="en-US" sz="2400" dirty="0"/>
          </a:p>
        </p:txBody>
      </p:sp>
      <p:pic>
        <p:nvPicPr>
          <p:cNvPr id="19458" name="Picture 2"/>
          <p:cNvPicPr>
            <a:picLocks noChangeAspect="1" noChangeArrowheads="1"/>
          </p:cNvPicPr>
          <p:nvPr/>
        </p:nvPicPr>
        <p:blipFill>
          <a:blip r:embed="rId3" cstate="print"/>
          <a:srcRect/>
          <a:stretch>
            <a:fillRect/>
          </a:stretch>
        </p:blipFill>
        <p:spPr bwMode="auto">
          <a:xfrm>
            <a:off x="4499992" y="1412776"/>
            <a:ext cx="4287574" cy="1584176"/>
          </a:xfrm>
          <a:prstGeom prst="rect">
            <a:avLst/>
          </a:prstGeom>
          <a:noFill/>
          <a:ln w="9525">
            <a:noFill/>
            <a:miter lim="800000"/>
            <a:headEnd/>
            <a:tailEnd/>
          </a:ln>
        </p:spPr>
      </p:pic>
      <p:sp>
        <p:nvSpPr>
          <p:cNvPr id="9" name="8 Botón de acción: Inicio">
            <a:hlinkClick r:id="rId4" action="ppaction://hlinksldjump" highlightClick="1"/>
          </p:cNvPr>
          <p:cNvSpPr/>
          <p:nvPr/>
        </p:nvSpPr>
        <p:spPr>
          <a:xfrm>
            <a:off x="7740352" y="5157192"/>
            <a:ext cx="648072" cy="7200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12" name="11 Diagrama"/>
          <p:cNvGraphicFramePr/>
          <p:nvPr/>
        </p:nvGraphicFramePr>
        <p:xfrm>
          <a:off x="1403648" y="836712"/>
          <a:ext cx="3096344" cy="5112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4210" name="Picture 2" descr="http://t3.gstatic.com/images?q=tbn:ANd9GcSeJyQ2fcic7otOMB1R6uv5Z5DKuAqFm_cOOU2F2FG2sgN5GmrQ3A"/>
          <p:cNvPicPr>
            <a:picLocks noChangeAspect="1" noChangeArrowheads="1"/>
          </p:cNvPicPr>
          <p:nvPr/>
        </p:nvPicPr>
        <p:blipFill>
          <a:blip r:embed="rId10" cstate="print"/>
          <a:srcRect/>
          <a:stretch>
            <a:fillRect/>
          </a:stretch>
        </p:blipFill>
        <p:spPr bwMode="auto">
          <a:xfrm>
            <a:off x="3779912" y="3356992"/>
            <a:ext cx="3672408" cy="274018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251520" y="764704"/>
          <a:ext cx="856895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96466" y="0"/>
            <a:ext cx="2533066" cy="584775"/>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OBJETIVOS</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5" name="4 Diagrama"/>
          <p:cNvGraphicFramePr/>
          <p:nvPr/>
        </p:nvGraphicFramePr>
        <p:xfrm>
          <a:off x="323528" y="548680"/>
          <a:ext cx="864096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2891</TotalTime>
  <Words>1579</Words>
  <Application>Microsoft Office PowerPoint</Application>
  <PresentationFormat>Presentación en pantalla (4:3)</PresentationFormat>
  <Paragraphs>379</Paragraphs>
  <Slides>44</Slides>
  <Notes>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Diseño predeterminado</vt:lpstr>
      <vt:lpstr>CorelDRAW</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RUTH CARDONA</dc:creator>
  <cp:lastModifiedBy>Ruthy</cp:lastModifiedBy>
  <cp:revision>85</cp:revision>
  <dcterms:created xsi:type="dcterms:W3CDTF">2008-02-13T16:07:44Z</dcterms:created>
  <dcterms:modified xsi:type="dcterms:W3CDTF">2012-10-19T23:07:38Z</dcterms:modified>
</cp:coreProperties>
</file>