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layout64.xml" ContentType="application/vnd.openxmlformats-officedocument.drawingml.diagramLayout+xml"/>
  <Override PartName="/ppt/diagrams/drawing54.xml" ContentType="application/vnd.ms-office.drawingml.diagramDrawing+xml"/>
  <Override PartName="/ppt/diagrams/quickStyle31.xml" ContentType="application/vnd.openxmlformats-officedocument.drawingml.diagramStyle+xml"/>
  <Override PartName="/ppt/diagrams/drawing32.xml" ContentType="application/vnd.ms-office.drawingml.diagramDrawing+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charts/chart3.xml" ContentType="application/vnd.openxmlformats-officedocument.drawingml.chart+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diagrams/layout20.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quickStyle25.xml" ContentType="application/vnd.openxmlformats-officedocument.drawingml.diagramStyle+xml"/>
  <Override PartName="/ppt/diagrams/layout36.xml" ContentType="application/vnd.openxmlformats-officedocument.drawingml.diagramLayout+xml"/>
  <Override PartName="/ppt/diagrams/drawing26.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diagrams/drawing8.xml" ContentType="application/vnd.ms-office.drawingml.diagramDrawing+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notesSlides/notesSlide4.xml" ContentType="application/vnd.openxmlformats-officedocument.presentationml.notesSlide+xml"/>
  <Override PartName="/ppt/diagrams/layout50.xml" ContentType="application/vnd.openxmlformats-officedocument.drawingml.diagramLayout+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data51.xml" ContentType="application/vnd.openxmlformats-officedocument.drawingml.diagramData+xml"/>
  <Override PartName="/ppt/diagrams/data62.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Default Extension="wmf" ContentType="image/x-wmf"/>
  <Override PartName="/ppt/diagrams/quickStyle66.xml" ContentType="application/vnd.openxmlformats-officedocument.drawingml.diagramStyle+xml"/>
  <Override PartName="/ppt/diagrams/drawing67.xml" ContentType="application/vnd.ms-office.drawingml.diagramDrawing+xml"/>
  <Override PartName="/ppt/slides/slide41.xml" ContentType="application/vnd.openxmlformats-officedocument.presentationml.slide+xml"/>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quickStyle44.xml" ContentType="application/vnd.openxmlformats-officedocument.drawingml.diagramStyle+xml"/>
  <Override PartName="/ppt/diagrams/layout55.xml" ContentType="application/vnd.openxmlformats-officedocument.drawingml.diagramLayout+xml"/>
  <Override PartName="/ppt/diagrams/layout66.xml" ContentType="application/vnd.openxmlformats-officedocument.drawingml.diagramLayout+xml"/>
  <Override PartName="/ppt/diagrams/drawing34.xml" ContentType="application/vnd.ms-office.drawingml.diagramDrawing+xml"/>
  <Override PartName="/ppt/diagrams/drawing45.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colors29.xml" ContentType="application/vnd.openxmlformats-officedocument.drawingml.diagramColors+xml"/>
  <Override PartName="/ppt/diagrams/layout44.xml" ContentType="application/vnd.openxmlformats-officedocument.drawingml.diagramLayout+xml"/>
  <Override PartName="/ppt/diagrams/drawing23.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diagrams/colors54.xml" ContentType="application/vnd.openxmlformats-officedocument.drawingml.diagramColors+xml"/>
  <Override PartName="/ppt/charts/chart5.xml" ContentType="application/vnd.openxmlformats-officedocument.drawingml.chart+xml"/>
  <Override PartName="/ppt/diagrams/colors65.xml" ContentType="application/vnd.openxmlformats-officedocument.drawingml.diagramColors+xml"/>
  <Override PartName="/ppt/diagrams/data67.xml" ContentType="application/vnd.openxmlformats-officedocument.drawingml.diagramData+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drawing5.xml" ContentType="application/vnd.ms-office.drawingml.diagramDrawing+xml"/>
  <Override PartName="/ppt/slides/slide57.xml" ContentType="application/vnd.openxmlformats-officedocument.presentationml.slide+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colors32.xml" ContentType="application/vnd.openxmlformats-officedocument.drawingml.diagramColors+xml"/>
  <Override PartName="/ppt/diagrams/data34.xml" ContentType="application/vnd.openxmlformats-officedocument.drawingml.diagramData+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diagrams/layout38.xml" ContentType="application/vnd.openxmlformats-officedocument.drawingml.diagramLayout+xml"/>
  <Override PartName="/ppt/diagrams/layout49.xml" ContentType="application/vnd.openxmlformats-officedocument.drawingml.diagramLayout+xml"/>
  <Override PartName="/ppt/diagrams/drawing28.xml" ContentType="application/vnd.ms-office.drawingml.diagramDrawing+xml"/>
  <Override PartName="/ppt/diagrams/drawing17.xml" ContentType="application/vnd.ms-office.drawingml.diagramDrawing+xml"/>
  <Override PartName="/ppt/diagrams/drawing64.xml" ContentType="application/vnd.ms-office.drawingml.diagramDrawing+xml"/>
  <Override PartName="/ppt/diagrams/layout27.xml" ContentType="application/vnd.openxmlformats-officedocument.drawingml.diagramLayout+xml"/>
  <Override PartName="/ppt/diagrams/quickStyle52.xml" ContentType="application/vnd.openxmlformats-officedocument.drawingml.diagramStyle+xml"/>
  <Override PartName="/ppt/diagrams/colors59.xml" ContentType="application/vnd.openxmlformats-officedocument.drawingml.diagramColors+xml"/>
  <Override PartName="/ppt/diagrams/quickStyle63.xml" ContentType="application/vnd.openxmlformats-officedocument.drawingml.diagramStyle+xml"/>
  <Override PartName="/ppt/charts/chart12.xml" ContentType="application/vnd.openxmlformats-officedocument.drawingml.chart+xml"/>
  <Override PartName="/ppt/diagrams/drawing53.xml" ContentType="application/vnd.ms-office.drawingml.diagramDrawing+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colors48.xml" ContentType="application/vnd.openxmlformats-officedocument.drawingml.diagramColors+xml"/>
  <Override PartName="/ppt/diagrams/layout63.xml" ContentType="application/vnd.openxmlformats-officedocument.drawingml.diagramLayout+xml"/>
  <Override PartName="/ppt/diagrams/drawing42.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diagrams/drawing20.xml" ContentType="application/vnd.ms-office.drawingml.diagramDrawing+xml"/>
  <Override PartName="/ppt/diagrams/drawing31.xml" ContentType="application/vnd.ms-office.drawingml.diagramDrawing+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diagrams/data64.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diagrams/quickStyle57.xml" ContentType="application/vnd.openxmlformats-officedocument.drawingml.diagramStyle+xml"/>
  <Override PartName="/ppt/diagrams/drawing58.xml" ContentType="application/vnd.ms-office.drawingml.diagramDrawing+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quickStyle46.xml" ContentType="application/vnd.openxmlformats-officedocument.drawingml.diagramStyle+xml"/>
  <Override PartName="/ppt/diagrams/layout57.xml" ContentType="application/vnd.openxmlformats-officedocument.drawingml.diagramLayout+xml"/>
  <Override PartName="/ppt/diagrams/drawing36.xml" ContentType="application/vnd.ms-office.drawingml.diagramDrawing+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layout46.xml" ContentType="application/vnd.openxmlformats-officedocument.drawingml.diagramLayout+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diagrams/colors56.xml" ContentType="application/vnd.openxmlformats-officedocument.drawingml.diagramColors+xml"/>
  <Override PartName="/ppt/diagrams/quickStyle60.xml" ContentType="application/vnd.openxmlformats-officedocument.drawingml.diagramStyle+xml"/>
  <Override PartName="/ppt/charts/chart7.xml" ContentType="application/vnd.openxmlformats-officedocument.drawingml.chart+xml"/>
  <Override PartName="/ppt/diagrams/colors67.xml" ContentType="application/vnd.openxmlformats-officedocument.drawingml.diagramColors+xml"/>
  <Override PartName="/ppt/diagrams/drawing14.xml" ContentType="application/vnd.ms-office.drawingml.diagramDrawing+xml"/>
  <Override PartName="/ppt/diagrams/drawing61.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ata58.xml" ContentType="application/vnd.openxmlformats-officedocument.drawingml.diagramData+xml"/>
  <Override PartName="/ppt/diagrams/layout60.xml" ContentType="application/vnd.openxmlformats-officedocument.drawingml.diagramLayout+xml"/>
  <Override PartName="/ppt/diagrams/drawing50.xml" ContentType="application/vnd.ms-office.drawingml.diagramDrawing+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drawing19.xml" ContentType="application/vnd.ms-office.drawingml.diagramDrawing+xml"/>
  <Override PartName="/ppt/diagrams/drawing66.xml" ContentType="application/vnd.ms-office.drawingml.diagramDrawing+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diagrams/quickStyle65.xml" ContentType="application/vnd.openxmlformats-officedocument.drawingml.diagramStyle+xml"/>
  <Override PartName="/ppt/diagrams/drawing55.xml" ContentType="application/vnd.ms-office.drawingml.diagramDrawing+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layout65.xml" ContentType="application/vnd.openxmlformats-officedocument.drawingml.diagramLayout+xml"/>
  <Override PartName="/ppt/diagrams/drawing44.xml" ContentType="application/vnd.ms-office.drawingml.diagramDrawing+xml"/>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diagrams/layout54.xml" ContentType="application/vnd.openxmlformats-officedocument.drawingml.diagramLayout+xml"/>
  <Override PartName="/ppt/diagrams/drawing33.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layout43.xml" ContentType="application/vnd.openxmlformats-officedocument.drawingml.diagramLayout+xml"/>
  <Override PartName="/ppt/charts/chart4.xml" ContentType="application/vnd.openxmlformats-officedocument.drawingml.chart+xml"/>
  <Override PartName="/ppt/diagrams/colors64.xml" ContentType="application/vnd.openxmlformats-officedocument.drawingml.diagramColors+xml"/>
  <Override PartName="/ppt/diagrams/drawing11.xml" ContentType="application/vnd.ms-office.drawingml.diagramDrawing+xml"/>
  <Override PartName="/ppt/diagrams/drawing22.xml" ContentType="application/vnd.ms-office.drawingml.diagramDrawing+xml"/>
  <Override PartName="/ppt/slides/slide78.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ppt/diagrams/data66.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quickStyle48.xml" ContentType="application/vnd.openxmlformats-officedocument.drawingml.diagramStyle+xml"/>
  <Override PartName="/ppt/diagrams/layout59.xml" ContentType="application/vnd.openxmlformats-officedocument.drawingml.diagramLayout+xml"/>
  <Override PartName="/ppt/diagrams/drawing38.xml" ContentType="application/vnd.ms-office.drawingml.diagramDrawing+xml"/>
  <Override PartName="/ppt/diagrams/drawing49.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layout48.xml" ContentType="application/vnd.openxmlformats-officedocument.drawingml.diagramLayout+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7.xml" ContentType="application/vnd.openxmlformats-officedocument.drawingml.diagramLayout+xml"/>
  <Override PartName="/ppt/diagrams/colors58.xml" ContentType="application/vnd.openxmlformats-officedocument.drawingml.diagramColors+xml"/>
  <Override PartName="/ppt/diagrams/quickStyle62.xml" ContentType="application/vnd.openxmlformats-officedocument.drawingml.diagramStyle+xml"/>
  <Override PartName="/ppt/charts/chart9.xml" ContentType="application/vnd.openxmlformats-officedocument.drawingml.chart+xml"/>
  <Override PartName="/ppt/charts/chart11.xml" ContentType="application/vnd.openxmlformats-officedocument.drawingml.chart+xml"/>
  <Override PartName="/ppt/diagrams/drawing63.xml" ContentType="application/vnd.ms-office.drawingml.diagramDrawing+xml"/>
  <Override PartName="/ppt/diagrams/drawing16.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layout62.xml" ContentType="application/vnd.openxmlformats-officedocument.drawingml.diagramLayout+xml"/>
  <Override PartName="/ppt/diagrams/drawing52.xml" ContentType="application/vnd.ms-office.drawingml.diagramDrawing+xml"/>
  <Override PartName="/ppt/diagrams/drawing9.xml" ContentType="application/vnd.ms-office.drawingml.diagramDrawing+xml"/>
  <Override PartName="/ppt/diagrams/drawing41.xml" ContentType="application/vnd.ms-office.drawingml.diagramDrawing+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drawing30.xml" ContentType="application/vnd.ms-office.drawingml.diagramDrawing+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diagrams/colors61.xml" ContentType="application/vnd.openxmlformats-officedocument.drawingml.diagramColor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ata52.xml" ContentType="application/vnd.openxmlformats-officedocument.drawingml.diagramData+xml"/>
  <Override PartName="/ppt/diagrams/drawing1.xml" ContentType="application/vnd.ms-office.drawingml.diagramDrawing+xml"/>
  <Override PartName="/ppt/slides/slide53.xml" ContentType="application/vnd.openxmlformats-officedocument.presentationml.slide+xml"/>
  <Override PartName="/ppt/diagrams/quickStyle1.xml" ContentType="application/vnd.openxmlformats-officedocument.drawingml.diagramStyle+xml"/>
  <Default Extension="jpeg" ContentType="image/jpeg"/>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diagrams/quickStyle67.xml" ContentType="application/vnd.openxmlformats-officedocument.drawingml.diagramStyle+xml"/>
  <Override PartName="/ppt/diagrams/drawing57.xml" ContentType="application/vnd.ms-office.drawingml.diagramDrawing+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layout67.xml" ContentType="application/vnd.openxmlformats-officedocument.drawingml.diagramLayout+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layout56.xml" ContentType="application/vnd.openxmlformats-officedocument.drawingml.diagramLayout+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charts/chart6.xml" ContentType="application/vnd.openxmlformats-officedocument.drawingml.chart+xml"/>
  <Override PartName="/ppt/diagrams/colors66.xml" ContentType="application/vnd.openxmlformats-officedocument.drawingml.diagramColors+xml"/>
  <Override PartName="/ppt/diagrams/drawing13.xml" ContentType="application/vnd.ms-office.drawingml.diagramDrawing+xml"/>
  <Override PartName="/ppt/diagrams/drawing24.xml" ContentType="application/vnd.ms-office.drawingml.diagramDrawing+xml"/>
  <Override PartName="/ppt/diagrams/drawing60.xml" ContentType="application/vnd.ms-office.drawingml.diagramDrawing+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diagrams/quickStyle39.xml" ContentType="application/vnd.openxmlformats-officedocument.drawingml.diagramStyle+xml"/>
  <Override PartName="/ppt/diagrams/data13.xml" ContentType="application/vnd.openxmlformats-officedocument.drawingml.diagramData+xml"/>
  <Override PartName="/ppt/diagrams/data60.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quickStyle64.xml" ContentType="application/vnd.openxmlformats-officedocument.drawingml.diagramStyle+xml"/>
  <Override PartName="/ppt/diagrams/drawing65.xml" ContentType="application/vnd.ms-office.drawingml.diagramDrawing+xml"/>
  <Override PartName="/ppt/diagrams/drawing18.xml" ContentType="application/vnd.ms-office.drawingml.diagramDrawing+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layout1.xml" ContentType="application/vnd.openxmlformats-officedocument.drawingml.diagramLayout+xml"/>
  <Override PartName="/ppt/diagrams/quickStyle20.xml" ContentType="application/vnd.openxmlformats-officedocument.drawingml.diagramStyle+xml"/>
  <Override PartName="/ppt/diagrams/data29.xml" ContentType="application/vnd.openxmlformats-officedocument.drawingml.diagramData+xml"/>
  <Override PartName="/ppt/diagrams/drawing21.xml" ContentType="application/vnd.ms-office.drawingml.diagramDrawing+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41.xml" ContentType="application/vnd.openxmlformats-officedocument.drawingml.diagramColors+xml"/>
  <Override PartName="/ppt/diagrams/data54.xml" ContentType="application/vnd.openxmlformats-officedocument.drawingml.diagramData+xml"/>
  <Override PartName="/ppt/diagrams/drawing3.xml" ContentType="application/vnd.ms-office.drawingml.diagramDrawing+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diagrams/drawing37.xml" ContentType="application/vnd.ms-office.drawingml.diagramDrawing+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47.xml" ContentType="application/vnd.openxmlformats-officedocument.drawingml.diagramLayout+xml"/>
  <Override PartName="/ppt/diagrams/quickStyle61.xml" ContentType="application/vnd.openxmlformats-officedocument.drawingml.diagramStyle+xml"/>
  <Override PartName="/ppt/charts/chart8.xml" ContentType="application/vnd.openxmlformats-officedocument.drawingml.chart+xml"/>
  <Override PartName="/ppt/diagrams/drawing62.xml" ContentType="application/vnd.ms-office.drawingml.diagramDrawing+xml"/>
  <Override PartName="/ppt/diagrams/drawing15.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charts/chart10.xml" ContentType="application/vnd.openxmlformats-officedocument.drawingml.chart+xml"/>
  <Override PartName="/ppt/diagrams/quickStyle8.xml" ContentType="application/vnd.openxmlformats-officedocument.drawingml.diagramStyle+xml"/>
  <Override PartName="/ppt/diagrams/colors35.xml" ContentType="application/vnd.openxmlformats-officedocument.drawingml.diagramColors+xml"/>
  <Override PartName="/ppt/diagrams/data48.xml" ContentType="application/vnd.openxmlformats-officedocument.drawingml.diagramData+xml"/>
  <Override PartName="/ppt/diagrams/drawing40.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77" r:id="rId2"/>
    <p:sldId id="292" r:id="rId3"/>
    <p:sldId id="259" r:id="rId4"/>
    <p:sldId id="289" r:id="rId5"/>
    <p:sldId id="290" r:id="rId6"/>
    <p:sldId id="291" r:id="rId7"/>
    <p:sldId id="358" r:id="rId8"/>
    <p:sldId id="267" r:id="rId9"/>
    <p:sldId id="268" r:id="rId10"/>
    <p:sldId id="269" r:id="rId11"/>
    <p:sldId id="270" r:id="rId12"/>
    <p:sldId id="287" r:id="rId13"/>
    <p:sldId id="359" r:id="rId14"/>
    <p:sldId id="275" r:id="rId15"/>
    <p:sldId id="276" r:id="rId16"/>
    <p:sldId id="279" r:id="rId17"/>
    <p:sldId id="280" r:id="rId18"/>
    <p:sldId id="281" r:id="rId19"/>
    <p:sldId id="282" r:id="rId20"/>
    <p:sldId id="283" r:id="rId21"/>
    <p:sldId id="284" r:id="rId22"/>
    <p:sldId id="285" r:id="rId23"/>
    <p:sldId id="286" r:id="rId24"/>
    <p:sldId id="360" r:id="rId25"/>
    <p:sldId id="293" r:id="rId26"/>
    <p:sldId id="294" r:id="rId27"/>
    <p:sldId id="295" r:id="rId28"/>
    <p:sldId id="310" r:id="rId29"/>
    <p:sldId id="311" r:id="rId30"/>
    <p:sldId id="312" r:id="rId31"/>
    <p:sldId id="313" r:id="rId32"/>
    <p:sldId id="314" r:id="rId33"/>
    <p:sldId id="315" r:id="rId34"/>
    <p:sldId id="316" r:id="rId35"/>
    <p:sldId id="317" r:id="rId36"/>
    <p:sldId id="318" r:id="rId37"/>
    <p:sldId id="319" r:id="rId38"/>
    <p:sldId id="357" r:id="rId39"/>
    <p:sldId id="298" r:id="rId40"/>
    <p:sldId id="299" r:id="rId41"/>
    <p:sldId id="300" r:id="rId42"/>
    <p:sldId id="301" r:id="rId43"/>
    <p:sldId id="303" r:id="rId44"/>
    <p:sldId id="304" r:id="rId45"/>
    <p:sldId id="305" r:id="rId46"/>
    <p:sldId id="306" r:id="rId47"/>
    <p:sldId id="308" r:id="rId48"/>
    <p:sldId id="309" r:id="rId49"/>
    <p:sldId id="356" r:id="rId50"/>
    <p:sldId id="296"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71" r:id="rId72"/>
    <p:sldId id="369" r:id="rId73"/>
    <p:sldId id="370" r:id="rId74"/>
    <p:sldId id="341" r:id="rId75"/>
    <p:sldId id="344" r:id="rId76"/>
    <p:sldId id="345" r:id="rId77"/>
    <p:sldId id="346" r:id="rId78"/>
    <p:sldId id="347" r:id="rId79"/>
    <p:sldId id="348" r:id="rId80"/>
    <p:sldId id="349" r:id="rId81"/>
    <p:sldId id="350" r:id="rId82"/>
    <p:sldId id="361" r:id="rId83"/>
    <p:sldId id="362" r:id="rId84"/>
    <p:sldId id="363" r:id="rId85"/>
    <p:sldId id="365" r:id="rId86"/>
    <p:sldId id="366" r:id="rId87"/>
    <p:sldId id="364" r:id="rId88"/>
    <p:sldId id="367" r:id="rId89"/>
    <p:sldId id="368" r:id="rId90"/>
    <p:sldId id="342" r:id="rId91"/>
    <p:sldId id="340" r:id="rId92"/>
    <p:sldId id="351" r:id="rId93"/>
    <p:sldId id="352" r:id="rId94"/>
    <p:sldId id="353" r:id="rId95"/>
    <p:sldId id="354" r:id="rId96"/>
    <p:sldId id="355" r:id="rId9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588" autoAdjust="0"/>
    <p:restoredTop sz="94624" autoAdjust="0"/>
  </p:normalViewPr>
  <p:slideViewPr>
    <p:cSldViewPr>
      <p:cViewPr>
        <p:scale>
          <a:sx n="75" d="100"/>
          <a:sy n="75" d="100"/>
        </p:scale>
        <p:origin x="-10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drea\Desktop\HOJAS%20DE%20ENSAYOS%20Y%20COMPARACIONES\Granulometria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H:\DOSIFICACION%20ANDREA%20IMBAQUINGO%2046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lang="en-US"/>
            </a:pPr>
            <a:r>
              <a:rPr lang="es-ES"/>
              <a:t>COMPARACIÓN GRANULOMÉTRICA.</a:t>
            </a:r>
          </a:p>
        </c:rich>
      </c:tx>
      <c:layout/>
    </c:title>
    <c:plotArea>
      <c:layout/>
      <c:scatterChart>
        <c:scatterStyle val="smoothMarker"/>
        <c:ser>
          <c:idx val="0"/>
          <c:order val="0"/>
          <c:tx>
            <c:strRef>
              <c:f>Hoja1!$H$60</c:f>
              <c:strCache>
                <c:ptCount val="1"/>
                <c:pt idx="0">
                  <c:v>Cantera de Ambuquí 1 1/2 "</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Hoja1!$I$60:$R$60</c:f>
              <c:numCache>
                <c:formatCode>0.00</c:formatCode>
                <c:ptCount val="10"/>
                <c:pt idx="0">
                  <c:v>100</c:v>
                </c:pt>
                <c:pt idx="1">
                  <c:v>100</c:v>
                </c:pt>
                <c:pt idx="2">
                  <c:v>100</c:v>
                </c:pt>
                <c:pt idx="3">
                  <c:v>95.203333333333319</c:v>
                </c:pt>
                <c:pt idx="4">
                  <c:v>74.695333333332925</c:v>
                </c:pt>
                <c:pt idx="5">
                  <c:v>39.522000000000013</c:v>
                </c:pt>
                <c:pt idx="6">
                  <c:v>22.829333333333196</c:v>
                </c:pt>
                <c:pt idx="7">
                  <c:v>4.8506666666666547</c:v>
                </c:pt>
                <c:pt idx="8">
                  <c:v>2.8726666666666567</c:v>
                </c:pt>
                <c:pt idx="9">
                  <c:v>6.6666666666606181E-3</c:v>
                </c:pt>
              </c:numCache>
            </c:numRef>
          </c:yVal>
          <c:smooth val="1"/>
        </c:ser>
        <c:ser>
          <c:idx val="1"/>
          <c:order val="1"/>
          <c:tx>
            <c:strRef>
              <c:f>Hoja1!$H$61</c:f>
              <c:strCache>
                <c:ptCount val="1"/>
                <c:pt idx="0">
                  <c:v> Cantera de Ambuquí  3/4 "</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Hoja1!$I$61:$R$61</c:f>
              <c:numCache>
                <c:formatCode>0.00</c:formatCode>
                <c:ptCount val="10"/>
                <c:pt idx="0">
                  <c:v>100</c:v>
                </c:pt>
                <c:pt idx="1">
                  <c:v>100</c:v>
                </c:pt>
                <c:pt idx="2">
                  <c:v>100</c:v>
                </c:pt>
                <c:pt idx="3">
                  <c:v>99.64341641039185</c:v>
                </c:pt>
                <c:pt idx="4">
                  <c:v>86.264928400279558</c:v>
                </c:pt>
                <c:pt idx="5">
                  <c:v>32.371752542308933</c:v>
                </c:pt>
                <c:pt idx="6">
                  <c:v>11.923853366790548</c:v>
                </c:pt>
                <c:pt idx="7">
                  <c:v>0.36035696092675329</c:v>
                </c:pt>
                <c:pt idx="8">
                  <c:v>0.27356942059883227</c:v>
                </c:pt>
                <c:pt idx="9">
                  <c:v>0.19055525158954406</c:v>
                </c:pt>
              </c:numCache>
            </c:numRef>
          </c:yVal>
          <c:smooth val="1"/>
        </c:ser>
        <c:ser>
          <c:idx val="2"/>
          <c:order val="2"/>
          <c:tx>
            <c:strRef>
              <c:f>Hoja1!$H$62</c:f>
              <c:strCache>
                <c:ptCount val="1"/>
                <c:pt idx="0">
                  <c:v>Cantera Imbapétreos 1 1/2 "</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Hoja1!$I$62:$R$62</c:f>
              <c:numCache>
                <c:formatCode>0.00</c:formatCode>
                <c:ptCount val="10"/>
                <c:pt idx="0">
                  <c:v>100</c:v>
                </c:pt>
                <c:pt idx="1">
                  <c:v>98.644480252556335</c:v>
                </c:pt>
                <c:pt idx="2">
                  <c:v>87.701009569535628</c:v>
                </c:pt>
                <c:pt idx="3">
                  <c:v>34.180012496300435</c:v>
                </c:pt>
                <c:pt idx="4">
                  <c:v>9.9687592489065793</c:v>
                </c:pt>
                <c:pt idx="5">
                  <c:v>0.45710151599854498</c:v>
                </c:pt>
                <c:pt idx="6">
                  <c:v>0.20520240718210062</c:v>
                </c:pt>
                <c:pt idx="7">
                  <c:v>0.14337860501825617</c:v>
                </c:pt>
                <c:pt idx="8">
                  <c:v>0.13745930481108878</c:v>
                </c:pt>
                <c:pt idx="9">
                  <c:v>5.9193002071765512E-2</c:v>
                </c:pt>
              </c:numCache>
            </c:numRef>
          </c:yVal>
          <c:smooth val="1"/>
        </c:ser>
        <c:ser>
          <c:idx val="3"/>
          <c:order val="3"/>
          <c:tx>
            <c:strRef>
              <c:f>Hoja1!$H$63</c:f>
              <c:strCache>
                <c:ptCount val="1"/>
                <c:pt idx="0">
                  <c:v>Cantera Caranqui 1 1/2 "</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Hoja1!$I$63:$R$63</c:f>
              <c:numCache>
                <c:formatCode>0.00</c:formatCode>
                <c:ptCount val="10"/>
                <c:pt idx="0">
                  <c:v>100</c:v>
                </c:pt>
                <c:pt idx="1">
                  <c:v>100</c:v>
                </c:pt>
                <c:pt idx="2">
                  <c:v>100</c:v>
                </c:pt>
                <c:pt idx="3">
                  <c:v>82.224269229071098</c:v>
                </c:pt>
                <c:pt idx="4">
                  <c:v>53.871682113856892</c:v>
                </c:pt>
                <c:pt idx="5">
                  <c:v>21.054657185940435</c:v>
                </c:pt>
                <c:pt idx="6">
                  <c:v>12.044392007419701</c:v>
                </c:pt>
                <c:pt idx="7">
                  <c:v>5.3578301166583433</c:v>
                </c:pt>
                <c:pt idx="8">
                  <c:v>3.3943860136154029</c:v>
                </c:pt>
                <c:pt idx="9">
                  <c:v>0.18423061635236662</c:v>
                </c:pt>
              </c:numCache>
            </c:numRef>
          </c:yVal>
          <c:smooth val="1"/>
        </c:ser>
        <c:ser>
          <c:idx val="4"/>
          <c:order val="4"/>
          <c:tx>
            <c:strRef>
              <c:f>Hoja1!$H$64</c:f>
              <c:strCache>
                <c:ptCount val="1"/>
                <c:pt idx="0">
                  <c:v>Cantera Collasquí 1 1/2 "</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Hoja1!$I$64:$R$64</c:f>
              <c:numCache>
                <c:formatCode>0.00</c:formatCode>
                <c:ptCount val="10"/>
                <c:pt idx="0">
                  <c:v>100</c:v>
                </c:pt>
                <c:pt idx="1">
                  <c:v>100</c:v>
                </c:pt>
                <c:pt idx="2">
                  <c:v>95.371124844868433</c:v>
                </c:pt>
                <c:pt idx="3">
                  <c:v>84.9318674706347</c:v>
                </c:pt>
                <c:pt idx="4">
                  <c:v>29.741384713743088</c:v>
                </c:pt>
                <c:pt idx="5">
                  <c:v>11.166338644369517</c:v>
                </c:pt>
                <c:pt idx="6">
                  <c:v>4.9748655526444452</c:v>
                </c:pt>
                <c:pt idx="7">
                  <c:v>2.3968610146544567</c:v>
                </c:pt>
                <c:pt idx="8">
                  <c:v>2.3498514497749867</c:v>
                </c:pt>
                <c:pt idx="9">
                  <c:v>2.0101289942460308</c:v>
                </c:pt>
              </c:numCache>
            </c:numRef>
          </c:yVal>
          <c:smooth val="1"/>
        </c:ser>
        <c:ser>
          <c:idx val="5"/>
          <c:order val="5"/>
          <c:tx>
            <c:strRef>
              <c:f>Hoja1!$H$65</c:f>
              <c:strCache>
                <c:ptCount val="1"/>
                <c:pt idx="0">
                  <c:v>Cantera Michuquer 2"</c:v>
                </c:pt>
              </c:strCache>
            </c:strRef>
          </c:tx>
          <c:xVal>
            <c:strRef>
              <c:f>Hoja1!$I$59:$R$59</c:f>
              <c:strCache>
                <c:ptCount val="10"/>
                <c:pt idx="0">
                  <c:v>3"</c:v>
                </c:pt>
                <c:pt idx="1">
                  <c:v>2"</c:v>
                </c:pt>
                <c:pt idx="2">
                  <c:v>1 1/2"</c:v>
                </c:pt>
                <c:pt idx="3">
                  <c:v>1"</c:v>
                </c:pt>
                <c:pt idx="4">
                  <c:v>3/4"</c:v>
                </c:pt>
                <c:pt idx="5">
                  <c:v>1/2"</c:v>
                </c:pt>
                <c:pt idx="6">
                  <c:v>3/8"</c:v>
                </c:pt>
                <c:pt idx="7">
                  <c:v>No.4</c:v>
                </c:pt>
                <c:pt idx="8">
                  <c:v>No.8</c:v>
                </c:pt>
                <c:pt idx="9">
                  <c:v>Pasa No.8</c:v>
                </c:pt>
              </c:strCache>
            </c:strRef>
          </c:xVal>
          <c:yVal>
            <c:numRef>
              <c:f>Hoja1!$I$65:$R$65</c:f>
              <c:numCache>
                <c:formatCode>0.00</c:formatCode>
                <c:ptCount val="10"/>
                <c:pt idx="0">
                  <c:v>100</c:v>
                </c:pt>
                <c:pt idx="1">
                  <c:v>71.009333333333288</c:v>
                </c:pt>
                <c:pt idx="2">
                  <c:v>45.924000000000007</c:v>
                </c:pt>
                <c:pt idx="3">
                  <c:v>26.109466666666691</c:v>
                </c:pt>
                <c:pt idx="4">
                  <c:v>19.73400000000003</c:v>
                </c:pt>
                <c:pt idx="5">
                  <c:v>12.760133333333329</c:v>
                </c:pt>
                <c:pt idx="6">
                  <c:v>7.3059999999999965</c:v>
                </c:pt>
                <c:pt idx="7">
                  <c:v>2.0541999999999945</c:v>
                </c:pt>
                <c:pt idx="8">
                  <c:v>8.0666666666645067E-3</c:v>
                </c:pt>
                <c:pt idx="9">
                  <c:v>0</c:v>
                </c:pt>
              </c:numCache>
            </c:numRef>
          </c:yVal>
          <c:smooth val="1"/>
        </c:ser>
        <c:axId val="77487104"/>
        <c:axId val="78537856"/>
      </c:scatterChart>
      <c:valAx>
        <c:axId val="77487104"/>
        <c:scaling>
          <c:orientation val="minMax"/>
        </c:scaling>
        <c:axPos val="b"/>
        <c:title>
          <c:tx>
            <c:rich>
              <a:bodyPr/>
              <a:lstStyle/>
              <a:p>
                <a:pPr>
                  <a:defRPr lang="en-US"/>
                </a:pPr>
                <a:r>
                  <a:rPr lang="en-US"/>
                  <a:t>ABERTURA EN MALLA mm</a:t>
                </a:r>
              </a:p>
            </c:rich>
          </c:tx>
          <c:layout/>
        </c:title>
        <c:majorTickMark val="none"/>
        <c:tickLblPos val="nextTo"/>
        <c:txPr>
          <a:bodyPr/>
          <a:lstStyle/>
          <a:p>
            <a:pPr>
              <a:defRPr lang="en-US"/>
            </a:pPr>
            <a:endParaRPr lang="es-ES"/>
          </a:p>
        </c:txPr>
        <c:crossAx val="78537856"/>
        <c:crosses val="autoZero"/>
        <c:crossBetween val="midCat"/>
      </c:valAx>
      <c:valAx>
        <c:axId val="78537856"/>
        <c:scaling>
          <c:orientation val="minMax"/>
        </c:scaling>
        <c:axPos val="l"/>
        <c:majorGridlines>
          <c:spPr>
            <a:ln w="12700"/>
          </c:spPr>
        </c:majorGridlines>
        <c:title>
          <c:tx>
            <c:rich>
              <a:bodyPr/>
              <a:lstStyle/>
              <a:p>
                <a:pPr>
                  <a:defRPr lang="en-US"/>
                </a:pPr>
                <a:r>
                  <a:rPr lang="es-ES"/>
                  <a:t>PORCENTAJE QUE PASA</a:t>
                </a:r>
              </a:p>
            </c:rich>
          </c:tx>
          <c:layout/>
        </c:title>
        <c:numFmt formatCode="0.00" sourceLinked="1"/>
        <c:majorTickMark val="none"/>
        <c:tickLblPos val="nextTo"/>
        <c:txPr>
          <a:bodyPr/>
          <a:lstStyle/>
          <a:p>
            <a:pPr>
              <a:defRPr lang="en-US"/>
            </a:pPr>
            <a:endParaRPr lang="es-ES"/>
          </a:p>
        </c:txPr>
        <c:crossAx val="77487104"/>
        <c:crosses val="autoZero"/>
        <c:crossBetween val="midCat"/>
      </c:valAx>
      <c:spPr>
        <a:noFill/>
        <a:ln w="25400">
          <a:noFill/>
        </a:ln>
      </c:spPr>
    </c:plotArea>
    <c:legend>
      <c:legendPos val="r"/>
      <c:layout/>
      <c:txPr>
        <a:bodyPr/>
        <a:lstStyle/>
        <a:p>
          <a:pPr>
            <a:defRPr lang="en-US"/>
          </a:pPr>
          <a:endParaRPr lang="es-ES"/>
        </a:p>
      </c:txPr>
    </c:legend>
    <c:plotVisOnly val="1"/>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25" b="1" i="0" u="none" strike="noStrike" baseline="0">
                <a:solidFill>
                  <a:srgbClr val="000000"/>
                </a:solidFill>
                <a:latin typeface="Arial"/>
                <a:ea typeface="Arial"/>
                <a:cs typeface="Arial"/>
              </a:defRPr>
            </a:pPr>
            <a:r>
              <a:rPr lang="es-ES"/>
              <a:t>POLVO DE PIEDRA PANAVIAL -</a:t>
            </a:r>
            <a:r>
              <a:rPr lang="es-ES" baseline="0"/>
              <a:t> PROVINCIA DE IMBABURA</a:t>
            </a:r>
            <a:endParaRPr lang="es-ES"/>
          </a:p>
        </c:rich>
      </c:tx>
      <c:layout>
        <c:manualLayout>
          <c:xMode val="edge"/>
          <c:yMode val="edge"/>
          <c:x val="0.21587366579177605"/>
          <c:y val="1.6806859142607416E-2"/>
        </c:manualLayout>
      </c:layout>
      <c:spPr>
        <a:noFill/>
        <a:ln w="25400">
          <a:noFill/>
        </a:ln>
      </c:spPr>
    </c:title>
    <c:plotArea>
      <c:layout>
        <c:manualLayout>
          <c:layoutTarget val="inner"/>
          <c:xMode val="edge"/>
          <c:yMode val="edge"/>
          <c:x val="0.13968297272747021"/>
          <c:y val="0.12324963686547202"/>
          <c:w val="0.79682786714989196"/>
          <c:h val="0.75630458985630356"/>
        </c:manualLayout>
      </c:layout>
      <c:scatterChart>
        <c:scatterStyle val="lineMarker"/>
        <c:ser>
          <c:idx val="0"/>
          <c:order val="0"/>
          <c:tx>
            <c:v>CURVA</c:v>
          </c:tx>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'!$J$33:$J$39</c:f>
              <c:numCache>
                <c:formatCode>0.00</c:formatCode>
                <c:ptCount val="7"/>
                <c:pt idx="0">
                  <c:v>99.09</c:v>
                </c:pt>
                <c:pt idx="1">
                  <c:v>81.790000000000006</c:v>
                </c:pt>
                <c:pt idx="2">
                  <c:v>56.58</c:v>
                </c:pt>
                <c:pt idx="3">
                  <c:v>32.49</c:v>
                </c:pt>
                <c:pt idx="4">
                  <c:v>20.58</c:v>
                </c:pt>
                <c:pt idx="5">
                  <c:v>12.02</c:v>
                </c:pt>
                <c:pt idx="6">
                  <c:v>6.81</c:v>
                </c:pt>
              </c:numCache>
            </c:numRef>
          </c:yVal>
        </c:ser>
        <c:ser>
          <c:idx val="1"/>
          <c:order val="1"/>
          <c:tx>
            <c:v>MAXIMO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'!$K$33:$K$39</c:f>
              <c:numCache>
                <c:formatCode>General</c:formatCode>
                <c:ptCount val="7"/>
                <c:pt idx="0">
                  <c:v>100</c:v>
                </c:pt>
                <c:pt idx="1">
                  <c:v>95</c:v>
                </c:pt>
                <c:pt idx="2">
                  <c:v>80</c:v>
                </c:pt>
                <c:pt idx="3">
                  <c:v>50</c:v>
                </c:pt>
                <c:pt idx="4">
                  <c:v>25</c:v>
                </c:pt>
                <c:pt idx="5">
                  <c:v>10</c:v>
                </c:pt>
                <c:pt idx="6">
                  <c:v>2</c:v>
                </c:pt>
              </c:numCache>
            </c:numRef>
          </c:yVal>
        </c:ser>
        <c:ser>
          <c:idx val="2"/>
          <c:order val="2"/>
          <c:tx>
            <c:v>MINIMO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'!$L$33:$L$39</c:f>
              <c:numCache>
                <c:formatCode>General</c:formatCode>
                <c:ptCount val="7"/>
                <c:pt idx="0">
                  <c:v>100</c:v>
                </c:pt>
                <c:pt idx="1">
                  <c:v>100</c:v>
                </c:pt>
                <c:pt idx="2">
                  <c:v>100</c:v>
                </c:pt>
                <c:pt idx="3">
                  <c:v>85</c:v>
                </c:pt>
                <c:pt idx="4">
                  <c:v>60</c:v>
                </c:pt>
                <c:pt idx="5">
                  <c:v>30</c:v>
                </c:pt>
                <c:pt idx="6">
                  <c:v>10</c:v>
                </c:pt>
              </c:numCache>
            </c:numRef>
          </c:yVal>
        </c:ser>
        <c:axId val="83003648"/>
        <c:axId val="83022208"/>
      </c:scatterChart>
      <c:valAx>
        <c:axId val="83003648"/>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layout/>
        </c:title>
        <c:numFmt formatCode="General" sourceLinked="1"/>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S"/>
          </a:p>
        </c:txPr>
        <c:crossAx val="83022208"/>
        <c:crosses val="autoZero"/>
        <c:crossBetween val="midCat"/>
      </c:valAx>
      <c:valAx>
        <c:axId val="83022208"/>
        <c:scaling>
          <c:orientation val="minMax"/>
          <c:max val="100"/>
        </c:scaling>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title>
        <c:numFmt formatCode="0" sourceLinked="0"/>
        <c:majorTickMark val="in"/>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S"/>
          </a:p>
        </c:txPr>
        <c:crossAx val="83003648"/>
        <c:crosses val="max"/>
        <c:crossBetween val="midCat"/>
      </c:valAx>
    </c:plotArea>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2" MICHUQUER- PROVINCIA DEL CARCHI</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83052032"/>
        <c:axId val="83053952"/>
      </c:scatterChart>
      <c:valAx>
        <c:axId val="83052032"/>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83053952"/>
        <c:crosses val="autoZero"/>
        <c:crossBetween val="midCat"/>
      </c:valAx>
      <c:valAx>
        <c:axId val="83053952"/>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83052032"/>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25" b="1" i="0" u="none" strike="noStrike" baseline="0">
                <a:solidFill>
                  <a:srgbClr val="000000"/>
                </a:solidFill>
                <a:latin typeface="Arial"/>
                <a:ea typeface="Arial"/>
                <a:cs typeface="Arial"/>
              </a:defRPr>
            </a:pPr>
            <a:r>
              <a:rPr lang="es-ES"/>
              <a:t>ARENA</a:t>
            </a:r>
            <a:r>
              <a:rPr lang="es-ES" baseline="0"/>
              <a:t> LAS PEÑAS</a:t>
            </a:r>
            <a:r>
              <a:rPr lang="es-ES"/>
              <a:t>-</a:t>
            </a:r>
            <a:r>
              <a:rPr lang="es-ES" baseline="0"/>
              <a:t> PROVINCIA DEL CARCHI</a:t>
            </a:r>
            <a:endParaRPr lang="es-ES"/>
          </a:p>
        </c:rich>
      </c:tx>
      <c:layout>
        <c:manualLayout>
          <c:xMode val="edge"/>
          <c:yMode val="edge"/>
          <c:x val="0.21100752916834301"/>
          <c:y val="0"/>
        </c:manualLayout>
      </c:layout>
      <c:spPr>
        <a:noFill/>
        <a:ln w="25400">
          <a:noFill/>
        </a:ln>
      </c:spPr>
    </c:title>
    <c:plotArea>
      <c:layout>
        <c:manualLayout>
          <c:layoutTarget val="inner"/>
          <c:xMode val="edge"/>
          <c:yMode val="edge"/>
          <c:x val="0.13968297272747021"/>
          <c:y val="0.12324963686547202"/>
          <c:w val="0.79682786714989196"/>
          <c:h val="0.75630458985630356"/>
        </c:manualLayout>
      </c:layout>
      <c:scatterChart>
        <c:scatterStyle val="lineMarker"/>
        <c:ser>
          <c:idx val="0"/>
          <c:order val="0"/>
          <c:tx>
            <c:v>CURVA</c:v>
          </c:tx>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'!$J$33:$J$39</c:f>
              <c:numCache>
                <c:formatCode>0.00</c:formatCode>
                <c:ptCount val="7"/>
                <c:pt idx="0">
                  <c:v>99.09</c:v>
                </c:pt>
                <c:pt idx="1">
                  <c:v>81.790000000000006</c:v>
                </c:pt>
                <c:pt idx="2">
                  <c:v>56.58</c:v>
                </c:pt>
                <c:pt idx="3">
                  <c:v>32.49</c:v>
                </c:pt>
                <c:pt idx="4">
                  <c:v>20.58</c:v>
                </c:pt>
                <c:pt idx="5">
                  <c:v>12.02</c:v>
                </c:pt>
                <c:pt idx="6">
                  <c:v>6.81</c:v>
                </c:pt>
              </c:numCache>
            </c:numRef>
          </c:yVal>
        </c:ser>
        <c:ser>
          <c:idx val="1"/>
          <c:order val="1"/>
          <c:tx>
            <c:v>MAXIMO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'!$K$33:$K$39</c:f>
              <c:numCache>
                <c:formatCode>General</c:formatCode>
                <c:ptCount val="7"/>
                <c:pt idx="0">
                  <c:v>100</c:v>
                </c:pt>
                <c:pt idx="1">
                  <c:v>95</c:v>
                </c:pt>
                <c:pt idx="2">
                  <c:v>80</c:v>
                </c:pt>
                <c:pt idx="3">
                  <c:v>50</c:v>
                </c:pt>
                <c:pt idx="4">
                  <c:v>25</c:v>
                </c:pt>
                <c:pt idx="5">
                  <c:v>10</c:v>
                </c:pt>
                <c:pt idx="6">
                  <c:v>2</c:v>
                </c:pt>
              </c:numCache>
            </c:numRef>
          </c:yVal>
        </c:ser>
        <c:ser>
          <c:idx val="2"/>
          <c:order val="2"/>
          <c:tx>
            <c:v>MINIMO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'!$L$33:$L$39</c:f>
              <c:numCache>
                <c:formatCode>General</c:formatCode>
                <c:ptCount val="7"/>
                <c:pt idx="0">
                  <c:v>100</c:v>
                </c:pt>
                <c:pt idx="1">
                  <c:v>100</c:v>
                </c:pt>
                <c:pt idx="2">
                  <c:v>100</c:v>
                </c:pt>
                <c:pt idx="3">
                  <c:v>85</c:v>
                </c:pt>
                <c:pt idx="4">
                  <c:v>60</c:v>
                </c:pt>
                <c:pt idx="5">
                  <c:v>30</c:v>
                </c:pt>
                <c:pt idx="6">
                  <c:v>10</c:v>
                </c:pt>
              </c:numCache>
            </c:numRef>
          </c:yVal>
        </c:ser>
        <c:axId val="83084416"/>
        <c:axId val="83086336"/>
      </c:scatterChart>
      <c:valAx>
        <c:axId val="83084416"/>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layout/>
        </c:title>
        <c:numFmt formatCode="General" sourceLinked="1"/>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S"/>
          </a:p>
        </c:txPr>
        <c:crossAx val="83086336"/>
        <c:crosses val="autoZero"/>
        <c:crossBetween val="midCat"/>
      </c:valAx>
      <c:valAx>
        <c:axId val="83086336"/>
        <c:scaling>
          <c:orientation val="minMax"/>
          <c:max val="100"/>
        </c:scaling>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title>
        <c:numFmt formatCode="0" sourceLinked="0"/>
        <c:majorTickMark val="in"/>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S"/>
          </a:p>
        </c:txPr>
        <c:crossAx val="83084416"/>
        <c:crosses val="max"/>
        <c:crossBetween val="midCat"/>
      </c:valAx>
    </c:plotArea>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1 1/2" AMBUQUI - PROVINCIA DE IMBABURA</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78572544"/>
        <c:axId val="78845056"/>
      </c:scatterChart>
      <c:valAx>
        <c:axId val="78572544"/>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78845056"/>
        <c:crosses val="autoZero"/>
        <c:crossBetween val="midCat"/>
      </c:valAx>
      <c:valAx>
        <c:axId val="78845056"/>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78572544"/>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3/4" AMBUQUI - PROVINCIA DE IMBABURA</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78887168"/>
        <c:axId val="78893440"/>
      </c:scatterChart>
      <c:valAx>
        <c:axId val="78887168"/>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78893440"/>
        <c:crosses val="autoZero"/>
        <c:crossBetween val="midCat"/>
      </c:valAx>
      <c:valAx>
        <c:axId val="78893440"/>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78887168"/>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25" b="1" i="0" u="none" strike="noStrike" baseline="0">
                <a:solidFill>
                  <a:srgbClr val="000000"/>
                </a:solidFill>
                <a:latin typeface="Arial"/>
                <a:ea typeface="Arial"/>
                <a:cs typeface="Arial"/>
              </a:defRPr>
            </a:pPr>
            <a:r>
              <a:rPr lang="es-ES"/>
              <a:t>POLVO DE PIEDRA</a:t>
            </a:r>
            <a:r>
              <a:rPr lang="es-ES" baseline="0"/>
              <a:t> AMBUQUI - PROVINCIA DE IMBABURA</a:t>
            </a:r>
            <a:endParaRPr lang="es-ES"/>
          </a:p>
        </c:rich>
      </c:tx>
      <c:layout>
        <c:manualLayout>
          <c:xMode val="edge"/>
          <c:yMode val="edge"/>
          <c:x val="0.21587366579177605"/>
          <c:y val="1.6806859142607416E-2"/>
        </c:manualLayout>
      </c:layout>
      <c:spPr>
        <a:noFill/>
        <a:ln w="25400">
          <a:noFill/>
        </a:ln>
      </c:spPr>
    </c:title>
    <c:plotArea>
      <c:layout>
        <c:manualLayout>
          <c:layoutTarget val="inner"/>
          <c:xMode val="edge"/>
          <c:yMode val="edge"/>
          <c:x val="0.13968297272747021"/>
          <c:y val="0.12324963686547202"/>
          <c:w val="0.79682786714989196"/>
          <c:h val="0.75630458985630356"/>
        </c:manualLayout>
      </c:layout>
      <c:scatterChart>
        <c:scatterStyle val="lineMarker"/>
        <c:ser>
          <c:idx val="0"/>
          <c:order val="0"/>
          <c:tx>
            <c:v>CURVA</c:v>
          </c:tx>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'!$J$33:$J$39</c:f>
              <c:numCache>
                <c:formatCode>0.00</c:formatCode>
                <c:ptCount val="7"/>
                <c:pt idx="0">
                  <c:v>99.09</c:v>
                </c:pt>
                <c:pt idx="1">
                  <c:v>81.790000000000006</c:v>
                </c:pt>
                <c:pt idx="2">
                  <c:v>56.58</c:v>
                </c:pt>
                <c:pt idx="3">
                  <c:v>32.49</c:v>
                </c:pt>
                <c:pt idx="4">
                  <c:v>20.58</c:v>
                </c:pt>
                <c:pt idx="5">
                  <c:v>12.02</c:v>
                </c:pt>
                <c:pt idx="6">
                  <c:v>6.81</c:v>
                </c:pt>
              </c:numCache>
            </c:numRef>
          </c:yVal>
        </c:ser>
        <c:ser>
          <c:idx val="1"/>
          <c:order val="1"/>
          <c:tx>
            <c:v>MAXIMO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'!$K$33:$K$39</c:f>
              <c:numCache>
                <c:formatCode>General</c:formatCode>
                <c:ptCount val="7"/>
                <c:pt idx="0">
                  <c:v>100</c:v>
                </c:pt>
                <c:pt idx="1">
                  <c:v>95</c:v>
                </c:pt>
                <c:pt idx="2">
                  <c:v>80</c:v>
                </c:pt>
                <c:pt idx="3">
                  <c:v>50</c:v>
                </c:pt>
                <c:pt idx="4">
                  <c:v>25</c:v>
                </c:pt>
                <c:pt idx="5">
                  <c:v>10</c:v>
                </c:pt>
                <c:pt idx="6">
                  <c:v>2</c:v>
                </c:pt>
              </c:numCache>
            </c:numRef>
          </c:yVal>
        </c:ser>
        <c:ser>
          <c:idx val="2"/>
          <c:order val="2"/>
          <c:tx>
            <c:v>MINIMO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'!$L$33:$L$39</c:f>
              <c:numCache>
                <c:formatCode>General</c:formatCode>
                <c:ptCount val="7"/>
                <c:pt idx="0">
                  <c:v>100</c:v>
                </c:pt>
                <c:pt idx="1">
                  <c:v>100</c:v>
                </c:pt>
                <c:pt idx="2">
                  <c:v>100</c:v>
                </c:pt>
                <c:pt idx="3">
                  <c:v>85</c:v>
                </c:pt>
                <c:pt idx="4">
                  <c:v>60</c:v>
                </c:pt>
                <c:pt idx="5">
                  <c:v>30</c:v>
                </c:pt>
                <c:pt idx="6">
                  <c:v>10</c:v>
                </c:pt>
              </c:numCache>
            </c:numRef>
          </c:yVal>
        </c:ser>
        <c:axId val="79206272"/>
        <c:axId val="79220736"/>
      </c:scatterChart>
      <c:valAx>
        <c:axId val="79206272"/>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layout/>
        </c:title>
        <c:numFmt formatCode="General" sourceLinked="1"/>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S"/>
          </a:p>
        </c:txPr>
        <c:crossAx val="79220736"/>
        <c:crosses val="autoZero"/>
        <c:crossBetween val="midCat"/>
      </c:valAx>
      <c:valAx>
        <c:axId val="79220736"/>
        <c:scaling>
          <c:orientation val="minMax"/>
          <c:max val="100"/>
        </c:scaling>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title>
        <c:numFmt formatCode="0" sourceLinked="0"/>
        <c:majorTickMark val="in"/>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S"/>
          </a:p>
        </c:txPr>
        <c:crossAx val="79206272"/>
        <c:crosses val="max"/>
        <c:crossBetween val="midCat"/>
      </c:valAx>
    </c:plotArea>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1 1/2" IMBAPETREOS - PROVINCIA DE IMBABURA</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82846848"/>
        <c:axId val="82848768"/>
      </c:scatterChart>
      <c:valAx>
        <c:axId val="82846848"/>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82848768"/>
        <c:crosses val="autoZero"/>
        <c:crossBetween val="midCat"/>
      </c:valAx>
      <c:valAx>
        <c:axId val="82848768"/>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82846848"/>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25" b="1" i="0" u="none" strike="noStrike" baseline="0">
                <a:solidFill>
                  <a:srgbClr val="000000"/>
                </a:solidFill>
                <a:latin typeface="Arial"/>
                <a:ea typeface="Arial"/>
                <a:cs typeface="Arial"/>
              </a:defRPr>
            </a:pPr>
            <a:r>
              <a:rPr lang="es-ES"/>
              <a:t>ARENA ROJA IMBAPETREOS</a:t>
            </a:r>
            <a:r>
              <a:rPr lang="es-ES" baseline="0"/>
              <a:t>- PROVINCIA DE IMBABURA</a:t>
            </a:r>
            <a:endParaRPr lang="es-ES"/>
          </a:p>
        </c:rich>
      </c:tx>
      <c:layout>
        <c:manualLayout>
          <c:xMode val="edge"/>
          <c:yMode val="edge"/>
          <c:x val="0.21587366579177605"/>
          <c:y val="1.6806859142607416E-2"/>
        </c:manualLayout>
      </c:layout>
      <c:spPr>
        <a:noFill/>
        <a:ln w="25400">
          <a:noFill/>
        </a:ln>
      </c:spPr>
    </c:title>
    <c:plotArea>
      <c:layout>
        <c:manualLayout>
          <c:layoutTarget val="inner"/>
          <c:xMode val="edge"/>
          <c:yMode val="edge"/>
          <c:x val="0.13968297272747021"/>
          <c:y val="0.12324963686547202"/>
          <c:w val="0.79682786714989196"/>
          <c:h val="0.75630458985630356"/>
        </c:manualLayout>
      </c:layout>
      <c:scatterChart>
        <c:scatterStyle val="lineMarker"/>
        <c:ser>
          <c:idx val="0"/>
          <c:order val="0"/>
          <c:tx>
            <c:v>CURVA</c:v>
          </c:tx>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'!$J$33:$J$39</c:f>
              <c:numCache>
                <c:formatCode>0.00</c:formatCode>
                <c:ptCount val="7"/>
                <c:pt idx="0">
                  <c:v>99.09</c:v>
                </c:pt>
                <c:pt idx="1">
                  <c:v>81.790000000000006</c:v>
                </c:pt>
                <c:pt idx="2">
                  <c:v>56.58</c:v>
                </c:pt>
                <c:pt idx="3">
                  <c:v>32.49</c:v>
                </c:pt>
                <c:pt idx="4">
                  <c:v>20.58</c:v>
                </c:pt>
                <c:pt idx="5">
                  <c:v>12.02</c:v>
                </c:pt>
                <c:pt idx="6">
                  <c:v>6.81</c:v>
                </c:pt>
              </c:numCache>
            </c:numRef>
          </c:yVal>
        </c:ser>
        <c:ser>
          <c:idx val="1"/>
          <c:order val="1"/>
          <c:tx>
            <c:v>MAXIMO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'!$K$33:$K$39</c:f>
              <c:numCache>
                <c:formatCode>General</c:formatCode>
                <c:ptCount val="7"/>
                <c:pt idx="0">
                  <c:v>100</c:v>
                </c:pt>
                <c:pt idx="1">
                  <c:v>95</c:v>
                </c:pt>
                <c:pt idx="2">
                  <c:v>80</c:v>
                </c:pt>
                <c:pt idx="3">
                  <c:v>50</c:v>
                </c:pt>
                <c:pt idx="4">
                  <c:v>25</c:v>
                </c:pt>
                <c:pt idx="5">
                  <c:v>10</c:v>
                </c:pt>
                <c:pt idx="6">
                  <c:v>2</c:v>
                </c:pt>
              </c:numCache>
            </c:numRef>
          </c:yVal>
        </c:ser>
        <c:ser>
          <c:idx val="2"/>
          <c:order val="2"/>
          <c:tx>
            <c:v>MINIMO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'!$L$33:$L$39</c:f>
              <c:numCache>
                <c:formatCode>General</c:formatCode>
                <c:ptCount val="7"/>
                <c:pt idx="0">
                  <c:v>100</c:v>
                </c:pt>
                <c:pt idx="1">
                  <c:v>100</c:v>
                </c:pt>
                <c:pt idx="2">
                  <c:v>100</c:v>
                </c:pt>
                <c:pt idx="3">
                  <c:v>85</c:v>
                </c:pt>
                <c:pt idx="4">
                  <c:v>60</c:v>
                </c:pt>
                <c:pt idx="5">
                  <c:v>30</c:v>
                </c:pt>
                <c:pt idx="6">
                  <c:v>10</c:v>
                </c:pt>
              </c:numCache>
            </c:numRef>
          </c:yVal>
        </c:ser>
        <c:axId val="82883328"/>
        <c:axId val="82885248"/>
      </c:scatterChart>
      <c:valAx>
        <c:axId val="82883328"/>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layout/>
        </c:title>
        <c:numFmt formatCode="General" sourceLinked="1"/>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S"/>
          </a:p>
        </c:txPr>
        <c:crossAx val="82885248"/>
        <c:crosses val="autoZero"/>
        <c:crossBetween val="midCat"/>
      </c:valAx>
      <c:valAx>
        <c:axId val="82885248"/>
        <c:scaling>
          <c:orientation val="minMax"/>
          <c:max val="100"/>
        </c:scaling>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title>
        <c:numFmt formatCode="0" sourceLinked="0"/>
        <c:majorTickMark val="in"/>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S"/>
          </a:p>
        </c:txPr>
        <c:crossAx val="82883328"/>
        <c:crosses val="max"/>
        <c:crossBetween val="midCat"/>
      </c:valAx>
    </c:plotArea>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1 1/2" CARANQUI- PROVINCIA DE IMBABURA</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82931712"/>
        <c:axId val="82933632"/>
      </c:scatterChart>
      <c:valAx>
        <c:axId val="82931712"/>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82933632"/>
        <c:crosses val="autoZero"/>
        <c:crossBetween val="midCat"/>
      </c:valAx>
      <c:valAx>
        <c:axId val="82933632"/>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82931712"/>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00" b="1" i="0" u="none" strike="noStrike" baseline="0">
                <a:solidFill>
                  <a:srgbClr val="000000"/>
                </a:solidFill>
                <a:latin typeface="Arial"/>
                <a:ea typeface="Arial"/>
                <a:cs typeface="Arial"/>
              </a:defRPr>
            </a:pPr>
            <a:r>
              <a:rPr lang="es-EC"/>
              <a:t>AGREGADO</a:t>
            </a:r>
            <a:r>
              <a:rPr lang="es-EC" baseline="0"/>
              <a:t> 1 1/2" COLLASQUI- PROVINCIA DE IMBABURA</a:t>
            </a:r>
            <a:endParaRPr lang="es-EC"/>
          </a:p>
        </c:rich>
      </c:tx>
      <c:layout>
        <c:manualLayout>
          <c:xMode val="edge"/>
          <c:yMode val="edge"/>
          <c:x val="0.17377423865948041"/>
          <c:y val="6.0953410674607154E-2"/>
        </c:manualLayout>
      </c:layout>
      <c:spPr>
        <a:noFill/>
        <a:ln w="25400">
          <a:noFill/>
        </a:ln>
      </c:spPr>
    </c:title>
    <c:plotArea>
      <c:layout>
        <c:manualLayout>
          <c:layoutTarget val="inner"/>
          <c:xMode val="edge"/>
          <c:yMode val="edge"/>
          <c:x val="0.12885189308662981"/>
          <c:y val="0.14447592067988668"/>
          <c:w val="0.80112263962556862"/>
          <c:h val="0.73654390934844194"/>
        </c:manualLayout>
      </c:layout>
      <c:scatterChart>
        <c:scatterStyle val="lineMarker"/>
        <c:ser>
          <c:idx val="0"/>
          <c:order val="0"/>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1-2'!$J$36:$J$41</c:f>
              <c:numCache>
                <c:formatCode>0.00</c:formatCode>
                <c:ptCount val="6"/>
                <c:pt idx="0">
                  <c:v>26.1</c:v>
                </c:pt>
                <c:pt idx="1">
                  <c:v>19.72</c:v>
                </c:pt>
                <c:pt idx="2">
                  <c:v>12.75</c:v>
                </c:pt>
                <c:pt idx="3">
                  <c:v>7.29</c:v>
                </c:pt>
                <c:pt idx="4">
                  <c:v>2.04</c:v>
                </c:pt>
                <c:pt idx="5">
                  <c:v>0</c:v>
                </c:pt>
              </c:numCache>
            </c:numRef>
          </c:yVal>
        </c:ser>
        <c:ser>
          <c:idx val="1"/>
          <c:order val="1"/>
          <c:spPr>
            <a:ln w="12700">
              <a:solidFill>
                <a:srgbClr val="00B0F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1-2'!$M$36:$M$41</c:f>
              <c:numCache>
                <c:formatCode>General</c:formatCode>
                <c:ptCount val="6"/>
                <c:pt idx="0">
                  <c:v>100</c:v>
                </c:pt>
                <c:pt idx="1">
                  <c:v>90</c:v>
                </c:pt>
                <c:pt idx="2">
                  <c:v>62.5</c:v>
                </c:pt>
                <c:pt idx="3">
                  <c:v>40</c:v>
                </c:pt>
                <c:pt idx="4">
                  <c:v>0</c:v>
                </c:pt>
                <c:pt idx="5">
                  <c:v>0</c:v>
                </c:pt>
              </c:numCache>
            </c:numRef>
          </c:yVal>
        </c:ser>
        <c:ser>
          <c:idx val="2"/>
          <c:order val="2"/>
          <c:spPr>
            <a:ln w="12700">
              <a:solidFill>
                <a:srgbClr val="0070C0"/>
              </a:solidFill>
            </a:ln>
          </c:spPr>
          <c:marker>
            <c:symbol val="none"/>
          </c:marker>
          <c:xVal>
            <c:numRef>
              <c:f>'Granulometrías GRUESO1 1-2'!$I$36:$I$41</c:f>
              <c:numCache>
                <c:formatCode>0.00</c:formatCode>
                <c:ptCount val="6"/>
                <c:pt idx="0" formatCode="General">
                  <c:v>25.4</c:v>
                </c:pt>
                <c:pt idx="1">
                  <c:v>19</c:v>
                </c:pt>
                <c:pt idx="2">
                  <c:v>12.5</c:v>
                </c:pt>
                <c:pt idx="3">
                  <c:v>9.5</c:v>
                </c:pt>
                <c:pt idx="4">
                  <c:v>4.75</c:v>
                </c:pt>
                <c:pt idx="5">
                  <c:v>2.36</c:v>
                </c:pt>
              </c:numCache>
            </c:numRef>
          </c:xVal>
          <c:yVal>
            <c:numRef>
              <c:f>'Granulometrías GRUESO1 1-2'!$N$36:$N$41</c:f>
              <c:numCache>
                <c:formatCode>General</c:formatCode>
                <c:ptCount val="6"/>
                <c:pt idx="0">
                  <c:v>100</c:v>
                </c:pt>
                <c:pt idx="1">
                  <c:v>100</c:v>
                </c:pt>
                <c:pt idx="2">
                  <c:v>85</c:v>
                </c:pt>
                <c:pt idx="3">
                  <c:v>70</c:v>
                </c:pt>
                <c:pt idx="4">
                  <c:v>15</c:v>
                </c:pt>
                <c:pt idx="5">
                  <c:v>5</c:v>
                </c:pt>
              </c:numCache>
            </c:numRef>
          </c:yVal>
        </c:ser>
        <c:axId val="82947456"/>
        <c:axId val="82798080"/>
      </c:scatterChart>
      <c:valAx>
        <c:axId val="82947456"/>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layout/>
        </c:title>
        <c:numFmt formatCode="General" sourceLinked="1"/>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S"/>
          </a:p>
        </c:txPr>
        <c:crossAx val="82798080"/>
        <c:crosses val="autoZero"/>
        <c:crossBetween val="midCat"/>
      </c:valAx>
      <c:valAx>
        <c:axId val="82798080"/>
        <c:scaling>
          <c:orientation val="minMax"/>
          <c:max val="100"/>
          <c:min val="0"/>
        </c:scaling>
        <c:axPos val="l"/>
        <c:majorGridlines>
          <c:spPr>
            <a:ln w="3175">
              <a:solidFill>
                <a:srgbClr val="000000"/>
              </a:solidFill>
              <a:prstDash val="solid"/>
            </a:ln>
          </c:spPr>
        </c:majorGridlines>
        <c:title>
          <c:tx>
            <c:rich>
              <a:bodyPr rot="-5400000" vert="horz"/>
              <a:lstStyle/>
              <a:p>
                <a:pPr>
                  <a:defRPr lang="es-EC"/>
                </a:pPr>
                <a:r>
                  <a:rPr lang="es-EC"/>
                  <a:t>PORCENTAJE QUE PASA </a:t>
                </a:r>
              </a:p>
            </c:rich>
          </c:tx>
          <c:layout/>
        </c:title>
        <c:numFmt formatCode="0" sourceLinked="0"/>
        <c:majorTickMark val="in"/>
        <c:tickLblPos val="nextTo"/>
        <c:spPr>
          <a:ln w="3175">
            <a:solidFill>
              <a:srgbClr val="000000"/>
            </a:solidFill>
            <a:prstDash val="solid"/>
          </a:ln>
        </c:spPr>
        <c:txPr>
          <a:bodyPr rot="0" vert="horz"/>
          <a:lstStyle/>
          <a:p>
            <a:pPr rtl="0">
              <a:defRPr lang="es-EC" sz="875" b="0" i="0" u="none" strike="noStrike" baseline="0">
                <a:solidFill>
                  <a:srgbClr val="000000"/>
                </a:solidFill>
                <a:latin typeface="Arial"/>
                <a:ea typeface="Arial"/>
                <a:cs typeface="Arial"/>
              </a:defRPr>
            </a:pPr>
            <a:endParaRPr lang="es-ES"/>
          </a:p>
        </c:txPr>
        <c:crossAx val="82947456"/>
        <c:crosses val="max"/>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ES"/>
  <c:roundedCorners val="1"/>
  <c:chart>
    <c:title>
      <c:tx>
        <c:rich>
          <a:bodyPr/>
          <a:lstStyle/>
          <a:p>
            <a:pPr>
              <a:defRPr lang="es-EC" sz="1025" b="1" i="0" u="none" strike="noStrike" baseline="0">
                <a:solidFill>
                  <a:srgbClr val="000000"/>
                </a:solidFill>
                <a:latin typeface="Arial"/>
                <a:ea typeface="Arial"/>
                <a:cs typeface="Arial"/>
              </a:defRPr>
            </a:pPr>
            <a:r>
              <a:rPr lang="es-ES"/>
              <a:t>ARENA DE</a:t>
            </a:r>
            <a:r>
              <a:rPr lang="es-ES" baseline="0"/>
              <a:t> COLLASQUI- PROVINCIA DE IMBABURA</a:t>
            </a:r>
            <a:endParaRPr lang="es-ES"/>
          </a:p>
        </c:rich>
      </c:tx>
      <c:layout>
        <c:manualLayout>
          <c:xMode val="edge"/>
          <c:yMode val="edge"/>
          <c:x val="0.21587366579177605"/>
          <c:y val="1.6806859142607416E-2"/>
        </c:manualLayout>
      </c:layout>
      <c:spPr>
        <a:noFill/>
        <a:ln w="25400">
          <a:noFill/>
        </a:ln>
      </c:spPr>
    </c:title>
    <c:plotArea>
      <c:layout>
        <c:manualLayout>
          <c:layoutTarget val="inner"/>
          <c:xMode val="edge"/>
          <c:yMode val="edge"/>
          <c:x val="0.13968297272747021"/>
          <c:y val="0.12324963686547202"/>
          <c:w val="0.79682786714989196"/>
          <c:h val="0.75630458985630356"/>
        </c:manualLayout>
      </c:layout>
      <c:scatterChart>
        <c:scatterStyle val="lineMarker"/>
        <c:ser>
          <c:idx val="0"/>
          <c:order val="0"/>
          <c:tx>
            <c:v>CURVA</c:v>
          </c:tx>
          <c:spPr>
            <a:ln w="12700">
              <a:solidFill>
                <a:srgbClr val="FF0000"/>
              </a:solidFill>
              <a:prstDash val="solid"/>
            </a:ln>
          </c:spPr>
          <c:marker>
            <c:symbol val="diamond"/>
            <c:size val="5"/>
            <c:spPr>
              <a:solidFill>
                <a:srgbClr val="FF0000"/>
              </a:solidFill>
              <a:ln>
                <a:solidFill>
                  <a:srgbClr val="FF0000"/>
                </a:solidFill>
                <a:prstDash val="solid"/>
              </a:ln>
            </c:spPr>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'!$J$33:$J$39</c:f>
              <c:numCache>
                <c:formatCode>0.00</c:formatCode>
                <c:ptCount val="7"/>
                <c:pt idx="0">
                  <c:v>99.09</c:v>
                </c:pt>
                <c:pt idx="1">
                  <c:v>81.790000000000006</c:v>
                </c:pt>
                <c:pt idx="2">
                  <c:v>56.58</c:v>
                </c:pt>
                <c:pt idx="3">
                  <c:v>32.49</c:v>
                </c:pt>
                <c:pt idx="4">
                  <c:v>20.58</c:v>
                </c:pt>
                <c:pt idx="5">
                  <c:v>12.02</c:v>
                </c:pt>
                <c:pt idx="6">
                  <c:v>6.81</c:v>
                </c:pt>
              </c:numCache>
            </c:numRef>
          </c:yVal>
        </c:ser>
        <c:ser>
          <c:idx val="1"/>
          <c:order val="1"/>
          <c:tx>
            <c:v>MAXIMO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'!$K$33:$K$39</c:f>
              <c:numCache>
                <c:formatCode>General</c:formatCode>
                <c:ptCount val="7"/>
                <c:pt idx="0">
                  <c:v>100</c:v>
                </c:pt>
                <c:pt idx="1">
                  <c:v>95</c:v>
                </c:pt>
                <c:pt idx="2">
                  <c:v>80</c:v>
                </c:pt>
                <c:pt idx="3">
                  <c:v>50</c:v>
                </c:pt>
                <c:pt idx="4">
                  <c:v>25</c:v>
                </c:pt>
                <c:pt idx="5">
                  <c:v>10</c:v>
                </c:pt>
                <c:pt idx="6">
                  <c:v>2</c:v>
                </c:pt>
              </c:numCache>
            </c:numRef>
          </c:yVal>
        </c:ser>
        <c:ser>
          <c:idx val="2"/>
          <c:order val="2"/>
          <c:tx>
            <c:v>MINIMO</c:v>
          </c:tx>
          <c:spPr>
            <a:ln w="12700">
              <a:solidFill>
                <a:srgbClr val="0070C0"/>
              </a:solidFill>
            </a:ln>
          </c:spPr>
          <c:marker>
            <c:symbol val="none"/>
          </c:marker>
          <c:xVal>
            <c:numRef>
              <c:f>'Granulometrías FINO '!$I$33:$I$39</c:f>
              <c:numCache>
                <c:formatCode>General</c:formatCode>
                <c:ptCount val="7"/>
                <c:pt idx="0">
                  <c:v>9.5</c:v>
                </c:pt>
                <c:pt idx="1">
                  <c:v>4.75</c:v>
                </c:pt>
                <c:pt idx="2" formatCode="0.00">
                  <c:v>2.36</c:v>
                </c:pt>
                <c:pt idx="3" formatCode="0.00">
                  <c:v>1.1800000000000044</c:v>
                </c:pt>
                <c:pt idx="4" formatCode="0.00">
                  <c:v>0.60000000000000064</c:v>
                </c:pt>
                <c:pt idx="5" formatCode="0.00">
                  <c:v>0.30000000000000032</c:v>
                </c:pt>
                <c:pt idx="6" formatCode="0.00">
                  <c:v>0.15000000000000024</c:v>
                </c:pt>
              </c:numCache>
            </c:numRef>
          </c:xVal>
          <c:yVal>
            <c:numRef>
              <c:f>'Granulometrías FINO '!$L$33:$L$39</c:f>
              <c:numCache>
                <c:formatCode>General</c:formatCode>
                <c:ptCount val="7"/>
                <c:pt idx="0">
                  <c:v>100</c:v>
                </c:pt>
                <c:pt idx="1">
                  <c:v>100</c:v>
                </c:pt>
                <c:pt idx="2">
                  <c:v>100</c:v>
                </c:pt>
                <c:pt idx="3">
                  <c:v>85</c:v>
                </c:pt>
                <c:pt idx="4">
                  <c:v>60</c:v>
                </c:pt>
                <c:pt idx="5">
                  <c:v>30</c:v>
                </c:pt>
                <c:pt idx="6">
                  <c:v>10</c:v>
                </c:pt>
              </c:numCache>
            </c:numRef>
          </c:yVal>
        </c:ser>
        <c:axId val="82816000"/>
        <c:axId val="82825984"/>
      </c:scatterChart>
      <c:valAx>
        <c:axId val="82816000"/>
        <c:scaling>
          <c:logBase val="10"/>
          <c:orientation val="maxMin"/>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layout/>
        </c:title>
        <c:numFmt formatCode="General" sourceLinked="1"/>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S"/>
          </a:p>
        </c:txPr>
        <c:crossAx val="82825984"/>
        <c:crosses val="autoZero"/>
        <c:crossBetween val="midCat"/>
      </c:valAx>
      <c:valAx>
        <c:axId val="82825984"/>
        <c:scaling>
          <c:orientation val="minMax"/>
          <c:max val="100"/>
        </c:scaling>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title>
        <c:numFmt formatCode="0" sourceLinked="0"/>
        <c:majorTickMark val="in"/>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S"/>
          </a:p>
        </c:txPr>
        <c:crossAx val="82816000"/>
        <c:crosses val="max"/>
        <c:crossBetween val="midCat"/>
      </c:valAx>
    </c:plotArea>
    <c:plotVisOnly val="1"/>
    <c:dispBlanksAs val="gap"/>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S"/>
    </a:p>
  </c:txPr>
  <c:externalData r:id="rId1"/>
</c:chartSpace>
</file>

<file path=ppt/diagrams/_rels/data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ata24.xml.rels><?xml version="1.0" encoding="UTF-8" standalone="yes"?>
<Relationships xmlns="http://schemas.openxmlformats.org/package/2006/relationships"><Relationship Id="rId1" Type="http://schemas.openxmlformats.org/officeDocument/2006/relationships/image" Target="../media/image34.jpeg"/></Relationships>
</file>

<file path=ppt/diagrams/_rels/data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_rels/data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ata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diagrams/_rels/data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diagrams/_rels/data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ata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ata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jpeg"/></Relationships>
</file>

<file path=ppt/diagrams/_rels/data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ata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_rels/data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_rels/data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diagrams/_rels/data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png"/><Relationship Id="rId1" Type="http://schemas.openxmlformats.org/officeDocument/2006/relationships/image" Target="../media/image24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81.png"/><Relationship Id="rId1" Type="http://schemas.openxmlformats.org/officeDocument/2006/relationships/image" Target="../media/image271.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11.png"/><Relationship Id="rId1" Type="http://schemas.openxmlformats.org/officeDocument/2006/relationships/image" Target="../media/image30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24.jpeg"/></Relationships>
</file>

<file path=ppt/diagrams/_rels/drawing24.xml.rels><?xml version="1.0" encoding="UTF-8" standalone="yes"?>
<Relationships xmlns="http://schemas.openxmlformats.org/package/2006/relationships"><Relationship Id="rId1" Type="http://schemas.openxmlformats.org/officeDocument/2006/relationships/image" Target="../media/image36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image" Target="../media/image410.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61.jpeg"/><Relationship Id="rId1" Type="http://schemas.openxmlformats.org/officeDocument/2006/relationships/image" Target="../media/image451.jpeg"/></Relationships>
</file>

<file path=ppt/diagrams/_rels/drawing34.xml.rels><?xml version="1.0" encoding="UTF-8" standalone="yes"?>
<Relationships xmlns="http://schemas.openxmlformats.org/package/2006/relationships"><Relationship Id="rId3" Type="http://schemas.openxmlformats.org/officeDocument/2006/relationships/image" Target="../media/image501.jpeg"/><Relationship Id="rId2" Type="http://schemas.openxmlformats.org/officeDocument/2006/relationships/image" Target="../media/image491.jpeg"/><Relationship Id="rId1" Type="http://schemas.openxmlformats.org/officeDocument/2006/relationships/image" Target="../media/image481.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741.jpeg"/><Relationship Id="rId1" Type="http://schemas.openxmlformats.org/officeDocument/2006/relationships/image" Target="../media/image65.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image" Target="../media/image81.jpeg"/></Relationships>
</file>

<file path=ppt/diagrams/_rels/drawing50.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image" Target="../media/image661.png"/><Relationship Id="rId1" Type="http://schemas.openxmlformats.org/officeDocument/2006/relationships/image" Target="../media/image651.png"/></Relationships>
</file>

<file path=ppt/diagrams/_rels/drawing51.xml.rels><?xml version="1.0" encoding="UTF-8" standalone="yes"?>
<Relationships xmlns="http://schemas.openxmlformats.org/package/2006/relationships"><Relationship Id="rId2" Type="http://schemas.openxmlformats.org/officeDocument/2006/relationships/image" Target="../media/image691.png"/><Relationship Id="rId1" Type="http://schemas.openxmlformats.org/officeDocument/2006/relationships/image" Target="../media/image681.png"/></Relationships>
</file>

<file path=ppt/diagrams/_rels/drawing55.xml.rels><?xml version="1.0" encoding="UTF-8" standalone="yes"?>
<Relationships xmlns="http://schemas.openxmlformats.org/package/2006/relationships"><Relationship Id="rId3" Type="http://schemas.openxmlformats.org/officeDocument/2006/relationships/image" Target="../media/image741.png"/><Relationship Id="rId2" Type="http://schemas.openxmlformats.org/officeDocument/2006/relationships/image" Target="../media/image731.jpeg"/><Relationship Id="rId1" Type="http://schemas.openxmlformats.org/officeDocument/2006/relationships/image" Target="../media/image721.jpeg"/></Relationships>
</file>

<file path=ppt/diagrams/_rels/drawing57.xml.rels><?xml version="1.0" encoding="UTF-8" standalone="yes"?>
<Relationships xmlns="http://schemas.openxmlformats.org/package/2006/relationships"><Relationship Id="rId3" Type="http://schemas.openxmlformats.org/officeDocument/2006/relationships/image" Target="../media/image771.jpeg"/><Relationship Id="rId2" Type="http://schemas.openxmlformats.org/officeDocument/2006/relationships/image" Target="../media/image761.jpeg"/><Relationship Id="rId1" Type="http://schemas.openxmlformats.org/officeDocument/2006/relationships/image" Target="../media/image751.jpeg"/></Relationships>
</file>

<file path=ppt/diagrams/_rels/drawing58.xml.rels><?xml version="1.0" encoding="UTF-8" standalone="yes"?>
<Relationships xmlns="http://schemas.openxmlformats.org/package/2006/relationships"><Relationship Id="rId3" Type="http://schemas.openxmlformats.org/officeDocument/2006/relationships/image" Target="../media/image801.png"/><Relationship Id="rId2" Type="http://schemas.openxmlformats.org/officeDocument/2006/relationships/image" Target="../media/image791.png"/><Relationship Id="rId1" Type="http://schemas.openxmlformats.org/officeDocument/2006/relationships/image" Target="../media/image781.png"/></Relationships>
</file>

<file path=ppt/diagrams/_rels/drawing60.xml.rels><?xml version="1.0" encoding="UTF-8" standalone="yes"?>
<Relationships xmlns="http://schemas.openxmlformats.org/package/2006/relationships"><Relationship Id="rId3" Type="http://schemas.openxmlformats.org/officeDocument/2006/relationships/image" Target="../media/image831.png"/><Relationship Id="rId2" Type="http://schemas.openxmlformats.org/officeDocument/2006/relationships/image" Target="../media/image821.png"/><Relationship Id="rId1" Type="http://schemas.openxmlformats.org/officeDocument/2006/relationships/image" Target="../media/image811.png"/></Relationships>
</file>

<file path=ppt/diagrams/_rels/drawing62.xml.rels><?xml version="1.0" encoding="UTF-8" standalone="yes"?>
<Relationships xmlns="http://schemas.openxmlformats.org/package/2006/relationships"><Relationship Id="rId3" Type="http://schemas.openxmlformats.org/officeDocument/2006/relationships/image" Target="../media/image861.png"/><Relationship Id="rId2" Type="http://schemas.openxmlformats.org/officeDocument/2006/relationships/image" Target="../media/image851.png"/><Relationship Id="rId1" Type="http://schemas.openxmlformats.org/officeDocument/2006/relationships/image" Target="../media/image841.png"/></Relationships>
</file>

<file path=ppt/diagrams/_rels/drawing63.xml.rels><?xml version="1.0" encoding="UTF-8" standalone="yes"?>
<Relationships xmlns="http://schemas.openxmlformats.org/package/2006/relationships"><Relationship Id="rId3" Type="http://schemas.openxmlformats.org/officeDocument/2006/relationships/image" Target="../media/image891.png"/><Relationship Id="rId2" Type="http://schemas.openxmlformats.org/officeDocument/2006/relationships/image" Target="../media/image881.png"/><Relationship Id="rId1" Type="http://schemas.openxmlformats.org/officeDocument/2006/relationships/image" Target="../media/image87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1.jpeg"/><Relationship Id="rId1" Type="http://schemas.openxmlformats.org/officeDocument/2006/relationships/image" Target="../media/image111.jpeg"/><Relationship Id="rId4" Type="http://schemas.openxmlformats.org/officeDocument/2006/relationships/image" Target="../media/image14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61.jpeg"/><Relationship Id="rId1" Type="http://schemas.openxmlformats.org/officeDocument/2006/relationships/image" Target="../media/image15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69410-85CC-4498-82DA-5B45348A4BC0}"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s-ES"/>
        </a:p>
      </dgm:t>
    </dgm:pt>
    <dgm:pt modelId="{CF648E81-B4B2-4E40-8246-F766ED4C9820}">
      <dgm:prSet phldrT="[Texto]" custT="1"/>
      <dgm:spPr/>
      <dgm:t>
        <a:bodyPr/>
        <a:lstStyle/>
        <a:p>
          <a:r>
            <a:rPr lang="es-ES" sz="1800" b="1" u="sng" dirty="0" smtClean="0"/>
            <a:t>INTRODUCCIÓN</a:t>
          </a:r>
          <a:r>
            <a:rPr lang="es-ES" sz="2600" dirty="0" smtClean="0"/>
            <a:t> </a:t>
          </a:r>
          <a:endParaRPr lang="es-ES" sz="2600" dirty="0"/>
        </a:p>
      </dgm:t>
    </dgm:pt>
    <dgm:pt modelId="{C24B236A-CB2B-424D-A149-6A6EACA6C967}" type="parTrans" cxnId="{EAB3D8C3-EA52-4721-B1CA-0F5667167461}">
      <dgm:prSet/>
      <dgm:spPr/>
      <dgm:t>
        <a:bodyPr/>
        <a:lstStyle/>
        <a:p>
          <a:endParaRPr lang="es-ES"/>
        </a:p>
      </dgm:t>
    </dgm:pt>
    <dgm:pt modelId="{3E87C422-9C3C-4B7D-A962-85E0CCD31796}" type="sibTrans" cxnId="{EAB3D8C3-EA52-4721-B1CA-0F5667167461}">
      <dgm:prSet/>
      <dgm:spPr/>
      <dgm:t>
        <a:bodyPr/>
        <a:lstStyle/>
        <a:p>
          <a:endParaRPr lang="es-ES"/>
        </a:p>
      </dgm:t>
    </dgm:pt>
    <dgm:pt modelId="{4B2B84C7-C548-4461-93CC-95060AC07D6D}">
      <dgm:prSet phldrT="[Texto]" custT="1"/>
      <dgm:spPr/>
      <dgm:t>
        <a:bodyPr/>
        <a:lstStyle/>
        <a:p>
          <a:pPr algn="just"/>
          <a:endParaRPr lang="es-EC" sz="1600" dirty="0" smtClean="0">
            <a:solidFill>
              <a:schemeClr val="tx1"/>
            </a:solidFill>
          </a:endParaRPr>
        </a:p>
        <a:p>
          <a:pPr algn="just"/>
          <a:endParaRPr lang="es-EC" sz="1600" dirty="0" smtClean="0">
            <a:solidFill>
              <a:schemeClr val="tx1"/>
            </a:solidFill>
          </a:endParaRPr>
        </a:p>
        <a:p>
          <a:pPr algn="just"/>
          <a:r>
            <a:rPr lang="es-EC" sz="1600" dirty="0" smtClean="0">
              <a:solidFill>
                <a:schemeClr val="tx1"/>
              </a:solidFill>
            </a:rPr>
            <a:t>- A partir del año 1824 cuando se logra obtener un cemento portland </a:t>
          </a:r>
        </a:p>
        <a:p>
          <a:pPr algn="just"/>
          <a:endParaRPr lang="es-EC" sz="1600" dirty="0" smtClean="0">
            <a:solidFill>
              <a:schemeClr val="tx1"/>
            </a:solidFill>
          </a:endParaRPr>
        </a:p>
        <a:p>
          <a:pPr algn="just"/>
          <a:r>
            <a:rPr lang="es-EC" sz="1600" dirty="0" smtClean="0">
              <a:solidFill>
                <a:schemeClr val="tx1"/>
              </a:solidFill>
            </a:rPr>
            <a:t>- Surge  la necesidad a nivel mundial de usar materiales con características óptimas de calidad como: solidez, durabilidad, moldeabilidad y estabilidad.</a:t>
          </a:r>
        </a:p>
        <a:p>
          <a:pPr algn="just"/>
          <a:endParaRPr lang="es-ES" sz="1600" dirty="0">
            <a:solidFill>
              <a:schemeClr val="tx1"/>
            </a:solidFill>
          </a:endParaRPr>
        </a:p>
      </dgm:t>
    </dgm:pt>
    <dgm:pt modelId="{5552FD27-F08F-413D-9790-FA31F0D4403E}" type="parTrans" cxnId="{C91368F0-D173-4D51-A6AA-0AE6C9656129}">
      <dgm:prSet/>
      <dgm:spPr/>
      <dgm:t>
        <a:bodyPr/>
        <a:lstStyle/>
        <a:p>
          <a:endParaRPr lang="es-ES"/>
        </a:p>
      </dgm:t>
    </dgm:pt>
    <dgm:pt modelId="{C4F5F609-3DA4-435C-92BD-D9CA15F08A32}" type="sibTrans" cxnId="{C91368F0-D173-4D51-A6AA-0AE6C9656129}">
      <dgm:prSet/>
      <dgm:spPr/>
      <dgm:t>
        <a:bodyPr/>
        <a:lstStyle/>
        <a:p>
          <a:endParaRPr lang="es-ES"/>
        </a:p>
      </dgm:t>
    </dgm:pt>
    <dgm:pt modelId="{B5A0EC25-318F-4DF8-9CB1-1DB2D0D6FB35}">
      <dgm:prSet phldrT="[Texto]" custT="1"/>
      <dgm:spPr/>
      <dgm:t>
        <a:bodyPr/>
        <a:lstStyle/>
        <a:p>
          <a:pPr algn="just"/>
          <a:endParaRPr lang="es-EC" sz="1400" dirty="0" smtClean="0">
            <a:solidFill>
              <a:schemeClr val="tx1"/>
            </a:solidFill>
          </a:endParaRPr>
        </a:p>
        <a:p>
          <a:pPr algn="just"/>
          <a:r>
            <a:rPr lang="es-EC" sz="1400" dirty="0" smtClean="0">
              <a:solidFill>
                <a:schemeClr val="tx1"/>
              </a:solidFill>
            </a:rPr>
            <a:t>- La evolución del hormigón ha sido necesaria  para encontrar nuevas alternativas, nuevos aditivos químicos</a:t>
          </a:r>
        </a:p>
        <a:p>
          <a:pPr algn="just"/>
          <a:endParaRPr lang="es-EC" sz="1400" dirty="0" smtClean="0">
            <a:solidFill>
              <a:schemeClr val="tx1"/>
            </a:solidFill>
          </a:endParaRPr>
        </a:p>
        <a:p>
          <a:pPr algn="just"/>
          <a:r>
            <a:rPr lang="es-EC" sz="1400" dirty="0" smtClean="0">
              <a:solidFill>
                <a:schemeClr val="tx1"/>
              </a:solidFill>
            </a:rPr>
            <a:t>-  Mejoran aspectos relativos  a la resistencia del material frente a la acción del clima y a su docilidad</a:t>
          </a:r>
        </a:p>
        <a:p>
          <a:pPr algn="just"/>
          <a:endParaRPr lang="es-ES" sz="1800" dirty="0">
            <a:solidFill>
              <a:schemeClr val="tx1"/>
            </a:solidFill>
          </a:endParaRPr>
        </a:p>
      </dgm:t>
    </dgm:pt>
    <dgm:pt modelId="{1373E8AB-219C-4712-9165-B25A38C3EA9F}" type="parTrans" cxnId="{E165DFEB-FA40-4641-A23B-FDD8B40CF91E}">
      <dgm:prSet/>
      <dgm:spPr/>
      <dgm:t>
        <a:bodyPr/>
        <a:lstStyle/>
        <a:p>
          <a:endParaRPr lang="es-ES"/>
        </a:p>
      </dgm:t>
    </dgm:pt>
    <dgm:pt modelId="{98D32412-5066-4D1D-96DA-D7124ABA85D8}" type="sibTrans" cxnId="{E165DFEB-FA40-4641-A23B-FDD8B40CF91E}">
      <dgm:prSet/>
      <dgm:spPr/>
      <dgm:t>
        <a:bodyPr/>
        <a:lstStyle/>
        <a:p>
          <a:endParaRPr lang="es-ES"/>
        </a:p>
      </dgm:t>
    </dgm:pt>
    <dgm:pt modelId="{27F33EAB-504D-4A81-8AB0-097EEDE5A8EC}">
      <dgm:prSet phldrT="[Texto]" custT="1"/>
      <dgm:spPr/>
      <dgm:t>
        <a:bodyPr/>
        <a:lstStyle/>
        <a:p>
          <a:pPr algn="just"/>
          <a:r>
            <a:rPr lang="es-EC" sz="1600" dirty="0" smtClean="0">
              <a:solidFill>
                <a:schemeClr val="tx1"/>
              </a:solidFill>
            </a:rPr>
            <a:t>Al incorporase en el hormigón tradicional cementos de calidad, minerales escogidos (arenas, gravas), se está posibilitando la producción de una nueva generación de </a:t>
          </a:r>
        </a:p>
        <a:p>
          <a:pPr algn="ctr"/>
          <a:r>
            <a:rPr lang="es-EC" sz="1600" dirty="0" smtClean="0">
              <a:solidFill>
                <a:schemeClr val="tx1"/>
              </a:solidFill>
            </a:rPr>
            <a:t> </a:t>
          </a:r>
          <a:r>
            <a:rPr lang="es-EC" sz="1600" b="1" dirty="0" smtClean="0">
              <a:solidFill>
                <a:schemeClr val="tx1"/>
              </a:solidFill>
            </a:rPr>
            <a:t>¨HORMIGONES DE ALTO DESEMPEÑO¨</a:t>
          </a:r>
        </a:p>
      </dgm:t>
    </dgm:pt>
    <dgm:pt modelId="{26C96AD0-17EC-4568-86FD-70BFD3ABAAA6}" type="parTrans" cxnId="{78CB8FEC-3024-4684-A7C9-B4570796FC28}">
      <dgm:prSet/>
      <dgm:spPr/>
      <dgm:t>
        <a:bodyPr/>
        <a:lstStyle/>
        <a:p>
          <a:endParaRPr lang="es-ES"/>
        </a:p>
      </dgm:t>
    </dgm:pt>
    <dgm:pt modelId="{D783CF43-94FB-4C58-B78F-F69AB3C8FC91}" type="sibTrans" cxnId="{78CB8FEC-3024-4684-A7C9-B4570796FC28}">
      <dgm:prSet/>
      <dgm:spPr/>
      <dgm:t>
        <a:bodyPr/>
        <a:lstStyle/>
        <a:p>
          <a:endParaRPr lang="es-ES"/>
        </a:p>
      </dgm:t>
    </dgm:pt>
    <dgm:pt modelId="{A3936D07-A92B-478E-B812-2C32AB67F94C}">
      <dgm:prSet phldrT="[Texto]" custT="1"/>
      <dgm:spPr/>
      <dgm:t>
        <a:bodyPr/>
        <a:lstStyle/>
        <a:p>
          <a:pPr algn="just"/>
          <a:r>
            <a:rPr lang="es-EC" sz="1600" b="0" dirty="0" smtClean="0">
              <a:solidFill>
                <a:schemeClr val="tx1"/>
              </a:solidFill>
            </a:rPr>
            <a:t>La finalidad de la elaboración de este proyecto es; buscar los agregados calificados para producir un hormigón de alto desempeño, aporte que será utilizado por los profesionales de la construcción en cualquier área que se lo aplique.</a:t>
          </a:r>
          <a:endParaRPr lang="es-ES" sz="1600" b="0" dirty="0">
            <a:solidFill>
              <a:schemeClr val="tx1"/>
            </a:solidFill>
          </a:endParaRPr>
        </a:p>
      </dgm:t>
    </dgm:pt>
    <dgm:pt modelId="{95202CAF-1EAB-481A-913F-66A7D300F39A}" type="parTrans" cxnId="{3181E87F-53BA-4ED8-A116-85E099AC6BC8}">
      <dgm:prSet/>
      <dgm:spPr/>
      <dgm:t>
        <a:bodyPr/>
        <a:lstStyle/>
        <a:p>
          <a:endParaRPr lang="es-ES"/>
        </a:p>
      </dgm:t>
    </dgm:pt>
    <dgm:pt modelId="{08301E85-29F9-4772-8B5D-0B099003CE2A}" type="sibTrans" cxnId="{3181E87F-53BA-4ED8-A116-85E099AC6BC8}">
      <dgm:prSet/>
      <dgm:spPr/>
      <dgm:t>
        <a:bodyPr/>
        <a:lstStyle/>
        <a:p>
          <a:endParaRPr lang="es-ES"/>
        </a:p>
      </dgm:t>
    </dgm:pt>
    <dgm:pt modelId="{71BBE0AD-0E16-4A91-8955-ECB6B1E05169}">
      <dgm:prSet/>
      <dgm:spPr/>
      <dgm:t>
        <a:bodyPr/>
        <a:lstStyle/>
        <a:p>
          <a:endParaRPr lang="es-ES"/>
        </a:p>
      </dgm:t>
    </dgm:pt>
    <dgm:pt modelId="{8A6D4FC1-25AC-4CA8-B96A-5362837DBA26}" type="parTrans" cxnId="{88FD461F-F890-455C-A857-1157CD92C7C3}">
      <dgm:prSet/>
      <dgm:spPr/>
      <dgm:t>
        <a:bodyPr/>
        <a:lstStyle/>
        <a:p>
          <a:endParaRPr lang="es-ES"/>
        </a:p>
      </dgm:t>
    </dgm:pt>
    <dgm:pt modelId="{E94ECD95-EECD-4CF8-9E84-3C206B219F04}" type="sibTrans" cxnId="{88FD461F-F890-455C-A857-1157CD92C7C3}">
      <dgm:prSet/>
      <dgm:spPr/>
      <dgm:t>
        <a:bodyPr/>
        <a:lstStyle/>
        <a:p>
          <a:endParaRPr lang="es-ES"/>
        </a:p>
      </dgm:t>
    </dgm:pt>
    <dgm:pt modelId="{8364716A-214D-4DA4-A5A5-9D7FAA3A121F}" type="pres">
      <dgm:prSet presAssocID="{42169410-85CC-4498-82DA-5B45348A4BC0}" presName="diagram" presStyleCnt="0">
        <dgm:presLayoutVars>
          <dgm:chMax val="1"/>
          <dgm:dir/>
          <dgm:animLvl val="ctr"/>
          <dgm:resizeHandles val="exact"/>
        </dgm:presLayoutVars>
      </dgm:prSet>
      <dgm:spPr/>
      <dgm:t>
        <a:bodyPr/>
        <a:lstStyle/>
        <a:p>
          <a:endParaRPr lang="es-ES"/>
        </a:p>
      </dgm:t>
    </dgm:pt>
    <dgm:pt modelId="{8B10C1D9-CA1F-442C-8ABF-35829521900B}" type="pres">
      <dgm:prSet presAssocID="{42169410-85CC-4498-82DA-5B45348A4BC0}" presName="matrix" presStyleCnt="0"/>
      <dgm:spPr/>
    </dgm:pt>
    <dgm:pt modelId="{78496D14-77DF-4C20-9B0F-1285A0829A75}" type="pres">
      <dgm:prSet presAssocID="{42169410-85CC-4498-82DA-5B45348A4BC0}" presName="tile1" presStyleLbl="node1" presStyleIdx="0" presStyleCnt="4"/>
      <dgm:spPr/>
      <dgm:t>
        <a:bodyPr/>
        <a:lstStyle/>
        <a:p>
          <a:endParaRPr lang="es-ES"/>
        </a:p>
      </dgm:t>
    </dgm:pt>
    <dgm:pt modelId="{9D167C52-8BC9-40D9-97DB-214BF10DF5B6}" type="pres">
      <dgm:prSet presAssocID="{42169410-85CC-4498-82DA-5B45348A4BC0}" presName="tile1text" presStyleLbl="node1" presStyleIdx="0" presStyleCnt="4">
        <dgm:presLayoutVars>
          <dgm:chMax val="0"/>
          <dgm:chPref val="0"/>
          <dgm:bulletEnabled val="1"/>
        </dgm:presLayoutVars>
      </dgm:prSet>
      <dgm:spPr/>
      <dgm:t>
        <a:bodyPr/>
        <a:lstStyle/>
        <a:p>
          <a:endParaRPr lang="es-ES"/>
        </a:p>
      </dgm:t>
    </dgm:pt>
    <dgm:pt modelId="{37FEA71F-B62B-48A2-B621-BDCE814FF69E}" type="pres">
      <dgm:prSet presAssocID="{42169410-85CC-4498-82DA-5B45348A4BC0}" presName="tile2" presStyleLbl="node1" presStyleIdx="1" presStyleCnt="4" custLinFactNeighborX="1736"/>
      <dgm:spPr/>
      <dgm:t>
        <a:bodyPr/>
        <a:lstStyle/>
        <a:p>
          <a:endParaRPr lang="es-ES"/>
        </a:p>
      </dgm:t>
    </dgm:pt>
    <dgm:pt modelId="{A1E4C94C-31AB-4B9D-9CCC-63D3A35E2B1A}" type="pres">
      <dgm:prSet presAssocID="{42169410-85CC-4498-82DA-5B45348A4BC0}" presName="tile2text" presStyleLbl="node1" presStyleIdx="1" presStyleCnt="4">
        <dgm:presLayoutVars>
          <dgm:chMax val="0"/>
          <dgm:chPref val="0"/>
          <dgm:bulletEnabled val="1"/>
        </dgm:presLayoutVars>
      </dgm:prSet>
      <dgm:spPr/>
      <dgm:t>
        <a:bodyPr/>
        <a:lstStyle/>
        <a:p>
          <a:endParaRPr lang="es-ES"/>
        </a:p>
      </dgm:t>
    </dgm:pt>
    <dgm:pt modelId="{643BB197-BA42-4286-AE25-B9892A47822B}" type="pres">
      <dgm:prSet presAssocID="{42169410-85CC-4498-82DA-5B45348A4BC0}" presName="tile3" presStyleLbl="node1" presStyleIdx="2" presStyleCnt="4" custLinFactNeighborX="-11111" custLinFactNeighborY="-2446"/>
      <dgm:spPr/>
      <dgm:t>
        <a:bodyPr/>
        <a:lstStyle/>
        <a:p>
          <a:endParaRPr lang="es-ES"/>
        </a:p>
      </dgm:t>
    </dgm:pt>
    <dgm:pt modelId="{79F7761A-DC00-4B61-8AC1-4026D364921F}" type="pres">
      <dgm:prSet presAssocID="{42169410-85CC-4498-82DA-5B45348A4BC0}" presName="tile3text" presStyleLbl="node1" presStyleIdx="2" presStyleCnt="4">
        <dgm:presLayoutVars>
          <dgm:chMax val="0"/>
          <dgm:chPref val="0"/>
          <dgm:bulletEnabled val="1"/>
        </dgm:presLayoutVars>
      </dgm:prSet>
      <dgm:spPr/>
      <dgm:t>
        <a:bodyPr/>
        <a:lstStyle/>
        <a:p>
          <a:endParaRPr lang="es-ES"/>
        </a:p>
      </dgm:t>
    </dgm:pt>
    <dgm:pt modelId="{91B01669-48A9-4070-9289-4117C1120129}" type="pres">
      <dgm:prSet presAssocID="{42169410-85CC-4498-82DA-5B45348A4BC0}" presName="tile4" presStyleLbl="node1" presStyleIdx="3" presStyleCnt="4" custLinFactNeighborX="695" custLinFactNeighborY="-2446"/>
      <dgm:spPr/>
      <dgm:t>
        <a:bodyPr/>
        <a:lstStyle/>
        <a:p>
          <a:endParaRPr lang="es-ES"/>
        </a:p>
      </dgm:t>
    </dgm:pt>
    <dgm:pt modelId="{D49DA71A-3C45-46BA-BFE0-F81914E891D7}" type="pres">
      <dgm:prSet presAssocID="{42169410-85CC-4498-82DA-5B45348A4BC0}" presName="tile4text" presStyleLbl="node1" presStyleIdx="3" presStyleCnt="4">
        <dgm:presLayoutVars>
          <dgm:chMax val="0"/>
          <dgm:chPref val="0"/>
          <dgm:bulletEnabled val="1"/>
        </dgm:presLayoutVars>
      </dgm:prSet>
      <dgm:spPr/>
      <dgm:t>
        <a:bodyPr/>
        <a:lstStyle/>
        <a:p>
          <a:endParaRPr lang="es-ES"/>
        </a:p>
      </dgm:t>
    </dgm:pt>
    <dgm:pt modelId="{8BD406AE-5C6C-48D4-9929-B60A9DBC8930}" type="pres">
      <dgm:prSet presAssocID="{42169410-85CC-4498-82DA-5B45348A4BC0}" presName="centerTile" presStyleLbl="fgShp" presStyleIdx="0" presStyleCnt="1">
        <dgm:presLayoutVars>
          <dgm:chMax val="0"/>
          <dgm:chPref val="0"/>
        </dgm:presLayoutVars>
      </dgm:prSet>
      <dgm:spPr/>
      <dgm:t>
        <a:bodyPr/>
        <a:lstStyle/>
        <a:p>
          <a:endParaRPr lang="es-ES"/>
        </a:p>
      </dgm:t>
    </dgm:pt>
  </dgm:ptLst>
  <dgm:cxnLst>
    <dgm:cxn modelId="{C91368F0-D173-4D51-A6AA-0AE6C9656129}" srcId="{CF648E81-B4B2-4E40-8246-F766ED4C9820}" destId="{4B2B84C7-C548-4461-93CC-95060AC07D6D}" srcOrd="0" destOrd="0" parTransId="{5552FD27-F08F-413D-9790-FA31F0D4403E}" sibTransId="{C4F5F609-3DA4-435C-92BD-D9CA15F08A32}"/>
    <dgm:cxn modelId="{5CE2A944-82E5-4B1F-95EA-F64C727D77DB}" type="presOf" srcId="{4B2B84C7-C548-4461-93CC-95060AC07D6D}" destId="{9D167C52-8BC9-40D9-97DB-214BF10DF5B6}" srcOrd="1" destOrd="0" presId="urn:microsoft.com/office/officeart/2005/8/layout/matrix1"/>
    <dgm:cxn modelId="{C27DC1B3-D89E-4CD0-93C7-3FBBDB8B91A6}" type="presOf" srcId="{27F33EAB-504D-4A81-8AB0-097EEDE5A8EC}" destId="{643BB197-BA42-4286-AE25-B9892A47822B}" srcOrd="0" destOrd="0" presId="urn:microsoft.com/office/officeart/2005/8/layout/matrix1"/>
    <dgm:cxn modelId="{EB82D6FA-3707-4EF5-8951-39477E46E317}" type="presOf" srcId="{B5A0EC25-318F-4DF8-9CB1-1DB2D0D6FB35}" destId="{A1E4C94C-31AB-4B9D-9CCC-63D3A35E2B1A}" srcOrd="1" destOrd="0" presId="urn:microsoft.com/office/officeart/2005/8/layout/matrix1"/>
    <dgm:cxn modelId="{44C7FB79-80F3-485B-910D-44FF48A6BF95}" type="presOf" srcId="{4B2B84C7-C548-4461-93CC-95060AC07D6D}" destId="{78496D14-77DF-4C20-9B0F-1285A0829A75}" srcOrd="0" destOrd="0" presId="urn:microsoft.com/office/officeart/2005/8/layout/matrix1"/>
    <dgm:cxn modelId="{E165DFEB-FA40-4641-A23B-FDD8B40CF91E}" srcId="{CF648E81-B4B2-4E40-8246-F766ED4C9820}" destId="{B5A0EC25-318F-4DF8-9CB1-1DB2D0D6FB35}" srcOrd="1" destOrd="0" parTransId="{1373E8AB-219C-4712-9165-B25A38C3EA9F}" sibTransId="{98D32412-5066-4D1D-96DA-D7124ABA85D8}"/>
    <dgm:cxn modelId="{EAB3D8C3-EA52-4721-B1CA-0F5667167461}" srcId="{42169410-85CC-4498-82DA-5B45348A4BC0}" destId="{CF648E81-B4B2-4E40-8246-F766ED4C9820}" srcOrd="0" destOrd="0" parTransId="{C24B236A-CB2B-424D-A149-6A6EACA6C967}" sibTransId="{3E87C422-9C3C-4B7D-A962-85E0CCD31796}"/>
    <dgm:cxn modelId="{3181E87F-53BA-4ED8-A116-85E099AC6BC8}" srcId="{CF648E81-B4B2-4E40-8246-F766ED4C9820}" destId="{A3936D07-A92B-478E-B812-2C32AB67F94C}" srcOrd="3" destOrd="0" parTransId="{95202CAF-1EAB-481A-913F-66A7D300F39A}" sibTransId="{08301E85-29F9-4772-8B5D-0B099003CE2A}"/>
    <dgm:cxn modelId="{78CB8FEC-3024-4684-A7C9-B4570796FC28}" srcId="{CF648E81-B4B2-4E40-8246-F766ED4C9820}" destId="{27F33EAB-504D-4A81-8AB0-097EEDE5A8EC}" srcOrd="2" destOrd="0" parTransId="{26C96AD0-17EC-4568-86FD-70BFD3ABAAA6}" sibTransId="{D783CF43-94FB-4C58-B78F-F69AB3C8FC91}"/>
    <dgm:cxn modelId="{555ED628-50F4-499F-9747-DDA9BB613B81}" type="presOf" srcId="{27F33EAB-504D-4A81-8AB0-097EEDE5A8EC}" destId="{79F7761A-DC00-4B61-8AC1-4026D364921F}" srcOrd="1" destOrd="0" presId="urn:microsoft.com/office/officeart/2005/8/layout/matrix1"/>
    <dgm:cxn modelId="{407883CE-F68B-4D2A-AD3A-0E51C361D903}" type="presOf" srcId="{CF648E81-B4B2-4E40-8246-F766ED4C9820}" destId="{8BD406AE-5C6C-48D4-9929-B60A9DBC8930}" srcOrd="0" destOrd="0" presId="urn:microsoft.com/office/officeart/2005/8/layout/matrix1"/>
    <dgm:cxn modelId="{B1E41A82-74A2-4E85-AB9D-77ED3F4B650A}" type="presOf" srcId="{42169410-85CC-4498-82DA-5B45348A4BC0}" destId="{8364716A-214D-4DA4-A5A5-9D7FAA3A121F}" srcOrd="0" destOrd="0" presId="urn:microsoft.com/office/officeart/2005/8/layout/matrix1"/>
    <dgm:cxn modelId="{B05DAC86-2758-477A-B314-3B97F2CC1D8D}" type="presOf" srcId="{B5A0EC25-318F-4DF8-9CB1-1DB2D0D6FB35}" destId="{37FEA71F-B62B-48A2-B621-BDCE814FF69E}" srcOrd="0" destOrd="0" presId="urn:microsoft.com/office/officeart/2005/8/layout/matrix1"/>
    <dgm:cxn modelId="{06D1F94F-250B-4362-902C-EB51A06148AB}" type="presOf" srcId="{A3936D07-A92B-478E-B812-2C32AB67F94C}" destId="{91B01669-48A9-4070-9289-4117C1120129}" srcOrd="0" destOrd="0" presId="urn:microsoft.com/office/officeart/2005/8/layout/matrix1"/>
    <dgm:cxn modelId="{88FD461F-F890-455C-A857-1157CD92C7C3}" srcId="{CF648E81-B4B2-4E40-8246-F766ED4C9820}" destId="{71BBE0AD-0E16-4A91-8955-ECB6B1E05169}" srcOrd="4" destOrd="0" parTransId="{8A6D4FC1-25AC-4CA8-B96A-5362837DBA26}" sibTransId="{E94ECD95-EECD-4CF8-9E84-3C206B219F04}"/>
    <dgm:cxn modelId="{0B4E5CCD-57FE-448B-B2F4-B47EA4C75CDE}" type="presOf" srcId="{A3936D07-A92B-478E-B812-2C32AB67F94C}" destId="{D49DA71A-3C45-46BA-BFE0-F81914E891D7}" srcOrd="1" destOrd="0" presId="urn:microsoft.com/office/officeart/2005/8/layout/matrix1"/>
    <dgm:cxn modelId="{4603EC91-5F19-4127-B406-56ADA29FED6B}" type="presParOf" srcId="{8364716A-214D-4DA4-A5A5-9D7FAA3A121F}" destId="{8B10C1D9-CA1F-442C-8ABF-35829521900B}" srcOrd="0" destOrd="0" presId="urn:microsoft.com/office/officeart/2005/8/layout/matrix1"/>
    <dgm:cxn modelId="{EFF4DB24-F773-4986-8A15-7168AFCC154C}" type="presParOf" srcId="{8B10C1D9-CA1F-442C-8ABF-35829521900B}" destId="{78496D14-77DF-4C20-9B0F-1285A0829A75}" srcOrd="0" destOrd="0" presId="urn:microsoft.com/office/officeart/2005/8/layout/matrix1"/>
    <dgm:cxn modelId="{676842BC-4590-4578-AC66-FABFD74676D1}" type="presParOf" srcId="{8B10C1D9-CA1F-442C-8ABF-35829521900B}" destId="{9D167C52-8BC9-40D9-97DB-214BF10DF5B6}" srcOrd="1" destOrd="0" presId="urn:microsoft.com/office/officeart/2005/8/layout/matrix1"/>
    <dgm:cxn modelId="{B9D8E520-9A4B-4A3E-9DA5-BD0B2CA446F8}" type="presParOf" srcId="{8B10C1D9-CA1F-442C-8ABF-35829521900B}" destId="{37FEA71F-B62B-48A2-B621-BDCE814FF69E}" srcOrd="2" destOrd="0" presId="urn:microsoft.com/office/officeart/2005/8/layout/matrix1"/>
    <dgm:cxn modelId="{744A7B76-FBB2-4FD0-9E3E-0A24EA95FBDA}" type="presParOf" srcId="{8B10C1D9-CA1F-442C-8ABF-35829521900B}" destId="{A1E4C94C-31AB-4B9D-9CCC-63D3A35E2B1A}" srcOrd="3" destOrd="0" presId="urn:microsoft.com/office/officeart/2005/8/layout/matrix1"/>
    <dgm:cxn modelId="{5E081BB9-FAA4-4F8E-875F-B5A3993C86F2}" type="presParOf" srcId="{8B10C1D9-CA1F-442C-8ABF-35829521900B}" destId="{643BB197-BA42-4286-AE25-B9892A47822B}" srcOrd="4" destOrd="0" presId="urn:microsoft.com/office/officeart/2005/8/layout/matrix1"/>
    <dgm:cxn modelId="{7983577E-4832-478E-A351-6A1C5166E747}" type="presParOf" srcId="{8B10C1D9-CA1F-442C-8ABF-35829521900B}" destId="{79F7761A-DC00-4B61-8AC1-4026D364921F}" srcOrd="5" destOrd="0" presId="urn:microsoft.com/office/officeart/2005/8/layout/matrix1"/>
    <dgm:cxn modelId="{CC5258BF-8798-404A-BFF2-891ED7FCB90F}" type="presParOf" srcId="{8B10C1D9-CA1F-442C-8ABF-35829521900B}" destId="{91B01669-48A9-4070-9289-4117C1120129}" srcOrd="6" destOrd="0" presId="urn:microsoft.com/office/officeart/2005/8/layout/matrix1"/>
    <dgm:cxn modelId="{BAAEC390-96AE-43E6-A2CF-C74356D174F2}" type="presParOf" srcId="{8B10C1D9-CA1F-442C-8ABF-35829521900B}" destId="{D49DA71A-3C45-46BA-BFE0-F81914E891D7}" srcOrd="7" destOrd="0" presId="urn:microsoft.com/office/officeart/2005/8/layout/matrix1"/>
    <dgm:cxn modelId="{D817B8FB-CCDA-4301-A620-03ADFF801639}" type="presParOf" srcId="{8364716A-214D-4DA4-A5A5-9D7FAA3A121F}" destId="{8BD406AE-5C6C-48D4-9929-B60A9DBC8930}" srcOrd="1" destOrd="0" presId="urn:microsoft.com/office/officeart/2005/8/layout/matrix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521FBC0-354E-49AB-8793-A60CB6484C0B}"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S"/>
        </a:p>
      </dgm:t>
    </dgm:pt>
    <dgm:pt modelId="{FBC063F4-D6AC-4661-BF0D-44D27BA2CCF7}">
      <dgm:prSet phldrT="[Texto]" custT="1"/>
      <dgm:spPr/>
      <dgm:t>
        <a:bodyPr/>
        <a:lstStyle/>
        <a:p>
          <a:r>
            <a:rPr lang="es-ES" sz="1800" dirty="0" smtClean="0">
              <a:solidFill>
                <a:schemeClr val="tx1"/>
              </a:solidFill>
            </a:rPr>
            <a:t>OBJETIVO</a:t>
          </a:r>
          <a:endParaRPr lang="es-ES" sz="1800" dirty="0">
            <a:solidFill>
              <a:schemeClr val="tx1"/>
            </a:solidFill>
          </a:endParaRPr>
        </a:p>
      </dgm:t>
    </dgm:pt>
    <dgm:pt modelId="{F598FC79-2B49-4C37-9997-750ADD26534F}" type="parTrans" cxnId="{7BFD5867-9FBD-43AF-B705-EE1D16F36ADF}">
      <dgm:prSet/>
      <dgm:spPr/>
      <dgm:t>
        <a:bodyPr/>
        <a:lstStyle/>
        <a:p>
          <a:endParaRPr lang="es-ES"/>
        </a:p>
      </dgm:t>
    </dgm:pt>
    <dgm:pt modelId="{5D909E4D-3B1F-4494-8E55-6DBE0B625249}" type="sibTrans" cxnId="{7BFD5867-9FBD-43AF-B705-EE1D16F36ADF}">
      <dgm:prSet/>
      <dgm:spPr/>
      <dgm:t>
        <a:bodyPr/>
        <a:lstStyle/>
        <a:p>
          <a:endParaRPr lang="es-ES"/>
        </a:p>
      </dgm:t>
    </dgm:pt>
    <dgm:pt modelId="{D448212F-F426-49CD-9CBC-01392B30889F}">
      <dgm:prSet phldrT="[Texto]"/>
      <dgm:spPr/>
      <dgm:t>
        <a:bodyPr/>
        <a:lstStyle/>
        <a:p>
          <a:endParaRPr lang="es-ES" dirty="0"/>
        </a:p>
      </dgm:t>
    </dgm:pt>
    <dgm:pt modelId="{30BC68E7-07EA-4141-A1C3-236BB30997D1}" type="parTrans" cxnId="{FD002EAD-0197-4814-8B04-DACB2171E2AE}">
      <dgm:prSet/>
      <dgm:spPr/>
      <dgm:t>
        <a:bodyPr/>
        <a:lstStyle/>
        <a:p>
          <a:endParaRPr lang="es-ES"/>
        </a:p>
      </dgm:t>
    </dgm:pt>
    <dgm:pt modelId="{C53A24EA-D71E-413B-92FE-4FB307EA531A}" type="sibTrans" cxnId="{FD002EAD-0197-4814-8B04-DACB2171E2AE}">
      <dgm:prSet/>
      <dgm:spPr/>
      <dgm:t>
        <a:bodyPr/>
        <a:lstStyle/>
        <a:p>
          <a:endParaRPr lang="es-ES"/>
        </a:p>
      </dgm:t>
    </dgm:pt>
    <dgm:pt modelId="{AFBEE459-D90B-407E-8B80-1B174D77E551}">
      <dgm:prSet phldrT="[Texto]" custT="1"/>
      <dgm:spPr/>
      <dgm:t>
        <a:bodyPr/>
        <a:lstStyle/>
        <a:p>
          <a:endParaRPr lang="es-ES" sz="500" dirty="0" smtClean="0"/>
        </a:p>
        <a:p>
          <a:endParaRPr lang="es-ES" sz="500" dirty="0" smtClean="0"/>
        </a:p>
        <a:p>
          <a:endParaRPr lang="es-ES" sz="1200" dirty="0" smtClean="0"/>
        </a:p>
        <a:p>
          <a:r>
            <a:rPr lang="es-ES" sz="1200" dirty="0" smtClean="0">
              <a:solidFill>
                <a:schemeClr val="tx1"/>
              </a:solidFill>
            </a:rPr>
            <a:t>CARACTERÍSTICAS</a:t>
          </a:r>
        </a:p>
        <a:p>
          <a:r>
            <a:rPr lang="es-ES" sz="1200" dirty="0" smtClean="0">
              <a:solidFill>
                <a:schemeClr val="tx1"/>
              </a:solidFill>
            </a:rPr>
            <a:t> GENERALES </a:t>
          </a:r>
          <a:endParaRPr lang="es-ES" sz="1200" dirty="0">
            <a:solidFill>
              <a:schemeClr val="tx1"/>
            </a:solidFill>
          </a:endParaRPr>
        </a:p>
      </dgm:t>
    </dgm:pt>
    <dgm:pt modelId="{FECD3145-5C0C-49C9-9510-ACE5EEEDDD18}" type="parTrans" cxnId="{6A3C140E-0A7A-4EA7-8F31-D2FE90D0BE61}">
      <dgm:prSet/>
      <dgm:spPr/>
      <dgm:t>
        <a:bodyPr/>
        <a:lstStyle/>
        <a:p>
          <a:endParaRPr lang="es-ES"/>
        </a:p>
      </dgm:t>
    </dgm:pt>
    <dgm:pt modelId="{62CA6629-39DC-438B-A884-A29074C6C99D}" type="sibTrans" cxnId="{6A3C140E-0A7A-4EA7-8F31-D2FE90D0BE61}">
      <dgm:prSet/>
      <dgm:spPr/>
      <dgm:t>
        <a:bodyPr/>
        <a:lstStyle/>
        <a:p>
          <a:endParaRPr lang="es-ES"/>
        </a:p>
      </dgm:t>
    </dgm:pt>
    <dgm:pt modelId="{F82760E5-D75E-4B5E-9809-31E52CC36F0B}">
      <dgm:prSet phldrT="[Texto]"/>
      <dgm:spPr/>
      <dgm:t>
        <a:bodyPr/>
        <a:lstStyle/>
        <a:p>
          <a:r>
            <a:rPr lang="es-ES" dirty="0" smtClean="0"/>
            <a:t>La fineza del cemento influye en el calor de hidratación liberado y en la velocidad de hidratación. A mayor finura del cemento, mayor rapidez de hidratación del cemento y por lo tanto mayor desarrollo de resistencia.</a:t>
          </a:r>
          <a:endParaRPr lang="es-ES" dirty="0"/>
        </a:p>
      </dgm:t>
    </dgm:pt>
    <dgm:pt modelId="{11B1835D-89AF-4E0F-8A41-69CA4E114647}" type="parTrans" cxnId="{770B1025-A9E3-4235-8EB2-4829A0504519}">
      <dgm:prSet/>
      <dgm:spPr/>
      <dgm:t>
        <a:bodyPr/>
        <a:lstStyle/>
        <a:p>
          <a:endParaRPr lang="es-ES"/>
        </a:p>
      </dgm:t>
    </dgm:pt>
    <dgm:pt modelId="{DCD036CF-4F27-4EDD-A49B-A017F3C8D47A}" type="sibTrans" cxnId="{770B1025-A9E3-4235-8EB2-4829A0504519}">
      <dgm:prSet/>
      <dgm:spPr/>
      <dgm:t>
        <a:bodyPr/>
        <a:lstStyle/>
        <a:p>
          <a:endParaRPr lang="es-ES"/>
        </a:p>
      </dgm:t>
    </dgm:pt>
    <dgm:pt modelId="{42871364-3B72-4AB6-B463-BD2464DBDB2C}">
      <dgm:prSet phldrT="[Texto]" custT="1"/>
      <dgm:spPr/>
      <dgm:t>
        <a:bodyPr/>
        <a:lstStyle/>
        <a:p>
          <a:endParaRPr lang="es-ES" sz="1800" dirty="0" smtClean="0"/>
        </a:p>
        <a:p>
          <a:r>
            <a:rPr lang="es-ES" sz="1800" dirty="0" smtClean="0">
              <a:solidFill>
                <a:schemeClr val="tx1"/>
              </a:solidFill>
            </a:rPr>
            <a:t>EQUIPO</a:t>
          </a:r>
          <a:r>
            <a:rPr lang="es-ES" sz="1800" dirty="0" smtClean="0"/>
            <a:t> </a:t>
          </a:r>
          <a:endParaRPr lang="es-ES" sz="1800" dirty="0"/>
        </a:p>
      </dgm:t>
    </dgm:pt>
    <dgm:pt modelId="{24C3849A-907D-4F46-A1B7-DC39856AC205}" type="parTrans" cxnId="{16CF5011-BECE-4145-B4A7-0ADEFBCA678A}">
      <dgm:prSet/>
      <dgm:spPr/>
      <dgm:t>
        <a:bodyPr/>
        <a:lstStyle/>
        <a:p>
          <a:endParaRPr lang="es-ES"/>
        </a:p>
      </dgm:t>
    </dgm:pt>
    <dgm:pt modelId="{F3B7909C-5ECD-4655-8AEE-98A89CD5D200}" type="sibTrans" cxnId="{16CF5011-BECE-4145-B4A7-0ADEFBCA678A}">
      <dgm:prSet/>
      <dgm:spPr/>
      <dgm:t>
        <a:bodyPr/>
        <a:lstStyle/>
        <a:p>
          <a:endParaRPr lang="es-ES"/>
        </a:p>
      </dgm:t>
    </dgm:pt>
    <dgm:pt modelId="{E6B29C04-24EA-4621-A5EB-3F33CC93B952}">
      <dgm:prSet phldrT="[Texto]"/>
      <dgm:spPr/>
      <dgm:t>
        <a:bodyPr/>
        <a:lstStyle/>
        <a:p>
          <a:r>
            <a:rPr lang="es-ES" dirty="0" smtClean="0"/>
            <a:t>Balanza de precisión.</a:t>
          </a:r>
          <a:endParaRPr lang="es-ES" dirty="0"/>
        </a:p>
      </dgm:t>
    </dgm:pt>
    <dgm:pt modelId="{1D254390-039A-4FD1-A2CE-E49D9FD84331}" type="parTrans" cxnId="{A00A45E1-03C9-41EC-A4A3-F572799BB2C1}">
      <dgm:prSet/>
      <dgm:spPr/>
      <dgm:t>
        <a:bodyPr/>
        <a:lstStyle/>
        <a:p>
          <a:endParaRPr lang="es-ES"/>
        </a:p>
      </dgm:t>
    </dgm:pt>
    <dgm:pt modelId="{9A980FC0-1EB1-4724-B79A-79D25873DEF4}" type="sibTrans" cxnId="{A00A45E1-03C9-41EC-A4A3-F572799BB2C1}">
      <dgm:prSet/>
      <dgm:spPr/>
      <dgm:t>
        <a:bodyPr/>
        <a:lstStyle/>
        <a:p>
          <a:endParaRPr lang="es-ES"/>
        </a:p>
      </dgm:t>
    </dgm:pt>
    <dgm:pt modelId="{A85D5943-28E2-4F83-AB63-F7A5320354C3}">
      <dgm:prSet/>
      <dgm:spPr/>
      <dgm:t>
        <a:bodyPr/>
        <a:lstStyle/>
        <a:p>
          <a:r>
            <a:rPr lang="es-ES" dirty="0" smtClean="0"/>
            <a:t>Determinar la finura del cemento mediante la vía mecánica  como es el uso de tamices</a:t>
          </a:r>
        </a:p>
      </dgm:t>
    </dgm:pt>
    <dgm:pt modelId="{41B9E52B-5F99-4A79-8E18-AA1676FAACAC}" type="parTrans" cxnId="{BF4E59A7-66B8-4C39-B8C7-F7154B79E939}">
      <dgm:prSet/>
      <dgm:spPr/>
      <dgm:t>
        <a:bodyPr/>
        <a:lstStyle/>
        <a:p>
          <a:endParaRPr lang="es-ES"/>
        </a:p>
      </dgm:t>
    </dgm:pt>
    <dgm:pt modelId="{A1808BA4-4561-4929-AFD1-24B5122538F2}" type="sibTrans" cxnId="{BF4E59A7-66B8-4C39-B8C7-F7154B79E939}">
      <dgm:prSet/>
      <dgm:spPr/>
      <dgm:t>
        <a:bodyPr/>
        <a:lstStyle/>
        <a:p>
          <a:endParaRPr lang="es-ES"/>
        </a:p>
      </dgm:t>
    </dgm:pt>
    <dgm:pt modelId="{4E25BE10-A453-4928-BBAE-2E9380EEF0AE}">
      <dgm:prSet/>
      <dgm:spPr/>
      <dgm:t>
        <a:bodyPr/>
        <a:lstStyle/>
        <a:p>
          <a:r>
            <a:rPr lang="es-ES" smtClean="0"/>
            <a:t>Tamiz No 200, Base y tapa.</a:t>
          </a:r>
          <a:endParaRPr lang="es-ES"/>
        </a:p>
      </dgm:t>
    </dgm:pt>
    <dgm:pt modelId="{5A2BBD56-F0E2-4BBE-A5C3-7E0CE7F1E515}" type="parTrans" cxnId="{467CB70B-8342-4B28-8130-99DC7AB8F881}">
      <dgm:prSet/>
      <dgm:spPr/>
      <dgm:t>
        <a:bodyPr/>
        <a:lstStyle/>
        <a:p>
          <a:endParaRPr lang="es-ES"/>
        </a:p>
      </dgm:t>
    </dgm:pt>
    <dgm:pt modelId="{43C69CEC-27F0-493B-A5F5-1EB2F81113CA}" type="sibTrans" cxnId="{467CB70B-8342-4B28-8130-99DC7AB8F881}">
      <dgm:prSet/>
      <dgm:spPr/>
      <dgm:t>
        <a:bodyPr/>
        <a:lstStyle/>
        <a:p>
          <a:endParaRPr lang="es-ES"/>
        </a:p>
      </dgm:t>
    </dgm:pt>
    <dgm:pt modelId="{3F954B75-CF59-4724-97F3-E5EE83DDB5CA}">
      <dgm:prSet/>
      <dgm:spPr/>
      <dgm:t>
        <a:bodyPr/>
        <a:lstStyle/>
        <a:p>
          <a:r>
            <a:rPr lang="es-ES" smtClean="0"/>
            <a:t>Tamizador.</a:t>
          </a:r>
          <a:endParaRPr lang="es-ES"/>
        </a:p>
      </dgm:t>
    </dgm:pt>
    <dgm:pt modelId="{B3D6A395-EA0B-4138-AF36-7F344A997A09}" type="parTrans" cxnId="{8DCFF990-2BD9-4A66-A664-DBEBFFEC2D7F}">
      <dgm:prSet/>
      <dgm:spPr/>
      <dgm:t>
        <a:bodyPr/>
        <a:lstStyle/>
        <a:p>
          <a:endParaRPr lang="es-ES"/>
        </a:p>
      </dgm:t>
    </dgm:pt>
    <dgm:pt modelId="{AAF79F1C-E87F-4DB2-8967-61B4C5731274}" type="sibTrans" cxnId="{8DCFF990-2BD9-4A66-A664-DBEBFFEC2D7F}">
      <dgm:prSet/>
      <dgm:spPr/>
      <dgm:t>
        <a:bodyPr/>
        <a:lstStyle/>
        <a:p>
          <a:endParaRPr lang="es-ES"/>
        </a:p>
      </dgm:t>
    </dgm:pt>
    <dgm:pt modelId="{2AB4E1AC-4BCA-494A-92D1-B746141D59DA}">
      <dgm:prSet/>
      <dgm:spPr/>
      <dgm:t>
        <a:bodyPr/>
        <a:lstStyle/>
        <a:p>
          <a:r>
            <a:rPr lang="es-ES" dirty="0" smtClean="0"/>
            <a:t>Cronómetro</a:t>
          </a:r>
          <a:endParaRPr lang="es-ES" dirty="0"/>
        </a:p>
      </dgm:t>
    </dgm:pt>
    <dgm:pt modelId="{F635FA8A-B509-4E0F-A53A-1BB51DCC7DFE}" type="parTrans" cxnId="{C4B25120-6412-48D9-88FB-57C8979C60EA}">
      <dgm:prSet/>
      <dgm:spPr/>
      <dgm:t>
        <a:bodyPr/>
        <a:lstStyle/>
        <a:p>
          <a:endParaRPr lang="es-ES"/>
        </a:p>
      </dgm:t>
    </dgm:pt>
    <dgm:pt modelId="{7C3C5AF7-4871-4683-B464-63888903569C}" type="sibTrans" cxnId="{C4B25120-6412-48D9-88FB-57C8979C60EA}">
      <dgm:prSet/>
      <dgm:spPr/>
      <dgm:t>
        <a:bodyPr/>
        <a:lstStyle/>
        <a:p>
          <a:endParaRPr lang="es-ES"/>
        </a:p>
      </dgm:t>
    </dgm:pt>
    <dgm:pt modelId="{D7F159B2-21CF-45AA-9961-4A464CDE6607}" type="pres">
      <dgm:prSet presAssocID="{C521FBC0-354E-49AB-8793-A60CB6484C0B}" presName="linearFlow" presStyleCnt="0">
        <dgm:presLayoutVars>
          <dgm:dir/>
          <dgm:animLvl val="lvl"/>
          <dgm:resizeHandles val="exact"/>
        </dgm:presLayoutVars>
      </dgm:prSet>
      <dgm:spPr/>
      <dgm:t>
        <a:bodyPr/>
        <a:lstStyle/>
        <a:p>
          <a:endParaRPr lang="es-ES"/>
        </a:p>
      </dgm:t>
    </dgm:pt>
    <dgm:pt modelId="{CD1AF0F5-A12D-4F1A-AC39-FC8C5C409831}" type="pres">
      <dgm:prSet presAssocID="{FBC063F4-D6AC-4661-BF0D-44D27BA2CCF7}" presName="composite" presStyleCnt="0"/>
      <dgm:spPr/>
    </dgm:pt>
    <dgm:pt modelId="{4418F126-8E06-4C15-B179-04C7B0B6231F}" type="pres">
      <dgm:prSet presAssocID="{FBC063F4-D6AC-4661-BF0D-44D27BA2CCF7}" presName="parentText" presStyleLbl="alignNode1" presStyleIdx="0" presStyleCnt="3" custScaleX="129306">
        <dgm:presLayoutVars>
          <dgm:chMax val="1"/>
          <dgm:bulletEnabled val="1"/>
        </dgm:presLayoutVars>
      </dgm:prSet>
      <dgm:spPr/>
      <dgm:t>
        <a:bodyPr/>
        <a:lstStyle/>
        <a:p>
          <a:endParaRPr lang="es-ES"/>
        </a:p>
      </dgm:t>
    </dgm:pt>
    <dgm:pt modelId="{D481D79C-363F-486A-88EF-028EA2B1EC38}" type="pres">
      <dgm:prSet presAssocID="{FBC063F4-D6AC-4661-BF0D-44D27BA2CCF7}" presName="descendantText" presStyleLbl="alignAcc1" presStyleIdx="0" presStyleCnt="3">
        <dgm:presLayoutVars>
          <dgm:bulletEnabled val="1"/>
        </dgm:presLayoutVars>
      </dgm:prSet>
      <dgm:spPr/>
      <dgm:t>
        <a:bodyPr/>
        <a:lstStyle/>
        <a:p>
          <a:endParaRPr lang="es-ES"/>
        </a:p>
      </dgm:t>
    </dgm:pt>
    <dgm:pt modelId="{F6529F47-9110-4BAB-BB28-5D5983C1508C}" type="pres">
      <dgm:prSet presAssocID="{5D909E4D-3B1F-4494-8E55-6DBE0B625249}" presName="sp" presStyleCnt="0"/>
      <dgm:spPr/>
    </dgm:pt>
    <dgm:pt modelId="{53A67C87-43F8-4770-B2AC-BCB00B5E6C72}" type="pres">
      <dgm:prSet presAssocID="{AFBEE459-D90B-407E-8B80-1B174D77E551}" presName="composite" presStyleCnt="0"/>
      <dgm:spPr/>
    </dgm:pt>
    <dgm:pt modelId="{44336E4C-9888-4CD7-9E20-0E2FC3B25151}" type="pres">
      <dgm:prSet presAssocID="{AFBEE459-D90B-407E-8B80-1B174D77E551}" presName="parentText" presStyleLbl="alignNode1" presStyleIdx="1" presStyleCnt="3" custScaleX="135454" custLinFactNeighborX="1510" custLinFactNeighborY="-4888">
        <dgm:presLayoutVars>
          <dgm:chMax val="1"/>
          <dgm:bulletEnabled val="1"/>
        </dgm:presLayoutVars>
      </dgm:prSet>
      <dgm:spPr/>
      <dgm:t>
        <a:bodyPr/>
        <a:lstStyle/>
        <a:p>
          <a:endParaRPr lang="es-ES"/>
        </a:p>
      </dgm:t>
    </dgm:pt>
    <dgm:pt modelId="{E877D3A6-6506-4E26-A48F-B7C403AFB0D9}" type="pres">
      <dgm:prSet presAssocID="{AFBEE459-D90B-407E-8B80-1B174D77E551}" presName="descendantText" presStyleLbl="alignAcc1" presStyleIdx="1" presStyleCnt="3">
        <dgm:presLayoutVars>
          <dgm:bulletEnabled val="1"/>
        </dgm:presLayoutVars>
      </dgm:prSet>
      <dgm:spPr/>
      <dgm:t>
        <a:bodyPr/>
        <a:lstStyle/>
        <a:p>
          <a:endParaRPr lang="es-ES"/>
        </a:p>
      </dgm:t>
    </dgm:pt>
    <dgm:pt modelId="{2223308E-07C2-4CA7-AC21-32A4B179F00D}" type="pres">
      <dgm:prSet presAssocID="{62CA6629-39DC-438B-A884-A29074C6C99D}" presName="sp" presStyleCnt="0"/>
      <dgm:spPr/>
    </dgm:pt>
    <dgm:pt modelId="{B42DEA97-588E-43A9-B623-5FDBF2D42981}" type="pres">
      <dgm:prSet presAssocID="{42871364-3B72-4AB6-B463-BD2464DBDB2C}" presName="composite" presStyleCnt="0"/>
      <dgm:spPr/>
    </dgm:pt>
    <dgm:pt modelId="{7491EF57-AB23-4791-9FF0-E4469163277A}" type="pres">
      <dgm:prSet presAssocID="{42871364-3B72-4AB6-B463-BD2464DBDB2C}" presName="parentText" presStyleLbl="alignNode1" presStyleIdx="2" presStyleCnt="3" custScaleX="131216">
        <dgm:presLayoutVars>
          <dgm:chMax val="1"/>
          <dgm:bulletEnabled val="1"/>
        </dgm:presLayoutVars>
      </dgm:prSet>
      <dgm:spPr/>
      <dgm:t>
        <a:bodyPr/>
        <a:lstStyle/>
        <a:p>
          <a:endParaRPr lang="es-ES"/>
        </a:p>
      </dgm:t>
    </dgm:pt>
    <dgm:pt modelId="{8B100506-B639-4818-9691-10FB49C93E1D}" type="pres">
      <dgm:prSet presAssocID="{42871364-3B72-4AB6-B463-BD2464DBDB2C}" presName="descendantText" presStyleLbl="alignAcc1" presStyleIdx="2" presStyleCnt="3">
        <dgm:presLayoutVars>
          <dgm:bulletEnabled val="1"/>
        </dgm:presLayoutVars>
      </dgm:prSet>
      <dgm:spPr/>
      <dgm:t>
        <a:bodyPr/>
        <a:lstStyle/>
        <a:p>
          <a:endParaRPr lang="es-ES"/>
        </a:p>
      </dgm:t>
    </dgm:pt>
  </dgm:ptLst>
  <dgm:cxnLst>
    <dgm:cxn modelId="{78C33CCA-AA35-4D59-8EE8-2EE63645594F}" type="presOf" srcId="{C521FBC0-354E-49AB-8793-A60CB6484C0B}" destId="{D7F159B2-21CF-45AA-9961-4A464CDE6607}" srcOrd="0" destOrd="0" presId="urn:microsoft.com/office/officeart/2005/8/layout/chevron2"/>
    <dgm:cxn modelId="{7BFD5867-9FBD-43AF-B705-EE1D16F36ADF}" srcId="{C521FBC0-354E-49AB-8793-A60CB6484C0B}" destId="{FBC063F4-D6AC-4661-BF0D-44D27BA2CCF7}" srcOrd="0" destOrd="0" parTransId="{F598FC79-2B49-4C37-9997-750ADD26534F}" sibTransId="{5D909E4D-3B1F-4494-8E55-6DBE0B625249}"/>
    <dgm:cxn modelId="{770B1025-A9E3-4235-8EB2-4829A0504519}" srcId="{AFBEE459-D90B-407E-8B80-1B174D77E551}" destId="{F82760E5-D75E-4B5E-9809-31E52CC36F0B}" srcOrd="0" destOrd="0" parTransId="{11B1835D-89AF-4E0F-8A41-69CA4E114647}" sibTransId="{DCD036CF-4F27-4EDD-A49B-A017F3C8D47A}"/>
    <dgm:cxn modelId="{8CDF015E-739D-4C28-99E2-3C4FD77B4E89}" type="presOf" srcId="{4E25BE10-A453-4928-BBAE-2E9380EEF0AE}" destId="{8B100506-B639-4818-9691-10FB49C93E1D}" srcOrd="0" destOrd="1" presId="urn:microsoft.com/office/officeart/2005/8/layout/chevron2"/>
    <dgm:cxn modelId="{8DCFF990-2BD9-4A66-A664-DBEBFFEC2D7F}" srcId="{42871364-3B72-4AB6-B463-BD2464DBDB2C}" destId="{3F954B75-CF59-4724-97F3-E5EE83DDB5CA}" srcOrd="2" destOrd="0" parTransId="{B3D6A395-EA0B-4138-AF36-7F344A997A09}" sibTransId="{AAF79F1C-E87F-4DB2-8967-61B4C5731274}"/>
    <dgm:cxn modelId="{A00A45E1-03C9-41EC-A4A3-F572799BB2C1}" srcId="{42871364-3B72-4AB6-B463-BD2464DBDB2C}" destId="{E6B29C04-24EA-4621-A5EB-3F33CC93B952}" srcOrd="0" destOrd="0" parTransId="{1D254390-039A-4FD1-A2CE-E49D9FD84331}" sibTransId="{9A980FC0-1EB1-4724-B79A-79D25873DEF4}"/>
    <dgm:cxn modelId="{FD002EAD-0197-4814-8B04-DACB2171E2AE}" srcId="{FBC063F4-D6AC-4661-BF0D-44D27BA2CCF7}" destId="{D448212F-F426-49CD-9CBC-01392B30889F}" srcOrd="0" destOrd="0" parTransId="{30BC68E7-07EA-4141-A1C3-236BB30997D1}" sibTransId="{C53A24EA-D71E-413B-92FE-4FB307EA531A}"/>
    <dgm:cxn modelId="{C4B25120-6412-48D9-88FB-57C8979C60EA}" srcId="{42871364-3B72-4AB6-B463-BD2464DBDB2C}" destId="{2AB4E1AC-4BCA-494A-92D1-B746141D59DA}" srcOrd="3" destOrd="0" parTransId="{F635FA8A-B509-4E0F-A53A-1BB51DCC7DFE}" sibTransId="{7C3C5AF7-4871-4683-B464-63888903569C}"/>
    <dgm:cxn modelId="{7BF13968-6345-4AA2-A8F7-EE9589604B8B}" type="presOf" srcId="{E6B29C04-24EA-4621-A5EB-3F33CC93B952}" destId="{8B100506-B639-4818-9691-10FB49C93E1D}" srcOrd="0" destOrd="0" presId="urn:microsoft.com/office/officeart/2005/8/layout/chevron2"/>
    <dgm:cxn modelId="{7D1CD15C-5C18-47DB-B8C9-C3010800823B}" type="presOf" srcId="{AFBEE459-D90B-407E-8B80-1B174D77E551}" destId="{44336E4C-9888-4CD7-9E20-0E2FC3B25151}" srcOrd="0" destOrd="0" presId="urn:microsoft.com/office/officeart/2005/8/layout/chevron2"/>
    <dgm:cxn modelId="{16CF5011-BECE-4145-B4A7-0ADEFBCA678A}" srcId="{C521FBC0-354E-49AB-8793-A60CB6484C0B}" destId="{42871364-3B72-4AB6-B463-BD2464DBDB2C}" srcOrd="2" destOrd="0" parTransId="{24C3849A-907D-4F46-A1B7-DC39856AC205}" sibTransId="{F3B7909C-5ECD-4655-8AEE-98A89CD5D200}"/>
    <dgm:cxn modelId="{25D94D78-A995-458C-A5EF-F7A4C7571A7A}" type="presOf" srcId="{FBC063F4-D6AC-4661-BF0D-44D27BA2CCF7}" destId="{4418F126-8E06-4C15-B179-04C7B0B6231F}" srcOrd="0" destOrd="0" presId="urn:microsoft.com/office/officeart/2005/8/layout/chevron2"/>
    <dgm:cxn modelId="{BF4E59A7-66B8-4C39-B8C7-F7154B79E939}" srcId="{FBC063F4-D6AC-4661-BF0D-44D27BA2CCF7}" destId="{A85D5943-28E2-4F83-AB63-F7A5320354C3}" srcOrd="1" destOrd="0" parTransId="{41B9E52B-5F99-4A79-8E18-AA1676FAACAC}" sibTransId="{A1808BA4-4561-4929-AFD1-24B5122538F2}"/>
    <dgm:cxn modelId="{467CB70B-8342-4B28-8130-99DC7AB8F881}" srcId="{42871364-3B72-4AB6-B463-BD2464DBDB2C}" destId="{4E25BE10-A453-4928-BBAE-2E9380EEF0AE}" srcOrd="1" destOrd="0" parTransId="{5A2BBD56-F0E2-4BBE-A5C3-7E0CE7F1E515}" sibTransId="{43C69CEC-27F0-493B-A5F5-1EB2F81113CA}"/>
    <dgm:cxn modelId="{72F432C9-0A2F-4397-A95B-57B255BEE697}" type="presOf" srcId="{D448212F-F426-49CD-9CBC-01392B30889F}" destId="{D481D79C-363F-486A-88EF-028EA2B1EC38}" srcOrd="0" destOrd="0" presId="urn:microsoft.com/office/officeart/2005/8/layout/chevron2"/>
    <dgm:cxn modelId="{1E2E03A8-E453-4BC8-9F5E-D0B8163C6C9D}" type="presOf" srcId="{F82760E5-D75E-4B5E-9809-31E52CC36F0B}" destId="{E877D3A6-6506-4E26-A48F-B7C403AFB0D9}" srcOrd="0" destOrd="0" presId="urn:microsoft.com/office/officeart/2005/8/layout/chevron2"/>
    <dgm:cxn modelId="{8463F4B0-57D3-4D7D-8DCC-0973AEC10808}" type="presOf" srcId="{3F954B75-CF59-4724-97F3-E5EE83DDB5CA}" destId="{8B100506-B639-4818-9691-10FB49C93E1D}" srcOrd="0" destOrd="2" presId="urn:microsoft.com/office/officeart/2005/8/layout/chevron2"/>
    <dgm:cxn modelId="{6A3C140E-0A7A-4EA7-8F31-D2FE90D0BE61}" srcId="{C521FBC0-354E-49AB-8793-A60CB6484C0B}" destId="{AFBEE459-D90B-407E-8B80-1B174D77E551}" srcOrd="1" destOrd="0" parTransId="{FECD3145-5C0C-49C9-9510-ACE5EEEDDD18}" sibTransId="{62CA6629-39DC-438B-A884-A29074C6C99D}"/>
    <dgm:cxn modelId="{91B975E5-60EC-4F4F-8186-E1AC6A4E236D}" type="presOf" srcId="{2AB4E1AC-4BCA-494A-92D1-B746141D59DA}" destId="{8B100506-B639-4818-9691-10FB49C93E1D}" srcOrd="0" destOrd="3" presId="urn:microsoft.com/office/officeart/2005/8/layout/chevron2"/>
    <dgm:cxn modelId="{F4B61CA3-E226-4BCF-AC06-61C0D69A944B}" type="presOf" srcId="{42871364-3B72-4AB6-B463-BD2464DBDB2C}" destId="{7491EF57-AB23-4791-9FF0-E4469163277A}" srcOrd="0" destOrd="0" presId="urn:microsoft.com/office/officeart/2005/8/layout/chevron2"/>
    <dgm:cxn modelId="{7D14B935-6E00-49F8-A772-CADB50B18F15}" type="presOf" srcId="{A85D5943-28E2-4F83-AB63-F7A5320354C3}" destId="{D481D79C-363F-486A-88EF-028EA2B1EC38}" srcOrd="0" destOrd="1" presId="urn:microsoft.com/office/officeart/2005/8/layout/chevron2"/>
    <dgm:cxn modelId="{CEB21FD8-131D-4048-8CC4-A1593A6CD7B4}" type="presParOf" srcId="{D7F159B2-21CF-45AA-9961-4A464CDE6607}" destId="{CD1AF0F5-A12D-4F1A-AC39-FC8C5C409831}" srcOrd="0" destOrd="0" presId="urn:microsoft.com/office/officeart/2005/8/layout/chevron2"/>
    <dgm:cxn modelId="{05D53768-14D8-4DFD-88C7-0DCC9270742D}" type="presParOf" srcId="{CD1AF0F5-A12D-4F1A-AC39-FC8C5C409831}" destId="{4418F126-8E06-4C15-B179-04C7B0B6231F}" srcOrd="0" destOrd="0" presId="urn:microsoft.com/office/officeart/2005/8/layout/chevron2"/>
    <dgm:cxn modelId="{E54DAAC9-BF28-4976-A576-E7C6F5B86217}" type="presParOf" srcId="{CD1AF0F5-A12D-4F1A-AC39-FC8C5C409831}" destId="{D481D79C-363F-486A-88EF-028EA2B1EC38}" srcOrd="1" destOrd="0" presId="urn:microsoft.com/office/officeart/2005/8/layout/chevron2"/>
    <dgm:cxn modelId="{5170B783-51C9-48C9-8CF7-41DC507F9548}" type="presParOf" srcId="{D7F159B2-21CF-45AA-9961-4A464CDE6607}" destId="{F6529F47-9110-4BAB-BB28-5D5983C1508C}" srcOrd="1" destOrd="0" presId="urn:microsoft.com/office/officeart/2005/8/layout/chevron2"/>
    <dgm:cxn modelId="{494759FE-AC78-424B-B6E2-22CD49E4B423}" type="presParOf" srcId="{D7F159B2-21CF-45AA-9961-4A464CDE6607}" destId="{53A67C87-43F8-4770-B2AC-BCB00B5E6C72}" srcOrd="2" destOrd="0" presId="urn:microsoft.com/office/officeart/2005/8/layout/chevron2"/>
    <dgm:cxn modelId="{9967AF40-61EE-4A96-9D69-8D5108BD0CB2}" type="presParOf" srcId="{53A67C87-43F8-4770-B2AC-BCB00B5E6C72}" destId="{44336E4C-9888-4CD7-9E20-0E2FC3B25151}" srcOrd="0" destOrd="0" presId="urn:microsoft.com/office/officeart/2005/8/layout/chevron2"/>
    <dgm:cxn modelId="{F7CB9D97-BDAD-4504-A539-3E7AF0E65AE5}" type="presParOf" srcId="{53A67C87-43F8-4770-B2AC-BCB00B5E6C72}" destId="{E877D3A6-6506-4E26-A48F-B7C403AFB0D9}" srcOrd="1" destOrd="0" presId="urn:microsoft.com/office/officeart/2005/8/layout/chevron2"/>
    <dgm:cxn modelId="{06ADD044-2753-4B56-BEC4-3228BE7E621E}" type="presParOf" srcId="{D7F159B2-21CF-45AA-9961-4A464CDE6607}" destId="{2223308E-07C2-4CA7-AC21-32A4B179F00D}" srcOrd="3" destOrd="0" presId="urn:microsoft.com/office/officeart/2005/8/layout/chevron2"/>
    <dgm:cxn modelId="{48C0AC93-36C3-42F1-8939-5FDC96B3512B}" type="presParOf" srcId="{D7F159B2-21CF-45AA-9961-4A464CDE6607}" destId="{B42DEA97-588E-43A9-B623-5FDBF2D42981}" srcOrd="4" destOrd="0" presId="urn:microsoft.com/office/officeart/2005/8/layout/chevron2"/>
    <dgm:cxn modelId="{14A72E3A-324B-475A-95BC-B46B1975D672}" type="presParOf" srcId="{B42DEA97-588E-43A9-B623-5FDBF2D42981}" destId="{7491EF57-AB23-4791-9FF0-E4469163277A}" srcOrd="0" destOrd="0" presId="urn:microsoft.com/office/officeart/2005/8/layout/chevron2"/>
    <dgm:cxn modelId="{5CE43CC1-3D66-480D-BFCD-5AD0A3DBB5B0}" type="presParOf" srcId="{B42DEA97-588E-43A9-B623-5FDBF2D42981}" destId="{8B100506-B639-4818-9691-10FB49C93E1D}"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21FBC0-354E-49AB-8793-A60CB6484C0B}"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S"/>
        </a:p>
      </dgm:t>
    </dgm:pt>
    <dgm:pt modelId="{69D8C0E3-E8FC-496A-A510-0197274A385C}">
      <dgm:prSet custT="1"/>
      <dgm:spPr/>
      <dgm:t>
        <a:bodyPr/>
        <a:lstStyle/>
        <a:p>
          <a:r>
            <a:rPr lang="es-ES" sz="1400" dirty="0" smtClean="0"/>
            <a:t>Introducir  50 gramos de cemento en el tamiz Nro. 200</a:t>
          </a:r>
        </a:p>
      </dgm:t>
    </dgm:pt>
    <dgm:pt modelId="{4DA53891-AFC1-4E4A-A700-19EA5A852B9D}" type="parTrans" cxnId="{8EFB0C80-C993-4288-B8C3-8993EAEA6A41}">
      <dgm:prSet/>
      <dgm:spPr/>
      <dgm:t>
        <a:bodyPr/>
        <a:lstStyle/>
        <a:p>
          <a:endParaRPr lang="es-ES"/>
        </a:p>
      </dgm:t>
    </dgm:pt>
    <dgm:pt modelId="{71B1BEDE-96FC-4465-A0BA-831AB11D6A70}" type="sibTrans" cxnId="{8EFB0C80-C993-4288-B8C3-8993EAEA6A41}">
      <dgm:prSet/>
      <dgm:spPr/>
      <dgm:t>
        <a:bodyPr/>
        <a:lstStyle/>
        <a:p>
          <a:endParaRPr lang="es-ES"/>
        </a:p>
      </dgm:t>
    </dgm:pt>
    <dgm:pt modelId="{8A0A0387-2A59-47FF-AFA4-59503D48D6BB}">
      <dgm:prSet custT="1"/>
      <dgm:spPr/>
      <dgm:t>
        <a:bodyPr/>
        <a:lstStyle/>
        <a:p>
          <a:r>
            <a:rPr lang="es-ES" sz="1400" dirty="0" smtClean="0"/>
            <a:t>Asegurar  la tapa y dejar el juego con la muestra dentro del tamizador electrónico, por un lapso de 15 minutos.</a:t>
          </a:r>
        </a:p>
      </dgm:t>
    </dgm:pt>
    <dgm:pt modelId="{A986317E-3A07-4B41-8463-674505114BD3}" type="parTrans" cxnId="{C7D1DAA3-7EB3-4BAD-A6E4-B7E32DD987A8}">
      <dgm:prSet/>
      <dgm:spPr/>
      <dgm:t>
        <a:bodyPr/>
        <a:lstStyle/>
        <a:p>
          <a:endParaRPr lang="es-ES"/>
        </a:p>
      </dgm:t>
    </dgm:pt>
    <dgm:pt modelId="{09C76142-0812-48B2-9EDA-B65D9A05BD8C}" type="sibTrans" cxnId="{C7D1DAA3-7EB3-4BAD-A6E4-B7E32DD987A8}">
      <dgm:prSet/>
      <dgm:spPr/>
      <dgm:t>
        <a:bodyPr/>
        <a:lstStyle/>
        <a:p>
          <a:endParaRPr lang="es-ES"/>
        </a:p>
      </dgm:t>
    </dgm:pt>
    <dgm:pt modelId="{B62FDE53-1412-442A-88A9-9B69290A13F2}">
      <dgm:prSet custT="1"/>
      <dgm:spPr/>
      <dgm:t>
        <a:bodyPr/>
        <a:lstStyle/>
        <a:p>
          <a:r>
            <a:rPr lang="es-ES" sz="1400" dirty="0" smtClean="0"/>
            <a:t>Pesar el material para procesar datos.</a:t>
          </a:r>
        </a:p>
      </dgm:t>
    </dgm:pt>
    <dgm:pt modelId="{0F803146-8FC2-4213-AF07-23BF7D048D77}" type="parTrans" cxnId="{F7FA431C-993F-4A3B-ADA2-F4E3250DE41C}">
      <dgm:prSet/>
      <dgm:spPr/>
      <dgm:t>
        <a:bodyPr/>
        <a:lstStyle/>
        <a:p>
          <a:endParaRPr lang="es-ES"/>
        </a:p>
      </dgm:t>
    </dgm:pt>
    <dgm:pt modelId="{473DA1C0-3CB0-4B9C-887C-227078109654}" type="sibTrans" cxnId="{F7FA431C-993F-4A3B-ADA2-F4E3250DE41C}">
      <dgm:prSet/>
      <dgm:spPr/>
      <dgm:t>
        <a:bodyPr/>
        <a:lstStyle/>
        <a:p>
          <a:endParaRPr lang="es-ES"/>
        </a:p>
      </dgm:t>
    </dgm:pt>
    <dgm:pt modelId="{D3FAD3A0-A9C4-41B1-8795-695FD155FE5B}">
      <dgm:prSet custT="1"/>
      <dgm:spPr/>
      <dgm:t>
        <a:bodyPr/>
        <a:lstStyle/>
        <a:p>
          <a:r>
            <a:rPr lang="es-ES" sz="1400" b="0" dirty="0" smtClean="0"/>
            <a:t>Limpiar y secar de equipos</a:t>
          </a:r>
          <a:endParaRPr lang="es-ES" sz="1400" dirty="0" smtClean="0"/>
        </a:p>
      </dgm:t>
    </dgm:pt>
    <dgm:pt modelId="{B0BE9313-5948-4DFA-B1B6-BB3416A40B75}" type="parTrans" cxnId="{82536BBA-8A53-4E53-8DD2-203FFAC5ED83}">
      <dgm:prSet/>
      <dgm:spPr/>
      <dgm:t>
        <a:bodyPr/>
        <a:lstStyle/>
        <a:p>
          <a:endParaRPr lang="es-ES"/>
        </a:p>
      </dgm:t>
    </dgm:pt>
    <dgm:pt modelId="{69D8153C-9F30-4A6A-B2C4-82C2155AD51B}" type="sibTrans" cxnId="{82536BBA-8A53-4E53-8DD2-203FFAC5ED83}">
      <dgm:prSet/>
      <dgm:spPr/>
      <dgm:t>
        <a:bodyPr/>
        <a:lstStyle/>
        <a:p>
          <a:endParaRPr lang="es-ES"/>
        </a:p>
      </dgm:t>
    </dgm:pt>
    <dgm:pt modelId="{4E2420F9-C912-46D0-8EE2-710F8460A5A5}">
      <dgm:prSet custT="1"/>
      <dgm:spPr/>
      <dgm:t>
        <a:bodyPr/>
        <a:lstStyle/>
        <a:p>
          <a:r>
            <a:rPr lang="es-ES" sz="1400" dirty="0" smtClean="0"/>
            <a:t>Limpiar el tamiz previamente</a:t>
          </a:r>
        </a:p>
      </dgm:t>
    </dgm:pt>
    <dgm:pt modelId="{C3690B23-A477-4ECE-9C69-EF3D3BE0463A}" type="sibTrans" cxnId="{92F4D0AD-4404-485B-8750-E6015B510001}">
      <dgm:prSet/>
      <dgm:spPr/>
      <dgm:t>
        <a:bodyPr/>
        <a:lstStyle/>
        <a:p>
          <a:endParaRPr lang="es-ES"/>
        </a:p>
      </dgm:t>
    </dgm:pt>
    <dgm:pt modelId="{14AC3864-7DC0-48E0-B440-5F8823DE54BB}" type="parTrans" cxnId="{92F4D0AD-4404-485B-8750-E6015B510001}">
      <dgm:prSet/>
      <dgm:spPr/>
      <dgm:t>
        <a:bodyPr/>
        <a:lstStyle/>
        <a:p>
          <a:endParaRPr lang="es-ES"/>
        </a:p>
      </dgm:t>
    </dgm:pt>
    <dgm:pt modelId="{A85D5943-28E2-4F83-AB63-F7A5320354C3}">
      <dgm:prSet custT="1"/>
      <dgm:spPr/>
      <dgm:t>
        <a:bodyPr/>
        <a:lstStyle/>
        <a:p>
          <a:r>
            <a:rPr lang="es-ES" sz="1400" dirty="0" smtClean="0"/>
            <a:t>Pesar 50 gramos de cemento</a:t>
          </a:r>
        </a:p>
      </dgm:t>
    </dgm:pt>
    <dgm:pt modelId="{A1808BA4-4561-4929-AFD1-24B5122538F2}" type="sibTrans" cxnId="{BF4E59A7-66B8-4C39-B8C7-F7154B79E939}">
      <dgm:prSet/>
      <dgm:spPr/>
      <dgm:t>
        <a:bodyPr/>
        <a:lstStyle/>
        <a:p>
          <a:endParaRPr lang="es-ES"/>
        </a:p>
      </dgm:t>
    </dgm:pt>
    <dgm:pt modelId="{41B9E52B-5F99-4A79-8E18-AA1676FAACAC}" type="parTrans" cxnId="{BF4E59A7-66B8-4C39-B8C7-F7154B79E939}">
      <dgm:prSet/>
      <dgm:spPr/>
      <dgm:t>
        <a:bodyPr/>
        <a:lstStyle/>
        <a:p>
          <a:endParaRPr lang="es-ES"/>
        </a:p>
      </dgm:t>
    </dgm:pt>
    <dgm:pt modelId="{D448212F-F426-49CD-9CBC-01392B30889F}">
      <dgm:prSet phldrT="[Texto]" custT="1"/>
      <dgm:spPr/>
      <dgm:t>
        <a:bodyPr/>
        <a:lstStyle/>
        <a:p>
          <a:r>
            <a:rPr lang="es-ES" sz="1600" dirty="0" smtClean="0">
              <a:solidFill>
                <a:schemeClr val="tx1"/>
              </a:solidFill>
            </a:rPr>
            <a:t>PROCESO</a:t>
          </a:r>
          <a:endParaRPr lang="es-ES" sz="1600" dirty="0">
            <a:solidFill>
              <a:schemeClr val="tx1"/>
            </a:solidFill>
          </a:endParaRPr>
        </a:p>
      </dgm:t>
    </dgm:pt>
    <dgm:pt modelId="{C53A24EA-D71E-413B-92FE-4FB307EA531A}" type="sibTrans" cxnId="{FD002EAD-0197-4814-8B04-DACB2171E2AE}">
      <dgm:prSet/>
      <dgm:spPr/>
      <dgm:t>
        <a:bodyPr/>
        <a:lstStyle/>
        <a:p>
          <a:endParaRPr lang="es-ES"/>
        </a:p>
      </dgm:t>
    </dgm:pt>
    <dgm:pt modelId="{30BC68E7-07EA-4141-A1C3-236BB30997D1}" type="parTrans" cxnId="{FD002EAD-0197-4814-8B04-DACB2171E2AE}">
      <dgm:prSet/>
      <dgm:spPr/>
      <dgm:t>
        <a:bodyPr/>
        <a:lstStyle/>
        <a:p>
          <a:endParaRPr lang="es-ES"/>
        </a:p>
      </dgm:t>
    </dgm:pt>
    <dgm:pt modelId="{D7F159B2-21CF-45AA-9961-4A464CDE6607}" type="pres">
      <dgm:prSet presAssocID="{C521FBC0-354E-49AB-8793-A60CB6484C0B}" presName="linearFlow" presStyleCnt="0">
        <dgm:presLayoutVars>
          <dgm:dir/>
          <dgm:animLvl val="lvl"/>
          <dgm:resizeHandles val="exact"/>
        </dgm:presLayoutVars>
      </dgm:prSet>
      <dgm:spPr/>
      <dgm:t>
        <a:bodyPr/>
        <a:lstStyle/>
        <a:p>
          <a:endParaRPr lang="es-ES"/>
        </a:p>
      </dgm:t>
    </dgm:pt>
    <dgm:pt modelId="{FEF84D7B-F1C6-4668-BB13-12CE66976A2B}" type="pres">
      <dgm:prSet presAssocID="{D448212F-F426-49CD-9CBC-01392B30889F}" presName="composite" presStyleCnt="0"/>
      <dgm:spPr/>
    </dgm:pt>
    <dgm:pt modelId="{4DDC443A-DFF5-4D15-B025-651F9BB19FC0}" type="pres">
      <dgm:prSet presAssocID="{D448212F-F426-49CD-9CBC-01392B30889F}" presName="parentText" presStyleLbl="alignNode1" presStyleIdx="0" presStyleCnt="1" custScaleY="85543" custLinFactNeighborX="137" custLinFactNeighborY="5772">
        <dgm:presLayoutVars>
          <dgm:chMax val="1"/>
          <dgm:bulletEnabled val="1"/>
        </dgm:presLayoutVars>
      </dgm:prSet>
      <dgm:spPr/>
      <dgm:t>
        <a:bodyPr/>
        <a:lstStyle/>
        <a:p>
          <a:endParaRPr lang="es-ES"/>
        </a:p>
      </dgm:t>
    </dgm:pt>
    <dgm:pt modelId="{40665D17-E22C-405A-9015-CA7C99CD7A46}" type="pres">
      <dgm:prSet presAssocID="{D448212F-F426-49CD-9CBC-01392B30889F}" presName="descendantText" presStyleLbl="alignAcc1" presStyleIdx="0" presStyleCnt="1" custScaleX="109141" custScaleY="112680" custLinFactNeighborX="2130" custLinFactNeighborY="26340">
        <dgm:presLayoutVars>
          <dgm:bulletEnabled val="1"/>
        </dgm:presLayoutVars>
      </dgm:prSet>
      <dgm:spPr/>
      <dgm:t>
        <a:bodyPr/>
        <a:lstStyle/>
        <a:p>
          <a:endParaRPr lang="es-ES"/>
        </a:p>
      </dgm:t>
    </dgm:pt>
  </dgm:ptLst>
  <dgm:cxnLst>
    <dgm:cxn modelId="{8EFB0C80-C993-4288-B8C3-8993EAEA6A41}" srcId="{D448212F-F426-49CD-9CBC-01392B30889F}" destId="{69D8C0E3-E8FC-496A-A510-0197274A385C}" srcOrd="2" destOrd="0" parTransId="{4DA53891-AFC1-4E4A-A700-19EA5A852B9D}" sibTransId="{71B1BEDE-96FC-4465-A0BA-831AB11D6A70}"/>
    <dgm:cxn modelId="{98174D80-9514-42EA-9BED-77F49D334C4D}" type="presOf" srcId="{69D8C0E3-E8FC-496A-A510-0197274A385C}" destId="{40665D17-E22C-405A-9015-CA7C99CD7A46}" srcOrd="0" destOrd="2" presId="urn:microsoft.com/office/officeart/2005/8/layout/chevron2"/>
    <dgm:cxn modelId="{82536BBA-8A53-4E53-8DD2-203FFAC5ED83}" srcId="{D448212F-F426-49CD-9CBC-01392B30889F}" destId="{D3FAD3A0-A9C4-41B1-8795-695FD155FE5B}" srcOrd="5" destOrd="0" parTransId="{B0BE9313-5948-4DFA-B1B6-BB3416A40B75}" sibTransId="{69D8153C-9F30-4A6A-B2C4-82C2155AD51B}"/>
    <dgm:cxn modelId="{D77C4B24-D732-474B-AB50-DEA191769421}" type="presOf" srcId="{D3FAD3A0-A9C4-41B1-8795-695FD155FE5B}" destId="{40665D17-E22C-405A-9015-CA7C99CD7A46}" srcOrd="0" destOrd="5" presId="urn:microsoft.com/office/officeart/2005/8/layout/chevron2"/>
    <dgm:cxn modelId="{FD002EAD-0197-4814-8B04-DACB2171E2AE}" srcId="{C521FBC0-354E-49AB-8793-A60CB6484C0B}" destId="{D448212F-F426-49CD-9CBC-01392B30889F}" srcOrd="0" destOrd="0" parTransId="{30BC68E7-07EA-4141-A1C3-236BB30997D1}" sibTransId="{C53A24EA-D71E-413B-92FE-4FB307EA531A}"/>
    <dgm:cxn modelId="{92F4D0AD-4404-485B-8750-E6015B510001}" srcId="{D448212F-F426-49CD-9CBC-01392B30889F}" destId="{4E2420F9-C912-46D0-8EE2-710F8460A5A5}" srcOrd="1" destOrd="0" parTransId="{14AC3864-7DC0-48E0-B440-5F8823DE54BB}" sibTransId="{C3690B23-A477-4ECE-9C69-EF3D3BE0463A}"/>
    <dgm:cxn modelId="{BF4E59A7-66B8-4C39-B8C7-F7154B79E939}" srcId="{D448212F-F426-49CD-9CBC-01392B30889F}" destId="{A85D5943-28E2-4F83-AB63-F7A5320354C3}" srcOrd="0" destOrd="0" parTransId="{41B9E52B-5F99-4A79-8E18-AA1676FAACAC}" sibTransId="{A1808BA4-4561-4929-AFD1-24B5122538F2}"/>
    <dgm:cxn modelId="{ECDFDA9F-E010-4256-920E-51BD555C4D1F}" type="presOf" srcId="{B62FDE53-1412-442A-88A9-9B69290A13F2}" destId="{40665D17-E22C-405A-9015-CA7C99CD7A46}" srcOrd="0" destOrd="4" presId="urn:microsoft.com/office/officeart/2005/8/layout/chevron2"/>
    <dgm:cxn modelId="{F7FA431C-993F-4A3B-ADA2-F4E3250DE41C}" srcId="{D448212F-F426-49CD-9CBC-01392B30889F}" destId="{B62FDE53-1412-442A-88A9-9B69290A13F2}" srcOrd="4" destOrd="0" parTransId="{0F803146-8FC2-4213-AF07-23BF7D048D77}" sibTransId="{473DA1C0-3CB0-4B9C-887C-227078109654}"/>
    <dgm:cxn modelId="{C7D1DAA3-7EB3-4BAD-A6E4-B7E32DD987A8}" srcId="{D448212F-F426-49CD-9CBC-01392B30889F}" destId="{8A0A0387-2A59-47FF-AFA4-59503D48D6BB}" srcOrd="3" destOrd="0" parTransId="{A986317E-3A07-4B41-8463-674505114BD3}" sibTransId="{09C76142-0812-48B2-9EDA-B65D9A05BD8C}"/>
    <dgm:cxn modelId="{AD9EE68A-14C0-4B5D-BA4C-7C0450156A53}" type="presOf" srcId="{4E2420F9-C912-46D0-8EE2-710F8460A5A5}" destId="{40665D17-E22C-405A-9015-CA7C99CD7A46}" srcOrd="0" destOrd="1" presId="urn:microsoft.com/office/officeart/2005/8/layout/chevron2"/>
    <dgm:cxn modelId="{2A42A7E7-2C6B-420F-B94F-1831B1F5DD19}" type="presOf" srcId="{D448212F-F426-49CD-9CBC-01392B30889F}" destId="{4DDC443A-DFF5-4D15-B025-651F9BB19FC0}" srcOrd="0" destOrd="0" presId="urn:microsoft.com/office/officeart/2005/8/layout/chevron2"/>
    <dgm:cxn modelId="{5BA1B15D-A581-43C5-A174-69F96A5B6449}" type="presOf" srcId="{8A0A0387-2A59-47FF-AFA4-59503D48D6BB}" destId="{40665D17-E22C-405A-9015-CA7C99CD7A46}" srcOrd="0" destOrd="3" presId="urn:microsoft.com/office/officeart/2005/8/layout/chevron2"/>
    <dgm:cxn modelId="{D8302AE9-80BB-4204-8F6A-ADBAC7108EEE}" type="presOf" srcId="{A85D5943-28E2-4F83-AB63-F7A5320354C3}" destId="{40665D17-E22C-405A-9015-CA7C99CD7A46}" srcOrd="0" destOrd="0" presId="urn:microsoft.com/office/officeart/2005/8/layout/chevron2"/>
    <dgm:cxn modelId="{282CAE02-69FE-4D77-B0E0-1DEAD31C52D5}" type="presOf" srcId="{C521FBC0-354E-49AB-8793-A60CB6484C0B}" destId="{D7F159B2-21CF-45AA-9961-4A464CDE6607}" srcOrd="0" destOrd="0" presId="urn:microsoft.com/office/officeart/2005/8/layout/chevron2"/>
    <dgm:cxn modelId="{D6A87920-4FDF-4686-93F1-98087DFBE9A9}" type="presParOf" srcId="{D7F159B2-21CF-45AA-9961-4A464CDE6607}" destId="{FEF84D7B-F1C6-4668-BB13-12CE66976A2B}" srcOrd="0" destOrd="0" presId="urn:microsoft.com/office/officeart/2005/8/layout/chevron2"/>
    <dgm:cxn modelId="{812DA785-7239-44AB-B714-313D804F9793}" type="presParOf" srcId="{FEF84D7B-F1C6-4668-BB13-12CE66976A2B}" destId="{4DDC443A-DFF5-4D15-B025-651F9BB19FC0}" srcOrd="0" destOrd="0" presId="urn:microsoft.com/office/officeart/2005/8/layout/chevron2"/>
    <dgm:cxn modelId="{EB7E3B9F-94C0-48E9-9DAB-F13718A63DCE}" type="presParOf" srcId="{FEF84D7B-F1C6-4668-BB13-12CE66976A2B}" destId="{40665D17-E22C-405A-9015-CA7C99CD7A46}"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189651-ED85-452B-915A-AE26E61F13B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S"/>
        </a:p>
      </dgm:t>
    </dgm:pt>
    <dgm:pt modelId="{01D0776F-E8CA-4677-A1AA-C0F28E9CF641}">
      <dgm:prSet phldrT="[Texto]" custT="1"/>
      <dgm:spPr/>
      <dgm:t>
        <a:bodyPr/>
        <a:lstStyle/>
        <a:p>
          <a:r>
            <a:rPr lang="es-ES" sz="1400" b="1" dirty="0" smtClean="0">
              <a:solidFill>
                <a:schemeClr val="tx1"/>
              </a:solidFill>
            </a:rPr>
            <a:t>OBJETIVO</a:t>
          </a:r>
        </a:p>
        <a:p>
          <a:r>
            <a:rPr lang="es-ES" sz="1400" dirty="0" smtClean="0">
              <a:solidFill>
                <a:schemeClr val="tx1"/>
              </a:solidFill>
            </a:rPr>
            <a:t>Determinar la finura del cemento mediante la vía húmeda.                                                                                                                                                                                                                                                                                                                   </a:t>
          </a:r>
          <a:endParaRPr lang="es-ES" sz="1400" dirty="0">
            <a:solidFill>
              <a:schemeClr val="tx1"/>
            </a:solidFill>
          </a:endParaRPr>
        </a:p>
      </dgm:t>
    </dgm:pt>
    <dgm:pt modelId="{99ACFE00-2CAF-45BA-8911-10AC92AC7C1F}" type="parTrans" cxnId="{682294E4-661F-4BB3-BA5D-68C4D2760930}">
      <dgm:prSet/>
      <dgm:spPr/>
      <dgm:t>
        <a:bodyPr/>
        <a:lstStyle/>
        <a:p>
          <a:endParaRPr lang="es-ES"/>
        </a:p>
      </dgm:t>
    </dgm:pt>
    <dgm:pt modelId="{A1FDEE20-0BFE-45AD-ACBE-8DF5E538574E}" type="sibTrans" cxnId="{682294E4-661F-4BB3-BA5D-68C4D2760930}">
      <dgm:prSet/>
      <dgm:spPr/>
      <dgm:t>
        <a:bodyPr/>
        <a:lstStyle/>
        <a:p>
          <a:endParaRPr lang="es-ES"/>
        </a:p>
      </dgm:t>
    </dgm:pt>
    <dgm:pt modelId="{380F2530-20CD-4D08-BAF6-5809D77B7491}">
      <dgm:prSet phldrT="[Texto]"/>
      <dgm:spPr/>
      <dgm:t>
        <a:bodyPr/>
        <a:lstStyle/>
        <a:p>
          <a:pPr algn="l"/>
          <a:r>
            <a:rPr lang="es-ES" b="1" dirty="0" smtClean="0">
              <a:solidFill>
                <a:schemeClr val="tx1"/>
              </a:solidFill>
            </a:rPr>
            <a:t>CARACTERÍSTICAS GENERALES</a:t>
          </a:r>
          <a:endParaRPr lang="es-ES" dirty="0" smtClean="0">
            <a:solidFill>
              <a:schemeClr val="tx1"/>
            </a:solidFill>
          </a:endParaRPr>
        </a:p>
        <a:p>
          <a:pPr algn="just"/>
          <a:r>
            <a:rPr lang="es-ES" dirty="0" smtClean="0">
              <a:solidFill>
                <a:schemeClr val="tx1"/>
              </a:solidFill>
            </a:rPr>
            <a:t>La finura del cemento influye en el calor de hidratación liberado y en la velocidad de hidratación</a:t>
          </a:r>
          <a:r>
            <a:rPr lang="es-ES" smtClean="0">
              <a:solidFill>
                <a:schemeClr val="tx1"/>
              </a:solidFill>
            </a:rPr>
            <a:t>. A </a:t>
          </a:r>
          <a:r>
            <a:rPr lang="es-ES" dirty="0" smtClean="0">
              <a:solidFill>
                <a:schemeClr val="tx1"/>
              </a:solidFill>
            </a:rPr>
            <a:t>mayor finura del cemento, mayor rapidez de hidratación del cemento y por lo tanto mayor desarrollo de resistencia</a:t>
          </a:r>
          <a:r>
            <a:rPr lang="es-ES" dirty="0" smtClean="0"/>
            <a:t>.</a:t>
          </a:r>
          <a:endParaRPr lang="es-ES" dirty="0"/>
        </a:p>
      </dgm:t>
    </dgm:pt>
    <dgm:pt modelId="{E6652EB4-61F1-4F60-BAA9-4261954FA63F}" type="parTrans" cxnId="{8E1F6997-B3AE-4753-8F47-B54F0893CC1D}">
      <dgm:prSet/>
      <dgm:spPr/>
      <dgm:t>
        <a:bodyPr/>
        <a:lstStyle/>
        <a:p>
          <a:endParaRPr lang="es-ES"/>
        </a:p>
      </dgm:t>
    </dgm:pt>
    <dgm:pt modelId="{C3AE2E67-B17C-442A-91BE-D1E34502381E}" type="sibTrans" cxnId="{8E1F6997-B3AE-4753-8F47-B54F0893CC1D}">
      <dgm:prSet/>
      <dgm:spPr/>
      <dgm:t>
        <a:bodyPr/>
        <a:lstStyle/>
        <a:p>
          <a:endParaRPr lang="es-ES"/>
        </a:p>
      </dgm:t>
    </dgm:pt>
    <dgm:pt modelId="{01A65DF7-CBDE-4B39-9531-A9F06414FA6D}">
      <dgm:prSet phldrT="[Texto]" custT="1"/>
      <dgm:spPr/>
      <dgm:t>
        <a:bodyPr/>
        <a:lstStyle/>
        <a:p>
          <a:r>
            <a:rPr lang="es-ES" sz="1400" b="1" dirty="0" smtClean="0">
              <a:solidFill>
                <a:schemeClr val="tx1"/>
              </a:solidFill>
            </a:rPr>
            <a:t>EQUIPO</a:t>
          </a:r>
        </a:p>
        <a:p>
          <a:r>
            <a:rPr lang="es-ES" sz="1400" dirty="0" smtClean="0">
              <a:solidFill>
                <a:schemeClr val="tx1"/>
              </a:solidFill>
            </a:rPr>
            <a:t>Balanza de precisión.</a:t>
          </a:r>
        </a:p>
        <a:p>
          <a:r>
            <a:rPr lang="es-ES" sz="1400" dirty="0" smtClean="0">
              <a:solidFill>
                <a:schemeClr val="tx1"/>
              </a:solidFill>
            </a:rPr>
            <a:t>Tamiz No 200 de lavado, Base y tapa.</a:t>
          </a:r>
        </a:p>
        <a:p>
          <a:r>
            <a:rPr lang="es-ES" sz="1400" dirty="0" smtClean="0">
              <a:solidFill>
                <a:schemeClr val="tx1"/>
              </a:solidFill>
            </a:rPr>
            <a:t>Tamizador.</a:t>
          </a:r>
        </a:p>
        <a:p>
          <a:r>
            <a:rPr lang="es-ES" sz="1400" dirty="0" smtClean="0">
              <a:solidFill>
                <a:schemeClr val="tx1"/>
              </a:solidFill>
            </a:rPr>
            <a:t>Cronómetro</a:t>
          </a:r>
          <a:endParaRPr lang="es-ES" sz="1400" dirty="0">
            <a:solidFill>
              <a:schemeClr val="tx1"/>
            </a:solidFill>
          </a:endParaRPr>
        </a:p>
      </dgm:t>
    </dgm:pt>
    <dgm:pt modelId="{5A21464D-4CDE-4143-945E-D3BDA318B080}" type="parTrans" cxnId="{290B12FF-8BCB-40FA-BF35-B74B7E8E5671}">
      <dgm:prSet/>
      <dgm:spPr/>
      <dgm:t>
        <a:bodyPr/>
        <a:lstStyle/>
        <a:p>
          <a:endParaRPr lang="es-ES"/>
        </a:p>
      </dgm:t>
    </dgm:pt>
    <dgm:pt modelId="{0726B52E-B1B7-436D-AB31-8CDA76D587E4}" type="sibTrans" cxnId="{290B12FF-8BCB-40FA-BF35-B74B7E8E5671}">
      <dgm:prSet/>
      <dgm:spPr/>
      <dgm:t>
        <a:bodyPr/>
        <a:lstStyle/>
        <a:p>
          <a:endParaRPr lang="es-ES"/>
        </a:p>
      </dgm:t>
    </dgm:pt>
    <dgm:pt modelId="{AAF4AA41-8293-4DED-9739-C32FB3E29947}" type="pres">
      <dgm:prSet presAssocID="{60189651-ED85-452B-915A-AE26E61F13B9}" presName="outerComposite" presStyleCnt="0">
        <dgm:presLayoutVars>
          <dgm:chMax val="5"/>
          <dgm:dir/>
          <dgm:resizeHandles val="exact"/>
        </dgm:presLayoutVars>
      </dgm:prSet>
      <dgm:spPr/>
      <dgm:t>
        <a:bodyPr/>
        <a:lstStyle/>
        <a:p>
          <a:endParaRPr lang="es-ES"/>
        </a:p>
      </dgm:t>
    </dgm:pt>
    <dgm:pt modelId="{D9F8BB5E-72A3-407E-AF1F-77D1B87C4233}" type="pres">
      <dgm:prSet presAssocID="{60189651-ED85-452B-915A-AE26E61F13B9}" presName="dummyMaxCanvas" presStyleCnt="0">
        <dgm:presLayoutVars/>
      </dgm:prSet>
      <dgm:spPr/>
    </dgm:pt>
    <dgm:pt modelId="{8CD42F9A-0752-45FD-BE3D-20367FE36E20}" type="pres">
      <dgm:prSet presAssocID="{60189651-ED85-452B-915A-AE26E61F13B9}" presName="ThreeNodes_1" presStyleLbl="node1" presStyleIdx="0" presStyleCnt="3">
        <dgm:presLayoutVars>
          <dgm:bulletEnabled val="1"/>
        </dgm:presLayoutVars>
      </dgm:prSet>
      <dgm:spPr/>
      <dgm:t>
        <a:bodyPr/>
        <a:lstStyle/>
        <a:p>
          <a:endParaRPr lang="es-ES"/>
        </a:p>
      </dgm:t>
    </dgm:pt>
    <dgm:pt modelId="{41FE58F9-1F0F-4043-9999-2687E4689771}" type="pres">
      <dgm:prSet presAssocID="{60189651-ED85-452B-915A-AE26E61F13B9}" presName="ThreeNodes_2" presStyleLbl="node1" presStyleIdx="1" presStyleCnt="3">
        <dgm:presLayoutVars>
          <dgm:bulletEnabled val="1"/>
        </dgm:presLayoutVars>
      </dgm:prSet>
      <dgm:spPr/>
      <dgm:t>
        <a:bodyPr/>
        <a:lstStyle/>
        <a:p>
          <a:endParaRPr lang="es-ES"/>
        </a:p>
      </dgm:t>
    </dgm:pt>
    <dgm:pt modelId="{8683DAFA-3706-42D7-8677-C472AEA462D9}" type="pres">
      <dgm:prSet presAssocID="{60189651-ED85-452B-915A-AE26E61F13B9}" presName="ThreeNodes_3" presStyleLbl="node1" presStyleIdx="2" presStyleCnt="3">
        <dgm:presLayoutVars>
          <dgm:bulletEnabled val="1"/>
        </dgm:presLayoutVars>
      </dgm:prSet>
      <dgm:spPr/>
      <dgm:t>
        <a:bodyPr/>
        <a:lstStyle/>
        <a:p>
          <a:endParaRPr lang="es-ES"/>
        </a:p>
      </dgm:t>
    </dgm:pt>
    <dgm:pt modelId="{B388C17A-1282-4D51-8087-36B3FB233700}" type="pres">
      <dgm:prSet presAssocID="{60189651-ED85-452B-915A-AE26E61F13B9}" presName="ThreeConn_1-2" presStyleLbl="fgAccFollowNode1" presStyleIdx="0" presStyleCnt="2">
        <dgm:presLayoutVars>
          <dgm:bulletEnabled val="1"/>
        </dgm:presLayoutVars>
      </dgm:prSet>
      <dgm:spPr/>
      <dgm:t>
        <a:bodyPr/>
        <a:lstStyle/>
        <a:p>
          <a:endParaRPr lang="es-ES"/>
        </a:p>
      </dgm:t>
    </dgm:pt>
    <dgm:pt modelId="{62D499BD-7F74-42C2-8BF2-D80589AAD686}" type="pres">
      <dgm:prSet presAssocID="{60189651-ED85-452B-915A-AE26E61F13B9}" presName="ThreeConn_2-3" presStyleLbl="fgAccFollowNode1" presStyleIdx="1" presStyleCnt="2">
        <dgm:presLayoutVars>
          <dgm:bulletEnabled val="1"/>
        </dgm:presLayoutVars>
      </dgm:prSet>
      <dgm:spPr/>
      <dgm:t>
        <a:bodyPr/>
        <a:lstStyle/>
        <a:p>
          <a:endParaRPr lang="es-ES"/>
        </a:p>
      </dgm:t>
    </dgm:pt>
    <dgm:pt modelId="{C265FDAC-45CC-4093-BDE3-A70681E1141A}" type="pres">
      <dgm:prSet presAssocID="{60189651-ED85-452B-915A-AE26E61F13B9}" presName="ThreeNodes_1_text" presStyleLbl="node1" presStyleIdx="2" presStyleCnt="3">
        <dgm:presLayoutVars>
          <dgm:bulletEnabled val="1"/>
        </dgm:presLayoutVars>
      </dgm:prSet>
      <dgm:spPr/>
      <dgm:t>
        <a:bodyPr/>
        <a:lstStyle/>
        <a:p>
          <a:endParaRPr lang="es-ES"/>
        </a:p>
      </dgm:t>
    </dgm:pt>
    <dgm:pt modelId="{4CA5F703-94ED-4341-86F4-2BB92FE10BAE}" type="pres">
      <dgm:prSet presAssocID="{60189651-ED85-452B-915A-AE26E61F13B9}" presName="ThreeNodes_2_text" presStyleLbl="node1" presStyleIdx="2" presStyleCnt="3">
        <dgm:presLayoutVars>
          <dgm:bulletEnabled val="1"/>
        </dgm:presLayoutVars>
      </dgm:prSet>
      <dgm:spPr/>
      <dgm:t>
        <a:bodyPr/>
        <a:lstStyle/>
        <a:p>
          <a:endParaRPr lang="es-ES"/>
        </a:p>
      </dgm:t>
    </dgm:pt>
    <dgm:pt modelId="{4C061588-AF27-4B6A-A8C1-27C42D2827C2}" type="pres">
      <dgm:prSet presAssocID="{60189651-ED85-452B-915A-AE26E61F13B9}" presName="ThreeNodes_3_text" presStyleLbl="node1" presStyleIdx="2" presStyleCnt="3">
        <dgm:presLayoutVars>
          <dgm:bulletEnabled val="1"/>
        </dgm:presLayoutVars>
      </dgm:prSet>
      <dgm:spPr/>
      <dgm:t>
        <a:bodyPr/>
        <a:lstStyle/>
        <a:p>
          <a:endParaRPr lang="es-ES"/>
        </a:p>
      </dgm:t>
    </dgm:pt>
  </dgm:ptLst>
  <dgm:cxnLst>
    <dgm:cxn modelId="{8E1F6997-B3AE-4753-8F47-B54F0893CC1D}" srcId="{60189651-ED85-452B-915A-AE26E61F13B9}" destId="{380F2530-20CD-4D08-BAF6-5809D77B7491}" srcOrd="1" destOrd="0" parTransId="{E6652EB4-61F1-4F60-BAA9-4261954FA63F}" sibTransId="{C3AE2E67-B17C-442A-91BE-D1E34502381E}"/>
    <dgm:cxn modelId="{4E93D5BE-057D-49ED-B5F0-7A090F5DFC6A}" type="presOf" srcId="{60189651-ED85-452B-915A-AE26E61F13B9}" destId="{AAF4AA41-8293-4DED-9739-C32FB3E29947}" srcOrd="0" destOrd="0" presId="urn:microsoft.com/office/officeart/2005/8/layout/vProcess5"/>
    <dgm:cxn modelId="{13FC02CF-BF14-47EE-8612-499C1AC3C40C}" type="presOf" srcId="{C3AE2E67-B17C-442A-91BE-D1E34502381E}" destId="{62D499BD-7F74-42C2-8BF2-D80589AAD686}" srcOrd="0" destOrd="0" presId="urn:microsoft.com/office/officeart/2005/8/layout/vProcess5"/>
    <dgm:cxn modelId="{93EC8BD4-CEB5-4E0B-A8FD-00AFE24C77A5}" type="presOf" srcId="{01D0776F-E8CA-4677-A1AA-C0F28E9CF641}" destId="{C265FDAC-45CC-4093-BDE3-A70681E1141A}" srcOrd="1" destOrd="0" presId="urn:microsoft.com/office/officeart/2005/8/layout/vProcess5"/>
    <dgm:cxn modelId="{2B19FC49-70F5-4035-B1CD-92C2D6C704CD}" type="presOf" srcId="{380F2530-20CD-4D08-BAF6-5809D77B7491}" destId="{4CA5F703-94ED-4341-86F4-2BB92FE10BAE}" srcOrd="1" destOrd="0" presId="urn:microsoft.com/office/officeart/2005/8/layout/vProcess5"/>
    <dgm:cxn modelId="{682294E4-661F-4BB3-BA5D-68C4D2760930}" srcId="{60189651-ED85-452B-915A-AE26E61F13B9}" destId="{01D0776F-E8CA-4677-A1AA-C0F28E9CF641}" srcOrd="0" destOrd="0" parTransId="{99ACFE00-2CAF-45BA-8911-10AC92AC7C1F}" sibTransId="{A1FDEE20-0BFE-45AD-ACBE-8DF5E538574E}"/>
    <dgm:cxn modelId="{F719434A-639F-4AE3-8E36-652258E7078E}" type="presOf" srcId="{380F2530-20CD-4D08-BAF6-5809D77B7491}" destId="{41FE58F9-1F0F-4043-9999-2687E4689771}" srcOrd="0" destOrd="0" presId="urn:microsoft.com/office/officeart/2005/8/layout/vProcess5"/>
    <dgm:cxn modelId="{2C2EFD8B-D59D-4325-A606-2D9F9BA128C5}" type="presOf" srcId="{01A65DF7-CBDE-4B39-9531-A9F06414FA6D}" destId="{8683DAFA-3706-42D7-8677-C472AEA462D9}" srcOrd="0" destOrd="0" presId="urn:microsoft.com/office/officeart/2005/8/layout/vProcess5"/>
    <dgm:cxn modelId="{1B215FCA-F57E-4FA8-A7D1-4F5A8966935D}" type="presOf" srcId="{01D0776F-E8CA-4677-A1AA-C0F28E9CF641}" destId="{8CD42F9A-0752-45FD-BE3D-20367FE36E20}" srcOrd="0" destOrd="0" presId="urn:microsoft.com/office/officeart/2005/8/layout/vProcess5"/>
    <dgm:cxn modelId="{DB49C047-B052-4B18-B1EC-04D520E44697}" type="presOf" srcId="{01A65DF7-CBDE-4B39-9531-A9F06414FA6D}" destId="{4C061588-AF27-4B6A-A8C1-27C42D2827C2}" srcOrd="1" destOrd="0" presId="urn:microsoft.com/office/officeart/2005/8/layout/vProcess5"/>
    <dgm:cxn modelId="{7B0FFDC4-F8ED-4E3E-9CC7-E7DCEF9DCFFB}" type="presOf" srcId="{A1FDEE20-0BFE-45AD-ACBE-8DF5E538574E}" destId="{B388C17A-1282-4D51-8087-36B3FB233700}" srcOrd="0" destOrd="0" presId="urn:microsoft.com/office/officeart/2005/8/layout/vProcess5"/>
    <dgm:cxn modelId="{290B12FF-8BCB-40FA-BF35-B74B7E8E5671}" srcId="{60189651-ED85-452B-915A-AE26E61F13B9}" destId="{01A65DF7-CBDE-4B39-9531-A9F06414FA6D}" srcOrd="2" destOrd="0" parTransId="{5A21464D-4CDE-4143-945E-D3BDA318B080}" sibTransId="{0726B52E-B1B7-436D-AB31-8CDA76D587E4}"/>
    <dgm:cxn modelId="{A19EAAAF-0061-415D-B0F9-0BF502FD639D}" type="presParOf" srcId="{AAF4AA41-8293-4DED-9739-C32FB3E29947}" destId="{D9F8BB5E-72A3-407E-AF1F-77D1B87C4233}" srcOrd="0" destOrd="0" presId="urn:microsoft.com/office/officeart/2005/8/layout/vProcess5"/>
    <dgm:cxn modelId="{FB4ED955-5721-444F-948F-13F29E1FCD0F}" type="presParOf" srcId="{AAF4AA41-8293-4DED-9739-C32FB3E29947}" destId="{8CD42F9A-0752-45FD-BE3D-20367FE36E20}" srcOrd="1" destOrd="0" presId="urn:microsoft.com/office/officeart/2005/8/layout/vProcess5"/>
    <dgm:cxn modelId="{D80EFC25-674C-4D3F-A6F5-2AD0DE945C01}" type="presParOf" srcId="{AAF4AA41-8293-4DED-9739-C32FB3E29947}" destId="{41FE58F9-1F0F-4043-9999-2687E4689771}" srcOrd="2" destOrd="0" presId="urn:microsoft.com/office/officeart/2005/8/layout/vProcess5"/>
    <dgm:cxn modelId="{17E33D46-751B-443A-A336-FBA4D9A38B6C}" type="presParOf" srcId="{AAF4AA41-8293-4DED-9739-C32FB3E29947}" destId="{8683DAFA-3706-42D7-8677-C472AEA462D9}" srcOrd="3" destOrd="0" presId="urn:microsoft.com/office/officeart/2005/8/layout/vProcess5"/>
    <dgm:cxn modelId="{28E4BB32-2A20-4B10-B707-FF2721A08CA7}" type="presParOf" srcId="{AAF4AA41-8293-4DED-9739-C32FB3E29947}" destId="{B388C17A-1282-4D51-8087-36B3FB233700}" srcOrd="4" destOrd="0" presId="urn:microsoft.com/office/officeart/2005/8/layout/vProcess5"/>
    <dgm:cxn modelId="{D68BC21B-560A-4D93-9C5E-9B374CE8E0A7}" type="presParOf" srcId="{AAF4AA41-8293-4DED-9739-C32FB3E29947}" destId="{62D499BD-7F74-42C2-8BF2-D80589AAD686}" srcOrd="5" destOrd="0" presId="urn:microsoft.com/office/officeart/2005/8/layout/vProcess5"/>
    <dgm:cxn modelId="{61256B5A-94CF-4EE2-94EC-58C501E4831B}" type="presParOf" srcId="{AAF4AA41-8293-4DED-9739-C32FB3E29947}" destId="{C265FDAC-45CC-4093-BDE3-A70681E1141A}" srcOrd="6" destOrd="0" presId="urn:microsoft.com/office/officeart/2005/8/layout/vProcess5"/>
    <dgm:cxn modelId="{75017329-1F0A-422D-A06D-9041044535BE}" type="presParOf" srcId="{AAF4AA41-8293-4DED-9739-C32FB3E29947}" destId="{4CA5F703-94ED-4341-86F4-2BB92FE10BAE}" srcOrd="7" destOrd="0" presId="urn:microsoft.com/office/officeart/2005/8/layout/vProcess5"/>
    <dgm:cxn modelId="{EEDDC4CE-1099-4D17-A8B1-7C557F8B6A9C}" type="presParOf" srcId="{AAF4AA41-8293-4DED-9739-C32FB3E29947}" destId="{4C061588-AF27-4B6A-A8C1-27C42D2827C2}" srcOrd="8"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189651-ED85-452B-915A-AE26E61F13B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S"/>
        </a:p>
      </dgm:t>
    </dgm:pt>
    <dgm:pt modelId="{01A65DF7-CBDE-4B39-9531-A9F06414FA6D}">
      <dgm:prSet phldrT="[Texto]" custT="1"/>
      <dgm:spPr/>
      <dgm:t>
        <a:bodyPr/>
        <a:lstStyle/>
        <a:p>
          <a:pPr algn="l"/>
          <a:r>
            <a:rPr lang="es-ES" sz="1400" b="1" dirty="0" smtClean="0">
              <a:solidFill>
                <a:schemeClr val="tx1"/>
              </a:solidFill>
            </a:rPr>
            <a:t>PROCESO </a:t>
          </a:r>
        </a:p>
        <a:p>
          <a:pPr algn="l"/>
          <a:endParaRPr lang="es-ES" sz="1400" b="0" dirty="0" smtClean="0">
            <a:solidFill>
              <a:schemeClr val="tx1"/>
            </a:solidFill>
          </a:endParaRPr>
        </a:p>
        <a:p>
          <a:pPr algn="l"/>
          <a:r>
            <a:rPr lang="es-ES" sz="1400" b="0" dirty="0" smtClean="0">
              <a:solidFill>
                <a:schemeClr val="tx1"/>
              </a:solidFill>
            </a:rPr>
            <a:t>1.- Pesar  50 gramos de cemento.</a:t>
          </a:r>
        </a:p>
        <a:p>
          <a:pPr algn="l"/>
          <a:r>
            <a:rPr lang="es-ES" sz="1400" b="0" dirty="0" smtClean="0">
              <a:solidFill>
                <a:schemeClr val="tx1"/>
              </a:solidFill>
            </a:rPr>
            <a:t>2.- Introducir  50 gramos de cemento en el tamiz Nro. 200</a:t>
          </a:r>
        </a:p>
        <a:p>
          <a:pPr algn="l"/>
          <a:r>
            <a:rPr lang="es-ES" sz="1400" b="0" dirty="0" smtClean="0">
              <a:solidFill>
                <a:schemeClr val="tx1"/>
              </a:solidFill>
            </a:rPr>
            <a:t>3.- Verter agua  a una presión de 10 PSI   por un minuto </a:t>
          </a:r>
        </a:p>
        <a:p>
          <a:pPr algn="l"/>
          <a:r>
            <a:rPr lang="es-ES" sz="1400" b="0" dirty="0" smtClean="0">
              <a:solidFill>
                <a:schemeClr val="tx1"/>
              </a:solidFill>
            </a:rPr>
            <a:t>4.- Colocar en una estufa por 15 min para su secado.</a:t>
          </a:r>
        </a:p>
        <a:p>
          <a:pPr algn="l"/>
          <a:r>
            <a:rPr lang="es-ES" sz="1400" b="0" dirty="0" smtClean="0">
              <a:solidFill>
                <a:schemeClr val="tx1"/>
              </a:solidFill>
            </a:rPr>
            <a:t>5.- Hacer movimientos circulares con una brocha para que el material no se pegue.</a:t>
          </a:r>
        </a:p>
        <a:p>
          <a:pPr algn="l"/>
          <a:r>
            <a:rPr lang="es-ES" sz="1400" b="0" dirty="0" smtClean="0">
              <a:solidFill>
                <a:schemeClr val="tx1"/>
              </a:solidFill>
            </a:rPr>
            <a:t>6.- Pesar y obtener resultados.</a:t>
          </a:r>
        </a:p>
        <a:p>
          <a:pPr algn="l"/>
          <a:r>
            <a:rPr lang="es-ES" sz="1400" b="0" dirty="0" smtClean="0">
              <a:solidFill>
                <a:schemeClr val="tx1"/>
              </a:solidFill>
            </a:rPr>
            <a:t>7.- Limpiar y secar  equipos</a:t>
          </a:r>
        </a:p>
      </dgm:t>
    </dgm:pt>
    <dgm:pt modelId="{0726B52E-B1B7-436D-AB31-8CDA76D587E4}" type="sibTrans" cxnId="{290B12FF-8BCB-40FA-BF35-B74B7E8E5671}">
      <dgm:prSet/>
      <dgm:spPr/>
      <dgm:t>
        <a:bodyPr/>
        <a:lstStyle/>
        <a:p>
          <a:endParaRPr lang="es-ES"/>
        </a:p>
      </dgm:t>
    </dgm:pt>
    <dgm:pt modelId="{5A21464D-4CDE-4143-945E-D3BDA318B080}" type="parTrans" cxnId="{290B12FF-8BCB-40FA-BF35-B74B7E8E5671}">
      <dgm:prSet/>
      <dgm:spPr/>
      <dgm:t>
        <a:bodyPr/>
        <a:lstStyle/>
        <a:p>
          <a:endParaRPr lang="es-ES"/>
        </a:p>
      </dgm:t>
    </dgm:pt>
    <dgm:pt modelId="{AAF4AA41-8293-4DED-9739-C32FB3E29947}" type="pres">
      <dgm:prSet presAssocID="{60189651-ED85-452B-915A-AE26E61F13B9}" presName="outerComposite" presStyleCnt="0">
        <dgm:presLayoutVars>
          <dgm:chMax val="5"/>
          <dgm:dir/>
          <dgm:resizeHandles val="exact"/>
        </dgm:presLayoutVars>
      </dgm:prSet>
      <dgm:spPr/>
      <dgm:t>
        <a:bodyPr/>
        <a:lstStyle/>
        <a:p>
          <a:endParaRPr lang="es-ES"/>
        </a:p>
      </dgm:t>
    </dgm:pt>
    <dgm:pt modelId="{D9F8BB5E-72A3-407E-AF1F-77D1B87C4233}" type="pres">
      <dgm:prSet presAssocID="{60189651-ED85-452B-915A-AE26E61F13B9}" presName="dummyMaxCanvas" presStyleCnt="0">
        <dgm:presLayoutVars/>
      </dgm:prSet>
      <dgm:spPr/>
    </dgm:pt>
    <dgm:pt modelId="{F6722092-22FF-4678-A30D-4913CB781454}" type="pres">
      <dgm:prSet presAssocID="{60189651-ED85-452B-915A-AE26E61F13B9}" presName="OneNode_1" presStyleLbl="node1" presStyleIdx="0" presStyleCnt="1" custScaleY="111110" custLinFactNeighborX="41463" custLinFactNeighborY="-38889">
        <dgm:presLayoutVars>
          <dgm:bulletEnabled val="1"/>
        </dgm:presLayoutVars>
      </dgm:prSet>
      <dgm:spPr/>
      <dgm:t>
        <a:bodyPr/>
        <a:lstStyle/>
        <a:p>
          <a:endParaRPr lang="es-ES"/>
        </a:p>
      </dgm:t>
    </dgm:pt>
  </dgm:ptLst>
  <dgm:cxnLst>
    <dgm:cxn modelId="{7593D0EC-00D6-40A9-83D4-51DBE6AC9791}" type="presOf" srcId="{01A65DF7-CBDE-4B39-9531-A9F06414FA6D}" destId="{F6722092-22FF-4678-A30D-4913CB781454}" srcOrd="0" destOrd="0" presId="urn:microsoft.com/office/officeart/2005/8/layout/vProcess5"/>
    <dgm:cxn modelId="{CA320667-36B1-4E38-98C7-EC08C52C99E5}" type="presOf" srcId="{60189651-ED85-452B-915A-AE26E61F13B9}" destId="{AAF4AA41-8293-4DED-9739-C32FB3E29947}" srcOrd="0" destOrd="0" presId="urn:microsoft.com/office/officeart/2005/8/layout/vProcess5"/>
    <dgm:cxn modelId="{290B12FF-8BCB-40FA-BF35-B74B7E8E5671}" srcId="{60189651-ED85-452B-915A-AE26E61F13B9}" destId="{01A65DF7-CBDE-4B39-9531-A9F06414FA6D}" srcOrd="0" destOrd="0" parTransId="{5A21464D-4CDE-4143-945E-D3BDA318B080}" sibTransId="{0726B52E-B1B7-436D-AB31-8CDA76D587E4}"/>
    <dgm:cxn modelId="{88881B53-DF85-4C3D-9B5D-90173D526C97}" type="presParOf" srcId="{AAF4AA41-8293-4DED-9739-C32FB3E29947}" destId="{D9F8BB5E-72A3-407E-AF1F-77D1B87C4233}" srcOrd="0" destOrd="0" presId="urn:microsoft.com/office/officeart/2005/8/layout/vProcess5"/>
    <dgm:cxn modelId="{C013DA77-CBC7-4109-9607-20DF5F14782C}" type="presParOf" srcId="{AAF4AA41-8293-4DED-9739-C32FB3E29947}" destId="{F6722092-22FF-4678-A30D-4913CB781454}" srcOrd="1"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E2BBA4-D379-4181-8FF5-5D4E55377A8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D335F588-38B3-43CD-A2C5-175735646EF1}">
      <dgm:prSet phldrT="[Texto]" custT="1"/>
      <dgm:spPr/>
      <dgm:t>
        <a:bodyPr/>
        <a:lstStyle/>
        <a:p>
          <a:r>
            <a:rPr lang="es-ES" sz="2000" dirty="0" smtClean="0">
              <a:solidFill>
                <a:schemeClr val="tx1"/>
              </a:solidFill>
            </a:rPr>
            <a:t>OBJETIVO</a:t>
          </a:r>
          <a:endParaRPr lang="es-ES" sz="2000" dirty="0">
            <a:solidFill>
              <a:schemeClr val="tx1"/>
            </a:solidFill>
          </a:endParaRPr>
        </a:p>
      </dgm:t>
    </dgm:pt>
    <dgm:pt modelId="{59299FBC-9C3B-47DB-A1C7-884891AFCC64}" type="parTrans" cxnId="{2CAEB6A3-9CEA-4A7B-BD6D-5862E69E76C3}">
      <dgm:prSet/>
      <dgm:spPr/>
      <dgm:t>
        <a:bodyPr/>
        <a:lstStyle/>
        <a:p>
          <a:endParaRPr lang="es-ES"/>
        </a:p>
      </dgm:t>
    </dgm:pt>
    <dgm:pt modelId="{D0D2995B-159C-4AE6-AAE3-E29755CF7420}" type="sibTrans" cxnId="{2CAEB6A3-9CEA-4A7B-BD6D-5862E69E76C3}">
      <dgm:prSet/>
      <dgm:spPr/>
      <dgm:t>
        <a:bodyPr/>
        <a:lstStyle/>
        <a:p>
          <a:endParaRPr lang="es-ES"/>
        </a:p>
      </dgm:t>
    </dgm:pt>
    <dgm:pt modelId="{792F8760-53E6-4488-9D4D-6D2AB5A46BB7}">
      <dgm:prSet phldrT="[Texto]" custT="1"/>
      <dgm:spPr/>
      <dgm:t>
        <a:bodyPr/>
        <a:lstStyle/>
        <a:p>
          <a:r>
            <a:rPr lang="es-ES" sz="1600" dirty="0" smtClean="0"/>
            <a:t>Determinar la resistencia a la compresión, usando especímenes cúbicos de 50 mm.</a:t>
          </a:r>
          <a:endParaRPr lang="es-ES" sz="1600" dirty="0"/>
        </a:p>
      </dgm:t>
    </dgm:pt>
    <dgm:pt modelId="{AC5B042C-EEFC-4E76-8A8C-1DEEEE05E4DB}" type="parTrans" cxnId="{B435567B-DC69-4C13-BFFE-C421FF6062E4}">
      <dgm:prSet/>
      <dgm:spPr/>
      <dgm:t>
        <a:bodyPr/>
        <a:lstStyle/>
        <a:p>
          <a:endParaRPr lang="es-ES"/>
        </a:p>
      </dgm:t>
    </dgm:pt>
    <dgm:pt modelId="{3455A9B0-EEBB-45AD-8406-08D62CFEB9B7}" type="sibTrans" cxnId="{B435567B-DC69-4C13-BFFE-C421FF6062E4}">
      <dgm:prSet/>
      <dgm:spPr/>
      <dgm:t>
        <a:bodyPr/>
        <a:lstStyle/>
        <a:p>
          <a:endParaRPr lang="es-ES"/>
        </a:p>
      </dgm:t>
    </dgm:pt>
    <dgm:pt modelId="{96DE9820-4D7E-4616-9125-BB8B02C0C046}">
      <dgm:prSet phldrT="[Texto]" custT="1"/>
      <dgm:spPr/>
      <dgm:t>
        <a:bodyPr/>
        <a:lstStyle/>
        <a:p>
          <a:r>
            <a:rPr lang="es-ES" sz="2000" dirty="0" smtClean="0">
              <a:solidFill>
                <a:schemeClr val="tx1"/>
              </a:solidFill>
            </a:rPr>
            <a:t>CARACTERÍSTICAS GENERALES </a:t>
          </a:r>
          <a:endParaRPr lang="es-ES" sz="2000" dirty="0">
            <a:solidFill>
              <a:schemeClr val="tx1"/>
            </a:solidFill>
          </a:endParaRPr>
        </a:p>
      </dgm:t>
    </dgm:pt>
    <dgm:pt modelId="{E5DA4F07-FBCE-49DA-B38F-06B3F340CE9B}" type="parTrans" cxnId="{97369A8C-A248-4CE6-9B89-0DCED3A1B15D}">
      <dgm:prSet/>
      <dgm:spPr/>
      <dgm:t>
        <a:bodyPr/>
        <a:lstStyle/>
        <a:p>
          <a:endParaRPr lang="es-ES"/>
        </a:p>
      </dgm:t>
    </dgm:pt>
    <dgm:pt modelId="{C1D193BC-EB79-4385-8EF0-D5C6A40FDF57}" type="sibTrans" cxnId="{97369A8C-A248-4CE6-9B89-0DCED3A1B15D}">
      <dgm:prSet/>
      <dgm:spPr/>
      <dgm:t>
        <a:bodyPr/>
        <a:lstStyle/>
        <a:p>
          <a:endParaRPr lang="es-ES"/>
        </a:p>
      </dgm:t>
    </dgm:pt>
    <dgm:pt modelId="{57D669BB-4CC2-4798-ABF6-B52EA0BB9077}">
      <dgm:prSet phldrT="[Texto]" custT="1"/>
      <dgm:spPr/>
      <dgm:t>
        <a:bodyPr/>
        <a:lstStyle/>
        <a:p>
          <a:r>
            <a:rPr lang="es-ES" sz="1600" dirty="0" smtClean="0"/>
            <a:t>Moldes,  placa de base y el recipiente de mezclado, debe mantenerse entre 20 º y 27ºC.</a:t>
          </a:r>
          <a:endParaRPr lang="es-ES" sz="1600" dirty="0"/>
        </a:p>
      </dgm:t>
    </dgm:pt>
    <dgm:pt modelId="{D4A022EB-8B13-4DA7-AD64-AE77D481FBC7}" type="parTrans" cxnId="{8A2FF0F4-3793-47D1-B34E-55D9A9F0F968}">
      <dgm:prSet/>
      <dgm:spPr/>
      <dgm:t>
        <a:bodyPr/>
        <a:lstStyle/>
        <a:p>
          <a:endParaRPr lang="es-ES"/>
        </a:p>
      </dgm:t>
    </dgm:pt>
    <dgm:pt modelId="{2496AF4A-1B8D-4536-9773-C765E34FBB45}" type="sibTrans" cxnId="{8A2FF0F4-3793-47D1-B34E-55D9A9F0F968}">
      <dgm:prSet/>
      <dgm:spPr/>
      <dgm:t>
        <a:bodyPr/>
        <a:lstStyle/>
        <a:p>
          <a:endParaRPr lang="es-ES"/>
        </a:p>
      </dgm:t>
    </dgm:pt>
    <dgm:pt modelId="{05B918FF-E120-4F80-B387-206CE8544B6B}">
      <dgm:prSet phldrT="[Texto]" custT="1"/>
      <dgm:spPr/>
      <dgm:t>
        <a:bodyPr/>
        <a:lstStyle/>
        <a:p>
          <a:r>
            <a:rPr lang="es-ES" sz="2000" dirty="0" smtClean="0">
              <a:solidFill>
                <a:schemeClr val="tx1"/>
              </a:solidFill>
            </a:rPr>
            <a:t>EQUIPO</a:t>
          </a:r>
          <a:r>
            <a:rPr lang="es-ES" sz="2300" dirty="0" smtClean="0"/>
            <a:t> </a:t>
          </a:r>
          <a:endParaRPr lang="es-ES" sz="2300" dirty="0"/>
        </a:p>
      </dgm:t>
    </dgm:pt>
    <dgm:pt modelId="{A7C6F1F0-36BA-49BF-9D3D-425EF209F49E}" type="parTrans" cxnId="{D081719E-3E1C-44B2-93EB-FFC37E92E516}">
      <dgm:prSet/>
      <dgm:spPr/>
      <dgm:t>
        <a:bodyPr/>
        <a:lstStyle/>
        <a:p>
          <a:endParaRPr lang="es-ES"/>
        </a:p>
      </dgm:t>
    </dgm:pt>
    <dgm:pt modelId="{915EB06F-3260-47AC-82B5-C3A7FF359E58}" type="sibTrans" cxnId="{D081719E-3E1C-44B2-93EB-FFC37E92E516}">
      <dgm:prSet/>
      <dgm:spPr/>
      <dgm:t>
        <a:bodyPr/>
        <a:lstStyle/>
        <a:p>
          <a:endParaRPr lang="es-ES"/>
        </a:p>
      </dgm:t>
    </dgm:pt>
    <dgm:pt modelId="{4CC01FB9-592F-421D-853C-443B436DD654}">
      <dgm:prSet phldrT="[Texto]" custT="1"/>
      <dgm:spPr/>
      <dgm:t>
        <a:bodyPr/>
        <a:lstStyle/>
        <a:p>
          <a:r>
            <a:rPr lang="es-ES" sz="1600" dirty="0" smtClean="0"/>
            <a:t>Tamices: Nº 30, 50 y 100</a:t>
          </a:r>
          <a:endParaRPr lang="es-ES" sz="1600" dirty="0"/>
        </a:p>
      </dgm:t>
    </dgm:pt>
    <dgm:pt modelId="{40F40529-BAA1-45FC-AEFB-9560743C9BE2}" type="parTrans" cxnId="{E9C6E65B-9F2D-44DC-AA15-AD7CDC70B08F}">
      <dgm:prSet/>
      <dgm:spPr/>
      <dgm:t>
        <a:bodyPr/>
        <a:lstStyle/>
        <a:p>
          <a:endParaRPr lang="es-ES"/>
        </a:p>
      </dgm:t>
    </dgm:pt>
    <dgm:pt modelId="{3C5B3C51-7175-416D-95AC-1E98BB3F9A9E}" type="sibTrans" cxnId="{E9C6E65B-9F2D-44DC-AA15-AD7CDC70B08F}">
      <dgm:prSet/>
      <dgm:spPr/>
      <dgm:t>
        <a:bodyPr/>
        <a:lstStyle/>
        <a:p>
          <a:endParaRPr lang="es-ES"/>
        </a:p>
      </dgm:t>
    </dgm:pt>
    <dgm:pt modelId="{0017A1B9-5A0B-4897-8DB1-D0D50B8A63A9}">
      <dgm:prSet custT="1"/>
      <dgm:spPr/>
      <dgm:t>
        <a:bodyPr/>
        <a:lstStyle/>
        <a:p>
          <a:r>
            <a:rPr lang="es-ES" sz="1600" dirty="0" smtClean="0"/>
            <a:t>La temperatura del agua de mezclado, cámara de humedad , no debe variar de 23</a:t>
          </a:r>
          <a:r>
            <a:rPr lang="es-ES" sz="1600" u="sng" dirty="0" smtClean="0"/>
            <a:t>+ </a:t>
          </a:r>
          <a:r>
            <a:rPr lang="es-ES" sz="1600" dirty="0" smtClean="0"/>
            <a:t>2 ºC.</a:t>
          </a:r>
          <a:endParaRPr lang="es-ES" sz="1600" dirty="0"/>
        </a:p>
      </dgm:t>
    </dgm:pt>
    <dgm:pt modelId="{8729C21B-1B74-499B-BB7D-C9E1A70D1B3D}" type="parTrans" cxnId="{B303356C-8EF6-49A8-8E61-0F48512C2FB6}">
      <dgm:prSet/>
      <dgm:spPr/>
      <dgm:t>
        <a:bodyPr/>
        <a:lstStyle/>
        <a:p>
          <a:endParaRPr lang="es-ES"/>
        </a:p>
      </dgm:t>
    </dgm:pt>
    <dgm:pt modelId="{22DE8A55-AB53-4510-8CB8-A7304EB4E3DF}" type="sibTrans" cxnId="{B303356C-8EF6-49A8-8E61-0F48512C2FB6}">
      <dgm:prSet/>
      <dgm:spPr/>
      <dgm:t>
        <a:bodyPr/>
        <a:lstStyle/>
        <a:p>
          <a:endParaRPr lang="es-ES"/>
        </a:p>
      </dgm:t>
    </dgm:pt>
    <dgm:pt modelId="{C83D4BB9-4754-44D6-B3BF-EA7BC9B4FB2E}">
      <dgm:prSet custT="1"/>
      <dgm:spPr/>
      <dgm:t>
        <a:bodyPr/>
        <a:lstStyle/>
        <a:p>
          <a:r>
            <a:rPr lang="es-ES" sz="1600" dirty="0" smtClean="0"/>
            <a:t>Arena en base a sílice debe cumplir con la norma NTE INEN 873.</a:t>
          </a:r>
          <a:endParaRPr lang="es-ES" sz="1600" dirty="0"/>
        </a:p>
      </dgm:t>
    </dgm:pt>
    <dgm:pt modelId="{AA20768F-8E91-4E93-9327-83D339C81E20}" type="parTrans" cxnId="{88C79EB2-54CE-4384-BBB8-F4273A388534}">
      <dgm:prSet/>
      <dgm:spPr/>
      <dgm:t>
        <a:bodyPr/>
        <a:lstStyle/>
        <a:p>
          <a:endParaRPr lang="es-ES"/>
        </a:p>
      </dgm:t>
    </dgm:pt>
    <dgm:pt modelId="{A7062A4C-E952-4661-AA69-912BFED0A097}" type="sibTrans" cxnId="{88C79EB2-54CE-4384-BBB8-F4273A388534}">
      <dgm:prSet/>
      <dgm:spPr/>
      <dgm:t>
        <a:bodyPr/>
        <a:lstStyle/>
        <a:p>
          <a:endParaRPr lang="es-ES"/>
        </a:p>
      </dgm:t>
    </dgm:pt>
    <dgm:pt modelId="{DD7EE6B8-90A9-4370-BAAF-B2B63F2EA6D9}">
      <dgm:prSet custT="1"/>
      <dgm:spPr/>
      <dgm:t>
        <a:bodyPr/>
        <a:lstStyle/>
        <a:p>
          <a:r>
            <a:rPr lang="es-ES" sz="1600" dirty="0" smtClean="0"/>
            <a:t>Probetas graduadas</a:t>
          </a:r>
          <a:endParaRPr lang="es-ES" sz="1600" dirty="0"/>
        </a:p>
      </dgm:t>
    </dgm:pt>
    <dgm:pt modelId="{8C043D6D-52B6-4B9E-92F6-68A27332DE3D}" type="parTrans" cxnId="{CFB433AD-F189-48EB-A5C6-B9B03B04897E}">
      <dgm:prSet/>
      <dgm:spPr/>
      <dgm:t>
        <a:bodyPr/>
        <a:lstStyle/>
        <a:p>
          <a:endParaRPr lang="es-ES"/>
        </a:p>
      </dgm:t>
    </dgm:pt>
    <dgm:pt modelId="{13CFB082-F278-468A-B4D0-095B9753BD87}" type="sibTrans" cxnId="{CFB433AD-F189-48EB-A5C6-B9B03B04897E}">
      <dgm:prSet/>
      <dgm:spPr/>
      <dgm:t>
        <a:bodyPr/>
        <a:lstStyle/>
        <a:p>
          <a:endParaRPr lang="es-ES"/>
        </a:p>
      </dgm:t>
    </dgm:pt>
    <dgm:pt modelId="{9F34DA0E-5BE9-4997-BD92-40DCF08BBF50}">
      <dgm:prSet custT="1"/>
      <dgm:spPr/>
      <dgm:t>
        <a:bodyPr/>
        <a:lstStyle/>
        <a:p>
          <a:r>
            <a:rPr lang="es-ES" sz="1600" dirty="0" smtClean="0"/>
            <a:t>Moldes para los especímenes cúbicos de 50 mm</a:t>
          </a:r>
          <a:endParaRPr lang="es-ES" sz="1600" dirty="0"/>
        </a:p>
      </dgm:t>
    </dgm:pt>
    <dgm:pt modelId="{9677ABF6-D507-4A44-A063-A1251F5F97EA}" type="parTrans" cxnId="{6E405B98-7D69-4B4C-8A29-DE3DC3BD6A3F}">
      <dgm:prSet/>
      <dgm:spPr/>
      <dgm:t>
        <a:bodyPr/>
        <a:lstStyle/>
        <a:p>
          <a:endParaRPr lang="es-ES"/>
        </a:p>
      </dgm:t>
    </dgm:pt>
    <dgm:pt modelId="{84461660-55E3-4C5B-BD87-FD823795BBFC}" type="sibTrans" cxnId="{6E405B98-7D69-4B4C-8A29-DE3DC3BD6A3F}">
      <dgm:prSet/>
      <dgm:spPr/>
      <dgm:t>
        <a:bodyPr/>
        <a:lstStyle/>
        <a:p>
          <a:endParaRPr lang="es-ES"/>
        </a:p>
      </dgm:t>
    </dgm:pt>
    <dgm:pt modelId="{EBF979FD-07B3-4431-87C2-F42B05381A40}">
      <dgm:prSet custT="1"/>
      <dgm:spPr/>
      <dgm:t>
        <a:bodyPr/>
        <a:lstStyle/>
        <a:p>
          <a:r>
            <a:rPr lang="es-ES" sz="1600" dirty="0" smtClean="0"/>
            <a:t>Mezcladora</a:t>
          </a:r>
          <a:endParaRPr lang="es-ES" sz="1600" dirty="0"/>
        </a:p>
      </dgm:t>
    </dgm:pt>
    <dgm:pt modelId="{EBD2A498-21BC-4C7F-A4EA-BA2D836AE23C}" type="parTrans" cxnId="{923EDBCD-D0EE-4A38-8BBD-FD7720C12F5B}">
      <dgm:prSet/>
      <dgm:spPr/>
      <dgm:t>
        <a:bodyPr/>
        <a:lstStyle/>
        <a:p>
          <a:endParaRPr lang="es-ES"/>
        </a:p>
      </dgm:t>
    </dgm:pt>
    <dgm:pt modelId="{640D371F-998C-4027-B8B2-A8913683F4AD}" type="sibTrans" cxnId="{923EDBCD-D0EE-4A38-8BBD-FD7720C12F5B}">
      <dgm:prSet/>
      <dgm:spPr/>
      <dgm:t>
        <a:bodyPr/>
        <a:lstStyle/>
        <a:p>
          <a:endParaRPr lang="es-ES"/>
        </a:p>
      </dgm:t>
    </dgm:pt>
    <dgm:pt modelId="{FBC8A2EE-4B11-49B9-81A5-0C76E625D93A}">
      <dgm:prSet custT="1"/>
      <dgm:spPr/>
      <dgm:t>
        <a:bodyPr/>
        <a:lstStyle/>
        <a:p>
          <a:r>
            <a:rPr lang="es-ES" sz="1600" dirty="0" smtClean="0"/>
            <a:t>Mesa de flujo y molde de flujo</a:t>
          </a:r>
          <a:endParaRPr lang="es-ES" sz="1600" dirty="0"/>
        </a:p>
      </dgm:t>
    </dgm:pt>
    <dgm:pt modelId="{F0013A07-BB80-4AFC-9729-5D802A568523}" type="parTrans" cxnId="{5C3E3A44-2F1E-4970-B436-39EA56C8FE28}">
      <dgm:prSet/>
      <dgm:spPr/>
      <dgm:t>
        <a:bodyPr/>
        <a:lstStyle/>
        <a:p>
          <a:endParaRPr lang="es-ES"/>
        </a:p>
      </dgm:t>
    </dgm:pt>
    <dgm:pt modelId="{08B5A455-59D0-46E8-95A9-C50DAA1D7521}" type="sibTrans" cxnId="{5C3E3A44-2F1E-4970-B436-39EA56C8FE28}">
      <dgm:prSet/>
      <dgm:spPr/>
      <dgm:t>
        <a:bodyPr/>
        <a:lstStyle/>
        <a:p>
          <a:endParaRPr lang="es-ES"/>
        </a:p>
      </dgm:t>
    </dgm:pt>
    <dgm:pt modelId="{A6831E44-7112-4B05-BFFC-9242C86BC718}">
      <dgm:prSet custT="1"/>
      <dgm:spPr/>
      <dgm:t>
        <a:bodyPr/>
        <a:lstStyle/>
        <a:p>
          <a:r>
            <a:rPr lang="es-ES" sz="1600" dirty="0" smtClean="0"/>
            <a:t>Apisonador no absorbente debe tener una sección transversal de 13*25mm y una longitud apropiada de 125 a 150mm.</a:t>
          </a:r>
          <a:endParaRPr lang="es-ES" sz="1600" dirty="0"/>
        </a:p>
      </dgm:t>
    </dgm:pt>
    <dgm:pt modelId="{B84B26C0-9460-4ADF-8D8D-861BB67BE52F}" type="parTrans" cxnId="{C8A9E67B-97DB-4953-8174-6A6F03792364}">
      <dgm:prSet/>
      <dgm:spPr/>
      <dgm:t>
        <a:bodyPr/>
        <a:lstStyle/>
        <a:p>
          <a:endParaRPr lang="es-ES"/>
        </a:p>
      </dgm:t>
    </dgm:pt>
    <dgm:pt modelId="{48B078EB-1C36-4EE2-AF93-30FF3BEA6074}" type="sibTrans" cxnId="{C8A9E67B-97DB-4953-8174-6A6F03792364}">
      <dgm:prSet/>
      <dgm:spPr/>
      <dgm:t>
        <a:bodyPr/>
        <a:lstStyle/>
        <a:p>
          <a:endParaRPr lang="es-ES"/>
        </a:p>
      </dgm:t>
    </dgm:pt>
    <dgm:pt modelId="{29ED9AA5-3E45-47DD-8E8D-E98C46D37D1B}">
      <dgm:prSet custT="1"/>
      <dgm:spPr/>
      <dgm:t>
        <a:bodyPr/>
        <a:lstStyle/>
        <a:p>
          <a:r>
            <a:rPr lang="es-ES" sz="1600" dirty="0" smtClean="0"/>
            <a:t>Máquina de ensayo</a:t>
          </a:r>
          <a:endParaRPr lang="es-ES" sz="1600" dirty="0"/>
        </a:p>
      </dgm:t>
    </dgm:pt>
    <dgm:pt modelId="{47151FE9-890B-4ACB-9B63-0776E1B1DC8C}" type="parTrans" cxnId="{78273F15-6F8B-4728-BEE4-CEDB605973FA}">
      <dgm:prSet/>
      <dgm:spPr/>
      <dgm:t>
        <a:bodyPr/>
        <a:lstStyle/>
        <a:p>
          <a:endParaRPr lang="es-ES"/>
        </a:p>
      </dgm:t>
    </dgm:pt>
    <dgm:pt modelId="{DA3320ED-EAA1-48CE-AF85-C6143654B36B}" type="sibTrans" cxnId="{78273F15-6F8B-4728-BEE4-CEDB605973FA}">
      <dgm:prSet/>
      <dgm:spPr/>
      <dgm:t>
        <a:bodyPr/>
        <a:lstStyle/>
        <a:p>
          <a:endParaRPr lang="es-ES"/>
        </a:p>
      </dgm:t>
    </dgm:pt>
    <dgm:pt modelId="{FE719006-B48D-4E9C-9D9E-60B572FB2C13}" type="pres">
      <dgm:prSet presAssocID="{CDE2BBA4-D379-4181-8FF5-5D4E55377A85}" presName="Name0" presStyleCnt="0">
        <dgm:presLayoutVars>
          <dgm:dir/>
          <dgm:animLvl val="lvl"/>
          <dgm:resizeHandles val="exact"/>
        </dgm:presLayoutVars>
      </dgm:prSet>
      <dgm:spPr/>
      <dgm:t>
        <a:bodyPr/>
        <a:lstStyle/>
        <a:p>
          <a:endParaRPr lang="es-ES"/>
        </a:p>
      </dgm:t>
    </dgm:pt>
    <dgm:pt modelId="{EDA770B7-BCC7-49C2-A507-90EF90AB675A}" type="pres">
      <dgm:prSet presAssocID="{D335F588-38B3-43CD-A2C5-175735646EF1}" presName="composite" presStyleCnt="0"/>
      <dgm:spPr/>
    </dgm:pt>
    <dgm:pt modelId="{9A7B5BFD-4C5D-49E2-B765-1AF7912C0ACD}" type="pres">
      <dgm:prSet presAssocID="{D335F588-38B3-43CD-A2C5-175735646EF1}" presName="parTx" presStyleLbl="alignNode1" presStyleIdx="0" presStyleCnt="3">
        <dgm:presLayoutVars>
          <dgm:chMax val="0"/>
          <dgm:chPref val="0"/>
          <dgm:bulletEnabled val="1"/>
        </dgm:presLayoutVars>
      </dgm:prSet>
      <dgm:spPr/>
      <dgm:t>
        <a:bodyPr/>
        <a:lstStyle/>
        <a:p>
          <a:endParaRPr lang="es-ES"/>
        </a:p>
      </dgm:t>
    </dgm:pt>
    <dgm:pt modelId="{15C08FE3-A241-475F-B780-694AFFB3476A}" type="pres">
      <dgm:prSet presAssocID="{D335F588-38B3-43CD-A2C5-175735646EF1}" presName="desTx" presStyleLbl="alignAccFollowNode1" presStyleIdx="0" presStyleCnt="3">
        <dgm:presLayoutVars>
          <dgm:bulletEnabled val="1"/>
        </dgm:presLayoutVars>
      </dgm:prSet>
      <dgm:spPr/>
      <dgm:t>
        <a:bodyPr/>
        <a:lstStyle/>
        <a:p>
          <a:endParaRPr lang="es-ES"/>
        </a:p>
      </dgm:t>
    </dgm:pt>
    <dgm:pt modelId="{A2FD2588-5A0F-485D-B755-774BCC4D10B5}" type="pres">
      <dgm:prSet presAssocID="{D0D2995B-159C-4AE6-AAE3-E29755CF7420}" presName="space" presStyleCnt="0"/>
      <dgm:spPr/>
    </dgm:pt>
    <dgm:pt modelId="{CD01330E-4847-45C0-A1B6-7CF64168272C}" type="pres">
      <dgm:prSet presAssocID="{96DE9820-4D7E-4616-9125-BB8B02C0C046}" presName="composite" presStyleCnt="0"/>
      <dgm:spPr/>
    </dgm:pt>
    <dgm:pt modelId="{B7D1BB26-FA44-45B0-9844-E48123D4E611}" type="pres">
      <dgm:prSet presAssocID="{96DE9820-4D7E-4616-9125-BB8B02C0C046}" presName="parTx" presStyleLbl="alignNode1" presStyleIdx="1" presStyleCnt="3">
        <dgm:presLayoutVars>
          <dgm:chMax val="0"/>
          <dgm:chPref val="0"/>
          <dgm:bulletEnabled val="1"/>
        </dgm:presLayoutVars>
      </dgm:prSet>
      <dgm:spPr/>
      <dgm:t>
        <a:bodyPr/>
        <a:lstStyle/>
        <a:p>
          <a:endParaRPr lang="es-ES"/>
        </a:p>
      </dgm:t>
    </dgm:pt>
    <dgm:pt modelId="{E978A0FE-B092-4732-B095-21B73EB8CC76}" type="pres">
      <dgm:prSet presAssocID="{96DE9820-4D7E-4616-9125-BB8B02C0C046}" presName="desTx" presStyleLbl="alignAccFollowNode1" presStyleIdx="1" presStyleCnt="3" custLinFactNeighborX="-1282" custLinFactNeighborY="1884">
        <dgm:presLayoutVars>
          <dgm:bulletEnabled val="1"/>
        </dgm:presLayoutVars>
      </dgm:prSet>
      <dgm:spPr/>
      <dgm:t>
        <a:bodyPr/>
        <a:lstStyle/>
        <a:p>
          <a:endParaRPr lang="es-ES"/>
        </a:p>
      </dgm:t>
    </dgm:pt>
    <dgm:pt modelId="{D075A9B3-DD06-4F79-AA05-806AFEC4E983}" type="pres">
      <dgm:prSet presAssocID="{C1D193BC-EB79-4385-8EF0-D5C6A40FDF57}" presName="space" presStyleCnt="0"/>
      <dgm:spPr/>
    </dgm:pt>
    <dgm:pt modelId="{74F6E8B6-C889-4296-9F2B-909A8233D24B}" type="pres">
      <dgm:prSet presAssocID="{05B918FF-E120-4F80-B387-206CE8544B6B}" presName="composite" presStyleCnt="0"/>
      <dgm:spPr/>
    </dgm:pt>
    <dgm:pt modelId="{A0F963AE-8B59-45BE-B5E8-2D9937762374}" type="pres">
      <dgm:prSet presAssocID="{05B918FF-E120-4F80-B387-206CE8544B6B}" presName="parTx" presStyleLbl="alignNode1" presStyleIdx="2" presStyleCnt="3">
        <dgm:presLayoutVars>
          <dgm:chMax val="0"/>
          <dgm:chPref val="0"/>
          <dgm:bulletEnabled val="1"/>
        </dgm:presLayoutVars>
      </dgm:prSet>
      <dgm:spPr/>
      <dgm:t>
        <a:bodyPr/>
        <a:lstStyle/>
        <a:p>
          <a:endParaRPr lang="es-ES"/>
        </a:p>
      </dgm:t>
    </dgm:pt>
    <dgm:pt modelId="{AC721F88-8162-4AF3-8CF7-0FE4D2559129}" type="pres">
      <dgm:prSet presAssocID="{05B918FF-E120-4F80-B387-206CE8544B6B}" presName="desTx" presStyleLbl="alignAccFollowNode1" presStyleIdx="2" presStyleCnt="3">
        <dgm:presLayoutVars>
          <dgm:bulletEnabled val="1"/>
        </dgm:presLayoutVars>
      </dgm:prSet>
      <dgm:spPr/>
      <dgm:t>
        <a:bodyPr/>
        <a:lstStyle/>
        <a:p>
          <a:endParaRPr lang="es-ES"/>
        </a:p>
      </dgm:t>
    </dgm:pt>
  </dgm:ptLst>
  <dgm:cxnLst>
    <dgm:cxn modelId="{1352A2D2-7FB6-41D5-8381-F7A2E83FF2EF}" type="presOf" srcId="{05B918FF-E120-4F80-B387-206CE8544B6B}" destId="{A0F963AE-8B59-45BE-B5E8-2D9937762374}" srcOrd="0" destOrd="0" presId="urn:microsoft.com/office/officeart/2005/8/layout/hList1"/>
    <dgm:cxn modelId="{CE88A9ED-C3BB-47C8-8F08-EA1F95C8C88D}" type="presOf" srcId="{EBF979FD-07B3-4431-87C2-F42B05381A40}" destId="{AC721F88-8162-4AF3-8CF7-0FE4D2559129}" srcOrd="0" destOrd="3" presId="urn:microsoft.com/office/officeart/2005/8/layout/hList1"/>
    <dgm:cxn modelId="{E9C6E65B-9F2D-44DC-AA15-AD7CDC70B08F}" srcId="{05B918FF-E120-4F80-B387-206CE8544B6B}" destId="{4CC01FB9-592F-421D-853C-443B436DD654}" srcOrd="0" destOrd="0" parTransId="{40F40529-BAA1-45FC-AEFB-9560743C9BE2}" sibTransId="{3C5B3C51-7175-416D-95AC-1E98BB3F9A9E}"/>
    <dgm:cxn modelId="{D081719E-3E1C-44B2-93EB-FFC37E92E516}" srcId="{CDE2BBA4-D379-4181-8FF5-5D4E55377A85}" destId="{05B918FF-E120-4F80-B387-206CE8544B6B}" srcOrd="2" destOrd="0" parTransId="{A7C6F1F0-36BA-49BF-9D3D-425EF209F49E}" sibTransId="{915EB06F-3260-47AC-82B5-C3A7FF359E58}"/>
    <dgm:cxn modelId="{86C4603E-EB2F-4836-BEC7-B3C482870257}" type="presOf" srcId="{57D669BB-4CC2-4798-ABF6-B52EA0BB9077}" destId="{E978A0FE-B092-4732-B095-21B73EB8CC76}" srcOrd="0" destOrd="0" presId="urn:microsoft.com/office/officeart/2005/8/layout/hList1"/>
    <dgm:cxn modelId="{8F9CD64B-200C-41F2-8D20-DDD1D250E333}" type="presOf" srcId="{D335F588-38B3-43CD-A2C5-175735646EF1}" destId="{9A7B5BFD-4C5D-49E2-B765-1AF7912C0ACD}" srcOrd="0" destOrd="0" presId="urn:microsoft.com/office/officeart/2005/8/layout/hList1"/>
    <dgm:cxn modelId="{88C79EB2-54CE-4384-BBB8-F4273A388534}" srcId="{96DE9820-4D7E-4616-9125-BB8B02C0C046}" destId="{C83D4BB9-4754-44D6-B3BF-EA7BC9B4FB2E}" srcOrd="2" destOrd="0" parTransId="{AA20768F-8E91-4E93-9327-83D339C81E20}" sibTransId="{A7062A4C-E952-4661-AA69-912BFED0A097}"/>
    <dgm:cxn modelId="{AA345496-2CB4-4597-9D43-E42378E6962B}" type="presOf" srcId="{CDE2BBA4-D379-4181-8FF5-5D4E55377A85}" destId="{FE719006-B48D-4E9C-9D9E-60B572FB2C13}" srcOrd="0" destOrd="0" presId="urn:microsoft.com/office/officeart/2005/8/layout/hList1"/>
    <dgm:cxn modelId="{C8A9E67B-97DB-4953-8174-6A6F03792364}" srcId="{05B918FF-E120-4F80-B387-206CE8544B6B}" destId="{A6831E44-7112-4B05-BFFC-9242C86BC718}" srcOrd="5" destOrd="0" parTransId="{B84B26C0-9460-4ADF-8D8D-861BB67BE52F}" sibTransId="{48B078EB-1C36-4EE2-AF93-30FF3BEA6074}"/>
    <dgm:cxn modelId="{16B071A2-B807-43AB-A09C-B0FFDE116EDC}" type="presOf" srcId="{29ED9AA5-3E45-47DD-8E8D-E98C46D37D1B}" destId="{AC721F88-8162-4AF3-8CF7-0FE4D2559129}" srcOrd="0" destOrd="6" presId="urn:microsoft.com/office/officeart/2005/8/layout/hList1"/>
    <dgm:cxn modelId="{242FCFD6-4337-4AA4-A981-6C9D9BE759E5}" type="presOf" srcId="{96DE9820-4D7E-4616-9125-BB8B02C0C046}" destId="{B7D1BB26-FA44-45B0-9844-E48123D4E611}" srcOrd="0" destOrd="0" presId="urn:microsoft.com/office/officeart/2005/8/layout/hList1"/>
    <dgm:cxn modelId="{C22C88D7-D455-464A-8A6C-4DA00D2A23D9}" type="presOf" srcId="{9F34DA0E-5BE9-4997-BD92-40DCF08BBF50}" destId="{AC721F88-8162-4AF3-8CF7-0FE4D2559129}" srcOrd="0" destOrd="2" presId="urn:microsoft.com/office/officeart/2005/8/layout/hList1"/>
    <dgm:cxn modelId="{CFB433AD-F189-48EB-A5C6-B9B03B04897E}" srcId="{05B918FF-E120-4F80-B387-206CE8544B6B}" destId="{DD7EE6B8-90A9-4370-BAAF-B2B63F2EA6D9}" srcOrd="1" destOrd="0" parTransId="{8C043D6D-52B6-4B9E-92F6-68A27332DE3D}" sibTransId="{13CFB082-F278-468A-B4D0-095B9753BD87}"/>
    <dgm:cxn modelId="{B435567B-DC69-4C13-BFFE-C421FF6062E4}" srcId="{D335F588-38B3-43CD-A2C5-175735646EF1}" destId="{792F8760-53E6-4488-9D4D-6D2AB5A46BB7}" srcOrd="0" destOrd="0" parTransId="{AC5B042C-EEFC-4E76-8A8C-1DEEEE05E4DB}" sibTransId="{3455A9B0-EEBB-45AD-8406-08D62CFEB9B7}"/>
    <dgm:cxn modelId="{FBEB4F5A-47BF-4F7B-BFD9-EB86D031C268}" type="presOf" srcId="{C83D4BB9-4754-44D6-B3BF-EA7BC9B4FB2E}" destId="{E978A0FE-B092-4732-B095-21B73EB8CC76}" srcOrd="0" destOrd="2" presId="urn:microsoft.com/office/officeart/2005/8/layout/hList1"/>
    <dgm:cxn modelId="{923EDBCD-D0EE-4A38-8BBD-FD7720C12F5B}" srcId="{05B918FF-E120-4F80-B387-206CE8544B6B}" destId="{EBF979FD-07B3-4431-87C2-F42B05381A40}" srcOrd="3" destOrd="0" parTransId="{EBD2A498-21BC-4C7F-A4EA-BA2D836AE23C}" sibTransId="{640D371F-998C-4027-B8B2-A8913683F4AD}"/>
    <dgm:cxn modelId="{97369A8C-A248-4CE6-9B89-0DCED3A1B15D}" srcId="{CDE2BBA4-D379-4181-8FF5-5D4E55377A85}" destId="{96DE9820-4D7E-4616-9125-BB8B02C0C046}" srcOrd="1" destOrd="0" parTransId="{E5DA4F07-FBCE-49DA-B38F-06B3F340CE9B}" sibTransId="{C1D193BC-EB79-4385-8EF0-D5C6A40FDF57}"/>
    <dgm:cxn modelId="{BB3C01FA-FD1A-4D58-BDCF-2EFED862E6E6}" type="presOf" srcId="{792F8760-53E6-4488-9D4D-6D2AB5A46BB7}" destId="{15C08FE3-A241-475F-B780-694AFFB3476A}" srcOrd="0" destOrd="0" presId="urn:microsoft.com/office/officeart/2005/8/layout/hList1"/>
    <dgm:cxn modelId="{520DB99D-FC98-423A-94EB-FD8F8537DD8F}" type="presOf" srcId="{0017A1B9-5A0B-4897-8DB1-D0D50B8A63A9}" destId="{E978A0FE-B092-4732-B095-21B73EB8CC76}" srcOrd="0" destOrd="1" presId="urn:microsoft.com/office/officeart/2005/8/layout/hList1"/>
    <dgm:cxn modelId="{B303356C-8EF6-49A8-8E61-0F48512C2FB6}" srcId="{96DE9820-4D7E-4616-9125-BB8B02C0C046}" destId="{0017A1B9-5A0B-4897-8DB1-D0D50B8A63A9}" srcOrd="1" destOrd="0" parTransId="{8729C21B-1B74-499B-BB7D-C9E1A70D1B3D}" sibTransId="{22DE8A55-AB53-4510-8CB8-A7304EB4E3DF}"/>
    <dgm:cxn modelId="{3612BBAC-DD06-4628-B188-E6F5B4DCA3D9}" type="presOf" srcId="{A6831E44-7112-4B05-BFFC-9242C86BC718}" destId="{AC721F88-8162-4AF3-8CF7-0FE4D2559129}" srcOrd="0" destOrd="5" presId="urn:microsoft.com/office/officeart/2005/8/layout/hList1"/>
    <dgm:cxn modelId="{649BE925-F7B7-488B-9544-68350AA0C6C0}" type="presOf" srcId="{4CC01FB9-592F-421D-853C-443B436DD654}" destId="{AC721F88-8162-4AF3-8CF7-0FE4D2559129}" srcOrd="0" destOrd="0" presId="urn:microsoft.com/office/officeart/2005/8/layout/hList1"/>
    <dgm:cxn modelId="{78273F15-6F8B-4728-BEE4-CEDB605973FA}" srcId="{05B918FF-E120-4F80-B387-206CE8544B6B}" destId="{29ED9AA5-3E45-47DD-8E8D-E98C46D37D1B}" srcOrd="6" destOrd="0" parTransId="{47151FE9-890B-4ACB-9B63-0776E1B1DC8C}" sibTransId="{DA3320ED-EAA1-48CE-AF85-C6143654B36B}"/>
    <dgm:cxn modelId="{1ED457C9-1CCB-48FD-B2F2-350DF811480A}" type="presOf" srcId="{FBC8A2EE-4B11-49B9-81A5-0C76E625D93A}" destId="{AC721F88-8162-4AF3-8CF7-0FE4D2559129}" srcOrd="0" destOrd="4" presId="urn:microsoft.com/office/officeart/2005/8/layout/hList1"/>
    <dgm:cxn modelId="{2CAEB6A3-9CEA-4A7B-BD6D-5862E69E76C3}" srcId="{CDE2BBA4-D379-4181-8FF5-5D4E55377A85}" destId="{D335F588-38B3-43CD-A2C5-175735646EF1}" srcOrd="0" destOrd="0" parTransId="{59299FBC-9C3B-47DB-A1C7-884891AFCC64}" sibTransId="{D0D2995B-159C-4AE6-AAE3-E29755CF7420}"/>
    <dgm:cxn modelId="{5C3E3A44-2F1E-4970-B436-39EA56C8FE28}" srcId="{05B918FF-E120-4F80-B387-206CE8544B6B}" destId="{FBC8A2EE-4B11-49B9-81A5-0C76E625D93A}" srcOrd="4" destOrd="0" parTransId="{F0013A07-BB80-4AFC-9729-5D802A568523}" sibTransId="{08B5A455-59D0-46E8-95A9-C50DAA1D7521}"/>
    <dgm:cxn modelId="{6E405B98-7D69-4B4C-8A29-DE3DC3BD6A3F}" srcId="{05B918FF-E120-4F80-B387-206CE8544B6B}" destId="{9F34DA0E-5BE9-4997-BD92-40DCF08BBF50}" srcOrd="2" destOrd="0" parTransId="{9677ABF6-D507-4A44-A063-A1251F5F97EA}" sibTransId="{84461660-55E3-4C5B-BD87-FD823795BBFC}"/>
    <dgm:cxn modelId="{3CA35B9B-B93D-428B-8F0E-0B478A9195B9}" type="presOf" srcId="{DD7EE6B8-90A9-4370-BAAF-B2B63F2EA6D9}" destId="{AC721F88-8162-4AF3-8CF7-0FE4D2559129}" srcOrd="0" destOrd="1" presId="urn:microsoft.com/office/officeart/2005/8/layout/hList1"/>
    <dgm:cxn modelId="{8A2FF0F4-3793-47D1-B34E-55D9A9F0F968}" srcId="{96DE9820-4D7E-4616-9125-BB8B02C0C046}" destId="{57D669BB-4CC2-4798-ABF6-B52EA0BB9077}" srcOrd="0" destOrd="0" parTransId="{D4A022EB-8B13-4DA7-AD64-AE77D481FBC7}" sibTransId="{2496AF4A-1B8D-4536-9773-C765E34FBB45}"/>
    <dgm:cxn modelId="{C58BF545-F775-49BE-93E6-01B2D2CA8B0B}" type="presParOf" srcId="{FE719006-B48D-4E9C-9D9E-60B572FB2C13}" destId="{EDA770B7-BCC7-49C2-A507-90EF90AB675A}" srcOrd="0" destOrd="0" presId="urn:microsoft.com/office/officeart/2005/8/layout/hList1"/>
    <dgm:cxn modelId="{4EF2D28F-BF00-46DF-A22B-150636D81F3F}" type="presParOf" srcId="{EDA770B7-BCC7-49C2-A507-90EF90AB675A}" destId="{9A7B5BFD-4C5D-49E2-B765-1AF7912C0ACD}" srcOrd="0" destOrd="0" presId="urn:microsoft.com/office/officeart/2005/8/layout/hList1"/>
    <dgm:cxn modelId="{31F6A603-BD92-4098-A9CD-76328BED068A}" type="presParOf" srcId="{EDA770B7-BCC7-49C2-A507-90EF90AB675A}" destId="{15C08FE3-A241-475F-B780-694AFFB3476A}" srcOrd="1" destOrd="0" presId="urn:microsoft.com/office/officeart/2005/8/layout/hList1"/>
    <dgm:cxn modelId="{0C368C38-132B-409F-BC8D-5F61EE1A0444}" type="presParOf" srcId="{FE719006-B48D-4E9C-9D9E-60B572FB2C13}" destId="{A2FD2588-5A0F-485D-B755-774BCC4D10B5}" srcOrd="1" destOrd="0" presId="urn:microsoft.com/office/officeart/2005/8/layout/hList1"/>
    <dgm:cxn modelId="{DFBC0832-FA72-488A-9A1E-32D945F104D1}" type="presParOf" srcId="{FE719006-B48D-4E9C-9D9E-60B572FB2C13}" destId="{CD01330E-4847-45C0-A1B6-7CF64168272C}" srcOrd="2" destOrd="0" presId="urn:microsoft.com/office/officeart/2005/8/layout/hList1"/>
    <dgm:cxn modelId="{58C7FD90-6971-478D-9473-08FF47E57E87}" type="presParOf" srcId="{CD01330E-4847-45C0-A1B6-7CF64168272C}" destId="{B7D1BB26-FA44-45B0-9844-E48123D4E611}" srcOrd="0" destOrd="0" presId="urn:microsoft.com/office/officeart/2005/8/layout/hList1"/>
    <dgm:cxn modelId="{91D069D2-B856-4A95-B941-60943987174F}" type="presParOf" srcId="{CD01330E-4847-45C0-A1B6-7CF64168272C}" destId="{E978A0FE-B092-4732-B095-21B73EB8CC76}" srcOrd="1" destOrd="0" presId="urn:microsoft.com/office/officeart/2005/8/layout/hList1"/>
    <dgm:cxn modelId="{663616E8-80A3-422C-9C76-8C7502C0C67E}" type="presParOf" srcId="{FE719006-B48D-4E9C-9D9E-60B572FB2C13}" destId="{D075A9B3-DD06-4F79-AA05-806AFEC4E983}" srcOrd="3" destOrd="0" presId="urn:microsoft.com/office/officeart/2005/8/layout/hList1"/>
    <dgm:cxn modelId="{13A90545-1E45-4942-9EDC-026B7D5A0D14}" type="presParOf" srcId="{FE719006-B48D-4E9C-9D9E-60B572FB2C13}" destId="{74F6E8B6-C889-4296-9F2B-909A8233D24B}" srcOrd="4" destOrd="0" presId="urn:microsoft.com/office/officeart/2005/8/layout/hList1"/>
    <dgm:cxn modelId="{F198CAD0-EF0E-4AA0-ADA6-D476E7FAEE9F}" type="presParOf" srcId="{74F6E8B6-C889-4296-9F2B-909A8233D24B}" destId="{A0F963AE-8B59-45BE-B5E8-2D9937762374}" srcOrd="0" destOrd="0" presId="urn:microsoft.com/office/officeart/2005/8/layout/hList1"/>
    <dgm:cxn modelId="{D8F24781-50F2-4C2E-ACFA-4CB04A3EF1B2}" type="presParOf" srcId="{74F6E8B6-C889-4296-9F2B-909A8233D24B}" destId="{AC721F88-8162-4AF3-8CF7-0FE4D2559129}"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E2BBA4-D379-4181-8FF5-5D4E55377A8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D335F588-38B3-43CD-A2C5-175735646EF1}">
      <dgm:prSet phldrT="[Texto]" custT="1"/>
      <dgm:spPr/>
      <dgm:t>
        <a:bodyPr/>
        <a:lstStyle/>
        <a:p>
          <a:r>
            <a:rPr lang="es-ES" sz="1800" dirty="0" smtClean="0">
              <a:solidFill>
                <a:schemeClr val="tx1"/>
              </a:solidFill>
            </a:rPr>
            <a:t>Paso</a:t>
          </a:r>
          <a:r>
            <a:rPr lang="es-ES" sz="2000" dirty="0" smtClean="0">
              <a:solidFill>
                <a:schemeClr val="tx1"/>
              </a:solidFill>
            </a:rPr>
            <a:t> 1 </a:t>
          </a:r>
          <a:endParaRPr lang="es-ES" sz="2000" dirty="0">
            <a:solidFill>
              <a:schemeClr val="tx1"/>
            </a:solidFill>
          </a:endParaRPr>
        </a:p>
      </dgm:t>
    </dgm:pt>
    <dgm:pt modelId="{59299FBC-9C3B-47DB-A1C7-884891AFCC64}" type="parTrans" cxnId="{2CAEB6A3-9CEA-4A7B-BD6D-5862E69E76C3}">
      <dgm:prSet/>
      <dgm:spPr/>
      <dgm:t>
        <a:bodyPr/>
        <a:lstStyle/>
        <a:p>
          <a:endParaRPr lang="es-ES"/>
        </a:p>
      </dgm:t>
    </dgm:pt>
    <dgm:pt modelId="{D0D2995B-159C-4AE6-AAE3-E29755CF7420}" type="sibTrans" cxnId="{2CAEB6A3-9CEA-4A7B-BD6D-5862E69E76C3}">
      <dgm:prSet/>
      <dgm:spPr/>
      <dgm:t>
        <a:bodyPr/>
        <a:lstStyle/>
        <a:p>
          <a:endParaRPr lang="es-ES"/>
        </a:p>
      </dgm:t>
    </dgm:pt>
    <dgm:pt modelId="{792F8760-53E6-4488-9D4D-6D2AB5A46BB7}">
      <dgm:prSet phldrT="[Texto]" custT="1"/>
      <dgm:spPr>
        <a:blipFill rotWithShape="0">
          <a:blip xmlns:r="http://schemas.openxmlformats.org/officeDocument/2006/relationships" r:embed="rId1"/>
          <a:stretch>
            <a:fillRect/>
          </a:stretch>
        </a:blipFill>
      </dgm:spPr>
      <dgm:t>
        <a:bodyPr/>
        <a:lstStyle/>
        <a:p>
          <a:r>
            <a:rPr lang="es-ES" sz="1600" dirty="0" smtClean="0"/>
            <a:t>Pesar 500 gramos de cemento </a:t>
          </a:r>
          <a:endParaRPr lang="es-ES" sz="1600" dirty="0"/>
        </a:p>
      </dgm:t>
    </dgm:pt>
    <dgm:pt modelId="{AC5B042C-EEFC-4E76-8A8C-1DEEEE05E4DB}" type="parTrans" cxnId="{B435567B-DC69-4C13-BFFE-C421FF6062E4}">
      <dgm:prSet/>
      <dgm:spPr/>
      <dgm:t>
        <a:bodyPr/>
        <a:lstStyle/>
        <a:p>
          <a:endParaRPr lang="es-ES"/>
        </a:p>
      </dgm:t>
    </dgm:pt>
    <dgm:pt modelId="{3455A9B0-EEBB-45AD-8406-08D62CFEB9B7}" type="sibTrans" cxnId="{B435567B-DC69-4C13-BFFE-C421FF6062E4}">
      <dgm:prSet/>
      <dgm:spPr/>
      <dgm:t>
        <a:bodyPr/>
        <a:lstStyle/>
        <a:p>
          <a:endParaRPr lang="es-ES"/>
        </a:p>
      </dgm:t>
    </dgm:pt>
    <dgm:pt modelId="{96DE9820-4D7E-4616-9125-BB8B02C0C046}">
      <dgm:prSet phldrT="[Texto]" custT="1"/>
      <dgm:spPr/>
      <dgm:t>
        <a:bodyPr/>
        <a:lstStyle/>
        <a:p>
          <a:r>
            <a:rPr lang="es-ES" sz="1800" dirty="0" smtClean="0">
              <a:solidFill>
                <a:schemeClr val="tx1"/>
              </a:solidFill>
            </a:rPr>
            <a:t>Paso 2</a:t>
          </a:r>
          <a:endParaRPr lang="es-ES" sz="1800" dirty="0">
            <a:solidFill>
              <a:schemeClr val="tx1"/>
            </a:solidFill>
          </a:endParaRPr>
        </a:p>
      </dgm:t>
    </dgm:pt>
    <dgm:pt modelId="{E5DA4F07-FBCE-49DA-B38F-06B3F340CE9B}" type="parTrans" cxnId="{97369A8C-A248-4CE6-9B89-0DCED3A1B15D}">
      <dgm:prSet/>
      <dgm:spPr/>
      <dgm:t>
        <a:bodyPr/>
        <a:lstStyle/>
        <a:p>
          <a:endParaRPr lang="es-ES"/>
        </a:p>
      </dgm:t>
    </dgm:pt>
    <dgm:pt modelId="{C1D193BC-EB79-4385-8EF0-D5C6A40FDF57}" type="sibTrans" cxnId="{97369A8C-A248-4CE6-9B89-0DCED3A1B15D}">
      <dgm:prSet/>
      <dgm:spPr/>
      <dgm:t>
        <a:bodyPr/>
        <a:lstStyle/>
        <a:p>
          <a:endParaRPr lang="es-ES"/>
        </a:p>
      </dgm:t>
    </dgm:pt>
    <dgm:pt modelId="{57D669BB-4CC2-4798-ABF6-B52EA0BB9077}">
      <dgm:prSet phldrT="[Texto]" custT="1"/>
      <dgm:spPr>
        <a:blipFill rotWithShape="0">
          <a:blip xmlns:r="http://schemas.openxmlformats.org/officeDocument/2006/relationships" r:embed="rId2"/>
          <a:stretch>
            <a:fillRect/>
          </a:stretch>
        </a:blipFill>
      </dgm:spPr>
      <dgm:t>
        <a:bodyPr/>
        <a:lstStyle/>
        <a:p>
          <a:endParaRPr lang="es-ES" sz="1100" dirty="0"/>
        </a:p>
      </dgm:t>
    </dgm:pt>
    <dgm:pt modelId="{D4A022EB-8B13-4DA7-AD64-AE77D481FBC7}" type="parTrans" cxnId="{8A2FF0F4-3793-47D1-B34E-55D9A9F0F968}">
      <dgm:prSet/>
      <dgm:spPr/>
      <dgm:t>
        <a:bodyPr/>
        <a:lstStyle/>
        <a:p>
          <a:endParaRPr lang="es-ES"/>
        </a:p>
      </dgm:t>
    </dgm:pt>
    <dgm:pt modelId="{2496AF4A-1B8D-4536-9773-C765E34FBB45}" type="sibTrans" cxnId="{8A2FF0F4-3793-47D1-B34E-55D9A9F0F968}">
      <dgm:prSet/>
      <dgm:spPr/>
      <dgm:t>
        <a:bodyPr/>
        <a:lstStyle/>
        <a:p>
          <a:endParaRPr lang="es-ES"/>
        </a:p>
      </dgm:t>
    </dgm:pt>
    <dgm:pt modelId="{05B918FF-E120-4F80-B387-206CE8544B6B}">
      <dgm:prSet phldrT="[Texto]" custT="1"/>
      <dgm:spPr/>
      <dgm:t>
        <a:bodyPr/>
        <a:lstStyle/>
        <a:p>
          <a:r>
            <a:rPr lang="es-ES" sz="2300" dirty="0" smtClean="0"/>
            <a:t> </a:t>
          </a:r>
          <a:r>
            <a:rPr lang="es-ES" sz="1800" dirty="0" smtClean="0">
              <a:solidFill>
                <a:schemeClr val="tx1"/>
              </a:solidFill>
            </a:rPr>
            <a:t>Paso 3</a:t>
          </a:r>
          <a:endParaRPr lang="es-ES" sz="1800" dirty="0">
            <a:solidFill>
              <a:schemeClr val="tx1"/>
            </a:solidFill>
          </a:endParaRPr>
        </a:p>
      </dgm:t>
    </dgm:pt>
    <dgm:pt modelId="{A7C6F1F0-36BA-49BF-9D3D-425EF209F49E}" type="parTrans" cxnId="{D081719E-3E1C-44B2-93EB-FFC37E92E516}">
      <dgm:prSet/>
      <dgm:spPr/>
      <dgm:t>
        <a:bodyPr/>
        <a:lstStyle/>
        <a:p>
          <a:endParaRPr lang="es-ES"/>
        </a:p>
      </dgm:t>
    </dgm:pt>
    <dgm:pt modelId="{915EB06F-3260-47AC-82B5-C3A7FF359E58}" type="sibTrans" cxnId="{D081719E-3E1C-44B2-93EB-FFC37E92E516}">
      <dgm:prSet/>
      <dgm:spPr/>
      <dgm:t>
        <a:bodyPr/>
        <a:lstStyle/>
        <a:p>
          <a:endParaRPr lang="es-ES"/>
        </a:p>
      </dgm:t>
    </dgm:pt>
    <dgm:pt modelId="{4CC01FB9-592F-421D-853C-443B436DD654}">
      <dgm:prSet phldrT="[Texto]" custT="1"/>
      <dgm:spPr>
        <a:blipFill rotWithShape="0">
          <a:blip xmlns:r="http://schemas.openxmlformats.org/officeDocument/2006/relationships" r:embed="rId3"/>
          <a:stretch>
            <a:fillRect/>
          </a:stretch>
        </a:blipFill>
      </dgm:spPr>
      <dgm:t>
        <a:bodyPr/>
        <a:lstStyle/>
        <a:p>
          <a:endParaRPr lang="es-ES" sz="1200" dirty="0"/>
        </a:p>
      </dgm:t>
    </dgm:pt>
    <dgm:pt modelId="{40F40529-BAA1-45FC-AEFB-9560743C9BE2}" type="parTrans" cxnId="{E9C6E65B-9F2D-44DC-AA15-AD7CDC70B08F}">
      <dgm:prSet/>
      <dgm:spPr/>
      <dgm:t>
        <a:bodyPr/>
        <a:lstStyle/>
        <a:p>
          <a:endParaRPr lang="es-ES"/>
        </a:p>
      </dgm:t>
    </dgm:pt>
    <dgm:pt modelId="{3C5B3C51-7175-416D-95AC-1E98BB3F9A9E}" type="sibTrans" cxnId="{E9C6E65B-9F2D-44DC-AA15-AD7CDC70B08F}">
      <dgm:prSet/>
      <dgm:spPr/>
      <dgm:t>
        <a:bodyPr/>
        <a:lstStyle/>
        <a:p>
          <a:endParaRPr lang="es-ES"/>
        </a:p>
      </dgm:t>
    </dgm:pt>
    <dgm:pt modelId="{A71509B5-7CF9-43AD-B23B-A4439FD7917E}">
      <dgm:prSet custT="1"/>
      <dgm:spPr>
        <a:blipFill rotWithShape="0">
          <a:blip xmlns:r="http://schemas.openxmlformats.org/officeDocument/2006/relationships" r:embed="rId2"/>
          <a:stretch>
            <a:fillRect/>
          </a:stretch>
        </a:blipFill>
      </dgm:spPr>
      <dgm:t>
        <a:bodyPr/>
        <a:lstStyle/>
        <a:p>
          <a:r>
            <a:rPr lang="es-ES" sz="1100" dirty="0" smtClean="0"/>
            <a:t>Pesar  1375 gramos de arena establecida en la  norma NTE INEN 873</a:t>
          </a:r>
          <a:endParaRPr lang="es-ES" sz="1100" dirty="0"/>
        </a:p>
      </dgm:t>
    </dgm:pt>
    <dgm:pt modelId="{F5950D96-8812-4EDE-8A96-4C84D30D4176}" type="parTrans" cxnId="{F5AB12B4-9FD9-4228-8A15-08385A07B5BD}">
      <dgm:prSet/>
      <dgm:spPr/>
      <dgm:t>
        <a:bodyPr/>
        <a:lstStyle/>
        <a:p>
          <a:endParaRPr lang="es-ES"/>
        </a:p>
      </dgm:t>
    </dgm:pt>
    <dgm:pt modelId="{F21FA31B-AA30-4DAF-88A4-5B89D716E149}" type="sibTrans" cxnId="{F5AB12B4-9FD9-4228-8A15-08385A07B5BD}">
      <dgm:prSet/>
      <dgm:spPr/>
      <dgm:t>
        <a:bodyPr/>
        <a:lstStyle/>
        <a:p>
          <a:endParaRPr lang="es-ES"/>
        </a:p>
      </dgm:t>
    </dgm:pt>
    <dgm:pt modelId="{2FE0C7B0-2A39-4DDF-830E-C197E4B0222D}">
      <dgm:prSet custT="1"/>
      <dgm:spPr>
        <a:blipFill rotWithShape="0">
          <a:blip xmlns:r="http://schemas.openxmlformats.org/officeDocument/2006/relationships" r:embed="rId3"/>
          <a:stretch>
            <a:fillRect/>
          </a:stretch>
        </a:blipFill>
      </dgm:spPr>
      <dgm:t>
        <a:bodyPr/>
        <a:lstStyle/>
        <a:p>
          <a:r>
            <a:rPr lang="es-ES" sz="1200" dirty="0" smtClean="0"/>
            <a:t>Pesamos 230 ml de agua destilada, </a:t>
          </a:r>
          <a:endParaRPr lang="es-ES" sz="1200" dirty="0"/>
        </a:p>
      </dgm:t>
    </dgm:pt>
    <dgm:pt modelId="{2910DB83-E61F-44E7-BB9C-FC41B9CF99EF}" type="parTrans" cxnId="{915C1456-90ED-44A6-AE4F-69EBE4312550}">
      <dgm:prSet/>
      <dgm:spPr/>
      <dgm:t>
        <a:bodyPr/>
        <a:lstStyle/>
        <a:p>
          <a:endParaRPr lang="es-ES"/>
        </a:p>
      </dgm:t>
    </dgm:pt>
    <dgm:pt modelId="{2602DB0F-FCAD-400C-A423-E7A7FE13A2A2}" type="sibTrans" cxnId="{915C1456-90ED-44A6-AE4F-69EBE4312550}">
      <dgm:prSet/>
      <dgm:spPr/>
      <dgm:t>
        <a:bodyPr/>
        <a:lstStyle/>
        <a:p>
          <a:endParaRPr lang="es-ES"/>
        </a:p>
      </dgm:t>
    </dgm:pt>
    <dgm:pt modelId="{FE719006-B48D-4E9C-9D9E-60B572FB2C13}" type="pres">
      <dgm:prSet presAssocID="{CDE2BBA4-D379-4181-8FF5-5D4E55377A85}" presName="Name0" presStyleCnt="0">
        <dgm:presLayoutVars>
          <dgm:dir/>
          <dgm:animLvl val="lvl"/>
          <dgm:resizeHandles val="exact"/>
        </dgm:presLayoutVars>
      </dgm:prSet>
      <dgm:spPr/>
      <dgm:t>
        <a:bodyPr/>
        <a:lstStyle/>
        <a:p>
          <a:endParaRPr lang="es-ES"/>
        </a:p>
      </dgm:t>
    </dgm:pt>
    <dgm:pt modelId="{EDA770B7-BCC7-49C2-A507-90EF90AB675A}" type="pres">
      <dgm:prSet presAssocID="{D335F588-38B3-43CD-A2C5-175735646EF1}" presName="composite" presStyleCnt="0"/>
      <dgm:spPr/>
    </dgm:pt>
    <dgm:pt modelId="{9A7B5BFD-4C5D-49E2-B765-1AF7912C0ACD}" type="pres">
      <dgm:prSet presAssocID="{D335F588-38B3-43CD-A2C5-175735646EF1}" presName="parTx" presStyleLbl="alignNode1" presStyleIdx="0" presStyleCnt="3">
        <dgm:presLayoutVars>
          <dgm:chMax val="0"/>
          <dgm:chPref val="0"/>
          <dgm:bulletEnabled val="1"/>
        </dgm:presLayoutVars>
      </dgm:prSet>
      <dgm:spPr/>
      <dgm:t>
        <a:bodyPr/>
        <a:lstStyle/>
        <a:p>
          <a:endParaRPr lang="es-ES"/>
        </a:p>
      </dgm:t>
    </dgm:pt>
    <dgm:pt modelId="{15C08FE3-A241-475F-B780-694AFFB3476A}" type="pres">
      <dgm:prSet presAssocID="{D335F588-38B3-43CD-A2C5-175735646EF1}" presName="desTx" presStyleLbl="alignAccFollowNode1" presStyleIdx="0" presStyleCnt="3">
        <dgm:presLayoutVars>
          <dgm:bulletEnabled val="1"/>
        </dgm:presLayoutVars>
      </dgm:prSet>
      <dgm:spPr/>
      <dgm:t>
        <a:bodyPr/>
        <a:lstStyle/>
        <a:p>
          <a:endParaRPr lang="es-ES"/>
        </a:p>
      </dgm:t>
    </dgm:pt>
    <dgm:pt modelId="{A2FD2588-5A0F-485D-B755-774BCC4D10B5}" type="pres">
      <dgm:prSet presAssocID="{D0D2995B-159C-4AE6-AAE3-E29755CF7420}" presName="space" presStyleCnt="0"/>
      <dgm:spPr/>
    </dgm:pt>
    <dgm:pt modelId="{CD01330E-4847-45C0-A1B6-7CF64168272C}" type="pres">
      <dgm:prSet presAssocID="{96DE9820-4D7E-4616-9125-BB8B02C0C046}" presName="composite" presStyleCnt="0"/>
      <dgm:spPr/>
    </dgm:pt>
    <dgm:pt modelId="{B7D1BB26-FA44-45B0-9844-E48123D4E611}" type="pres">
      <dgm:prSet presAssocID="{96DE9820-4D7E-4616-9125-BB8B02C0C046}" presName="parTx" presStyleLbl="alignNode1" presStyleIdx="1" presStyleCnt="3">
        <dgm:presLayoutVars>
          <dgm:chMax val="0"/>
          <dgm:chPref val="0"/>
          <dgm:bulletEnabled val="1"/>
        </dgm:presLayoutVars>
      </dgm:prSet>
      <dgm:spPr/>
      <dgm:t>
        <a:bodyPr/>
        <a:lstStyle/>
        <a:p>
          <a:endParaRPr lang="es-ES"/>
        </a:p>
      </dgm:t>
    </dgm:pt>
    <dgm:pt modelId="{E978A0FE-B092-4732-B095-21B73EB8CC76}" type="pres">
      <dgm:prSet presAssocID="{96DE9820-4D7E-4616-9125-BB8B02C0C046}" presName="desTx" presStyleLbl="alignAccFollowNode1" presStyleIdx="1" presStyleCnt="3" custLinFactNeighborX="-1282" custLinFactNeighborY="1884">
        <dgm:presLayoutVars>
          <dgm:bulletEnabled val="1"/>
        </dgm:presLayoutVars>
      </dgm:prSet>
      <dgm:spPr/>
      <dgm:t>
        <a:bodyPr/>
        <a:lstStyle/>
        <a:p>
          <a:endParaRPr lang="es-ES"/>
        </a:p>
      </dgm:t>
    </dgm:pt>
    <dgm:pt modelId="{D075A9B3-DD06-4F79-AA05-806AFEC4E983}" type="pres">
      <dgm:prSet presAssocID="{C1D193BC-EB79-4385-8EF0-D5C6A40FDF57}" presName="space" presStyleCnt="0"/>
      <dgm:spPr/>
    </dgm:pt>
    <dgm:pt modelId="{74F6E8B6-C889-4296-9F2B-909A8233D24B}" type="pres">
      <dgm:prSet presAssocID="{05B918FF-E120-4F80-B387-206CE8544B6B}" presName="composite" presStyleCnt="0"/>
      <dgm:spPr/>
    </dgm:pt>
    <dgm:pt modelId="{A0F963AE-8B59-45BE-B5E8-2D9937762374}" type="pres">
      <dgm:prSet presAssocID="{05B918FF-E120-4F80-B387-206CE8544B6B}" presName="parTx" presStyleLbl="alignNode1" presStyleIdx="2" presStyleCnt="3">
        <dgm:presLayoutVars>
          <dgm:chMax val="0"/>
          <dgm:chPref val="0"/>
          <dgm:bulletEnabled val="1"/>
        </dgm:presLayoutVars>
      </dgm:prSet>
      <dgm:spPr/>
      <dgm:t>
        <a:bodyPr/>
        <a:lstStyle/>
        <a:p>
          <a:endParaRPr lang="es-ES"/>
        </a:p>
      </dgm:t>
    </dgm:pt>
    <dgm:pt modelId="{AC721F88-8162-4AF3-8CF7-0FE4D2559129}" type="pres">
      <dgm:prSet presAssocID="{05B918FF-E120-4F80-B387-206CE8544B6B}" presName="desTx" presStyleLbl="alignAccFollowNode1" presStyleIdx="2" presStyleCnt="3">
        <dgm:presLayoutVars>
          <dgm:bulletEnabled val="1"/>
        </dgm:presLayoutVars>
      </dgm:prSet>
      <dgm:spPr/>
      <dgm:t>
        <a:bodyPr/>
        <a:lstStyle/>
        <a:p>
          <a:endParaRPr lang="es-ES"/>
        </a:p>
      </dgm:t>
    </dgm:pt>
  </dgm:ptLst>
  <dgm:cxnLst>
    <dgm:cxn modelId="{E9C6E65B-9F2D-44DC-AA15-AD7CDC70B08F}" srcId="{05B918FF-E120-4F80-B387-206CE8544B6B}" destId="{4CC01FB9-592F-421D-853C-443B436DD654}" srcOrd="0" destOrd="0" parTransId="{40F40529-BAA1-45FC-AEFB-9560743C9BE2}" sibTransId="{3C5B3C51-7175-416D-95AC-1E98BB3F9A9E}"/>
    <dgm:cxn modelId="{827D46B9-602B-4429-A97D-634559B4A32E}" type="presOf" srcId="{A71509B5-7CF9-43AD-B23B-A4439FD7917E}" destId="{E978A0FE-B092-4732-B095-21B73EB8CC76}" srcOrd="0" destOrd="1" presId="urn:microsoft.com/office/officeart/2005/8/layout/hList1"/>
    <dgm:cxn modelId="{D081719E-3E1C-44B2-93EB-FFC37E92E516}" srcId="{CDE2BBA4-D379-4181-8FF5-5D4E55377A85}" destId="{05B918FF-E120-4F80-B387-206CE8544B6B}" srcOrd="2" destOrd="0" parTransId="{A7C6F1F0-36BA-49BF-9D3D-425EF209F49E}" sibTransId="{915EB06F-3260-47AC-82B5-C3A7FF359E58}"/>
    <dgm:cxn modelId="{4ABF5857-1C67-48BB-8F2D-9C2458190128}" type="presOf" srcId="{D335F588-38B3-43CD-A2C5-175735646EF1}" destId="{9A7B5BFD-4C5D-49E2-B765-1AF7912C0ACD}" srcOrd="0" destOrd="0" presId="urn:microsoft.com/office/officeart/2005/8/layout/hList1"/>
    <dgm:cxn modelId="{128FC7CD-D774-44AA-B22F-A33B993DCCC1}" type="presOf" srcId="{792F8760-53E6-4488-9D4D-6D2AB5A46BB7}" destId="{15C08FE3-A241-475F-B780-694AFFB3476A}" srcOrd="0" destOrd="0" presId="urn:microsoft.com/office/officeart/2005/8/layout/hList1"/>
    <dgm:cxn modelId="{20303407-F10D-4B0B-B706-86C63A0FD6D9}" type="presOf" srcId="{57D669BB-4CC2-4798-ABF6-B52EA0BB9077}" destId="{E978A0FE-B092-4732-B095-21B73EB8CC76}" srcOrd="0" destOrd="0" presId="urn:microsoft.com/office/officeart/2005/8/layout/hList1"/>
    <dgm:cxn modelId="{B38E0FBB-5D64-4AF2-B1F5-CECDB4418ADF}" type="presOf" srcId="{4CC01FB9-592F-421D-853C-443B436DD654}" destId="{AC721F88-8162-4AF3-8CF7-0FE4D2559129}" srcOrd="0" destOrd="0" presId="urn:microsoft.com/office/officeart/2005/8/layout/hList1"/>
    <dgm:cxn modelId="{B45CBE66-258F-41A5-8766-972527EF9584}" type="presOf" srcId="{05B918FF-E120-4F80-B387-206CE8544B6B}" destId="{A0F963AE-8B59-45BE-B5E8-2D9937762374}" srcOrd="0" destOrd="0" presId="urn:microsoft.com/office/officeart/2005/8/layout/hList1"/>
    <dgm:cxn modelId="{B6F365FB-978E-4B36-98FA-E800BB2C2B79}" type="presOf" srcId="{CDE2BBA4-D379-4181-8FF5-5D4E55377A85}" destId="{FE719006-B48D-4E9C-9D9E-60B572FB2C13}" srcOrd="0" destOrd="0" presId="urn:microsoft.com/office/officeart/2005/8/layout/hList1"/>
    <dgm:cxn modelId="{F5AB12B4-9FD9-4228-8A15-08385A07B5BD}" srcId="{96DE9820-4D7E-4616-9125-BB8B02C0C046}" destId="{A71509B5-7CF9-43AD-B23B-A4439FD7917E}" srcOrd="1" destOrd="0" parTransId="{F5950D96-8812-4EDE-8A96-4C84D30D4176}" sibTransId="{F21FA31B-AA30-4DAF-88A4-5B89D716E149}"/>
    <dgm:cxn modelId="{B435567B-DC69-4C13-BFFE-C421FF6062E4}" srcId="{D335F588-38B3-43CD-A2C5-175735646EF1}" destId="{792F8760-53E6-4488-9D4D-6D2AB5A46BB7}" srcOrd="0" destOrd="0" parTransId="{AC5B042C-EEFC-4E76-8A8C-1DEEEE05E4DB}" sibTransId="{3455A9B0-EEBB-45AD-8406-08D62CFEB9B7}"/>
    <dgm:cxn modelId="{69CB63D9-338F-4D6F-B1BB-F962874ED357}" type="presOf" srcId="{2FE0C7B0-2A39-4DDF-830E-C197E4B0222D}" destId="{AC721F88-8162-4AF3-8CF7-0FE4D2559129}" srcOrd="0" destOrd="1" presId="urn:microsoft.com/office/officeart/2005/8/layout/hList1"/>
    <dgm:cxn modelId="{97369A8C-A248-4CE6-9B89-0DCED3A1B15D}" srcId="{CDE2BBA4-D379-4181-8FF5-5D4E55377A85}" destId="{96DE9820-4D7E-4616-9125-BB8B02C0C046}" srcOrd="1" destOrd="0" parTransId="{E5DA4F07-FBCE-49DA-B38F-06B3F340CE9B}" sibTransId="{C1D193BC-EB79-4385-8EF0-D5C6A40FDF57}"/>
    <dgm:cxn modelId="{2C3FD979-898C-4F84-9574-5160192FAB87}" type="presOf" srcId="{96DE9820-4D7E-4616-9125-BB8B02C0C046}" destId="{B7D1BB26-FA44-45B0-9844-E48123D4E611}" srcOrd="0" destOrd="0" presId="urn:microsoft.com/office/officeart/2005/8/layout/hList1"/>
    <dgm:cxn modelId="{2CAEB6A3-9CEA-4A7B-BD6D-5862E69E76C3}" srcId="{CDE2BBA4-D379-4181-8FF5-5D4E55377A85}" destId="{D335F588-38B3-43CD-A2C5-175735646EF1}" srcOrd="0" destOrd="0" parTransId="{59299FBC-9C3B-47DB-A1C7-884891AFCC64}" sibTransId="{D0D2995B-159C-4AE6-AAE3-E29755CF7420}"/>
    <dgm:cxn modelId="{915C1456-90ED-44A6-AE4F-69EBE4312550}" srcId="{05B918FF-E120-4F80-B387-206CE8544B6B}" destId="{2FE0C7B0-2A39-4DDF-830E-C197E4B0222D}" srcOrd="1" destOrd="0" parTransId="{2910DB83-E61F-44E7-BB9C-FC41B9CF99EF}" sibTransId="{2602DB0F-FCAD-400C-A423-E7A7FE13A2A2}"/>
    <dgm:cxn modelId="{8A2FF0F4-3793-47D1-B34E-55D9A9F0F968}" srcId="{96DE9820-4D7E-4616-9125-BB8B02C0C046}" destId="{57D669BB-4CC2-4798-ABF6-B52EA0BB9077}" srcOrd="0" destOrd="0" parTransId="{D4A022EB-8B13-4DA7-AD64-AE77D481FBC7}" sibTransId="{2496AF4A-1B8D-4536-9773-C765E34FBB45}"/>
    <dgm:cxn modelId="{C5072B4B-51BA-40F4-BF3D-0A94410CC350}" type="presParOf" srcId="{FE719006-B48D-4E9C-9D9E-60B572FB2C13}" destId="{EDA770B7-BCC7-49C2-A507-90EF90AB675A}" srcOrd="0" destOrd="0" presId="urn:microsoft.com/office/officeart/2005/8/layout/hList1"/>
    <dgm:cxn modelId="{9834166B-881F-4BCC-9D82-886C488F200C}" type="presParOf" srcId="{EDA770B7-BCC7-49C2-A507-90EF90AB675A}" destId="{9A7B5BFD-4C5D-49E2-B765-1AF7912C0ACD}" srcOrd="0" destOrd="0" presId="urn:microsoft.com/office/officeart/2005/8/layout/hList1"/>
    <dgm:cxn modelId="{C5CA18C2-1A54-4087-AFD6-2ED47A31A814}" type="presParOf" srcId="{EDA770B7-BCC7-49C2-A507-90EF90AB675A}" destId="{15C08FE3-A241-475F-B780-694AFFB3476A}" srcOrd="1" destOrd="0" presId="urn:microsoft.com/office/officeart/2005/8/layout/hList1"/>
    <dgm:cxn modelId="{BB54176A-0EF9-4884-A3DA-1980BBD3EE68}" type="presParOf" srcId="{FE719006-B48D-4E9C-9D9E-60B572FB2C13}" destId="{A2FD2588-5A0F-485D-B755-774BCC4D10B5}" srcOrd="1" destOrd="0" presId="urn:microsoft.com/office/officeart/2005/8/layout/hList1"/>
    <dgm:cxn modelId="{8EC16E98-0506-4960-B4A1-0068D82C2171}" type="presParOf" srcId="{FE719006-B48D-4E9C-9D9E-60B572FB2C13}" destId="{CD01330E-4847-45C0-A1B6-7CF64168272C}" srcOrd="2" destOrd="0" presId="urn:microsoft.com/office/officeart/2005/8/layout/hList1"/>
    <dgm:cxn modelId="{F4C64B97-B2A8-46D5-A2E4-F3576643C5AB}" type="presParOf" srcId="{CD01330E-4847-45C0-A1B6-7CF64168272C}" destId="{B7D1BB26-FA44-45B0-9844-E48123D4E611}" srcOrd="0" destOrd="0" presId="urn:microsoft.com/office/officeart/2005/8/layout/hList1"/>
    <dgm:cxn modelId="{8AC28935-5723-4169-8116-1812DD776DFB}" type="presParOf" srcId="{CD01330E-4847-45C0-A1B6-7CF64168272C}" destId="{E978A0FE-B092-4732-B095-21B73EB8CC76}" srcOrd="1" destOrd="0" presId="urn:microsoft.com/office/officeart/2005/8/layout/hList1"/>
    <dgm:cxn modelId="{61062622-DCBA-4B24-83E5-A0351B954614}" type="presParOf" srcId="{FE719006-B48D-4E9C-9D9E-60B572FB2C13}" destId="{D075A9B3-DD06-4F79-AA05-806AFEC4E983}" srcOrd="3" destOrd="0" presId="urn:microsoft.com/office/officeart/2005/8/layout/hList1"/>
    <dgm:cxn modelId="{31CF79B1-5C39-4682-98F3-C02381B1810D}" type="presParOf" srcId="{FE719006-B48D-4E9C-9D9E-60B572FB2C13}" destId="{74F6E8B6-C889-4296-9F2B-909A8233D24B}" srcOrd="4" destOrd="0" presId="urn:microsoft.com/office/officeart/2005/8/layout/hList1"/>
    <dgm:cxn modelId="{A42CAF19-4E73-4208-B54C-7DA5FAAF5294}" type="presParOf" srcId="{74F6E8B6-C889-4296-9F2B-909A8233D24B}" destId="{A0F963AE-8B59-45BE-B5E8-2D9937762374}" srcOrd="0" destOrd="0" presId="urn:microsoft.com/office/officeart/2005/8/layout/hList1"/>
    <dgm:cxn modelId="{D4AB5A06-B44C-470A-BB97-802F7FCC082A}" type="presParOf" srcId="{74F6E8B6-C889-4296-9F2B-909A8233D24B}" destId="{AC721F88-8162-4AF3-8CF7-0FE4D2559129}"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E2BBA4-D379-4181-8FF5-5D4E55377A85}"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ES"/>
        </a:p>
      </dgm:t>
    </dgm:pt>
    <dgm:pt modelId="{D335F588-38B3-43CD-A2C5-175735646EF1}">
      <dgm:prSet phldrT="[Texto]" custT="1"/>
      <dgm:spPr/>
      <dgm:t>
        <a:bodyPr/>
        <a:lstStyle/>
        <a:p>
          <a:r>
            <a:rPr lang="es-ES" sz="1800" dirty="0" smtClean="0"/>
            <a:t>Paso 4</a:t>
          </a:r>
          <a:endParaRPr lang="es-ES" sz="1800" dirty="0"/>
        </a:p>
      </dgm:t>
    </dgm:pt>
    <dgm:pt modelId="{59299FBC-9C3B-47DB-A1C7-884891AFCC64}" type="parTrans" cxnId="{2CAEB6A3-9CEA-4A7B-BD6D-5862E69E76C3}">
      <dgm:prSet/>
      <dgm:spPr/>
      <dgm:t>
        <a:bodyPr/>
        <a:lstStyle/>
        <a:p>
          <a:endParaRPr lang="es-ES"/>
        </a:p>
      </dgm:t>
    </dgm:pt>
    <dgm:pt modelId="{D0D2995B-159C-4AE6-AAE3-E29755CF7420}" type="sibTrans" cxnId="{2CAEB6A3-9CEA-4A7B-BD6D-5862E69E76C3}">
      <dgm:prSet/>
      <dgm:spPr/>
      <dgm:t>
        <a:bodyPr/>
        <a:lstStyle/>
        <a:p>
          <a:endParaRPr lang="es-ES"/>
        </a:p>
      </dgm:t>
    </dgm:pt>
    <dgm:pt modelId="{792F8760-53E6-4488-9D4D-6D2AB5A46BB7}">
      <dgm:prSet phldrT="[Texto]" custT="1"/>
      <dgm:spPr>
        <a:blipFill rotWithShape="0">
          <a:blip xmlns:r="http://schemas.openxmlformats.org/officeDocument/2006/relationships" r:embed="rId1"/>
          <a:stretch>
            <a:fillRect/>
          </a:stretch>
        </a:blipFill>
      </dgm:spPr>
      <dgm:t>
        <a:bodyPr/>
        <a:lstStyle/>
        <a:p>
          <a:r>
            <a:rPr lang="es-ES" sz="1200" dirty="0" smtClean="0"/>
            <a:t>Colocar la paleta y el recipiente en la posición de trabajo , mezclar por 30 segundos </a:t>
          </a:r>
          <a:endParaRPr lang="es-ES" sz="1200" dirty="0"/>
        </a:p>
      </dgm:t>
    </dgm:pt>
    <dgm:pt modelId="{AC5B042C-EEFC-4E76-8A8C-1DEEEE05E4DB}" type="parTrans" cxnId="{B435567B-DC69-4C13-BFFE-C421FF6062E4}">
      <dgm:prSet/>
      <dgm:spPr/>
      <dgm:t>
        <a:bodyPr/>
        <a:lstStyle/>
        <a:p>
          <a:endParaRPr lang="es-ES"/>
        </a:p>
      </dgm:t>
    </dgm:pt>
    <dgm:pt modelId="{3455A9B0-EEBB-45AD-8406-08D62CFEB9B7}" type="sibTrans" cxnId="{B435567B-DC69-4C13-BFFE-C421FF6062E4}">
      <dgm:prSet/>
      <dgm:spPr/>
      <dgm:t>
        <a:bodyPr/>
        <a:lstStyle/>
        <a:p>
          <a:endParaRPr lang="es-ES"/>
        </a:p>
      </dgm:t>
    </dgm:pt>
    <dgm:pt modelId="{96DE9820-4D7E-4616-9125-BB8B02C0C046}">
      <dgm:prSet phldrT="[Texto]" custT="1"/>
      <dgm:spPr/>
      <dgm:t>
        <a:bodyPr/>
        <a:lstStyle/>
        <a:p>
          <a:r>
            <a:rPr lang="es-ES" sz="1800" smtClean="0"/>
            <a:t>Paso 5</a:t>
          </a:r>
          <a:endParaRPr lang="es-ES" sz="1800" dirty="0"/>
        </a:p>
      </dgm:t>
    </dgm:pt>
    <dgm:pt modelId="{E5DA4F07-FBCE-49DA-B38F-06B3F340CE9B}" type="parTrans" cxnId="{97369A8C-A248-4CE6-9B89-0DCED3A1B15D}">
      <dgm:prSet/>
      <dgm:spPr/>
      <dgm:t>
        <a:bodyPr/>
        <a:lstStyle/>
        <a:p>
          <a:endParaRPr lang="es-ES"/>
        </a:p>
      </dgm:t>
    </dgm:pt>
    <dgm:pt modelId="{C1D193BC-EB79-4385-8EF0-D5C6A40FDF57}" type="sibTrans" cxnId="{97369A8C-A248-4CE6-9B89-0DCED3A1B15D}">
      <dgm:prSet/>
      <dgm:spPr/>
      <dgm:t>
        <a:bodyPr/>
        <a:lstStyle/>
        <a:p>
          <a:endParaRPr lang="es-ES"/>
        </a:p>
      </dgm:t>
    </dgm:pt>
    <dgm:pt modelId="{57D669BB-4CC2-4798-ABF6-B52EA0BB9077}">
      <dgm:prSet phldrT="[Texto]" custT="1"/>
      <dgm:spPr>
        <a:blipFill rotWithShape="0">
          <a:blip xmlns:r="http://schemas.openxmlformats.org/officeDocument/2006/relationships" r:embed="rId2"/>
          <a:stretch>
            <a:fillRect/>
          </a:stretch>
        </a:blipFill>
      </dgm:spPr>
      <dgm:t>
        <a:bodyPr/>
        <a:lstStyle/>
        <a:p>
          <a:endParaRPr lang="es-ES" sz="1600" dirty="0"/>
        </a:p>
      </dgm:t>
    </dgm:pt>
    <dgm:pt modelId="{D4A022EB-8B13-4DA7-AD64-AE77D481FBC7}" type="parTrans" cxnId="{8A2FF0F4-3793-47D1-B34E-55D9A9F0F968}">
      <dgm:prSet/>
      <dgm:spPr/>
      <dgm:t>
        <a:bodyPr/>
        <a:lstStyle/>
        <a:p>
          <a:endParaRPr lang="es-ES"/>
        </a:p>
      </dgm:t>
    </dgm:pt>
    <dgm:pt modelId="{2496AF4A-1B8D-4536-9773-C765E34FBB45}" type="sibTrans" cxnId="{8A2FF0F4-3793-47D1-B34E-55D9A9F0F968}">
      <dgm:prSet/>
      <dgm:spPr/>
      <dgm:t>
        <a:bodyPr/>
        <a:lstStyle/>
        <a:p>
          <a:endParaRPr lang="es-ES"/>
        </a:p>
      </dgm:t>
    </dgm:pt>
    <dgm:pt modelId="{05B918FF-E120-4F80-B387-206CE8544B6B}">
      <dgm:prSet phldrT="[Texto]" custT="1"/>
      <dgm:spPr/>
      <dgm:t>
        <a:bodyPr/>
        <a:lstStyle/>
        <a:p>
          <a:r>
            <a:rPr lang="es-ES" sz="1800" smtClean="0"/>
            <a:t>Paso 6  </a:t>
          </a:r>
          <a:endParaRPr lang="es-ES" sz="1800" dirty="0"/>
        </a:p>
      </dgm:t>
    </dgm:pt>
    <dgm:pt modelId="{A7C6F1F0-36BA-49BF-9D3D-425EF209F49E}" type="parTrans" cxnId="{D081719E-3E1C-44B2-93EB-FFC37E92E516}">
      <dgm:prSet/>
      <dgm:spPr/>
      <dgm:t>
        <a:bodyPr/>
        <a:lstStyle/>
        <a:p>
          <a:endParaRPr lang="es-ES"/>
        </a:p>
      </dgm:t>
    </dgm:pt>
    <dgm:pt modelId="{915EB06F-3260-47AC-82B5-C3A7FF359E58}" type="sibTrans" cxnId="{D081719E-3E1C-44B2-93EB-FFC37E92E516}">
      <dgm:prSet/>
      <dgm:spPr/>
      <dgm:t>
        <a:bodyPr/>
        <a:lstStyle/>
        <a:p>
          <a:endParaRPr lang="es-ES"/>
        </a:p>
      </dgm:t>
    </dgm:pt>
    <dgm:pt modelId="{4CC01FB9-592F-421D-853C-443B436DD654}">
      <dgm:prSet phldrT="[Texto]" custT="1"/>
      <dgm:spPr>
        <a:blipFill rotWithShape="0">
          <a:blip xmlns:r="http://schemas.openxmlformats.org/officeDocument/2006/relationships" r:embed="rId3"/>
          <a:stretch>
            <a:fillRect/>
          </a:stretch>
        </a:blipFill>
      </dgm:spPr>
      <dgm:t>
        <a:bodyPr/>
        <a:lstStyle/>
        <a:p>
          <a:endParaRPr lang="es-ES" sz="1600" dirty="0"/>
        </a:p>
      </dgm:t>
    </dgm:pt>
    <dgm:pt modelId="{40F40529-BAA1-45FC-AEFB-9560743C9BE2}" type="parTrans" cxnId="{E9C6E65B-9F2D-44DC-AA15-AD7CDC70B08F}">
      <dgm:prSet/>
      <dgm:spPr/>
      <dgm:t>
        <a:bodyPr/>
        <a:lstStyle/>
        <a:p>
          <a:endParaRPr lang="es-ES"/>
        </a:p>
      </dgm:t>
    </dgm:pt>
    <dgm:pt modelId="{3C5B3C51-7175-416D-95AC-1E98BB3F9A9E}" type="sibTrans" cxnId="{E9C6E65B-9F2D-44DC-AA15-AD7CDC70B08F}">
      <dgm:prSet/>
      <dgm:spPr/>
      <dgm:t>
        <a:bodyPr/>
        <a:lstStyle/>
        <a:p>
          <a:endParaRPr lang="es-ES"/>
        </a:p>
      </dgm:t>
    </dgm:pt>
    <dgm:pt modelId="{6A148EE8-7DDF-4C38-9991-9098A0EBD791}">
      <dgm:prSet custT="1"/>
      <dgm:spPr>
        <a:blipFill rotWithShape="0">
          <a:blip xmlns:r="http://schemas.openxmlformats.org/officeDocument/2006/relationships" r:embed="rId2"/>
          <a:stretch>
            <a:fillRect/>
          </a:stretch>
        </a:blipFill>
      </dgm:spPr>
      <dgm:t>
        <a:bodyPr/>
        <a:lstStyle/>
        <a:p>
          <a:r>
            <a:rPr lang="es-ES" sz="1200" dirty="0" smtClean="0"/>
            <a:t>Determinación del flujo. </a:t>
          </a:r>
          <a:r>
            <a:rPr lang="es-ES" sz="1200" b="1" dirty="0" smtClean="0"/>
            <a:t>NTE INEN 2 500</a:t>
          </a:r>
          <a:endParaRPr lang="es-ES" sz="1200" dirty="0"/>
        </a:p>
      </dgm:t>
    </dgm:pt>
    <dgm:pt modelId="{FBE18863-8BE0-420F-9CBE-353D4AE6F92D}" type="parTrans" cxnId="{874C2D92-DDA0-44E5-8D5F-8FEFF16B7FB3}">
      <dgm:prSet/>
      <dgm:spPr/>
      <dgm:t>
        <a:bodyPr/>
        <a:lstStyle/>
        <a:p>
          <a:endParaRPr lang="es-ES"/>
        </a:p>
      </dgm:t>
    </dgm:pt>
    <dgm:pt modelId="{27DA816D-654E-41AB-A6F1-42FFF108852D}" type="sibTrans" cxnId="{874C2D92-DDA0-44E5-8D5F-8FEFF16B7FB3}">
      <dgm:prSet/>
      <dgm:spPr/>
      <dgm:t>
        <a:bodyPr/>
        <a:lstStyle/>
        <a:p>
          <a:endParaRPr lang="es-ES"/>
        </a:p>
      </dgm:t>
    </dgm:pt>
    <dgm:pt modelId="{166581D5-CF00-4521-97F4-9237114D76D2}">
      <dgm:prSet custT="1"/>
      <dgm:spPr>
        <a:blipFill rotWithShape="0">
          <a:blip xmlns:r="http://schemas.openxmlformats.org/officeDocument/2006/relationships" r:embed="rId3"/>
          <a:stretch>
            <a:fillRect/>
          </a:stretch>
        </a:blipFill>
      </dgm:spPr>
      <dgm:t>
        <a:bodyPr/>
        <a:lstStyle/>
        <a:p>
          <a:r>
            <a:rPr lang="es-ES" sz="1200" dirty="0" smtClean="0"/>
            <a:t>Determinar  la resistencia a la compresión</a:t>
          </a:r>
          <a:r>
            <a:rPr lang="es-ES" sz="500" dirty="0" smtClean="0"/>
            <a:t>:</a:t>
          </a:r>
          <a:endParaRPr lang="es-ES" sz="500" dirty="0"/>
        </a:p>
      </dgm:t>
    </dgm:pt>
    <dgm:pt modelId="{302E58C6-B8F0-47AE-BE8D-B9AC10BD6F6C}" type="parTrans" cxnId="{C5002787-7B89-457D-B537-B19FF659747D}">
      <dgm:prSet/>
      <dgm:spPr/>
      <dgm:t>
        <a:bodyPr/>
        <a:lstStyle/>
        <a:p>
          <a:endParaRPr lang="es-ES"/>
        </a:p>
      </dgm:t>
    </dgm:pt>
    <dgm:pt modelId="{CA661FC6-5E31-493E-A848-95B56313C102}" type="sibTrans" cxnId="{C5002787-7B89-457D-B537-B19FF659747D}">
      <dgm:prSet/>
      <dgm:spPr/>
      <dgm:t>
        <a:bodyPr/>
        <a:lstStyle/>
        <a:p>
          <a:endParaRPr lang="es-ES"/>
        </a:p>
      </dgm:t>
    </dgm:pt>
    <dgm:pt modelId="{FE719006-B48D-4E9C-9D9E-60B572FB2C13}" type="pres">
      <dgm:prSet presAssocID="{CDE2BBA4-D379-4181-8FF5-5D4E55377A85}" presName="Name0" presStyleCnt="0">
        <dgm:presLayoutVars>
          <dgm:dir/>
          <dgm:animLvl val="lvl"/>
          <dgm:resizeHandles val="exact"/>
        </dgm:presLayoutVars>
      </dgm:prSet>
      <dgm:spPr/>
      <dgm:t>
        <a:bodyPr/>
        <a:lstStyle/>
        <a:p>
          <a:endParaRPr lang="es-ES"/>
        </a:p>
      </dgm:t>
    </dgm:pt>
    <dgm:pt modelId="{EDA770B7-BCC7-49C2-A507-90EF90AB675A}" type="pres">
      <dgm:prSet presAssocID="{D335F588-38B3-43CD-A2C5-175735646EF1}" presName="composite" presStyleCnt="0"/>
      <dgm:spPr/>
    </dgm:pt>
    <dgm:pt modelId="{9A7B5BFD-4C5D-49E2-B765-1AF7912C0ACD}" type="pres">
      <dgm:prSet presAssocID="{D335F588-38B3-43CD-A2C5-175735646EF1}" presName="parTx" presStyleLbl="alignNode1" presStyleIdx="0" presStyleCnt="3">
        <dgm:presLayoutVars>
          <dgm:chMax val="0"/>
          <dgm:chPref val="0"/>
          <dgm:bulletEnabled val="1"/>
        </dgm:presLayoutVars>
      </dgm:prSet>
      <dgm:spPr/>
      <dgm:t>
        <a:bodyPr/>
        <a:lstStyle/>
        <a:p>
          <a:endParaRPr lang="es-ES"/>
        </a:p>
      </dgm:t>
    </dgm:pt>
    <dgm:pt modelId="{15C08FE3-A241-475F-B780-694AFFB3476A}" type="pres">
      <dgm:prSet presAssocID="{D335F588-38B3-43CD-A2C5-175735646EF1}" presName="desTx" presStyleLbl="alignAccFollowNode1" presStyleIdx="0" presStyleCnt="3">
        <dgm:presLayoutVars>
          <dgm:bulletEnabled val="1"/>
        </dgm:presLayoutVars>
      </dgm:prSet>
      <dgm:spPr/>
      <dgm:t>
        <a:bodyPr/>
        <a:lstStyle/>
        <a:p>
          <a:endParaRPr lang="es-ES"/>
        </a:p>
      </dgm:t>
    </dgm:pt>
    <dgm:pt modelId="{A2FD2588-5A0F-485D-B755-774BCC4D10B5}" type="pres">
      <dgm:prSet presAssocID="{D0D2995B-159C-4AE6-AAE3-E29755CF7420}" presName="space" presStyleCnt="0"/>
      <dgm:spPr/>
    </dgm:pt>
    <dgm:pt modelId="{CD01330E-4847-45C0-A1B6-7CF64168272C}" type="pres">
      <dgm:prSet presAssocID="{96DE9820-4D7E-4616-9125-BB8B02C0C046}" presName="composite" presStyleCnt="0"/>
      <dgm:spPr/>
    </dgm:pt>
    <dgm:pt modelId="{B7D1BB26-FA44-45B0-9844-E48123D4E611}" type="pres">
      <dgm:prSet presAssocID="{96DE9820-4D7E-4616-9125-BB8B02C0C046}" presName="parTx" presStyleLbl="alignNode1" presStyleIdx="1" presStyleCnt="3">
        <dgm:presLayoutVars>
          <dgm:chMax val="0"/>
          <dgm:chPref val="0"/>
          <dgm:bulletEnabled val="1"/>
        </dgm:presLayoutVars>
      </dgm:prSet>
      <dgm:spPr/>
      <dgm:t>
        <a:bodyPr/>
        <a:lstStyle/>
        <a:p>
          <a:endParaRPr lang="es-ES"/>
        </a:p>
      </dgm:t>
    </dgm:pt>
    <dgm:pt modelId="{E978A0FE-B092-4732-B095-21B73EB8CC76}" type="pres">
      <dgm:prSet presAssocID="{96DE9820-4D7E-4616-9125-BB8B02C0C046}" presName="desTx" presStyleLbl="alignAccFollowNode1" presStyleIdx="1" presStyleCnt="3" custLinFactNeighborX="-1282" custLinFactNeighborY="1884">
        <dgm:presLayoutVars>
          <dgm:bulletEnabled val="1"/>
        </dgm:presLayoutVars>
      </dgm:prSet>
      <dgm:spPr/>
      <dgm:t>
        <a:bodyPr/>
        <a:lstStyle/>
        <a:p>
          <a:endParaRPr lang="es-ES"/>
        </a:p>
      </dgm:t>
    </dgm:pt>
    <dgm:pt modelId="{D075A9B3-DD06-4F79-AA05-806AFEC4E983}" type="pres">
      <dgm:prSet presAssocID="{C1D193BC-EB79-4385-8EF0-D5C6A40FDF57}" presName="space" presStyleCnt="0"/>
      <dgm:spPr/>
    </dgm:pt>
    <dgm:pt modelId="{74F6E8B6-C889-4296-9F2B-909A8233D24B}" type="pres">
      <dgm:prSet presAssocID="{05B918FF-E120-4F80-B387-206CE8544B6B}" presName="composite" presStyleCnt="0"/>
      <dgm:spPr/>
    </dgm:pt>
    <dgm:pt modelId="{A0F963AE-8B59-45BE-B5E8-2D9937762374}" type="pres">
      <dgm:prSet presAssocID="{05B918FF-E120-4F80-B387-206CE8544B6B}" presName="parTx" presStyleLbl="alignNode1" presStyleIdx="2" presStyleCnt="3">
        <dgm:presLayoutVars>
          <dgm:chMax val="0"/>
          <dgm:chPref val="0"/>
          <dgm:bulletEnabled val="1"/>
        </dgm:presLayoutVars>
      </dgm:prSet>
      <dgm:spPr/>
      <dgm:t>
        <a:bodyPr/>
        <a:lstStyle/>
        <a:p>
          <a:endParaRPr lang="es-ES"/>
        </a:p>
      </dgm:t>
    </dgm:pt>
    <dgm:pt modelId="{AC721F88-8162-4AF3-8CF7-0FE4D2559129}" type="pres">
      <dgm:prSet presAssocID="{05B918FF-E120-4F80-B387-206CE8544B6B}" presName="desTx" presStyleLbl="alignAccFollowNode1" presStyleIdx="2" presStyleCnt="3">
        <dgm:presLayoutVars>
          <dgm:bulletEnabled val="1"/>
        </dgm:presLayoutVars>
      </dgm:prSet>
      <dgm:spPr/>
      <dgm:t>
        <a:bodyPr/>
        <a:lstStyle/>
        <a:p>
          <a:endParaRPr lang="es-ES"/>
        </a:p>
      </dgm:t>
    </dgm:pt>
  </dgm:ptLst>
  <dgm:cxnLst>
    <dgm:cxn modelId="{2BAB185E-6A9F-4912-8818-6806A130FE46}" type="presOf" srcId="{05B918FF-E120-4F80-B387-206CE8544B6B}" destId="{A0F963AE-8B59-45BE-B5E8-2D9937762374}" srcOrd="0" destOrd="0" presId="urn:microsoft.com/office/officeart/2005/8/layout/hList1"/>
    <dgm:cxn modelId="{E9C6E65B-9F2D-44DC-AA15-AD7CDC70B08F}" srcId="{05B918FF-E120-4F80-B387-206CE8544B6B}" destId="{4CC01FB9-592F-421D-853C-443B436DD654}" srcOrd="0" destOrd="0" parTransId="{40F40529-BAA1-45FC-AEFB-9560743C9BE2}" sibTransId="{3C5B3C51-7175-416D-95AC-1E98BB3F9A9E}"/>
    <dgm:cxn modelId="{925F2B7C-EA5F-472D-8F9C-3E9A018FBE0C}" type="presOf" srcId="{96DE9820-4D7E-4616-9125-BB8B02C0C046}" destId="{B7D1BB26-FA44-45B0-9844-E48123D4E611}" srcOrd="0" destOrd="0" presId="urn:microsoft.com/office/officeart/2005/8/layout/hList1"/>
    <dgm:cxn modelId="{D081719E-3E1C-44B2-93EB-FFC37E92E516}" srcId="{CDE2BBA4-D379-4181-8FF5-5D4E55377A85}" destId="{05B918FF-E120-4F80-B387-206CE8544B6B}" srcOrd="2" destOrd="0" parTransId="{A7C6F1F0-36BA-49BF-9D3D-425EF209F49E}" sibTransId="{915EB06F-3260-47AC-82B5-C3A7FF359E58}"/>
    <dgm:cxn modelId="{5056CB21-58D5-4111-8532-FFD45B127197}" type="presOf" srcId="{57D669BB-4CC2-4798-ABF6-B52EA0BB9077}" destId="{E978A0FE-B092-4732-B095-21B73EB8CC76}" srcOrd="0" destOrd="0" presId="urn:microsoft.com/office/officeart/2005/8/layout/hList1"/>
    <dgm:cxn modelId="{B1D53E98-EDBD-45BD-9DC1-C40451D33D97}" type="presOf" srcId="{792F8760-53E6-4488-9D4D-6D2AB5A46BB7}" destId="{15C08FE3-A241-475F-B780-694AFFB3476A}" srcOrd="0" destOrd="0" presId="urn:microsoft.com/office/officeart/2005/8/layout/hList1"/>
    <dgm:cxn modelId="{CA3C847E-2765-43BC-8B23-8C8F34DFD80B}" type="presOf" srcId="{4CC01FB9-592F-421D-853C-443B436DD654}" destId="{AC721F88-8162-4AF3-8CF7-0FE4D2559129}" srcOrd="0" destOrd="0" presId="urn:microsoft.com/office/officeart/2005/8/layout/hList1"/>
    <dgm:cxn modelId="{B4E24C12-1179-46A3-9BCD-E4835E3A98BA}" type="presOf" srcId="{CDE2BBA4-D379-4181-8FF5-5D4E55377A85}" destId="{FE719006-B48D-4E9C-9D9E-60B572FB2C13}" srcOrd="0" destOrd="0" presId="urn:microsoft.com/office/officeart/2005/8/layout/hList1"/>
    <dgm:cxn modelId="{443E5EC4-93AB-4128-A499-E2124B14BF9B}" type="presOf" srcId="{166581D5-CF00-4521-97F4-9237114D76D2}" destId="{AC721F88-8162-4AF3-8CF7-0FE4D2559129}" srcOrd="0" destOrd="1" presId="urn:microsoft.com/office/officeart/2005/8/layout/hList1"/>
    <dgm:cxn modelId="{B435567B-DC69-4C13-BFFE-C421FF6062E4}" srcId="{D335F588-38B3-43CD-A2C5-175735646EF1}" destId="{792F8760-53E6-4488-9D4D-6D2AB5A46BB7}" srcOrd="0" destOrd="0" parTransId="{AC5B042C-EEFC-4E76-8A8C-1DEEEE05E4DB}" sibTransId="{3455A9B0-EEBB-45AD-8406-08D62CFEB9B7}"/>
    <dgm:cxn modelId="{874C2D92-DDA0-44E5-8D5F-8FEFF16B7FB3}" srcId="{96DE9820-4D7E-4616-9125-BB8B02C0C046}" destId="{6A148EE8-7DDF-4C38-9991-9098A0EBD791}" srcOrd="1" destOrd="0" parTransId="{FBE18863-8BE0-420F-9CBE-353D4AE6F92D}" sibTransId="{27DA816D-654E-41AB-A6F1-42FFF108852D}"/>
    <dgm:cxn modelId="{97369A8C-A248-4CE6-9B89-0DCED3A1B15D}" srcId="{CDE2BBA4-D379-4181-8FF5-5D4E55377A85}" destId="{96DE9820-4D7E-4616-9125-BB8B02C0C046}" srcOrd="1" destOrd="0" parTransId="{E5DA4F07-FBCE-49DA-B38F-06B3F340CE9B}" sibTransId="{C1D193BC-EB79-4385-8EF0-D5C6A40FDF57}"/>
    <dgm:cxn modelId="{6921BF40-C305-4951-A60E-65BF9D43160F}" type="presOf" srcId="{D335F588-38B3-43CD-A2C5-175735646EF1}" destId="{9A7B5BFD-4C5D-49E2-B765-1AF7912C0ACD}" srcOrd="0" destOrd="0" presId="urn:microsoft.com/office/officeart/2005/8/layout/hList1"/>
    <dgm:cxn modelId="{C5002787-7B89-457D-B537-B19FF659747D}" srcId="{05B918FF-E120-4F80-B387-206CE8544B6B}" destId="{166581D5-CF00-4521-97F4-9237114D76D2}" srcOrd="1" destOrd="0" parTransId="{302E58C6-B8F0-47AE-BE8D-B9AC10BD6F6C}" sibTransId="{CA661FC6-5E31-493E-A848-95B56313C102}"/>
    <dgm:cxn modelId="{9ED61488-DAD9-4279-B5C6-AE7245FE1BC1}" type="presOf" srcId="{6A148EE8-7DDF-4C38-9991-9098A0EBD791}" destId="{E978A0FE-B092-4732-B095-21B73EB8CC76}" srcOrd="0" destOrd="1" presId="urn:microsoft.com/office/officeart/2005/8/layout/hList1"/>
    <dgm:cxn modelId="{2CAEB6A3-9CEA-4A7B-BD6D-5862E69E76C3}" srcId="{CDE2BBA4-D379-4181-8FF5-5D4E55377A85}" destId="{D335F588-38B3-43CD-A2C5-175735646EF1}" srcOrd="0" destOrd="0" parTransId="{59299FBC-9C3B-47DB-A1C7-884891AFCC64}" sibTransId="{D0D2995B-159C-4AE6-AAE3-E29755CF7420}"/>
    <dgm:cxn modelId="{8A2FF0F4-3793-47D1-B34E-55D9A9F0F968}" srcId="{96DE9820-4D7E-4616-9125-BB8B02C0C046}" destId="{57D669BB-4CC2-4798-ABF6-B52EA0BB9077}" srcOrd="0" destOrd="0" parTransId="{D4A022EB-8B13-4DA7-AD64-AE77D481FBC7}" sibTransId="{2496AF4A-1B8D-4536-9773-C765E34FBB45}"/>
    <dgm:cxn modelId="{92614C14-37B3-4587-AA32-39133120BC4B}" type="presParOf" srcId="{FE719006-B48D-4E9C-9D9E-60B572FB2C13}" destId="{EDA770B7-BCC7-49C2-A507-90EF90AB675A}" srcOrd="0" destOrd="0" presId="urn:microsoft.com/office/officeart/2005/8/layout/hList1"/>
    <dgm:cxn modelId="{EF0053B3-AF77-41F7-A887-8D04CDE78C82}" type="presParOf" srcId="{EDA770B7-BCC7-49C2-A507-90EF90AB675A}" destId="{9A7B5BFD-4C5D-49E2-B765-1AF7912C0ACD}" srcOrd="0" destOrd="0" presId="urn:microsoft.com/office/officeart/2005/8/layout/hList1"/>
    <dgm:cxn modelId="{79F57B6A-ABE2-46BC-AC4B-F74700B91BF6}" type="presParOf" srcId="{EDA770B7-BCC7-49C2-A507-90EF90AB675A}" destId="{15C08FE3-A241-475F-B780-694AFFB3476A}" srcOrd="1" destOrd="0" presId="urn:microsoft.com/office/officeart/2005/8/layout/hList1"/>
    <dgm:cxn modelId="{CEFE0DB3-FEE2-43E5-81FA-B0E3393D15B3}" type="presParOf" srcId="{FE719006-B48D-4E9C-9D9E-60B572FB2C13}" destId="{A2FD2588-5A0F-485D-B755-774BCC4D10B5}" srcOrd="1" destOrd="0" presId="urn:microsoft.com/office/officeart/2005/8/layout/hList1"/>
    <dgm:cxn modelId="{EC375924-7AB9-4FBE-956E-5108D6BAEEE2}" type="presParOf" srcId="{FE719006-B48D-4E9C-9D9E-60B572FB2C13}" destId="{CD01330E-4847-45C0-A1B6-7CF64168272C}" srcOrd="2" destOrd="0" presId="urn:microsoft.com/office/officeart/2005/8/layout/hList1"/>
    <dgm:cxn modelId="{4A84D587-B9E1-4873-9D86-485948E2948C}" type="presParOf" srcId="{CD01330E-4847-45C0-A1B6-7CF64168272C}" destId="{B7D1BB26-FA44-45B0-9844-E48123D4E611}" srcOrd="0" destOrd="0" presId="urn:microsoft.com/office/officeart/2005/8/layout/hList1"/>
    <dgm:cxn modelId="{5AC2A7A4-A9DE-43D4-A22B-DDB7D0BA8797}" type="presParOf" srcId="{CD01330E-4847-45C0-A1B6-7CF64168272C}" destId="{E978A0FE-B092-4732-B095-21B73EB8CC76}" srcOrd="1" destOrd="0" presId="urn:microsoft.com/office/officeart/2005/8/layout/hList1"/>
    <dgm:cxn modelId="{3B4CB829-FEA6-4CB7-AA9C-72A1BF7EB28B}" type="presParOf" srcId="{FE719006-B48D-4E9C-9D9E-60B572FB2C13}" destId="{D075A9B3-DD06-4F79-AA05-806AFEC4E983}" srcOrd="3" destOrd="0" presId="urn:microsoft.com/office/officeart/2005/8/layout/hList1"/>
    <dgm:cxn modelId="{6924D484-BA00-4DE2-834E-8F4749C135E0}" type="presParOf" srcId="{FE719006-B48D-4E9C-9D9E-60B572FB2C13}" destId="{74F6E8B6-C889-4296-9F2B-909A8233D24B}" srcOrd="4" destOrd="0" presId="urn:microsoft.com/office/officeart/2005/8/layout/hList1"/>
    <dgm:cxn modelId="{230F64C3-56CB-41D4-87B0-ED58ED211A2C}" type="presParOf" srcId="{74F6E8B6-C889-4296-9F2B-909A8233D24B}" destId="{A0F963AE-8B59-45BE-B5E8-2D9937762374}" srcOrd="0" destOrd="0" presId="urn:microsoft.com/office/officeart/2005/8/layout/hList1"/>
    <dgm:cxn modelId="{74826622-CA8C-4113-B369-FFBDCD6DC25F}" type="presParOf" srcId="{74F6E8B6-C889-4296-9F2B-909A8233D24B}" destId="{AC721F88-8162-4AF3-8CF7-0FE4D2559129}" srcOrd="1" destOrd="0" presId="urn:microsoft.com/office/officeart/2005/8/layout/hList1"/>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DE2BBA4-D379-4181-8FF5-5D4E55377A8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D335F588-38B3-43CD-A2C5-175735646EF1}">
      <dgm:prSet phldrT="[Texto]" custT="1"/>
      <dgm:spPr/>
      <dgm:t>
        <a:bodyPr/>
        <a:lstStyle/>
        <a:p>
          <a:r>
            <a:rPr lang="es-ES" sz="1800" smtClean="0"/>
            <a:t>Paso 7</a:t>
          </a:r>
          <a:endParaRPr lang="es-ES" sz="1800" dirty="0"/>
        </a:p>
      </dgm:t>
    </dgm:pt>
    <dgm:pt modelId="{59299FBC-9C3B-47DB-A1C7-884891AFCC64}" type="parTrans" cxnId="{2CAEB6A3-9CEA-4A7B-BD6D-5862E69E76C3}">
      <dgm:prSet/>
      <dgm:spPr/>
      <dgm:t>
        <a:bodyPr/>
        <a:lstStyle/>
        <a:p>
          <a:endParaRPr lang="es-ES"/>
        </a:p>
      </dgm:t>
    </dgm:pt>
    <dgm:pt modelId="{D0D2995B-159C-4AE6-AAE3-E29755CF7420}" type="sibTrans" cxnId="{2CAEB6A3-9CEA-4A7B-BD6D-5862E69E76C3}">
      <dgm:prSet/>
      <dgm:spPr/>
      <dgm:t>
        <a:bodyPr/>
        <a:lstStyle/>
        <a:p>
          <a:endParaRPr lang="es-ES"/>
        </a:p>
      </dgm:t>
    </dgm:pt>
    <dgm:pt modelId="{792F8760-53E6-4488-9D4D-6D2AB5A46BB7}">
      <dgm:prSet phldrT="[Texto]" custT="1"/>
      <dgm:spPr>
        <a:blipFill rotWithShape="0">
          <a:blip xmlns:r="http://schemas.openxmlformats.org/officeDocument/2006/relationships" r:embed="rId1"/>
          <a:stretch>
            <a:fillRect/>
          </a:stretch>
        </a:blipFill>
      </dgm:spPr>
      <dgm:t>
        <a:bodyPr/>
        <a:lstStyle/>
        <a:p>
          <a:r>
            <a:rPr lang="es-ES" sz="1200" dirty="0" smtClean="0"/>
            <a:t>Colocar las muestras del ensayo en la cámara de curado por 72 horas.</a:t>
          </a:r>
          <a:endParaRPr lang="es-ES" sz="1200" dirty="0"/>
        </a:p>
      </dgm:t>
    </dgm:pt>
    <dgm:pt modelId="{AC5B042C-EEFC-4E76-8A8C-1DEEEE05E4DB}" type="parTrans" cxnId="{B435567B-DC69-4C13-BFFE-C421FF6062E4}">
      <dgm:prSet/>
      <dgm:spPr/>
      <dgm:t>
        <a:bodyPr/>
        <a:lstStyle/>
        <a:p>
          <a:endParaRPr lang="es-ES"/>
        </a:p>
      </dgm:t>
    </dgm:pt>
    <dgm:pt modelId="{3455A9B0-EEBB-45AD-8406-08D62CFEB9B7}" type="sibTrans" cxnId="{B435567B-DC69-4C13-BFFE-C421FF6062E4}">
      <dgm:prSet/>
      <dgm:spPr/>
      <dgm:t>
        <a:bodyPr/>
        <a:lstStyle/>
        <a:p>
          <a:endParaRPr lang="es-ES"/>
        </a:p>
      </dgm:t>
    </dgm:pt>
    <dgm:pt modelId="{96DE9820-4D7E-4616-9125-BB8B02C0C046}">
      <dgm:prSet phldrT="[Texto]" custT="1"/>
      <dgm:spPr/>
      <dgm:t>
        <a:bodyPr/>
        <a:lstStyle/>
        <a:p>
          <a:r>
            <a:rPr lang="es-ES" sz="1800" smtClean="0"/>
            <a:t>Paso 8</a:t>
          </a:r>
          <a:endParaRPr lang="es-ES" sz="1800" dirty="0"/>
        </a:p>
      </dgm:t>
    </dgm:pt>
    <dgm:pt modelId="{E5DA4F07-FBCE-49DA-B38F-06B3F340CE9B}" type="parTrans" cxnId="{97369A8C-A248-4CE6-9B89-0DCED3A1B15D}">
      <dgm:prSet/>
      <dgm:spPr/>
      <dgm:t>
        <a:bodyPr/>
        <a:lstStyle/>
        <a:p>
          <a:endParaRPr lang="es-ES"/>
        </a:p>
      </dgm:t>
    </dgm:pt>
    <dgm:pt modelId="{C1D193BC-EB79-4385-8EF0-D5C6A40FDF57}" type="sibTrans" cxnId="{97369A8C-A248-4CE6-9B89-0DCED3A1B15D}">
      <dgm:prSet/>
      <dgm:spPr/>
      <dgm:t>
        <a:bodyPr/>
        <a:lstStyle/>
        <a:p>
          <a:endParaRPr lang="es-ES"/>
        </a:p>
      </dgm:t>
    </dgm:pt>
    <dgm:pt modelId="{57D669BB-4CC2-4798-ABF6-B52EA0BB9077}">
      <dgm:prSet phldrT="[Texto]" custT="1"/>
      <dgm:spPr>
        <a:blipFill rotWithShape="0">
          <a:blip xmlns:r="http://schemas.openxmlformats.org/officeDocument/2006/relationships" r:embed="rId2"/>
          <a:stretch>
            <a:fillRect/>
          </a:stretch>
        </a:blipFill>
      </dgm:spPr>
      <dgm:t>
        <a:bodyPr/>
        <a:lstStyle/>
        <a:p>
          <a:endParaRPr lang="es-ES" sz="1600" dirty="0"/>
        </a:p>
      </dgm:t>
    </dgm:pt>
    <dgm:pt modelId="{D4A022EB-8B13-4DA7-AD64-AE77D481FBC7}" type="parTrans" cxnId="{8A2FF0F4-3793-47D1-B34E-55D9A9F0F968}">
      <dgm:prSet/>
      <dgm:spPr/>
      <dgm:t>
        <a:bodyPr/>
        <a:lstStyle/>
        <a:p>
          <a:endParaRPr lang="es-ES"/>
        </a:p>
      </dgm:t>
    </dgm:pt>
    <dgm:pt modelId="{2496AF4A-1B8D-4536-9773-C765E34FBB45}" type="sibTrans" cxnId="{8A2FF0F4-3793-47D1-B34E-55D9A9F0F968}">
      <dgm:prSet/>
      <dgm:spPr/>
      <dgm:t>
        <a:bodyPr/>
        <a:lstStyle/>
        <a:p>
          <a:endParaRPr lang="es-ES"/>
        </a:p>
      </dgm:t>
    </dgm:pt>
    <dgm:pt modelId="{4CC01FB9-592F-421D-853C-443B436DD654}">
      <dgm:prSet phldrT="[Texto]" custT="1"/>
      <dgm:spPr>
        <a:blipFill rotWithShape="0">
          <a:blip xmlns:r="http://schemas.openxmlformats.org/officeDocument/2006/relationships" r:embed="rId3"/>
          <a:stretch>
            <a:fillRect/>
          </a:stretch>
        </a:blipFill>
      </dgm:spPr>
      <dgm:t>
        <a:bodyPr/>
        <a:lstStyle/>
        <a:p>
          <a:endParaRPr lang="es-ES" sz="1600" dirty="0"/>
        </a:p>
      </dgm:t>
    </dgm:pt>
    <dgm:pt modelId="{40F40529-BAA1-45FC-AEFB-9560743C9BE2}" type="parTrans" cxnId="{E9C6E65B-9F2D-44DC-AA15-AD7CDC70B08F}">
      <dgm:prSet/>
      <dgm:spPr/>
      <dgm:t>
        <a:bodyPr/>
        <a:lstStyle/>
        <a:p>
          <a:endParaRPr lang="es-ES"/>
        </a:p>
      </dgm:t>
    </dgm:pt>
    <dgm:pt modelId="{3C5B3C51-7175-416D-95AC-1E98BB3F9A9E}" type="sibTrans" cxnId="{E9C6E65B-9F2D-44DC-AA15-AD7CDC70B08F}">
      <dgm:prSet/>
      <dgm:spPr/>
      <dgm:t>
        <a:bodyPr/>
        <a:lstStyle/>
        <a:p>
          <a:endParaRPr lang="es-ES"/>
        </a:p>
      </dgm:t>
    </dgm:pt>
    <dgm:pt modelId="{6A148EE8-7DDF-4C38-9991-9098A0EBD791}">
      <dgm:prSet custT="1"/>
      <dgm:spPr>
        <a:blipFill rotWithShape="0">
          <a:blip xmlns:r="http://schemas.openxmlformats.org/officeDocument/2006/relationships" r:embed="rId2"/>
          <a:stretch>
            <a:fillRect/>
          </a:stretch>
        </a:blipFill>
      </dgm:spPr>
      <dgm:t>
        <a:bodyPr/>
        <a:lstStyle/>
        <a:p>
          <a:r>
            <a:rPr lang="es-ES" sz="1200" dirty="0" smtClean="0"/>
            <a:t>Desmoldar  y sumergir en agua hasta el momento de ser ensayadas.</a:t>
          </a:r>
          <a:endParaRPr lang="es-ES" sz="1200" dirty="0"/>
        </a:p>
      </dgm:t>
    </dgm:pt>
    <dgm:pt modelId="{FBE18863-8BE0-420F-9CBE-353D4AE6F92D}" type="parTrans" cxnId="{874C2D92-DDA0-44E5-8D5F-8FEFF16B7FB3}">
      <dgm:prSet/>
      <dgm:spPr/>
      <dgm:t>
        <a:bodyPr/>
        <a:lstStyle/>
        <a:p>
          <a:endParaRPr lang="es-ES"/>
        </a:p>
      </dgm:t>
    </dgm:pt>
    <dgm:pt modelId="{27DA816D-654E-41AB-A6F1-42FFF108852D}" type="sibTrans" cxnId="{874C2D92-DDA0-44E5-8D5F-8FEFF16B7FB3}">
      <dgm:prSet/>
      <dgm:spPr/>
      <dgm:t>
        <a:bodyPr/>
        <a:lstStyle/>
        <a:p>
          <a:endParaRPr lang="es-ES"/>
        </a:p>
      </dgm:t>
    </dgm:pt>
    <dgm:pt modelId="{166581D5-CF00-4521-97F4-9237114D76D2}">
      <dgm:prSet custT="1"/>
      <dgm:spPr>
        <a:blipFill rotWithShape="0">
          <a:blip xmlns:r="http://schemas.openxmlformats.org/officeDocument/2006/relationships" r:embed="rId3"/>
          <a:stretch>
            <a:fillRect/>
          </a:stretch>
        </a:blipFill>
      </dgm:spPr>
      <dgm:t>
        <a:bodyPr/>
        <a:lstStyle/>
        <a:p>
          <a:r>
            <a:rPr lang="es-ES" sz="1200" dirty="0" smtClean="0"/>
            <a:t>Colocar la muestra en la máquina de ensayo</a:t>
          </a:r>
          <a:endParaRPr lang="es-ES" sz="500" dirty="0"/>
        </a:p>
      </dgm:t>
    </dgm:pt>
    <dgm:pt modelId="{302E58C6-B8F0-47AE-BE8D-B9AC10BD6F6C}" type="parTrans" cxnId="{C5002787-7B89-457D-B537-B19FF659747D}">
      <dgm:prSet/>
      <dgm:spPr/>
      <dgm:t>
        <a:bodyPr/>
        <a:lstStyle/>
        <a:p>
          <a:endParaRPr lang="es-ES"/>
        </a:p>
      </dgm:t>
    </dgm:pt>
    <dgm:pt modelId="{CA661FC6-5E31-493E-A848-95B56313C102}" type="sibTrans" cxnId="{C5002787-7B89-457D-B537-B19FF659747D}">
      <dgm:prSet/>
      <dgm:spPr/>
      <dgm:t>
        <a:bodyPr/>
        <a:lstStyle/>
        <a:p>
          <a:endParaRPr lang="es-ES"/>
        </a:p>
      </dgm:t>
    </dgm:pt>
    <dgm:pt modelId="{05B918FF-E120-4F80-B387-206CE8544B6B}">
      <dgm:prSet phldrT="[Texto]" custT="1"/>
      <dgm:spPr/>
      <dgm:t>
        <a:bodyPr/>
        <a:lstStyle/>
        <a:p>
          <a:r>
            <a:rPr lang="es-ES" sz="1800" smtClean="0"/>
            <a:t>Paso 9  </a:t>
          </a:r>
          <a:endParaRPr lang="es-ES" sz="1800" dirty="0"/>
        </a:p>
      </dgm:t>
    </dgm:pt>
    <dgm:pt modelId="{915EB06F-3260-47AC-82B5-C3A7FF359E58}" type="sibTrans" cxnId="{D081719E-3E1C-44B2-93EB-FFC37E92E516}">
      <dgm:prSet/>
      <dgm:spPr/>
      <dgm:t>
        <a:bodyPr/>
        <a:lstStyle/>
        <a:p>
          <a:endParaRPr lang="es-ES"/>
        </a:p>
      </dgm:t>
    </dgm:pt>
    <dgm:pt modelId="{A7C6F1F0-36BA-49BF-9D3D-425EF209F49E}" type="parTrans" cxnId="{D081719E-3E1C-44B2-93EB-FFC37E92E516}">
      <dgm:prSet/>
      <dgm:spPr/>
      <dgm:t>
        <a:bodyPr/>
        <a:lstStyle/>
        <a:p>
          <a:endParaRPr lang="es-ES"/>
        </a:p>
      </dgm:t>
    </dgm:pt>
    <dgm:pt modelId="{FE719006-B48D-4E9C-9D9E-60B572FB2C13}" type="pres">
      <dgm:prSet presAssocID="{CDE2BBA4-D379-4181-8FF5-5D4E55377A85}" presName="Name0" presStyleCnt="0">
        <dgm:presLayoutVars>
          <dgm:dir/>
          <dgm:animLvl val="lvl"/>
          <dgm:resizeHandles val="exact"/>
        </dgm:presLayoutVars>
      </dgm:prSet>
      <dgm:spPr/>
      <dgm:t>
        <a:bodyPr/>
        <a:lstStyle/>
        <a:p>
          <a:endParaRPr lang="es-ES"/>
        </a:p>
      </dgm:t>
    </dgm:pt>
    <dgm:pt modelId="{EDA770B7-BCC7-49C2-A507-90EF90AB675A}" type="pres">
      <dgm:prSet presAssocID="{D335F588-38B3-43CD-A2C5-175735646EF1}" presName="composite" presStyleCnt="0"/>
      <dgm:spPr/>
    </dgm:pt>
    <dgm:pt modelId="{9A7B5BFD-4C5D-49E2-B765-1AF7912C0ACD}" type="pres">
      <dgm:prSet presAssocID="{D335F588-38B3-43CD-A2C5-175735646EF1}" presName="parTx" presStyleLbl="alignNode1" presStyleIdx="0" presStyleCnt="3">
        <dgm:presLayoutVars>
          <dgm:chMax val="0"/>
          <dgm:chPref val="0"/>
          <dgm:bulletEnabled val="1"/>
        </dgm:presLayoutVars>
      </dgm:prSet>
      <dgm:spPr/>
      <dgm:t>
        <a:bodyPr/>
        <a:lstStyle/>
        <a:p>
          <a:endParaRPr lang="es-ES"/>
        </a:p>
      </dgm:t>
    </dgm:pt>
    <dgm:pt modelId="{15C08FE3-A241-475F-B780-694AFFB3476A}" type="pres">
      <dgm:prSet presAssocID="{D335F588-38B3-43CD-A2C5-175735646EF1}" presName="desTx" presStyleLbl="alignAccFollowNode1" presStyleIdx="0" presStyleCnt="3" custLinFactNeighborX="-103" custLinFactNeighborY="-13472">
        <dgm:presLayoutVars>
          <dgm:bulletEnabled val="1"/>
        </dgm:presLayoutVars>
      </dgm:prSet>
      <dgm:spPr/>
      <dgm:t>
        <a:bodyPr/>
        <a:lstStyle/>
        <a:p>
          <a:endParaRPr lang="es-ES"/>
        </a:p>
      </dgm:t>
    </dgm:pt>
    <dgm:pt modelId="{A2FD2588-5A0F-485D-B755-774BCC4D10B5}" type="pres">
      <dgm:prSet presAssocID="{D0D2995B-159C-4AE6-AAE3-E29755CF7420}" presName="space" presStyleCnt="0"/>
      <dgm:spPr/>
    </dgm:pt>
    <dgm:pt modelId="{CD01330E-4847-45C0-A1B6-7CF64168272C}" type="pres">
      <dgm:prSet presAssocID="{96DE9820-4D7E-4616-9125-BB8B02C0C046}" presName="composite" presStyleCnt="0"/>
      <dgm:spPr/>
    </dgm:pt>
    <dgm:pt modelId="{B7D1BB26-FA44-45B0-9844-E48123D4E611}" type="pres">
      <dgm:prSet presAssocID="{96DE9820-4D7E-4616-9125-BB8B02C0C046}" presName="parTx" presStyleLbl="alignNode1" presStyleIdx="1" presStyleCnt="3">
        <dgm:presLayoutVars>
          <dgm:chMax val="0"/>
          <dgm:chPref val="0"/>
          <dgm:bulletEnabled val="1"/>
        </dgm:presLayoutVars>
      </dgm:prSet>
      <dgm:spPr/>
      <dgm:t>
        <a:bodyPr/>
        <a:lstStyle/>
        <a:p>
          <a:endParaRPr lang="es-ES"/>
        </a:p>
      </dgm:t>
    </dgm:pt>
    <dgm:pt modelId="{E978A0FE-B092-4732-B095-21B73EB8CC76}" type="pres">
      <dgm:prSet presAssocID="{96DE9820-4D7E-4616-9125-BB8B02C0C046}" presName="desTx" presStyleLbl="alignAccFollowNode1" presStyleIdx="1" presStyleCnt="3" custLinFactNeighborX="-1282" custLinFactNeighborY="1884">
        <dgm:presLayoutVars>
          <dgm:bulletEnabled val="1"/>
        </dgm:presLayoutVars>
      </dgm:prSet>
      <dgm:spPr/>
      <dgm:t>
        <a:bodyPr/>
        <a:lstStyle/>
        <a:p>
          <a:endParaRPr lang="es-ES"/>
        </a:p>
      </dgm:t>
    </dgm:pt>
    <dgm:pt modelId="{D075A9B3-DD06-4F79-AA05-806AFEC4E983}" type="pres">
      <dgm:prSet presAssocID="{C1D193BC-EB79-4385-8EF0-D5C6A40FDF57}" presName="space" presStyleCnt="0"/>
      <dgm:spPr/>
    </dgm:pt>
    <dgm:pt modelId="{74F6E8B6-C889-4296-9F2B-909A8233D24B}" type="pres">
      <dgm:prSet presAssocID="{05B918FF-E120-4F80-B387-206CE8544B6B}" presName="composite" presStyleCnt="0"/>
      <dgm:spPr/>
    </dgm:pt>
    <dgm:pt modelId="{A0F963AE-8B59-45BE-B5E8-2D9937762374}" type="pres">
      <dgm:prSet presAssocID="{05B918FF-E120-4F80-B387-206CE8544B6B}" presName="parTx" presStyleLbl="alignNode1" presStyleIdx="2" presStyleCnt="3">
        <dgm:presLayoutVars>
          <dgm:chMax val="0"/>
          <dgm:chPref val="0"/>
          <dgm:bulletEnabled val="1"/>
        </dgm:presLayoutVars>
      </dgm:prSet>
      <dgm:spPr/>
      <dgm:t>
        <a:bodyPr/>
        <a:lstStyle/>
        <a:p>
          <a:endParaRPr lang="es-ES"/>
        </a:p>
      </dgm:t>
    </dgm:pt>
    <dgm:pt modelId="{AC721F88-8162-4AF3-8CF7-0FE4D2559129}" type="pres">
      <dgm:prSet presAssocID="{05B918FF-E120-4F80-B387-206CE8544B6B}" presName="desTx" presStyleLbl="alignAccFollowNode1" presStyleIdx="2" presStyleCnt="3">
        <dgm:presLayoutVars>
          <dgm:bulletEnabled val="1"/>
        </dgm:presLayoutVars>
      </dgm:prSet>
      <dgm:spPr/>
      <dgm:t>
        <a:bodyPr/>
        <a:lstStyle/>
        <a:p>
          <a:endParaRPr lang="es-ES"/>
        </a:p>
      </dgm:t>
    </dgm:pt>
  </dgm:ptLst>
  <dgm:cxnLst>
    <dgm:cxn modelId="{EE22D419-3776-467B-B3F9-3CF11D4E9F1C}" type="presOf" srcId="{792F8760-53E6-4488-9D4D-6D2AB5A46BB7}" destId="{15C08FE3-A241-475F-B780-694AFFB3476A}" srcOrd="0" destOrd="0" presId="urn:microsoft.com/office/officeart/2005/8/layout/hList1"/>
    <dgm:cxn modelId="{E9C6E65B-9F2D-44DC-AA15-AD7CDC70B08F}" srcId="{05B918FF-E120-4F80-B387-206CE8544B6B}" destId="{4CC01FB9-592F-421D-853C-443B436DD654}" srcOrd="0" destOrd="0" parTransId="{40F40529-BAA1-45FC-AEFB-9560743C9BE2}" sibTransId="{3C5B3C51-7175-416D-95AC-1E98BB3F9A9E}"/>
    <dgm:cxn modelId="{11A45BDC-1A7F-45C9-8CF6-FBE862A8E4FB}" type="presOf" srcId="{166581D5-CF00-4521-97F4-9237114D76D2}" destId="{AC721F88-8162-4AF3-8CF7-0FE4D2559129}" srcOrd="0" destOrd="1" presId="urn:microsoft.com/office/officeart/2005/8/layout/hList1"/>
    <dgm:cxn modelId="{D081719E-3E1C-44B2-93EB-FFC37E92E516}" srcId="{CDE2BBA4-D379-4181-8FF5-5D4E55377A85}" destId="{05B918FF-E120-4F80-B387-206CE8544B6B}" srcOrd="2" destOrd="0" parTransId="{A7C6F1F0-36BA-49BF-9D3D-425EF209F49E}" sibTransId="{915EB06F-3260-47AC-82B5-C3A7FF359E58}"/>
    <dgm:cxn modelId="{1DF82956-CA54-4DBF-AE6C-87F571420E6A}" type="presOf" srcId="{4CC01FB9-592F-421D-853C-443B436DD654}" destId="{AC721F88-8162-4AF3-8CF7-0FE4D2559129}" srcOrd="0" destOrd="0" presId="urn:microsoft.com/office/officeart/2005/8/layout/hList1"/>
    <dgm:cxn modelId="{BC767A62-D9A6-41E5-A4D2-69F3D0327806}" type="presOf" srcId="{CDE2BBA4-D379-4181-8FF5-5D4E55377A85}" destId="{FE719006-B48D-4E9C-9D9E-60B572FB2C13}" srcOrd="0" destOrd="0" presId="urn:microsoft.com/office/officeart/2005/8/layout/hList1"/>
    <dgm:cxn modelId="{54892111-8AA2-4914-A949-80058C571805}" type="presOf" srcId="{D335F588-38B3-43CD-A2C5-175735646EF1}" destId="{9A7B5BFD-4C5D-49E2-B765-1AF7912C0ACD}" srcOrd="0" destOrd="0" presId="urn:microsoft.com/office/officeart/2005/8/layout/hList1"/>
    <dgm:cxn modelId="{3CAE5056-A977-44F4-955D-6A4869809CB9}" type="presOf" srcId="{57D669BB-4CC2-4798-ABF6-B52EA0BB9077}" destId="{E978A0FE-B092-4732-B095-21B73EB8CC76}" srcOrd="0" destOrd="0" presId="urn:microsoft.com/office/officeart/2005/8/layout/hList1"/>
    <dgm:cxn modelId="{B435567B-DC69-4C13-BFFE-C421FF6062E4}" srcId="{D335F588-38B3-43CD-A2C5-175735646EF1}" destId="{792F8760-53E6-4488-9D4D-6D2AB5A46BB7}" srcOrd="0" destOrd="0" parTransId="{AC5B042C-EEFC-4E76-8A8C-1DEEEE05E4DB}" sibTransId="{3455A9B0-EEBB-45AD-8406-08D62CFEB9B7}"/>
    <dgm:cxn modelId="{E5162CC3-D4FC-424D-88FC-AABD094CB5E7}" type="presOf" srcId="{96DE9820-4D7E-4616-9125-BB8B02C0C046}" destId="{B7D1BB26-FA44-45B0-9844-E48123D4E611}" srcOrd="0" destOrd="0" presId="urn:microsoft.com/office/officeart/2005/8/layout/hList1"/>
    <dgm:cxn modelId="{1DE117C5-9BF8-48EC-A6D1-38223A6F7728}" type="presOf" srcId="{05B918FF-E120-4F80-B387-206CE8544B6B}" destId="{A0F963AE-8B59-45BE-B5E8-2D9937762374}" srcOrd="0" destOrd="0" presId="urn:microsoft.com/office/officeart/2005/8/layout/hList1"/>
    <dgm:cxn modelId="{85E72747-3461-438E-8D56-678FF0BBD1A5}" type="presOf" srcId="{6A148EE8-7DDF-4C38-9991-9098A0EBD791}" destId="{E978A0FE-B092-4732-B095-21B73EB8CC76}" srcOrd="0" destOrd="1" presId="urn:microsoft.com/office/officeart/2005/8/layout/hList1"/>
    <dgm:cxn modelId="{874C2D92-DDA0-44E5-8D5F-8FEFF16B7FB3}" srcId="{96DE9820-4D7E-4616-9125-BB8B02C0C046}" destId="{6A148EE8-7DDF-4C38-9991-9098A0EBD791}" srcOrd="1" destOrd="0" parTransId="{FBE18863-8BE0-420F-9CBE-353D4AE6F92D}" sibTransId="{27DA816D-654E-41AB-A6F1-42FFF108852D}"/>
    <dgm:cxn modelId="{97369A8C-A248-4CE6-9B89-0DCED3A1B15D}" srcId="{CDE2BBA4-D379-4181-8FF5-5D4E55377A85}" destId="{96DE9820-4D7E-4616-9125-BB8B02C0C046}" srcOrd="1" destOrd="0" parTransId="{E5DA4F07-FBCE-49DA-B38F-06B3F340CE9B}" sibTransId="{C1D193BC-EB79-4385-8EF0-D5C6A40FDF57}"/>
    <dgm:cxn modelId="{C5002787-7B89-457D-B537-B19FF659747D}" srcId="{05B918FF-E120-4F80-B387-206CE8544B6B}" destId="{166581D5-CF00-4521-97F4-9237114D76D2}" srcOrd="1" destOrd="0" parTransId="{302E58C6-B8F0-47AE-BE8D-B9AC10BD6F6C}" sibTransId="{CA661FC6-5E31-493E-A848-95B56313C102}"/>
    <dgm:cxn modelId="{2CAEB6A3-9CEA-4A7B-BD6D-5862E69E76C3}" srcId="{CDE2BBA4-D379-4181-8FF5-5D4E55377A85}" destId="{D335F588-38B3-43CD-A2C5-175735646EF1}" srcOrd="0" destOrd="0" parTransId="{59299FBC-9C3B-47DB-A1C7-884891AFCC64}" sibTransId="{D0D2995B-159C-4AE6-AAE3-E29755CF7420}"/>
    <dgm:cxn modelId="{8A2FF0F4-3793-47D1-B34E-55D9A9F0F968}" srcId="{96DE9820-4D7E-4616-9125-BB8B02C0C046}" destId="{57D669BB-4CC2-4798-ABF6-B52EA0BB9077}" srcOrd="0" destOrd="0" parTransId="{D4A022EB-8B13-4DA7-AD64-AE77D481FBC7}" sibTransId="{2496AF4A-1B8D-4536-9773-C765E34FBB45}"/>
    <dgm:cxn modelId="{6F9A5BB3-3A1F-42B0-A328-C4065E384C1A}" type="presParOf" srcId="{FE719006-B48D-4E9C-9D9E-60B572FB2C13}" destId="{EDA770B7-BCC7-49C2-A507-90EF90AB675A}" srcOrd="0" destOrd="0" presId="urn:microsoft.com/office/officeart/2005/8/layout/hList1"/>
    <dgm:cxn modelId="{16AEEF2C-8939-4352-AE15-4AABB437E83A}" type="presParOf" srcId="{EDA770B7-BCC7-49C2-A507-90EF90AB675A}" destId="{9A7B5BFD-4C5D-49E2-B765-1AF7912C0ACD}" srcOrd="0" destOrd="0" presId="urn:microsoft.com/office/officeart/2005/8/layout/hList1"/>
    <dgm:cxn modelId="{0E5E33F2-B77E-419B-98DF-8DD28537F4BD}" type="presParOf" srcId="{EDA770B7-BCC7-49C2-A507-90EF90AB675A}" destId="{15C08FE3-A241-475F-B780-694AFFB3476A}" srcOrd="1" destOrd="0" presId="urn:microsoft.com/office/officeart/2005/8/layout/hList1"/>
    <dgm:cxn modelId="{6F749C8A-77D0-4CC5-8EB5-7292A2EC5338}" type="presParOf" srcId="{FE719006-B48D-4E9C-9D9E-60B572FB2C13}" destId="{A2FD2588-5A0F-485D-B755-774BCC4D10B5}" srcOrd="1" destOrd="0" presId="urn:microsoft.com/office/officeart/2005/8/layout/hList1"/>
    <dgm:cxn modelId="{9CAB6A23-8455-4E18-BCFF-BC40BC4D850A}" type="presParOf" srcId="{FE719006-B48D-4E9C-9D9E-60B572FB2C13}" destId="{CD01330E-4847-45C0-A1B6-7CF64168272C}" srcOrd="2" destOrd="0" presId="urn:microsoft.com/office/officeart/2005/8/layout/hList1"/>
    <dgm:cxn modelId="{D2EE2B58-C185-4CA1-B8D4-68C66DEC1B6B}" type="presParOf" srcId="{CD01330E-4847-45C0-A1B6-7CF64168272C}" destId="{B7D1BB26-FA44-45B0-9844-E48123D4E611}" srcOrd="0" destOrd="0" presId="urn:microsoft.com/office/officeart/2005/8/layout/hList1"/>
    <dgm:cxn modelId="{70A345AA-716E-45FC-A5E8-3544FD76BFB3}" type="presParOf" srcId="{CD01330E-4847-45C0-A1B6-7CF64168272C}" destId="{E978A0FE-B092-4732-B095-21B73EB8CC76}" srcOrd="1" destOrd="0" presId="urn:microsoft.com/office/officeart/2005/8/layout/hList1"/>
    <dgm:cxn modelId="{5FE26B86-97B7-4261-93E9-E2EFA674CADD}" type="presParOf" srcId="{FE719006-B48D-4E9C-9D9E-60B572FB2C13}" destId="{D075A9B3-DD06-4F79-AA05-806AFEC4E983}" srcOrd="3" destOrd="0" presId="urn:microsoft.com/office/officeart/2005/8/layout/hList1"/>
    <dgm:cxn modelId="{76351BAF-A69D-44D0-A85E-20AE964A4097}" type="presParOf" srcId="{FE719006-B48D-4E9C-9D9E-60B572FB2C13}" destId="{74F6E8B6-C889-4296-9F2B-909A8233D24B}" srcOrd="4" destOrd="0" presId="urn:microsoft.com/office/officeart/2005/8/layout/hList1"/>
    <dgm:cxn modelId="{922015F7-FFDD-4BE9-B119-E06FD3D2FCA0}" type="presParOf" srcId="{74F6E8B6-C889-4296-9F2B-909A8233D24B}" destId="{A0F963AE-8B59-45BE-B5E8-2D9937762374}" srcOrd="0" destOrd="0" presId="urn:microsoft.com/office/officeart/2005/8/layout/hList1"/>
    <dgm:cxn modelId="{11A9DF2B-7108-4A2F-AFA5-D2BE97963F1B}" type="presParOf" srcId="{74F6E8B6-C889-4296-9F2B-909A8233D24B}" destId="{AC721F88-8162-4AF3-8CF7-0FE4D2559129}" srcOrd="1" destOrd="0" presId="urn:microsoft.com/office/officeart/2005/8/layout/hList1"/>
  </dgm:cxnLst>
  <dgm:bg/>
  <dgm:whole/>
  <dgm:extLst>
    <a:ext uri="http://schemas.microsoft.com/office/drawing/2008/diagram">
      <dsp:dataModelExt xmlns=""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8018605-CB47-4B9F-839E-0E005056EAEF}" type="doc">
      <dgm:prSet loTypeId="urn:microsoft.com/office/officeart/2005/8/layout/hProcess9" loCatId="process" qsTypeId="urn:microsoft.com/office/officeart/2005/8/quickstyle/simple1" qsCatId="simple" csTypeId="urn:microsoft.com/office/officeart/2005/8/colors/colorful1" csCatId="colorful" phldr="1"/>
      <dgm:spPr/>
    </dgm:pt>
    <dgm:pt modelId="{48A7074C-91C6-4495-8597-8F9AC3ED551D}">
      <dgm:prSet phldrT="[Texto]"/>
      <dgm:spPr/>
      <dgm:t>
        <a:bodyPr/>
        <a:lstStyle/>
        <a:p>
          <a:pPr algn="ctr"/>
          <a:r>
            <a:rPr lang="es-ES" b="1" dirty="0" smtClean="0">
              <a:solidFill>
                <a:schemeClr val="tx1"/>
              </a:solidFill>
            </a:rPr>
            <a:t>OBJETIVO</a:t>
          </a:r>
        </a:p>
        <a:p>
          <a:pPr algn="just"/>
          <a:r>
            <a:rPr lang="es-ES" dirty="0" smtClean="0">
              <a:solidFill>
                <a:schemeClr val="tx1"/>
              </a:solidFill>
            </a:rPr>
            <a:t>Determinar el tiempo de fraguado del cemento mediante la aguja de Vicat.</a:t>
          </a:r>
          <a:endParaRPr lang="es-ES" dirty="0">
            <a:solidFill>
              <a:schemeClr val="tx1"/>
            </a:solidFill>
          </a:endParaRPr>
        </a:p>
      </dgm:t>
    </dgm:pt>
    <dgm:pt modelId="{D3F38B9D-C771-4293-8DF4-FFB6706DA73F}" type="parTrans" cxnId="{87F82F30-9554-4C0E-BA61-113DB95EFD96}">
      <dgm:prSet/>
      <dgm:spPr/>
      <dgm:t>
        <a:bodyPr/>
        <a:lstStyle/>
        <a:p>
          <a:endParaRPr lang="es-ES"/>
        </a:p>
      </dgm:t>
    </dgm:pt>
    <dgm:pt modelId="{1DB53CD0-ECEE-469A-9F95-E140BE89F694}" type="sibTrans" cxnId="{87F82F30-9554-4C0E-BA61-113DB95EFD96}">
      <dgm:prSet/>
      <dgm:spPr/>
      <dgm:t>
        <a:bodyPr/>
        <a:lstStyle/>
        <a:p>
          <a:endParaRPr lang="es-ES"/>
        </a:p>
      </dgm:t>
    </dgm:pt>
    <dgm:pt modelId="{1757290A-49CF-41BB-A160-EED2465889EA}">
      <dgm:prSet phldrT="[Texto]"/>
      <dgm:spPr/>
      <dgm:t>
        <a:bodyPr/>
        <a:lstStyle/>
        <a:p>
          <a:pPr algn="ctr"/>
          <a:r>
            <a:rPr lang="es-ES" b="1" dirty="0" smtClean="0">
              <a:solidFill>
                <a:schemeClr val="tx1"/>
              </a:solidFill>
            </a:rPr>
            <a:t>CARACTERÍSTICAS GENERALES </a:t>
          </a:r>
        </a:p>
        <a:p>
          <a:pPr algn="just"/>
          <a:r>
            <a:rPr lang="es-ES" dirty="0" smtClean="0">
              <a:solidFill>
                <a:schemeClr val="tx1"/>
              </a:solidFill>
            </a:rPr>
            <a:t>Controlar el inicio y final de fraguado del cemento  que no debe ser menor a los 45 minutos y el fraguado final no debe ser mayor a las 10 horas con una temperatura de 16 °C hasta  27 °C</a:t>
          </a:r>
          <a:endParaRPr lang="es-ES" dirty="0">
            <a:solidFill>
              <a:schemeClr val="tx1"/>
            </a:solidFill>
          </a:endParaRPr>
        </a:p>
      </dgm:t>
    </dgm:pt>
    <dgm:pt modelId="{5420548B-C9BA-4064-BFBD-28AB63951646}" type="parTrans" cxnId="{557DD6B5-7C7B-4946-AC3A-0865C8EA8DAF}">
      <dgm:prSet/>
      <dgm:spPr/>
      <dgm:t>
        <a:bodyPr/>
        <a:lstStyle/>
        <a:p>
          <a:endParaRPr lang="es-ES"/>
        </a:p>
      </dgm:t>
    </dgm:pt>
    <dgm:pt modelId="{66324B21-5469-43B9-B127-1CAA5C42287E}" type="sibTrans" cxnId="{557DD6B5-7C7B-4946-AC3A-0865C8EA8DAF}">
      <dgm:prSet/>
      <dgm:spPr/>
      <dgm:t>
        <a:bodyPr/>
        <a:lstStyle/>
        <a:p>
          <a:endParaRPr lang="es-ES"/>
        </a:p>
      </dgm:t>
    </dgm:pt>
    <dgm:pt modelId="{B50822DE-2E8E-43F6-9BE3-8595198BF5A8}">
      <dgm:prSet phldrT="[Texto]"/>
      <dgm:spPr/>
      <dgm:t>
        <a:bodyPr/>
        <a:lstStyle/>
        <a:p>
          <a:pPr algn="just"/>
          <a:r>
            <a:rPr lang="es-ES" b="1" dirty="0" smtClean="0">
              <a:solidFill>
                <a:schemeClr val="tx1"/>
              </a:solidFill>
            </a:rPr>
            <a:t>EQUIPO</a:t>
          </a:r>
        </a:p>
        <a:p>
          <a:pPr algn="just"/>
          <a:r>
            <a:rPr lang="es-ES" dirty="0" smtClean="0">
              <a:solidFill>
                <a:schemeClr val="tx1"/>
              </a:solidFill>
            </a:rPr>
            <a:t>Balanza.</a:t>
          </a:r>
        </a:p>
        <a:p>
          <a:pPr algn="just"/>
          <a:r>
            <a:rPr lang="es-ES" dirty="0" smtClean="0">
              <a:solidFill>
                <a:schemeClr val="tx1"/>
              </a:solidFill>
            </a:rPr>
            <a:t>Aparato de Vicat.</a:t>
          </a:r>
        </a:p>
        <a:p>
          <a:pPr algn="just"/>
          <a:r>
            <a:rPr lang="es-ES" dirty="0" smtClean="0">
              <a:solidFill>
                <a:schemeClr val="tx1"/>
              </a:solidFill>
            </a:rPr>
            <a:t>Probetas graduadas de 100 y 200 ml.</a:t>
          </a:r>
        </a:p>
        <a:p>
          <a:pPr algn="just"/>
          <a:r>
            <a:rPr lang="es-ES" dirty="0" smtClean="0">
              <a:solidFill>
                <a:schemeClr val="tx1"/>
              </a:solidFill>
            </a:rPr>
            <a:t>Cronómetro.</a:t>
          </a:r>
        </a:p>
        <a:p>
          <a:pPr algn="just"/>
          <a:r>
            <a:rPr lang="es-ES" dirty="0" smtClean="0">
              <a:solidFill>
                <a:schemeClr val="tx1"/>
              </a:solidFill>
            </a:rPr>
            <a:t>Mescladora con paleta.</a:t>
          </a:r>
        </a:p>
        <a:p>
          <a:pPr algn="just"/>
          <a:r>
            <a:rPr lang="es-ES" dirty="0" smtClean="0">
              <a:solidFill>
                <a:schemeClr val="tx1"/>
              </a:solidFill>
            </a:rPr>
            <a:t>Cámara de curado. </a:t>
          </a:r>
        </a:p>
        <a:p>
          <a:pPr algn="just"/>
          <a:r>
            <a:rPr lang="es-ES" dirty="0" smtClean="0">
              <a:solidFill>
                <a:schemeClr val="tx1"/>
              </a:solidFill>
            </a:rPr>
            <a:t>Placa metálica</a:t>
          </a:r>
          <a:endParaRPr lang="es-ES" dirty="0">
            <a:solidFill>
              <a:schemeClr val="tx1"/>
            </a:solidFill>
          </a:endParaRPr>
        </a:p>
      </dgm:t>
    </dgm:pt>
    <dgm:pt modelId="{FBA35692-7B65-4489-A14B-A4ABC49835A9}" type="parTrans" cxnId="{E2F6DACB-172E-4FE0-8554-DBBC73652EE4}">
      <dgm:prSet/>
      <dgm:spPr/>
      <dgm:t>
        <a:bodyPr/>
        <a:lstStyle/>
        <a:p>
          <a:endParaRPr lang="es-ES"/>
        </a:p>
      </dgm:t>
    </dgm:pt>
    <dgm:pt modelId="{FA3F2D99-8CED-4509-AD07-026013DCA76A}" type="sibTrans" cxnId="{E2F6DACB-172E-4FE0-8554-DBBC73652EE4}">
      <dgm:prSet/>
      <dgm:spPr/>
      <dgm:t>
        <a:bodyPr/>
        <a:lstStyle/>
        <a:p>
          <a:endParaRPr lang="es-ES"/>
        </a:p>
      </dgm:t>
    </dgm:pt>
    <dgm:pt modelId="{CAB03123-5F4F-4272-9168-CBCFA85F0875}" type="pres">
      <dgm:prSet presAssocID="{A8018605-CB47-4B9F-839E-0E005056EAEF}" presName="CompostProcess" presStyleCnt="0">
        <dgm:presLayoutVars>
          <dgm:dir/>
          <dgm:resizeHandles val="exact"/>
        </dgm:presLayoutVars>
      </dgm:prSet>
      <dgm:spPr/>
    </dgm:pt>
    <dgm:pt modelId="{832872DD-17B0-4BAA-B6EF-EEC1D68B47A2}" type="pres">
      <dgm:prSet presAssocID="{A8018605-CB47-4B9F-839E-0E005056EAEF}" presName="arrow" presStyleLbl="bgShp" presStyleIdx="0" presStyleCnt="1"/>
      <dgm:spPr/>
    </dgm:pt>
    <dgm:pt modelId="{C45D99AE-4FD3-4EBF-B1B4-3DA2675D4B2E}" type="pres">
      <dgm:prSet presAssocID="{A8018605-CB47-4B9F-839E-0E005056EAEF}" presName="linearProcess" presStyleCnt="0"/>
      <dgm:spPr/>
    </dgm:pt>
    <dgm:pt modelId="{F5EA8677-8A85-4028-9DC4-1017E283B49D}" type="pres">
      <dgm:prSet presAssocID="{48A7074C-91C6-4495-8597-8F9AC3ED551D}" presName="textNode" presStyleLbl="node1" presStyleIdx="0" presStyleCnt="3" custScaleY="111102">
        <dgm:presLayoutVars>
          <dgm:bulletEnabled val="1"/>
        </dgm:presLayoutVars>
      </dgm:prSet>
      <dgm:spPr/>
      <dgm:t>
        <a:bodyPr/>
        <a:lstStyle/>
        <a:p>
          <a:endParaRPr lang="es-ES"/>
        </a:p>
      </dgm:t>
    </dgm:pt>
    <dgm:pt modelId="{D1A61310-0F2E-4453-9441-35BF2D654134}" type="pres">
      <dgm:prSet presAssocID="{1DB53CD0-ECEE-469A-9F95-E140BE89F694}" presName="sibTrans" presStyleCnt="0"/>
      <dgm:spPr/>
    </dgm:pt>
    <dgm:pt modelId="{35B4E772-BDE0-448A-842B-9B551A4FC9A6}" type="pres">
      <dgm:prSet presAssocID="{1757290A-49CF-41BB-A160-EED2465889EA}" presName="textNode" presStyleLbl="node1" presStyleIdx="1" presStyleCnt="3" custScaleY="118994">
        <dgm:presLayoutVars>
          <dgm:bulletEnabled val="1"/>
        </dgm:presLayoutVars>
      </dgm:prSet>
      <dgm:spPr/>
      <dgm:t>
        <a:bodyPr/>
        <a:lstStyle/>
        <a:p>
          <a:endParaRPr lang="es-ES"/>
        </a:p>
      </dgm:t>
    </dgm:pt>
    <dgm:pt modelId="{DBAF0CB2-79B5-48AA-B552-A0A411456892}" type="pres">
      <dgm:prSet presAssocID="{66324B21-5469-43B9-B127-1CAA5C42287E}" presName="sibTrans" presStyleCnt="0"/>
      <dgm:spPr/>
    </dgm:pt>
    <dgm:pt modelId="{270FA91C-0F22-4F33-B2F6-54836EBA2773}" type="pres">
      <dgm:prSet presAssocID="{B50822DE-2E8E-43F6-9BE3-8595198BF5A8}" presName="textNode" presStyleLbl="node1" presStyleIdx="2" presStyleCnt="3" custScaleY="133551">
        <dgm:presLayoutVars>
          <dgm:bulletEnabled val="1"/>
        </dgm:presLayoutVars>
      </dgm:prSet>
      <dgm:spPr/>
      <dgm:t>
        <a:bodyPr/>
        <a:lstStyle/>
        <a:p>
          <a:endParaRPr lang="es-ES"/>
        </a:p>
      </dgm:t>
    </dgm:pt>
  </dgm:ptLst>
  <dgm:cxnLst>
    <dgm:cxn modelId="{59988E0D-8388-490A-9F1C-03B731971076}" type="presOf" srcId="{1757290A-49CF-41BB-A160-EED2465889EA}" destId="{35B4E772-BDE0-448A-842B-9B551A4FC9A6}" srcOrd="0" destOrd="0" presId="urn:microsoft.com/office/officeart/2005/8/layout/hProcess9"/>
    <dgm:cxn modelId="{BE1E1FA9-EEC3-4646-8357-76520AC1B1B3}" type="presOf" srcId="{B50822DE-2E8E-43F6-9BE3-8595198BF5A8}" destId="{270FA91C-0F22-4F33-B2F6-54836EBA2773}" srcOrd="0" destOrd="0" presId="urn:microsoft.com/office/officeart/2005/8/layout/hProcess9"/>
    <dgm:cxn modelId="{557DD6B5-7C7B-4946-AC3A-0865C8EA8DAF}" srcId="{A8018605-CB47-4B9F-839E-0E005056EAEF}" destId="{1757290A-49CF-41BB-A160-EED2465889EA}" srcOrd="1" destOrd="0" parTransId="{5420548B-C9BA-4064-BFBD-28AB63951646}" sibTransId="{66324B21-5469-43B9-B127-1CAA5C42287E}"/>
    <dgm:cxn modelId="{7DCD3EDE-FDAA-4BD1-81AF-FD4DDA480F18}" type="presOf" srcId="{48A7074C-91C6-4495-8597-8F9AC3ED551D}" destId="{F5EA8677-8A85-4028-9DC4-1017E283B49D}" srcOrd="0" destOrd="0" presId="urn:microsoft.com/office/officeart/2005/8/layout/hProcess9"/>
    <dgm:cxn modelId="{87F82F30-9554-4C0E-BA61-113DB95EFD96}" srcId="{A8018605-CB47-4B9F-839E-0E005056EAEF}" destId="{48A7074C-91C6-4495-8597-8F9AC3ED551D}" srcOrd="0" destOrd="0" parTransId="{D3F38B9D-C771-4293-8DF4-FFB6706DA73F}" sibTransId="{1DB53CD0-ECEE-469A-9F95-E140BE89F694}"/>
    <dgm:cxn modelId="{0CD6B05C-A5A3-4651-BB2A-774D747ABC05}" type="presOf" srcId="{A8018605-CB47-4B9F-839E-0E005056EAEF}" destId="{CAB03123-5F4F-4272-9168-CBCFA85F0875}" srcOrd="0" destOrd="0" presId="urn:microsoft.com/office/officeart/2005/8/layout/hProcess9"/>
    <dgm:cxn modelId="{E2F6DACB-172E-4FE0-8554-DBBC73652EE4}" srcId="{A8018605-CB47-4B9F-839E-0E005056EAEF}" destId="{B50822DE-2E8E-43F6-9BE3-8595198BF5A8}" srcOrd="2" destOrd="0" parTransId="{FBA35692-7B65-4489-A14B-A4ABC49835A9}" sibTransId="{FA3F2D99-8CED-4509-AD07-026013DCA76A}"/>
    <dgm:cxn modelId="{7A1097E9-FA3D-490D-BF4C-BF20BC0BDE2B}" type="presParOf" srcId="{CAB03123-5F4F-4272-9168-CBCFA85F0875}" destId="{832872DD-17B0-4BAA-B6EF-EEC1D68B47A2}" srcOrd="0" destOrd="0" presId="urn:microsoft.com/office/officeart/2005/8/layout/hProcess9"/>
    <dgm:cxn modelId="{62E59867-C57F-4B90-A8F4-3D2F29E63A78}" type="presParOf" srcId="{CAB03123-5F4F-4272-9168-CBCFA85F0875}" destId="{C45D99AE-4FD3-4EBF-B1B4-3DA2675D4B2E}" srcOrd="1" destOrd="0" presId="urn:microsoft.com/office/officeart/2005/8/layout/hProcess9"/>
    <dgm:cxn modelId="{237550E8-7321-4A75-9B70-A340CC8FA442}" type="presParOf" srcId="{C45D99AE-4FD3-4EBF-B1B4-3DA2675D4B2E}" destId="{F5EA8677-8A85-4028-9DC4-1017E283B49D}" srcOrd="0" destOrd="0" presId="urn:microsoft.com/office/officeart/2005/8/layout/hProcess9"/>
    <dgm:cxn modelId="{3A154AA9-15FC-40C5-ADAF-BFD77EDF9C45}" type="presParOf" srcId="{C45D99AE-4FD3-4EBF-B1B4-3DA2675D4B2E}" destId="{D1A61310-0F2E-4453-9441-35BF2D654134}" srcOrd="1" destOrd="0" presId="urn:microsoft.com/office/officeart/2005/8/layout/hProcess9"/>
    <dgm:cxn modelId="{5F664193-6183-4525-A4D7-E14A6CA0DDEA}" type="presParOf" srcId="{C45D99AE-4FD3-4EBF-B1B4-3DA2675D4B2E}" destId="{35B4E772-BDE0-448A-842B-9B551A4FC9A6}" srcOrd="2" destOrd="0" presId="urn:microsoft.com/office/officeart/2005/8/layout/hProcess9"/>
    <dgm:cxn modelId="{38ECAA1B-C08C-4A62-BA4F-9F212930BCEB}" type="presParOf" srcId="{C45D99AE-4FD3-4EBF-B1B4-3DA2675D4B2E}" destId="{DBAF0CB2-79B5-48AA-B552-A0A411456892}" srcOrd="3" destOrd="0" presId="urn:microsoft.com/office/officeart/2005/8/layout/hProcess9"/>
    <dgm:cxn modelId="{623A6E33-F176-4352-8AAB-D31E25FA868C}" type="presParOf" srcId="{C45D99AE-4FD3-4EBF-B1B4-3DA2675D4B2E}" destId="{270FA91C-0F22-4F33-B2F6-54836EBA2773}" srcOrd="4" destOrd="0" presId="urn:microsoft.com/office/officeart/2005/8/layout/hProcess9"/>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8018605-CB47-4B9F-839E-0E005056EAEF}" type="doc">
      <dgm:prSet loTypeId="urn:microsoft.com/office/officeart/2005/8/layout/hProcess9" loCatId="process" qsTypeId="urn:microsoft.com/office/officeart/2005/8/quickstyle/simple1" qsCatId="simple" csTypeId="urn:microsoft.com/office/officeart/2005/8/colors/colorful1" csCatId="colorful" phldr="1"/>
      <dgm:spPr/>
    </dgm:pt>
    <dgm:pt modelId="{48A7074C-91C6-4495-8597-8F9AC3ED551D}">
      <dgm:prSet phldrT="[Texto]" custT="1"/>
      <dgm:spPr/>
      <dgm:t>
        <a:bodyPr/>
        <a:lstStyle/>
        <a:p>
          <a:pPr algn="ctr"/>
          <a:r>
            <a:rPr lang="es-ES" sz="1200" b="0" dirty="0" smtClean="0">
              <a:solidFill>
                <a:schemeClr val="tx1"/>
              </a:solidFill>
            </a:rPr>
            <a:t>Pesar 500 gramos </a:t>
          </a:r>
          <a:endParaRPr lang="es-ES" sz="1200" b="0" dirty="0">
            <a:solidFill>
              <a:schemeClr val="tx1"/>
            </a:solidFill>
          </a:endParaRPr>
        </a:p>
      </dgm:t>
    </dgm:pt>
    <dgm:pt modelId="{D3F38B9D-C771-4293-8DF4-FFB6706DA73F}" type="parTrans" cxnId="{87F82F30-9554-4C0E-BA61-113DB95EFD96}">
      <dgm:prSet/>
      <dgm:spPr/>
      <dgm:t>
        <a:bodyPr/>
        <a:lstStyle/>
        <a:p>
          <a:endParaRPr lang="es-ES"/>
        </a:p>
      </dgm:t>
    </dgm:pt>
    <dgm:pt modelId="{1DB53CD0-ECEE-469A-9F95-E140BE89F694}" type="sibTrans" cxnId="{87F82F30-9554-4C0E-BA61-113DB95EFD96}">
      <dgm:prSet/>
      <dgm:spPr/>
      <dgm:t>
        <a:bodyPr/>
        <a:lstStyle/>
        <a:p>
          <a:endParaRPr lang="es-ES"/>
        </a:p>
      </dgm:t>
    </dgm:pt>
    <dgm:pt modelId="{1757290A-49CF-41BB-A160-EED2465889EA}">
      <dgm:prSet phldrT="[Texto]" custT="1"/>
      <dgm:spPr/>
      <dgm:t>
        <a:bodyPr/>
        <a:lstStyle/>
        <a:p>
          <a:pPr algn="ctr"/>
          <a:r>
            <a:rPr lang="es-ES" sz="1200" dirty="0" smtClean="0">
              <a:solidFill>
                <a:schemeClr val="tx1"/>
              </a:solidFill>
            </a:rPr>
            <a:t>150 ml de agua destilada para el amasado</a:t>
          </a:r>
          <a:endParaRPr lang="es-ES" sz="1200" dirty="0">
            <a:solidFill>
              <a:schemeClr val="tx1"/>
            </a:solidFill>
          </a:endParaRPr>
        </a:p>
      </dgm:t>
    </dgm:pt>
    <dgm:pt modelId="{5420548B-C9BA-4064-BFBD-28AB63951646}" type="parTrans" cxnId="{557DD6B5-7C7B-4946-AC3A-0865C8EA8DAF}">
      <dgm:prSet/>
      <dgm:spPr/>
      <dgm:t>
        <a:bodyPr/>
        <a:lstStyle/>
        <a:p>
          <a:endParaRPr lang="es-ES"/>
        </a:p>
      </dgm:t>
    </dgm:pt>
    <dgm:pt modelId="{66324B21-5469-43B9-B127-1CAA5C42287E}" type="sibTrans" cxnId="{557DD6B5-7C7B-4946-AC3A-0865C8EA8DAF}">
      <dgm:prSet/>
      <dgm:spPr/>
      <dgm:t>
        <a:bodyPr/>
        <a:lstStyle/>
        <a:p>
          <a:endParaRPr lang="es-ES"/>
        </a:p>
      </dgm:t>
    </dgm:pt>
    <dgm:pt modelId="{B50822DE-2E8E-43F6-9BE3-8595198BF5A8}">
      <dgm:prSet phldrT="[Texto]" custT="1"/>
      <dgm:spPr/>
      <dgm:t>
        <a:bodyPr/>
        <a:lstStyle/>
        <a:p>
          <a:pPr algn="just"/>
          <a:r>
            <a:rPr lang="es-ES" sz="1200" dirty="0" smtClean="0">
              <a:solidFill>
                <a:schemeClr val="tx1"/>
              </a:solidFill>
            </a:rPr>
            <a:t>Colocar la muestra en el molde de caucho </a:t>
          </a:r>
          <a:endParaRPr lang="es-ES" sz="1200" dirty="0">
            <a:solidFill>
              <a:schemeClr val="tx1"/>
            </a:solidFill>
          </a:endParaRPr>
        </a:p>
      </dgm:t>
    </dgm:pt>
    <dgm:pt modelId="{FBA35692-7B65-4489-A14B-A4ABC49835A9}" type="parTrans" cxnId="{E2F6DACB-172E-4FE0-8554-DBBC73652EE4}">
      <dgm:prSet/>
      <dgm:spPr/>
      <dgm:t>
        <a:bodyPr/>
        <a:lstStyle/>
        <a:p>
          <a:endParaRPr lang="es-ES"/>
        </a:p>
      </dgm:t>
    </dgm:pt>
    <dgm:pt modelId="{FA3F2D99-8CED-4509-AD07-026013DCA76A}" type="sibTrans" cxnId="{E2F6DACB-172E-4FE0-8554-DBBC73652EE4}">
      <dgm:prSet/>
      <dgm:spPr/>
      <dgm:t>
        <a:bodyPr/>
        <a:lstStyle/>
        <a:p>
          <a:endParaRPr lang="es-ES"/>
        </a:p>
      </dgm:t>
    </dgm:pt>
    <dgm:pt modelId="{11605D5E-D600-4B3D-83A3-DEC6ACE6D243}">
      <dgm:prSet phldrT="[Texto]" custT="1"/>
      <dgm:spPr/>
      <dgm:t>
        <a:bodyPr/>
        <a:lstStyle/>
        <a:p>
          <a:r>
            <a:rPr lang="es-ES" sz="1200" dirty="0" smtClean="0">
              <a:solidFill>
                <a:schemeClr val="tx1"/>
              </a:solidFill>
            </a:rPr>
            <a:t>Amasar a velocidad lenta durante 90 segundos</a:t>
          </a:r>
          <a:endParaRPr lang="es-ES" sz="1200" dirty="0">
            <a:solidFill>
              <a:schemeClr val="tx1"/>
            </a:solidFill>
          </a:endParaRPr>
        </a:p>
      </dgm:t>
    </dgm:pt>
    <dgm:pt modelId="{E5425844-5982-4800-A5D8-8CE9D45747CC}" type="parTrans" cxnId="{167FE964-6DA3-4BD2-B834-5FDE8E8348DF}">
      <dgm:prSet/>
      <dgm:spPr/>
      <dgm:t>
        <a:bodyPr/>
        <a:lstStyle/>
        <a:p>
          <a:endParaRPr lang="es-ES"/>
        </a:p>
      </dgm:t>
    </dgm:pt>
    <dgm:pt modelId="{F89037EE-5E00-4C3E-A80B-CA6838234B30}" type="sibTrans" cxnId="{167FE964-6DA3-4BD2-B834-5FDE8E8348DF}">
      <dgm:prSet/>
      <dgm:spPr/>
      <dgm:t>
        <a:bodyPr/>
        <a:lstStyle/>
        <a:p>
          <a:endParaRPr lang="es-ES"/>
        </a:p>
      </dgm:t>
    </dgm:pt>
    <dgm:pt modelId="{CAB03123-5F4F-4272-9168-CBCFA85F0875}" type="pres">
      <dgm:prSet presAssocID="{A8018605-CB47-4B9F-839E-0E005056EAEF}" presName="CompostProcess" presStyleCnt="0">
        <dgm:presLayoutVars>
          <dgm:dir/>
          <dgm:resizeHandles val="exact"/>
        </dgm:presLayoutVars>
      </dgm:prSet>
      <dgm:spPr/>
    </dgm:pt>
    <dgm:pt modelId="{832872DD-17B0-4BAA-B6EF-EEC1D68B47A2}" type="pres">
      <dgm:prSet presAssocID="{A8018605-CB47-4B9F-839E-0E005056EAEF}" presName="arrow" presStyleLbl="bgShp" presStyleIdx="0" presStyleCnt="1" custLinFactNeighborY="2272"/>
      <dgm:spPr/>
    </dgm:pt>
    <dgm:pt modelId="{C45D99AE-4FD3-4EBF-B1B4-3DA2675D4B2E}" type="pres">
      <dgm:prSet presAssocID="{A8018605-CB47-4B9F-839E-0E005056EAEF}" presName="linearProcess" presStyleCnt="0"/>
      <dgm:spPr/>
    </dgm:pt>
    <dgm:pt modelId="{F5EA8677-8A85-4028-9DC4-1017E283B49D}" type="pres">
      <dgm:prSet presAssocID="{48A7074C-91C6-4495-8597-8F9AC3ED551D}" presName="textNode" presStyleLbl="node1" presStyleIdx="0" presStyleCnt="4" custScaleY="102273">
        <dgm:presLayoutVars>
          <dgm:bulletEnabled val="1"/>
        </dgm:presLayoutVars>
      </dgm:prSet>
      <dgm:spPr/>
      <dgm:t>
        <a:bodyPr/>
        <a:lstStyle/>
        <a:p>
          <a:endParaRPr lang="es-ES"/>
        </a:p>
      </dgm:t>
    </dgm:pt>
    <dgm:pt modelId="{D1A61310-0F2E-4453-9441-35BF2D654134}" type="pres">
      <dgm:prSet presAssocID="{1DB53CD0-ECEE-469A-9F95-E140BE89F694}" presName="sibTrans" presStyleCnt="0"/>
      <dgm:spPr/>
    </dgm:pt>
    <dgm:pt modelId="{35B4E772-BDE0-448A-842B-9B551A4FC9A6}" type="pres">
      <dgm:prSet presAssocID="{1757290A-49CF-41BB-A160-EED2465889EA}" presName="textNode" presStyleLbl="node1" presStyleIdx="1" presStyleCnt="4" custScaleY="102273">
        <dgm:presLayoutVars>
          <dgm:bulletEnabled val="1"/>
        </dgm:presLayoutVars>
      </dgm:prSet>
      <dgm:spPr/>
      <dgm:t>
        <a:bodyPr/>
        <a:lstStyle/>
        <a:p>
          <a:endParaRPr lang="es-ES"/>
        </a:p>
      </dgm:t>
    </dgm:pt>
    <dgm:pt modelId="{DBAF0CB2-79B5-48AA-B552-A0A411456892}" type="pres">
      <dgm:prSet presAssocID="{66324B21-5469-43B9-B127-1CAA5C42287E}" presName="sibTrans" presStyleCnt="0"/>
      <dgm:spPr/>
    </dgm:pt>
    <dgm:pt modelId="{BBCA72DE-BF6B-4B44-9C75-7EC18037DA3E}" type="pres">
      <dgm:prSet presAssocID="{11605D5E-D600-4B3D-83A3-DEC6ACE6D243}" presName="textNode" presStyleLbl="node1" presStyleIdx="2" presStyleCnt="4" custScaleY="102273">
        <dgm:presLayoutVars>
          <dgm:bulletEnabled val="1"/>
        </dgm:presLayoutVars>
      </dgm:prSet>
      <dgm:spPr/>
      <dgm:t>
        <a:bodyPr/>
        <a:lstStyle/>
        <a:p>
          <a:endParaRPr lang="es-ES"/>
        </a:p>
      </dgm:t>
    </dgm:pt>
    <dgm:pt modelId="{CAD09967-8CC5-4A86-B149-A1B8BA555469}" type="pres">
      <dgm:prSet presAssocID="{F89037EE-5E00-4C3E-A80B-CA6838234B30}" presName="sibTrans" presStyleCnt="0"/>
      <dgm:spPr/>
    </dgm:pt>
    <dgm:pt modelId="{270FA91C-0F22-4F33-B2F6-54836EBA2773}" type="pres">
      <dgm:prSet presAssocID="{B50822DE-2E8E-43F6-9BE3-8595198BF5A8}" presName="textNode" presStyleLbl="node1" presStyleIdx="3" presStyleCnt="4" custScaleY="102273">
        <dgm:presLayoutVars>
          <dgm:bulletEnabled val="1"/>
        </dgm:presLayoutVars>
      </dgm:prSet>
      <dgm:spPr/>
      <dgm:t>
        <a:bodyPr/>
        <a:lstStyle/>
        <a:p>
          <a:endParaRPr lang="es-ES"/>
        </a:p>
      </dgm:t>
    </dgm:pt>
  </dgm:ptLst>
  <dgm:cxnLst>
    <dgm:cxn modelId="{C5429E1F-225D-4CFB-8700-0FEE8741105B}" type="presOf" srcId="{11605D5E-D600-4B3D-83A3-DEC6ACE6D243}" destId="{BBCA72DE-BF6B-4B44-9C75-7EC18037DA3E}" srcOrd="0" destOrd="0" presId="urn:microsoft.com/office/officeart/2005/8/layout/hProcess9"/>
    <dgm:cxn modelId="{167FE964-6DA3-4BD2-B834-5FDE8E8348DF}" srcId="{A8018605-CB47-4B9F-839E-0E005056EAEF}" destId="{11605D5E-D600-4B3D-83A3-DEC6ACE6D243}" srcOrd="2" destOrd="0" parTransId="{E5425844-5982-4800-A5D8-8CE9D45747CC}" sibTransId="{F89037EE-5E00-4C3E-A80B-CA6838234B30}"/>
    <dgm:cxn modelId="{F70B040D-CB2E-4EE9-BF17-65CE00EEB8AE}" type="presOf" srcId="{1757290A-49CF-41BB-A160-EED2465889EA}" destId="{35B4E772-BDE0-448A-842B-9B551A4FC9A6}" srcOrd="0" destOrd="0" presId="urn:microsoft.com/office/officeart/2005/8/layout/hProcess9"/>
    <dgm:cxn modelId="{AEF0970D-8A0D-44E7-8039-354194FEFB2D}" type="presOf" srcId="{A8018605-CB47-4B9F-839E-0E005056EAEF}" destId="{CAB03123-5F4F-4272-9168-CBCFA85F0875}" srcOrd="0" destOrd="0" presId="urn:microsoft.com/office/officeart/2005/8/layout/hProcess9"/>
    <dgm:cxn modelId="{557DD6B5-7C7B-4946-AC3A-0865C8EA8DAF}" srcId="{A8018605-CB47-4B9F-839E-0E005056EAEF}" destId="{1757290A-49CF-41BB-A160-EED2465889EA}" srcOrd="1" destOrd="0" parTransId="{5420548B-C9BA-4064-BFBD-28AB63951646}" sibTransId="{66324B21-5469-43B9-B127-1CAA5C42287E}"/>
    <dgm:cxn modelId="{FB689EF6-E242-45CF-A399-F8FD5101E883}" type="presOf" srcId="{B50822DE-2E8E-43F6-9BE3-8595198BF5A8}" destId="{270FA91C-0F22-4F33-B2F6-54836EBA2773}" srcOrd="0" destOrd="0" presId="urn:microsoft.com/office/officeart/2005/8/layout/hProcess9"/>
    <dgm:cxn modelId="{87F82F30-9554-4C0E-BA61-113DB95EFD96}" srcId="{A8018605-CB47-4B9F-839E-0E005056EAEF}" destId="{48A7074C-91C6-4495-8597-8F9AC3ED551D}" srcOrd="0" destOrd="0" parTransId="{D3F38B9D-C771-4293-8DF4-FFB6706DA73F}" sibTransId="{1DB53CD0-ECEE-469A-9F95-E140BE89F694}"/>
    <dgm:cxn modelId="{11FE7DBB-E11A-4BC7-9619-101E3BD7DC54}" type="presOf" srcId="{48A7074C-91C6-4495-8597-8F9AC3ED551D}" destId="{F5EA8677-8A85-4028-9DC4-1017E283B49D}" srcOrd="0" destOrd="0" presId="urn:microsoft.com/office/officeart/2005/8/layout/hProcess9"/>
    <dgm:cxn modelId="{E2F6DACB-172E-4FE0-8554-DBBC73652EE4}" srcId="{A8018605-CB47-4B9F-839E-0E005056EAEF}" destId="{B50822DE-2E8E-43F6-9BE3-8595198BF5A8}" srcOrd="3" destOrd="0" parTransId="{FBA35692-7B65-4489-A14B-A4ABC49835A9}" sibTransId="{FA3F2D99-8CED-4509-AD07-026013DCA76A}"/>
    <dgm:cxn modelId="{7650259A-B96E-4657-8DAF-34E5F91F2553}" type="presParOf" srcId="{CAB03123-5F4F-4272-9168-CBCFA85F0875}" destId="{832872DD-17B0-4BAA-B6EF-EEC1D68B47A2}" srcOrd="0" destOrd="0" presId="urn:microsoft.com/office/officeart/2005/8/layout/hProcess9"/>
    <dgm:cxn modelId="{42231F37-A6B0-4458-9201-95CBA4885593}" type="presParOf" srcId="{CAB03123-5F4F-4272-9168-CBCFA85F0875}" destId="{C45D99AE-4FD3-4EBF-B1B4-3DA2675D4B2E}" srcOrd="1" destOrd="0" presId="urn:microsoft.com/office/officeart/2005/8/layout/hProcess9"/>
    <dgm:cxn modelId="{ED865897-D305-46FC-8206-D8AD04E7F130}" type="presParOf" srcId="{C45D99AE-4FD3-4EBF-B1B4-3DA2675D4B2E}" destId="{F5EA8677-8A85-4028-9DC4-1017E283B49D}" srcOrd="0" destOrd="0" presId="urn:microsoft.com/office/officeart/2005/8/layout/hProcess9"/>
    <dgm:cxn modelId="{D52D43D9-852D-47F0-9A92-40B18DB083A9}" type="presParOf" srcId="{C45D99AE-4FD3-4EBF-B1B4-3DA2675D4B2E}" destId="{D1A61310-0F2E-4453-9441-35BF2D654134}" srcOrd="1" destOrd="0" presId="urn:microsoft.com/office/officeart/2005/8/layout/hProcess9"/>
    <dgm:cxn modelId="{23110CF8-7AE0-4B53-A5F8-05742779BEED}" type="presParOf" srcId="{C45D99AE-4FD3-4EBF-B1B4-3DA2675D4B2E}" destId="{35B4E772-BDE0-448A-842B-9B551A4FC9A6}" srcOrd="2" destOrd="0" presId="urn:microsoft.com/office/officeart/2005/8/layout/hProcess9"/>
    <dgm:cxn modelId="{3EE09D7A-A576-40C3-A8B0-25825B9307CC}" type="presParOf" srcId="{C45D99AE-4FD3-4EBF-B1B4-3DA2675D4B2E}" destId="{DBAF0CB2-79B5-48AA-B552-A0A411456892}" srcOrd="3" destOrd="0" presId="urn:microsoft.com/office/officeart/2005/8/layout/hProcess9"/>
    <dgm:cxn modelId="{2F183012-BB03-4D92-BB83-894A7C243FCA}" type="presParOf" srcId="{C45D99AE-4FD3-4EBF-B1B4-3DA2675D4B2E}" destId="{BBCA72DE-BF6B-4B44-9C75-7EC18037DA3E}" srcOrd="4" destOrd="0" presId="urn:microsoft.com/office/officeart/2005/8/layout/hProcess9"/>
    <dgm:cxn modelId="{134C6E75-6A82-4F00-B0C4-9C5C5AEBAADF}" type="presParOf" srcId="{C45D99AE-4FD3-4EBF-B1B4-3DA2675D4B2E}" destId="{CAD09967-8CC5-4A86-B149-A1B8BA555469}" srcOrd="5" destOrd="0" presId="urn:microsoft.com/office/officeart/2005/8/layout/hProcess9"/>
    <dgm:cxn modelId="{3765BEA3-EA2D-47DE-9AA3-65C461E7AE58}" type="presParOf" srcId="{C45D99AE-4FD3-4EBF-B1B4-3DA2675D4B2E}" destId="{270FA91C-0F22-4F33-B2F6-54836EBA2773}" srcOrd="6" destOrd="0" presId="urn:microsoft.com/office/officeart/2005/8/layout/hProcess9"/>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EE877-CBF9-44CA-B39A-41172538C0BC}"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S"/>
        </a:p>
      </dgm:t>
    </dgm:pt>
    <dgm:pt modelId="{1B97F52B-26FC-48FE-9E4A-B7CE27F71B84}">
      <dgm:prSet phldrT="[Texto]" custT="1"/>
      <dgm:spPr/>
      <dgm:t>
        <a:bodyPr/>
        <a:lstStyle/>
        <a:p>
          <a:r>
            <a:rPr lang="es-ES" sz="1600" b="1" u="sng" dirty="0" smtClean="0">
              <a:solidFill>
                <a:schemeClr val="tx1"/>
              </a:solidFill>
            </a:rPr>
            <a:t>1.- MEZCLADO</a:t>
          </a:r>
        </a:p>
        <a:p>
          <a:endParaRPr lang="es-ES" sz="1600" b="1" u="sng" dirty="0">
            <a:solidFill>
              <a:schemeClr val="tx1"/>
            </a:solidFill>
          </a:endParaRPr>
        </a:p>
      </dgm:t>
    </dgm:pt>
    <dgm:pt modelId="{2F961ED9-FACB-4B2E-B9AB-297AEE5BA7CF}" type="parTrans" cxnId="{B621C4E9-B720-47F8-8F45-4AC4C51216D8}">
      <dgm:prSet/>
      <dgm:spPr/>
      <dgm:t>
        <a:bodyPr/>
        <a:lstStyle/>
        <a:p>
          <a:endParaRPr lang="es-ES"/>
        </a:p>
      </dgm:t>
    </dgm:pt>
    <dgm:pt modelId="{B7A82C69-F15C-448C-85E1-A8BD120E414A}" type="sibTrans" cxnId="{B621C4E9-B720-47F8-8F45-4AC4C51216D8}">
      <dgm:prSet/>
      <dgm:spPr/>
      <dgm:t>
        <a:bodyPr/>
        <a:lstStyle/>
        <a:p>
          <a:endParaRPr lang="es-ES"/>
        </a:p>
      </dgm:t>
    </dgm:pt>
    <dgm:pt modelId="{DC15DAC1-DAD8-40D4-94F4-FE93FF2B2F55}">
      <dgm:prSet phldrT="[Texto]" custT="1"/>
      <dgm:spPr/>
      <dgm:t>
        <a:bodyPr/>
        <a:lstStyle/>
        <a:p>
          <a:r>
            <a:rPr lang="es-EC" sz="1600" dirty="0" smtClean="0">
              <a:solidFill>
                <a:schemeClr val="tx1"/>
              </a:solidFill>
            </a:rPr>
            <a:t>Es una combinación de elementos</a:t>
          </a:r>
          <a:endParaRPr lang="es-ES" sz="1600" dirty="0">
            <a:solidFill>
              <a:schemeClr val="tx1"/>
            </a:solidFill>
          </a:endParaRPr>
        </a:p>
      </dgm:t>
    </dgm:pt>
    <dgm:pt modelId="{52CCA26F-5633-4D14-A890-CAC27BA48D3B}" type="parTrans" cxnId="{3D6D70E5-80A4-4809-9AE6-9107D04230BF}">
      <dgm:prSet/>
      <dgm:spPr/>
      <dgm:t>
        <a:bodyPr/>
        <a:lstStyle/>
        <a:p>
          <a:endParaRPr lang="es-ES"/>
        </a:p>
      </dgm:t>
    </dgm:pt>
    <dgm:pt modelId="{98B8F189-4E1C-4F09-975D-79DF2831AFB0}" type="sibTrans" cxnId="{3D6D70E5-80A4-4809-9AE6-9107D04230BF}">
      <dgm:prSet/>
      <dgm:spPr/>
      <dgm:t>
        <a:bodyPr/>
        <a:lstStyle/>
        <a:p>
          <a:endParaRPr lang="es-ES"/>
        </a:p>
      </dgm:t>
    </dgm:pt>
    <dgm:pt modelId="{2CA470CF-BEC2-4FD8-B97E-71DA43CB7BB9}">
      <dgm:prSet phldrT="[Texto]" custT="1"/>
      <dgm:spPr/>
      <dgm:t>
        <a:bodyPr/>
        <a:lstStyle/>
        <a:p>
          <a:pPr algn="l"/>
          <a:r>
            <a:rPr lang="es-ES" sz="1400" b="1" u="sng" dirty="0" smtClean="0">
              <a:solidFill>
                <a:schemeClr val="tx1"/>
              </a:solidFill>
            </a:rPr>
            <a:t>2.- TRABAJABILIDAD </a:t>
          </a:r>
        </a:p>
        <a:p>
          <a:pPr algn="l"/>
          <a:endParaRPr lang="es-ES" sz="1400" b="1" u="sng" dirty="0">
            <a:solidFill>
              <a:schemeClr val="tx1"/>
            </a:solidFill>
          </a:endParaRPr>
        </a:p>
      </dgm:t>
    </dgm:pt>
    <dgm:pt modelId="{0A1774D0-5828-45E3-8F96-426F40F7424F}" type="parTrans" cxnId="{0232AF22-55D6-4B37-AB28-1557E3FA2D24}">
      <dgm:prSet/>
      <dgm:spPr/>
      <dgm:t>
        <a:bodyPr/>
        <a:lstStyle/>
        <a:p>
          <a:endParaRPr lang="es-ES"/>
        </a:p>
      </dgm:t>
    </dgm:pt>
    <dgm:pt modelId="{CB8CB4D0-1558-4B60-932A-1A11670473F8}" type="sibTrans" cxnId="{0232AF22-55D6-4B37-AB28-1557E3FA2D24}">
      <dgm:prSet/>
      <dgm:spPr/>
      <dgm:t>
        <a:bodyPr/>
        <a:lstStyle/>
        <a:p>
          <a:endParaRPr lang="es-ES"/>
        </a:p>
      </dgm:t>
    </dgm:pt>
    <dgm:pt modelId="{D09CA70E-CF55-4693-AF29-97C79D04CC63}">
      <dgm:prSet phldrT="[Texto]" custT="1"/>
      <dgm:spPr/>
      <dgm:t>
        <a:bodyPr/>
        <a:lstStyle/>
        <a:p>
          <a:pPr algn="just"/>
          <a:r>
            <a:rPr lang="es-EC" sz="1400" b="0" dirty="0" smtClean="0">
              <a:solidFill>
                <a:schemeClr val="tx1"/>
              </a:solidFill>
            </a:rPr>
            <a:t>Propiedad del concreto al estado no endurecido</a:t>
          </a:r>
          <a:endParaRPr lang="es-ES" sz="1400" b="0" dirty="0">
            <a:solidFill>
              <a:schemeClr val="tx1"/>
            </a:solidFill>
          </a:endParaRPr>
        </a:p>
      </dgm:t>
    </dgm:pt>
    <dgm:pt modelId="{96661571-0224-48C2-B305-78FA72C83C1A}" type="parTrans" cxnId="{25BBFDD2-3C11-43B6-A023-ED54C1883BFC}">
      <dgm:prSet/>
      <dgm:spPr/>
      <dgm:t>
        <a:bodyPr/>
        <a:lstStyle/>
        <a:p>
          <a:endParaRPr lang="es-ES"/>
        </a:p>
      </dgm:t>
    </dgm:pt>
    <dgm:pt modelId="{3DD841C5-53E3-48FE-B762-289F8DA8D0EF}" type="sibTrans" cxnId="{25BBFDD2-3C11-43B6-A023-ED54C1883BFC}">
      <dgm:prSet/>
      <dgm:spPr/>
      <dgm:t>
        <a:bodyPr/>
        <a:lstStyle/>
        <a:p>
          <a:endParaRPr lang="es-ES"/>
        </a:p>
      </dgm:t>
    </dgm:pt>
    <dgm:pt modelId="{36025E98-7F56-41C5-813B-4E0A4E942655}">
      <dgm:prSet phldrT="[Texto]" custT="1"/>
      <dgm:spPr/>
      <dgm:t>
        <a:bodyPr/>
        <a:lstStyle/>
        <a:p>
          <a:r>
            <a:rPr lang="es-EC" sz="1600" dirty="0" smtClean="0">
              <a:solidFill>
                <a:schemeClr val="tx1"/>
              </a:solidFill>
            </a:rPr>
            <a:t> Es un proceso de tiempo, velocidad y capacidad </a:t>
          </a:r>
          <a:endParaRPr lang="es-ES" sz="1600" dirty="0">
            <a:solidFill>
              <a:schemeClr val="tx1"/>
            </a:solidFill>
          </a:endParaRPr>
        </a:p>
      </dgm:t>
    </dgm:pt>
    <dgm:pt modelId="{0EF11D46-E48B-4554-9A63-FBA5E7AC9AE1}" type="parTrans" cxnId="{CB9793E5-E77E-40B2-846A-43CFC25F362B}">
      <dgm:prSet/>
      <dgm:spPr/>
      <dgm:t>
        <a:bodyPr/>
        <a:lstStyle/>
        <a:p>
          <a:endParaRPr lang="es-ES"/>
        </a:p>
      </dgm:t>
    </dgm:pt>
    <dgm:pt modelId="{E321EEFF-9A89-4B50-8A8E-5D98AE7F1A5A}" type="sibTrans" cxnId="{CB9793E5-E77E-40B2-846A-43CFC25F362B}">
      <dgm:prSet/>
      <dgm:spPr/>
      <dgm:t>
        <a:bodyPr/>
        <a:lstStyle/>
        <a:p>
          <a:endParaRPr lang="es-ES"/>
        </a:p>
      </dgm:t>
    </dgm:pt>
    <dgm:pt modelId="{5F93AF3B-84EC-4737-8A53-1E53E27FE5D1}">
      <dgm:prSet custT="1"/>
      <dgm:spPr/>
      <dgm:t>
        <a:bodyPr/>
        <a:lstStyle/>
        <a:p>
          <a:pPr algn="just"/>
          <a:r>
            <a:rPr lang="es-EC" sz="1400" b="0" dirty="0" smtClean="0">
              <a:solidFill>
                <a:schemeClr val="tx1"/>
              </a:solidFill>
            </a:rPr>
            <a:t>Características físicas como fluidez, plasticidad y uniformidad  a la mezcla.</a:t>
          </a:r>
        </a:p>
      </dgm:t>
    </dgm:pt>
    <dgm:pt modelId="{DB096712-7065-441C-ADFD-7BF8B7E06A3D}" type="parTrans" cxnId="{16F75E2B-D3C8-410A-812F-4692F7C39FF0}">
      <dgm:prSet/>
      <dgm:spPr/>
      <dgm:t>
        <a:bodyPr/>
        <a:lstStyle/>
        <a:p>
          <a:endParaRPr lang="es-ES"/>
        </a:p>
      </dgm:t>
    </dgm:pt>
    <dgm:pt modelId="{68AB99B6-4746-420B-B339-F0C809661EC9}" type="sibTrans" cxnId="{16F75E2B-D3C8-410A-812F-4692F7C39FF0}">
      <dgm:prSet/>
      <dgm:spPr/>
      <dgm:t>
        <a:bodyPr/>
        <a:lstStyle/>
        <a:p>
          <a:endParaRPr lang="es-ES"/>
        </a:p>
      </dgm:t>
    </dgm:pt>
    <dgm:pt modelId="{3420FDF8-BF2E-450B-9739-AE90E1D16765}">
      <dgm:prSet phldrT="[Texto]" custT="1"/>
      <dgm:spPr/>
      <dgm:t>
        <a:bodyPr/>
        <a:lstStyle/>
        <a:p>
          <a:pPr algn="just"/>
          <a:r>
            <a:rPr lang="es-EC" sz="1400" b="0" dirty="0" smtClean="0">
              <a:solidFill>
                <a:schemeClr val="tx1"/>
              </a:solidFill>
            </a:rPr>
            <a:t>Capacidad para ser manipulado, transportado, colocado y consolidado</a:t>
          </a:r>
          <a:endParaRPr lang="es-ES" sz="1400" b="0" dirty="0">
            <a:solidFill>
              <a:schemeClr val="tx1"/>
            </a:solidFill>
          </a:endParaRPr>
        </a:p>
      </dgm:t>
    </dgm:pt>
    <dgm:pt modelId="{0B09C4A2-41B5-4F66-8B4B-80AABDAC88B4}" type="parTrans" cxnId="{DE79B9EC-AF52-4009-AF9B-7CF9FE1C8778}">
      <dgm:prSet/>
      <dgm:spPr/>
      <dgm:t>
        <a:bodyPr/>
        <a:lstStyle/>
        <a:p>
          <a:endParaRPr lang="es-ES"/>
        </a:p>
      </dgm:t>
    </dgm:pt>
    <dgm:pt modelId="{A1F31AB6-2A4C-4A0B-871E-A0070E7FA802}" type="sibTrans" cxnId="{DE79B9EC-AF52-4009-AF9B-7CF9FE1C8778}">
      <dgm:prSet/>
      <dgm:spPr/>
      <dgm:t>
        <a:bodyPr/>
        <a:lstStyle/>
        <a:p>
          <a:endParaRPr lang="es-ES"/>
        </a:p>
      </dgm:t>
    </dgm:pt>
    <dgm:pt modelId="{8ABB7BC1-2508-42C6-A3B9-6CA7560F157C}" type="pres">
      <dgm:prSet presAssocID="{959EE877-CBF9-44CA-B39A-41172538C0BC}" presName="linear" presStyleCnt="0">
        <dgm:presLayoutVars>
          <dgm:dir/>
          <dgm:resizeHandles val="exact"/>
        </dgm:presLayoutVars>
      </dgm:prSet>
      <dgm:spPr/>
      <dgm:t>
        <a:bodyPr/>
        <a:lstStyle/>
        <a:p>
          <a:endParaRPr lang="es-ES"/>
        </a:p>
      </dgm:t>
    </dgm:pt>
    <dgm:pt modelId="{EED8F2F2-B31A-4F19-8EAA-A19F6C296FE0}" type="pres">
      <dgm:prSet presAssocID="{1B97F52B-26FC-48FE-9E4A-B7CE27F71B84}" presName="comp" presStyleCnt="0"/>
      <dgm:spPr/>
    </dgm:pt>
    <dgm:pt modelId="{A5506434-15F4-4565-9F4F-2B2412225929}" type="pres">
      <dgm:prSet presAssocID="{1B97F52B-26FC-48FE-9E4A-B7CE27F71B84}" presName="box" presStyleLbl="node1" presStyleIdx="0" presStyleCnt="2"/>
      <dgm:spPr/>
      <dgm:t>
        <a:bodyPr/>
        <a:lstStyle/>
        <a:p>
          <a:endParaRPr lang="es-ES"/>
        </a:p>
      </dgm:t>
    </dgm:pt>
    <dgm:pt modelId="{6B3727C7-5E16-4FD4-AA8B-D66BCBE6F612}" type="pres">
      <dgm:prSet presAssocID="{1B97F52B-26FC-48FE-9E4A-B7CE27F71B84}" presName="img" presStyleLbl="fgImgPlace1" presStyleIdx="0" presStyleCnt="2"/>
      <dgm:spPr>
        <a:blipFill rotWithShape="0">
          <a:blip xmlns:r="http://schemas.openxmlformats.org/officeDocument/2006/relationships" r:embed="rId1"/>
          <a:stretch>
            <a:fillRect/>
          </a:stretch>
        </a:blipFill>
      </dgm:spPr>
    </dgm:pt>
    <dgm:pt modelId="{BF2F0609-5CC9-4E85-9898-90F77C24B0B0}" type="pres">
      <dgm:prSet presAssocID="{1B97F52B-26FC-48FE-9E4A-B7CE27F71B84}" presName="text" presStyleLbl="node1" presStyleIdx="0" presStyleCnt="2">
        <dgm:presLayoutVars>
          <dgm:bulletEnabled val="1"/>
        </dgm:presLayoutVars>
      </dgm:prSet>
      <dgm:spPr/>
      <dgm:t>
        <a:bodyPr/>
        <a:lstStyle/>
        <a:p>
          <a:endParaRPr lang="es-ES"/>
        </a:p>
      </dgm:t>
    </dgm:pt>
    <dgm:pt modelId="{52896190-0328-43B5-A9F0-EBF5EC0E5DD7}" type="pres">
      <dgm:prSet presAssocID="{B7A82C69-F15C-448C-85E1-A8BD120E414A}" presName="spacer" presStyleCnt="0"/>
      <dgm:spPr/>
    </dgm:pt>
    <dgm:pt modelId="{C5E4012D-7131-4EA7-AFF8-49F2B780AD20}" type="pres">
      <dgm:prSet presAssocID="{2CA470CF-BEC2-4FD8-B97E-71DA43CB7BB9}" presName="comp" presStyleCnt="0"/>
      <dgm:spPr/>
    </dgm:pt>
    <dgm:pt modelId="{ED511673-0231-4CD0-9608-C39F2F839CA1}" type="pres">
      <dgm:prSet presAssocID="{2CA470CF-BEC2-4FD8-B97E-71DA43CB7BB9}" presName="box" presStyleLbl="node1" presStyleIdx="1" presStyleCnt="2"/>
      <dgm:spPr/>
      <dgm:t>
        <a:bodyPr/>
        <a:lstStyle/>
        <a:p>
          <a:endParaRPr lang="es-ES"/>
        </a:p>
      </dgm:t>
    </dgm:pt>
    <dgm:pt modelId="{5DFCA9F5-E439-4EE5-BEFD-B8E3AB00C8FF}" type="pres">
      <dgm:prSet presAssocID="{2CA470CF-BEC2-4FD8-B97E-71DA43CB7BB9}" presName="img" presStyleLbl="fgImgPlace1" presStyleIdx="1" presStyleCnt="2"/>
      <dgm:spPr>
        <a:blipFill rotWithShape="0">
          <a:blip xmlns:r="http://schemas.openxmlformats.org/officeDocument/2006/relationships" r:embed="rId2"/>
          <a:stretch>
            <a:fillRect/>
          </a:stretch>
        </a:blipFill>
      </dgm:spPr>
    </dgm:pt>
    <dgm:pt modelId="{E5FF256D-09E5-4DCB-83ED-87F37F2725C9}" type="pres">
      <dgm:prSet presAssocID="{2CA470CF-BEC2-4FD8-B97E-71DA43CB7BB9}" presName="text" presStyleLbl="node1" presStyleIdx="1" presStyleCnt="2">
        <dgm:presLayoutVars>
          <dgm:bulletEnabled val="1"/>
        </dgm:presLayoutVars>
      </dgm:prSet>
      <dgm:spPr/>
      <dgm:t>
        <a:bodyPr/>
        <a:lstStyle/>
        <a:p>
          <a:endParaRPr lang="es-ES"/>
        </a:p>
      </dgm:t>
    </dgm:pt>
  </dgm:ptLst>
  <dgm:cxnLst>
    <dgm:cxn modelId="{B621C4E9-B720-47F8-8F45-4AC4C51216D8}" srcId="{959EE877-CBF9-44CA-B39A-41172538C0BC}" destId="{1B97F52B-26FC-48FE-9E4A-B7CE27F71B84}" srcOrd="0" destOrd="0" parTransId="{2F961ED9-FACB-4B2E-B9AB-297AEE5BA7CF}" sibTransId="{B7A82C69-F15C-448C-85E1-A8BD120E414A}"/>
    <dgm:cxn modelId="{16F75E2B-D3C8-410A-812F-4692F7C39FF0}" srcId="{2CA470CF-BEC2-4FD8-B97E-71DA43CB7BB9}" destId="{5F93AF3B-84EC-4737-8A53-1E53E27FE5D1}" srcOrd="2" destOrd="0" parTransId="{DB096712-7065-441C-ADFD-7BF8B7E06A3D}" sibTransId="{68AB99B6-4746-420B-B339-F0C809661EC9}"/>
    <dgm:cxn modelId="{3035E9D8-E214-4554-9A29-BF842D26B8CE}" type="presOf" srcId="{DC15DAC1-DAD8-40D4-94F4-FE93FF2B2F55}" destId="{A5506434-15F4-4565-9F4F-2B2412225929}" srcOrd="0" destOrd="1" presId="urn:microsoft.com/office/officeart/2005/8/layout/vList4"/>
    <dgm:cxn modelId="{EEE26DE3-9A4A-4607-8339-9750345CBCAF}" type="presOf" srcId="{5F93AF3B-84EC-4737-8A53-1E53E27FE5D1}" destId="{E5FF256D-09E5-4DCB-83ED-87F37F2725C9}" srcOrd="1" destOrd="3" presId="urn:microsoft.com/office/officeart/2005/8/layout/vList4"/>
    <dgm:cxn modelId="{0232AF22-55D6-4B37-AB28-1557E3FA2D24}" srcId="{959EE877-CBF9-44CA-B39A-41172538C0BC}" destId="{2CA470CF-BEC2-4FD8-B97E-71DA43CB7BB9}" srcOrd="1" destOrd="0" parTransId="{0A1774D0-5828-45E3-8F96-426F40F7424F}" sibTransId="{CB8CB4D0-1558-4B60-932A-1A11670473F8}"/>
    <dgm:cxn modelId="{06E5647C-6EF1-4D53-B881-C7603A58CEF5}" type="presOf" srcId="{3420FDF8-BF2E-450B-9739-AE90E1D16765}" destId="{ED511673-0231-4CD0-9608-C39F2F839CA1}" srcOrd="0" destOrd="2" presId="urn:microsoft.com/office/officeart/2005/8/layout/vList4"/>
    <dgm:cxn modelId="{B9FF00AA-72BF-4A69-8983-5F8BC5B2EDEE}" type="presOf" srcId="{959EE877-CBF9-44CA-B39A-41172538C0BC}" destId="{8ABB7BC1-2508-42C6-A3B9-6CA7560F157C}" srcOrd="0" destOrd="0" presId="urn:microsoft.com/office/officeart/2005/8/layout/vList4"/>
    <dgm:cxn modelId="{448A620B-6F24-4B6B-A29E-B31A7F538E86}" type="presOf" srcId="{1B97F52B-26FC-48FE-9E4A-B7CE27F71B84}" destId="{BF2F0609-5CC9-4E85-9898-90F77C24B0B0}" srcOrd="1" destOrd="0" presId="urn:microsoft.com/office/officeart/2005/8/layout/vList4"/>
    <dgm:cxn modelId="{25BBFDD2-3C11-43B6-A023-ED54C1883BFC}" srcId="{2CA470CF-BEC2-4FD8-B97E-71DA43CB7BB9}" destId="{D09CA70E-CF55-4693-AF29-97C79D04CC63}" srcOrd="0" destOrd="0" parTransId="{96661571-0224-48C2-B305-78FA72C83C1A}" sibTransId="{3DD841C5-53E3-48FE-B762-289F8DA8D0EF}"/>
    <dgm:cxn modelId="{623555D3-8632-4948-AF32-AA0E68769ACB}" type="presOf" srcId="{5F93AF3B-84EC-4737-8A53-1E53E27FE5D1}" destId="{ED511673-0231-4CD0-9608-C39F2F839CA1}" srcOrd="0" destOrd="3" presId="urn:microsoft.com/office/officeart/2005/8/layout/vList4"/>
    <dgm:cxn modelId="{FD959DCC-8DE8-42B6-90D4-F21BE5AECF3D}" type="presOf" srcId="{1B97F52B-26FC-48FE-9E4A-B7CE27F71B84}" destId="{A5506434-15F4-4565-9F4F-2B2412225929}" srcOrd="0" destOrd="0" presId="urn:microsoft.com/office/officeart/2005/8/layout/vList4"/>
    <dgm:cxn modelId="{5525C247-0A76-4DD4-BB21-62443D0DC201}" type="presOf" srcId="{D09CA70E-CF55-4693-AF29-97C79D04CC63}" destId="{E5FF256D-09E5-4DCB-83ED-87F37F2725C9}" srcOrd="1" destOrd="1" presId="urn:microsoft.com/office/officeart/2005/8/layout/vList4"/>
    <dgm:cxn modelId="{BB7D46BA-0660-4137-A953-F9DF5DF21EC7}" type="presOf" srcId="{36025E98-7F56-41C5-813B-4E0A4E942655}" destId="{A5506434-15F4-4565-9F4F-2B2412225929}" srcOrd="0" destOrd="2" presId="urn:microsoft.com/office/officeart/2005/8/layout/vList4"/>
    <dgm:cxn modelId="{ADE13842-19D9-4B27-B477-D3D36171C197}" type="presOf" srcId="{D09CA70E-CF55-4693-AF29-97C79D04CC63}" destId="{ED511673-0231-4CD0-9608-C39F2F839CA1}" srcOrd="0" destOrd="1" presId="urn:microsoft.com/office/officeart/2005/8/layout/vList4"/>
    <dgm:cxn modelId="{3D6D70E5-80A4-4809-9AE6-9107D04230BF}" srcId="{1B97F52B-26FC-48FE-9E4A-B7CE27F71B84}" destId="{DC15DAC1-DAD8-40D4-94F4-FE93FF2B2F55}" srcOrd="0" destOrd="0" parTransId="{52CCA26F-5633-4D14-A890-CAC27BA48D3B}" sibTransId="{98B8F189-4E1C-4F09-975D-79DF2831AFB0}"/>
    <dgm:cxn modelId="{9D178333-5C26-462C-85DE-E965F3FBBDF8}" type="presOf" srcId="{2CA470CF-BEC2-4FD8-B97E-71DA43CB7BB9}" destId="{ED511673-0231-4CD0-9608-C39F2F839CA1}" srcOrd="0" destOrd="0" presId="urn:microsoft.com/office/officeart/2005/8/layout/vList4"/>
    <dgm:cxn modelId="{74734500-D38A-465A-83C6-CBBB036A69EB}" type="presOf" srcId="{3420FDF8-BF2E-450B-9739-AE90E1D16765}" destId="{E5FF256D-09E5-4DCB-83ED-87F37F2725C9}" srcOrd="1" destOrd="2" presId="urn:microsoft.com/office/officeart/2005/8/layout/vList4"/>
    <dgm:cxn modelId="{DE79B9EC-AF52-4009-AF9B-7CF9FE1C8778}" srcId="{2CA470CF-BEC2-4FD8-B97E-71DA43CB7BB9}" destId="{3420FDF8-BF2E-450B-9739-AE90E1D16765}" srcOrd="1" destOrd="0" parTransId="{0B09C4A2-41B5-4F66-8B4B-80AABDAC88B4}" sibTransId="{A1F31AB6-2A4C-4A0B-871E-A0070E7FA802}"/>
    <dgm:cxn modelId="{366BD4A0-828D-4669-B5EF-CFAC2E1B1F76}" type="presOf" srcId="{2CA470CF-BEC2-4FD8-B97E-71DA43CB7BB9}" destId="{E5FF256D-09E5-4DCB-83ED-87F37F2725C9}" srcOrd="1" destOrd="0" presId="urn:microsoft.com/office/officeart/2005/8/layout/vList4"/>
    <dgm:cxn modelId="{1CC49355-49A7-4408-B81D-D64542A938EE}" type="presOf" srcId="{DC15DAC1-DAD8-40D4-94F4-FE93FF2B2F55}" destId="{BF2F0609-5CC9-4E85-9898-90F77C24B0B0}" srcOrd="1" destOrd="1" presId="urn:microsoft.com/office/officeart/2005/8/layout/vList4"/>
    <dgm:cxn modelId="{C380F9F2-8C8A-4E73-99AE-15FFEF3E597B}" type="presOf" srcId="{36025E98-7F56-41C5-813B-4E0A4E942655}" destId="{BF2F0609-5CC9-4E85-9898-90F77C24B0B0}" srcOrd="1" destOrd="2" presId="urn:microsoft.com/office/officeart/2005/8/layout/vList4"/>
    <dgm:cxn modelId="{CB9793E5-E77E-40B2-846A-43CFC25F362B}" srcId="{1B97F52B-26FC-48FE-9E4A-B7CE27F71B84}" destId="{36025E98-7F56-41C5-813B-4E0A4E942655}" srcOrd="1" destOrd="0" parTransId="{0EF11D46-E48B-4554-9A63-FBA5E7AC9AE1}" sibTransId="{E321EEFF-9A89-4B50-8A8E-5D98AE7F1A5A}"/>
    <dgm:cxn modelId="{886E3BEC-4C54-44A6-9BDD-8639999A97F8}" type="presParOf" srcId="{8ABB7BC1-2508-42C6-A3B9-6CA7560F157C}" destId="{EED8F2F2-B31A-4F19-8EAA-A19F6C296FE0}" srcOrd="0" destOrd="0" presId="urn:microsoft.com/office/officeart/2005/8/layout/vList4"/>
    <dgm:cxn modelId="{38D276CE-CAED-4FFD-8CCE-635C6B41C5A8}" type="presParOf" srcId="{EED8F2F2-B31A-4F19-8EAA-A19F6C296FE0}" destId="{A5506434-15F4-4565-9F4F-2B2412225929}" srcOrd="0" destOrd="0" presId="urn:microsoft.com/office/officeart/2005/8/layout/vList4"/>
    <dgm:cxn modelId="{E03EDC16-BB35-4B60-8B2C-A19849745C4A}" type="presParOf" srcId="{EED8F2F2-B31A-4F19-8EAA-A19F6C296FE0}" destId="{6B3727C7-5E16-4FD4-AA8B-D66BCBE6F612}" srcOrd="1" destOrd="0" presId="urn:microsoft.com/office/officeart/2005/8/layout/vList4"/>
    <dgm:cxn modelId="{74625B0E-79F1-4A52-8C9B-D7B5FE134D5F}" type="presParOf" srcId="{EED8F2F2-B31A-4F19-8EAA-A19F6C296FE0}" destId="{BF2F0609-5CC9-4E85-9898-90F77C24B0B0}" srcOrd="2" destOrd="0" presId="urn:microsoft.com/office/officeart/2005/8/layout/vList4"/>
    <dgm:cxn modelId="{9F92DA88-2FD4-436D-998D-AA8557DDB119}" type="presParOf" srcId="{8ABB7BC1-2508-42C6-A3B9-6CA7560F157C}" destId="{52896190-0328-43B5-A9F0-EBF5EC0E5DD7}" srcOrd="1" destOrd="0" presId="urn:microsoft.com/office/officeart/2005/8/layout/vList4"/>
    <dgm:cxn modelId="{D2AA21DA-1215-4E9F-825B-A9E85FE13E33}" type="presParOf" srcId="{8ABB7BC1-2508-42C6-A3B9-6CA7560F157C}" destId="{C5E4012D-7131-4EA7-AFF8-49F2B780AD20}" srcOrd="2" destOrd="0" presId="urn:microsoft.com/office/officeart/2005/8/layout/vList4"/>
    <dgm:cxn modelId="{32EAE43D-D753-45DB-917B-73CEBA7B6FE9}" type="presParOf" srcId="{C5E4012D-7131-4EA7-AFF8-49F2B780AD20}" destId="{ED511673-0231-4CD0-9608-C39F2F839CA1}" srcOrd="0" destOrd="0" presId="urn:microsoft.com/office/officeart/2005/8/layout/vList4"/>
    <dgm:cxn modelId="{CA5FE104-BF4C-4580-AF36-09A458CAD14F}" type="presParOf" srcId="{C5E4012D-7131-4EA7-AFF8-49F2B780AD20}" destId="{5DFCA9F5-E439-4EE5-BEFD-B8E3AB00C8FF}" srcOrd="1" destOrd="0" presId="urn:microsoft.com/office/officeart/2005/8/layout/vList4"/>
    <dgm:cxn modelId="{DB4A1CD9-6DF3-4E0B-92E6-4885963D2DD3}" type="presParOf" srcId="{C5E4012D-7131-4EA7-AFF8-49F2B780AD20}" destId="{E5FF256D-09E5-4DCB-83ED-87F37F2725C9}"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8018605-CB47-4B9F-839E-0E005056EAEF}" type="doc">
      <dgm:prSet loTypeId="urn:microsoft.com/office/officeart/2005/8/layout/hProcess9" loCatId="process" qsTypeId="urn:microsoft.com/office/officeart/2005/8/quickstyle/simple1" qsCatId="simple" csTypeId="urn:microsoft.com/office/officeart/2005/8/colors/colorful1" csCatId="colorful" phldr="1"/>
      <dgm:spPr/>
    </dgm:pt>
    <dgm:pt modelId="{48A7074C-91C6-4495-8597-8F9AC3ED551D}">
      <dgm:prSet phldrT="[Texto]" custT="1"/>
      <dgm:spPr/>
      <dgm:t>
        <a:bodyPr/>
        <a:lstStyle/>
        <a:p>
          <a:pPr algn="ctr"/>
          <a:r>
            <a:rPr lang="es-ES" sz="1200" dirty="0" smtClean="0">
              <a:solidFill>
                <a:schemeClr val="tx1"/>
              </a:solidFill>
            </a:rPr>
            <a:t>Calibrar  el aparato de Vicat; y bajar la sonda hasta que haga contacto </a:t>
          </a:r>
          <a:endParaRPr lang="es-ES" sz="1200" dirty="0">
            <a:solidFill>
              <a:schemeClr val="tx1"/>
            </a:solidFill>
          </a:endParaRPr>
        </a:p>
      </dgm:t>
    </dgm:pt>
    <dgm:pt modelId="{D3F38B9D-C771-4293-8DF4-FFB6706DA73F}" type="parTrans" cxnId="{87F82F30-9554-4C0E-BA61-113DB95EFD96}">
      <dgm:prSet/>
      <dgm:spPr/>
      <dgm:t>
        <a:bodyPr/>
        <a:lstStyle/>
        <a:p>
          <a:endParaRPr lang="es-ES"/>
        </a:p>
      </dgm:t>
    </dgm:pt>
    <dgm:pt modelId="{1DB53CD0-ECEE-469A-9F95-E140BE89F694}" type="sibTrans" cxnId="{87F82F30-9554-4C0E-BA61-113DB95EFD96}">
      <dgm:prSet/>
      <dgm:spPr/>
      <dgm:t>
        <a:bodyPr/>
        <a:lstStyle/>
        <a:p>
          <a:endParaRPr lang="es-ES"/>
        </a:p>
      </dgm:t>
    </dgm:pt>
    <dgm:pt modelId="{1757290A-49CF-41BB-A160-EED2465889EA}">
      <dgm:prSet phldrT="[Texto]" custT="1"/>
      <dgm:spPr/>
      <dgm:t>
        <a:bodyPr/>
        <a:lstStyle/>
        <a:p>
          <a:pPr algn="ctr"/>
          <a:r>
            <a:rPr lang="es-ES" sz="1200" dirty="0" smtClean="0">
              <a:solidFill>
                <a:schemeClr val="tx1"/>
              </a:solidFill>
            </a:rPr>
            <a:t>Sustituir la sonda por una aguja</a:t>
          </a:r>
          <a:endParaRPr lang="es-ES" sz="1200" dirty="0">
            <a:solidFill>
              <a:schemeClr val="tx1"/>
            </a:solidFill>
          </a:endParaRPr>
        </a:p>
      </dgm:t>
    </dgm:pt>
    <dgm:pt modelId="{5420548B-C9BA-4064-BFBD-28AB63951646}" type="parTrans" cxnId="{557DD6B5-7C7B-4946-AC3A-0865C8EA8DAF}">
      <dgm:prSet/>
      <dgm:spPr/>
      <dgm:t>
        <a:bodyPr/>
        <a:lstStyle/>
        <a:p>
          <a:endParaRPr lang="es-ES"/>
        </a:p>
      </dgm:t>
    </dgm:pt>
    <dgm:pt modelId="{66324B21-5469-43B9-B127-1CAA5C42287E}" type="sibTrans" cxnId="{557DD6B5-7C7B-4946-AC3A-0865C8EA8DAF}">
      <dgm:prSet/>
      <dgm:spPr/>
      <dgm:t>
        <a:bodyPr/>
        <a:lstStyle/>
        <a:p>
          <a:endParaRPr lang="es-ES"/>
        </a:p>
      </dgm:t>
    </dgm:pt>
    <dgm:pt modelId="{11605D5E-D600-4B3D-83A3-DEC6ACE6D243}">
      <dgm:prSet phldrT="[Texto]" custT="1"/>
      <dgm:spPr/>
      <dgm:t>
        <a:bodyPr/>
        <a:lstStyle/>
        <a:p>
          <a:r>
            <a:rPr lang="es-ES" sz="1200" b="0" dirty="0" smtClean="0">
              <a:solidFill>
                <a:schemeClr val="tx1"/>
              </a:solidFill>
            </a:rPr>
            <a:t>Limpiar y secar los materiales </a:t>
          </a:r>
          <a:endParaRPr lang="es-ES" sz="1200" dirty="0">
            <a:solidFill>
              <a:schemeClr val="tx1"/>
            </a:solidFill>
          </a:endParaRPr>
        </a:p>
      </dgm:t>
    </dgm:pt>
    <dgm:pt modelId="{E5425844-5982-4800-A5D8-8CE9D45747CC}" type="parTrans" cxnId="{167FE964-6DA3-4BD2-B834-5FDE8E8348DF}">
      <dgm:prSet/>
      <dgm:spPr/>
      <dgm:t>
        <a:bodyPr/>
        <a:lstStyle/>
        <a:p>
          <a:endParaRPr lang="es-ES"/>
        </a:p>
      </dgm:t>
    </dgm:pt>
    <dgm:pt modelId="{F89037EE-5E00-4C3E-A80B-CA6838234B30}" type="sibTrans" cxnId="{167FE964-6DA3-4BD2-B834-5FDE8E8348DF}">
      <dgm:prSet/>
      <dgm:spPr/>
      <dgm:t>
        <a:bodyPr/>
        <a:lstStyle/>
        <a:p>
          <a:endParaRPr lang="es-ES"/>
        </a:p>
      </dgm:t>
    </dgm:pt>
    <dgm:pt modelId="{CAB03123-5F4F-4272-9168-CBCFA85F0875}" type="pres">
      <dgm:prSet presAssocID="{A8018605-CB47-4B9F-839E-0E005056EAEF}" presName="CompostProcess" presStyleCnt="0">
        <dgm:presLayoutVars>
          <dgm:dir/>
          <dgm:resizeHandles val="exact"/>
        </dgm:presLayoutVars>
      </dgm:prSet>
      <dgm:spPr/>
    </dgm:pt>
    <dgm:pt modelId="{832872DD-17B0-4BAA-B6EF-EEC1D68B47A2}" type="pres">
      <dgm:prSet presAssocID="{A8018605-CB47-4B9F-839E-0E005056EAEF}" presName="arrow" presStyleLbl="bgShp" presStyleIdx="0" presStyleCnt="1" custLinFactNeighborY="-2273"/>
      <dgm:spPr/>
    </dgm:pt>
    <dgm:pt modelId="{C45D99AE-4FD3-4EBF-B1B4-3DA2675D4B2E}" type="pres">
      <dgm:prSet presAssocID="{A8018605-CB47-4B9F-839E-0E005056EAEF}" presName="linearProcess" presStyleCnt="0"/>
      <dgm:spPr/>
    </dgm:pt>
    <dgm:pt modelId="{F5EA8677-8A85-4028-9DC4-1017E283B49D}" type="pres">
      <dgm:prSet presAssocID="{48A7074C-91C6-4495-8597-8F9AC3ED551D}" presName="textNode" presStyleLbl="node1" presStyleIdx="0" presStyleCnt="3" custScaleY="102273">
        <dgm:presLayoutVars>
          <dgm:bulletEnabled val="1"/>
        </dgm:presLayoutVars>
      </dgm:prSet>
      <dgm:spPr/>
      <dgm:t>
        <a:bodyPr/>
        <a:lstStyle/>
        <a:p>
          <a:endParaRPr lang="es-ES"/>
        </a:p>
      </dgm:t>
    </dgm:pt>
    <dgm:pt modelId="{D1A61310-0F2E-4453-9441-35BF2D654134}" type="pres">
      <dgm:prSet presAssocID="{1DB53CD0-ECEE-469A-9F95-E140BE89F694}" presName="sibTrans" presStyleCnt="0"/>
      <dgm:spPr/>
    </dgm:pt>
    <dgm:pt modelId="{35B4E772-BDE0-448A-842B-9B551A4FC9A6}" type="pres">
      <dgm:prSet presAssocID="{1757290A-49CF-41BB-A160-EED2465889EA}" presName="textNode" presStyleLbl="node1" presStyleIdx="1" presStyleCnt="3" custScaleY="102273">
        <dgm:presLayoutVars>
          <dgm:bulletEnabled val="1"/>
        </dgm:presLayoutVars>
      </dgm:prSet>
      <dgm:spPr/>
      <dgm:t>
        <a:bodyPr/>
        <a:lstStyle/>
        <a:p>
          <a:endParaRPr lang="es-ES"/>
        </a:p>
      </dgm:t>
    </dgm:pt>
    <dgm:pt modelId="{DBAF0CB2-79B5-48AA-B552-A0A411456892}" type="pres">
      <dgm:prSet presAssocID="{66324B21-5469-43B9-B127-1CAA5C42287E}" presName="sibTrans" presStyleCnt="0"/>
      <dgm:spPr/>
    </dgm:pt>
    <dgm:pt modelId="{BBCA72DE-BF6B-4B44-9C75-7EC18037DA3E}" type="pres">
      <dgm:prSet presAssocID="{11605D5E-D600-4B3D-83A3-DEC6ACE6D243}" presName="textNode" presStyleLbl="node1" presStyleIdx="2" presStyleCnt="3" custScaleY="102273">
        <dgm:presLayoutVars>
          <dgm:bulletEnabled val="1"/>
        </dgm:presLayoutVars>
      </dgm:prSet>
      <dgm:spPr/>
      <dgm:t>
        <a:bodyPr/>
        <a:lstStyle/>
        <a:p>
          <a:endParaRPr lang="es-ES"/>
        </a:p>
      </dgm:t>
    </dgm:pt>
  </dgm:ptLst>
  <dgm:cxnLst>
    <dgm:cxn modelId="{64878CB2-90C0-4E49-BAB6-6431C6AFB783}" type="presOf" srcId="{48A7074C-91C6-4495-8597-8F9AC3ED551D}" destId="{F5EA8677-8A85-4028-9DC4-1017E283B49D}" srcOrd="0" destOrd="0" presId="urn:microsoft.com/office/officeart/2005/8/layout/hProcess9"/>
    <dgm:cxn modelId="{167FE964-6DA3-4BD2-B834-5FDE8E8348DF}" srcId="{A8018605-CB47-4B9F-839E-0E005056EAEF}" destId="{11605D5E-D600-4B3D-83A3-DEC6ACE6D243}" srcOrd="2" destOrd="0" parTransId="{E5425844-5982-4800-A5D8-8CE9D45747CC}" sibTransId="{F89037EE-5E00-4C3E-A80B-CA6838234B30}"/>
    <dgm:cxn modelId="{EEFA4FB4-DFB1-448A-BAC0-BCAF2ED3A011}" type="presOf" srcId="{1757290A-49CF-41BB-A160-EED2465889EA}" destId="{35B4E772-BDE0-448A-842B-9B551A4FC9A6}" srcOrd="0" destOrd="0" presId="urn:microsoft.com/office/officeart/2005/8/layout/hProcess9"/>
    <dgm:cxn modelId="{557DD6B5-7C7B-4946-AC3A-0865C8EA8DAF}" srcId="{A8018605-CB47-4B9F-839E-0E005056EAEF}" destId="{1757290A-49CF-41BB-A160-EED2465889EA}" srcOrd="1" destOrd="0" parTransId="{5420548B-C9BA-4064-BFBD-28AB63951646}" sibTransId="{66324B21-5469-43B9-B127-1CAA5C42287E}"/>
    <dgm:cxn modelId="{87F82F30-9554-4C0E-BA61-113DB95EFD96}" srcId="{A8018605-CB47-4B9F-839E-0E005056EAEF}" destId="{48A7074C-91C6-4495-8597-8F9AC3ED551D}" srcOrd="0" destOrd="0" parTransId="{D3F38B9D-C771-4293-8DF4-FFB6706DA73F}" sibTransId="{1DB53CD0-ECEE-469A-9F95-E140BE89F694}"/>
    <dgm:cxn modelId="{71E20785-3829-496E-8C20-7F8F7824C560}" type="presOf" srcId="{11605D5E-D600-4B3D-83A3-DEC6ACE6D243}" destId="{BBCA72DE-BF6B-4B44-9C75-7EC18037DA3E}" srcOrd="0" destOrd="0" presId="urn:microsoft.com/office/officeart/2005/8/layout/hProcess9"/>
    <dgm:cxn modelId="{CFDE6AEC-0CDE-48A9-B9C4-37A317D8C44D}" type="presOf" srcId="{A8018605-CB47-4B9F-839E-0E005056EAEF}" destId="{CAB03123-5F4F-4272-9168-CBCFA85F0875}" srcOrd="0" destOrd="0" presId="urn:microsoft.com/office/officeart/2005/8/layout/hProcess9"/>
    <dgm:cxn modelId="{AB3FD8ED-E013-485C-9B8F-746D79D4A73C}" type="presParOf" srcId="{CAB03123-5F4F-4272-9168-CBCFA85F0875}" destId="{832872DD-17B0-4BAA-B6EF-EEC1D68B47A2}" srcOrd="0" destOrd="0" presId="urn:microsoft.com/office/officeart/2005/8/layout/hProcess9"/>
    <dgm:cxn modelId="{4D07B278-B1B6-461C-8C89-86BC5D8E6115}" type="presParOf" srcId="{CAB03123-5F4F-4272-9168-CBCFA85F0875}" destId="{C45D99AE-4FD3-4EBF-B1B4-3DA2675D4B2E}" srcOrd="1" destOrd="0" presId="urn:microsoft.com/office/officeart/2005/8/layout/hProcess9"/>
    <dgm:cxn modelId="{125A56FB-32B6-412C-BD92-1B3F63574478}" type="presParOf" srcId="{C45D99AE-4FD3-4EBF-B1B4-3DA2675D4B2E}" destId="{F5EA8677-8A85-4028-9DC4-1017E283B49D}" srcOrd="0" destOrd="0" presId="urn:microsoft.com/office/officeart/2005/8/layout/hProcess9"/>
    <dgm:cxn modelId="{3C410F3D-7C75-4DCD-A5B8-8B9D55280AD7}" type="presParOf" srcId="{C45D99AE-4FD3-4EBF-B1B4-3DA2675D4B2E}" destId="{D1A61310-0F2E-4453-9441-35BF2D654134}" srcOrd="1" destOrd="0" presId="urn:microsoft.com/office/officeart/2005/8/layout/hProcess9"/>
    <dgm:cxn modelId="{6A5CBCF4-E3AD-4A81-8706-D17898831B2A}" type="presParOf" srcId="{C45D99AE-4FD3-4EBF-B1B4-3DA2675D4B2E}" destId="{35B4E772-BDE0-448A-842B-9B551A4FC9A6}" srcOrd="2" destOrd="0" presId="urn:microsoft.com/office/officeart/2005/8/layout/hProcess9"/>
    <dgm:cxn modelId="{381DE2FF-F51E-4AFD-A810-A0D3246C0CCA}" type="presParOf" srcId="{C45D99AE-4FD3-4EBF-B1B4-3DA2675D4B2E}" destId="{DBAF0CB2-79B5-48AA-B552-A0A411456892}" srcOrd="3" destOrd="0" presId="urn:microsoft.com/office/officeart/2005/8/layout/hProcess9"/>
    <dgm:cxn modelId="{560BCAC7-69AC-4434-8CFA-AAA2635CE5AA}" type="presParOf" srcId="{C45D99AE-4FD3-4EBF-B1B4-3DA2675D4B2E}" destId="{BBCA72DE-BF6B-4B44-9C75-7EC18037DA3E}" srcOrd="4" destOrd="0" presId="urn:microsoft.com/office/officeart/2005/8/layout/hProcess9"/>
  </dgm:cxnLst>
  <dgm:bg/>
  <dgm:whole/>
  <dgm:extLst>
    <a:ext uri="http://schemas.microsoft.com/office/drawing/2008/diagram">
      <dsp:dataModelExt xmlns=""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3ADCF64-3EDB-4501-9C90-21E3FCF669D7}"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B01CF7C8-E6FE-49E3-A801-69951849A7BB}">
      <dgm:prSet phldrT="[Texto]" custT="1"/>
      <dgm:spPr/>
      <dgm:t>
        <a:bodyPr/>
        <a:lstStyle/>
        <a:p>
          <a:r>
            <a:rPr lang="es-ES" sz="1600" b="1" dirty="0" smtClean="0">
              <a:solidFill>
                <a:schemeClr val="tx1"/>
              </a:solidFill>
            </a:rPr>
            <a:t>OBJETIVO</a:t>
          </a:r>
          <a:endParaRPr lang="es-ES" sz="1600" b="1" dirty="0">
            <a:solidFill>
              <a:schemeClr val="tx1"/>
            </a:solidFill>
          </a:endParaRPr>
        </a:p>
      </dgm:t>
    </dgm:pt>
    <dgm:pt modelId="{6A1993F0-D8F4-4657-8065-64D4F97527E6}" type="parTrans" cxnId="{6C5B21BB-F282-4BF9-8924-15E3D6E87D1E}">
      <dgm:prSet/>
      <dgm:spPr/>
      <dgm:t>
        <a:bodyPr/>
        <a:lstStyle/>
        <a:p>
          <a:endParaRPr lang="es-ES"/>
        </a:p>
      </dgm:t>
    </dgm:pt>
    <dgm:pt modelId="{05BC80A6-B2E9-40AE-AC12-0B2967BD5825}" type="sibTrans" cxnId="{6C5B21BB-F282-4BF9-8924-15E3D6E87D1E}">
      <dgm:prSet/>
      <dgm:spPr/>
      <dgm:t>
        <a:bodyPr/>
        <a:lstStyle/>
        <a:p>
          <a:endParaRPr lang="es-ES"/>
        </a:p>
      </dgm:t>
    </dgm:pt>
    <dgm:pt modelId="{0568341E-8C36-476A-AAC7-32D0D5DD3E37}">
      <dgm:prSet phldrT="[Texto]" custT="1"/>
      <dgm:spPr/>
      <dgm:t>
        <a:bodyPr/>
        <a:lstStyle/>
        <a:p>
          <a:r>
            <a:rPr lang="es-ES" sz="1600" dirty="0" smtClean="0">
              <a:solidFill>
                <a:schemeClr val="tx1"/>
              </a:solidFill>
            </a:rPr>
            <a:t>Aspirar el aire a través de la capa de polvo por medio de una perilla de caucho y un manómetro.</a:t>
          </a:r>
          <a:endParaRPr lang="es-ES" sz="1600" dirty="0">
            <a:solidFill>
              <a:schemeClr val="tx1"/>
            </a:solidFill>
          </a:endParaRPr>
        </a:p>
      </dgm:t>
    </dgm:pt>
    <dgm:pt modelId="{D7249968-5D66-43CE-8888-2108B5B51851}" type="parTrans" cxnId="{58A7DA3E-568A-4471-A333-659ED847E80A}">
      <dgm:prSet/>
      <dgm:spPr/>
      <dgm:t>
        <a:bodyPr/>
        <a:lstStyle/>
        <a:p>
          <a:endParaRPr lang="es-ES"/>
        </a:p>
      </dgm:t>
    </dgm:pt>
    <dgm:pt modelId="{9BF01DDD-C97B-48C5-A8EB-C55F15923DAF}" type="sibTrans" cxnId="{58A7DA3E-568A-4471-A333-659ED847E80A}">
      <dgm:prSet/>
      <dgm:spPr/>
      <dgm:t>
        <a:bodyPr/>
        <a:lstStyle/>
        <a:p>
          <a:endParaRPr lang="es-ES"/>
        </a:p>
      </dgm:t>
    </dgm:pt>
    <dgm:pt modelId="{1B719701-49AC-4101-BE2E-7F791767AC99}">
      <dgm:prSet phldrT="[Texto]" custT="1"/>
      <dgm:spPr/>
      <dgm:t>
        <a:bodyPr/>
        <a:lstStyle/>
        <a:p>
          <a:pPr algn="l"/>
          <a:r>
            <a:rPr lang="es-ES" sz="1600" b="1" dirty="0" smtClean="0">
              <a:solidFill>
                <a:schemeClr val="tx1"/>
              </a:solidFill>
            </a:rPr>
            <a:t>CARACTERÍSTICAS </a:t>
          </a:r>
        </a:p>
        <a:p>
          <a:pPr algn="l"/>
          <a:endParaRPr lang="es-ES" sz="1600" b="1" dirty="0">
            <a:solidFill>
              <a:schemeClr val="tx1"/>
            </a:solidFill>
          </a:endParaRPr>
        </a:p>
      </dgm:t>
    </dgm:pt>
    <dgm:pt modelId="{245AD81C-AB69-4E3C-8771-263A9C7BF49C}" type="parTrans" cxnId="{F4CD2B2E-0AAB-4BB3-A372-014237E4DE3D}">
      <dgm:prSet/>
      <dgm:spPr/>
      <dgm:t>
        <a:bodyPr/>
        <a:lstStyle/>
        <a:p>
          <a:endParaRPr lang="es-ES"/>
        </a:p>
      </dgm:t>
    </dgm:pt>
    <dgm:pt modelId="{0B3B6822-2D12-4714-87B2-9DFA2E9688C3}" type="sibTrans" cxnId="{F4CD2B2E-0AAB-4BB3-A372-014237E4DE3D}">
      <dgm:prSet/>
      <dgm:spPr/>
      <dgm:t>
        <a:bodyPr/>
        <a:lstStyle/>
        <a:p>
          <a:endParaRPr lang="es-ES"/>
        </a:p>
      </dgm:t>
    </dgm:pt>
    <dgm:pt modelId="{389C47FC-F278-4CD8-90D1-75641FDA38C8}">
      <dgm:prSet phldrT="[Texto]" custT="1"/>
      <dgm:spPr/>
      <dgm:t>
        <a:bodyPr/>
        <a:lstStyle/>
        <a:p>
          <a:pPr algn="just"/>
          <a:r>
            <a:rPr lang="es-ES" sz="1600" dirty="0" smtClean="0">
              <a:solidFill>
                <a:schemeClr val="tx1"/>
              </a:solidFill>
            </a:rPr>
            <a:t>Está en  función del número y tamaño de los huecos como del  tamaño de las partículas del material.</a:t>
          </a:r>
          <a:endParaRPr lang="es-ES" sz="1600" b="1" dirty="0">
            <a:solidFill>
              <a:schemeClr val="tx1"/>
            </a:solidFill>
          </a:endParaRPr>
        </a:p>
      </dgm:t>
    </dgm:pt>
    <dgm:pt modelId="{9D91268D-A0F4-4B39-A237-0AE9C7437A6C}" type="parTrans" cxnId="{95581F35-B657-4D96-B37E-9FEE4F91555C}">
      <dgm:prSet/>
      <dgm:spPr/>
      <dgm:t>
        <a:bodyPr/>
        <a:lstStyle/>
        <a:p>
          <a:endParaRPr lang="es-ES"/>
        </a:p>
      </dgm:t>
    </dgm:pt>
    <dgm:pt modelId="{DCBDE892-A7D9-4E53-9CA5-C8AA70719638}" type="sibTrans" cxnId="{95581F35-B657-4D96-B37E-9FEE4F91555C}">
      <dgm:prSet/>
      <dgm:spPr/>
      <dgm:t>
        <a:bodyPr/>
        <a:lstStyle/>
        <a:p>
          <a:endParaRPr lang="es-ES"/>
        </a:p>
      </dgm:t>
    </dgm:pt>
    <dgm:pt modelId="{85D4F27E-9690-43BE-A531-8FE7AE15AAD0}">
      <dgm:prSet phldrT="[Texto]" custT="1"/>
      <dgm:spPr/>
      <dgm:t>
        <a:bodyPr/>
        <a:lstStyle/>
        <a:p>
          <a:r>
            <a:rPr lang="es-ES" sz="1600" b="1" dirty="0" smtClean="0">
              <a:solidFill>
                <a:schemeClr val="tx1"/>
              </a:solidFill>
            </a:rPr>
            <a:t>EQUIPO</a:t>
          </a:r>
          <a:endParaRPr lang="es-ES" sz="1600" b="1" dirty="0">
            <a:solidFill>
              <a:schemeClr val="tx1"/>
            </a:solidFill>
          </a:endParaRPr>
        </a:p>
      </dgm:t>
    </dgm:pt>
    <dgm:pt modelId="{FBBA7BF1-81EB-461E-AA84-DF73460AEA0C}" type="parTrans" cxnId="{B8A6672B-16A4-400A-A7BF-2C9298DBE44A}">
      <dgm:prSet/>
      <dgm:spPr/>
      <dgm:t>
        <a:bodyPr/>
        <a:lstStyle/>
        <a:p>
          <a:endParaRPr lang="es-ES"/>
        </a:p>
      </dgm:t>
    </dgm:pt>
    <dgm:pt modelId="{DE56A86C-7612-4E8D-980D-26F4E9D80D30}" type="sibTrans" cxnId="{B8A6672B-16A4-400A-A7BF-2C9298DBE44A}">
      <dgm:prSet/>
      <dgm:spPr/>
      <dgm:t>
        <a:bodyPr/>
        <a:lstStyle/>
        <a:p>
          <a:endParaRPr lang="es-ES"/>
        </a:p>
      </dgm:t>
    </dgm:pt>
    <dgm:pt modelId="{3D6C73E8-C7ED-4CF2-BB65-D898A6234E23}">
      <dgm:prSet phldrT="[Texto]" custT="1"/>
      <dgm:spPr/>
      <dgm:t>
        <a:bodyPr/>
        <a:lstStyle/>
        <a:p>
          <a:r>
            <a:rPr lang="es-ES_tradnl" sz="1600" dirty="0" smtClean="0">
              <a:solidFill>
                <a:schemeClr val="tx1"/>
              </a:solidFill>
            </a:rPr>
            <a:t>Aparato de Blaine.</a:t>
          </a:r>
          <a:endParaRPr lang="es-ES" sz="1600" dirty="0">
            <a:solidFill>
              <a:schemeClr val="tx1"/>
            </a:solidFill>
          </a:endParaRPr>
        </a:p>
      </dgm:t>
    </dgm:pt>
    <dgm:pt modelId="{E7F96C30-E7B4-462A-9E8E-8DBD34AD53FE}" type="parTrans" cxnId="{B66EB899-EE47-4D2C-B583-FCFD97051ED0}">
      <dgm:prSet/>
      <dgm:spPr/>
      <dgm:t>
        <a:bodyPr/>
        <a:lstStyle/>
        <a:p>
          <a:endParaRPr lang="es-ES"/>
        </a:p>
      </dgm:t>
    </dgm:pt>
    <dgm:pt modelId="{C04F51F4-72D8-42A6-B64A-34BFDDAECEED}" type="sibTrans" cxnId="{B66EB899-EE47-4D2C-B583-FCFD97051ED0}">
      <dgm:prSet/>
      <dgm:spPr/>
      <dgm:t>
        <a:bodyPr/>
        <a:lstStyle/>
        <a:p>
          <a:endParaRPr lang="es-ES"/>
        </a:p>
      </dgm:t>
    </dgm:pt>
    <dgm:pt modelId="{83F738E1-FB37-41BF-95EC-084E2A50264E}">
      <dgm:prSet custT="1"/>
      <dgm:spPr/>
      <dgm:t>
        <a:bodyPr/>
        <a:lstStyle/>
        <a:p>
          <a:r>
            <a:rPr lang="es-ES" sz="1600" dirty="0" smtClean="0">
              <a:solidFill>
                <a:schemeClr val="tx1"/>
              </a:solidFill>
            </a:rPr>
            <a:t>Celda de permeabilidad,</a:t>
          </a:r>
          <a:endParaRPr lang="es-ES" sz="1600" dirty="0">
            <a:solidFill>
              <a:schemeClr val="tx1"/>
            </a:solidFill>
          </a:endParaRPr>
        </a:p>
      </dgm:t>
    </dgm:pt>
    <dgm:pt modelId="{58055D43-1CE1-4614-A100-A60016600F43}" type="parTrans" cxnId="{96933BB3-A354-4B17-96C6-B590EC63CE23}">
      <dgm:prSet/>
      <dgm:spPr/>
      <dgm:t>
        <a:bodyPr/>
        <a:lstStyle/>
        <a:p>
          <a:endParaRPr lang="es-ES"/>
        </a:p>
      </dgm:t>
    </dgm:pt>
    <dgm:pt modelId="{7C53A624-B797-441D-915F-5E1B3AE080D4}" type="sibTrans" cxnId="{96933BB3-A354-4B17-96C6-B590EC63CE23}">
      <dgm:prSet/>
      <dgm:spPr/>
      <dgm:t>
        <a:bodyPr/>
        <a:lstStyle/>
        <a:p>
          <a:endParaRPr lang="es-ES"/>
        </a:p>
      </dgm:t>
    </dgm:pt>
    <dgm:pt modelId="{C1743521-2D1E-43E2-AB88-9006D0EC39ED}">
      <dgm:prSet custT="1"/>
      <dgm:spPr/>
      <dgm:t>
        <a:bodyPr/>
        <a:lstStyle/>
        <a:p>
          <a:r>
            <a:rPr lang="es-ES" sz="1600" dirty="0" smtClean="0">
              <a:solidFill>
                <a:schemeClr val="tx1"/>
              </a:solidFill>
            </a:rPr>
            <a:t>Disco perforado</a:t>
          </a:r>
          <a:endParaRPr lang="es-ES" sz="1600" dirty="0">
            <a:solidFill>
              <a:schemeClr val="tx1"/>
            </a:solidFill>
          </a:endParaRPr>
        </a:p>
      </dgm:t>
    </dgm:pt>
    <dgm:pt modelId="{113369DD-E3EE-475B-AFB2-0F87728C3F22}" type="parTrans" cxnId="{C87B4751-7DCD-4773-B6F4-57246879BE97}">
      <dgm:prSet/>
      <dgm:spPr/>
      <dgm:t>
        <a:bodyPr/>
        <a:lstStyle/>
        <a:p>
          <a:endParaRPr lang="es-ES"/>
        </a:p>
      </dgm:t>
    </dgm:pt>
    <dgm:pt modelId="{0DD21AAC-C30E-4366-98B6-FDF66C51D3DB}" type="sibTrans" cxnId="{C87B4751-7DCD-4773-B6F4-57246879BE97}">
      <dgm:prSet/>
      <dgm:spPr/>
      <dgm:t>
        <a:bodyPr/>
        <a:lstStyle/>
        <a:p>
          <a:endParaRPr lang="es-ES"/>
        </a:p>
      </dgm:t>
    </dgm:pt>
    <dgm:pt modelId="{E76E7301-3745-4060-89A4-D7AEAAD36FBC}">
      <dgm:prSet custT="1"/>
      <dgm:spPr/>
      <dgm:t>
        <a:bodyPr/>
        <a:lstStyle/>
        <a:p>
          <a:r>
            <a:rPr lang="es-ES" sz="1600" dirty="0" smtClean="0">
              <a:solidFill>
                <a:schemeClr val="tx1"/>
              </a:solidFill>
            </a:rPr>
            <a:t>Émbolo</a:t>
          </a:r>
          <a:endParaRPr lang="es-ES" sz="1600" dirty="0">
            <a:solidFill>
              <a:schemeClr val="tx1"/>
            </a:solidFill>
          </a:endParaRPr>
        </a:p>
      </dgm:t>
    </dgm:pt>
    <dgm:pt modelId="{2220D0FD-D92E-47AC-AE15-086B4151B398}" type="parTrans" cxnId="{C11042D7-F60F-4486-B40D-E759CD7361B2}">
      <dgm:prSet/>
      <dgm:spPr/>
      <dgm:t>
        <a:bodyPr/>
        <a:lstStyle/>
        <a:p>
          <a:endParaRPr lang="es-ES"/>
        </a:p>
      </dgm:t>
    </dgm:pt>
    <dgm:pt modelId="{A105C79F-4E0E-4A60-BF3F-83CAAE64D034}" type="sibTrans" cxnId="{C11042D7-F60F-4486-B40D-E759CD7361B2}">
      <dgm:prSet/>
      <dgm:spPr/>
      <dgm:t>
        <a:bodyPr/>
        <a:lstStyle/>
        <a:p>
          <a:endParaRPr lang="es-ES"/>
        </a:p>
      </dgm:t>
    </dgm:pt>
    <dgm:pt modelId="{344BFD2F-C7FC-47E0-9015-F5692E19E341}">
      <dgm:prSet custT="1"/>
      <dgm:spPr/>
      <dgm:t>
        <a:bodyPr/>
        <a:lstStyle/>
        <a:p>
          <a:r>
            <a:rPr lang="es-ES" sz="1600" dirty="0" smtClean="0">
              <a:solidFill>
                <a:schemeClr val="tx1"/>
              </a:solidFill>
            </a:rPr>
            <a:t>Manómetro</a:t>
          </a:r>
          <a:endParaRPr lang="es-ES" sz="1600" dirty="0">
            <a:solidFill>
              <a:schemeClr val="tx1"/>
            </a:solidFill>
          </a:endParaRPr>
        </a:p>
      </dgm:t>
    </dgm:pt>
    <dgm:pt modelId="{D93FE1F5-6A38-4CFE-A4E4-BFA915D1E5DB}" type="parTrans" cxnId="{047EC329-40A9-4D02-AC5B-66FA8AAC772A}">
      <dgm:prSet/>
      <dgm:spPr/>
      <dgm:t>
        <a:bodyPr/>
        <a:lstStyle/>
        <a:p>
          <a:endParaRPr lang="es-ES"/>
        </a:p>
      </dgm:t>
    </dgm:pt>
    <dgm:pt modelId="{45D63C61-817C-47B0-B65E-6924CDB0D1E9}" type="sibTrans" cxnId="{047EC329-40A9-4D02-AC5B-66FA8AAC772A}">
      <dgm:prSet/>
      <dgm:spPr/>
      <dgm:t>
        <a:bodyPr/>
        <a:lstStyle/>
        <a:p>
          <a:endParaRPr lang="es-ES"/>
        </a:p>
      </dgm:t>
    </dgm:pt>
    <dgm:pt modelId="{15558523-4022-4BD2-B470-2371B3710177}">
      <dgm:prSet custT="1"/>
      <dgm:spPr/>
      <dgm:t>
        <a:bodyPr/>
        <a:lstStyle/>
        <a:p>
          <a:r>
            <a:rPr lang="es-ES" sz="1600" dirty="0" smtClean="0">
              <a:solidFill>
                <a:schemeClr val="tx1"/>
              </a:solidFill>
            </a:rPr>
            <a:t>Papel filtro</a:t>
          </a:r>
          <a:endParaRPr lang="es-ES" sz="1600" dirty="0">
            <a:solidFill>
              <a:schemeClr val="tx1"/>
            </a:solidFill>
          </a:endParaRPr>
        </a:p>
      </dgm:t>
    </dgm:pt>
    <dgm:pt modelId="{BC3BC136-5D5D-4EBC-B7AD-135B590C2FED}" type="parTrans" cxnId="{46F2150D-53B9-4729-9857-F98E544511EA}">
      <dgm:prSet/>
      <dgm:spPr/>
    </dgm:pt>
    <dgm:pt modelId="{36736064-D60E-4D9D-853B-E6CDC11552E2}" type="sibTrans" cxnId="{46F2150D-53B9-4729-9857-F98E544511EA}">
      <dgm:prSet/>
      <dgm:spPr/>
    </dgm:pt>
    <dgm:pt modelId="{268E18F3-9E54-4FCB-AB1D-E4D461B288A0}" type="pres">
      <dgm:prSet presAssocID="{23ADCF64-3EDB-4501-9C90-21E3FCF669D7}" presName="Name0" presStyleCnt="0">
        <dgm:presLayoutVars>
          <dgm:dir/>
          <dgm:resizeHandles val="exact"/>
        </dgm:presLayoutVars>
      </dgm:prSet>
      <dgm:spPr/>
      <dgm:t>
        <a:bodyPr/>
        <a:lstStyle/>
        <a:p>
          <a:endParaRPr lang="es-ES"/>
        </a:p>
      </dgm:t>
    </dgm:pt>
    <dgm:pt modelId="{F5FDF8DC-65EB-4BE7-8884-395D9DC20AB5}" type="pres">
      <dgm:prSet presAssocID="{B01CF7C8-E6FE-49E3-A801-69951849A7BB}" presName="node" presStyleLbl="node1" presStyleIdx="0" presStyleCnt="3">
        <dgm:presLayoutVars>
          <dgm:bulletEnabled val="1"/>
        </dgm:presLayoutVars>
      </dgm:prSet>
      <dgm:spPr/>
      <dgm:t>
        <a:bodyPr/>
        <a:lstStyle/>
        <a:p>
          <a:endParaRPr lang="es-ES"/>
        </a:p>
      </dgm:t>
    </dgm:pt>
    <dgm:pt modelId="{99B98AD3-6E07-439A-B153-7D7407F21744}" type="pres">
      <dgm:prSet presAssocID="{05BC80A6-B2E9-40AE-AC12-0B2967BD5825}" presName="sibTrans" presStyleCnt="0"/>
      <dgm:spPr/>
    </dgm:pt>
    <dgm:pt modelId="{25D18C45-B60C-4B02-BFCF-B6E8A8FD5F5A}" type="pres">
      <dgm:prSet presAssocID="{1B719701-49AC-4101-BE2E-7F791767AC99}" presName="node" presStyleLbl="node1" presStyleIdx="1" presStyleCnt="3">
        <dgm:presLayoutVars>
          <dgm:bulletEnabled val="1"/>
        </dgm:presLayoutVars>
      </dgm:prSet>
      <dgm:spPr/>
      <dgm:t>
        <a:bodyPr/>
        <a:lstStyle/>
        <a:p>
          <a:endParaRPr lang="es-ES"/>
        </a:p>
      </dgm:t>
    </dgm:pt>
    <dgm:pt modelId="{7DF152CC-7073-44EA-B854-CBC3B167BC72}" type="pres">
      <dgm:prSet presAssocID="{0B3B6822-2D12-4714-87B2-9DFA2E9688C3}" presName="sibTrans" presStyleCnt="0"/>
      <dgm:spPr/>
    </dgm:pt>
    <dgm:pt modelId="{0276303C-0DA2-40F3-A2C8-97A98825D0EA}" type="pres">
      <dgm:prSet presAssocID="{85D4F27E-9690-43BE-A531-8FE7AE15AAD0}" presName="node" presStyleLbl="node1" presStyleIdx="2" presStyleCnt="3">
        <dgm:presLayoutVars>
          <dgm:bulletEnabled val="1"/>
        </dgm:presLayoutVars>
      </dgm:prSet>
      <dgm:spPr/>
      <dgm:t>
        <a:bodyPr/>
        <a:lstStyle/>
        <a:p>
          <a:endParaRPr lang="es-ES"/>
        </a:p>
      </dgm:t>
    </dgm:pt>
  </dgm:ptLst>
  <dgm:cxnLst>
    <dgm:cxn modelId="{D6E3C23E-86AE-4C45-A0A9-A4397258B52C}" type="presOf" srcId="{15558523-4022-4BD2-B470-2371B3710177}" destId="{0276303C-0DA2-40F3-A2C8-97A98825D0EA}" srcOrd="0" destOrd="5" presId="urn:microsoft.com/office/officeart/2005/8/layout/hList6"/>
    <dgm:cxn modelId="{46F2150D-53B9-4729-9857-F98E544511EA}" srcId="{85D4F27E-9690-43BE-A531-8FE7AE15AAD0}" destId="{15558523-4022-4BD2-B470-2371B3710177}" srcOrd="4" destOrd="0" parTransId="{BC3BC136-5D5D-4EBC-B7AD-135B590C2FED}" sibTransId="{36736064-D60E-4D9D-853B-E6CDC11552E2}"/>
    <dgm:cxn modelId="{26347B10-298C-46AD-9B8C-2109B057E046}" type="presOf" srcId="{389C47FC-F278-4CD8-90D1-75641FDA38C8}" destId="{25D18C45-B60C-4B02-BFCF-B6E8A8FD5F5A}" srcOrd="0" destOrd="1" presId="urn:microsoft.com/office/officeart/2005/8/layout/hList6"/>
    <dgm:cxn modelId="{A7C3C39A-4A37-465B-8CD2-7375B023BBB9}" type="presOf" srcId="{0568341E-8C36-476A-AAC7-32D0D5DD3E37}" destId="{F5FDF8DC-65EB-4BE7-8884-395D9DC20AB5}" srcOrd="0" destOrd="1" presId="urn:microsoft.com/office/officeart/2005/8/layout/hList6"/>
    <dgm:cxn modelId="{A3DF4808-CAB5-4023-A2E9-424B3B577969}" type="presOf" srcId="{83F738E1-FB37-41BF-95EC-084E2A50264E}" destId="{0276303C-0DA2-40F3-A2C8-97A98825D0EA}" srcOrd="0" destOrd="2" presId="urn:microsoft.com/office/officeart/2005/8/layout/hList6"/>
    <dgm:cxn modelId="{C87B4751-7DCD-4773-B6F4-57246879BE97}" srcId="{85D4F27E-9690-43BE-A531-8FE7AE15AAD0}" destId="{C1743521-2D1E-43E2-AB88-9006D0EC39ED}" srcOrd="2" destOrd="0" parTransId="{113369DD-E3EE-475B-AFB2-0F87728C3F22}" sibTransId="{0DD21AAC-C30E-4366-98B6-FDF66C51D3DB}"/>
    <dgm:cxn modelId="{58A7DA3E-568A-4471-A333-659ED847E80A}" srcId="{B01CF7C8-E6FE-49E3-A801-69951849A7BB}" destId="{0568341E-8C36-476A-AAC7-32D0D5DD3E37}" srcOrd="0" destOrd="0" parTransId="{D7249968-5D66-43CE-8888-2108B5B51851}" sibTransId="{9BF01DDD-C97B-48C5-A8EB-C55F15923DAF}"/>
    <dgm:cxn modelId="{047EC329-40A9-4D02-AC5B-66FA8AAC772A}" srcId="{85D4F27E-9690-43BE-A531-8FE7AE15AAD0}" destId="{344BFD2F-C7FC-47E0-9015-F5692E19E341}" srcOrd="5" destOrd="0" parTransId="{D93FE1F5-6A38-4CFE-A4E4-BFA915D1E5DB}" sibTransId="{45D63C61-817C-47B0-B65E-6924CDB0D1E9}"/>
    <dgm:cxn modelId="{7E86E193-E7C1-4BA4-A419-93B4C92A618F}" type="presOf" srcId="{3D6C73E8-C7ED-4CF2-BB65-D898A6234E23}" destId="{0276303C-0DA2-40F3-A2C8-97A98825D0EA}" srcOrd="0" destOrd="1" presId="urn:microsoft.com/office/officeart/2005/8/layout/hList6"/>
    <dgm:cxn modelId="{07106F96-BF11-4D78-A31D-4709DB3930C5}" type="presOf" srcId="{344BFD2F-C7FC-47E0-9015-F5692E19E341}" destId="{0276303C-0DA2-40F3-A2C8-97A98825D0EA}" srcOrd="0" destOrd="6" presId="urn:microsoft.com/office/officeart/2005/8/layout/hList6"/>
    <dgm:cxn modelId="{13E15E8A-92F7-499A-A86A-CA4E53A125DB}" type="presOf" srcId="{85D4F27E-9690-43BE-A531-8FE7AE15AAD0}" destId="{0276303C-0DA2-40F3-A2C8-97A98825D0EA}" srcOrd="0" destOrd="0" presId="urn:microsoft.com/office/officeart/2005/8/layout/hList6"/>
    <dgm:cxn modelId="{95581F35-B657-4D96-B37E-9FEE4F91555C}" srcId="{1B719701-49AC-4101-BE2E-7F791767AC99}" destId="{389C47FC-F278-4CD8-90D1-75641FDA38C8}" srcOrd="0" destOrd="0" parTransId="{9D91268D-A0F4-4B39-A237-0AE9C7437A6C}" sibTransId="{DCBDE892-A7D9-4E53-9CA5-C8AA70719638}"/>
    <dgm:cxn modelId="{26524CB1-A3A8-4978-A7CB-540635DC432F}" type="presOf" srcId="{C1743521-2D1E-43E2-AB88-9006D0EC39ED}" destId="{0276303C-0DA2-40F3-A2C8-97A98825D0EA}" srcOrd="0" destOrd="3" presId="urn:microsoft.com/office/officeart/2005/8/layout/hList6"/>
    <dgm:cxn modelId="{C11042D7-F60F-4486-B40D-E759CD7361B2}" srcId="{85D4F27E-9690-43BE-A531-8FE7AE15AAD0}" destId="{E76E7301-3745-4060-89A4-D7AEAAD36FBC}" srcOrd="3" destOrd="0" parTransId="{2220D0FD-D92E-47AC-AE15-086B4151B398}" sibTransId="{A105C79F-4E0E-4A60-BF3F-83CAAE64D034}"/>
    <dgm:cxn modelId="{6C5B21BB-F282-4BF9-8924-15E3D6E87D1E}" srcId="{23ADCF64-3EDB-4501-9C90-21E3FCF669D7}" destId="{B01CF7C8-E6FE-49E3-A801-69951849A7BB}" srcOrd="0" destOrd="0" parTransId="{6A1993F0-D8F4-4657-8065-64D4F97527E6}" sibTransId="{05BC80A6-B2E9-40AE-AC12-0B2967BD5825}"/>
    <dgm:cxn modelId="{54EEB3C7-2AC3-4341-BCAA-EDACD0BD2BAD}" type="presOf" srcId="{E76E7301-3745-4060-89A4-D7AEAAD36FBC}" destId="{0276303C-0DA2-40F3-A2C8-97A98825D0EA}" srcOrd="0" destOrd="4" presId="urn:microsoft.com/office/officeart/2005/8/layout/hList6"/>
    <dgm:cxn modelId="{96933BB3-A354-4B17-96C6-B590EC63CE23}" srcId="{85D4F27E-9690-43BE-A531-8FE7AE15AAD0}" destId="{83F738E1-FB37-41BF-95EC-084E2A50264E}" srcOrd="1" destOrd="0" parTransId="{58055D43-1CE1-4614-A100-A60016600F43}" sibTransId="{7C53A624-B797-441D-915F-5E1B3AE080D4}"/>
    <dgm:cxn modelId="{49BCB9C0-973F-48BF-9FC4-8C9C399531C2}" type="presOf" srcId="{1B719701-49AC-4101-BE2E-7F791767AC99}" destId="{25D18C45-B60C-4B02-BFCF-B6E8A8FD5F5A}" srcOrd="0" destOrd="0" presId="urn:microsoft.com/office/officeart/2005/8/layout/hList6"/>
    <dgm:cxn modelId="{F4CD2B2E-0AAB-4BB3-A372-014237E4DE3D}" srcId="{23ADCF64-3EDB-4501-9C90-21E3FCF669D7}" destId="{1B719701-49AC-4101-BE2E-7F791767AC99}" srcOrd="1" destOrd="0" parTransId="{245AD81C-AB69-4E3C-8771-263A9C7BF49C}" sibTransId="{0B3B6822-2D12-4714-87B2-9DFA2E9688C3}"/>
    <dgm:cxn modelId="{B8A6672B-16A4-400A-A7BF-2C9298DBE44A}" srcId="{23ADCF64-3EDB-4501-9C90-21E3FCF669D7}" destId="{85D4F27E-9690-43BE-A531-8FE7AE15AAD0}" srcOrd="2" destOrd="0" parTransId="{FBBA7BF1-81EB-461E-AA84-DF73460AEA0C}" sibTransId="{DE56A86C-7612-4E8D-980D-26F4E9D80D30}"/>
    <dgm:cxn modelId="{30051CFA-F54E-4DCD-9AE5-68DED4A4FC2C}" type="presOf" srcId="{B01CF7C8-E6FE-49E3-A801-69951849A7BB}" destId="{F5FDF8DC-65EB-4BE7-8884-395D9DC20AB5}" srcOrd="0" destOrd="0" presId="urn:microsoft.com/office/officeart/2005/8/layout/hList6"/>
    <dgm:cxn modelId="{B66EB899-EE47-4D2C-B583-FCFD97051ED0}" srcId="{85D4F27E-9690-43BE-A531-8FE7AE15AAD0}" destId="{3D6C73E8-C7ED-4CF2-BB65-D898A6234E23}" srcOrd="0" destOrd="0" parTransId="{E7F96C30-E7B4-462A-9E8E-8DBD34AD53FE}" sibTransId="{C04F51F4-72D8-42A6-B64A-34BFDDAECEED}"/>
    <dgm:cxn modelId="{9506CF98-204E-4C57-8327-40A1E1466323}" type="presOf" srcId="{23ADCF64-3EDB-4501-9C90-21E3FCF669D7}" destId="{268E18F3-9E54-4FCB-AB1D-E4D461B288A0}" srcOrd="0" destOrd="0" presId="urn:microsoft.com/office/officeart/2005/8/layout/hList6"/>
    <dgm:cxn modelId="{2D4E3C6B-F84B-4516-A13F-A8AA693978BC}" type="presParOf" srcId="{268E18F3-9E54-4FCB-AB1D-E4D461B288A0}" destId="{F5FDF8DC-65EB-4BE7-8884-395D9DC20AB5}" srcOrd="0" destOrd="0" presId="urn:microsoft.com/office/officeart/2005/8/layout/hList6"/>
    <dgm:cxn modelId="{6B95C7EB-4E6E-4824-9BCB-2F7E69724D5A}" type="presParOf" srcId="{268E18F3-9E54-4FCB-AB1D-E4D461B288A0}" destId="{99B98AD3-6E07-439A-B153-7D7407F21744}" srcOrd="1" destOrd="0" presId="urn:microsoft.com/office/officeart/2005/8/layout/hList6"/>
    <dgm:cxn modelId="{4FBC9012-4DC8-4140-964D-20BAF0063823}" type="presParOf" srcId="{268E18F3-9E54-4FCB-AB1D-E4D461B288A0}" destId="{25D18C45-B60C-4B02-BFCF-B6E8A8FD5F5A}" srcOrd="2" destOrd="0" presId="urn:microsoft.com/office/officeart/2005/8/layout/hList6"/>
    <dgm:cxn modelId="{F03C7C32-2D0C-446B-B076-3ABBDFF6BD1B}" type="presParOf" srcId="{268E18F3-9E54-4FCB-AB1D-E4D461B288A0}" destId="{7DF152CC-7073-44EA-B854-CBC3B167BC72}" srcOrd="3" destOrd="0" presId="urn:microsoft.com/office/officeart/2005/8/layout/hList6"/>
    <dgm:cxn modelId="{8B2F3A6E-9DB6-407E-9496-AA5CF9BCC4B3}" type="presParOf" srcId="{268E18F3-9E54-4FCB-AB1D-E4D461B288A0}" destId="{0276303C-0DA2-40F3-A2C8-97A98825D0EA}" srcOrd="4" destOrd="0" presId="urn:microsoft.com/office/officeart/2005/8/layout/h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3ADCF64-3EDB-4501-9C90-21E3FCF669D7}"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S"/>
        </a:p>
      </dgm:t>
    </dgm:pt>
    <dgm:pt modelId="{B01CF7C8-E6FE-49E3-A801-69951849A7BB}">
      <dgm:prSet phldrT="[Texto]" custT="1"/>
      <dgm:spPr/>
      <dgm:t>
        <a:bodyPr/>
        <a:lstStyle/>
        <a:p>
          <a:endParaRPr lang="es-ES" sz="1600" b="1" dirty="0">
            <a:solidFill>
              <a:schemeClr val="tx1"/>
            </a:solidFill>
          </a:endParaRPr>
        </a:p>
      </dgm:t>
    </dgm:pt>
    <dgm:pt modelId="{6A1993F0-D8F4-4657-8065-64D4F97527E6}" type="parTrans" cxnId="{6C5B21BB-F282-4BF9-8924-15E3D6E87D1E}">
      <dgm:prSet/>
      <dgm:spPr/>
      <dgm:t>
        <a:bodyPr/>
        <a:lstStyle/>
        <a:p>
          <a:endParaRPr lang="es-ES"/>
        </a:p>
      </dgm:t>
    </dgm:pt>
    <dgm:pt modelId="{05BC80A6-B2E9-40AE-AC12-0B2967BD5825}" type="sibTrans" cxnId="{6C5B21BB-F282-4BF9-8924-15E3D6E87D1E}">
      <dgm:prSet/>
      <dgm:spPr/>
      <dgm:t>
        <a:bodyPr/>
        <a:lstStyle/>
        <a:p>
          <a:endParaRPr lang="es-ES"/>
        </a:p>
      </dgm:t>
    </dgm:pt>
    <dgm:pt modelId="{1B719701-49AC-4101-BE2E-7F791767AC99}">
      <dgm:prSet phldrT="[Texto]" custT="1"/>
      <dgm:spPr/>
      <dgm:t>
        <a:bodyPr/>
        <a:lstStyle/>
        <a:p>
          <a:pPr algn="l"/>
          <a:endParaRPr lang="es-ES" sz="1600" b="1" dirty="0" smtClean="0">
            <a:solidFill>
              <a:schemeClr val="tx1"/>
            </a:solidFill>
          </a:endParaRPr>
        </a:p>
      </dgm:t>
    </dgm:pt>
    <dgm:pt modelId="{245AD81C-AB69-4E3C-8771-263A9C7BF49C}" type="parTrans" cxnId="{F4CD2B2E-0AAB-4BB3-A372-014237E4DE3D}">
      <dgm:prSet/>
      <dgm:spPr/>
      <dgm:t>
        <a:bodyPr/>
        <a:lstStyle/>
        <a:p>
          <a:endParaRPr lang="es-ES"/>
        </a:p>
      </dgm:t>
    </dgm:pt>
    <dgm:pt modelId="{0B3B6822-2D12-4714-87B2-9DFA2E9688C3}" type="sibTrans" cxnId="{F4CD2B2E-0AAB-4BB3-A372-014237E4DE3D}">
      <dgm:prSet/>
      <dgm:spPr/>
      <dgm:t>
        <a:bodyPr/>
        <a:lstStyle/>
        <a:p>
          <a:endParaRPr lang="es-ES"/>
        </a:p>
      </dgm:t>
    </dgm:pt>
    <dgm:pt modelId="{389C47FC-F278-4CD8-90D1-75641FDA38C8}">
      <dgm:prSet phldrT="[Texto]" custT="1"/>
      <dgm:spPr/>
      <dgm:t>
        <a:bodyPr/>
        <a:lstStyle/>
        <a:p>
          <a:pPr algn="just"/>
          <a:r>
            <a:rPr lang="es-ES" sz="1600" dirty="0" smtClean="0">
              <a:solidFill>
                <a:schemeClr val="tx1"/>
              </a:solidFill>
            </a:rPr>
            <a:t>Colocar  la celda de permeabilidad en el manómetro del aparato</a:t>
          </a:r>
          <a:endParaRPr lang="es-ES" sz="1600" b="1" dirty="0">
            <a:solidFill>
              <a:schemeClr val="tx1"/>
            </a:solidFill>
          </a:endParaRPr>
        </a:p>
      </dgm:t>
    </dgm:pt>
    <dgm:pt modelId="{9D91268D-A0F4-4B39-A237-0AE9C7437A6C}" type="parTrans" cxnId="{95581F35-B657-4D96-B37E-9FEE4F91555C}">
      <dgm:prSet/>
      <dgm:spPr/>
      <dgm:t>
        <a:bodyPr/>
        <a:lstStyle/>
        <a:p>
          <a:endParaRPr lang="es-ES"/>
        </a:p>
      </dgm:t>
    </dgm:pt>
    <dgm:pt modelId="{DCBDE892-A7D9-4E53-9CA5-C8AA70719638}" type="sibTrans" cxnId="{95581F35-B657-4D96-B37E-9FEE4F91555C}">
      <dgm:prSet/>
      <dgm:spPr/>
      <dgm:t>
        <a:bodyPr/>
        <a:lstStyle/>
        <a:p>
          <a:endParaRPr lang="es-ES"/>
        </a:p>
      </dgm:t>
    </dgm:pt>
    <dgm:pt modelId="{0568341E-8C36-476A-AAC7-32D0D5DD3E37}">
      <dgm:prSet phldrT="[Texto]" custT="1"/>
      <dgm:spPr/>
      <dgm:t>
        <a:bodyPr/>
        <a:lstStyle/>
        <a:p>
          <a:r>
            <a:rPr lang="es-ES" sz="1600" dirty="0" smtClean="0">
              <a:solidFill>
                <a:schemeClr val="tx1"/>
              </a:solidFill>
            </a:rPr>
            <a:t>Determinar el volumen de la capa compactada </a:t>
          </a:r>
          <a:endParaRPr lang="es-ES" sz="1600" dirty="0">
            <a:solidFill>
              <a:schemeClr val="tx1"/>
            </a:solidFill>
          </a:endParaRPr>
        </a:p>
      </dgm:t>
    </dgm:pt>
    <dgm:pt modelId="{9BF01DDD-C97B-48C5-A8EB-C55F15923DAF}" type="sibTrans" cxnId="{58A7DA3E-568A-4471-A333-659ED847E80A}">
      <dgm:prSet/>
      <dgm:spPr/>
      <dgm:t>
        <a:bodyPr/>
        <a:lstStyle/>
        <a:p>
          <a:endParaRPr lang="es-ES"/>
        </a:p>
      </dgm:t>
    </dgm:pt>
    <dgm:pt modelId="{D7249968-5D66-43CE-8888-2108B5B51851}" type="parTrans" cxnId="{58A7DA3E-568A-4471-A333-659ED847E80A}">
      <dgm:prSet/>
      <dgm:spPr/>
      <dgm:t>
        <a:bodyPr/>
        <a:lstStyle/>
        <a:p>
          <a:endParaRPr lang="es-ES"/>
        </a:p>
      </dgm:t>
    </dgm:pt>
    <dgm:pt modelId="{BAAB89E0-6788-476C-99FE-81652EB167AC}">
      <dgm:prSet phldrT="[Texto]" custT="1"/>
      <dgm:spPr/>
      <dgm:t>
        <a:bodyPr/>
        <a:lstStyle/>
        <a:p>
          <a:r>
            <a:rPr lang="es-ES" sz="1600" dirty="0" smtClean="0">
              <a:solidFill>
                <a:schemeClr val="tx1"/>
              </a:solidFill>
            </a:rPr>
            <a:t>Asentar el disco perforado en el reborde de la celda de permeabilidad</a:t>
          </a:r>
          <a:endParaRPr lang="es-ES" sz="1600" dirty="0">
            <a:solidFill>
              <a:schemeClr val="tx1"/>
            </a:solidFill>
          </a:endParaRPr>
        </a:p>
      </dgm:t>
    </dgm:pt>
    <dgm:pt modelId="{ED7A4C92-AB46-454D-B51B-6553B7E23315}" type="parTrans" cxnId="{2EB64D64-1262-4E96-AF24-EC75333AE8DF}">
      <dgm:prSet/>
      <dgm:spPr/>
      <dgm:t>
        <a:bodyPr/>
        <a:lstStyle/>
        <a:p>
          <a:endParaRPr lang="es-ES"/>
        </a:p>
      </dgm:t>
    </dgm:pt>
    <dgm:pt modelId="{55294831-70FF-49E6-A954-0EBABAF5EAC7}" type="sibTrans" cxnId="{2EB64D64-1262-4E96-AF24-EC75333AE8DF}">
      <dgm:prSet/>
      <dgm:spPr/>
      <dgm:t>
        <a:bodyPr/>
        <a:lstStyle/>
        <a:p>
          <a:endParaRPr lang="es-ES"/>
        </a:p>
      </dgm:t>
    </dgm:pt>
    <dgm:pt modelId="{84069643-5B2D-4D81-947B-26DFD8CE1166}">
      <dgm:prSet phldrT="[Texto]" custT="1"/>
      <dgm:spPr/>
      <dgm:t>
        <a:bodyPr/>
        <a:lstStyle/>
        <a:p>
          <a:r>
            <a:rPr lang="es-ES" sz="1600" dirty="0" smtClean="0">
              <a:solidFill>
                <a:schemeClr val="tx1"/>
              </a:solidFill>
            </a:rPr>
            <a:t>Pesar 2.8 gramos de cemento</a:t>
          </a:r>
          <a:endParaRPr lang="es-ES" sz="1600" dirty="0">
            <a:solidFill>
              <a:schemeClr val="tx1"/>
            </a:solidFill>
          </a:endParaRPr>
        </a:p>
      </dgm:t>
    </dgm:pt>
    <dgm:pt modelId="{D6C1CD36-C9E6-4FE3-B117-A01D8A4B8172}" type="parTrans" cxnId="{6D92A851-9725-4C64-9FBB-2BFD28B96FB9}">
      <dgm:prSet/>
      <dgm:spPr/>
      <dgm:t>
        <a:bodyPr/>
        <a:lstStyle/>
        <a:p>
          <a:endParaRPr lang="es-ES"/>
        </a:p>
      </dgm:t>
    </dgm:pt>
    <dgm:pt modelId="{941C30D0-B770-4245-9798-0C19AD93DBC8}" type="sibTrans" cxnId="{6D92A851-9725-4C64-9FBB-2BFD28B96FB9}">
      <dgm:prSet/>
      <dgm:spPr/>
      <dgm:t>
        <a:bodyPr/>
        <a:lstStyle/>
        <a:p>
          <a:endParaRPr lang="es-ES"/>
        </a:p>
      </dgm:t>
    </dgm:pt>
    <dgm:pt modelId="{75CF06F3-64C3-4738-8F1B-DF3BC062FA56}">
      <dgm:prSet phldrT="[Texto]" custT="1"/>
      <dgm:spPr/>
      <dgm:t>
        <a:bodyPr/>
        <a:lstStyle/>
        <a:p>
          <a:pPr algn="just"/>
          <a:r>
            <a:rPr lang="es-ES" sz="1600" b="0" dirty="0" smtClean="0">
              <a:solidFill>
                <a:schemeClr val="tx1"/>
              </a:solidFill>
            </a:rPr>
            <a:t>Limpiar y secar de materiales </a:t>
          </a:r>
          <a:endParaRPr lang="es-ES" sz="1600" b="1" dirty="0">
            <a:solidFill>
              <a:schemeClr val="tx1"/>
            </a:solidFill>
          </a:endParaRPr>
        </a:p>
      </dgm:t>
    </dgm:pt>
    <dgm:pt modelId="{71ACF42B-CCED-4A2E-907D-8495727D2499}" type="parTrans" cxnId="{5B68DB2F-03F3-4455-AF26-9F73A2A26B26}">
      <dgm:prSet/>
      <dgm:spPr/>
      <dgm:t>
        <a:bodyPr/>
        <a:lstStyle/>
        <a:p>
          <a:endParaRPr lang="es-ES"/>
        </a:p>
      </dgm:t>
    </dgm:pt>
    <dgm:pt modelId="{FA1A2170-A9DD-4CB7-9D17-59922DB36BE1}" type="sibTrans" cxnId="{5B68DB2F-03F3-4455-AF26-9F73A2A26B26}">
      <dgm:prSet/>
      <dgm:spPr/>
      <dgm:t>
        <a:bodyPr/>
        <a:lstStyle/>
        <a:p>
          <a:endParaRPr lang="es-ES"/>
        </a:p>
      </dgm:t>
    </dgm:pt>
    <dgm:pt modelId="{71785FE9-EEFF-4F2F-9790-3C565A4FB343}">
      <dgm:prSet phldrT="[Texto]" custT="1"/>
      <dgm:spPr/>
      <dgm:t>
        <a:bodyPr/>
        <a:lstStyle/>
        <a:p>
          <a:pPr algn="just"/>
          <a:r>
            <a:rPr lang="es-ES" sz="1600" dirty="0" smtClean="0">
              <a:solidFill>
                <a:schemeClr val="tx1"/>
              </a:solidFill>
            </a:rPr>
            <a:t>Procedemos  a evacuar el aire del manómetro abriendo  la válvula y haciendo subir el líquido manométrico .</a:t>
          </a:r>
          <a:endParaRPr lang="es-ES" sz="1600" b="1" dirty="0">
            <a:solidFill>
              <a:schemeClr val="tx1"/>
            </a:solidFill>
          </a:endParaRPr>
        </a:p>
      </dgm:t>
    </dgm:pt>
    <dgm:pt modelId="{965B2889-1CB2-44A7-B5E5-A1E8AF7A4770}" type="parTrans" cxnId="{47BB3A33-40C4-43F2-93B5-F2D0BC15651F}">
      <dgm:prSet/>
      <dgm:spPr/>
      <dgm:t>
        <a:bodyPr/>
        <a:lstStyle/>
        <a:p>
          <a:endParaRPr lang="es-ES"/>
        </a:p>
      </dgm:t>
    </dgm:pt>
    <dgm:pt modelId="{4E2BE99D-3D1B-47A5-9B21-DD9CF7133744}" type="sibTrans" cxnId="{47BB3A33-40C4-43F2-93B5-F2D0BC15651F}">
      <dgm:prSet/>
      <dgm:spPr/>
      <dgm:t>
        <a:bodyPr/>
        <a:lstStyle/>
        <a:p>
          <a:endParaRPr lang="es-ES"/>
        </a:p>
      </dgm:t>
    </dgm:pt>
    <dgm:pt modelId="{268E18F3-9E54-4FCB-AB1D-E4D461B288A0}" type="pres">
      <dgm:prSet presAssocID="{23ADCF64-3EDB-4501-9C90-21E3FCF669D7}" presName="Name0" presStyleCnt="0">
        <dgm:presLayoutVars>
          <dgm:dir/>
          <dgm:resizeHandles val="exact"/>
        </dgm:presLayoutVars>
      </dgm:prSet>
      <dgm:spPr/>
      <dgm:t>
        <a:bodyPr/>
        <a:lstStyle/>
        <a:p>
          <a:endParaRPr lang="es-ES"/>
        </a:p>
      </dgm:t>
    </dgm:pt>
    <dgm:pt modelId="{F5FDF8DC-65EB-4BE7-8884-395D9DC20AB5}" type="pres">
      <dgm:prSet presAssocID="{B01CF7C8-E6FE-49E3-A801-69951849A7BB}" presName="node" presStyleLbl="node1" presStyleIdx="0" presStyleCnt="2">
        <dgm:presLayoutVars>
          <dgm:bulletEnabled val="1"/>
        </dgm:presLayoutVars>
      </dgm:prSet>
      <dgm:spPr/>
      <dgm:t>
        <a:bodyPr/>
        <a:lstStyle/>
        <a:p>
          <a:endParaRPr lang="es-ES"/>
        </a:p>
      </dgm:t>
    </dgm:pt>
    <dgm:pt modelId="{99B98AD3-6E07-439A-B153-7D7407F21744}" type="pres">
      <dgm:prSet presAssocID="{05BC80A6-B2E9-40AE-AC12-0B2967BD5825}" presName="sibTrans" presStyleCnt="0"/>
      <dgm:spPr/>
    </dgm:pt>
    <dgm:pt modelId="{25D18C45-B60C-4B02-BFCF-B6E8A8FD5F5A}" type="pres">
      <dgm:prSet presAssocID="{1B719701-49AC-4101-BE2E-7F791767AC99}" presName="node" presStyleLbl="node1" presStyleIdx="1" presStyleCnt="2">
        <dgm:presLayoutVars>
          <dgm:bulletEnabled val="1"/>
        </dgm:presLayoutVars>
      </dgm:prSet>
      <dgm:spPr/>
      <dgm:t>
        <a:bodyPr/>
        <a:lstStyle/>
        <a:p>
          <a:endParaRPr lang="es-ES"/>
        </a:p>
      </dgm:t>
    </dgm:pt>
  </dgm:ptLst>
  <dgm:cxnLst>
    <dgm:cxn modelId="{3CA7A794-36EC-4A7A-A245-22D4144380CD}" type="presOf" srcId="{84069643-5B2D-4D81-947B-26DFD8CE1166}" destId="{F5FDF8DC-65EB-4BE7-8884-395D9DC20AB5}" srcOrd="0" destOrd="3" presId="urn:microsoft.com/office/officeart/2005/8/layout/hList6"/>
    <dgm:cxn modelId="{85CAAA27-261D-4428-A3E6-04A54576918E}" type="presOf" srcId="{B01CF7C8-E6FE-49E3-A801-69951849A7BB}" destId="{F5FDF8DC-65EB-4BE7-8884-395D9DC20AB5}" srcOrd="0" destOrd="0" presId="urn:microsoft.com/office/officeart/2005/8/layout/hList6"/>
    <dgm:cxn modelId="{59149F17-4F60-4E9E-AF44-1DC417105578}" type="presOf" srcId="{389C47FC-F278-4CD8-90D1-75641FDA38C8}" destId="{25D18C45-B60C-4B02-BFCF-B6E8A8FD5F5A}" srcOrd="0" destOrd="1" presId="urn:microsoft.com/office/officeart/2005/8/layout/hList6"/>
    <dgm:cxn modelId="{5B68DB2F-03F3-4455-AF26-9F73A2A26B26}" srcId="{1B719701-49AC-4101-BE2E-7F791767AC99}" destId="{75CF06F3-64C3-4738-8F1B-DF3BC062FA56}" srcOrd="2" destOrd="0" parTransId="{71ACF42B-CCED-4A2E-907D-8495727D2499}" sibTransId="{FA1A2170-A9DD-4CB7-9D17-59922DB36BE1}"/>
    <dgm:cxn modelId="{F4CD2B2E-0AAB-4BB3-A372-014237E4DE3D}" srcId="{23ADCF64-3EDB-4501-9C90-21E3FCF669D7}" destId="{1B719701-49AC-4101-BE2E-7F791767AC99}" srcOrd="1" destOrd="0" parTransId="{245AD81C-AB69-4E3C-8771-263A9C7BF49C}" sibTransId="{0B3B6822-2D12-4714-87B2-9DFA2E9688C3}"/>
    <dgm:cxn modelId="{5104B4E9-B41B-4A6B-94AA-9B8A1AFEE70F}" type="presOf" srcId="{71785FE9-EEFF-4F2F-9790-3C565A4FB343}" destId="{25D18C45-B60C-4B02-BFCF-B6E8A8FD5F5A}" srcOrd="0" destOrd="2" presId="urn:microsoft.com/office/officeart/2005/8/layout/hList6"/>
    <dgm:cxn modelId="{47BB3A33-40C4-43F2-93B5-F2D0BC15651F}" srcId="{1B719701-49AC-4101-BE2E-7F791767AC99}" destId="{71785FE9-EEFF-4F2F-9790-3C565A4FB343}" srcOrd="1" destOrd="0" parTransId="{965B2889-1CB2-44A7-B5E5-A1E8AF7A4770}" sibTransId="{4E2BE99D-3D1B-47A5-9B21-DD9CF7133744}"/>
    <dgm:cxn modelId="{B6367701-3CCF-4F51-9619-C5E3F7697852}" type="presOf" srcId="{23ADCF64-3EDB-4501-9C90-21E3FCF669D7}" destId="{268E18F3-9E54-4FCB-AB1D-E4D461B288A0}" srcOrd="0" destOrd="0" presId="urn:microsoft.com/office/officeart/2005/8/layout/hList6"/>
    <dgm:cxn modelId="{6D92A851-9725-4C64-9FBB-2BFD28B96FB9}" srcId="{B01CF7C8-E6FE-49E3-A801-69951849A7BB}" destId="{84069643-5B2D-4D81-947B-26DFD8CE1166}" srcOrd="2" destOrd="0" parTransId="{D6C1CD36-C9E6-4FE3-B117-A01D8A4B8172}" sibTransId="{941C30D0-B770-4245-9798-0C19AD93DBC8}"/>
    <dgm:cxn modelId="{5427AD48-4E4D-428D-A4A9-42E1923F4CDB}" type="presOf" srcId="{75CF06F3-64C3-4738-8F1B-DF3BC062FA56}" destId="{25D18C45-B60C-4B02-BFCF-B6E8A8FD5F5A}" srcOrd="0" destOrd="3" presId="urn:microsoft.com/office/officeart/2005/8/layout/hList6"/>
    <dgm:cxn modelId="{5F3C937C-78D7-431F-9A7D-8D7F50325A76}" type="presOf" srcId="{BAAB89E0-6788-476C-99FE-81652EB167AC}" destId="{F5FDF8DC-65EB-4BE7-8884-395D9DC20AB5}" srcOrd="0" destOrd="2" presId="urn:microsoft.com/office/officeart/2005/8/layout/hList6"/>
    <dgm:cxn modelId="{2EB64D64-1262-4E96-AF24-EC75333AE8DF}" srcId="{B01CF7C8-E6FE-49E3-A801-69951849A7BB}" destId="{BAAB89E0-6788-476C-99FE-81652EB167AC}" srcOrd="1" destOrd="0" parTransId="{ED7A4C92-AB46-454D-B51B-6553B7E23315}" sibTransId="{55294831-70FF-49E6-A954-0EBABAF5EAC7}"/>
    <dgm:cxn modelId="{95581F35-B657-4D96-B37E-9FEE4F91555C}" srcId="{1B719701-49AC-4101-BE2E-7F791767AC99}" destId="{389C47FC-F278-4CD8-90D1-75641FDA38C8}" srcOrd="0" destOrd="0" parTransId="{9D91268D-A0F4-4B39-A237-0AE9C7437A6C}" sibTransId="{DCBDE892-A7D9-4E53-9CA5-C8AA70719638}"/>
    <dgm:cxn modelId="{58A7DA3E-568A-4471-A333-659ED847E80A}" srcId="{B01CF7C8-E6FE-49E3-A801-69951849A7BB}" destId="{0568341E-8C36-476A-AAC7-32D0D5DD3E37}" srcOrd="0" destOrd="0" parTransId="{D7249968-5D66-43CE-8888-2108B5B51851}" sibTransId="{9BF01DDD-C97B-48C5-A8EB-C55F15923DAF}"/>
    <dgm:cxn modelId="{A825807D-DD42-475A-826F-D84780755D07}" type="presOf" srcId="{1B719701-49AC-4101-BE2E-7F791767AC99}" destId="{25D18C45-B60C-4B02-BFCF-B6E8A8FD5F5A}" srcOrd="0" destOrd="0" presId="urn:microsoft.com/office/officeart/2005/8/layout/hList6"/>
    <dgm:cxn modelId="{6C5B21BB-F282-4BF9-8924-15E3D6E87D1E}" srcId="{23ADCF64-3EDB-4501-9C90-21E3FCF669D7}" destId="{B01CF7C8-E6FE-49E3-A801-69951849A7BB}" srcOrd="0" destOrd="0" parTransId="{6A1993F0-D8F4-4657-8065-64D4F97527E6}" sibTransId="{05BC80A6-B2E9-40AE-AC12-0B2967BD5825}"/>
    <dgm:cxn modelId="{7BD6197F-4C71-4AA1-960B-D7C4058229E8}" type="presOf" srcId="{0568341E-8C36-476A-AAC7-32D0D5DD3E37}" destId="{F5FDF8DC-65EB-4BE7-8884-395D9DC20AB5}" srcOrd="0" destOrd="1" presId="urn:microsoft.com/office/officeart/2005/8/layout/hList6"/>
    <dgm:cxn modelId="{75A4ACE5-7122-4738-906B-671D0A981560}" type="presParOf" srcId="{268E18F3-9E54-4FCB-AB1D-E4D461B288A0}" destId="{F5FDF8DC-65EB-4BE7-8884-395D9DC20AB5}" srcOrd="0" destOrd="0" presId="urn:microsoft.com/office/officeart/2005/8/layout/hList6"/>
    <dgm:cxn modelId="{0204F3EF-F75C-4B75-99A6-332EE54CB879}" type="presParOf" srcId="{268E18F3-9E54-4FCB-AB1D-E4D461B288A0}" destId="{99B98AD3-6E07-439A-B153-7D7407F21744}" srcOrd="1" destOrd="0" presId="urn:microsoft.com/office/officeart/2005/8/layout/hList6"/>
    <dgm:cxn modelId="{87388B63-05BB-4B1B-A89C-93AF178B53C4}" type="presParOf" srcId="{268E18F3-9E54-4FCB-AB1D-E4D461B288A0}" destId="{25D18C45-B60C-4B02-BFCF-B6E8A8FD5F5A}" srcOrd="2" destOrd="0" presId="urn:microsoft.com/office/officeart/2005/8/layout/hList6"/>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42EA82-9DF8-4B84-BBFD-9799E061A2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ES"/>
        </a:p>
      </dgm:t>
    </dgm:pt>
    <dgm:pt modelId="{A028BDED-ECD6-4A81-B3BC-1AA4C4A07734}">
      <dgm:prSet phldrT="[Texto]" custT="1"/>
      <dgm:spPr/>
      <dgm:t>
        <a:bodyPr/>
        <a:lstStyle/>
        <a:p>
          <a:pPr algn="just"/>
          <a:r>
            <a:rPr lang="es-ES" sz="1600" smtClean="0">
              <a:solidFill>
                <a:schemeClr val="tx1"/>
              </a:solidFill>
            </a:rPr>
            <a:t>Resultado de una fragmentación por fenómenos geológicos que sufre la tierra, al solidificarse y consolidarse</a:t>
          </a:r>
          <a:endParaRPr lang="es-ES" sz="1600" dirty="0">
            <a:solidFill>
              <a:schemeClr val="tx1"/>
            </a:solidFill>
          </a:endParaRPr>
        </a:p>
      </dgm:t>
    </dgm:pt>
    <dgm:pt modelId="{DBF5B32A-D7D8-45F4-99B3-06C4FD4C0EBF}" type="parTrans" cxnId="{37174C4B-1814-4765-8B98-7FFDA022AB02}">
      <dgm:prSet/>
      <dgm:spPr/>
      <dgm:t>
        <a:bodyPr/>
        <a:lstStyle/>
        <a:p>
          <a:endParaRPr lang="es-ES"/>
        </a:p>
      </dgm:t>
    </dgm:pt>
    <dgm:pt modelId="{5C2B8F37-1351-409D-A07F-D12758C45606}" type="sibTrans" cxnId="{37174C4B-1814-4765-8B98-7FFDA022AB02}">
      <dgm:prSet/>
      <dgm:spPr/>
      <dgm:t>
        <a:bodyPr/>
        <a:lstStyle/>
        <a:p>
          <a:endParaRPr lang="es-ES"/>
        </a:p>
      </dgm:t>
    </dgm:pt>
    <dgm:pt modelId="{9A2D83CB-9C5B-4FAE-81E8-A7DA27727310}">
      <dgm:prSet phldrT="[Texto]" custT="1"/>
      <dgm:spPr/>
      <dgm:t>
        <a:bodyPr/>
        <a:lstStyle/>
        <a:p>
          <a:pPr algn="just"/>
          <a:r>
            <a:rPr lang="es-ES" sz="1600" smtClean="0">
              <a:solidFill>
                <a:schemeClr val="tx1"/>
              </a:solidFill>
            </a:rPr>
            <a:t>Es por esto que es importante conocer la procedencia de los agregados  de las Canteras: ¨Michuquer¨, ¨La Peñas¨, en la Provincia del Carchi, y canteras: ¨Ambuquí¨, ¨Collasquí¨, ¨Imbapétreos¨, ¨Ambuquí – Panavial¨, ¨Mina Blanca¨, en la Provincia de Imbabura.</a:t>
          </a:r>
          <a:endParaRPr lang="es-ES" sz="1600" dirty="0">
            <a:solidFill>
              <a:schemeClr val="tx1"/>
            </a:solidFill>
          </a:endParaRPr>
        </a:p>
      </dgm:t>
    </dgm:pt>
    <dgm:pt modelId="{011714BE-055B-4178-89B0-B06D89E84F59}" type="parTrans" cxnId="{9D3B71ED-229D-4600-AB4D-D72D6BB2EF0A}">
      <dgm:prSet/>
      <dgm:spPr/>
      <dgm:t>
        <a:bodyPr/>
        <a:lstStyle/>
        <a:p>
          <a:endParaRPr lang="es-ES"/>
        </a:p>
      </dgm:t>
    </dgm:pt>
    <dgm:pt modelId="{139A133D-F66F-4CE3-A6A0-C153C4F22411}" type="sibTrans" cxnId="{9D3B71ED-229D-4600-AB4D-D72D6BB2EF0A}">
      <dgm:prSet/>
      <dgm:spPr/>
      <dgm:t>
        <a:bodyPr/>
        <a:lstStyle/>
        <a:p>
          <a:endParaRPr lang="es-ES"/>
        </a:p>
      </dgm:t>
    </dgm:pt>
    <dgm:pt modelId="{B13A4F14-C3A1-4409-8988-3D6D4B87E9C6}">
      <dgm:prSet phldrT="[Texto]" custT="1"/>
      <dgm:spPr/>
      <dgm:t>
        <a:bodyPr/>
        <a:lstStyle/>
        <a:p>
          <a:endParaRPr lang="es-ES" sz="1600" dirty="0"/>
        </a:p>
      </dgm:t>
    </dgm:pt>
    <dgm:pt modelId="{C67340DC-D7F9-418C-BFA1-F8811C8B1976}" type="parTrans" cxnId="{10BD9A66-160B-4386-8E58-D1A98E97347F}">
      <dgm:prSet/>
      <dgm:spPr/>
      <dgm:t>
        <a:bodyPr/>
        <a:lstStyle/>
        <a:p>
          <a:endParaRPr lang="es-ES"/>
        </a:p>
      </dgm:t>
    </dgm:pt>
    <dgm:pt modelId="{073879C3-57B2-4923-85EB-9F79EAA4C8CC}" type="sibTrans" cxnId="{10BD9A66-160B-4386-8E58-D1A98E97347F}">
      <dgm:prSet/>
      <dgm:spPr/>
      <dgm:t>
        <a:bodyPr/>
        <a:lstStyle/>
        <a:p>
          <a:endParaRPr lang="es-ES"/>
        </a:p>
      </dgm:t>
    </dgm:pt>
    <dgm:pt modelId="{7B6778BA-1D89-47B3-8BF5-F962E541E1E9}">
      <dgm:prSet phldrT="[Texto]" custT="1"/>
      <dgm:spPr/>
      <dgm:t>
        <a:bodyPr/>
        <a:lstStyle/>
        <a:p>
          <a:r>
            <a:rPr lang="es-ES" sz="1600" dirty="0" smtClean="0"/>
            <a:t>Da origen a las rocas originales o ígneas</a:t>
          </a:r>
          <a:endParaRPr lang="es-ES" sz="1600" dirty="0"/>
        </a:p>
      </dgm:t>
    </dgm:pt>
    <dgm:pt modelId="{99BED25D-EE99-4443-A6A5-370B74876883}" type="parTrans" cxnId="{F347ABB2-1524-40F3-B6DB-29DDED5AD1CF}">
      <dgm:prSet/>
      <dgm:spPr/>
      <dgm:t>
        <a:bodyPr/>
        <a:lstStyle/>
        <a:p>
          <a:endParaRPr lang="es-ES"/>
        </a:p>
      </dgm:t>
    </dgm:pt>
    <dgm:pt modelId="{A02DF0B6-3CAF-499B-9979-BFE8F8AD77E1}" type="sibTrans" cxnId="{F347ABB2-1524-40F3-B6DB-29DDED5AD1CF}">
      <dgm:prSet/>
      <dgm:spPr/>
      <dgm:t>
        <a:bodyPr/>
        <a:lstStyle/>
        <a:p>
          <a:endParaRPr lang="es-ES"/>
        </a:p>
      </dgm:t>
    </dgm:pt>
    <dgm:pt modelId="{57162EF3-3750-4A7A-B857-D56275FFAAE1}" type="pres">
      <dgm:prSet presAssocID="{BD42EA82-9DF8-4B84-BBFD-9799E061A2C7}" presName="linear" presStyleCnt="0">
        <dgm:presLayoutVars>
          <dgm:animLvl val="lvl"/>
          <dgm:resizeHandles val="exact"/>
        </dgm:presLayoutVars>
      </dgm:prSet>
      <dgm:spPr/>
      <dgm:t>
        <a:bodyPr/>
        <a:lstStyle/>
        <a:p>
          <a:endParaRPr lang="es-ES"/>
        </a:p>
      </dgm:t>
    </dgm:pt>
    <dgm:pt modelId="{B85A2D63-E8DD-417D-859A-30907B2BAAF0}" type="pres">
      <dgm:prSet presAssocID="{A028BDED-ECD6-4A81-B3BC-1AA4C4A07734}" presName="parentText" presStyleLbl="node1" presStyleIdx="0" presStyleCnt="2">
        <dgm:presLayoutVars>
          <dgm:chMax val="0"/>
          <dgm:bulletEnabled val="1"/>
        </dgm:presLayoutVars>
      </dgm:prSet>
      <dgm:spPr/>
      <dgm:t>
        <a:bodyPr/>
        <a:lstStyle/>
        <a:p>
          <a:endParaRPr lang="es-ES"/>
        </a:p>
      </dgm:t>
    </dgm:pt>
    <dgm:pt modelId="{BCC4D65D-8939-4221-A0B9-C3C4A0A0C725}" type="pres">
      <dgm:prSet presAssocID="{A028BDED-ECD6-4A81-B3BC-1AA4C4A07734}" presName="childText" presStyleLbl="revTx" presStyleIdx="0" presStyleCnt="1">
        <dgm:presLayoutVars>
          <dgm:bulletEnabled val="1"/>
        </dgm:presLayoutVars>
      </dgm:prSet>
      <dgm:spPr/>
      <dgm:t>
        <a:bodyPr/>
        <a:lstStyle/>
        <a:p>
          <a:endParaRPr lang="es-ES"/>
        </a:p>
      </dgm:t>
    </dgm:pt>
    <dgm:pt modelId="{3A832934-CE37-4F85-9628-2C396A95B46C}" type="pres">
      <dgm:prSet presAssocID="{9A2D83CB-9C5B-4FAE-81E8-A7DA27727310}" presName="parentText" presStyleLbl="node1" presStyleIdx="1" presStyleCnt="2">
        <dgm:presLayoutVars>
          <dgm:chMax val="0"/>
          <dgm:bulletEnabled val="1"/>
        </dgm:presLayoutVars>
      </dgm:prSet>
      <dgm:spPr/>
      <dgm:t>
        <a:bodyPr/>
        <a:lstStyle/>
        <a:p>
          <a:endParaRPr lang="es-ES"/>
        </a:p>
      </dgm:t>
    </dgm:pt>
  </dgm:ptLst>
  <dgm:cxnLst>
    <dgm:cxn modelId="{F347ABB2-1524-40F3-B6DB-29DDED5AD1CF}" srcId="{A028BDED-ECD6-4A81-B3BC-1AA4C4A07734}" destId="{7B6778BA-1D89-47B3-8BF5-F962E541E1E9}" srcOrd="1" destOrd="0" parTransId="{99BED25D-EE99-4443-A6A5-370B74876883}" sibTransId="{A02DF0B6-3CAF-499B-9979-BFE8F8AD77E1}"/>
    <dgm:cxn modelId="{8305C91D-8A64-477B-A6D2-1637F1D0AAF7}" type="presOf" srcId="{BD42EA82-9DF8-4B84-BBFD-9799E061A2C7}" destId="{57162EF3-3750-4A7A-B857-D56275FFAAE1}" srcOrd="0" destOrd="0" presId="urn:microsoft.com/office/officeart/2005/8/layout/vList2"/>
    <dgm:cxn modelId="{440762B5-CF6B-475B-AE5C-371A75472B44}" type="presOf" srcId="{9A2D83CB-9C5B-4FAE-81E8-A7DA27727310}" destId="{3A832934-CE37-4F85-9628-2C396A95B46C}" srcOrd="0" destOrd="0" presId="urn:microsoft.com/office/officeart/2005/8/layout/vList2"/>
    <dgm:cxn modelId="{10BD9A66-160B-4386-8E58-D1A98E97347F}" srcId="{A028BDED-ECD6-4A81-B3BC-1AA4C4A07734}" destId="{B13A4F14-C3A1-4409-8988-3D6D4B87E9C6}" srcOrd="0" destOrd="0" parTransId="{C67340DC-D7F9-418C-BFA1-F8811C8B1976}" sibTransId="{073879C3-57B2-4923-85EB-9F79EAA4C8CC}"/>
    <dgm:cxn modelId="{9D3B71ED-229D-4600-AB4D-D72D6BB2EF0A}" srcId="{BD42EA82-9DF8-4B84-BBFD-9799E061A2C7}" destId="{9A2D83CB-9C5B-4FAE-81E8-A7DA27727310}" srcOrd="1" destOrd="0" parTransId="{011714BE-055B-4178-89B0-B06D89E84F59}" sibTransId="{139A133D-F66F-4CE3-A6A0-C153C4F22411}"/>
    <dgm:cxn modelId="{FDA4E3F6-1219-4475-8CFA-51742EB5FADD}" type="presOf" srcId="{7B6778BA-1D89-47B3-8BF5-F962E541E1E9}" destId="{BCC4D65D-8939-4221-A0B9-C3C4A0A0C725}" srcOrd="0" destOrd="1" presId="urn:microsoft.com/office/officeart/2005/8/layout/vList2"/>
    <dgm:cxn modelId="{DD0A51B2-074F-45EB-9323-42B119384F22}" type="presOf" srcId="{A028BDED-ECD6-4A81-B3BC-1AA4C4A07734}" destId="{B85A2D63-E8DD-417D-859A-30907B2BAAF0}" srcOrd="0" destOrd="0" presId="urn:microsoft.com/office/officeart/2005/8/layout/vList2"/>
    <dgm:cxn modelId="{57AAB802-5AD9-4256-9CEA-58FE35E8426A}" type="presOf" srcId="{B13A4F14-C3A1-4409-8988-3D6D4B87E9C6}" destId="{BCC4D65D-8939-4221-A0B9-C3C4A0A0C725}" srcOrd="0" destOrd="0" presId="urn:microsoft.com/office/officeart/2005/8/layout/vList2"/>
    <dgm:cxn modelId="{37174C4B-1814-4765-8B98-7FFDA022AB02}" srcId="{BD42EA82-9DF8-4B84-BBFD-9799E061A2C7}" destId="{A028BDED-ECD6-4A81-B3BC-1AA4C4A07734}" srcOrd="0" destOrd="0" parTransId="{DBF5B32A-D7D8-45F4-99B3-06C4FD4C0EBF}" sibTransId="{5C2B8F37-1351-409D-A07F-D12758C45606}"/>
    <dgm:cxn modelId="{37F115EA-203C-4B35-852E-63F84339C674}" type="presParOf" srcId="{57162EF3-3750-4A7A-B857-D56275FFAAE1}" destId="{B85A2D63-E8DD-417D-859A-30907B2BAAF0}" srcOrd="0" destOrd="0" presId="urn:microsoft.com/office/officeart/2005/8/layout/vList2"/>
    <dgm:cxn modelId="{F6DBEF30-8991-4E5E-B5D6-A439E0230398}" type="presParOf" srcId="{57162EF3-3750-4A7A-B857-D56275FFAAE1}" destId="{BCC4D65D-8939-4221-A0B9-C3C4A0A0C725}" srcOrd="1" destOrd="0" presId="urn:microsoft.com/office/officeart/2005/8/layout/vList2"/>
    <dgm:cxn modelId="{842EC3FD-E0FE-433C-A39C-4DC75F26DBC1}" type="presParOf" srcId="{57162EF3-3750-4A7A-B857-D56275FFAAE1}" destId="{3A832934-CE37-4F85-9628-2C396A95B46C}" srcOrd="2"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FFCF103-D485-4E1C-8401-1E4F6643D91D}" type="doc">
      <dgm:prSet loTypeId="urn:microsoft.com/office/officeart/2005/8/layout/radial2" loCatId="relationship" qsTypeId="urn:microsoft.com/office/officeart/2005/8/quickstyle/3d2" qsCatId="3D" csTypeId="urn:microsoft.com/office/officeart/2005/8/colors/colorful1" csCatId="colorful" phldr="1"/>
      <dgm:spPr/>
      <dgm:t>
        <a:bodyPr/>
        <a:lstStyle/>
        <a:p>
          <a:endParaRPr lang="es-ES"/>
        </a:p>
      </dgm:t>
    </dgm:pt>
    <dgm:pt modelId="{5BC030F5-7A5F-4D12-A5B2-CEEEDD134AD5}">
      <dgm:prSet phldrT="[Texto]"/>
      <dgm:spPr/>
      <dgm:t>
        <a:bodyPr/>
        <a:lstStyle/>
        <a:p>
          <a:r>
            <a:rPr lang="es-ES" smtClean="0"/>
            <a:t>TAMAÑO</a:t>
          </a:r>
          <a:endParaRPr lang="es-ES" dirty="0"/>
        </a:p>
      </dgm:t>
    </dgm:pt>
    <dgm:pt modelId="{F33FE8CE-B048-4FBB-A67B-989EBF749ED6}" type="parTrans" cxnId="{9FEDDF4E-EFE8-4D5D-804E-7E24FA75C321}">
      <dgm:prSet/>
      <dgm:spPr/>
      <dgm:t>
        <a:bodyPr/>
        <a:lstStyle/>
        <a:p>
          <a:endParaRPr lang="es-ES"/>
        </a:p>
      </dgm:t>
    </dgm:pt>
    <dgm:pt modelId="{9208E506-B1B8-4EC6-B526-BC915A67AAE4}" type="sibTrans" cxnId="{9FEDDF4E-EFE8-4D5D-804E-7E24FA75C321}">
      <dgm:prSet/>
      <dgm:spPr/>
      <dgm:t>
        <a:bodyPr/>
        <a:lstStyle/>
        <a:p>
          <a:endParaRPr lang="es-ES"/>
        </a:p>
      </dgm:t>
    </dgm:pt>
    <dgm:pt modelId="{A4C089E9-04D4-49D8-9B13-BF21312CEF95}">
      <dgm:prSet phldrT="[Texto]" custT="1"/>
      <dgm:spPr/>
      <dgm:t>
        <a:bodyPr/>
        <a:lstStyle/>
        <a:p>
          <a:r>
            <a:rPr lang="es-ES" sz="1800" dirty="0" smtClean="0"/>
            <a:t>Gruesos</a:t>
          </a:r>
          <a:endParaRPr lang="es-ES" sz="1800" dirty="0"/>
        </a:p>
      </dgm:t>
    </dgm:pt>
    <dgm:pt modelId="{8C1C2791-657D-4941-82B2-E9D783E095F4}" type="parTrans" cxnId="{19A23E11-F7F2-4A1C-BB3F-C22C63E76B97}">
      <dgm:prSet/>
      <dgm:spPr/>
      <dgm:t>
        <a:bodyPr/>
        <a:lstStyle/>
        <a:p>
          <a:endParaRPr lang="es-ES"/>
        </a:p>
      </dgm:t>
    </dgm:pt>
    <dgm:pt modelId="{B95AE512-FB8E-4CA8-A536-2038135C34AC}" type="sibTrans" cxnId="{19A23E11-F7F2-4A1C-BB3F-C22C63E76B97}">
      <dgm:prSet/>
      <dgm:spPr/>
      <dgm:t>
        <a:bodyPr/>
        <a:lstStyle/>
        <a:p>
          <a:endParaRPr lang="es-ES"/>
        </a:p>
      </dgm:t>
    </dgm:pt>
    <dgm:pt modelId="{85C2B220-6DF6-4FA0-BED0-6DB624C6DD5C}">
      <dgm:prSet phldrT="[Texto]" custT="1"/>
      <dgm:spPr/>
      <dgm:t>
        <a:bodyPr/>
        <a:lstStyle/>
        <a:p>
          <a:r>
            <a:rPr lang="es-ES" sz="1800" dirty="0" smtClean="0"/>
            <a:t>Finos </a:t>
          </a:r>
          <a:endParaRPr lang="es-ES" sz="1800" dirty="0"/>
        </a:p>
      </dgm:t>
    </dgm:pt>
    <dgm:pt modelId="{DB7EF2D6-B4C2-4CF3-A44E-C6A0F5487574}" type="parTrans" cxnId="{0DCEB051-EB2F-439A-828D-C167EB12593A}">
      <dgm:prSet/>
      <dgm:spPr/>
      <dgm:t>
        <a:bodyPr/>
        <a:lstStyle/>
        <a:p>
          <a:endParaRPr lang="es-ES"/>
        </a:p>
      </dgm:t>
    </dgm:pt>
    <dgm:pt modelId="{BA99ECF0-0850-443B-8D2D-C8844F49895D}" type="sibTrans" cxnId="{0DCEB051-EB2F-439A-828D-C167EB12593A}">
      <dgm:prSet/>
      <dgm:spPr/>
      <dgm:t>
        <a:bodyPr/>
        <a:lstStyle/>
        <a:p>
          <a:endParaRPr lang="es-ES"/>
        </a:p>
      </dgm:t>
    </dgm:pt>
    <dgm:pt modelId="{4DA99942-495B-4283-8209-527447F3B7C1}">
      <dgm:prSet phldrT="[Texto]"/>
      <dgm:spPr/>
      <dgm:t>
        <a:bodyPr/>
        <a:lstStyle/>
        <a:p>
          <a:r>
            <a:rPr lang="es-ES" smtClean="0"/>
            <a:t>PROCEDENCIA</a:t>
          </a:r>
          <a:endParaRPr lang="es-ES" dirty="0"/>
        </a:p>
      </dgm:t>
    </dgm:pt>
    <dgm:pt modelId="{15BE7378-60F0-44A7-A6F5-2E80D7CE58F6}" type="parTrans" cxnId="{11C4DCCA-E2A0-45AE-B66D-0F80578656C1}">
      <dgm:prSet/>
      <dgm:spPr/>
      <dgm:t>
        <a:bodyPr/>
        <a:lstStyle/>
        <a:p>
          <a:endParaRPr lang="es-ES"/>
        </a:p>
      </dgm:t>
    </dgm:pt>
    <dgm:pt modelId="{9E9ECC02-78DD-4381-A397-57126C9FEC05}" type="sibTrans" cxnId="{11C4DCCA-E2A0-45AE-B66D-0F80578656C1}">
      <dgm:prSet/>
      <dgm:spPr/>
      <dgm:t>
        <a:bodyPr/>
        <a:lstStyle/>
        <a:p>
          <a:endParaRPr lang="es-ES"/>
        </a:p>
      </dgm:t>
    </dgm:pt>
    <dgm:pt modelId="{482CDD7E-6F3F-4F0A-B492-80A424634FB1}">
      <dgm:prSet phldrT="[Texto]" custT="1"/>
      <dgm:spPr/>
      <dgm:t>
        <a:bodyPr/>
        <a:lstStyle/>
        <a:p>
          <a:r>
            <a:rPr lang="es-ES" sz="1800" dirty="0" smtClean="0"/>
            <a:t>Natural</a:t>
          </a:r>
          <a:endParaRPr lang="es-ES" sz="1800" dirty="0"/>
        </a:p>
      </dgm:t>
    </dgm:pt>
    <dgm:pt modelId="{C7B788D1-6B04-4D3A-8FEB-BDC014F59C5F}" type="parTrans" cxnId="{3AC31189-2039-44CE-B380-63AB92858CD6}">
      <dgm:prSet/>
      <dgm:spPr/>
      <dgm:t>
        <a:bodyPr/>
        <a:lstStyle/>
        <a:p>
          <a:endParaRPr lang="es-ES"/>
        </a:p>
      </dgm:t>
    </dgm:pt>
    <dgm:pt modelId="{08C812DE-9457-486C-9E49-EE989D6A14C2}" type="sibTrans" cxnId="{3AC31189-2039-44CE-B380-63AB92858CD6}">
      <dgm:prSet/>
      <dgm:spPr/>
      <dgm:t>
        <a:bodyPr/>
        <a:lstStyle/>
        <a:p>
          <a:endParaRPr lang="es-ES"/>
        </a:p>
      </dgm:t>
    </dgm:pt>
    <dgm:pt modelId="{8C291311-D11E-4A4F-922F-A1C345FF4158}">
      <dgm:prSet phldrT="[Texto]" custT="1"/>
      <dgm:spPr/>
      <dgm:t>
        <a:bodyPr/>
        <a:lstStyle/>
        <a:p>
          <a:r>
            <a:rPr lang="es-ES" sz="1800" dirty="0" smtClean="0"/>
            <a:t>Artificial</a:t>
          </a:r>
          <a:endParaRPr lang="es-ES" sz="1800" dirty="0"/>
        </a:p>
      </dgm:t>
    </dgm:pt>
    <dgm:pt modelId="{E4874FC5-C3E7-40AC-80F8-B0653840B7C4}" type="parTrans" cxnId="{B62DCD45-DE98-414C-8519-A90BC42427F0}">
      <dgm:prSet/>
      <dgm:spPr/>
      <dgm:t>
        <a:bodyPr/>
        <a:lstStyle/>
        <a:p>
          <a:endParaRPr lang="es-ES"/>
        </a:p>
      </dgm:t>
    </dgm:pt>
    <dgm:pt modelId="{9EF0A66B-E623-4FC5-99CA-4ED9A0401E1A}" type="sibTrans" cxnId="{B62DCD45-DE98-414C-8519-A90BC42427F0}">
      <dgm:prSet/>
      <dgm:spPr/>
      <dgm:t>
        <a:bodyPr/>
        <a:lstStyle/>
        <a:p>
          <a:endParaRPr lang="es-ES"/>
        </a:p>
      </dgm:t>
    </dgm:pt>
    <dgm:pt modelId="{C3734598-BFB9-4216-8D82-A15987E7F3A4}">
      <dgm:prSet phldrT="[Texto]"/>
      <dgm:spPr/>
      <dgm:t>
        <a:bodyPr/>
        <a:lstStyle/>
        <a:p>
          <a:r>
            <a:rPr lang="es-ES" smtClean="0"/>
            <a:t>DENSIDAD </a:t>
          </a:r>
          <a:endParaRPr lang="es-ES" dirty="0"/>
        </a:p>
      </dgm:t>
    </dgm:pt>
    <dgm:pt modelId="{37AB5A3F-CD1B-462C-B5F2-27DC5B457AE3}" type="parTrans" cxnId="{3909E1BD-201F-4FC8-A35B-E78D6FD809DF}">
      <dgm:prSet/>
      <dgm:spPr/>
      <dgm:t>
        <a:bodyPr/>
        <a:lstStyle/>
        <a:p>
          <a:endParaRPr lang="es-ES"/>
        </a:p>
      </dgm:t>
    </dgm:pt>
    <dgm:pt modelId="{CAB88A04-57E6-4744-A42A-37683862F627}" type="sibTrans" cxnId="{3909E1BD-201F-4FC8-A35B-E78D6FD809DF}">
      <dgm:prSet/>
      <dgm:spPr/>
      <dgm:t>
        <a:bodyPr/>
        <a:lstStyle/>
        <a:p>
          <a:endParaRPr lang="es-ES"/>
        </a:p>
      </dgm:t>
    </dgm:pt>
    <dgm:pt modelId="{CE78FA73-078F-4192-A7D8-10806017E0D7}">
      <dgm:prSet phldrT="[Texto]" custT="1"/>
      <dgm:spPr/>
      <dgm:t>
        <a:bodyPr/>
        <a:lstStyle/>
        <a:p>
          <a:r>
            <a:rPr lang="es-ES" sz="1800" dirty="0" smtClean="0"/>
            <a:t>Ligero</a:t>
          </a:r>
          <a:endParaRPr lang="es-ES" sz="1800" dirty="0"/>
        </a:p>
      </dgm:t>
    </dgm:pt>
    <dgm:pt modelId="{ED38D405-5628-4C6A-BDC4-B74590D8CB90}" type="parTrans" cxnId="{0B135B26-F3F0-41CB-B38C-B802134F7EBA}">
      <dgm:prSet/>
      <dgm:spPr/>
      <dgm:t>
        <a:bodyPr/>
        <a:lstStyle/>
        <a:p>
          <a:endParaRPr lang="es-ES"/>
        </a:p>
      </dgm:t>
    </dgm:pt>
    <dgm:pt modelId="{DF821531-A85B-4476-8E65-4B02993E8B85}" type="sibTrans" cxnId="{0B135B26-F3F0-41CB-B38C-B802134F7EBA}">
      <dgm:prSet/>
      <dgm:spPr/>
      <dgm:t>
        <a:bodyPr/>
        <a:lstStyle/>
        <a:p>
          <a:endParaRPr lang="es-ES"/>
        </a:p>
      </dgm:t>
    </dgm:pt>
    <dgm:pt modelId="{DE5F2714-BB60-4369-94D2-A9AA22F794A3}">
      <dgm:prSet phldrT="[Texto]" custT="1"/>
      <dgm:spPr/>
      <dgm:t>
        <a:bodyPr/>
        <a:lstStyle/>
        <a:p>
          <a:r>
            <a:rPr lang="es-ES" sz="1800" dirty="0" smtClean="0"/>
            <a:t>Normal</a:t>
          </a:r>
          <a:endParaRPr lang="es-ES" sz="1800" dirty="0"/>
        </a:p>
      </dgm:t>
    </dgm:pt>
    <dgm:pt modelId="{82251581-FDEF-4443-817D-6E0C716016FD}" type="parTrans" cxnId="{0D3726B0-0823-4628-99DA-1B0774A5EF92}">
      <dgm:prSet/>
      <dgm:spPr/>
      <dgm:t>
        <a:bodyPr/>
        <a:lstStyle/>
        <a:p>
          <a:endParaRPr lang="es-ES"/>
        </a:p>
      </dgm:t>
    </dgm:pt>
    <dgm:pt modelId="{1B6062A2-EC67-4F5E-BC55-04E86AF1EF8E}" type="sibTrans" cxnId="{0D3726B0-0823-4628-99DA-1B0774A5EF92}">
      <dgm:prSet/>
      <dgm:spPr/>
      <dgm:t>
        <a:bodyPr/>
        <a:lstStyle/>
        <a:p>
          <a:endParaRPr lang="es-ES"/>
        </a:p>
      </dgm:t>
    </dgm:pt>
    <dgm:pt modelId="{C9C0D56D-3C00-4AA5-8034-A4124B1896A0}">
      <dgm:prSet phldrT="[Texto]" custT="1"/>
      <dgm:spPr/>
      <dgm:t>
        <a:bodyPr/>
        <a:lstStyle/>
        <a:p>
          <a:r>
            <a:rPr lang="es-ES" sz="1800" dirty="0" smtClean="0"/>
            <a:t>Pesado</a:t>
          </a:r>
          <a:endParaRPr lang="es-ES" sz="1800" dirty="0"/>
        </a:p>
      </dgm:t>
    </dgm:pt>
    <dgm:pt modelId="{60C22C03-BAAB-408A-B18B-A158432A9969}" type="parTrans" cxnId="{CA7EAAE8-C4F4-416A-85B6-69957B63DC9C}">
      <dgm:prSet/>
      <dgm:spPr/>
      <dgm:t>
        <a:bodyPr/>
        <a:lstStyle/>
        <a:p>
          <a:endParaRPr lang="es-ES"/>
        </a:p>
      </dgm:t>
    </dgm:pt>
    <dgm:pt modelId="{942C69DB-5245-43C4-804A-4D95A9EE8099}" type="sibTrans" cxnId="{CA7EAAE8-C4F4-416A-85B6-69957B63DC9C}">
      <dgm:prSet/>
      <dgm:spPr/>
      <dgm:t>
        <a:bodyPr/>
        <a:lstStyle/>
        <a:p>
          <a:endParaRPr lang="es-ES"/>
        </a:p>
      </dgm:t>
    </dgm:pt>
    <dgm:pt modelId="{25776B50-949F-441C-9FED-1D0A91A6ABDF}" type="pres">
      <dgm:prSet presAssocID="{1FFCF103-D485-4E1C-8401-1E4F6643D91D}" presName="composite" presStyleCnt="0">
        <dgm:presLayoutVars>
          <dgm:chMax val="5"/>
          <dgm:dir/>
          <dgm:animLvl val="ctr"/>
          <dgm:resizeHandles val="exact"/>
        </dgm:presLayoutVars>
      </dgm:prSet>
      <dgm:spPr/>
      <dgm:t>
        <a:bodyPr/>
        <a:lstStyle/>
        <a:p>
          <a:endParaRPr lang="es-ES"/>
        </a:p>
      </dgm:t>
    </dgm:pt>
    <dgm:pt modelId="{07CEE6E8-39CA-43D7-B0EE-C6608F1A12D8}" type="pres">
      <dgm:prSet presAssocID="{1FFCF103-D485-4E1C-8401-1E4F6643D91D}" presName="cycle" presStyleCnt="0"/>
      <dgm:spPr/>
    </dgm:pt>
    <dgm:pt modelId="{600E2AEE-9984-4EC2-BB66-7FCED77424FB}" type="pres">
      <dgm:prSet presAssocID="{1FFCF103-D485-4E1C-8401-1E4F6643D91D}" presName="centerShape" presStyleCnt="0"/>
      <dgm:spPr/>
    </dgm:pt>
    <dgm:pt modelId="{109066E7-F546-4C27-9D54-448A26B48215}" type="pres">
      <dgm:prSet presAssocID="{1FFCF103-D485-4E1C-8401-1E4F6643D91D}" presName="connSite" presStyleLbl="node1" presStyleIdx="0" presStyleCnt="4"/>
      <dgm:spPr/>
    </dgm:pt>
    <dgm:pt modelId="{6546068F-E1E8-4C2A-A0D0-5D10BBE2DFDE}" type="pres">
      <dgm:prSet presAssocID="{1FFCF103-D485-4E1C-8401-1E4F6643D91D}" presName="visible" presStyleLbl="node1" presStyleIdx="0" presStyleCnt="4"/>
      <dgm:spPr>
        <a:blipFill rotWithShape="0">
          <a:blip xmlns:r="http://schemas.openxmlformats.org/officeDocument/2006/relationships" r:embed="rId1"/>
          <a:stretch>
            <a:fillRect/>
          </a:stretch>
        </a:blipFill>
      </dgm:spPr>
    </dgm:pt>
    <dgm:pt modelId="{EB5E1C5D-72CA-46A7-B870-FF0F8F890D3E}" type="pres">
      <dgm:prSet presAssocID="{F33FE8CE-B048-4FBB-A67B-989EBF749ED6}" presName="Name25" presStyleLbl="parChTrans1D1" presStyleIdx="0" presStyleCnt="3"/>
      <dgm:spPr/>
      <dgm:t>
        <a:bodyPr/>
        <a:lstStyle/>
        <a:p>
          <a:endParaRPr lang="es-ES"/>
        </a:p>
      </dgm:t>
    </dgm:pt>
    <dgm:pt modelId="{71457D78-A5DF-4D8F-B1F4-313213AF667A}" type="pres">
      <dgm:prSet presAssocID="{5BC030F5-7A5F-4D12-A5B2-CEEEDD134AD5}" presName="node" presStyleCnt="0"/>
      <dgm:spPr/>
    </dgm:pt>
    <dgm:pt modelId="{59961932-D7C5-4505-8FF5-F08D3FBBC997}" type="pres">
      <dgm:prSet presAssocID="{5BC030F5-7A5F-4D12-A5B2-CEEEDD134AD5}" presName="parentNode" presStyleLbl="node1" presStyleIdx="1" presStyleCnt="4">
        <dgm:presLayoutVars>
          <dgm:chMax val="1"/>
          <dgm:bulletEnabled val="1"/>
        </dgm:presLayoutVars>
      </dgm:prSet>
      <dgm:spPr/>
      <dgm:t>
        <a:bodyPr/>
        <a:lstStyle/>
        <a:p>
          <a:endParaRPr lang="es-ES"/>
        </a:p>
      </dgm:t>
    </dgm:pt>
    <dgm:pt modelId="{AC5FDA69-72C1-4F1E-961D-634BD1BFE27D}" type="pres">
      <dgm:prSet presAssocID="{5BC030F5-7A5F-4D12-A5B2-CEEEDD134AD5}" presName="childNode" presStyleLbl="revTx" presStyleIdx="0" presStyleCnt="3">
        <dgm:presLayoutVars>
          <dgm:bulletEnabled val="1"/>
        </dgm:presLayoutVars>
      </dgm:prSet>
      <dgm:spPr/>
      <dgm:t>
        <a:bodyPr/>
        <a:lstStyle/>
        <a:p>
          <a:endParaRPr lang="es-ES"/>
        </a:p>
      </dgm:t>
    </dgm:pt>
    <dgm:pt modelId="{61CA20FE-11C7-4CE4-8F7E-CB9E3127B45D}" type="pres">
      <dgm:prSet presAssocID="{15BE7378-60F0-44A7-A6F5-2E80D7CE58F6}" presName="Name25" presStyleLbl="parChTrans1D1" presStyleIdx="1" presStyleCnt="3"/>
      <dgm:spPr/>
      <dgm:t>
        <a:bodyPr/>
        <a:lstStyle/>
        <a:p>
          <a:endParaRPr lang="es-ES"/>
        </a:p>
      </dgm:t>
    </dgm:pt>
    <dgm:pt modelId="{58359ACB-1F23-4D46-8152-01E0DB62A37F}" type="pres">
      <dgm:prSet presAssocID="{4DA99942-495B-4283-8209-527447F3B7C1}" presName="node" presStyleCnt="0"/>
      <dgm:spPr/>
    </dgm:pt>
    <dgm:pt modelId="{B7AE9CBF-A847-4A8C-8E90-7E2FF5015CA8}" type="pres">
      <dgm:prSet presAssocID="{4DA99942-495B-4283-8209-527447F3B7C1}" presName="parentNode" presStyleLbl="node1" presStyleIdx="2" presStyleCnt="4">
        <dgm:presLayoutVars>
          <dgm:chMax val="1"/>
          <dgm:bulletEnabled val="1"/>
        </dgm:presLayoutVars>
      </dgm:prSet>
      <dgm:spPr/>
      <dgm:t>
        <a:bodyPr/>
        <a:lstStyle/>
        <a:p>
          <a:endParaRPr lang="es-ES"/>
        </a:p>
      </dgm:t>
    </dgm:pt>
    <dgm:pt modelId="{F8423092-D556-42EF-842B-1C6092CF60C5}" type="pres">
      <dgm:prSet presAssocID="{4DA99942-495B-4283-8209-527447F3B7C1}" presName="childNode" presStyleLbl="revTx" presStyleIdx="1" presStyleCnt="3">
        <dgm:presLayoutVars>
          <dgm:bulletEnabled val="1"/>
        </dgm:presLayoutVars>
      </dgm:prSet>
      <dgm:spPr/>
      <dgm:t>
        <a:bodyPr/>
        <a:lstStyle/>
        <a:p>
          <a:endParaRPr lang="es-ES"/>
        </a:p>
      </dgm:t>
    </dgm:pt>
    <dgm:pt modelId="{AE73BDA4-F495-4FA0-99E7-E7DBECB95DA7}" type="pres">
      <dgm:prSet presAssocID="{37AB5A3F-CD1B-462C-B5F2-27DC5B457AE3}" presName="Name25" presStyleLbl="parChTrans1D1" presStyleIdx="2" presStyleCnt="3"/>
      <dgm:spPr/>
      <dgm:t>
        <a:bodyPr/>
        <a:lstStyle/>
        <a:p>
          <a:endParaRPr lang="es-ES"/>
        </a:p>
      </dgm:t>
    </dgm:pt>
    <dgm:pt modelId="{FE2C1DE0-3816-4057-8D1D-590F4D887838}" type="pres">
      <dgm:prSet presAssocID="{C3734598-BFB9-4216-8D82-A15987E7F3A4}" presName="node" presStyleCnt="0"/>
      <dgm:spPr/>
    </dgm:pt>
    <dgm:pt modelId="{D92B3ED4-64C4-4333-9B92-1E7BB4298285}" type="pres">
      <dgm:prSet presAssocID="{C3734598-BFB9-4216-8D82-A15987E7F3A4}" presName="parentNode" presStyleLbl="node1" presStyleIdx="3" presStyleCnt="4">
        <dgm:presLayoutVars>
          <dgm:chMax val="1"/>
          <dgm:bulletEnabled val="1"/>
        </dgm:presLayoutVars>
      </dgm:prSet>
      <dgm:spPr/>
      <dgm:t>
        <a:bodyPr/>
        <a:lstStyle/>
        <a:p>
          <a:endParaRPr lang="es-ES"/>
        </a:p>
      </dgm:t>
    </dgm:pt>
    <dgm:pt modelId="{7378D62C-813B-4305-BD81-B54162E6F8DE}" type="pres">
      <dgm:prSet presAssocID="{C3734598-BFB9-4216-8D82-A15987E7F3A4}" presName="childNode" presStyleLbl="revTx" presStyleIdx="2" presStyleCnt="3">
        <dgm:presLayoutVars>
          <dgm:bulletEnabled val="1"/>
        </dgm:presLayoutVars>
      </dgm:prSet>
      <dgm:spPr/>
      <dgm:t>
        <a:bodyPr/>
        <a:lstStyle/>
        <a:p>
          <a:endParaRPr lang="es-ES"/>
        </a:p>
      </dgm:t>
    </dgm:pt>
  </dgm:ptLst>
  <dgm:cxnLst>
    <dgm:cxn modelId="{B8E73480-6754-43A6-9680-C3C4C38A83E4}" type="presOf" srcId="{15BE7378-60F0-44A7-A6F5-2E80D7CE58F6}" destId="{61CA20FE-11C7-4CE4-8F7E-CB9E3127B45D}" srcOrd="0" destOrd="0" presId="urn:microsoft.com/office/officeart/2005/8/layout/radial2"/>
    <dgm:cxn modelId="{CD9B6939-82FB-41BD-B5DB-7D84B6D7DBCF}" type="presOf" srcId="{37AB5A3F-CD1B-462C-B5F2-27DC5B457AE3}" destId="{AE73BDA4-F495-4FA0-99E7-E7DBECB95DA7}" srcOrd="0" destOrd="0" presId="urn:microsoft.com/office/officeart/2005/8/layout/radial2"/>
    <dgm:cxn modelId="{98CF068C-AFE2-464D-BA84-33EB182B4085}" type="presOf" srcId="{C9C0D56D-3C00-4AA5-8034-A4124B1896A0}" destId="{7378D62C-813B-4305-BD81-B54162E6F8DE}" srcOrd="0" destOrd="2" presId="urn:microsoft.com/office/officeart/2005/8/layout/radial2"/>
    <dgm:cxn modelId="{8EB7B7EB-668F-43ED-8882-64B4415E34DC}" type="presOf" srcId="{F33FE8CE-B048-4FBB-A67B-989EBF749ED6}" destId="{EB5E1C5D-72CA-46A7-B870-FF0F8F890D3E}" srcOrd="0" destOrd="0" presId="urn:microsoft.com/office/officeart/2005/8/layout/radial2"/>
    <dgm:cxn modelId="{195D0CEB-FD44-4C29-93DC-F0ADA444F0DB}" type="presOf" srcId="{C3734598-BFB9-4216-8D82-A15987E7F3A4}" destId="{D92B3ED4-64C4-4333-9B92-1E7BB4298285}" srcOrd="0" destOrd="0" presId="urn:microsoft.com/office/officeart/2005/8/layout/radial2"/>
    <dgm:cxn modelId="{11C4DCCA-E2A0-45AE-B66D-0F80578656C1}" srcId="{1FFCF103-D485-4E1C-8401-1E4F6643D91D}" destId="{4DA99942-495B-4283-8209-527447F3B7C1}" srcOrd="1" destOrd="0" parTransId="{15BE7378-60F0-44A7-A6F5-2E80D7CE58F6}" sibTransId="{9E9ECC02-78DD-4381-A397-57126C9FEC05}"/>
    <dgm:cxn modelId="{CA7EAAE8-C4F4-416A-85B6-69957B63DC9C}" srcId="{C3734598-BFB9-4216-8D82-A15987E7F3A4}" destId="{C9C0D56D-3C00-4AA5-8034-A4124B1896A0}" srcOrd="2" destOrd="0" parTransId="{60C22C03-BAAB-408A-B18B-A158432A9969}" sibTransId="{942C69DB-5245-43C4-804A-4D95A9EE8099}"/>
    <dgm:cxn modelId="{C6C4138B-6A4E-4561-8B3A-A63367AEFA6A}" type="presOf" srcId="{1FFCF103-D485-4E1C-8401-1E4F6643D91D}" destId="{25776B50-949F-441C-9FED-1D0A91A6ABDF}" srcOrd="0" destOrd="0" presId="urn:microsoft.com/office/officeart/2005/8/layout/radial2"/>
    <dgm:cxn modelId="{9FEDDF4E-EFE8-4D5D-804E-7E24FA75C321}" srcId="{1FFCF103-D485-4E1C-8401-1E4F6643D91D}" destId="{5BC030F5-7A5F-4D12-A5B2-CEEEDD134AD5}" srcOrd="0" destOrd="0" parTransId="{F33FE8CE-B048-4FBB-A67B-989EBF749ED6}" sibTransId="{9208E506-B1B8-4EC6-B526-BC915A67AAE4}"/>
    <dgm:cxn modelId="{0DCEB051-EB2F-439A-828D-C167EB12593A}" srcId="{5BC030F5-7A5F-4D12-A5B2-CEEEDD134AD5}" destId="{85C2B220-6DF6-4FA0-BED0-6DB624C6DD5C}" srcOrd="1" destOrd="0" parTransId="{DB7EF2D6-B4C2-4CF3-A44E-C6A0F5487574}" sibTransId="{BA99ECF0-0850-443B-8D2D-C8844F49895D}"/>
    <dgm:cxn modelId="{19A23E11-F7F2-4A1C-BB3F-C22C63E76B97}" srcId="{5BC030F5-7A5F-4D12-A5B2-CEEEDD134AD5}" destId="{A4C089E9-04D4-49D8-9B13-BF21312CEF95}" srcOrd="0" destOrd="0" parTransId="{8C1C2791-657D-4941-82B2-E9D783E095F4}" sibTransId="{B95AE512-FB8E-4CA8-A536-2038135C34AC}"/>
    <dgm:cxn modelId="{BDB2D8C7-967D-4759-BD68-D1E4865246AA}" type="presOf" srcId="{4DA99942-495B-4283-8209-527447F3B7C1}" destId="{B7AE9CBF-A847-4A8C-8E90-7E2FF5015CA8}" srcOrd="0" destOrd="0" presId="urn:microsoft.com/office/officeart/2005/8/layout/radial2"/>
    <dgm:cxn modelId="{B62DCD45-DE98-414C-8519-A90BC42427F0}" srcId="{4DA99942-495B-4283-8209-527447F3B7C1}" destId="{8C291311-D11E-4A4F-922F-A1C345FF4158}" srcOrd="1" destOrd="0" parTransId="{E4874FC5-C3E7-40AC-80F8-B0653840B7C4}" sibTransId="{9EF0A66B-E623-4FC5-99CA-4ED9A0401E1A}"/>
    <dgm:cxn modelId="{9B030351-45A1-4629-BF4B-D364F2E5E61F}" type="presOf" srcId="{CE78FA73-078F-4192-A7D8-10806017E0D7}" destId="{7378D62C-813B-4305-BD81-B54162E6F8DE}" srcOrd="0" destOrd="0" presId="urn:microsoft.com/office/officeart/2005/8/layout/radial2"/>
    <dgm:cxn modelId="{D86918D9-79EE-4108-803D-EDF0F7BAB09D}" type="presOf" srcId="{DE5F2714-BB60-4369-94D2-A9AA22F794A3}" destId="{7378D62C-813B-4305-BD81-B54162E6F8DE}" srcOrd="0" destOrd="1" presId="urn:microsoft.com/office/officeart/2005/8/layout/radial2"/>
    <dgm:cxn modelId="{B4371AC6-9C13-4C1D-864B-810E7AD6825B}" type="presOf" srcId="{A4C089E9-04D4-49D8-9B13-BF21312CEF95}" destId="{AC5FDA69-72C1-4F1E-961D-634BD1BFE27D}" srcOrd="0" destOrd="0" presId="urn:microsoft.com/office/officeart/2005/8/layout/radial2"/>
    <dgm:cxn modelId="{556078CE-B954-4B49-97EC-F15AA292E835}" type="presOf" srcId="{85C2B220-6DF6-4FA0-BED0-6DB624C6DD5C}" destId="{AC5FDA69-72C1-4F1E-961D-634BD1BFE27D}" srcOrd="0" destOrd="1" presId="urn:microsoft.com/office/officeart/2005/8/layout/radial2"/>
    <dgm:cxn modelId="{4B97804C-F49D-411D-96FA-F7A9065AC482}" type="presOf" srcId="{8C291311-D11E-4A4F-922F-A1C345FF4158}" destId="{F8423092-D556-42EF-842B-1C6092CF60C5}" srcOrd="0" destOrd="1" presId="urn:microsoft.com/office/officeart/2005/8/layout/radial2"/>
    <dgm:cxn modelId="{3EA584EF-3E23-4366-86E7-5E8442A8C994}" type="presOf" srcId="{5BC030F5-7A5F-4D12-A5B2-CEEEDD134AD5}" destId="{59961932-D7C5-4505-8FF5-F08D3FBBC997}" srcOrd="0" destOrd="0" presId="urn:microsoft.com/office/officeart/2005/8/layout/radial2"/>
    <dgm:cxn modelId="{3909E1BD-201F-4FC8-A35B-E78D6FD809DF}" srcId="{1FFCF103-D485-4E1C-8401-1E4F6643D91D}" destId="{C3734598-BFB9-4216-8D82-A15987E7F3A4}" srcOrd="2" destOrd="0" parTransId="{37AB5A3F-CD1B-462C-B5F2-27DC5B457AE3}" sibTransId="{CAB88A04-57E6-4744-A42A-37683862F627}"/>
    <dgm:cxn modelId="{3AC31189-2039-44CE-B380-63AB92858CD6}" srcId="{4DA99942-495B-4283-8209-527447F3B7C1}" destId="{482CDD7E-6F3F-4F0A-B492-80A424634FB1}" srcOrd="0" destOrd="0" parTransId="{C7B788D1-6B04-4D3A-8FEB-BDC014F59C5F}" sibTransId="{08C812DE-9457-486C-9E49-EE989D6A14C2}"/>
    <dgm:cxn modelId="{0B135B26-F3F0-41CB-B38C-B802134F7EBA}" srcId="{C3734598-BFB9-4216-8D82-A15987E7F3A4}" destId="{CE78FA73-078F-4192-A7D8-10806017E0D7}" srcOrd="0" destOrd="0" parTransId="{ED38D405-5628-4C6A-BDC4-B74590D8CB90}" sibTransId="{DF821531-A85B-4476-8E65-4B02993E8B85}"/>
    <dgm:cxn modelId="{0D3726B0-0823-4628-99DA-1B0774A5EF92}" srcId="{C3734598-BFB9-4216-8D82-A15987E7F3A4}" destId="{DE5F2714-BB60-4369-94D2-A9AA22F794A3}" srcOrd="1" destOrd="0" parTransId="{82251581-FDEF-4443-817D-6E0C716016FD}" sibTransId="{1B6062A2-EC67-4F5E-BC55-04E86AF1EF8E}"/>
    <dgm:cxn modelId="{82A136D5-2BD7-444E-A6CE-0580C9389594}" type="presOf" srcId="{482CDD7E-6F3F-4F0A-B492-80A424634FB1}" destId="{F8423092-D556-42EF-842B-1C6092CF60C5}" srcOrd="0" destOrd="0" presId="urn:microsoft.com/office/officeart/2005/8/layout/radial2"/>
    <dgm:cxn modelId="{69677FB6-7D15-452E-84EC-5C8CFE8A13CD}" type="presParOf" srcId="{25776B50-949F-441C-9FED-1D0A91A6ABDF}" destId="{07CEE6E8-39CA-43D7-B0EE-C6608F1A12D8}" srcOrd="0" destOrd="0" presId="urn:microsoft.com/office/officeart/2005/8/layout/radial2"/>
    <dgm:cxn modelId="{D9EFD6A7-9118-4389-95A3-528EB20D7C98}" type="presParOf" srcId="{07CEE6E8-39CA-43D7-B0EE-C6608F1A12D8}" destId="{600E2AEE-9984-4EC2-BB66-7FCED77424FB}" srcOrd="0" destOrd="0" presId="urn:microsoft.com/office/officeart/2005/8/layout/radial2"/>
    <dgm:cxn modelId="{3888BE46-7A56-4D6B-8D3C-A15325D23259}" type="presParOf" srcId="{600E2AEE-9984-4EC2-BB66-7FCED77424FB}" destId="{109066E7-F546-4C27-9D54-448A26B48215}" srcOrd="0" destOrd="0" presId="urn:microsoft.com/office/officeart/2005/8/layout/radial2"/>
    <dgm:cxn modelId="{846B1EAC-8334-4E75-AE79-0E14F03DAD0F}" type="presParOf" srcId="{600E2AEE-9984-4EC2-BB66-7FCED77424FB}" destId="{6546068F-E1E8-4C2A-A0D0-5D10BBE2DFDE}" srcOrd="1" destOrd="0" presId="urn:microsoft.com/office/officeart/2005/8/layout/radial2"/>
    <dgm:cxn modelId="{69D5E850-B879-4B59-B439-AA9632A298AF}" type="presParOf" srcId="{07CEE6E8-39CA-43D7-B0EE-C6608F1A12D8}" destId="{EB5E1C5D-72CA-46A7-B870-FF0F8F890D3E}" srcOrd="1" destOrd="0" presId="urn:microsoft.com/office/officeart/2005/8/layout/radial2"/>
    <dgm:cxn modelId="{C67C8B8F-862D-4FC0-87B9-7F8ECA71C819}" type="presParOf" srcId="{07CEE6E8-39CA-43D7-B0EE-C6608F1A12D8}" destId="{71457D78-A5DF-4D8F-B1F4-313213AF667A}" srcOrd="2" destOrd="0" presId="urn:microsoft.com/office/officeart/2005/8/layout/radial2"/>
    <dgm:cxn modelId="{B84C2BE7-5235-441B-90D8-A34CAC812D17}" type="presParOf" srcId="{71457D78-A5DF-4D8F-B1F4-313213AF667A}" destId="{59961932-D7C5-4505-8FF5-F08D3FBBC997}" srcOrd="0" destOrd="0" presId="urn:microsoft.com/office/officeart/2005/8/layout/radial2"/>
    <dgm:cxn modelId="{8CC208E5-039C-49B4-AFFC-5C75030761E7}" type="presParOf" srcId="{71457D78-A5DF-4D8F-B1F4-313213AF667A}" destId="{AC5FDA69-72C1-4F1E-961D-634BD1BFE27D}" srcOrd="1" destOrd="0" presId="urn:microsoft.com/office/officeart/2005/8/layout/radial2"/>
    <dgm:cxn modelId="{B7D772E3-0483-4143-BAA2-20081FF5263A}" type="presParOf" srcId="{07CEE6E8-39CA-43D7-B0EE-C6608F1A12D8}" destId="{61CA20FE-11C7-4CE4-8F7E-CB9E3127B45D}" srcOrd="3" destOrd="0" presId="urn:microsoft.com/office/officeart/2005/8/layout/radial2"/>
    <dgm:cxn modelId="{AC6DF039-0918-48D0-BEED-D844F14DC5A9}" type="presParOf" srcId="{07CEE6E8-39CA-43D7-B0EE-C6608F1A12D8}" destId="{58359ACB-1F23-4D46-8152-01E0DB62A37F}" srcOrd="4" destOrd="0" presId="urn:microsoft.com/office/officeart/2005/8/layout/radial2"/>
    <dgm:cxn modelId="{20E36FCA-8A09-48CB-8CDD-E3EA6DF36AFE}" type="presParOf" srcId="{58359ACB-1F23-4D46-8152-01E0DB62A37F}" destId="{B7AE9CBF-A847-4A8C-8E90-7E2FF5015CA8}" srcOrd="0" destOrd="0" presId="urn:microsoft.com/office/officeart/2005/8/layout/radial2"/>
    <dgm:cxn modelId="{C90DB6B2-636F-45D4-937A-B058E68A388A}" type="presParOf" srcId="{58359ACB-1F23-4D46-8152-01E0DB62A37F}" destId="{F8423092-D556-42EF-842B-1C6092CF60C5}" srcOrd="1" destOrd="0" presId="urn:microsoft.com/office/officeart/2005/8/layout/radial2"/>
    <dgm:cxn modelId="{C2FEC77D-ECD1-471F-803F-EB0266FBE18D}" type="presParOf" srcId="{07CEE6E8-39CA-43D7-B0EE-C6608F1A12D8}" destId="{AE73BDA4-F495-4FA0-99E7-E7DBECB95DA7}" srcOrd="5" destOrd="0" presId="urn:microsoft.com/office/officeart/2005/8/layout/radial2"/>
    <dgm:cxn modelId="{246E01DD-971A-4220-9243-A4CB7C598D0B}" type="presParOf" srcId="{07CEE6E8-39CA-43D7-B0EE-C6608F1A12D8}" destId="{FE2C1DE0-3816-4057-8D1D-590F4D887838}" srcOrd="6" destOrd="0" presId="urn:microsoft.com/office/officeart/2005/8/layout/radial2"/>
    <dgm:cxn modelId="{15D5EA9A-DB21-4C9A-BE87-5248B9DCD653}" type="presParOf" srcId="{FE2C1DE0-3816-4057-8D1D-590F4D887838}" destId="{D92B3ED4-64C4-4333-9B92-1E7BB4298285}" srcOrd="0" destOrd="0" presId="urn:microsoft.com/office/officeart/2005/8/layout/radial2"/>
    <dgm:cxn modelId="{27116394-DD80-4476-8A55-826D3BCCA6D4}" type="presParOf" srcId="{FE2C1DE0-3816-4057-8D1D-590F4D887838}" destId="{7378D62C-813B-4305-BD81-B54162E6F8DE}" srcOrd="1" destOrd="0" presId="urn:microsoft.com/office/officeart/2005/8/layout/radial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2644BCC-0325-4583-8740-AA484E0D2025}"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s-EC"/>
        </a:p>
      </dgm:t>
    </dgm:pt>
    <dgm:pt modelId="{6B11F257-DF45-4E75-AC79-9FB984EE942D}">
      <dgm:prSet phldrT="[Text]"/>
      <dgm:spPr/>
      <dgm:t>
        <a:bodyPr/>
        <a:lstStyle/>
        <a:p>
          <a:r>
            <a:rPr lang="es-EC" dirty="0" smtClean="0"/>
            <a:t>Objetivo: </a:t>
          </a:r>
          <a:endParaRPr lang="es-EC" dirty="0"/>
        </a:p>
      </dgm:t>
    </dgm:pt>
    <dgm:pt modelId="{9C7E7851-7EEA-4D8B-8DF9-D19153E5F434}" type="parTrans" cxnId="{6E3BA2FC-269B-43D7-8CD7-939DC13FDDA0}">
      <dgm:prSet/>
      <dgm:spPr/>
      <dgm:t>
        <a:bodyPr/>
        <a:lstStyle/>
        <a:p>
          <a:endParaRPr lang="es-EC"/>
        </a:p>
      </dgm:t>
    </dgm:pt>
    <dgm:pt modelId="{C27A5551-B8EF-4F65-89F1-05CD9B2F2919}" type="sibTrans" cxnId="{6E3BA2FC-269B-43D7-8CD7-939DC13FDDA0}">
      <dgm:prSet/>
      <dgm:spPr/>
      <dgm:t>
        <a:bodyPr/>
        <a:lstStyle/>
        <a:p>
          <a:endParaRPr lang="es-EC"/>
        </a:p>
      </dgm:t>
    </dgm:pt>
    <dgm:pt modelId="{1B514AF4-C634-497F-B8EA-62FEE1DA9776}">
      <dgm:prSet phldrT="[Text]" custT="1"/>
      <dgm:spPr/>
      <dgm:t>
        <a:bodyPr/>
        <a:lstStyle/>
        <a:p>
          <a:r>
            <a:rPr lang="es-ES" sz="1800" dirty="0" smtClean="0"/>
            <a:t>Saber que tan resistente es el agregado a utilizarse en base, sub-base o carpeta asfáltica </a:t>
          </a:r>
          <a:endParaRPr lang="es-EC" sz="1800" dirty="0"/>
        </a:p>
      </dgm:t>
    </dgm:pt>
    <dgm:pt modelId="{4078F1D5-4E71-4E44-AA4E-CE64401BA9A0}" type="parTrans" cxnId="{9131F06F-F602-4CAC-BC21-3ABEFB4D21C5}">
      <dgm:prSet/>
      <dgm:spPr/>
      <dgm:t>
        <a:bodyPr/>
        <a:lstStyle/>
        <a:p>
          <a:endParaRPr lang="es-EC"/>
        </a:p>
      </dgm:t>
    </dgm:pt>
    <dgm:pt modelId="{2A7728DF-F0D0-4449-AAFB-318A027C5C1E}" type="sibTrans" cxnId="{9131F06F-F602-4CAC-BC21-3ABEFB4D21C5}">
      <dgm:prSet/>
      <dgm:spPr/>
      <dgm:t>
        <a:bodyPr/>
        <a:lstStyle/>
        <a:p>
          <a:endParaRPr lang="es-EC"/>
        </a:p>
      </dgm:t>
    </dgm:pt>
    <dgm:pt modelId="{429D0841-AACD-476A-B2E1-F832B75DBEA3}">
      <dgm:prSet phldrT="[Text]"/>
      <dgm:spPr/>
      <dgm:t>
        <a:bodyPr/>
        <a:lstStyle/>
        <a:p>
          <a:r>
            <a:rPr lang="es-EC" dirty="0" smtClean="0"/>
            <a:t>Características :</a:t>
          </a:r>
          <a:endParaRPr lang="es-EC" dirty="0"/>
        </a:p>
      </dgm:t>
    </dgm:pt>
    <dgm:pt modelId="{0AECFB14-B65E-4F62-99CC-306C08383A55}" type="parTrans" cxnId="{8015C33D-38B3-431C-B6B8-A4BDEAF42129}">
      <dgm:prSet/>
      <dgm:spPr/>
      <dgm:t>
        <a:bodyPr/>
        <a:lstStyle/>
        <a:p>
          <a:endParaRPr lang="es-EC"/>
        </a:p>
      </dgm:t>
    </dgm:pt>
    <dgm:pt modelId="{C1A5444A-E384-4358-9FB4-61560EFAE10A}" type="sibTrans" cxnId="{8015C33D-38B3-431C-B6B8-A4BDEAF42129}">
      <dgm:prSet/>
      <dgm:spPr/>
      <dgm:t>
        <a:bodyPr/>
        <a:lstStyle/>
        <a:p>
          <a:endParaRPr lang="es-EC"/>
        </a:p>
      </dgm:t>
    </dgm:pt>
    <dgm:pt modelId="{69001F98-99A0-4847-AC51-2FDA33F40A79}">
      <dgm:prSet phldrT="[Text]" custT="1"/>
      <dgm:spPr/>
      <dgm:t>
        <a:bodyPr/>
        <a:lstStyle/>
        <a:p>
          <a:r>
            <a:rPr lang="es-ES" sz="1400" dirty="0" smtClean="0"/>
            <a:t>La resistencia a la abrasión, desgaste, o dureza de un agregado es una propiedad que depende principalmente de la roca madre; importante cuando las partículas van a estar sometidas a un roce continuo como es el caso de pisos y pavimentos. </a:t>
          </a:r>
          <a:endParaRPr lang="es-EC" sz="1400" dirty="0"/>
        </a:p>
      </dgm:t>
    </dgm:pt>
    <dgm:pt modelId="{0A5C2CC0-A12C-4113-95CC-CA8506F6B931}" type="parTrans" cxnId="{40EE440E-AB7C-460C-8841-9A0C0EAE7BDF}">
      <dgm:prSet/>
      <dgm:spPr/>
      <dgm:t>
        <a:bodyPr/>
        <a:lstStyle/>
        <a:p>
          <a:endParaRPr lang="es-EC"/>
        </a:p>
      </dgm:t>
    </dgm:pt>
    <dgm:pt modelId="{A92B67FA-0A0B-4E75-BC56-669FF7F5C0F8}" type="sibTrans" cxnId="{40EE440E-AB7C-460C-8841-9A0C0EAE7BDF}">
      <dgm:prSet/>
      <dgm:spPr/>
      <dgm:t>
        <a:bodyPr/>
        <a:lstStyle/>
        <a:p>
          <a:endParaRPr lang="es-EC"/>
        </a:p>
      </dgm:t>
    </dgm:pt>
    <dgm:pt modelId="{67695F8D-E9E2-4149-9B79-926AA1E95BB5}">
      <dgm:prSet phldrT="[Text]"/>
      <dgm:spPr/>
      <dgm:t>
        <a:bodyPr/>
        <a:lstStyle/>
        <a:p>
          <a:r>
            <a:rPr lang="es-EC" dirty="0" smtClean="0"/>
            <a:t>Equipo: </a:t>
          </a:r>
          <a:endParaRPr lang="es-EC" dirty="0"/>
        </a:p>
      </dgm:t>
    </dgm:pt>
    <dgm:pt modelId="{49F6E367-2746-49C4-BAF4-5E2508A6B951}" type="parTrans" cxnId="{28D91F33-6D35-446F-959B-974C958364E9}">
      <dgm:prSet/>
      <dgm:spPr/>
      <dgm:t>
        <a:bodyPr/>
        <a:lstStyle/>
        <a:p>
          <a:endParaRPr lang="es-EC"/>
        </a:p>
      </dgm:t>
    </dgm:pt>
    <dgm:pt modelId="{DBB34E09-249B-4023-B532-A4A05D0A679A}" type="sibTrans" cxnId="{28D91F33-6D35-446F-959B-974C958364E9}">
      <dgm:prSet/>
      <dgm:spPr/>
      <dgm:t>
        <a:bodyPr/>
        <a:lstStyle/>
        <a:p>
          <a:endParaRPr lang="es-EC"/>
        </a:p>
      </dgm:t>
    </dgm:pt>
    <dgm:pt modelId="{C0AD8E4D-BC59-4663-8B81-8C6714F213B3}">
      <dgm:prSet phldrT="[Text]" custT="1"/>
      <dgm:spPr/>
      <dgm:t>
        <a:bodyPr/>
        <a:lstStyle/>
        <a:p>
          <a:r>
            <a:rPr lang="es-ES" sz="1400" dirty="0" smtClean="0"/>
            <a:t>La Máquina de los Ángeles</a:t>
          </a:r>
          <a:endParaRPr lang="es-EC" sz="1400" dirty="0"/>
        </a:p>
      </dgm:t>
    </dgm:pt>
    <dgm:pt modelId="{7448C104-ADAD-4738-9FF9-B202AA4DA04B}" type="parTrans" cxnId="{A1DD92A9-2663-4984-BB94-6BEC56382DC5}">
      <dgm:prSet/>
      <dgm:spPr/>
      <dgm:t>
        <a:bodyPr/>
        <a:lstStyle/>
        <a:p>
          <a:endParaRPr lang="es-EC"/>
        </a:p>
      </dgm:t>
    </dgm:pt>
    <dgm:pt modelId="{A16F28E5-0868-4BFD-91D5-CF9B25C8FE65}" type="sibTrans" cxnId="{A1DD92A9-2663-4984-BB94-6BEC56382DC5}">
      <dgm:prSet/>
      <dgm:spPr/>
      <dgm:t>
        <a:bodyPr/>
        <a:lstStyle/>
        <a:p>
          <a:endParaRPr lang="es-EC"/>
        </a:p>
      </dgm:t>
    </dgm:pt>
    <dgm:pt modelId="{5EB41F8D-6637-4A49-9AB4-0F6875129648}" type="pres">
      <dgm:prSet presAssocID="{92644BCC-0325-4583-8740-AA484E0D2025}" presName="Name0" presStyleCnt="0">
        <dgm:presLayoutVars>
          <dgm:dir/>
          <dgm:animLvl val="lvl"/>
          <dgm:resizeHandles val="exact"/>
        </dgm:presLayoutVars>
      </dgm:prSet>
      <dgm:spPr/>
      <dgm:t>
        <a:bodyPr/>
        <a:lstStyle/>
        <a:p>
          <a:endParaRPr lang="es-EC"/>
        </a:p>
      </dgm:t>
    </dgm:pt>
    <dgm:pt modelId="{5D697D63-2EDF-49D5-A630-1ADA6489A434}" type="pres">
      <dgm:prSet presAssocID="{67695F8D-E9E2-4149-9B79-926AA1E95BB5}" presName="boxAndChildren" presStyleCnt="0"/>
      <dgm:spPr/>
      <dgm:t>
        <a:bodyPr/>
        <a:lstStyle/>
        <a:p>
          <a:endParaRPr lang="es-ES"/>
        </a:p>
      </dgm:t>
    </dgm:pt>
    <dgm:pt modelId="{45EFC071-ED31-4C0D-AA00-F237B98FD6EC}" type="pres">
      <dgm:prSet presAssocID="{67695F8D-E9E2-4149-9B79-926AA1E95BB5}" presName="parentTextBox" presStyleLbl="node1" presStyleIdx="0" presStyleCnt="3"/>
      <dgm:spPr/>
      <dgm:t>
        <a:bodyPr/>
        <a:lstStyle/>
        <a:p>
          <a:endParaRPr lang="es-EC"/>
        </a:p>
      </dgm:t>
    </dgm:pt>
    <dgm:pt modelId="{4F0BB401-A201-4FCD-B669-8285D38967A2}" type="pres">
      <dgm:prSet presAssocID="{67695F8D-E9E2-4149-9B79-926AA1E95BB5}" presName="entireBox" presStyleLbl="node1" presStyleIdx="0" presStyleCnt="3"/>
      <dgm:spPr/>
      <dgm:t>
        <a:bodyPr/>
        <a:lstStyle/>
        <a:p>
          <a:endParaRPr lang="es-EC"/>
        </a:p>
      </dgm:t>
    </dgm:pt>
    <dgm:pt modelId="{FA3257CB-9690-401E-9B4E-B609DBBCDE0F}" type="pres">
      <dgm:prSet presAssocID="{67695F8D-E9E2-4149-9B79-926AA1E95BB5}" presName="descendantBox" presStyleCnt="0"/>
      <dgm:spPr/>
      <dgm:t>
        <a:bodyPr/>
        <a:lstStyle/>
        <a:p>
          <a:endParaRPr lang="es-ES"/>
        </a:p>
      </dgm:t>
    </dgm:pt>
    <dgm:pt modelId="{6F9E36EE-3C06-412F-AF40-A7536717B6C0}" type="pres">
      <dgm:prSet presAssocID="{C0AD8E4D-BC59-4663-8B81-8C6714F213B3}" presName="childTextBox" presStyleLbl="fgAccFollowNode1" presStyleIdx="0" presStyleCnt="3">
        <dgm:presLayoutVars>
          <dgm:bulletEnabled val="1"/>
        </dgm:presLayoutVars>
      </dgm:prSet>
      <dgm:spPr/>
      <dgm:t>
        <a:bodyPr/>
        <a:lstStyle/>
        <a:p>
          <a:endParaRPr lang="es-EC"/>
        </a:p>
      </dgm:t>
    </dgm:pt>
    <dgm:pt modelId="{166D03E6-B838-40A0-A69E-60D92E4E80A1}" type="pres">
      <dgm:prSet presAssocID="{C1A5444A-E384-4358-9FB4-61560EFAE10A}" presName="sp" presStyleCnt="0"/>
      <dgm:spPr/>
      <dgm:t>
        <a:bodyPr/>
        <a:lstStyle/>
        <a:p>
          <a:endParaRPr lang="es-ES"/>
        </a:p>
      </dgm:t>
    </dgm:pt>
    <dgm:pt modelId="{594C579C-FC82-4F9E-9FB4-772EBAD94DAC}" type="pres">
      <dgm:prSet presAssocID="{429D0841-AACD-476A-B2E1-F832B75DBEA3}" presName="arrowAndChildren" presStyleCnt="0"/>
      <dgm:spPr/>
      <dgm:t>
        <a:bodyPr/>
        <a:lstStyle/>
        <a:p>
          <a:endParaRPr lang="es-ES"/>
        </a:p>
      </dgm:t>
    </dgm:pt>
    <dgm:pt modelId="{A3613625-6170-453A-9440-26F6B51F783A}" type="pres">
      <dgm:prSet presAssocID="{429D0841-AACD-476A-B2E1-F832B75DBEA3}" presName="parentTextArrow" presStyleLbl="node1" presStyleIdx="0" presStyleCnt="3"/>
      <dgm:spPr/>
      <dgm:t>
        <a:bodyPr/>
        <a:lstStyle/>
        <a:p>
          <a:endParaRPr lang="es-EC"/>
        </a:p>
      </dgm:t>
    </dgm:pt>
    <dgm:pt modelId="{31A8A5C8-E7C0-45EE-A658-3B13951D83BC}" type="pres">
      <dgm:prSet presAssocID="{429D0841-AACD-476A-B2E1-F832B75DBEA3}" presName="arrow" presStyleLbl="node1" presStyleIdx="1" presStyleCnt="3"/>
      <dgm:spPr/>
      <dgm:t>
        <a:bodyPr/>
        <a:lstStyle/>
        <a:p>
          <a:endParaRPr lang="es-EC"/>
        </a:p>
      </dgm:t>
    </dgm:pt>
    <dgm:pt modelId="{954ED54D-C728-4A8E-94EB-F3CA5C227C26}" type="pres">
      <dgm:prSet presAssocID="{429D0841-AACD-476A-B2E1-F832B75DBEA3}" presName="descendantArrow" presStyleCnt="0"/>
      <dgm:spPr/>
      <dgm:t>
        <a:bodyPr/>
        <a:lstStyle/>
        <a:p>
          <a:endParaRPr lang="es-ES"/>
        </a:p>
      </dgm:t>
    </dgm:pt>
    <dgm:pt modelId="{EC82647C-47B9-401A-A89F-93543583808B}" type="pres">
      <dgm:prSet presAssocID="{69001F98-99A0-4847-AC51-2FDA33F40A79}" presName="childTextArrow" presStyleLbl="fgAccFollowNode1" presStyleIdx="1" presStyleCnt="3">
        <dgm:presLayoutVars>
          <dgm:bulletEnabled val="1"/>
        </dgm:presLayoutVars>
      </dgm:prSet>
      <dgm:spPr/>
      <dgm:t>
        <a:bodyPr/>
        <a:lstStyle/>
        <a:p>
          <a:endParaRPr lang="es-EC"/>
        </a:p>
      </dgm:t>
    </dgm:pt>
    <dgm:pt modelId="{C01177CE-9598-475A-91A3-46C078F680E6}" type="pres">
      <dgm:prSet presAssocID="{C27A5551-B8EF-4F65-89F1-05CD9B2F2919}" presName="sp" presStyleCnt="0"/>
      <dgm:spPr/>
      <dgm:t>
        <a:bodyPr/>
        <a:lstStyle/>
        <a:p>
          <a:endParaRPr lang="es-ES"/>
        </a:p>
      </dgm:t>
    </dgm:pt>
    <dgm:pt modelId="{E7AA09F0-BA03-459A-91A0-2D70F0713668}" type="pres">
      <dgm:prSet presAssocID="{6B11F257-DF45-4E75-AC79-9FB984EE942D}" presName="arrowAndChildren" presStyleCnt="0"/>
      <dgm:spPr/>
      <dgm:t>
        <a:bodyPr/>
        <a:lstStyle/>
        <a:p>
          <a:endParaRPr lang="es-ES"/>
        </a:p>
      </dgm:t>
    </dgm:pt>
    <dgm:pt modelId="{10BEFE61-AB5E-496A-A6BC-FB7944904C67}" type="pres">
      <dgm:prSet presAssocID="{6B11F257-DF45-4E75-AC79-9FB984EE942D}" presName="parentTextArrow" presStyleLbl="node1" presStyleIdx="1" presStyleCnt="3"/>
      <dgm:spPr/>
      <dgm:t>
        <a:bodyPr/>
        <a:lstStyle/>
        <a:p>
          <a:endParaRPr lang="es-EC"/>
        </a:p>
      </dgm:t>
    </dgm:pt>
    <dgm:pt modelId="{7A1943FB-2467-4F4B-B3B0-A0A32C02B37C}" type="pres">
      <dgm:prSet presAssocID="{6B11F257-DF45-4E75-AC79-9FB984EE942D}" presName="arrow" presStyleLbl="node1" presStyleIdx="2" presStyleCnt="3"/>
      <dgm:spPr/>
      <dgm:t>
        <a:bodyPr/>
        <a:lstStyle/>
        <a:p>
          <a:endParaRPr lang="es-EC"/>
        </a:p>
      </dgm:t>
    </dgm:pt>
    <dgm:pt modelId="{051EE7BB-8917-40E8-9F9E-AA29C75F881C}" type="pres">
      <dgm:prSet presAssocID="{6B11F257-DF45-4E75-AC79-9FB984EE942D}" presName="descendantArrow" presStyleCnt="0"/>
      <dgm:spPr/>
      <dgm:t>
        <a:bodyPr/>
        <a:lstStyle/>
        <a:p>
          <a:endParaRPr lang="es-ES"/>
        </a:p>
      </dgm:t>
    </dgm:pt>
    <dgm:pt modelId="{6799D6A1-E495-448A-A3D5-415008FFA083}" type="pres">
      <dgm:prSet presAssocID="{1B514AF4-C634-497F-B8EA-62FEE1DA9776}" presName="childTextArrow" presStyleLbl="fgAccFollowNode1" presStyleIdx="2" presStyleCnt="3">
        <dgm:presLayoutVars>
          <dgm:bulletEnabled val="1"/>
        </dgm:presLayoutVars>
      </dgm:prSet>
      <dgm:spPr/>
      <dgm:t>
        <a:bodyPr/>
        <a:lstStyle/>
        <a:p>
          <a:endParaRPr lang="es-EC"/>
        </a:p>
      </dgm:t>
    </dgm:pt>
  </dgm:ptLst>
  <dgm:cxnLst>
    <dgm:cxn modelId="{8D3BCECB-2FCA-4BD7-9072-A16AD9635ABA}" type="presOf" srcId="{67695F8D-E9E2-4149-9B79-926AA1E95BB5}" destId="{4F0BB401-A201-4FCD-B669-8285D38967A2}" srcOrd="1" destOrd="0" presId="urn:microsoft.com/office/officeart/2005/8/layout/process4"/>
    <dgm:cxn modelId="{839FECE8-B666-41FF-ADCA-6524C8AECABF}" type="presOf" srcId="{67695F8D-E9E2-4149-9B79-926AA1E95BB5}" destId="{45EFC071-ED31-4C0D-AA00-F237B98FD6EC}" srcOrd="0" destOrd="0" presId="urn:microsoft.com/office/officeart/2005/8/layout/process4"/>
    <dgm:cxn modelId="{6BEA4C08-D8AD-464F-92F8-6B48E05485E2}" type="presOf" srcId="{6B11F257-DF45-4E75-AC79-9FB984EE942D}" destId="{7A1943FB-2467-4F4B-B3B0-A0A32C02B37C}" srcOrd="1" destOrd="0" presId="urn:microsoft.com/office/officeart/2005/8/layout/process4"/>
    <dgm:cxn modelId="{8015C33D-38B3-431C-B6B8-A4BDEAF42129}" srcId="{92644BCC-0325-4583-8740-AA484E0D2025}" destId="{429D0841-AACD-476A-B2E1-F832B75DBEA3}" srcOrd="1" destOrd="0" parTransId="{0AECFB14-B65E-4F62-99CC-306C08383A55}" sibTransId="{C1A5444A-E384-4358-9FB4-61560EFAE10A}"/>
    <dgm:cxn modelId="{2CE3B373-5AD2-46F0-869E-98693B899EBF}" type="presOf" srcId="{92644BCC-0325-4583-8740-AA484E0D2025}" destId="{5EB41F8D-6637-4A49-9AB4-0F6875129648}" srcOrd="0" destOrd="0" presId="urn:microsoft.com/office/officeart/2005/8/layout/process4"/>
    <dgm:cxn modelId="{8B648265-8041-47C3-89F2-6488B162F698}" type="presOf" srcId="{C0AD8E4D-BC59-4663-8B81-8C6714F213B3}" destId="{6F9E36EE-3C06-412F-AF40-A7536717B6C0}" srcOrd="0" destOrd="0" presId="urn:microsoft.com/office/officeart/2005/8/layout/process4"/>
    <dgm:cxn modelId="{9131F06F-F602-4CAC-BC21-3ABEFB4D21C5}" srcId="{6B11F257-DF45-4E75-AC79-9FB984EE942D}" destId="{1B514AF4-C634-497F-B8EA-62FEE1DA9776}" srcOrd="0" destOrd="0" parTransId="{4078F1D5-4E71-4E44-AA4E-CE64401BA9A0}" sibTransId="{2A7728DF-F0D0-4449-AAFB-318A027C5C1E}"/>
    <dgm:cxn modelId="{B64AC292-965A-4695-8A71-AAFB0F2AA0CA}" type="presOf" srcId="{69001F98-99A0-4847-AC51-2FDA33F40A79}" destId="{EC82647C-47B9-401A-A89F-93543583808B}" srcOrd="0" destOrd="0" presId="urn:microsoft.com/office/officeart/2005/8/layout/process4"/>
    <dgm:cxn modelId="{40EE440E-AB7C-460C-8841-9A0C0EAE7BDF}" srcId="{429D0841-AACD-476A-B2E1-F832B75DBEA3}" destId="{69001F98-99A0-4847-AC51-2FDA33F40A79}" srcOrd="0" destOrd="0" parTransId="{0A5C2CC0-A12C-4113-95CC-CA8506F6B931}" sibTransId="{A92B67FA-0A0B-4E75-BC56-669FF7F5C0F8}"/>
    <dgm:cxn modelId="{6E3BA2FC-269B-43D7-8CD7-939DC13FDDA0}" srcId="{92644BCC-0325-4583-8740-AA484E0D2025}" destId="{6B11F257-DF45-4E75-AC79-9FB984EE942D}" srcOrd="0" destOrd="0" parTransId="{9C7E7851-7EEA-4D8B-8DF9-D19153E5F434}" sibTransId="{C27A5551-B8EF-4F65-89F1-05CD9B2F2919}"/>
    <dgm:cxn modelId="{EB0B9C4F-8CB0-43A2-9E02-1B7621FE9A55}" type="presOf" srcId="{429D0841-AACD-476A-B2E1-F832B75DBEA3}" destId="{31A8A5C8-E7C0-45EE-A658-3B13951D83BC}" srcOrd="1" destOrd="0" presId="urn:microsoft.com/office/officeart/2005/8/layout/process4"/>
    <dgm:cxn modelId="{A1DD92A9-2663-4984-BB94-6BEC56382DC5}" srcId="{67695F8D-E9E2-4149-9B79-926AA1E95BB5}" destId="{C0AD8E4D-BC59-4663-8B81-8C6714F213B3}" srcOrd="0" destOrd="0" parTransId="{7448C104-ADAD-4738-9FF9-B202AA4DA04B}" sibTransId="{A16F28E5-0868-4BFD-91D5-CF9B25C8FE65}"/>
    <dgm:cxn modelId="{28D91F33-6D35-446F-959B-974C958364E9}" srcId="{92644BCC-0325-4583-8740-AA484E0D2025}" destId="{67695F8D-E9E2-4149-9B79-926AA1E95BB5}" srcOrd="2" destOrd="0" parTransId="{49F6E367-2746-49C4-BAF4-5E2508A6B951}" sibTransId="{DBB34E09-249B-4023-B532-A4A05D0A679A}"/>
    <dgm:cxn modelId="{B5389F98-3565-4C23-A5D3-65D02B130B54}" type="presOf" srcId="{429D0841-AACD-476A-B2E1-F832B75DBEA3}" destId="{A3613625-6170-453A-9440-26F6B51F783A}" srcOrd="0" destOrd="0" presId="urn:microsoft.com/office/officeart/2005/8/layout/process4"/>
    <dgm:cxn modelId="{7E805737-EA95-430D-8344-20966CF62026}" type="presOf" srcId="{6B11F257-DF45-4E75-AC79-9FB984EE942D}" destId="{10BEFE61-AB5E-496A-A6BC-FB7944904C67}" srcOrd="0" destOrd="0" presId="urn:microsoft.com/office/officeart/2005/8/layout/process4"/>
    <dgm:cxn modelId="{F9D9E4F2-50AE-4344-A2DC-4B2FAF812468}" type="presOf" srcId="{1B514AF4-C634-497F-B8EA-62FEE1DA9776}" destId="{6799D6A1-E495-448A-A3D5-415008FFA083}" srcOrd="0" destOrd="0" presId="urn:microsoft.com/office/officeart/2005/8/layout/process4"/>
    <dgm:cxn modelId="{859C54AA-489E-45F3-A22B-6D71F2205AEF}" type="presParOf" srcId="{5EB41F8D-6637-4A49-9AB4-0F6875129648}" destId="{5D697D63-2EDF-49D5-A630-1ADA6489A434}" srcOrd="0" destOrd="0" presId="urn:microsoft.com/office/officeart/2005/8/layout/process4"/>
    <dgm:cxn modelId="{516DF2A0-5578-4FED-AAF0-F9D7DCCDB277}" type="presParOf" srcId="{5D697D63-2EDF-49D5-A630-1ADA6489A434}" destId="{45EFC071-ED31-4C0D-AA00-F237B98FD6EC}" srcOrd="0" destOrd="0" presId="urn:microsoft.com/office/officeart/2005/8/layout/process4"/>
    <dgm:cxn modelId="{9DA0A1B9-FE67-4FC5-BAE7-56F3F524D637}" type="presParOf" srcId="{5D697D63-2EDF-49D5-A630-1ADA6489A434}" destId="{4F0BB401-A201-4FCD-B669-8285D38967A2}" srcOrd="1" destOrd="0" presId="urn:microsoft.com/office/officeart/2005/8/layout/process4"/>
    <dgm:cxn modelId="{8607BC4B-1B7A-418F-95E9-81B4409576A0}" type="presParOf" srcId="{5D697D63-2EDF-49D5-A630-1ADA6489A434}" destId="{FA3257CB-9690-401E-9B4E-B609DBBCDE0F}" srcOrd="2" destOrd="0" presId="urn:microsoft.com/office/officeart/2005/8/layout/process4"/>
    <dgm:cxn modelId="{930EE555-70D4-4CA0-AAEE-8B3E3EE54DB6}" type="presParOf" srcId="{FA3257CB-9690-401E-9B4E-B609DBBCDE0F}" destId="{6F9E36EE-3C06-412F-AF40-A7536717B6C0}" srcOrd="0" destOrd="0" presId="urn:microsoft.com/office/officeart/2005/8/layout/process4"/>
    <dgm:cxn modelId="{566CED28-E709-4756-9A8B-3CE03FBE84B1}" type="presParOf" srcId="{5EB41F8D-6637-4A49-9AB4-0F6875129648}" destId="{166D03E6-B838-40A0-A69E-60D92E4E80A1}" srcOrd="1" destOrd="0" presId="urn:microsoft.com/office/officeart/2005/8/layout/process4"/>
    <dgm:cxn modelId="{EA4BA020-27C8-4845-96A0-600B0F9B8727}" type="presParOf" srcId="{5EB41F8D-6637-4A49-9AB4-0F6875129648}" destId="{594C579C-FC82-4F9E-9FB4-772EBAD94DAC}" srcOrd="2" destOrd="0" presId="urn:microsoft.com/office/officeart/2005/8/layout/process4"/>
    <dgm:cxn modelId="{ED127887-6576-497C-856C-B06E3CE9D199}" type="presParOf" srcId="{594C579C-FC82-4F9E-9FB4-772EBAD94DAC}" destId="{A3613625-6170-453A-9440-26F6B51F783A}" srcOrd="0" destOrd="0" presId="urn:microsoft.com/office/officeart/2005/8/layout/process4"/>
    <dgm:cxn modelId="{CA576A04-E14E-48B9-96D9-60E1141F9163}" type="presParOf" srcId="{594C579C-FC82-4F9E-9FB4-772EBAD94DAC}" destId="{31A8A5C8-E7C0-45EE-A658-3B13951D83BC}" srcOrd="1" destOrd="0" presId="urn:microsoft.com/office/officeart/2005/8/layout/process4"/>
    <dgm:cxn modelId="{B9823061-B28F-467B-96CB-6CD13963E78E}" type="presParOf" srcId="{594C579C-FC82-4F9E-9FB4-772EBAD94DAC}" destId="{954ED54D-C728-4A8E-94EB-F3CA5C227C26}" srcOrd="2" destOrd="0" presId="urn:microsoft.com/office/officeart/2005/8/layout/process4"/>
    <dgm:cxn modelId="{5DEEFB3C-8692-40E4-A4E2-6C2FF0028AAE}" type="presParOf" srcId="{954ED54D-C728-4A8E-94EB-F3CA5C227C26}" destId="{EC82647C-47B9-401A-A89F-93543583808B}" srcOrd="0" destOrd="0" presId="urn:microsoft.com/office/officeart/2005/8/layout/process4"/>
    <dgm:cxn modelId="{8A7A0640-8F9B-4A56-88C9-21BAED0B12F7}" type="presParOf" srcId="{5EB41F8D-6637-4A49-9AB4-0F6875129648}" destId="{C01177CE-9598-475A-91A3-46C078F680E6}" srcOrd="3" destOrd="0" presId="urn:microsoft.com/office/officeart/2005/8/layout/process4"/>
    <dgm:cxn modelId="{22934DDA-E78E-4965-A1F7-53F1AD20B9FF}" type="presParOf" srcId="{5EB41F8D-6637-4A49-9AB4-0F6875129648}" destId="{E7AA09F0-BA03-459A-91A0-2D70F0713668}" srcOrd="4" destOrd="0" presId="urn:microsoft.com/office/officeart/2005/8/layout/process4"/>
    <dgm:cxn modelId="{2725F22A-2D26-4F3C-B723-302767BFC945}" type="presParOf" srcId="{E7AA09F0-BA03-459A-91A0-2D70F0713668}" destId="{10BEFE61-AB5E-496A-A6BC-FB7944904C67}" srcOrd="0" destOrd="0" presId="urn:microsoft.com/office/officeart/2005/8/layout/process4"/>
    <dgm:cxn modelId="{17A45957-3E69-4956-87C1-5E7345BA0453}" type="presParOf" srcId="{E7AA09F0-BA03-459A-91A0-2D70F0713668}" destId="{7A1943FB-2467-4F4B-B3B0-A0A32C02B37C}" srcOrd="1" destOrd="0" presId="urn:microsoft.com/office/officeart/2005/8/layout/process4"/>
    <dgm:cxn modelId="{F74FC602-79ED-4602-A435-626EBAA6D57B}" type="presParOf" srcId="{E7AA09F0-BA03-459A-91A0-2D70F0713668}" destId="{051EE7BB-8917-40E8-9F9E-AA29C75F881C}" srcOrd="2" destOrd="0" presId="urn:microsoft.com/office/officeart/2005/8/layout/process4"/>
    <dgm:cxn modelId="{A1E6CFD4-FDA7-4E42-BAC8-94D38ED28B92}" type="presParOf" srcId="{051EE7BB-8917-40E8-9F9E-AA29C75F881C}" destId="{6799D6A1-E495-448A-A3D5-415008FFA083}" srcOrd="0"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9FAB1E7-893D-4CFC-845E-47A1B93D9FF8}"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s-EC"/>
        </a:p>
      </dgm:t>
    </dgm:pt>
    <dgm:pt modelId="{DACC1258-EE4C-4B5B-BA58-DE5AF1223ED8}">
      <dgm:prSet phldrT="[Text]" custT="1"/>
      <dgm:spPr/>
      <dgm:t>
        <a:bodyPr/>
        <a:lstStyle/>
        <a:p>
          <a:r>
            <a:rPr lang="es-ES" sz="1200" dirty="0" smtClean="0"/>
            <a:t>. </a:t>
          </a:r>
          <a:r>
            <a:rPr lang="es-ES" sz="1500" dirty="0" smtClean="0"/>
            <a:t>Colocar en la máquina los Ángeles y  girar el cilindro a una velocidad de 30 - 33 </a:t>
          </a:r>
          <a:r>
            <a:rPr lang="es-ES" sz="1500" dirty="0" err="1" smtClean="0"/>
            <a:t>rev</a:t>
          </a:r>
          <a:r>
            <a:rPr lang="es-ES" sz="1500" dirty="0" smtClean="0"/>
            <a:t>/min, con las 12 esferas.</a:t>
          </a:r>
          <a:endParaRPr lang="es-EC" sz="1500" dirty="0"/>
        </a:p>
      </dgm:t>
    </dgm:pt>
    <dgm:pt modelId="{2F3A02B5-8BE8-4836-86E7-47172DD03DBA}" type="parTrans" cxnId="{AF9697B2-8F54-4368-AACF-34E8EBF9815F}">
      <dgm:prSet/>
      <dgm:spPr/>
      <dgm:t>
        <a:bodyPr/>
        <a:lstStyle/>
        <a:p>
          <a:endParaRPr lang="es-EC"/>
        </a:p>
      </dgm:t>
    </dgm:pt>
    <dgm:pt modelId="{AB7BDDC7-B42F-4FD0-ADE0-D9A44B2E5277}" type="sibTrans" cxnId="{AF9697B2-8F54-4368-AACF-34E8EBF9815F}">
      <dgm:prSet/>
      <dgm:spPr/>
      <dgm:t>
        <a:bodyPr/>
        <a:lstStyle/>
        <a:p>
          <a:endParaRPr lang="es-EC"/>
        </a:p>
      </dgm:t>
    </dgm:pt>
    <dgm:pt modelId="{C3CC86B7-9921-4B86-A91C-09D85AA1BBE2}">
      <dgm:prSet phldrT="[Text]" custT="1"/>
      <dgm:spPr/>
      <dgm:t>
        <a:bodyPr/>
        <a:lstStyle/>
        <a:p>
          <a:r>
            <a:rPr lang="es-EC" sz="1500" dirty="0" smtClean="0"/>
            <a:t>Pesar </a:t>
          </a:r>
          <a:r>
            <a:rPr lang="es-ES" sz="1500" dirty="0" smtClean="0"/>
            <a:t>5000 gr. por cada agregado grueso</a:t>
          </a:r>
          <a:endParaRPr lang="es-EC" sz="1500" dirty="0"/>
        </a:p>
      </dgm:t>
    </dgm:pt>
    <dgm:pt modelId="{2EDE9D94-BECC-42D7-8B01-84FC41F7955A}" type="parTrans" cxnId="{C232A4F9-15C7-4400-8CE7-A6755BB3BCD6}">
      <dgm:prSet/>
      <dgm:spPr/>
      <dgm:t>
        <a:bodyPr/>
        <a:lstStyle/>
        <a:p>
          <a:endParaRPr lang="es-EC"/>
        </a:p>
      </dgm:t>
    </dgm:pt>
    <dgm:pt modelId="{2DCA754A-1DEE-4AA3-8828-B1DF1D1156C4}" type="sibTrans" cxnId="{C232A4F9-15C7-4400-8CE7-A6755BB3BCD6}">
      <dgm:prSet/>
      <dgm:spPr/>
      <dgm:t>
        <a:bodyPr/>
        <a:lstStyle/>
        <a:p>
          <a:endParaRPr lang="es-EC"/>
        </a:p>
      </dgm:t>
    </dgm:pt>
    <dgm:pt modelId="{B22DC9B1-5DA7-4EAE-9305-48B589C131F7}">
      <dgm:prSet phldrT="[Text]"/>
      <dgm:spPr/>
      <dgm:t>
        <a:bodyPr/>
        <a:lstStyle/>
        <a:p>
          <a:r>
            <a:rPr lang="es-ES" dirty="0" smtClean="0"/>
            <a:t>El material retenido debe ser lavado y secado en el horno.</a:t>
          </a:r>
          <a:endParaRPr lang="es-EC" dirty="0"/>
        </a:p>
      </dgm:t>
    </dgm:pt>
    <dgm:pt modelId="{5D266809-D793-4D01-BD00-1213A4E4B392}" type="parTrans" cxnId="{EAD5637B-47B4-4ED6-9E67-7A20A39D05D6}">
      <dgm:prSet/>
      <dgm:spPr/>
      <dgm:t>
        <a:bodyPr/>
        <a:lstStyle/>
        <a:p>
          <a:endParaRPr lang="es-EC"/>
        </a:p>
      </dgm:t>
    </dgm:pt>
    <dgm:pt modelId="{9F2712CA-24B9-475E-886C-CF0C16359DAE}" type="sibTrans" cxnId="{EAD5637B-47B4-4ED6-9E67-7A20A39D05D6}">
      <dgm:prSet/>
      <dgm:spPr/>
      <dgm:t>
        <a:bodyPr/>
        <a:lstStyle/>
        <a:p>
          <a:endParaRPr lang="es-EC"/>
        </a:p>
      </dgm:t>
    </dgm:pt>
    <dgm:pt modelId="{179B6A79-E470-4C43-A7F5-352BFC85AA6D}">
      <dgm:prSet phldrT="[Text]" custT="1"/>
      <dgm:spPr/>
      <dgm:t>
        <a:bodyPr/>
        <a:lstStyle/>
        <a:p>
          <a:r>
            <a:rPr lang="es-ES" sz="1500" dirty="0" smtClean="0"/>
            <a:t>Vaciar el material en una bandeja, y pasar por el tamiz No.12</a:t>
          </a:r>
          <a:endParaRPr lang="es-EC" sz="1500" dirty="0"/>
        </a:p>
      </dgm:t>
    </dgm:pt>
    <dgm:pt modelId="{2F64231A-0410-4BBF-83C3-6F81102E6BFB}" type="parTrans" cxnId="{12C17087-9539-4F41-A09F-ED7AE8DDBD79}">
      <dgm:prSet/>
      <dgm:spPr/>
      <dgm:t>
        <a:bodyPr/>
        <a:lstStyle/>
        <a:p>
          <a:endParaRPr lang="es-EC"/>
        </a:p>
      </dgm:t>
    </dgm:pt>
    <dgm:pt modelId="{44DD18EA-AA4D-4E15-A4A6-ECD89925A275}" type="sibTrans" cxnId="{12C17087-9539-4F41-A09F-ED7AE8DDBD79}">
      <dgm:prSet/>
      <dgm:spPr/>
      <dgm:t>
        <a:bodyPr/>
        <a:lstStyle/>
        <a:p>
          <a:endParaRPr lang="es-EC"/>
        </a:p>
      </dgm:t>
    </dgm:pt>
    <dgm:pt modelId="{1A15724F-0083-4740-A070-155E7912F8AA}">
      <dgm:prSet phldrT="[Text]"/>
      <dgm:spPr/>
      <dgm:t>
        <a:bodyPr/>
        <a:lstStyle/>
        <a:p>
          <a:r>
            <a:rPr lang="es-ES" b="0" dirty="0" smtClean="0"/>
            <a:t>Limpiar y secar los materiales </a:t>
          </a:r>
          <a:endParaRPr lang="es-EC" dirty="0"/>
        </a:p>
      </dgm:t>
    </dgm:pt>
    <dgm:pt modelId="{A510F14C-7855-42A7-AD2E-591D2D96B2CE}" type="parTrans" cxnId="{829887DD-3ED9-400D-A936-76BB6E9A7111}">
      <dgm:prSet/>
      <dgm:spPr/>
      <dgm:t>
        <a:bodyPr/>
        <a:lstStyle/>
        <a:p>
          <a:endParaRPr lang="es-EC"/>
        </a:p>
      </dgm:t>
    </dgm:pt>
    <dgm:pt modelId="{15C38860-92C9-4F3E-84FB-44147CFC88DF}" type="sibTrans" cxnId="{829887DD-3ED9-400D-A936-76BB6E9A7111}">
      <dgm:prSet/>
      <dgm:spPr/>
      <dgm:t>
        <a:bodyPr/>
        <a:lstStyle/>
        <a:p>
          <a:endParaRPr lang="es-EC"/>
        </a:p>
      </dgm:t>
    </dgm:pt>
    <dgm:pt modelId="{331216E0-09CA-410E-B0D1-DACD5CA58AF7}">
      <dgm:prSet phldrT="[Text]" custT="1"/>
      <dgm:spPr/>
      <dgm:t>
        <a:bodyPr/>
        <a:lstStyle/>
        <a:p>
          <a:r>
            <a:rPr lang="es-ES" sz="1500" dirty="0" smtClean="0"/>
            <a:t>Secar el material por 24 horas para luego ser pesado</a:t>
          </a:r>
          <a:endParaRPr lang="es-EC" sz="1500" dirty="0"/>
        </a:p>
      </dgm:t>
    </dgm:pt>
    <dgm:pt modelId="{2371C4C0-09D6-4056-840A-5AFED9C6F905}" type="parTrans" cxnId="{FC833169-D8BE-414D-8D53-4C8B8DB11B01}">
      <dgm:prSet/>
      <dgm:spPr/>
      <dgm:t>
        <a:bodyPr/>
        <a:lstStyle/>
        <a:p>
          <a:endParaRPr lang="es-EC"/>
        </a:p>
      </dgm:t>
    </dgm:pt>
    <dgm:pt modelId="{80575865-4AE7-4C2D-B683-4B21A4CB4854}" type="sibTrans" cxnId="{FC833169-D8BE-414D-8D53-4C8B8DB11B01}">
      <dgm:prSet/>
      <dgm:spPr/>
      <dgm:t>
        <a:bodyPr/>
        <a:lstStyle/>
        <a:p>
          <a:endParaRPr lang="es-EC"/>
        </a:p>
      </dgm:t>
    </dgm:pt>
    <dgm:pt modelId="{4CF92404-51FF-459C-AF90-7D0E5003A989}" type="pres">
      <dgm:prSet presAssocID="{D9FAB1E7-893D-4CFC-845E-47A1B93D9FF8}" presName="Name0" presStyleCnt="0">
        <dgm:presLayoutVars>
          <dgm:dir/>
          <dgm:animLvl val="lvl"/>
          <dgm:resizeHandles val="exact"/>
        </dgm:presLayoutVars>
      </dgm:prSet>
      <dgm:spPr/>
      <dgm:t>
        <a:bodyPr/>
        <a:lstStyle/>
        <a:p>
          <a:endParaRPr lang="es-EC"/>
        </a:p>
      </dgm:t>
    </dgm:pt>
    <dgm:pt modelId="{269134DD-2D66-4C4E-94FA-DFCCD711DAD9}" type="pres">
      <dgm:prSet presAssocID="{D9FAB1E7-893D-4CFC-845E-47A1B93D9FF8}" presName="tSp" presStyleCnt="0"/>
      <dgm:spPr/>
      <dgm:t>
        <a:bodyPr/>
        <a:lstStyle/>
        <a:p>
          <a:endParaRPr lang="es-ES"/>
        </a:p>
      </dgm:t>
    </dgm:pt>
    <dgm:pt modelId="{F7E158C5-A2D8-4F60-90C2-8E77712899D9}" type="pres">
      <dgm:prSet presAssocID="{D9FAB1E7-893D-4CFC-845E-47A1B93D9FF8}" presName="bSp" presStyleCnt="0"/>
      <dgm:spPr/>
      <dgm:t>
        <a:bodyPr/>
        <a:lstStyle/>
        <a:p>
          <a:endParaRPr lang="es-ES"/>
        </a:p>
      </dgm:t>
    </dgm:pt>
    <dgm:pt modelId="{BA93E112-9AB5-4D0B-BEC2-A0DA2293BAB8}" type="pres">
      <dgm:prSet presAssocID="{D9FAB1E7-893D-4CFC-845E-47A1B93D9FF8}" presName="process" presStyleCnt="0"/>
      <dgm:spPr/>
      <dgm:t>
        <a:bodyPr/>
        <a:lstStyle/>
        <a:p>
          <a:endParaRPr lang="es-ES"/>
        </a:p>
      </dgm:t>
    </dgm:pt>
    <dgm:pt modelId="{05D36A07-7ACD-45A6-B9CC-0905958DEFB3}" type="pres">
      <dgm:prSet presAssocID="{DACC1258-EE4C-4B5B-BA58-DE5AF1223ED8}" presName="composite1" presStyleCnt="0"/>
      <dgm:spPr/>
      <dgm:t>
        <a:bodyPr/>
        <a:lstStyle/>
        <a:p>
          <a:endParaRPr lang="es-ES"/>
        </a:p>
      </dgm:t>
    </dgm:pt>
    <dgm:pt modelId="{32BB5595-295E-40A9-90F0-42F3450F29E2}" type="pres">
      <dgm:prSet presAssocID="{DACC1258-EE4C-4B5B-BA58-DE5AF1223ED8}" presName="dummyNode1" presStyleLbl="node1" presStyleIdx="0" presStyleCnt="3"/>
      <dgm:spPr/>
      <dgm:t>
        <a:bodyPr/>
        <a:lstStyle/>
        <a:p>
          <a:endParaRPr lang="es-ES"/>
        </a:p>
      </dgm:t>
    </dgm:pt>
    <dgm:pt modelId="{C743E5E8-EECC-40B4-BA13-E8474A71125D}" type="pres">
      <dgm:prSet presAssocID="{DACC1258-EE4C-4B5B-BA58-DE5AF1223ED8}" presName="childNode1" presStyleLbl="bgAcc1" presStyleIdx="0" presStyleCnt="3" custScaleX="83391" custScaleY="56369" custLinFactY="-8097" custLinFactNeighborX="4462" custLinFactNeighborY="-100000">
        <dgm:presLayoutVars>
          <dgm:bulletEnabled val="1"/>
        </dgm:presLayoutVars>
      </dgm:prSet>
      <dgm:spPr/>
      <dgm:t>
        <a:bodyPr/>
        <a:lstStyle/>
        <a:p>
          <a:endParaRPr lang="es-EC"/>
        </a:p>
      </dgm:t>
    </dgm:pt>
    <dgm:pt modelId="{ED41C032-91FE-42DD-85E0-CFAD08EC7B00}" type="pres">
      <dgm:prSet presAssocID="{DACC1258-EE4C-4B5B-BA58-DE5AF1223ED8}" presName="childNode1tx" presStyleLbl="bgAcc1" presStyleIdx="0" presStyleCnt="3">
        <dgm:presLayoutVars>
          <dgm:bulletEnabled val="1"/>
        </dgm:presLayoutVars>
      </dgm:prSet>
      <dgm:spPr/>
      <dgm:t>
        <a:bodyPr/>
        <a:lstStyle/>
        <a:p>
          <a:endParaRPr lang="es-EC"/>
        </a:p>
      </dgm:t>
    </dgm:pt>
    <dgm:pt modelId="{8B1A1A1D-F888-43F4-8A5E-F6F26C01466D}" type="pres">
      <dgm:prSet presAssocID="{DACC1258-EE4C-4B5B-BA58-DE5AF1223ED8}" presName="parentNode1" presStyleLbl="node1" presStyleIdx="0" presStyleCnt="3" custScaleX="113900" custScaleY="145930" custLinFactNeighborX="-7053" custLinFactNeighborY="41066">
        <dgm:presLayoutVars>
          <dgm:chMax val="1"/>
          <dgm:bulletEnabled val="1"/>
        </dgm:presLayoutVars>
      </dgm:prSet>
      <dgm:spPr/>
      <dgm:t>
        <a:bodyPr/>
        <a:lstStyle/>
        <a:p>
          <a:endParaRPr lang="es-EC"/>
        </a:p>
      </dgm:t>
    </dgm:pt>
    <dgm:pt modelId="{C85B5634-8A50-4F75-8481-A5BB72ED2A60}" type="pres">
      <dgm:prSet presAssocID="{DACC1258-EE4C-4B5B-BA58-DE5AF1223ED8}" presName="connSite1" presStyleCnt="0"/>
      <dgm:spPr/>
      <dgm:t>
        <a:bodyPr/>
        <a:lstStyle/>
        <a:p>
          <a:endParaRPr lang="es-ES"/>
        </a:p>
      </dgm:t>
    </dgm:pt>
    <dgm:pt modelId="{94FEC792-2AD0-487E-A671-7C13D0AD5FC9}" type="pres">
      <dgm:prSet presAssocID="{AB7BDDC7-B42F-4FD0-ADE0-D9A44B2E5277}" presName="Name9" presStyleLbl="sibTrans2D1" presStyleIdx="0" presStyleCnt="2" custAng="20159783" custLinFactNeighborX="-18587" custLinFactNeighborY="-7163"/>
      <dgm:spPr/>
      <dgm:t>
        <a:bodyPr/>
        <a:lstStyle/>
        <a:p>
          <a:endParaRPr lang="es-EC"/>
        </a:p>
      </dgm:t>
    </dgm:pt>
    <dgm:pt modelId="{C89DFBC6-4D9A-4076-8318-206DF329C7E6}" type="pres">
      <dgm:prSet presAssocID="{B22DC9B1-5DA7-4EAE-9305-48B589C131F7}" presName="composite2" presStyleCnt="0"/>
      <dgm:spPr/>
      <dgm:t>
        <a:bodyPr/>
        <a:lstStyle/>
        <a:p>
          <a:endParaRPr lang="es-ES"/>
        </a:p>
      </dgm:t>
    </dgm:pt>
    <dgm:pt modelId="{F3F78C44-A07C-4414-AAF2-297480E0400B}" type="pres">
      <dgm:prSet presAssocID="{B22DC9B1-5DA7-4EAE-9305-48B589C131F7}" presName="dummyNode2" presStyleLbl="node1" presStyleIdx="0" presStyleCnt="3"/>
      <dgm:spPr/>
      <dgm:t>
        <a:bodyPr/>
        <a:lstStyle/>
        <a:p>
          <a:endParaRPr lang="es-ES"/>
        </a:p>
      </dgm:t>
    </dgm:pt>
    <dgm:pt modelId="{609CC1D4-1CC7-4481-BA01-88115CBBD3EE}" type="pres">
      <dgm:prSet presAssocID="{B22DC9B1-5DA7-4EAE-9305-48B589C131F7}" presName="childNode2" presStyleLbl="bgAcc1" presStyleIdx="1" presStyleCnt="3" custScaleY="67160" custLinFactY="1317" custLinFactNeighborX="5857" custLinFactNeighborY="100000">
        <dgm:presLayoutVars>
          <dgm:bulletEnabled val="1"/>
        </dgm:presLayoutVars>
      </dgm:prSet>
      <dgm:spPr/>
      <dgm:t>
        <a:bodyPr/>
        <a:lstStyle/>
        <a:p>
          <a:endParaRPr lang="es-EC"/>
        </a:p>
      </dgm:t>
    </dgm:pt>
    <dgm:pt modelId="{354A0CC8-C7A0-4275-9F8D-656B049E8951}" type="pres">
      <dgm:prSet presAssocID="{B22DC9B1-5DA7-4EAE-9305-48B589C131F7}" presName="childNode2tx" presStyleLbl="bgAcc1" presStyleIdx="1" presStyleCnt="3">
        <dgm:presLayoutVars>
          <dgm:bulletEnabled val="1"/>
        </dgm:presLayoutVars>
      </dgm:prSet>
      <dgm:spPr/>
      <dgm:t>
        <a:bodyPr/>
        <a:lstStyle/>
        <a:p>
          <a:endParaRPr lang="es-EC"/>
        </a:p>
      </dgm:t>
    </dgm:pt>
    <dgm:pt modelId="{C22047DD-B667-4D17-A655-38733BFB3BF3}" type="pres">
      <dgm:prSet presAssocID="{B22DC9B1-5DA7-4EAE-9305-48B589C131F7}" presName="parentNode2" presStyleLbl="node1" presStyleIdx="1" presStyleCnt="3" custLinFactNeighborX="15298" custLinFactNeighborY="-70861">
        <dgm:presLayoutVars>
          <dgm:chMax val="0"/>
          <dgm:bulletEnabled val="1"/>
        </dgm:presLayoutVars>
      </dgm:prSet>
      <dgm:spPr/>
      <dgm:t>
        <a:bodyPr/>
        <a:lstStyle/>
        <a:p>
          <a:endParaRPr lang="es-EC"/>
        </a:p>
      </dgm:t>
    </dgm:pt>
    <dgm:pt modelId="{E2034F8A-7731-43B7-90CF-CB9767016CDE}" type="pres">
      <dgm:prSet presAssocID="{B22DC9B1-5DA7-4EAE-9305-48B589C131F7}" presName="connSite2" presStyleCnt="0"/>
      <dgm:spPr/>
      <dgm:t>
        <a:bodyPr/>
        <a:lstStyle/>
        <a:p>
          <a:endParaRPr lang="es-ES"/>
        </a:p>
      </dgm:t>
    </dgm:pt>
    <dgm:pt modelId="{1A0A29D2-69CB-4343-8FF2-EA9BC691AA7F}" type="pres">
      <dgm:prSet presAssocID="{9F2712CA-24B9-475E-886C-CF0C16359DAE}" presName="Name18" presStyleLbl="sibTrans2D1" presStyleIdx="1" presStyleCnt="2" custAng="1214902" custScaleX="129023" custLinFactNeighborX="27854" custLinFactNeighborY="18633"/>
      <dgm:spPr/>
      <dgm:t>
        <a:bodyPr/>
        <a:lstStyle/>
        <a:p>
          <a:endParaRPr lang="es-EC"/>
        </a:p>
      </dgm:t>
    </dgm:pt>
    <dgm:pt modelId="{8DDD6E88-DAF3-491C-8C0E-5365CE2EEC01}" type="pres">
      <dgm:prSet presAssocID="{1A15724F-0083-4740-A070-155E7912F8AA}" presName="composite1" presStyleCnt="0"/>
      <dgm:spPr/>
      <dgm:t>
        <a:bodyPr/>
        <a:lstStyle/>
        <a:p>
          <a:endParaRPr lang="es-ES"/>
        </a:p>
      </dgm:t>
    </dgm:pt>
    <dgm:pt modelId="{03F11BA3-5214-4EFF-9637-F8B22571E16B}" type="pres">
      <dgm:prSet presAssocID="{1A15724F-0083-4740-A070-155E7912F8AA}" presName="dummyNode1" presStyleLbl="node1" presStyleIdx="1" presStyleCnt="3"/>
      <dgm:spPr/>
      <dgm:t>
        <a:bodyPr/>
        <a:lstStyle/>
        <a:p>
          <a:endParaRPr lang="es-ES"/>
        </a:p>
      </dgm:t>
    </dgm:pt>
    <dgm:pt modelId="{0F3ECBC9-4905-4A02-AB44-E3339F112252}" type="pres">
      <dgm:prSet presAssocID="{1A15724F-0083-4740-A070-155E7912F8AA}" presName="childNode1" presStyleLbl="bgAcc1" presStyleIdx="2" presStyleCnt="3" custScaleX="96595" custScaleY="50436" custLinFactNeighborX="33047" custLinFactNeighborY="-72543">
        <dgm:presLayoutVars>
          <dgm:bulletEnabled val="1"/>
        </dgm:presLayoutVars>
      </dgm:prSet>
      <dgm:spPr/>
      <dgm:t>
        <a:bodyPr/>
        <a:lstStyle/>
        <a:p>
          <a:endParaRPr lang="es-EC"/>
        </a:p>
      </dgm:t>
    </dgm:pt>
    <dgm:pt modelId="{EA45C0A7-6B7F-4DC3-9F58-B17ABB0DD7CA}" type="pres">
      <dgm:prSet presAssocID="{1A15724F-0083-4740-A070-155E7912F8AA}" presName="childNode1tx" presStyleLbl="bgAcc1" presStyleIdx="2" presStyleCnt="3">
        <dgm:presLayoutVars>
          <dgm:bulletEnabled val="1"/>
        </dgm:presLayoutVars>
      </dgm:prSet>
      <dgm:spPr/>
      <dgm:t>
        <a:bodyPr/>
        <a:lstStyle/>
        <a:p>
          <a:endParaRPr lang="es-EC"/>
        </a:p>
      </dgm:t>
    </dgm:pt>
    <dgm:pt modelId="{C4BD3C46-0367-4D63-921C-4F0DB65BE8FE}" type="pres">
      <dgm:prSet presAssocID="{1A15724F-0083-4740-A070-155E7912F8AA}" presName="parentNode1" presStyleLbl="node1" presStyleIdx="2" presStyleCnt="3" custLinFactY="98742" custLinFactNeighborX="1931" custLinFactNeighborY="100000">
        <dgm:presLayoutVars>
          <dgm:chMax val="1"/>
          <dgm:bulletEnabled val="1"/>
        </dgm:presLayoutVars>
      </dgm:prSet>
      <dgm:spPr/>
      <dgm:t>
        <a:bodyPr/>
        <a:lstStyle/>
        <a:p>
          <a:endParaRPr lang="es-EC"/>
        </a:p>
      </dgm:t>
    </dgm:pt>
    <dgm:pt modelId="{C0E173FE-AAAB-4D4A-83C0-258830441BEE}" type="pres">
      <dgm:prSet presAssocID="{1A15724F-0083-4740-A070-155E7912F8AA}" presName="connSite1" presStyleCnt="0"/>
      <dgm:spPr/>
      <dgm:t>
        <a:bodyPr/>
        <a:lstStyle/>
        <a:p>
          <a:endParaRPr lang="es-ES"/>
        </a:p>
      </dgm:t>
    </dgm:pt>
  </dgm:ptLst>
  <dgm:cxnLst>
    <dgm:cxn modelId="{1A35E389-B149-440F-B8C3-06EFF517B60E}" type="presOf" srcId="{179B6A79-E470-4C43-A7F5-352BFC85AA6D}" destId="{609CC1D4-1CC7-4481-BA01-88115CBBD3EE}" srcOrd="0" destOrd="0" presId="urn:microsoft.com/office/officeart/2005/8/layout/hProcess4"/>
    <dgm:cxn modelId="{FC833169-D8BE-414D-8D53-4C8B8DB11B01}" srcId="{1A15724F-0083-4740-A070-155E7912F8AA}" destId="{331216E0-09CA-410E-B0D1-DACD5CA58AF7}" srcOrd="0" destOrd="0" parTransId="{2371C4C0-09D6-4056-840A-5AFED9C6F905}" sibTransId="{80575865-4AE7-4C2D-B683-4B21A4CB4854}"/>
    <dgm:cxn modelId="{E00EC00B-791C-4EAC-8EF7-C821AF4CC13B}" type="presOf" srcId="{AB7BDDC7-B42F-4FD0-ADE0-D9A44B2E5277}" destId="{94FEC792-2AD0-487E-A671-7C13D0AD5FC9}" srcOrd="0" destOrd="0" presId="urn:microsoft.com/office/officeart/2005/8/layout/hProcess4"/>
    <dgm:cxn modelId="{829887DD-3ED9-400D-A936-76BB6E9A7111}" srcId="{D9FAB1E7-893D-4CFC-845E-47A1B93D9FF8}" destId="{1A15724F-0083-4740-A070-155E7912F8AA}" srcOrd="2" destOrd="0" parTransId="{A510F14C-7855-42A7-AD2E-591D2D96B2CE}" sibTransId="{15C38860-92C9-4F3E-84FB-44147CFC88DF}"/>
    <dgm:cxn modelId="{2FAAF6C6-B025-4F1B-8EA8-9A14AFC65533}" type="presOf" srcId="{331216E0-09CA-410E-B0D1-DACD5CA58AF7}" destId="{0F3ECBC9-4905-4A02-AB44-E3339F112252}" srcOrd="0" destOrd="0" presId="urn:microsoft.com/office/officeart/2005/8/layout/hProcess4"/>
    <dgm:cxn modelId="{68A7E2D9-0E2E-41B2-A905-163D467EC84F}" type="presOf" srcId="{D9FAB1E7-893D-4CFC-845E-47A1B93D9FF8}" destId="{4CF92404-51FF-459C-AF90-7D0E5003A989}" srcOrd="0" destOrd="0" presId="urn:microsoft.com/office/officeart/2005/8/layout/hProcess4"/>
    <dgm:cxn modelId="{12C17087-9539-4F41-A09F-ED7AE8DDBD79}" srcId="{B22DC9B1-5DA7-4EAE-9305-48B589C131F7}" destId="{179B6A79-E470-4C43-A7F5-352BFC85AA6D}" srcOrd="0" destOrd="0" parTransId="{2F64231A-0410-4BBF-83C3-6F81102E6BFB}" sibTransId="{44DD18EA-AA4D-4E15-A4A6-ECD89925A275}"/>
    <dgm:cxn modelId="{BF97ADE0-331C-4F2D-8875-835BA25E59E5}" type="presOf" srcId="{9F2712CA-24B9-475E-886C-CF0C16359DAE}" destId="{1A0A29D2-69CB-4343-8FF2-EA9BC691AA7F}" srcOrd="0" destOrd="0" presId="urn:microsoft.com/office/officeart/2005/8/layout/hProcess4"/>
    <dgm:cxn modelId="{EAD5637B-47B4-4ED6-9E67-7A20A39D05D6}" srcId="{D9FAB1E7-893D-4CFC-845E-47A1B93D9FF8}" destId="{B22DC9B1-5DA7-4EAE-9305-48B589C131F7}" srcOrd="1" destOrd="0" parTransId="{5D266809-D793-4D01-BD00-1213A4E4B392}" sibTransId="{9F2712CA-24B9-475E-886C-CF0C16359DAE}"/>
    <dgm:cxn modelId="{662B1CEE-DC06-4F8B-B4C0-5B1DD722442A}" type="presOf" srcId="{DACC1258-EE4C-4B5B-BA58-DE5AF1223ED8}" destId="{8B1A1A1D-F888-43F4-8A5E-F6F26C01466D}" srcOrd="0" destOrd="0" presId="urn:microsoft.com/office/officeart/2005/8/layout/hProcess4"/>
    <dgm:cxn modelId="{51896295-45FA-4616-963C-1B82666E24E4}" type="presOf" srcId="{1A15724F-0083-4740-A070-155E7912F8AA}" destId="{C4BD3C46-0367-4D63-921C-4F0DB65BE8FE}" srcOrd="0" destOrd="0" presId="urn:microsoft.com/office/officeart/2005/8/layout/hProcess4"/>
    <dgm:cxn modelId="{383C0B6F-F34D-4A14-9DD3-3F55CD40D3F4}" type="presOf" srcId="{179B6A79-E470-4C43-A7F5-352BFC85AA6D}" destId="{354A0CC8-C7A0-4275-9F8D-656B049E8951}" srcOrd="1" destOrd="0" presId="urn:microsoft.com/office/officeart/2005/8/layout/hProcess4"/>
    <dgm:cxn modelId="{9CBEE79F-1A65-42EB-B971-0BE3CB14D0DE}" type="presOf" srcId="{B22DC9B1-5DA7-4EAE-9305-48B589C131F7}" destId="{C22047DD-B667-4D17-A655-38733BFB3BF3}" srcOrd="0" destOrd="0" presId="urn:microsoft.com/office/officeart/2005/8/layout/hProcess4"/>
    <dgm:cxn modelId="{0440B6E0-9471-4AA5-9E00-6D002C67F4A2}" type="presOf" srcId="{C3CC86B7-9921-4B86-A91C-09D85AA1BBE2}" destId="{ED41C032-91FE-42DD-85E0-CFAD08EC7B00}" srcOrd="1" destOrd="0" presId="urn:microsoft.com/office/officeart/2005/8/layout/hProcess4"/>
    <dgm:cxn modelId="{A9DA1596-71CD-483B-877B-5FD6491F4DCD}" type="presOf" srcId="{331216E0-09CA-410E-B0D1-DACD5CA58AF7}" destId="{EA45C0A7-6B7F-4DC3-9F58-B17ABB0DD7CA}" srcOrd="1" destOrd="0" presId="urn:microsoft.com/office/officeart/2005/8/layout/hProcess4"/>
    <dgm:cxn modelId="{C232A4F9-15C7-4400-8CE7-A6755BB3BCD6}" srcId="{DACC1258-EE4C-4B5B-BA58-DE5AF1223ED8}" destId="{C3CC86B7-9921-4B86-A91C-09D85AA1BBE2}" srcOrd="0" destOrd="0" parTransId="{2EDE9D94-BECC-42D7-8B01-84FC41F7955A}" sibTransId="{2DCA754A-1DEE-4AA3-8828-B1DF1D1156C4}"/>
    <dgm:cxn modelId="{AB8A6313-1270-4B15-9EAB-BBA2B331DB93}" type="presOf" srcId="{C3CC86B7-9921-4B86-A91C-09D85AA1BBE2}" destId="{C743E5E8-EECC-40B4-BA13-E8474A71125D}" srcOrd="0" destOrd="0" presId="urn:microsoft.com/office/officeart/2005/8/layout/hProcess4"/>
    <dgm:cxn modelId="{AF9697B2-8F54-4368-AACF-34E8EBF9815F}" srcId="{D9FAB1E7-893D-4CFC-845E-47A1B93D9FF8}" destId="{DACC1258-EE4C-4B5B-BA58-DE5AF1223ED8}" srcOrd="0" destOrd="0" parTransId="{2F3A02B5-8BE8-4836-86E7-47172DD03DBA}" sibTransId="{AB7BDDC7-B42F-4FD0-ADE0-D9A44B2E5277}"/>
    <dgm:cxn modelId="{5220214E-E970-42CF-9E72-CA1F4A10FC84}" type="presParOf" srcId="{4CF92404-51FF-459C-AF90-7D0E5003A989}" destId="{269134DD-2D66-4C4E-94FA-DFCCD711DAD9}" srcOrd="0" destOrd="0" presId="urn:microsoft.com/office/officeart/2005/8/layout/hProcess4"/>
    <dgm:cxn modelId="{F86A5888-DE43-48D9-B211-C00CF917A91C}" type="presParOf" srcId="{4CF92404-51FF-459C-AF90-7D0E5003A989}" destId="{F7E158C5-A2D8-4F60-90C2-8E77712899D9}" srcOrd="1" destOrd="0" presId="urn:microsoft.com/office/officeart/2005/8/layout/hProcess4"/>
    <dgm:cxn modelId="{D9826698-53BF-46F6-AC56-3AF16411A258}" type="presParOf" srcId="{4CF92404-51FF-459C-AF90-7D0E5003A989}" destId="{BA93E112-9AB5-4D0B-BEC2-A0DA2293BAB8}" srcOrd="2" destOrd="0" presId="urn:microsoft.com/office/officeart/2005/8/layout/hProcess4"/>
    <dgm:cxn modelId="{B0F43309-9B13-4D1A-A954-7A17A0290359}" type="presParOf" srcId="{BA93E112-9AB5-4D0B-BEC2-A0DA2293BAB8}" destId="{05D36A07-7ACD-45A6-B9CC-0905958DEFB3}" srcOrd="0" destOrd="0" presId="urn:microsoft.com/office/officeart/2005/8/layout/hProcess4"/>
    <dgm:cxn modelId="{FC132C45-2C6A-44B5-A190-0E49FDE33C59}" type="presParOf" srcId="{05D36A07-7ACD-45A6-B9CC-0905958DEFB3}" destId="{32BB5595-295E-40A9-90F0-42F3450F29E2}" srcOrd="0" destOrd="0" presId="urn:microsoft.com/office/officeart/2005/8/layout/hProcess4"/>
    <dgm:cxn modelId="{58E10F37-9B74-4B13-9AB2-2241FB82542D}" type="presParOf" srcId="{05D36A07-7ACD-45A6-B9CC-0905958DEFB3}" destId="{C743E5E8-EECC-40B4-BA13-E8474A71125D}" srcOrd="1" destOrd="0" presId="urn:microsoft.com/office/officeart/2005/8/layout/hProcess4"/>
    <dgm:cxn modelId="{9867F0BF-80B7-4657-A302-F7FCCE3320DF}" type="presParOf" srcId="{05D36A07-7ACD-45A6-B9CC-0905958DEFB3}" destId="{ED41C032-91FE-42DD-85E0-CFAD08EC7B00}" srcOrd="2" destOrd="0" presId="urn:microsoft.com/office/officeart/2005/8/layout/hProcess4"/>
    <dgm:cxn modelId="{89F5665B-E7FD-4AAB-BE01-57D7BDAC597D}" type="presParOf" srcId="{05D36A07-7ACD-45A6-B9CC-0905958DEFB3}" destId="{8B1A1A1D-F888-43F4-8A5E-F6F26C01466D}" srcOrd="3" destOrd="0" presId="urn:microsoft.com/office/officeart/2005/8/layout/hProcess4"/>
    <dgm:cxn modelId="{0FC2BCD2-40D3-4B5A-BB05-1B8178532035}" type="presParOf" srcId="{05D36A07-7ACD-45A6-B9CC-0905958DEFB3}" destId="{C85B5634-8A50-4F75-8481-A5BB72ED2A60}" srcOrd="4" destOrd="0" presId="urn:microsoft.com/office/officeart/2005/8/layout/hProcess4"/>
    <dgm:cxn modelId="{3196740E-920D-42C6-B8A6-EB3B2E9EA981}" type="presParOf" srcId="{BA93E112-9AB5-4D0B-BEC2-A0DA2293BAB8}" destId="{94FEC792-2AD0-487E-A671-7C13D0AD5FC9}" srcOrd="1" destOrd="0" presId="urn:microsoft.com/office/officeart/2005/8/layout/hProcess4"/>
    <dgm:cxn modelId="{555FD618-8A78-4090-930D-E997F97CE39C}" type="presParOf" srcId="{BA93E112-9AB5-4D0B-BEC2-A0DA2293BAB8}" destId="{C89DFBC6-4D9A-4076-8318-206DF329C7E6}" srcOrd="2" destOrd="0" presId="urn:microsoft.com/office/officeart/2005/8/layout/hProcess4"/>
    <dgm:cxn modelId="{B2251031-8484-41C4-92BE-7E5B3C5B77A8}" type="presParOf" srcId="{C89DFBC6-4D9A-4076-8318-206DF329C7E6}" destId="{F3F78C44-A07C-4414-AAF2-297480E0400B}" srcOrd="0" destOrd="0" presId="urn:microsoft.com/office/officeart/2005/8/layout/hProcess4"/>
    <dgm:cxn modelId="{379557D6-FDD1-4116-BCBC-61249E5A104F}" type="presParOf" srcId="{C89DFBC6-4D9A-4076-8318-206DF329C7E6}" destId="{609CC1D4-1CC7-4481-BA01-88115CBBD3EE}" srcOrd="1" destOrd="0" presId="urn:microsoft.com/office/officeart/2005/8/layout/hProcess4"/>
    <dgm:cxn modelId="{AE5958F6-5B60-4419-903E-8F03FE755114}" type="presParOf" srcId="{C89DFBC6-4D9A-4076-8318-206DF329C7E6}" destId="{354A0CC8-C7A0-4275-9F8D-656B049E8951}" srcOrd="2" destOrd="0" presId="urn:microsoft.com/office/officeart/2005/8/layout/hProcess4"/>
    <dgm:cxn modelId="{7E55DFAD-807A-4CC5-B757-BF08FC7DBDD2}" type="presParOf" srcId="{C89DFBC6-4D9A-4076-8318-206DF329C7E6}" destId="{C22047DD-B667-4D17-A655-38733BFB3BF3}" srcOrd="3" destOrd="0" presId="urn:microsoft.com/office/officeart/2005/8/layout/hProcess4"/>
    <dgm:cxn modelId="{CBC61E83-F534-4BB3-99FF-1BD835126CD8}" type="presParOf" srcId="{C89DFBC6-4D9A-4076-8318-206DF329C7E6}" destId="{E2034F8A-7731-43B7-90CF-CB9767016CDE}" srcOrd="4" destOrd="0" presId="urn:microsoft.com/office/officeart/2005/8/layout/hProcess4"/>
    <dgm:cxn modelId="{AD74645D-421D-4E79-94A6-362937671434}" type="presParOf" srcId="{BA93E112-9AB5-4D0B-BEC2-A0DA2293BAB8}" destId="{1A0A29D2-69CB-4343-8FF2-EA9BC691AA7F}" srcOrd="3" destOrd="0" presId="urn:microsoft.com/office/officeart/2005/8/layout/hProcess4"/>
    <dgm:cxn modelId="{E9438E58-557F-48FE-9D23-8DAF904D56D0}" type="presParOf" srcId="{BA93E112-9AB5-4D0B-BEC2-A0DA2293BAB8}" destId="{8DDD6E88-DAF3-491C-8C0E-5365CE2EEC01}" srcOrd="4" destOrd="0" presId="urn:microsoft.com/office/officeart/2005/8/layout/hProcess4"/>
    <dgm:cxn modelId="{D7E2548A-57D2-4E25-B095-D2C0EA304F8C}" type="presParOf" srcId="{8DDD6E88-DAF3-491C-8C0E-5365CE2EEC01}" destId="{03F11BA3-5214-4EFF-9637-F8B22571E16B}" srcOrd="0" destOrd="0" presId="urn:microsoft.com/office/officeart/2005/8/layout/hProcess4"/>
    <dgm:cxn modelId="{A4718D5E-DC9F-4CA9-8258-B27127B38A41}" type="presParOf" srcId="{8DDD6E88-DAF3-491C-8C0E-5365CE2EEC01}" destId="{0F3ECBC9-4905-4A02-AB44-E3339F112252}" srcOrd="1" destOrd="0" presId="urn:microsoft.com/office/officeart/2005/8/layout/hProcess4"/>
    <dgm:cxn modelId="{A4BF0A1B-1F99-41AC-BEFC-C336A5A4C4EF}" type="presParOf" srcId="{8DDD6E88-DAF3-491C-8C0E-5365CE2EEC01}" destId="{EA45C0A7-6B7F-4DC3-9F58-B17ABB0DD7CA}" srcOrd="2" destOrd="0" presId="urn:microsoft.com/office/officeart/2005/8/layout/hProcess4"/>
    <dgm:cxn modelId="{C970250E-5335-43AC-B10E-2C29D2A158AF}" type="presParOf" srcId="{8DDD6E88-DAF3-491C-8C0E-5365CE2EEC01}" destId="{C4BD3C46-0367-4D63-921C-4F0DB65BE8FE}" srcOrd="3" destOrd="0" presId="urn:microsoft.com/office/officeart/2005/8/layout/hProcess4"/>
    <dgm:cxn modelId="{4019A47A-E28D-4901-97CD-2848D0B0C7C0}" type="presParOf" srcId="{8DDD6E88-DAF3-491C-8C0E-5365CE2EEC01}" destId="{C0E173FE-AAAB-4D4A-83C0-258830441BEE}" srcOrd="4" destOrd="0" presId="urn:microsoft.com/office/officeart/2005/8/layout/h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56E7B2E-CE4B-4425-8D3B-3726D79CFC90}" type="doc">
      <dgm:prSet loTypeId="urn:microsoft.com/office/officeart/2005/8/layout/list1" loCatId="list" qsTypeId="urn:microsoft.com/office/officeart/2005/8/quickstyle/3d5" qsCatId="3D" csTypeId="urn:microsoft.com/office/officeart/2005/8/colors/colorful3" csCatId="colorful" phldr="1"/>
      <dgm:spPr/>
      <dgm:t>
        <a:bodyPr/>
        <a:lstStyle/>
        <a:p>
          <a:endParaRPr lang="es-EC"/>
        </a:p>
      </dgm:t>
    </dgm:pt>
    <dgm:pt modelId="{F7F40372-E995-4A0E-A20F-A3597F8FBDF2}">
      <dgm:prSet phldrT="[Text]"/>
      <dgm:spPr/>
      <dgm:t>
        <a:bodyPr/>
        <a:lstStyle/>
        <a:p>
          <a:r>
            <a:rPr lang="es-EC" dirty="0" smtClean="0"/>
            <a:t>Objetivo</a:t>
          </a:r>
        </a:p>
      </dgm:t>
    </dgm:pt>
    <dgm:pt modelId="{DEC5442A-BFFA-4F1D-A528-1EE9EEC3C39F}" type="parTrans" cxnId="{642BE385-2F69-4521-AB72-B3A298CDB14E}">
      <dgm:prSet/>
      <dgm:spPr/>
      <dgm:t>
        <a:bodyPr/>
        <a:lstStyle/>
        <a:p>
          <a:endParaRPr lang="es-EC"/>
        </a:p>
      </dgm:t>
    </dgm:pt>
    <dgm:pt modelId="{DEE5F930-1213-4A8E-AC92-1C393381ED5A}" type="sibTrans" cxnId="{642BE385-2F69-4521-AB72-B3A298CDB14E}">
      <dgm:prSet/>
      <dgm:spPr/>
      <dgm:t>
        <a:bodyPr/>
        <a:lstStyle/>
        <a:p>
          <a:endParaRPr lang="es-EC"/>
        </a:p>
      </dgm:t>
    </dgm:pt>
    <dgm:pt modelId="{DDE3C445-28ED-43D0-980D-E0820EDB88AF}">
      <dgm:prSet phldrT="[Text]"/>
      <dgm:spPr/>
      <dgm:t>
        <a:bodyPr/>
        <a:lstStyle/>
        <a:p>
          <a:r>
            <a:rPr lang="es-EC" dirty="0" smtClean="0"/>
            <a:t>Características</a:t>
          </a:r>
          <a:endParaRPr lang="es-EC" dirty="0"/>
        </a:p>
      </dgm:t>
    </dgm:pt>
    <dgm:pt modelId="{58F21855-51BF-48BF-8060-19CD90C40BBF}" type="parTrans" cxnId="{3806ECFF-CD03-4E19-875D-B97B05E5FE00}">
      <dgm:prSet/>
      <dgm:spPr/>
      <dgm:t>
        <a:bodyPr/>
        <a:lstStyle/>
        <a:p>
          <a:endParaRPr lang="es-EC"/>
        </a:p>
      </dgm:t>
    </dgm:pt>
    <dgm:pt modelId="{9048B082-A0D0-4B48-A38C-86B100D6CCED}" type="sibTrans" cxnId="{3806ECFF-CD03-4E19-875D-B97B05E5FE00}">
      <dgm:prSet/>
      <dgm:spPr/>
      <dgm:t>
        <a:bodyPr/>
        <a:lstStyle/>
        <a:p>
          <a:endParaRPr lang="es-EC"/>
        </a:p>
      </dgm:t>
    </dgm:pt>
    <dgm:pt modelId="{EC7C0114-9817-4FDA-A65E-B3340D77C56D}">
      <dgm:prSet phldrT="[Text]"/>
      <dgm:spPr/>
      <dgm:t>
        <a:bodyPr/>
        <a:lstStyle/>
        <a:p>
          <a:r>
            <a:rPr lang="es-EC" dirty="0" smtClean="0"/>
            <a:t>Equipo</a:t>
          </a:r>
          <a:endParaRPr lang="es-EC" dirty="0"/>
        </a:p>
      </dgm:t>
    </dgm:pt>
    <dgm:pt modelId="{E2BCA76E-D08A-404D-B4BA-75EC20EFBC2F}" type="parTrans" cxnId="{7CE8493E-7416-4115-A63D-5F8F05551450}">
      <dgm:prSet/>
      <dgm:spPr/>
      <dgm:t>
        <a:bodyPr/>
        <a:lstStyle/>
        <a:p>
          <a:endParaRPr lang="es-EC"/>
        </a:p>
      </dgm:t>
    </dgm:pt>
    <dgm:pt modelId="{84DD76FC-9A06-40F4-B74A-376BA5FE2E39}" type="sibTrans" cxnId="{7CE8493E-7416-4115-A63D-5F8F05551450}">
      <dgm:prSet/>
      <dgm:spPr/>
      <dgm:t>
        <a:bodyPr/>
        <a:lstStyle/>
        <a:p>
          <a:endParaRPr lang="es-EC"/>
        </a:p>
      </dgm:t>
    </dgm:pt>
    <dgm:pt modelId="{66334018-726F-4405-B4CF-A951719E4574}">
      <dgm:prSet/>
      <dgm:spPr/>
      <dgm:t>
        <a:bodyPr/>
        <a:lstStyle/>
        <a:p>
          <a:r>
            <a:rPr lang="es-ES" dirty="0" smtClean="0"/>
            <a:t>Determinar la granulometría de los agregados por medio los tamices establecidos por la norma NTE INEN 154.</a:t>
          </a:r>
          <a:endParaRPr lang="es-EC" dirty="0"/>
        </a:p>
      </dgm:t>
    </dgm:pt>
    <dgm:pt modelId="{CB50ADEF-1849-47CD-96E9-AE8FC76442A1}" type="parTrans" cxnId="{A420A184-EDEB-4031-8404-D9A70FF65930}">
      <dgm:prSet/>
      <dgm:spPr/>
      <dgm:t>
        <a:bodyPr/>
        <a:lstStyle/>
        <a:p>
          <a:endParaRPr lang="es-EC"/>
        </a:p>
      </dgm:t>
    </dgm:pt>
    <dgm:pt modelId="{2D3B3992-B8CF-4E58-A479-742A944C2619}" type="sibTrans" cxnId="{A420A184-EDEB-4031-8404-D9A70FF65930}">
      <dgm:prSet/>
      <dgm:spPr/>
      <dgm:t>
        <a:bodyPr/>
        <a:lstStyle/>
        <a:p>
          <a:endParaRPr lang="es-EC"/>
        </a:p>
      </dgm:t>
    </dgm:pt>
    <dgm:pt modelId="{1AA3E623-AB70-406A-A823-CB9D1BDBC004}">
      <dgm:prSet/>
      <dgm:spPr/>
      <dgm:t>
        <a:bodyPr/>
        <a:lstStyle/>
        <a:p>
          <a:r>
            <a:rPr lang="es-ES" dirty="0" smtClean="0"/>
            <a:t>Conocer las características de los agregados para saber si son aptos o no para un diseño de hormigones</a:t>
          </a:r>
          <a:endParaRPr lang="es-EC" dirty="0"/>
        </a:p>
      </dgm:t>
    </dgm:pt>
    <dgm:pt modelId="{FF1D830A-45DA-4888-89F0-6BC62EA96CCC}" type="parTrans" cxnId="{7712771E-ED1F-4A93-9EB6-A7236AAEEEE9}">
      <dgm:prSet/>
      <dgm:spPr/>
      <dgm:t>
        <a:bodyPr/>
        <a:lstStyle/>
        <a:p>
          <a:endParaRPr lang="es-EC"/>
        </a:p>
      </dgm:t>
    </dgm:pt>
    <dgm:pt modelId="{CDF6F20E-DB62-48F7-BD42-F46E72D6CAA8}" type="sibTrans" cxnId="{7712771E-ED1F-4A93-9EB6-A7236AAEEEE9}">
      <dgm:prSet/>
      <dgm:spPr/>
      <dgm:t>
        <a:bodyPr/>
        <a:lstStyle/>
        <a:p>
          <a:endParaRPr lang="es-EC"/>
        </a:p>
      </dgm:t>
    </dgm:pt>
    <dgm:pt modelId="{977EBE78-9E82-4E07-A1FE-B36ABD845BF6}">
      <dgm:prSet/>
      <dgm:spPr/>
      <dgm:t>
        <a:bodyPr/>
        <a:lstStyle/>
        <a:p>
          <a:r>
            <a:rPr lang="es-ES" dirty="0" smtClean="0"/>
            <a:t>Series de  tamices. Norma NTE INEN 154, balanza, horno, agitador.</a:t>
          </a:r>
          <a:endParaRPr lang="es-EC" dirty="0"/>
        </a:p>
      </dgm:t>
    </dgm:pt>
    <dgm:pt modelId="{D09851F1-A95B-441E-AD6C-01F4E34FCB78}" type="parTrans" cxnId="{F8989D79-BA21-45DE-A032-3842E361EB13}">
      <dgm:prSet/>
      <dgm:spPr/>
      <dgm:t>
        <a:bodyPr/>
        <a:lstStyle/>
        <a:p>
          <a:endParaRPr lang="es-EC"/>
        </a:p>
      </dgm:t>
    </dgm:pt>
    <dgm:pt modelId="{6E50E812-F249-4A01-82D1-97835B6E6A83}" type="sibTrans" cxnId="{F8989D79-BA21-45DE-A032-3842E361EB13}">
      <dgm:prSet/>
      <dgm:spPr/>
      <dgm:t>
        <a:bodyPr/>
        <a:lstStyle/>
        <a:p>
          <a:endParaRPr lang="es-EC"/>
        </a:p>
      </dgm:t>
    </dgm:pt>
    <dgm:pt modelId="{A59B8A23-366B-4C57-AB5C-BEE9A202A287}" type="pres">
      <dgm:prSet presAssocID="{856E7B2E-CE4B-4425-8D3B-3726D79CFC90}" presName="linear" presStyleCnt="0">
        <dgm:presLayoutVars>
          <dgm:dir/>
          <dgm:animLvl val="lvl"/>
          <dgm:resizeHandles val="exact"/>
        </dgm:presLayoutVars>
      </dgm:prSet>
      <dgm:spPr/>
      <dgm:t>
        <a:bodyPr/>
        <a:lstStyle/>
        <a:p>
          <a:endParaRPr lang="es-EC"/>
        </a:p>
      </dgm:t>
    </dgm:pt>
    <dgm:pt modelId="{CCFCD2CE-65E2-4557-A316-1764DA25C909}" type="pres">
      <dgm:prSet presAssocID="{F7F40372-E995-4A0E-A20F-A3597F8FBDF2}" presName="parentLin" presStyleCnt="0"/>
      <dgm:spPr/>
    </dgm:pt>
    <dgm:pt modelId="{50273D8E-E084-482F-9A87-B5E00D029C2C}" type="pres">
      <dgm:prSet presAssocID="{F7F40372-E995-4A0E-A20F-A3597F8FBDF2}" presName="parentLeftMargin" presStyleLbl="node1" presStyleIdx="0" presStyleCnt="3"/>
      <dgm:spPr/>
      <dgm:t>
        <a:bodyPr/>
        <a:lstStyle/>
        <a:p>
          <a:endParaRPr lang="es-EC"/>
        </a:p>
      </dgm:t>
    </dgm:pt>
    <dgm:pt modelId="{B281302A-3352-4404-8614-27F0A1576D8F}" type="pres">
      <dgm:prSet presAssocID="{F7F40372-E995-4A0E-A20F-A3597F8FBDF2}" presName="parentText" presStyleLbl="node1" presStyleIdx="0" presStyleCnt="3" custLinFactNeighborX="-21362" custLinFactNeighborY="-22588">
        <dgm:presLayoutVars>
          <dgm:chMax val="0"/>
          <dgm:bulletEnabled val="1"/>
        </dgm:presLayoutVars>
      </dgm:prSet>
      <dgm:spPr/>
      <dgm:t>
        <a:bodyPr/>
        <a:lstStyle/>
        <a:p>
          <a:endParaRPr lang="es-EC"/>
        </a:p>
      </dgm:t>
    </dgm:pt>
    <dgm:pt modelId="{9ECE15E2-1249-49B0-99A2-CB68BC5DB025}" type="pres">
      <dgm:prSet presAssocID="{F7F40372-E995-4A0E-A20F-A3597F8FBDF2}" presName="negativeSpace" presStyleCnt="0"/>
      <dgm:spPr/>
    </dgm:pt>
    <dgm:pt modelId="{7E1EA43D-78EF-4FCF-8388-B74DC7442CFB}" type="pres">
      <dgm:prSet presAssocID="{F7F40372-E995-4A0E-A20F-A3597F8FBDF2}" presName="childText" presStyleLbl="conFgAcc1" presStyleIdx="0" presStyleCnt="3">
        <dgm:presLayoutVars>
          <dgm:bulletEnabled val="1"/>
        </dgm:presLayoutVars>
      </dgm:prSet>
      <dgm:spPr/>
      <dgm:t>
        <a:bodyPr/>
        <a:lstStyle/>
        <a:p>
          <a:endParaRPr lang="es-EC"/>
        </a:p>
      </dgm:t>
    </dgm:pt>
    <dgm:pt modelId="{CE6E4EE1-736A-4674-9FD6-C8E1903F8DFF}" type="pres">
      <dgm:prSet presAssocID="{DEE5F930-1213-4A8E-AC92-1C393381ED5A}" presName="spaceBetweenRectangles" presStyleCnt="0"/>
      <dgm:spPr/>
    </dgm:pt>
    <dgm:pt modelId="{6794E760-143B-436A-BF46-DE832797366E}" type="pres">
      <dgm:prSet presAssocID="{DDE3C445-28ED-43D0-980D-E0820EDB88AF}" presName="parentLin" presStyleCnt="0"/>
      <dgm:spPr/>
    </dgm:pt>
    <dgm:pt modelId="{1D63009F-583D-42E2-A119-000B0E1F857A}" type="pres">
      <dgm:prSet presAssocID="{DDE3C445-28ED-43D0-980D-E0820EDB88AF}" presName="parentLeftMargin" presStyleLbl="node1" presStyleIdx="0" presStyleCnt="3"/>
      <dgm:spPr/>
      <dgm:t>
        <a:bodyPr/>
        <a:lstStyle/>
        <a:p>
          <a:endParaRPr lang="es-EC"/>
        </a:p>
      </dgm:t>
    </dgm:pt>
    <dgm:pt modelId="{7DF42C23-7F4C-43FD-A5D0-B48E5032C259}" type="pres">
      <dgm:prSet presAssocID="{DDE3C445-28ED-43D0-980D-E0820EDB88AF}" presName="parentText" presStyleLbl="node1" presStyleIdx="1" presStyleCnt="3">
        <dgm:presLayoutVars>
          <dgm:chMax val="0"/>
          <dgm:bulletEnabled val="1"/>
        </dgm:presLayoutVars>
      </dgm:prSet>
      <dgm:spPr/>
      <dgm:t>
        <a:bodyPr/>
        <a:lstStyle/>
        <a:p>
          <a:endParaRPr lang="es-EC"/>
        </a:p>
      </dgm:t>
    </dgm:pt>
    <dgm:pt modelId="{AAD0D65B-D877-4C23-8234-AC6D2B7BC55E}" type="pres">
      <dgm:prSet presAssocID="{DDE3C445-28ED-43D0-980D-E0820EDB88AF}" presName="negativeSpace" presStyleCnt="0"/>
      <dgm:spPr/>
    </dgm:pt>
    <dgm:pt modelId="{D8C89478-C2CD-4B52-B3F0-C5F9D2E78252}" type="pres">
      <dgm:prSet presAssocID="{DDE3C445-28ED-43D0-980D-E0820EDB88AF}" presName="childText" presStyleLbl="conFgAcc1" presStyleIdx="1" presStyleCnt="3">
        <dgm:presLayoutVars>
          <dgm:bulletEnabled val="1"/>
        </dgm:presLayoutVars>
      </dgm:prSet>
      <dgm:spPr/>
      <dgm:t>
        <a:bodyPr/>
        <a:lstStyle/>
        <a:p>
          <a:endParaRPr lang="es-EC"/>
        </a:p>
      </dgm:t>
    </dgm:pt>
    <dgm:pt modelId="{C5853AF9-C295-457E-87BA-045E16E86286}" type="pres">
      <dgm:prSet presAssocID="{9048B082-A0D0-4B48-A38C-86B100D6CCED}" presName="spaceBetweenRectangles" presStyleCnt="0"/>
      <dgm:spPr/>
    </dgm:pt>
    <dgm:pt modelId="{E6F14A7D-FE78-4A08-B29E-86BBCE4A7BE3}" type="pres">
      <dgm:prSet presAssocID="{EC7C0114-9817-4FDA-A65E-B3340D77C56D}" presName="parentLin" presStyleCnt="0"/>
      <dgm:spPr/>
    </dgm:pt>
    <dgm:pt modelId="{BFDBC449-82E6-40A6-A76B-ACCEAFDEF200}" type="pres">
      <dgm:prSet presAssocID="{EC7C0114-9817-4FDA-A65E-B3340D77C56D}" presName="parentLeftMargin" presStyleLbl="node1" presStyleIdx="1" presStyleCnt="3"/>
      <dgm:spPr/>
      <dgm:t>
        <a:bodyPr/>
        <a:lstStyle/>
        <a:p>
          <a:endParaRPr lang="es-EC"/>
        </a:p>
      </dgm:t>
    </dgm:pt>
    <dgm:pt modelId="{95CA8514-BA26-4BD5-B36D-CFA2179B3F28}" type="pres">
      <dgm:prSet presAssocID="{EC7C0114-9817-4FDA-A65E-B3340D77C56D}" presName="parentText" presStyleLbl="node1" presStyleIdx="2" presStyleCnt="3">
        <dgm:presLayoutVars>
          <dgm:chMax val="0"/>
          <dgm:bulletEnabled val="1"/>
        </dgm:presLayoutVars>
      </dgm:prSet>
      <dgm:spPr/>
      <dgm:t>
        <a:bodyPr/>
        <a:lstStyle/>
        <a:p>
          <a:endParaRPr lang="es-EC"/>
        </a:p>
      </dgm:t>
    </dgm:pt>
    <dgm:pt modelId="{3608B71A-527F-4E23-952E-AEAD67CCFF9A}" type="pres">
      <dgm:prSet presAssocID="{EC7C0114-9817-4FDA-A65E-B3340D77C56D}" presName="negativeSpace" presStyleCnt="0"/>
      <dgm:spPr/>
    </dgm:pt>
    <dgm:pt modelId="{0E8B3F1B-E95F-407F-B73D-6A2C0C7233DF}" type="pres">
      <dgm:prSet presAssocID="{EC7C0114-9817-4FDA-A65E-B3340D77C56D}" presName="childText" presStyleLbl="conFgAcc1" presStyleIdx="2" presStyleCnt="3">
        <dgm:presLayoutVars>
          <dgm:bulletEnabled val="1"/>
        </dgm:presLayoutVars>
      </dgm:prSet>
      <dgm:spPr/>
      <dgm:t>
        <a:bodyPr/>
        <a:lstStyle/>
        <a:p>
          <a:endParaRPr lang="es-EC"/>
        </a:p>
      </dgm:t>
    </dgm:pt>
  </dgm:ptLst>
  <dgm:cxnLst>
    <dgm:cxn modelId="{A23E4B88-425D-499C-A01C-AC97082D3FAE}" type="presOf" srcId="{F7F40372-E995-4A0E-A20F-A3597F8FBDF2}" destId="{B281302A-3352-4404-8614-27F0A1576D8F}" srcOrd="1" destOrd="0" presId="urn:microsoft.com/office/officeart/2005/8/layout/list1"/>
    <dgm:cxn modelId="{7712771E-ED1F-4A93-9EB6-A7236AAEEEE9}" srcId="{DDE3C445-28ED-43D0-980D-E0820EDB88AF}" destId="{1AA3E623-AB70-406A-A823-CB9D1BDBC004}" srcOrd="0" destOrd="0" parTransId="{FF1D830A-45DA-4888-89F0-6BC62EA96CCC}" sibTransId="{CDF6F20E-DB62-48F7-BD42-F46E72D6CAA8}"/>
    <dgm:cxn modelId="{E7252A3D-DC5D-459B-9189-5B0B19164073}" type="presOf" srcId="{EC7C0114-9817-4FDA-A65E-B3340D77C56D}" destId="{BFDBC449-82E6-40A6-A76B-ACCEAFDEF200}" srcOrd="0" destOrd="0" presId="urn:microsoft.com/office/officeart/2005/8/layout/list1"/>
    <dgm:cxn modelId="{D51FF599-9312-4F2C-B48A-CF8DDED838D2}" type="presOf" srcId="{66334018-726F-4405-B4CF-A951719E4574}" destId="{7E1EA43D-78EF-4FCF-8388-B74DC7442CFB}" srcOrd="0" destOrd="0" presId="urn:microsoft.com/office/officeart/2005/8/layout/list1"/>
    <dgm:cxn modelId="{3806ECFF-CD03-4E19-875D-B97B05E5FE00}" srcId="{856E7B2E-CE4B-4425-8D3B-3726D79CFC90}" destId="{DDE3C445-28ED-43D0-980D-E0820EDB88AF}" srcOrd="1" destOrd="0" parTransId="{58F21855-51BF-48BF-8060-19CD90C40BBF}" sibTransId="{9048B082-A0D0-4B48-A38C-86B100D6CCED}"/>
    <dgm:cxn modelId="{E6CD02FA-9598-45F3-A2B4-E6CE5EF60DCA}" type="presOf" srcId="{977EBE78-9E82-4E07-A1FE-B36ABD845BF6}" destId="{0E8B3F1B-E95F-407F-B73D-6A2C0C7233DF}" srcOrd="0" destOrd="0" presId="urn:microsoft.com/office/officeart/2005/8/layout/list1"/>
    <dgm:cxn modelId="{ECFC2D6D-595F-447E-A24F-27CFC027335B}" type="presOf" srcId="{1AA3E623-AB70-406A-A823-CB9D1BDBC004}" destId="{D8C89478-C2CD-4B52-B3F0-C5F9D2E78252}" srcOrd="0" destOrd="0" presId="urn:microsoft.com/office/officeart/2005/8/layout/list1"/>
    <dgm:cxn modelId="{642BE385-2F69-4521-AB72-B3A298CDB14E}" srcId="{856E7B2E-CE4B-4425-8D3B-3726D79CFC90}" destId="{F7F40372-E995-4A0E-A20F-A3597F8FBDF2}" srcOrd="0" destOrd="0" parTransId="{DEC5442A-BFFA-4F1D-A528-1EE9EEC3C39F}" sibTransId="{DEE5F930-1213-4A8E-AC92-1C393381ED5A}"/>
    <dgm:cxn modelId="{4AA5C396-83B5-4D5F-A360-70506AEF482F}" type="presOf" srcId="{DDE3C445-28ED-43D0-980D-E0820EDB88AF}" destId="{7DF42C23-7F4C-43FD-A5D0-B48E5032C259}" srcOrd="1" destOrd="0" presId="urn:microsoft.com/office/officeart/2005/8/layout/list1"/>
    <dgm:cxn modelId="{A420A184-EDEB-4031-8404-D9A70FF65930}" srcId="{F7F40372-E995-4A0E-A20F-A3597F8FBDF2}" destId="{66334018-726F-4405-B4CF-A951719E4574}" srcOrd="0" destOrd="0" parTransId="{CB50ADEF-1849-47CD-96E9-AE8FC76442A1}" sibTransId="{2D3B3992-B8CF-4E58-A479-742A944C2619}"/>
    <dgm:cxn modelId="{7CE8493E-7416-4115-A63D-5F8F05551450}" srcId="{856E7B2E-CE4B-4425-8D3B-3726D79CFC90}" destId="{EC7C0114-9817-4FDA-A65E-B3340D77C56D}" srcOrd="2" destOrd="0" parTransId="{E2BCA76E-D08A-404D-B4BA-75EC20EFBC2F}" sibTransId="{84DD76FC-9A06-40F4-B74A-376BA5FE2E39}"/>
    <dgm:cxn modelId="{BB75CAF8-5738-41E1-A536-FD107FFD4D84}" type="presOf" srcId="{F7F40372-E995-4A0E-A20F-A3597F8FBDF2}" destId="{50273D8E-E084-482F-9A87-B5E00D029C2C}" srcOrd="0" destOrd="0" presId="urn:microsoft.com/office/officeart/2005/8/layout/list1"/>
    <dgm:cxn modelId="{8241ADFE-06AC-4A0E-BCFB-885285014F9D}" type="presOf" srcId="{EC7C0114-9817-4FDA-A65E-B3340D77C56D}" destId="{95CA8514-BA26-4BD5-B36D-CFA2179B3F28}" srcOrd="1" destOrd="0" presId="urn:microsoft.com/office/officeart/2005/8/layout/list1"/>
    <dgm:cxn modelId="{F8989D79-BA21-45DE-A032-3842E361EB13}" srcId="{EC7C0114-9817-4FDA-A65E-B3340D77C56D}" destId="{977EBE78-9E82-4E07-A1FE-B36ABD845BF6}" srcOrd="0" destOrd="0" parTransId="{D09851F1-A95B-441E-AD6C-01F4E34FCB78}" sibTransId="{6E50E812-F249-4A01-82D1-97835B6E6A83}"/>
    <dgm:cxn modelId="{D1376E0B-439B-4B80-93A8-84166D9F9485}" type="presOf" srcId="{DDE3C445-28ED-43D0-980D-E0820EDB88AF}" destId="{1D63009F-583D-42E2-A119-000B0E1F857A}" srcOrd="0" destOrd="0" presId="urn:microsoft.com/office/officeart/2005/8/layout/list1"/>
    <dgm:cxn modelId="{31121BDC-DE6B-4ED5-8EAE-E82DEB0696CB}" type="presOf" srcId="{856E7B2E-CE4B-4425-8D3B-3726D79CFC90}" destId="{A59B8A23-366B-4C57-AB5C-BEE9A202A287}" srcOrd="0" destOrd="0" presId="urn:microsoft.com/office/officeart/2005/8/layout/list1"/>
    <dgm:cxn modelId="{49A1D0CB-79F5-4F2D-AD67-A5099E52C0CB}" type="presParOf" srcId="{A59B8A23-366B-4C57-AB5C-BEE9A202A287}" destId="{CCFCD2CE-65E2-4557-A316-1764DA25C909}" srcOrd="0" destOrd="0" presId="urn:microsoft.com/office/officeart/2005/8/layout/list1"/>
    <dgm:cxn modelId="{8CB7D324-2465-4191-88A0-E531153E1406}" type="presParOf" srcId="{CCFCD2CE-65E2-4557-A316-1764DA25C909}" destId="{50273D8E-E084-482F-9A87-B5E00D029C2C}" srcOrd="0" destOrd="0" presId="urn:microsoft.com/office/officeart/2005/8/layout/list1"/>
    <dgm:cxn modelId="{89F42FBD-01EE-43EC-BCE5-8EAE70AFB84C}" type="presParOf" srcId="{CCFCD2CE-65E2-4557-A316-1764DA25C909}" destId="{B281302A-3352-4404-8614-27F0A1576D8F}" srcOrd="1" destOrd="0" presId="urn:microsoft.com/office/officeart/2005/8/layout/list1"/>
    <dgm:cxn modelId="{DB4F58A1-6B9B-4B32-82A5-11F285E0AFC5}" type="presParOf" srcId="{A59B8A23-366B-4C57-AB5C-BEE9A202A287}" destId="{9ECE15E2-1249-49B0-99A2-CB68BC5DB025}" srcOrd="1" destOrd="0" presId="urn:microsoft.com/office/officeart/2005/8/layout/list1"/>
    <dgm:cxn modelId="{8A4D421A-F56E-4B2B-876C-C718220FD52F}" type="presParOf" srcId="{A59B8A23-366B-4C57-AB5C-BEE9A202A287}" destId="{7E1EA43D-78EF-4FCF-8388-B74DC7442CFB}" srcOrd="2" destOrd="0" presId="urn:microsoft.com/office/officeart/2005/8/layout/list1"/>
    <dgm:cxn modelId="{D8F688B0-196D-439D-A521-07B316DD84F6}" type="presParOf" srcId="{A59B8A23-366B-4C57-AB5C-BEE9A202A287}" destId="{CE6E4EE1-736A-4674-9FD6-C8E1903F8DFF}" srcOrd="3" destOrd="0" presId="urn:microsoft.com/office/officeart/2005/8/layout/list1"/>
    <dgm:cxn modelId="{E90180E9-EC27-463C-9818-DB769C1868E2}" type="presParOf" srcId="{A59B8A23-366B-4C57-AB5C-BEE9A202A287}" destId="{6794E760-143B-436A-BF46-DE832797366E}" srcOrd="4" destOrd="0" presId="urn:microsoft.com/office/officeart/2005/8/layout/list1"/>
    <dgm:cxn modelId="{11828C8F-1CE1-4DD9-B84F-2732FFA8C023}" type="presParOf" srcId="{6794E760-143B-436A-BF46-DE832797366E}" destId="{1D63009F-583D-42E2-A119-000B0E1F857A}" srcOrd="0" destOrd="0" presId="urn:microsoft.com/office/officeart/2005/8/layout/list1"/>
    <dgm:cxn modelId="{1EC9068F-F725-4617-9ED3-103D782DAE99}" type="presParOf" srcId="{6794E760-143B-436A-BF46-DE832797366E}" destId="{7DF42C23-7F4C-43FD-A5D0-B48E5032C259}" srcOrd="1" destOrd="0" presId="urn:microsoft.com/office/officeart/2005/8/layout/list1"/>
    <dgm:cxn modelId="{FCBBCF26-129F-455B-82D4-C580C076D778}" type="presParOf" srcId="{A59B8A23-366B-4C57-AB5C-BEE9A202A287}" destId="{AAD0D65B-D877-4C23-8234-AC6D2B7BC55E}" srcOrd="5" destOrd="0" presId="urn:microsoft.com/office/officeart/2005/8/layout/list1"/>
    <dgm:cxn modelId="{F2F62C29-3A06-4AE3-B653-A775265DA379}" type="presParOf" srcId="{A59B8A23-366B-4C57-AB5C-BEE9A202A287}" destId="{D8C89478-C2CD-4B52-B3F0-C5F9D2E78252}" srcOrd="6" destOrd="0" presId="urn:microsoft.com/office/officeart/2005/8/layout/list1"/>
    <dgm:cxn modelId="{F5C6B7A5-8523-43FF-8367-695FB4362D2E}" type="presParOf" srcId="{A59B8A23-366B-4C57-AB5C-BEE9A202A287}" destId="{C5853AF9-C295-457E-87BA-045E16E86286}" srcOrd="7" destOrd="0" presId="urn:microsoft.com/office/officeart/2005/8/layout/list1"/>
    <dgm:cxn modelId="{70E92320-7C85-45CC-B4D8-FB8DB5D741A8}" type="presParOf" srcId="{A59B8A23-366B-4C57-AB5C-BEE9A202A287}" destId="{E6F14A7D-FE78-4A08-B29E-86BBCE4A7BE3}" srcOrd="8" destOrd="0" presId="urn:microsoft.com/office/officeart/2005/8/layout/list1"/>
    <dgm:cxn modelId="{42B4CE87-FAE6-419C-ADD8-E5B73E87EAB1}" type="presParOf" srcId="{E6F14A7D-FE78-4A08-B29E-86BBCE4A7BE3}" destId="{BFDBC449-82E6-40A6-A76B-ACCEAFDEF200}" srcOrd="0" destOrd="0" presId="urn:microsoft.com/office/officeart/2005/8/layout/list1"/>
    <dgm:cxn modelId="{3E6F8728-29BD-4C6B-80A7-BCD7EA876BFC}" type="presParOf" srcId="{E6F14A7D-FE78-4A08-B29E-86BBCE4A7BE3}" destId="{95CA8514-BA26-4BD5-B36D-CFA2179B3F28}" srcOrd="1" destOrd="0" presId="urn:microsoft.com/office/officeart/2005/8/layout/list1"/>
    <dgm:cxn modelId="{5D101DEE-F23F-46DF-9230-43D09D6F3A93}" type="presParOf" srcId="{A59B8A23-366B-4C57-AB5C-BEE9A202A287}" destId="{3608B71A-527F-4E23-952E-AEAD67CCFF9A}" srcOrd="9" destOrd="0" presId="urn:microsoft.com/office/officeart/2005/8/layout/list1"/>
    <dgm:cxn modelId="{6FCDD5CC-1DD2-4EDF-A6BF-9C89B166B8BA}" type="presParOf" srcId="{A59B8A23-366B-4C57-AB5C-BEE9A202A287}" destId="{0E8B3F1B-E95F-407F-B73D-6A2C0C7233DF}"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41B8FF2-CC62-49E7-B27B-E1CEA1BA2BFF}" type="doc">
      <dgm:prSet loTypeId="urn:microsoft.com/office/officeart/2005/8/layout/radial3" loCatId="relationship" qsTypeId="urn:microsoft.com/office/officeart/2005/8/quickstyle/3d3" qsCatId="3D" csTypeId="urn:microsoft.com/office/officeart/2005/8/colors/colorful1" csCatId="colorful" phldr="1"/>
      <dgm:spPr/>
      <dgm:t>
        <a:bodyPr/>
        <a:lstStyle/>
        <a:p>
          <a:endParaRPr lang="es-EC"/>
        </a:p>
      </dgm:t>
    </dgm:pt>
    <dgm:pt modelId="{40D8A2BE-565F-49A8-841C-08AC73DEC8B5}">
      <dgm:prSet phldrT="[Text]"/>
      <dgm:spPr/>
      <dgm:t>
        <a:bodyPr/>
        <a:lstStyle/>
        <a:p>
          <a:r>
            <a:rPr lang="es-ES" dirty="0" smtClean="0"/>
            <a:t>Pesar  5000 gr del agregado grueso  y del fino</a:t>
          </a:r>
          <a:endParaRPr lang="es-EC" dirty="0"/>
        </a:p>
      </dgm:t>
    </dgm:pt>
    <dgm:pt modelId="{A440B73B-6049-4A0F-A167-34958BBA6BD3}" type="parTrans" cxnId="{E3985A1C-990F-489C-BC54-2F12BE3E9EAD}">
      <dgm:prSet/>
      <dgm:spPr/>
      <dgm:t>
        <a:bodyPr/>
        <a:lstStyle/>
        <a:p>
          <a:endParaRPr lang="es-EC"/>
        </a:p>
      </dgm:t>
    </dgm:pt>
    <dgm:pt modelId="{E9CE993F-0258-42F4-86DD-7FAD311CD275}" type="sibTrans" cxnId="{E3985A1C-990F-489C-BC54-2F12BE3E9EAD}">
      <dgm:prSet/>
      <dgm:spPr/>
      <dgm:t>
        <a:bodyPr/>
        <a:lstStyle/>
        <a:p>
          <a:endParaRPr lang="es-EC"/>
        </a:p>
      </dgm:t>
    </dgm:pt>
    <dgm:pt modelId="{01AB6755-BDE7-4F8C-BD5A-E3B322140943}">
      <dgm:prSet phldrT="[Text]"/>
      <dgm:spPr/>
      <dgm:t>
        <a:bodyPr/>
        <a:lstStyle/>
        <a:p>
          <a:r>
            <a:rPr lang="es-ES" dirty="0" smtClean="0"/>
            <a:t>Armar los juegos de tamices según el tipo de agregado </a:t>
          </a:r>
          <a:endParaRPr lang="es-EC" dirty="0"/>
        </a:p>
      </dgm:t>
    </dgm:pt>
    <dgm:pt modelId="{19097BAD-3DDD-4D41-9079-E02E5B083D0A}" type="parTrans" cxnId="{E95817E3-21A5-412D-B6B3-DEC78423CDB7}">
      <dgm:prSet/>
      <dgm:spPr/>
      <dgm:t>
        <a:bodyPr/>
        <a:lstStyle/>
        <a:p>
          <a:endParaRPr lang="es-EC"/>
        </a:p>
      </dgm:t>
    </dgm:pt>
    <dgm:pt modelId="{AEB3BA94-92E7-426A-810C-16DA39839762}" type="sibTrans" cxnId="{E95817E3-21A5-412D-B6B3-DEC78423CDB7}">
      <dgm:prSet/>
      <dgm:spPr/>
      <dgm:t>
        <a:bodyPr/>
        <a:lstStyle/>
        <a:p>
          <a:endParaRPr lang="es-EC"/>
        </a:p>
      </dgm:t>
    </dgm:pt>
    <dgm:pt modelId="{22898E15-0AFA-4AA1-BA12-AF59C0D785A6}">
      <dgm:prSet phldrT="[Text]"/>
      <dgm:spPr/>
      <dgm:t>
        <a:bodyPr/>
        <a:lstStyle/>
        <a:p>
          <a:r>
            <a:rPr lang="es-ES" dirty="0" smtClean="0"/>
            <a:t>Colocar la serie de tamices en el tamizador manual en un lapso de 10 min, a una velocidad normal y continúa</a:t>
          </a:r>
          <a:endParaRPr lang="es-EC" dirty="0"/>
        </a:p>
      </dgm:t>
    </dgm:pt>
    <dgm:pt modelId="{8A8A9B63-D5DD-4AA6-B2F7-3C102EB82100}" type="parTrans" cxnId="{F90ABEA5-1583-41EF-8D59-BFA60C4DF89E}">
      <dgm:prSet/>
      <dgm:spPr/>
      <dgm:t>
        <a:bodyPr/>
        <a:lstStyle/>
        <a:p>
          <a:endParaRPr lang="es-EC"/>
        </a:p>
      </dgm:t>
    </dgm:pt>
    <dgm:pt modelId="{A56AA982-6532-46AB-87D2-C9E41E973F15}" type="sibTrans" cxnId="{F90ABEA5-1583-41EF-8D59-BFA60C4DF89E}">
      <dgm:prSet/>
      <dgm:spPr/>
      <dgm:t>
        <a:bodyPr/>
        <a:lstStyle/>
        <a:p>
          <a:endParaRPr lang="es-EC"/>
        </a:p>
      </dgm:t>
    </dgm:pt>
    <dgm:pt modelId="{605E89AC-37CA-46D8-BD90-67F656EB3ABB}">
      <dgm:prSet phldrT="[Text]"/>
      <dgm:spPr/>
      <dgm:t>
        <a:bodyPr/>
        <a:lstStyle/>
        <a:p>
          <a:r>
            <a:rPr lang="es-ES" dirty="0" smtClean="0"/>
            <a:t>Pesar el material retenido en cada tamiz de la serie</a:t>
          </a:r>
          <a:endParaRPr lang="es-EC" dirty="0"/>
        </a:p>
      </dgm:t>
    </dgm:pt>
    <dgm:pt modelId="{D45F86B3-5FC6-41AB-B38D-722545A587FA}" type="parTrans" cxnId="{891897B6-628F-4B76-8203-D5A2FEB0F2E2}">
      <dgm:prSet/>
      <dgm:spPr/>
      <dgm:t>
        <a:bodyPr/>
        <a:lstStyle/>
        <a:p>
          <a:endParaRPr lang="es-EC"/>
        </a:p>
      </dgm:t>
    </dgm:pt>
    <dgm:pt modelId="{7EC7C3B8-36E2-49BE-AEF9-7CED11C9F105}" type="sibTrans" cxnId="{891897B6-628F-4B76-8203-D5A2FEB0F2E2}">
      <dgm:prSet/>
      <dgm:spPr/>
      <dgm:t>
        <a:bodyPr/>
        <a:lstStyle/>
        <a:p>
          <a:endParaRPr lang="es-EC"/>
        </a:p>
      </dgm:t>
    </dgm:pt>
    <dgm:pt modelId="{797A5081-DFC1-440B-8AC8-CAB169717BCB}">
      <dgm:prSet phldrT="[Text]"/>
      <dgm:spPr/>
      <dgm:t>
        <a:bodyPr/>
        <a:lstStyle/>
        <a:p>
          <a:r>
            <a:rPr lang="es-ES" dirty="0" smtClean="0"/>
            <a:t>Secar en el horno a 110 ± 5 ̊C durante 24 horas.</a:t>
          </a:r>
          <a:endParaRPr lang="es-EC" dirty="0"/>
        </a:p>
      </dgm:t>
    </dgm:pt>
    <dgm:pt modelId="{44E746F3-FC4C-4D83-A2E5-E7C57CF3D1C6}" type="parTrans" cxnId="{9FDBD926-CA8B-4AA2-9E45-CC12F87081B6}">
      <dgm:prSet/>
      <dgm:spPr/>
      <dgm:t>
        <a:bodyPr/>
        <a:lstStyle/>
        <a:p>
          <a:endParaRPr lang="es-EC"/>
        </a:p>
      </dgm:t>
    </dgm:pt>
    <dgm:pt modelId="{08999606-0909-4D5A-B3BA-F334ABCF7A09}" type="sibTrans" cxnId="{9FDBD926-CA8B-4AA2-9E45-CC12F87081B6}">
      <dgm:prSet/>
      <dgm:spPr/>
      <dgm:t>
        <a:bodyPr/>
        <a:lstStyle/>
        <a:p>
          <a:endParaRPr lang="es-EC"/>
        </a:p>
      </dgm:t>
    </dgm:pt>
    <dgm:pt modelId="{48247C65-8CA0-46EE-896D-BA2684403092}" type="pres">
      <dgm:prSet presAssocID="{641B8FF2-CC62-49E7-B27B-E1CEA1BA2BFF}" presName="composite" presStyleCnt="0">
        <dgm:presLayoutVars>
          <dgm:chMax val="1"/>
          <dgm:dir/>
          <dgm:resizeHandles val="exact"/>
        </dgm:presLayoutVars>
      </dgm:prSet>
      <dgm:spPr/>
      <dgm:t>
        <a:bodyPr/>
        <a:lstStyle/>
        <a:p>
          <a:endParaRPr lang="es-EC"/>
        </a:p>
      </dgm:t>
    </dgm:pt>
    <dgm:pt modelId="{6EC096EB-1368-4895-B7E0-E04EED0C4B9B}" type="pres">
      <dgm:prSet presAssocID="{641B8FF2-CC62-49E7-B27B-E1CEA1BA2BFF}" presName="radial" presStyleCnt="0">
        <dgm:presLayoutVars>
          <dgm:animLvl val="ctr"/>
        </dgm:presLayoutVars>
      </dgm:prSet>
      <dgm:spPr/>
      <dgm:t>
        <a:bodyPr/>
        <a:lstStyle/>
        <a:p>
          <a:endParaRPr lang="es-ES"/>
        </a:p>
      </dgm:t>
    </dgm:pt>
    <dgm:pt modelId="{0DB0C065-CA49-49F6-BFD2-BB02D4E49C20}" type="pres">
      <dgm:prSet presAssocID="{40D8A2BE-565F-49A8-841C-08AC73DEC8B5}" presName="centerShape" presStyleLbl="vennNode1" presStyleIdx="0" presStyleCnt="5" custScaleX="71315" custScaleY="87525" custLinFactNeighborX="-90427" custLinFactNeighborY="-44607"/>
      <dgm:spPr/>
      <dgm:t>
        <a:bodyPr/>
        <a:lstStyle/>
        <a:p>
          <a:endParaRPr lang="es-EC"/>
        </a:p>
      </dgm:t>
    </dgm:pt>
    <dgm:pt modelId="{D7DBC5FB-09A3-4E73-991A-15D30100B621}" type="pres">
      <dgm:prSet presAssocID="{01AB6755-BDE7-4F8C-BD5A-E3B322140943}" presName="node" presStyleLbl="vennNode1" presStyleIdx="1" presStyleCnt="5" custScaleX="128655" custScaleY="131253" custRadScaleRad="38225" custRadScaleInc="6302">
        <dgm:presLayoutVars>
          <dgm:bulletEnabled val="1"/>
        </dgm:presLayoutVars>
      </dgm:prSet>
      <dgm:spPr/>
      <dgm:t>
        <a:bodyPr/>
        <a:lstStyle/>
        <a:p>
          <a:endParaRPr lang="es-EC"/>
        </a:p>
      </dgm:t>
    </dgm:pt>
    <dgm:pt modelId="{9343961B-6388-44E7-8EBA-B00BF085ED38}" type="pres">
      <dgm:prSet presAssocID="{22898E15-0AFA-4AA1-BA12-AF59C0D785A6}" presName="node" presStyleLbl="vennNode1" presStyleIdx="2" presStyleCnt="5" custScaleX="159421" custScaleY="146880" custRadScaleRad="107198" custRadScaleInc="-12449">
        <dgm:presLayoutVars>
          <dgm:bulletEnabled val="1"/>
        </dgm:presLayoutVars>
      </dgm:prSet>
      <dgm:spPr/>
      <dgm:t>
        <a:bodyPr/>
        <a:lstStyle/>
        <a:p>
          <a:endParaRPr lang="es-EC"/>
        </a:p>
      </dgm:t>
    </dgm:pt>
    <dgm:pt modelId="{78BCAD5B-1445-42E3-9CC5-8306D4620DAA}" type="pres">
      <dgm:prSet presAssocID="{605E89AC-37CA-46D8-BD90-67F656EB3ABB}" presName="node" presStyleLbl="vennNode1" presStyleIdx="3" presStyleCnt="5" custScaleX="129197" custScaleY="120837" custRadScaleRad="200387" custRadScaleInc="-95814">
        <dgm:presLayoutVars>
          <dgm:bulletEnabled val="1"/>
        </dgm:presLayoutVars>
      </dgm:prSet>
      <dgm:spPr/>
      <dgm:t>
        <a:bodyPr/>
        <a:lstStyle/>
        <a:p>
          <a:endParaRPr lang="es-EC"/>
        </a:p>
      </dgm:t>
    </dgm:pt>
    <dgm:pt modelId="{C8F78209-AF6D-4B5F-B0CF-968E5EDBB9D2}" type="pres">
      <dgm:prSet presAssocID="{797A5081-DFC1-440B-8AC8-CAB169717BCB}" presName="node" presStyleLbl="vennNode1" presStyleIdx="4" presStyleCnt="5" custScaleX="135432" custScaleY="149920" custRadScaleRad="99578" custRadScaleInc="34133">
        <dgm:presLayoutVars>
          <dgm:bulletEnabled val="1"/>
        </dgm:presLayoutVars>
      </dgm:prSet>
      <dgm:spPr/>
      <dgm:t>
        <a:bodyPr/>
        <a:lstStyle/>
        <a:p>
          <a:endParaRPr lang="es-EC"/>
        </a:p>
      </dgm:t>
    </dgm:pt>
  </dgm:ptLst>
  <dgm:cxnLst>
    <dgm:cxn modelId="{BEBF5AF3-8CBA-4C26-88E7-227217F1F79E}" type="presOf" srcId="{797A5081-DFC1-440B-8AC8-CAB169717BCB}" destId="{C8F78209-AF6D-4B5F-B0CF-968E5EDBB9D2}" srcOrd="0" destOrd="0" presId="urn:microsoft.com/office/officeart/2005/8/layout/radial3"/>
    <dgm:cxn modelId="{DF1BFBFE-CE14-4248-A789-8915D38E501F}" type="presOf" srcId="{01AB6755-BDE7-4F8C-BD5A-E3B322140943}" destId="{D7DBC5FB-09A3-4E73-991A-15D30100B621}" srcOrd="0" destOrd="0" presId="urn:microsoft.com/office/officeart/2005/8/layout/radial3"/>
    <dgm:cxn modelId="{F90ABEA5-1583-41EF-8D59-BFA60C4DF89E}" srcId="{40D8A2BE-565F-49A8-841C-08AC73DEC8B5}" destId="{22898E15-0AFA-4AA1-BA12-AF59C0D785A6}" srcOrd="1" destOrd="0" parTransId="{8A8A9B63-D5DD-4AA6-B2F7-3C102EB82100}" sibTransId="{A56AA982-6532-46AB-87D2-C9E41E973F15}"/>
    <dgm:cxn modelId="{B17CDDD1-5DE2-490A-97C9-A13E6D7CEE88}" type="presOf" srcId="{22898E15-0AFA-4AA1-BA12-AF59C0D785A6}" destId="{9343961B-6388-44E7-8EBA-B00BF085ED38}" srcOrd="0" destOrd="0" presId="urn:microsoft.com/office/officeart/2005/8/layout/radial3"/>
    <dgm:cxn modelId="{5C03E7B8-15B2-490F-82D6-E087FE3F3AB4}" type="presOf" srcId="{641B8FF2-CC62-49E7-B27B-E1CEA1BA2BFF}" destId="{48247C65-8CA0-46EE-896D-BA2684403092}" srcOrd="0" destOrd="0" presId="urn:microsoft.com/office/officeart/2005/8/layout/radial3"/>
    <dgm:cxn modelId="{9FDBD926-CA8B-4AA2-9E45-CC12F87081B6}" srcId="{40D8A2BE-565F-49A8-841C-08AC73DEC8B5}" destId="{797A5081-DFC1-440B-8AC8-CAB169717BCB}" srcOrd="3" destOrd="0" parTransId="{44E746F3-FC4C-4D83-A2E5-E7C57CF3D1C6}" sibTransId="{08999606-0909-4D5A-B3BA-F334ABCF7A09}"/>
    <dgm:cxn modelId="{BB066970-FAF7-4659-841A-312D4AFA472C}" type="presOf" srcId="{40D8A2BE-565F-49A8-841C-08AC73DEC8B5}" destId="{0DB0C065-CA49-49F6-BFD2-BB02D4E49C20}" srcOrd="0" destOrd="0" presId="urn:microsoft.com/office/officeart/2005/8/layout/radial3"/>
    <dgm:cxn modelId="{E95817E3-21A5-412D-B6B3-DEC78423CDB7}" srcId="{40D8A2BE-565F-49A8-841C-08AC73DEC8B5}" destId="{01AB6755-BDE7-4F8C-BD5A-E3B322140943}" srcOrd="0" destOrd="0" parTransId="{19097BAD-3DDD-4D41-9079-E02E5B083D0A}" sibTransId="{AEB3BA94-92E7-426A-810C-16DA39839762}"/>
    <dgm:cxn modelId="{56A36FDD-A800-4AD0-98F8-3E8CE27A9132}" type="presOf" srcId="{605E89AC-37CA-46D8-BD90-67F656EB3ABB}" destId="{78BCAD5B-1445-42E3-9CC5-8306D4620DAA}" srcOrd="0" destOrd="0" presId="urn:microsoft.com/office/officeart/2005/8/layout/radial3"/>
    <dgm:cxn modelId="{891897B6-628F-4B76-8203-D5A2FEB0F2E2}" srcId="{40D8A2BE-565F-49A8-841C-08AC73DEC8B5}" destId="{605E89AC-37CA-46D8-BD90-67F656EB3ABB}" srcOrd="2" destOrd="0" parTransId="{D45F86B3-5FC6-41AB-B38D-722545A587FA}" sibTransId="{7EC7C3B8-36E2-49BE-AEF9-7CED11C9F105}"/>
    <dgm:cxn modelId="{E3985A1C-990F-489C-BC54-2F12BE3E9EAD}" srcId="{641B8FF2-CC62-49E7-B27B-E1CEA1BA2BFF}" destId="{40D8A2BE-565F-49A8-841C-08AC73DEC8B5}" srcOrd="0" destOrd="0" parTransId="{A440B73B-6049-4A0F-A167-34958BBA6BD3}" sibTransId="{E9CE993F-0258-42F4-86DD-7FAD311CD275}"/>
    <dgm:cxn modelId="{51F3914A-E7A2-48C0-80DC-F364B3BE4830}" type="presParOf" srcId="{48247C65-8CA0-46EE-896D-BA2684403092}" destId="{6EC096EB-1368-4895-B7E0-E04EED0C4B9B}" srcOrd="0" destOrd="0" presId="urn:microsoft.com/office/officeart/2005/8/layout/radial3"/>
    <dgm:cxn modelId="{C5AF959A-94A6-4D14-89A2-2B393B1E5D49}" type="presParOf" srcId="{6EC096EB-1368-4895-B7E0-E04EED0C4B9B}" destId="{0DB0C065-CA49-49F6-BFD2-BB02D4E49C20}" srcOrd="0" destOrd="0" presId="urn:microsoft.com/office/officeart/2005/8/layout/radial3"/>
    <dgm:cxn modelId="{08A6473E-2275-43DC-BF95-F434E99EDC7A}" type="presParOf" srcId="{6EC096EB-1368-4895-B7E0-E04EED0C4B9B}" destId="{D7DBC5FB-09A3-4E73-991A-15D30100B621}" srcOrd="1" destOrd="0" presId="urn:microsoft.com/office/officeart/2005/8/layout/radial3"/>
    <dgm:cxn modelId="{2F340289-4306-4EAB-9535-044F5F72D082}" type="presParOf" srcId="{6EC096EB-1368-4895-B7E0-E04EED0C4B9B}" destId="{9343961B-6388-44E7-8EBA-B00BF085ED38}" srcOrd="2" destOrd="0" presId="urn:microsoft.com/office/officeart/2005/8/layout/radial3"/>
    <dgm:cxn modelId="{C8754566-1E91-4C1F-A9DB-9A64E65C4519}" type="presParOf" srcId="{6EC096EB-1368-4895-B7E0-E04EED0C4B9B}" destId="{78BCAD5B-1445-42E3-9CC5-8306D4620DAA}" srcOrd="3" destOrd="0" presId="urn:microsoft.com/office/officeart/2005/8/layout/radial3"/>
    <dgm:cxn modelId="{B960E013-50E9-4C2E-9CAD-F54090D5E37B}" type="presParOf" srcId="{6EC096EB-1368-4895-B7E0-E04EED0C4B9B}" destId="{C8F78209-AF6D-4B5F-B0CF-968E5EDBB9D2}" srcOrd="4" destOrd="0" presId="urn:microsoft.com/office/officeart/2005/8/layout/radial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E9F513F-D1BB-4BDF-8D0B-3777FBE7E6A0}" type="doc">
      <dgm:prSet loTypeId="urn:microsoft.com/office/officeart/2005/8/layout/vList5" loCatId="list" qsTypeId="urn:microsoft.com/office/officeart/2005/8/quickstyle/3d3" qsCatId="3D" csTypeId="urn:microsoft.com/office/officeart/2005/8/colors/colorful4" csCatId="colorful" phldr="1"/>
      <dgm:spPr/>
      <dgm:t>
        <a:bodyPr/>
        <a:lstStyle/>
        <a:p>
          <a:endParaRPr lang="es-EC"/>
        </a:p>
      </dgm:t>
    </dgm:pt>
    <dgm:pt modelId="{2DC265E2-FDF5-4817-9929-450196839444}">
      <dgm:prSet phldrT="[Text]"/>
      <dgm:spPr/>
      <dgm:t>
        <a:bodyPr/>
        <a:lstStyle/>
        <a:p>
          <a:r>
            <a:rPr lang="es-EC" dirty="0" smtClean="0"/>
            <a:t>Objetivo</a:t>
          </a:r>
          <a:endParaRPr lang="es-EC" dirty="0"/>
        </a:p>
      </dgm:t>
    </dgm:pt>
    <dgm:pt modelId="{67F60755-59CD-4914-B211-0C3EEF9C6A11}" type="parTrans" cxnId="{96545815-7D1D-4942-B7E4-526C2D89C0CF}">
      <dgm:prSet/>
      <dgm:spPr/>
      <dgm:t>
        <a:bodyPr/>
        <a:lstStyle/>
        <a:p>
          <a:endParaRPr lang="es-EC"/>
        </a:p>
      </dgm:t>
    </dgm:pt>
    <dgm:pt modelId="{32FD5DEE-AC35-464B-83FD-32BEE6F08E9E}" type="sibTrans" cxnId="{96545815-7D1D-4942-B7E4-526C2D89C0CF}">
      <dgm:prSet/>
      <dgm:spPr/>
      <dgm:t>
        <a:bodyPr/>
        <a:lstStyle/>
        <a:p>
          <a:endParaRPr lang="es-EC"/>
        </a:p>
      </dgm:t>
    </dgm:pt>
    <dgm:pt modelId="{DA764378-7290-4758-9D79-FC6E4183C73D}">
      <dgm:prSet phldrT="[Text]"/>
      <dgm:spPr/>
      <dgm:t>
        <a:bodyPr/>
        <a:lstStyle/>
        <a:p>
          <a:r>
            <a:rPr lang="es-ES" dirty="0" smtClean="0"/>
            <a:t>Determinar las propiedades de gravedad específica, absorción y peso unitario de los agregados finos.</a:t>
          </a:r>
          <a:endParaRPr lang="es-EC" dirty="0"/>
        </a:p>
      </dgm:t>
    </dgm:pt>
    <dgm:pt modelId="{078349BD-65E4-4884-B741-9ED302AED1D1}" type="parTrans" cxnId="{53FF62DB-1A8C-4815-A3C3-F7B10303D938}">
      <dgm:prSet/>
      <dgm:spPr/>
      <dgm:t>
        <a:bodyPr/>
        <a:lstStyle/>
        <a:p>
          <a:endParaRPr lang="es-EC"/>
        </a:p>
      </dgm:t>
    </dgm:pt>
    <dgm:pt modelId="{7A064EB1-C92C-4931-96A0-24591C2E59D9}" type="sibTrans" cxnId="{53FF62DB-1A8C-4815-A3C3-F7B10303D938}">
      <dgm:prSet/>
      <dgm:spPr/>
      <dgm:t>
        <a:bodyPr/>
        <a:lstStyle/>
        <a:p>
          <a:endParaRPr lang="es-EC"/>
        </a:p>
      </dgm:t>
    </dgm:pt>
    <dgm:pt modelId="{97A20643-F7F7-4F34-A181-368887D855CA}">
      <dgm:prSet phldrT="[Text]"/>
      <dgm:spPr/>
      <dgm:t>
        <a:bodyPr/>
        <a:lstStyle/>
        <a:p>
          <a:r>
            <a:rPr lang="es-EC" dirty="0" smtClean="0"/>
            <a:t>Características</a:t>
          </a:r>
          <a:endParaRPr lang="es-EC" dirty="0"/>
        </a:p>
      </dgm:t>
    </dgm:pt>
    <dgm:pt modelId="{611599F9-AB56-42A1-81CA-256E56899C30}" type="parTrans" cxnId="{0DB2D5A4-E989-4D8E-9153-C1D2CE976AEE}">
      <dgm:prSet/>
      <dgm:spPr/>
      <dgm:t>
        <a:bodyPr/>
        <a:lstStyle/>
        <a:p>
          <a:endParaRPr lang="es-EC"/>
        </a:p>
      </dgm:t>
    </dgm:pt>
    <dgm:pt modelId="{355556E1-6A4C-42C6-870A-EE03A3898C41}" type="sibTrans" cxnId="{0DB2D5A4-E989-4D8E-9153-C1D2CE976AEE}">
      <dgm:prSet/>
      <dgm:spPr/>
      <dgm:t>
        <a:bodyPr/>
        <a:lstStyle/>
        <a:p>
          <a:endParaRPr lang="es-EC"/>
        </a:p>
      </dgm:t>
    </dgm:pt>
    <dgm:pt modelId="{443CA1A4-A80A-487C-8F95-2FDD225C2D05}">
      <dgm:prSet phldrT="[Text]"/>
      <dgm:spPr/>
      <dgm:t>
        <a:bodyPr/>
        <a:lstStyle/>
        <a:p>
          <a:r>
            <a:rPr lang="es-ES" dirty="0" smtClean="0"/>
            <a:t>La gravedad específica es la relación entre la densidad del material y la densidad del agua</a:t>
          </a:r>
          <a:endParaRPr lang="es-EC" dirty="0"/>
        </a:p>
      </dgm:t>
    </dgm:pt>
    <dgm:pt modelId="{C68ED1BC-B5AC-469D-89A6-FD972249CE7C}" type="parTrans" cxnId="{FFB36A76-5DB0-43C6-B238-91DDD521C238}">
      <dgm:prSet/>
      <dgm:spPr/>
      <dgm:t>
        <a:bodyPr/>
        <a:lstStyle/>
        <a:p>
          <a:endParaRPr lang="es-EC"/>
        </a:p>
      </dgm:t>
    </dgm:pt>
    <dgm:pt modelId="{423011DB-FF41-47BE-A17F-539419665B2E}" type="sibTrans" cxnId="{FFB36A76-5DB0-43C6-B238-91DDD521C238}">
      <dgm:prSet/>
      <dgm:spPr/>
      <dgm:t>
        <a:bodyPr/>
        <a:lstStyle/>
        <a:p>
          <a:endParaRPr lang="es-EC"/>
        </a:p>
      </dgm:t>
    </dgm:pt>
    <dgm:pt modelId="{5ABA1949-8D6E-48BA-8AD5-FCB33E29654C}">
      <dgm:prSet phldrT="[Text]"/>
      <dgm:spPr/>
      <dgm:t>
        <a:bodyPr/>
        <a:lstStyle/>
        <a:p>
          <a:r>
            <a:rPr lang="es-ES" dirty="0" smtClean="0"/>
            <a:t>La  humedad la determina en condición seca o saturada</a:t>
          </a:r>
          <a:endParaRPr lang="es-EC" dirty="0"/>
        </a:p>
      </dgm:t>
    </dgm:pt>
    <dgm:pt modelId="{F02EF95F-C794-437D-9571-87FF72F34B57}" type="parTrans" cxnId="{9BD45D3D-9B69-4E9A-92BF-9FCD3F2653E2}">
      <dgm:prSet/>
      <dgm:spPr/>
      <dgm:t>
        <a:bodyPr/>
        <a:lstStyle/>
        <a:p>
          <a:endParaRPr lang="es-EC"/>
        </a:p>
      </dgm:t>
    </dgm:pt>
    <dgm:pt modelId="{143069F9-CBEA-4658-A781-CDA0AB9B9BC3}" type="sibTrans" cxnId="{9BD45D3D-9B69-4E9A-92BF-9FCD3F2653E2}">
      <dgm:prSet/>
      <dgm:spPr/>
      <dgm:t>
        <a:bodyPr/>
        <a:lstStyle/>
        <a:p>
          <a:endParaRPr lang="es-EC"/>
        </a:p>
      </dgm:t>
    </dgm:pt>
    <dgm:pt modelId="{804036D1-2A4E-430C-B7C2-2A6FBB2D20ED}">
      <dgm:prSet phldrT="[Text]"/>
      <dgm:spPr/>
      <dgm:t>
        <a:bodyPr/>
        <a:lstStyle/>
        <a:p>
          <a:r>
            <a:rPr lang="es-EC" dirty="0" smtClean="0"/>
            <a:t>Equipo</a:t>
          </a:r>
          <a:endParaRPr lang="es-EC" dirty="0"/>
        </a:p>
      </dgm:t>
    </dgm:pt>
    <dgm:pt modelId="{35F1EBD4-4278-4ADE-B5EC-0119B174F1B6}" type="parTrans" cxnId="{1F9A7578-6B4C-4095-9A72-272BDFD8AD3C}">
      <dgm:prSet/>
      <dgm:spPr/>
      <dgm:t>
        <a:bodyPr/>
        <a:lstStyle/>
        <a:p>
          <a:endParaRPr lang="es-EC"/>
        </a:p>
      </dgm:t>
    </dgm:pt>
    <dgm:pt modelId="{9D56BF50-1392-4AA9-BA0A-994DE1CD070A}" type="sibTrans" cxnId="{1F9A7578-6B4C-4095-9A72-272BDFD8AD3C}">
      <dgm:prSet/>
      <dgm:spPr/>
      <dgm:t>
        <a:bodyPr/>
        <a:lstStyle/>
        <a:p>
          <a:endParaRPr lang="es-EC"/>
        </a:p>
      </dgm:t>
    </dgm:pt>
    <dgm:pt modelId="{924111A2-3B26-4A2F-B29F-D7AD88CA7944}">
      <dgm:prSet phldrT="[Text]"/>
      <dgm:spPr/>
      <dgm:t>
        <a:bodyPr/>
        <a:lstStyle/>
        <a:p>
          <a:r>
            <a:rPr lang="es-EC" dirty="0" smtClean="0"/>
            <a:t>Balanza, picnómetro, matraz, </a:t>
          </a:r>
          <a:r>
            <a:rPr lang="es-ES" dirty="0" smtClean="0"/>
            <a:t>Molde y compactador </a:t>
          </a:r>
          <a:endParaRPr lang="es-EC" dirty="0"/>
        </a:p>
      </dgm:t>
    </dgm:pt>
    <dgm:pt modelId="{C77BCEE6-B80B-494F-9853-7BB97E512E30}" type="parTrans" cxnId="{062C2295-2084-4B35-AAC4-5C206427AF4B}">
      <dgm:prSet/>
      <dgm:spPr/>
      <dgm:t>
        <a:bodyPr/>
        <a:lstStyle/>
        <a:p>
          <a:endParaRPr lang="es-EC"/>
        </a:p>
      </dgm:t>
    </dgm:pt>
    <dgm:pt modelId="{0CE772B4-344D-43E8-ADD4-2FF22C572E4B}" type="sibTrans" cxnId="{062C2295-2084-4B35-AAC4-5C206427AF4B}">
      <dgm:prSet/>
      <dgm:spPr/>
      <dgm:t>
        <a:bodyPr/>
        <a:lstStyle/>
        <a:p>
          <a:endParaRPr lang="es-EC"/>
        </a:p>
      </dgm:t>
    </dgm:pt>
    <dgm:pt modelId="{36F76294-2E86-4D96-94CD-14DED420B228}" type="pres">
      <dgm:prSet presAssocID="{8E9F513F-D1BB-4BDF-8D0B-3777FBE7E6A0}" presName="Name0" presStyleCnt="0">
        <dgm:presLayoutVars>
          <dgm:dir/>
          <dgm:animLvl val="lvl"/>
          <dgm:resizeHandles val="exact"/>
        </dgm:presLayoutVars>
      </dgm:prSet>
      <dgm:spPr/>
      <dgm:t>
        <a:bodyPr/>
        <a:lstStyle/>
        <a:p>
          <a:endParaRPr lang="es-EC"/>
        </a:p>
      </dgm:t>
    </dgm:pt>
    <dgm:pt modelId="{B548CC8B-335D-4B2D-84D4-9B3C4D3848BC}" type="pres">
      <dgm:prSet presAssocID="{2DC265E2-FDF5-4817-9929-450196839444}" presName="linNode" presStyleCnt="0"/>
      <dgm:spPr/>
    </dgm:pt>
    <dgm:pt modelId="{5E2C4941-BA5B-40D9-8DA9-BF6F290FAB41}" type="pres">
      <dgm:prSet presAssocID="{2DC265E2-FDF5-4817-9929-450196839444}" presName="parentText" presStyleLbl="node1" presStyleIdx="0" presStyleCnt="3">
        <dgm:presLayoutVars>
          <dgm:chMax val="1"/>
          <dgm:bulletEnabled val="1"/>
        </dgm:presLayoutVars>
      </dgm:prSet>
      <dgm:spPr/>
      <dgm:t>
        <a:bodyPr/>
        <a:lstStyle/>
        <a:p>
          <a:endParaRPr lang="es-EC"/>
        </a:p>
      </dgm:t>
    </dgm:pt>
    <dgm:pt modelId="{82416165-195B-4A47-A917-60D69839F2EF}" type="pres">
      <dgm:prSet presAssocID="{2DC265E2-FDF5-4817-9929-450196839444}" presName="descendantText" presStyleLbl="alignAccFollowNode1" presStyleIdx="0" presStyleCnt="3">
        <dgm:presLayoutVars>
          <dgm:bulletEnabled val="1"/>
        </dgm:presLayoutVars>
      </dgm:prSet>
      <dgm:spPr/>
      <dgm:t>
        <a:bodyPr/>
        <a:lstStyle/>
        <a:p>
          <a:endParaRPr lang="es-EC"/>
        </a:p>
      </dgm:t>
    </dgm:pt>
    <dgm:pt modelId="{EDDFF603-70C8-4BA1-8DE5-8A19B22E1C17}" type="pres">
      <dgm:prSet presAssocID="{32FD5DEE-AC35-464B-83FD-32BEE6F08E9E}" presName="sp" presStyleCnt="0"/>
      <dgm:spPr/>
    </dgm:pt>
    <dgm:pt modelId="{BFD1D20A-D3CF-476A-9EDB-03E41AAD5942}" type="pres">
      <dgm:prSet presAssocID="{97A20643-F7F7-4F34-A181-368887D855CA}" presName="linNode" presStyleCnt="0"/>
      <dgm:spPr/>
    </dgm:pt>
    <dgm:pt modelId="{4DBF6291-7B8A-48FB-B48D-0090B4D1C11F}" type="pres">
      <dgm:prSet presAssocID="{97A20643-F7F7-4F34-A181-368887D855CA}" presName="parentText" presStyleLbl="node1" presStyleIdx="1" presStyleCnt="3">
        <dgm:presLayoutVars>
          <dgm:chMax val="1"/>
          <dgm:bulletEnabled val="1"/>
        </dgm:presLayoutVars>
      </dgm:prSet>
      <dgm:spPr/>
      <dgm:t>
        <a:bodyPr/>
        <a:lstStyle/>
        <a:p>
          <a:endParaRPr lang="es-EC"/>
        </a:p>
      </dgm:t>
    </dgm:pt>
    <dgm:pt modelId="{15B9BCC6-7B83-42C9-A0B6-D753CCCB902A}" type="pres">
      <dgm:prSet presAssocID="{97A20643-F7F7-4F34-A181-368887D855CA}" presName="descendantText" presStyleLbl="alignAccFollowNode1" presStyleIdx="1" presStyleCnt="3">
        <dgm:presLayoutVars>
          <dgm:bulletEnabled val="1"/>
        </dgm:presLayoutVars>
      </dgm:prSet>
      <dgm:spPr/>
      <dgm:t>
        <a:bodyPr/>
        <a:lstStyle/>
        <a:p>
          <a:endParaRPr lang="es-EC"/>
        </a:p>
      </dgm:t>
    </dgm:pt>
    <dgm:pt modelId="{6A934FFF-9A77-447A-AA7A-B12224046312}" type="pres">
      <dgm:prSet presAssocID="{355556E1-6A4C-42C6-870A-EE03A3898C41}" presName="sp" presStyleCnt="0"/>
      <dgm:spPr/>
    </dgm:pt>
    <dgm:pt modelId="{F4AAA579-88E3-44C2-9CFA-BA7D18F065EE}" type="pres">
      <dgm:prSet presAssocID="{804036D1-2A4E-430C-B7C2-2A6FBB2D20ED}" presName="linNode" presStyleCnt="0"/>
      <dgm:spPr/>
    </dgm:pt>
    <dgm:pt modelId="{444997DF-FD3D-4EC0-B44C-0CF643ACB137}" type="pres">
      <dgm:prSet presAssocID="{804036D1-2A4E-430C-B7C2-2A6FBB2D20ED}" presName="parentText" presStyleLbl="node1" presStyleIdx="2" presStyleCnt="3">
        <dgm:presLayoutVars>
          <dgm:chMax val="1"/>
          <dgm:bulletEnabled val="1"/>
        </dgm:presLayoutVars>
      </dgm:prSet>
      <dgm:spPr/>
      <dgm:t>
        <a:bodyPr/>
        <a:lstStyle/>
        <a:p>
          <a:endParaRPr lang="es-EC"/>
        </a:p>
      </dgm:t>
    </dgm:pt>
    <dgm:pt modelId="{4EF52062-B14B-48E7-A26A-DD2E1E884636}" type="pres">
      <dgm:prSet presAssocID="{804036D1-2A4E-430C-B7C2-2A6FBB2D20ED}" presName="descendantText" presStyleLbl="alignAccFollowNode1" presStyleIdx="2" presStyleCnt="3">
        <dgm:presLayoutVars>
          <dgm:bulletEnabled val="1"/>
        </dgm:presLayoutVars>
      </dgm:prSet>
      <dgm:spPr/>
      <dgm:t>
        <a:bodyPr/>
        <a:lstStyle/>
        <a:p>
          <a:endParaRPr lang="es-EC"/>
        </a:p>
      </dgm:t>
    </dgm:pt>
  </dgm:ptLst>
  <dgm:cxnLst>
    <dgm:cxn modelId="{65DECC16-5F32-4F79-B45E-D2663AEBFC48}" type="presOf" srcId="{97A20643-F7F7-4F34-A181-368887D855CA}" destId="{4DBF6291-7B8A-48FB-B48D-0090B4D1C11F}" srcOrd="0" destOrd="0" presId="urn:microsoft.com/office/officeart/2005/8/layout/vList5"/>
    <dgm:cxn modelId="{8C5F3E0B-9D7D-40A5-96E2-4BEFE2A45A1E}" type="presOf" srcId="{804036D1-2A4E-430C-B7C2-2A6FBB2D20ED}" destId="{444997DF-FD3D-4EC0-B44C-0CF643ACB137}" srcOrd="0" destOrd="0" presId="urn:microsoft.com/office/officeart/2005/8/layout/vList5"/>
    <dgm:cxn modelId="{1F9A7578-6B4C-4095-9A72-272BDFD8AD3C}" srcId="{8E9F513F-D1BB-4BDF-8D0B-3777FBE7E6A0}" destId="{804036D1-2A4E-430C-B7C2-2A6FBB2D20ED}" srcOrd="2" destOrd="0" parTransId="{35F1EBD4-4278-4ADE-B5EC-0119B174F1B6}" sibTransId="{9D56BF50-1392-4AA9-BA0A-994DE1CD070A}"/>
    <dgm:cxn modelId="{062C2295-2084-4B35-AAC4-5C206427AF4B}" srcId="{804036D1-2A4E-430C-B7C2-2A6FBB2D20ED}" destId="{924111A2-3B26-4A2F-B29F-D7AD88CA7944}" srcOrd="0" destOrd="0" parTransId="{C77BCEE6-B80B-494F-9853-7BB97E512E30}" sibTransId="{0CE772B4-344D-43E8-ADD4-2FF22C572E4B}"/>
    <dgm:cxn modelId="{F37E6453-1701-47E8-8AD6-DB46519F2B04}" type="presOf" srcId="{924111A2-3B26-4A2F-B29F-D7AD88CA7944}" destId="{4EF52062-B14B-48E7-A26A-DD2E1E884636}" srcOrd="0" destOrd="0" presId="urn:microsoft.com/office/officeart/2005/8/layout/vList5"/>
    <dgm:cxn modelId="{FFB36A76-5DB0-43C6-B238-91DDD521C238}" srcId="{97A20643-F7F7-4F34-A181-368887D855CA}" destId="{443CA1A4-A80A-487C-8F95-2FDD225C2D05}" srcOrd="0" destOrd="0" parTransId="{C68ED1BC-B5AC-469D-89A6-FD972249CE7C}" sibTransId="{423011DB-FF41-47BE-A17F-539419665B2E}"/>
    <dgm:cxn modelId="{96545815-7D1D-4942-B7E4-526C2D89C0CF}" srcId="{8E9F513F-D1BB-4BDF-8D0B-3777FBE7E6A0}" destId="{2DC265E2-FDF5-4817-9929-450196839444}" srcOrd="0" destOrd="0" parTransId="{67F60755-59CD-4914-B211-0C3EEF9C6A11}" sibTransId="{32FD5DEE-AC35-464B-83FD-32BEE6F08E9E}"/>
    <dgm:cxn modelId="{53FF62DB-1A8C-4815-A3C3-F7B10303D938}" srcId="{2DC265E2-FDF5-4817-9929-450196839444}" destId="{DA764378-7290-4758-9D79-FC6E4183C73D}" srcOrd="0" destOrd="0" parTransId="{078349BD-65E4-4884-B741-9ED302AED1D1}" sibTransId="{7A064EB1-C92C-4931-96A0-24591C2E59D9}"/>
    <dgm:cxn modelId="{9BD45D3D-9B69-4E9A-92BF-9FCD3F2653E2}" srcId="{97A20643-F7F7-4F34-A181-368887D855CA}" destId="{5ABA1949-8D6E-48BA-8AD5-FCB33E29654C}" srcOrd="1" destOrd="0" parTransId="{F02EF95F-C794-437D-9571-87FF72F34B57}" sibTransId="{143069F9-CBEA-4658-A781-CDA0AB9B9BC3}"/>
    <dgm:cxn modelId="{1ED6B6FF-B4A4-4B24-87F3-E8B87A5649D3}" type="presOf" srcId="{2DC265E2-FDF5-4817-9929-450196839444}" destId="{5E2C4941-BA5B-40D9-8DA9-BF6F290FAB41}" srcOrd="0" destOrd="0" presId="urn:microsoft.com/office/officeart/2005/8/layout/vList5"/>
    <dgm:cxn modelId="{0DB2D5A4-E989-4D8E-9153-C1D2CE976AEE}" srcId="{8E9F513F-D1BB-4BDF-8D0B-3777FBE7E6A0}" destId="{97A20643-F7F7-4F34-A181-368887D855CA}" srcOrd="1" destOrd="0" parTransId="{611599F9-AB56-42A1-81CA-256E56899C30}" sibTransId="{355556E1-6A4C-42C6-870A-EE03A3898C41}"/>
    <dgm:cxn modelId="{765DD2DB-1AFE-43BE-B40E-587CC2A08FEB}" type="presOf" srcId="{8E9F513F-D1BB-4BDF-8D0B-3777FBE7E6A0}" destId="{36F76294-2E86-4D96-94CD-14DED420B228}" srcOrd="0" destOrd="0" presId="urn:microsoft.com/office/officeart/2005/8/layout/vList5"/>
    <dgm:cxn modelId="{2D4E20D6-5920-4B4D-9196-BB9661DC6067}" type="presOf" srcId="{443CA1A4-A80A-487C-8F95-2FDD225C2D05}" destId="{15B9BCC6-7B83-42C9-A0B6-D753CCCB902A}" srcOrd="0" destOrd="0" presId="urn:microsoft.com/office/officeart/2005/8/layout/vList5"/>
    <dgm:cxn modelId="{554D099D-A424-47F6-9F74-9E9B71283A70}" type="presOf" srcId="{DA764378-7290-4758-9D79-FC6E4183C73D}" destId="{82416165-195B-4A47-A917-60D69839F2EF}" srcOrd="0" destOrd="0" presId="urn:microsoft.com/office/officeart/2005/8/layout/vList5"/>
    <dgm:cxn modelId="{A9F4F1F4-3784-47B7-8274-58F2B1B3B84C}" type="presOf" srcId="{5ABA1949-8D6E-48BA-8AD5-FCB33E29654C}" destId="{15B9BCC6-7B83-42C9-A0B6-D753CCCB902A}" srcOrd="0" destOrd="1" presId="urn:microsoft.com/office/officeart/2005/8/layout/vList5"/>
    <dgm:cxn modelId="{C3CFFDAE-3DA4-4B53-93D3-7309324C7434}" type="presParOf" srcId="{36F76294-2E86-4D96-94CD-14DED420B228}" destId="{B548CC8B-335D-4B2D-84D4-9B3C4D3848BC}" srcOrd="0" destOrd="0" presId="urn:microsoft.com/office/officeart/2005/8/layout/vList5"/>
    <dgm:cxn modelId="{46C37F3F-DC21-44ED-80EF-9EED6EC7A3E2}" type="presParOf" srcId="{B548CC8B-335D-4B2D-84D4-9B3C4D3848BC}" destId="{5E2C4941-BA5B-40D9-8DA9-BF6F290FAB41}" srcOrd="0" destOrd="0" presId="urn:microsoft.com/office/officeart/2005/8/layout/vList5"/>
    <dgm:cxn modelId="{55ED3387-43F1-4EE8-906D-B72DAFD5F457}" type="presParOf" srcId="{B548CC8B-335D-4B2D-84D4-9B3C4D3848BC}" destId="{82416165-195B-4A47-A917-60D69839F2EF}" srcOrd="1" destOrd="0" presId="urn:microsoft.com/office/officeart/2005/8/layout/vList5"/>
    <dgm:cxn modelId="{60FCF2CC-1C6B-4B9E-BEF9-918DAB645DA5}" type="presParOf" srcId="{36F76294-2E86-4D96-94CD-14DED420B228}" destId="{EDDFF603-70C8-4BA1-8DE5-8A19B22E1C17}" srcOrd="1" destOrd="0" presId="urn:microsoft.com/office/officeart/2005/8/layout/vList5"/>
    <dgm:cxn modelId="{E43DD51E-AE82-4C3F-BA23-32CA20565191}" type="presParOf" srcId="{36F76294-2E86-4D96-94CD-14DED420B228}" destId="{BFD1D20A-D3CF-476A-9EDB-03E41AAD5942}" srcOrd="2" destOrd="0" presId="urn:microsoft.com/office/officeart/2005/8/layout/vList5"/>
    <dgm:cxn modelId="{75C8E783-43EE-464D-B6B2-AF575A0F0738}" type="presParOf" srcId="{BFD1D20A-D3CF-476A-9EDB-03E41AAD5942}" destId="{4DBF6291-7B8A-48FB-B48D-0090B4D1C11F}" srcOrd="0" destOrd="0" presId="urn:microsoft.com/office/officeart/2005/8/layout/vList5"/>
    <dgm:cxn modelId="{1F3AE17B-5210-4DFA-89D3-FF2BD0ECDB0E}" type="presParOf" srcId="{BFD1D20A-D3CF-476A-9EDB-03E41AAD5942}" destId="{15B9BCC6-7B83-42C9-A0B6-D753CCCB902A}" srcOrd="1" destOrd="0" presId="urn:microsoft.com/office/officeart/2005/8/layout/vList5"/>
    <dgm:cxn modelId="{1B24B2F1-83CF-4855-BC24-9CDBCAB4387E}" type="presParOf" srcId="{36F76294-2E86-4D96-94CD-14DED420B228}" destId="{6A934FFF-9A77-447A-AA7A-B12224046312}" srcOrd="3" destOrd="0" presId="urn:microsoft.com/office/officeart/2005/8/layout/vList5"/>
    <dgm:cxn modelId="{4D80A8CC-F41C-4985-885F-2C820CE552DC}" type="presParOf" srcId="{36F76294-2E86-4D96-94CD-14DED420B228}" destId="{F4AAA579-88E3-44C2-9CFA-BA7D18F065EE}" srcOrd="4" destOrd="0" presId="urn:microsoft.com/office/officeart/2005/8/layout/vList5"/>
    <dgm:cxn modelId="{A3A5E473-566A-42B6-81BE-BB365CCA61FD}" type="presParOf" srcId="{F4AAA579-88E3-44C2-9CFA-BA7D18F065EE}" destId="{444997DF-FD3D-4EC0-B44C-0CF643ACB137}" srcOrd="0" destOrd="0" presId="urn:microsoft.com/office/officeart/2005/8/layout/vList5"/>
    <dgm:cxn modelId="{A179B121-0947-4BC3-A4D6-F8E53B4E436B}" type="presParOf" srcId="{F4AAA579-88E3-44C2-9CFA-BA7D18F065EE}" destId="{4EF52062-B14B-48E7-A26A-DD2E1E884636}"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DC33F7-8BF3-4B1E-919F-658FC631D633}"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S"/>
        </a:p>
      </dgm:t>
    </dgm:pt>
    <dgm:pt modelId="{97DA699C-EE96-4F9A-8562-6E4518E4A0F3}">
      <dgm:prSet phldrT="[Texto]" custT="1"/>
      <dgm:spPr/>
      <dgm:t>
        <a:bodyPr/>
        <a:lstStyle/>
        <a:p>
          <a:r>
            <a:rPr lang="es-ES" sz="1600" b="1" u="sng" dirty="0" smtClean="0">
              <a:solidFill>
                <a:schemeClr val="tx1"/>
              </a:solidFill>
            </a:rPr>
            <a:t>3.- ASENTAMIENTO </a:t>
          </a:r>
          <a:endParaRPr lang="es-ES" sz="1600" b="1" u="sng" dirty="0">
            <a:solidFill>
              <a:schemeClr val="tx1"/>
            </a:solidFill>
          </a:endParaRPr>
        </a:p>
      </dgm:t>
    </dgm:pt>
    <dgm:pt modelId="{5F4D0918-8F9F-4ABC-8362-303D878FB5C8}" type="parTrans" cxnId="{3076E2D5-8F54-4F80-A107-862370364848}">
      <dgm:prSet/>
      <dgm:spPr/>
      <dgm:t>
        <a:bodyPr/>
        <a:lstStyle/>
        <a:p>
          <a:endParaRPr lang="es-ES"/>
        </a:p>
      </dgm:t>
    </dgm:pt>
    <dgm:pt modelId="{6E8A4985-5F97-4688-A6AE-2E5DCB0FBDA7}" type="sibTrans" cxnId="{3076E2D5-8F54-4F80-A107-862370364848}">
      <dgm:prSet/>
      <dgm:spPr/>
      <dgm:t>
        <a:bodyPr/>
        <a:lstStyle/>
        <a:p>
          <a:endParaRPr lang="es-ES"/>
        </a:p>
      </dgm:t>
    </dgm:pt>
    <dgm:pt modelId="{81B3097D-4EF5-4EE4-9CEA-2E099A11A5AF}">
      <dgm:prSet phldrT="[Texto]" custT="1"/>
      <dgm:spPr/>
      <dgm:t>
        <a:bodyPr/>
        <a:lstStyle/>
        <a:p>
          <a:r>
            <a:rPr lang="es-ES" sz="1600" b="1" u="sng" dirty="0" smtClean="0">
              <a:solidFill>
                <a:schemeClr val="tx1"/>
              </a:solidFill>
            </a:rPr>
            <a:t>4.- CONSOLIDACIÓN </a:t>
          </a:r>
          <a:endParaRPr lang="es-ES" sz="1600" b="1" u="sng" dirty="0">
            <a:solidFill>
              <a:schemeClr val="tx1"/>
            </a:solidFill>
          </a:endParaRPr>
        </a:p>
      </dgm:t>
    </dgm:pt>
    <dgm:pt modelId="{5C988649-2000-44CB-80D2-E9ADDF53E514}" type="parTrans" cxnId="{0A82FC7D-A11C-4907-88C6-635B5C5BED2B}">
      <dgm:prSet/>
      <dgm:spPr/>
      <dgm:t>
        <a:bodyPr/>
        <a:lstStyle/>
        <a:p>
          <a:endParaRPr lang="es-ES"/>
        </a:p>
      </dgm:t>
    </dgm:pt>
    <dgm:pt modelId="{AAD078EF-A88E-48E8-8B35-ACF7DB7C48ED}" type="sibTrans" cxnId="{0A82FC7D-A11C-4907-88C6-635B5C5BED2B}">
      <dgm:prSet/>
      <dgm:spPr/>
      <dgm:t>
        <a:bodyPr/>
        <a:lstStyle/>
        <a:p>
          <a:endParaRPr lang="es-ES"/>
        </a:p>
      </dgm:t>
    </dgm:pt>
    <dgm:pt modelId="{2F9A29FF-0B08-41AA-A3FB-E50EE52B2D80}">
      <dgm:prSet phldrT="[Texto]"/>
      <dgm:spPr/>
      <dgm:t>
        <a:bodyPr/>
        <a:lstStyle/>
        <a:p>
          <a:r>
            <a:rPr lang="es-EC" sz="1500" dirty="0" smtClean="0">
              <a:solidFill>
                <a:schemeClr val="tx1"/>
              </a:solidFill>
            </a:rPr>
            <a:t>Proceso de compactación  del concreto fresco</a:t>
          </a:r>
          <a:endParaRPr lang="es-ES" sz="1500" dirty="0">
            <a:solidFill>
              <a:schemeClr val="tx1"/>
            </a:solidFill>
          </a:endParaRPr>
        </a:p>
      </dgm:t>
    </dgm:pt>
    <dgm:pt modelId="{B180686A-F6D6-481E-8E60-E56C982EFCC4}" type="parTrans" cxnId="{5BE18235-774E-40FB-8DD1-BB52CCB964DF}">
      <dgm:prSet/>
      <dgm:spPr/>
      <dgm:t>
        <a:bodyPr/>
        <a:lstStyle/>
        <a:p>
          <a:endParaRPr lang="es-ES"/>
        </a:p>
      </dgm:t>
    </dgm:pt>
    <dgm:pt modelId="{81375544-5336-4622-96D3-4CC2471ED0B8}" type="sibTrans" cxnId="{5BE18235-774E-40FB-8DD1-BB52CCB964DF}">
      <dgm:prSet/>
      <dgm:spPr/>
      <dgm:t>
        <a:bodyPr/>
        <a:lstStyle/>
        <a:p>
          <a:endParaRPr lang="es-ES"/>
        </a:p>
      </dgm:t>
    </dgm:pt>
    <dgm:pt modelId="{9654B08F-681E-41A9-9687-DE3D92CA007D}">
      <dgm:prSet/>
      <dgm:spPr/>
      <dgm:t>
        <a:bodyPr/>
        <a:lstStyle/>
        <a:p>
          <a:endParaRPr lang="es-ES" sz="1000" dirty="0" smtClean="0"/>
        </a:p>
      </dgm:t>
    </dgm:pt>
    <dgm:pt modelId="{4639A624-0889-4578-8F80-754901659D0F}" type="parTrans" cxnId="{E42416FA-FA95-4000-8241-DA696ADF6BEF}">
      <dgm:prSet/>
      <dgm:spPr/>
      <dgm:t>
        <a:bodyPr/>
        <a:lstStyle/>
        <a:p>
          <a:endParaRPr lang="es-ES"/>
        </a:p>
      </dgm:t>
    </dgm:pt>
    <dgm:pt modelId="{8EBBA412-4629-489B-8D81-844F8BDD845D}" type="sibTrans" cxnId="{E42416FA-FA95-4000-8241-DA696ADF6BEF}">
      <dgm:prSet/>
      <dgm:spPr/>
      <dgm:t>
        <a:bodyPr/>
        <a:lstStyle/>
        <a:p>
          <a:endParaRPr lang="es-ES"/>
        </a:p>
      </dgm:t>
    </dgm:pt>
    <dgm:pt modelId="{589D7659-54B1-4581-921A-163FDF17C0E6}">
      <dgm:prSet custT="1"/>
      <dgm:spPr/>
      <dgm:t>
        <a:bodyPr/>
        <a:lstStyle/>
        <a:p>
          <a:r>
            <a:rPr lang="es-EC" sz="1400" dirty="0" smtClean="0">
              <a:solidFill>
                <a:schemeClr val="tx1"/>
              </a:solidFill>
            </a:rPr>
            <a:t>Los componentes más pesados (cemento y agregados) tienden a descender en tanto que el agua, componente menos denso, tiende a subir</a:t>
          </a:r>
        </a:p>
      </dgm:t>
    </dgm:pt>
    <dgm:pt modelId="{BEDBC5B8-2E8B-4F7B-A56D-F10D41E840C6}" type="parTrans" cxnId="{63CB70B6-613D-46FA-8C91-8216D6026EF0}">
      <dgm:prSet/>
      <dgm:spPr/>
      <dgm:t>
        <a:bodyPr/>
        <a:lstStyle/>
        <a:p>
          <a:endParaRPr lang="es-ES"/>
        </a:p>
      </dgm:t>
    </dgm:pt>
    <dgm:pt modelId="{AFC9D24E-6131-4C9A-9848-F520EABC9B0D}" type="sibTrans" cxnId="{63CB70B6-613D-46FA-8C91-8216D6026EF0}">
      <dgm:prSet/>
      <dgm:spPr/>
      <dgm:t>
        <a:bodyPr/>
        <a:lstStyle/>
        <a:p>
          <a:endParaRPr lang="es-ES"/>
        </a:p>
      </dgm:t>
    </dgm:pt>
    <dgm:pt modelId="{1F5AC1A5-913C-46F8-A805-BCE4F931EFDB}">
      <dgm:prSet custT="1"/>
      <dgm:spPr/>
      <dgm:t>
        <a:bodyPr/>
        <a:lstStyle/>
        <a:p>
          <a:r>
            <a:rPr lang="es-EC" sz="1400" dirty="0" smtClean="0">
              <a:solidFill>
                <a:schemeClr val="tx1"/>
              </a:solidFill>
            </a:rPr>
            <a:t>Influye el exceso de fluidez en las mezclas</a:t>
          </a:r>
        </a:p>
      </dgm:t>
    </dgm:pt>
    <dgm:pt modelId="{27C4E788-CFA3-42C6-A669-CD6A58524616}" type="parTrans" cxnId="{D116FA5E-D4D5-42C3-BEA4-4414C1289180}">
      <dgm:prSet/>
      <dgm:spPr/>
      <dgm:t>
        <a:bodyPr/>
        <a:lstStyle/>
        <a:p>
          <a:endParaRPr lang="es-ES"/>
        </a:p>
      </dgm:t>
    </dgm:pt>
    <dgm:pt modelId="{F13A0855-FE1A-4FD1-AD97-CF2A13E6CCF6}" type="sibTrans" cxnId="{D116FA5E-D4D5-42C3-BEA4-4414C1289180}">
      <dgm:prSet/>
      <dgm:spPr/>
      <dgm:t>
        <a:bodyPr/>
        <a:lstStyle/>
        <a:p>
          <a:endParaRPr lang="es-ES"/>
        </a:p>
      </dgm:t>
    </dgm:pt>
    <dgm:pt modelId="{4C9382A6-5B04-49A9-AD33-B0A69A5142E2}">
      <dgm:prSet/>
      <dgm:spPr/>
      <dgm:t>
        <a:bodyPr/>
        <a:lstStyle/>
        <a:p>
          <a:r>
            <a:rPr lang="es-EC" sz="1500" dirty="0" smtClean="0">
              <a:solidFill>
                <a:schemeClr val="tx1"/>
              </a:solidFill>
            </a:rPr>
            <a:t>2.-Aumento de la porosidad</a:t>
          </a:r>
          <a:endParaRPr lang="es-ES" sz="1500" dirty="0">
            <a:solidFill>
              <a:schemeClr val="tx1"/>
            </a:solidFill>
          </a:endParaRPr>
        </a:p>
      </dgm:t>
    </dgm:pt>
    <dgm:pt modelId="{A0B26C42-81C9-412A-9EF5-7E55EC8A0F8C}" type="parTrans" cxnId="{22ADCBC6-DF27-427E-830B-C84EB62EECBC}">
      <dgm:prSet/>
      <dgm:spPr/>
      <dgm:t>
        <a:bodyPr/>
        <a:lstStyle/>
        <a:p>
          <a:endParaRPr lang="es-ES"/>
        </a:p>
      </dgm:t>
    </dgm:pt>
    <dgm:pt modelId="{53BDD416-C8A7-424B-AB2B-FDDDC8821E3D}" type="sibTrans" cxnId="{22ADCBC6-DF27-427E-830B-C84EB62EECBC}">
      <dgm:prSet/>
      <dgm:spPr/>
      <dgm:t>
        <a:bodyPr/>
        <a:lstStyle/>
        <a:p>
          <a:endParaRPr lang="es-ES"/>
        </a:p>
      </dgm:t>
    </dgm:pt>
    <dgm:pt modelId="{132AE5D2-F7F2-4E36-9841-86D553E67B72}">
      <dgm:prSet/>
      <dgm:spPr/>
      <dgm:t>
        <a:bodyPr/>
        <a:lstStyle/>
        <a:p>
          <a:r>
            <a:rPr lang="es-EC" sz="1500" dirty="0" smtClean="0">
              <a:solidFill>
                <a:schemeClr val="tx1"/>
              </a:solidFill>
            </a:rPr>
            <a:t>3.-Menor durabilidad</a:t>
          </a:r>
          <a:endParaRPr lang="es-ES" sz="1500" dirty="0">
            <a:solidFill>
              <a:schemeClr val="tx1"/>
            </a:solidFill>
          </a:endParaRPr>
        </a:p>
      </dgm:t>
    </dgm:pt>
    <dgm:pt modelId="{FE236F73-B731-4D77-92CC-8F53B5D36A20}" type="parTrans" cxnId="{E3B3B43D-38DE-4304-9308-3477CD445CB4}">
      <dgm:prSet/>
      <dgm:spPr/>
      <dgm:t>
        <a:bodyPr/>
        <a:lstStyle/>
        <a:p>
          <a:endParaRPr lang="es-ES"/>
        </a:p>
      </dgm:t>
    </dgm:pt>
    <dgm:pt modelId="{F95E6BD9-8E0A-4944-A7B8-A7AA0C84C05E}" type="sibTrans" cxnId="{E3B3B43D-38DE-4304-9308-3477CD445CB4}">
      <dgm:prSet/>
      <dgm:spPr/>
      <dgm:t>
        <a:bodyPr/>
        <a:lstStyle/>
        <a:p>
          <a:endParaRPr lang="es-ES"/>
        </a:p>
      </dgm:t>
    </dgm:pt>
    <dgm:pt modelId="{6A8FDBB5-622A-4C60-B42C-E988464EB6E0}">
      <dgm:prSet/>
      <dgm:spPr/>
      <dgm:t>
        <a:bodyPr/>
        <a:lstStyle/>
        <a:p>
          <a:r>
            <a:rPr lang="es-EC" sz="1500" dirty="0" smtClean="0">
              <a:solidFill>
                <a:schemeClr val="tx1"/>
              </a:solidFill>
            </a:rPr>
            <a:t>Usar aparatos mecánicos como los vibradores o reglas vibratorias</a:t>
          </a:r>
        </a:p>
      </dgm:t>
    </dgm:pt>
    <dgm:pt modelId="{974EF57D-06C7-48FD-B4E9-A189DB665E95}" type="parTrans" cxnId="{A090DD5C-F5BE-4002-8C14-8235627EDEF1}">
      <dgm:prSet/>
      <dgm:spPr/>
      <dgm:t>
        <a:bodyPr/>
        <a:lstStyle/>
        <a:p>
          <a:endParaRPr lang="es-ES"/>
        </a:p>
      </dgm:t>
    </dgm:pt>
    <dgm:pt modelId="{CDDDDCB1-50E3-46F6-9B49-702FD570F77F}" type="sibTrans" cxnId="{A090DD5C-F5BE-4002-8C14-8235627EDEF1}">
      <dgm:prSet/>
      <dgm:spPr/>
      <dgm:t>
        <a:bodyPr/>
        <a:lstStyle/>
        <a:p>
          <a:endParaRPr lang="es-ES"/>
        </a:p>
      </dgm:t>
    </dgm:pt>
    <dgm:pt modelId="{05504AC8-F2C3-4622-A70A-3D6E30DE4941}">
      <dgm:prSet custT="1"/>
      <dgm:spPr/>
      <dgm:t>
        <a:bodyPr/>
        <a:lstStyle/>
        <a:p>
          <a:r>
            <a:rPr lang="es-EC" sz="1400" dirty="0" smtClean="0">
              <a:solidFill>
                <a:schemeClr val="tx1"/>
              </a:solidFill>
            </a:rPr>
            <a:t>Falta de finos en la arena</a:t>
          </a:r>
        </a:p>
      </dgm:t>
    </dgm:pt>
    <dgm:pt modelId="{886334CF-6922-446B-9E10-D50BBBAF6AB5}" type="parTrans" cxnId="{EA03604F-F4F8-46F5-8B0C-C95BFE9A8205}">
      <dgm:prSet/>
      <dgm:spPr/>
    </dgm:pt>
    <dgm:pt modelId="{E6CDB4E2-6E82-4A4E-99B6-EF705FE46CB9}" type="sibTrans" cxnId="{EA03604F-F4F8-46F5-8B0C-C95BFE9A8205}">
      <dgm:prSet/>
      <dgm:spPr/>
    </dgm:pt>
    <dgm:pt modelId="{B13A5247-71A8-4B08-8B77-F06DB6A0AEE0}">
      <dgm:prSet custT="1"/>
      <dgm:spPr/>
      <dgm:t>
        <a:bodyPr/>
        <a:lstStyle/>
        <a:p>
          <a:r>
            <a:rPr lang="es-EC" sz="1400" dirty="0" smtClean="0">
              <a:solidFill>
                <a:schemeClr val="tx1"/>
              </a:solidFill>
            </a:rPr>
            <a:t>Baja finura en el cementante.</a:t>
          </a:r>
        </a:p>
      </dgm:t>
    </dgm:pt>
    <dgm:pt modelId="{7D6A9382-751B-45A8-A213-1240D1955014}" type="parTrans" cxnId="{49713E96-3A7A-4B3A-BA57-E9FA94DDD620}">
      <dgm:prSet/>
      <dgm:spPr/>
    </dgm:pt>
    <dgm:pt modelId="{8D427ADF-4A23-4C04-8023-C28F5B6CC4B8}" type="sibTrans" cxnId="{49713E96-3A7A-4B3A-BA57-E9FA94DDD620}">
      <dgm:prSet/>
      <dgm:spPr/>
    </dgm:pt>
    <dgm:pt modelId="{39A25CD8-F563-4B45-AF2D-1BD7E718E743}">
      <dgm:prSet phldrT="[Texto]"/>
      <dgm:spPr/>
      <dgm:t>
        <a:bodyPr/>
        <a:lstStyle/>
        <a:p>
          <a:r>
            <a:rPr lang="es-EC" sz="1500" dirty="0" smtClean="0">
              <a:solidFill>
                <a:schemeClr val="tx1"/>
              </a:solidFill>
            </a:rPr>
            <a:t>Se elimina gran cantidad de aire atrapado; con el fin de evitar efectos perjudiciales, como:</a:t>
          </a:r>
          <a:endParaRPr lang="es-ES" sz="1500" dirty="0">
            <a:solidFill>
              <a:schemeClr val="tx1"/>
            </a:solidFill>
          </a:endParaRPr>
        </a:p>
      </dgm:t>
    </dgm:pt>
    <dgm:pt modelId="{F0874289-3E8F-4A87-92B5-88C10217BA94}" type="parTrans" cxnId="{720640F1-992C-4D92-9A30-274018C60534}">
      <dgm:prSet/>
      <dgm:spPr/>
    </dgm:pt>
    <dgm:pt modelId="{8E708F3C-7542-4045-AE7B-C513DF483E89}" type="sibTrans" cxnId="{720640F1-992C-4D92-9A30-274018C60534}">
      <dgm:prSet/>
      <dgm:spPr/>
    </dgm:pt>
    <dgm:pt modelId="{F2F51B3F-BC09-41E9-94DE-84F885E289A4}">
      <dgm:prSet phldrT="[Texto]"/>
      <dgm:spPr/>
      <dgm:t>
        <a:bodyPr/>
        <a:lstStyle/>
        <a:p>
          <a:r>
            <a:rPr lang="es-EC" sz="1500" dirty="0" smtClean="0">
              <a:solidFill>
                <a:schemeClr val="tx1"/>
              </a:solidFill>
            </a:rPr>
            <a:t>1.-Baja resistencia, </a:t>
          </a:r>
          <a:endParaRPr lang="es-ES" sz="1500" dirty="0">
            <a:solidFill>
              <a:schemeClr val="tx1"/>
            </a:solidFill>
          </a:endParaRPr>
        </a:p>
      </dgm:t>
    </dgm:pt>
    <dgm:pt modelId="{DF8D6B4F-9348-4F08-AE41-70915068E3A9}" type="parTrans" cxnId="{081F50C3-6D97-427C-B9A8-44929675AF94}">
      <dgm:prSet/>
      <dgm:spPr/>
    </dgm:pt>
    <dgm:pt modelId="{6F7F016B-1495-46BD-A18B-E99CD55EE434}" type="sibTrans" cxnId="{081F50C3-6D97-427C-B9A8-44929675AF94}">
      <dgm:prSet/>
      <dgm:spPr/>
    </dgm:pt>
    <dgm:pt modelId="{928D6368-9022-4BFA-B174-D02C42DD88C9}" type="pres">
      <dgm:prSet presAssocID="{87DC33F7-8BF3-4B1E-919F-658FC631D633}" presName="linear" presStyleCnt="0">
        <dgm:presLayoutVars>
          <dgm:dir/>
          <dgm:resizeHandles val="exact"/>
        </dgm:presLayoutVars>
      </dgm:prSet>
      <dgm:spPr/>
      <dgm:t>
        <a:bodyPr/>
        <a:lstStyle/>
        <a:p>
          <a:endParaRPr lang="es-ES"/>
        </a:p>
      </dgm:t>
    </dgm:pt>
    <dgm:pt modelId="{CF7A678A-A276-42F0-86B1-75CD79CFD975}" type="pres">
      <dgm:prSet presAssocID="{97DA699C-EE96-4F9A-8562-6E4518E4A0F3}" presName="comp" presStyleCnt="0"/>
      <dgm:spPr/>
    </dgm:pt>
    <dgm:pt modelId="{AD103C57-7C50-4A22-93EA-03000244392F}" type="pres">
      <dgm:prSet presAssocID="{97DA699C-EE96-4F9A-8562-6E4518E4A0F3}" presName="box" presStyleLbl="node1" presStyleIdx="0" presStyleCnt="2"/>
      <dgm:spPr/>
      <dgm:t>
        <a:bodyPr/>
        <a:lstStyle/>
        <a:p>
          <a:endParaRPr lang="es-ES"/>
        </a:p>
      </dgm:t>
    </dgm:pt>
    <dgm:pt modelId="{F9E1CDD0-C489-469A-A8CE-C67B0FE33C4B}" type="pres">
      <dgm:prSet presAssocID="{97DA699C-EE96-4F9A-8562-6E4518E4A0F3}" presName="img" presStyleLbl="fgImgPlace1" presStyleIdx="0" presStyleCnt="2"/>
      <dgm:spPr>
        <a:blipFill rotWithShape="0">
          <a:blip xmlns:r="http://schemas.openxmlformats.org/officeDocument/2006/relationships" r:embed="rId1"/>
          <a:stretch>
            <a:fillRect/>
          </a:stretch>
        </a:blipFill>
      </dgm:spPr>
    </dgm:pt>
    <dgm:pt modelId="{98357A79-30D0-4711-90B8-207ACB5E90B5}" type="pres">
      <dgm:prSet presAssocID="{97DA699C-EE96-4F9A-8562-6E4518E4A0F3}" presName="text" presStyleLbl="node1" presStyleIdx="0" presStyleCnt="2">
        <dgm:presLayoutVars>
          <dgm:bulletEnabled val="1"/>
        </dgm:presLayoutVars>
      </dgm:prSet>
      <dgm:spPr/>
      <dgm:t>
        <a:bodyPr/>
        <a:lstStyle/>
        <a:p>
          <a:endParaRPr lang="es-ES"/>
        </a:p>
      </dgm:t>
    </dgm:pt>
    <dgm:pt modelId="{981A5C54-8147-49BD-AAEF-00FBB30A5799}" type="pres">
      <dgm:prSet presAssocID="{6E8A4985-5F97-4688-A6AE-2E5DCB0FBDA7}" presName="spacer" presStyleCnt="0"/>
      <dgm:spPr/>
    </dgm:pt>
    <dgm:pt modelId="{0D8D2645-3F94-4EB2-B165-6C3C51ACEF9C}" type="pres">
      <dgm:prSet presAssocID="{81B3097D-4EF5-4EE4-9CEA-2E099A11A5AF}" presName="comp" presStyleCnt="0"/>
      <dgm:spPr/>
    </dgm:pt>
    <dgm:pt modelId="{03B702CB-E3C4-41E9-AF94-8A72C3AFAF39}" type="pres">
      <dgm:prSet presAssocID="{81B3097D-4EF5-4EE4-9CEA-2E099A11A5AF}" presName="box" presStyleLbl="node1" presStyleIdx="1" presStyleCnt="2"/>
      <dgm:spPr/>
      <dgm:t>
        <a:bodyPr/>
        <a:lstStyle/>
        <a:p>
          <a:endParaRPr lang="es-ES"/>
        </a:p>
      </dgm:t>
    </dgm:pt>
    <dgm:pt modelId="{EA01F9F1-CAB2-4B70-B858-3097680B00C7}" type="pres">
      <dgm:prSet presAssocID="{81B3097D-4EF5-4EE4-9CEA-2E099A11A5AF}" presName="img" presStyleLbl="fgImgPlace1" presStyleIdx="1" presStyleCnt="2"/>
      <dgm:spPr>
        <a:blipFill rotWithShape="0">
          <a:blip xmlns:r="http://schemas.openxmlformats.org/officeDocument/2006/relationships" r:embed="rId2"/>
          <a:stretch>
            <a:fillRect/>
          </a:stretch>
        </a:blipFill>
      </dgm:spPr>
    </dgm:pt>
    <dgm:pt modelId="{2F1055B1-8705-4C1B-82C5-AB0EEFBA25C8}" type="pres">
      <dgm:prSet presAssocID="{81B3097D-4EF5-4EE4-9CEA-2E099A11A5AF}" presName="text" presStyleLbl="node1" presStyleIdx="1" presStyleCnt="2">
        <dgm:presLayoutVars>
          <dgm:bulletEnabled val="1"/>
        </dgm:presLayoutVars>
      </dgm:prSet>
      <dgm:spPr/>
      <dgm:t>
        <a:bodyPr/>
        <a:lstStyle/>
        <a:p>
          <a:endParaRPr lang="es-ES"/>
        </a:p>
      </dgm:t>
    </dgm:pt>
  </dgm:ptLst>
  <dgm:cxnLst>
    <dgm:cxn modelId="{1B890891-1C87-49DC-8AAE-884786F4CFA6}" type="presOf" srcId="{6A8FDBB5-622A-4C60-B42C-E988464EB6E0}" destId="{2F1055B1-8705-4C1B-82C5-AB0EEFBA25C8}" srcOrd="1" destOrd="6" presId="urn:microsoft.com/office/officeart/2005/8/layout/vList4"/>
    <dgm:cxn modelId="{E42416FA-FA95-4000-8241-DA696ADF6BEF}" srcId="{97DA699C-EE96-4F9A-8562-6E4518E4A0F3}" destId="{9654B08F-681E-41A9-9687-DE3D92CA007D}" srcOrd="0" destOrd="0" parTransId="{4639A624-0889-4578-8F80-754901659D0F}" sibTransId="{8EBBA412-4629-489B-8D81-844F8BDD845D}"/>
    <dgm:cxn modelId="{EA03604F-F4F8-46F5-8B0C-C95BFE9A8205}" srcId="{97DA699C-EE96-4F9A-8562-6E4518E4A0F3}" destId="{05504AC8-F2C3-4622-A70A-3D6E30DE4941}" srcOrd="3" destOrd="0" parTransId="{886334CF-6922-446B-9E10-D50BBBAF6AB5}" sibTransId="{E6CDB4E2-6E82-4A4E-99B6-EF705FE46CB9}"/>
    <dgm:cxn modelId="{63CB70B6-613D-46FA-8C91-8216D6026EF0}" srcId="{97DA699C-EE96-4F9A-8562-6E4518E4A0F3}" destId="{589D7659-54B1-4581-921A-163FDF17C0E6}" srcOrd="1" destOrd="0" parTransId="{BEDBC5B8-2E8B-4F7B-A56D-F10D41E840C6}" sibTransId="{AFC9D24E-6131-4C9A-9848-F520EABC9B0D}"/>
    <dgm:cxn modelId="{9FFCECC0-8C63-477A-AA16-6B280F1255C9}" type="presOf" srcId="{05504AC8-F2C3-4622-A70A-3D6E30DE4941}" destId="{98357A79-30D0-4711-90B8-207ACB5E90B5}" srcOrd="1" destOrd="4" presId="urn:microsoft.com/office/officeart/2005/8/layout/vList4"/>
    <dgm:cxn modelId="{FF016B2C-C505-421D-ACB6-B91F32414575}" type="presOf" srcId="{B13A5247-71A8-4B08-8B77-F06DB6A0AEE0}" destId="{98357A79-30D0-4711-90B8-207ACB5E90B5}" srcOrd="1" destOrd="5" presId="urn:microsoft.com/office/officeart/2005/8/layout/vList4"/>
    <dgm:cxn modelId="{94064932-1033-473D-87DC-6FE1BB34B72C}" type="presOf" srcId="{589D7659-54B1-4581-921A-163FDF17C0E6}" destId="{98357A79-30D0-4711-90B8-207ACB5E90B5}" srcOrd="1" destOrd="2" presId="urn:microsoft.com/office/officeart/2005/8/layout/vList4"/>
    <dgm:cxn modelId="{7A5DF2F6-3075-4249-8AE5-4133071FFECE}" type="presOf" srcId="{05504AC8-F2C3-4622-A70A-3D6E30DE4941}" destId="{AD103C57-7C50-4A22-93EA-03000244392F}" srcOrd="0" destOrd="4" presId="urn:microsoft.com/office/officeart/2005/8/layout/vList4"/>
    <dgm:cxn modelId="{720640F1-992C-4D92-9A30-274018C60534}" srcId="{81B3097D-4EF5-4EE4-9CEA-2E099A11A5AF}" destId="{39A25CD8-F563-4B45-AF2D-1BD7E718E743}" srcOrd="1" destOrd="0" parTransId="{F0874289-3E8F-4A87-92B5-88C10217BA94}" sibTransId="{8E708F3C-7542-4045-AE7B-C513DF483E89}"/>
    <dgm:cxn modelId="{F15388FF-7046-4E0A-8896-EEB2CD7E753F}" type="presOf" srcId="{589D7659-54B1-4581-921A-163FDF17C0E6}" destId="{AD103C57-7C50-4A22-93EA-03000244392F}" srcOrd="0" destOrd="2" presId="urn:microsoft.com/office/officeart/2005/8/layout/vList4"/>
    <dgm:cxn modelId="{6C7B21EC-2DFA-4C51-8AC1-B0496776B655}" type="presOf" srcId="{2F9A29FF-0B08-41AA-A3FB-E50EE52B2D80}" destId="{2F1055B1-8705-4C1B-82C5-AB0EEFBA25C8}" srcOrd="1" destOrd="1" presId="urn:microsoft.com/office/officeart/2005/8/layout/vList4"/>
    <dgm:cxn modelId="{E6E0E643-312C-4F83-BA0F-6EC77D3D1279}" type="presOf" srcId="{4C9382A6-5B04-49A9-AD33-B0A69A5142E2}" destId="{03B702CB-E3C4-41E9-AF94-8A72C3AFAF39}" srcOrd="0" destOrd="4" presId="urn:microsoft.com/office/officeart/2005/8/layout/vList4"/>
    <dgm:cxn modelId="{22ADCBC6-DF27-427E-830B-C84EB62EECBC}" srcId="{81B3097D-4EF5-4EE4-9CEA-2E099A11A5AF}" destId="{4C9382A6-5B04-49A9-AD33-B0A69A5142E2}" srcOrd="3" destOrd="0" parTransId="{A0B26C42-81C9-412A-9EF5-7E55EC8A0F8C}" sibTransId="{53BDD416-C8A7-424B-AB2B-FDDDC8821E3D}"/>
    <dgm:cxn modelId="{196EC35C-E7C4-49CD-AD09-7471DBD5003D}" type="presOf" srcId="{87DC33F7-8BF3-4B1E-919F-658FC631D633}" destId="{928D6368-9022-4BFA-B174-D02C42DD88C9}" srcOrd="0" destOrd="0" presId="urn:microsoft.com/office/officeart/2005/8/layout/vList4"/>
    <dgm:cxn modelId="{E3B3B43D-38DE-4304-9308-3477CD445CB4}" srcId="{81B3097D-4EF5-4EE4-9CEA-2E099A11A5AF}" destId="{132AE5D2-F7F2-4E36-9841-86D553E67B72}" srcOrd="4" destOrd="0" parTransId="{FE236F73-B731-4D77-92CC-8F53B5D36A20}" sibTransId="{F95E6BD9-8E0A-4944-A7B8-A7AA0C84C05E}"/>
    <dgm:cxn modelId="{24E3FCD0-9765-41C1-95F3-E6D44288F5E8}" type="presOf" srcId="{2F9A29FF-0B08-41AA-A3FB-E50EE52B2D80}" destId="{03B702CB-E3C4-41E9-AF94-8A72C3AFAF39}" srcOrd="0" destOrd="1" presId="urn:microsoft.com/office/officeart/2005/8/layout/vList4"/>
    <dgm:cxn modelId="{2C3DBE0E-C36C-4BEF-AB9B-485701C77410}" type="presOf" srcId="{97DA699C-EE96-4F9A-8562-6E4518E4A0F3}" destId="{AD103C57-7C50-4A22-93EA-03000244392F}" srcOrd="0" destOrd="0" presId="urn:microsoft.com/office/officeart/2005/8/layout/vList4"/>
    <dgm:cxn modelId="{081F50C3-6D97-427C-B9A8-44929675AF94}" srcId="{81B3097D-4EF5-4EE4-9CEA-2E099A11A5AF}" destId="{F2F51B3F-BC09-41E9-94DE-84F885E289A4}" srcOrd="2" destOrd="0" parTransId="{DF8D6B4F-9348-4F08-AE41-70915068E3A9}" sibTransId="{6F7F016B-1495-46BD-A18B-E99CD55EE434}"/>
    <dgm:cxn modelId="{5BE18235-774E-40FB-8DD1-BB52CCB964DF}" srcId="{81B3097D-4EF5-4EE4-9CEA-2E099A11A5AF}" destId="{2F9A29FF-0B08-41AA-A3FB-E50EE52B2D80}" srcOrd="0" destOrd="0" parTransId="{B180686A-F6D6-481E-8E60-E56C982EFCC4}" sibTransId="{81375544-5336-4622-96D3-4CC2471ED0B8}"/>
    <dgm:cxn modelId="{FD090C48-AE49-4054-B766-8948FEFB8743}" type="presOf" srcId="{6A8FDBB5-622A-4C60-B42C-E988464EB6E0}" destId="{03B702CB-E3C4-41E9-AF94-8A72C3AFAF39}" srcOrd="0" destOrd="6" presId="urn:microsoft.com/office/officeart/2005/8/layout/vList4"/>
    <dgm:cxn modelId="{C4A9C4EA-CC40-4C27-AD48-95A8FB8C36DE}" type="presOf" srcId="{132AE5D2-F7F2-4E36-9841-86D553E67B72}" destId="{2F1055B1-8705-4C1B-82C5-AB0EEFBA25C8}" srcOrd="1" destOrd="5" presId="urn:microsoft.com/office/officeart/2005/8/layout/vList4"/>
    <dgm:cxn modelId="{D116FA5E-D4D5-42C3-BEA4-4414C1289180}" srcId="{97DA699C-EE96-4F9A-8562-6E4518E4A0F3}" destId="{1F5AC1A5-913C-46F8-A805-BCE4F931EFDB}" srcOrd="2" destOrd="0" parTransId="{27C4E788-CFA3-42C6-A669-CD6A58524616}" sibTransId="{F13A0855-FE1A-4FD1-AD97-CF2A13E6CCF6}"/>
    <dgm:cxn modelId="{EF23CC85-8E07-487D-9995-1DCF83EBB2FB}" type="presOf" srcId="{B13A5247-71A8-4B08-8B77-F06DB6A0AEE0}" destId="{AD103C57-7C50-4A22-93EA-03000244392F}" srcOrd="0" destOrd="5" presId="urn:microsoft.com/office/officeart/2005/8/layout/vList4"/>
    <dgm:cxn modelId="{0EBB1D98-040C-47EC-A974-D7C394A93488}" type="presOf" srcId="{81B3097D-4EF5-4EE4-9CEA-2E099A11A5AF}" destId="{2F1055B1-8705-4C1B-82C5-AB0EEFBA25C8}" srcOrd="1" destOrd="0" presId="urn:microsoft.com/office/officeart/2005/8/layout/vList4"/>
    <dgm:cxn modelId="{A8D7E2D6-D223-4A86-A570-86F5A783CAFA}" type="presOf" srcId="{39A25CD8-F563-4B45-AF2D-1BD7E718E743}" destId="{03B702CB-E3C4-41E9-AF94-8A72C3AFAF39}" srcOrd="0" destOrd="2" presId="urn:microsoft.com/office/officeart/2005/8/layout/vList4"/>
    <dgm:cxn modelId="{B2FCE184-233F-42FC-A7DB-F74103B11991}" type="presOf" srcId="{1F5AC1A5-913C-46F8-A805-BCE4F931EFDB}" destId="{98357A79-30D0-4711-90B8-207ACB5E90B5}" srcOrd="1" destOrd="3" presId="urn:microsoft.com/office/officeart/2005/8/layout/vList4"/>
    <dgm:cxn modelId="{FA0CE587-0283-4ED9-A6A9-57D047304B36}" type="presOf" srcId="{F2F51B3F-BC09-41E9-94DE-84F885E289A4}" destId="{2F1055B1-8705-4C1B-82C5-AB0EEFBA25C8}" srcOrd="1" destOrd="3" presId="urn:microsoft.com/office/officeart/2005/8/layout/vList4"/>
    <dgm:cxn modelId="{C793FEA9-CF7A-4B06-ACD2-C886A29711E8}" type="presOf" srcId="{4C9382A6-5B04-49A9-AD33-B0A69A5142E2}" destId="{2F1055B1-8705-4C1B-82C5-AB0EEFBA25C8}" srcOrd="1" destOrd="4" presId="urn:microsoft.com/office/officeart/2005/8/layout/vList4"/>
    <dgm:cxn modelId="{468D89A3-0412-4D5E-BA35-5A064CE60C21}" type="presOf" srcId="{39A25CD8-F563-4B45-AF2D-1BD7E718E743}" destId="{2F1055B1-8705-4C1B-82C5-AB0EEFBA25C8}" srcOrd="1" destOrd="2" presId="urn:microsoft.com/office/officeart/2005/8/layout/vList4"/>
    <dgm:cxn modelId="{A090DD5C-F5BE-4002-8C14-8235627EDEF1}" srcId="{81B3097D-4EF5-4EE4-9CEA-2E099A11A5AF}" destId="{6A8FDBB5-622A-4C60-B42C-E988464EB6E0}" srcOrd="5" destOrd="0" parTransId="{974EF57D-06C7-48FD-B4E9-A189DB665E95}" sibTransId="{CDDDDCB1-50E3-46F6-9B49-702FD570F77F}"/>
    <dgm:cxn modelId="{618D44BA-3F1A-422C-B9EC-6FD91A1CA702}" type="presOf" srcId="{97DA699C-EE96-4F9A-8562-6E4518E4A0F3}" destId="{98357A79-30D0-4711-90B8-207ACB5E90B5}" srcOrd="1" destOrd="0" presId="urn:microsoft.com/office/officeart/2005/8/layout/vList4"/>
    <dgm:cxn modelId="{3076E2D5-8F54-4F80-A107-862370364848}" srcId="{87DC33F7-8BF3-4B1E-919F-658FC631D633}" destId="{97DA699C-EE96-4F9A-8562-6E4518E4A0F3}" srcOrd="0" destOrd="0" parTransId="{5F4D0918-8F9F-4ABC-8362-303D878FB5C8}" sibTransId="{6E8A4985-5F97-4688-A6AE-2E5DCB0FBDA7}"/>
    <dgm:cxn modelId="{BF509D32-7164-4D08-A0F5-3615CD57C74F}" type="presOf" srcId="{132AE5D2-F7F2-4E36-9841-86D553E67B72}" destId="{03B702CB-E3C4-41E9-AF94-8A72C3AFAF39}" srcOrd="0" destOrd="5" presId="urn:microsoft.com/office/officeart/2005/8/layout/vList4"/>
    <dgm:cxn modelId="{A49F4A19-66B9-4740-93B5-1E03533D048B}" type="presOf" srcId="{9654B08F-681E-41A9-9687-DE3D92CA007D}" destId="{AD103C57-7C50-4A22-93EA-03000244392F}" srcOrd="0" destOrd="1" presId="urn:microsoft.com/office/officeart/2005/8/layout/vList4"/>
    <dgm:cxn modelId="{D40E8414-3F91-407D-A7EE-FB7E93FCA93A}" type="presOf" srcId="{F2F51B3F-BC09-41E9-94DE-84F885E289A4}" destId="{03B702CB-E3C4-41E9-AF94-8A72C3AFAF39}" srcOrd="0" destOrd="3" presId="urn:microsoft.com/office/officeart/2005/8/layout/vList4"/>
    <dgm:cxn modelId="{261B6D49-43CE-44E6-A9C6-1E1C933CAA0E}" type="presOf" srcId="{81B3097D-4EF5-4EE4-9CEA-2E099A11A5AF}" destId="{03B702CB-E3C4-41E9-AF94-8A72C3AFAF39}" srcOrd="0" destOrd="0" presId="urn:microsoft.com/office/officeart/2005/8/layout/vList4"/>
    <dgm:cxn modelId="{281B8DBF-D2D2-447A-A8D6-0ACC3D5EB209}" type="presOf" srcId="{9654B08F-681E-41A9-9687-DE3D92CA007D}" destId="{98357A79-30D0-4711-90B8-207ACB5E90B5}" srcOrd="1" destOrd="1" presId="urn:microsoft.com/office/officeart/2005/8/layout/vList4"/>
    <dgm:cxn modelId="{0A82FC7D-A11C-4907-88C6-635B5C5BED2B}" srcId="{87DC33F7-8BF3-4B1E-919F-658FC631D633}" destId="{81B3097D-4EF5-4EE4-9CEA-2E099A11A5AF}" srcOrd="1" destOrd="0" parTransId="{5C988649-2000-44CB-80D2-E9ADDF53E514}" sibTransId="{AAD078EF-A88E-48E8-8B35-ACF7DB7C48ED}"/>
    <dgm:cxn modelId="{7EE1DC08-5573-47A7-AF56-59473CBF15F3}" type="presOf" srcId="{1F5AC1A5-913C-46F8-A805-BCE4F931EFDB}" destId="{AD103C57-7C50-4A22-93EA-03000244392F}" srcOrd="0" destOrd="3" presId="urn:microsoft.com/office/officeart/2005/8/layout/vList4"/>
    <dgm:cxn modelId="{49713E96-3A7A-4B3A-BA57-E9FA94DDD620}" srcId="{97DA699C-EE96-4F9A-8562-6E4518E4A0F3}" destId="{B13A5247-71A8-4B08-8B77-F06DB6A0AEE0}" srcOrd="4" destOrd="0" parTransId="{7D6A9382-751B-45A8-A213-1240D1955014}" sibTransId="{8D427ADF-4A23-4C04-8023-C28F5B6CC4B8}"/>
    <dgm:cxn modelId="{259A4E63-F906-4EC1-94EC-F85F718271C7}" type="presParOf" srcId="{928D6368-9022-4BFA-B174-D02C42DD88C9}" destId="{CF7A678A-A276-42F0-86B1-75CD79CFD975}" srcOrd="0" destOrd="0" presId="urn:microsoft.com/office/officeart/2005/8/layout/vList4"/>
    <dgm:cxn modelId="{95224408-665C-4C84-8ED8-FA491F89ADBD}" type="presParOf" srcId="{CF7A678A-A276-42F0-86B1-75CD79CFD975}" destId="{AD103C57-7C50-4A22-93EA-03000244392F}" srcOrd="0" destOrd="0" presId="urn:microsoft.com/office/officeart/2005/8/layout/vList4"/>
    <dgm:cxn modelId="{8A4A315E-CB2E-4BAD-90B5-7577080C0DAF}" type="presParOf" srcId="{CF7A678A-A276-42F0-86B1-75CD79CFD975}" destId="{F9E1CDD0-C489-469A-A8CE-C67B0FE33C4B}" srcOrd="1" destOrd="0" presId="urn:microsoft.com/office/officeart/2005/8/layout/vList4"/>
    <dgm:cxn modelId="{F64A402F-8437-42EB-9FE7-75AFDB97125D}" type="presParOf" srcId="{CF7A678A-A276-42F0-86B1-75CD79CFD975}" destId="{98357A79-30D0-4711-90B8-207ACB5E90B5}" srcOrd="2" destOrd="0" presId="urn:microsoft.com/office/officeart/2005/8/layout/vList4"/>
    <dgm:cxn modelId="{FA371956-BC99-4E19-A5FB-4FE4E3BD3063}" type="presParOf" srcId="{928D6368-9022-4BFA-B174-D02C42DD88C9}" destId="{981A5C54-8147-49BD-AAEF-00FBB30A5799}" srcOrd="1" destOrd="0" presId="urn:microsoft.com/office/officeart/2005/8/layout/vList4"/>
    <dgm:cxn modelId="{92FCCAF2-27DB-45F0-A9A9-0B8FD137765C}" type="presParOf" srcId="{928D6368-9022-4BFA-B174-D02C42DD88C9}" destId="{0D8D2645-3F94-4EB2-B165-6C3C51ACEF9C}" srcOrd="2" destOrd="0" presId="urn:microsoft.com/office/officeart/2005/8/layout/vList4"/>
    <dgm:cxn modelId="{E68800ED-8D6B-4701-B464-8DBEC4EC5260}" type="presParOf" srcId="{0D8D2645-3F94-4EB2-B165-6C3C51ACEF9C}" destId="{03B702CB-E3C4-41E9-AF94-8A72C3AFAF39}" srcOrd="0" destOrd="0" presId="urn:microsoft.com/office/officeart/2005/8/layout/vList4"/>
    <dgm:cxn modelId="{7AC8B750-6A7E-4FB0-B952-FFF52B23A09C}" type="presParOf" srcId="{0D8D2645-3F94-4EB2-B165-6C3C51ACEF9C}" destId="{EA01F9F1-CAB2-4B70-B858-3097680B00C7}" srcOrd="1" destOrd="0" presId="urn:microsoft.com/office/officeart/2005/8/layout/vList4"/>
    <dgm:cxn modelId="{8E6BCEFD-D5FD-4181-A239-35264DC8D888}" type="presParOf" srcId="{0D8D2645-3F94-4EB2-B165-6C3C51ACEF9C}" destId="{2F1055B1-8705-4C1B-82C5-AB0EEFBA25C8}"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3AB2556-0390-46F3-A621-34499AB9013C}" type="doc">
      <dgm:prSet loTypeId="urn:microsoft.com/office/officeart/2005/8/layout/bProcess2" loCatId="process" qsTypeId="urn:microsoft.com/office/officeart/2005/8/quickstyle/3d3" qsCatId="3D" csTypeId="urn:microsoft.com/office/officeart/2005/8/colors/colorful3" csCatId="colorful" phldr="1"/>
      <dgm:spPr/>
      <dgm:t>
        <a:bodyPr/>
        <a:lstStyle/>
        <a:p>
          <a:endParaRPr lang="es-EC"/>
        </a:p>
      </dgm:t>
    </dgm:pt>
    <dgm:pt modelId="{D81C1FD1-DB52-4E58-B274-9E5942FA37B2}">
      <dgm:prSet phldrT="[Text]"/>
      <dgm:spPr/>
      <dgm:t>
        <a:bodyPr/>
        <a:lstStyle/>
        <a:p>
          <a:r>
            <a:rPr lang="es-ES" dirty="0" smtClean="0"/>
            <a:t>Tomar una muestra superior a los 500 gr del agregado fino, secarlo en el horno a 110 ± 5 ̊C durante 24 horas.</a:t>
          </a:r>
          <a:endParaRPr lang="es-EC" dirty="0"/>
        </a:p>
      </dgm:t>
    </dgm:pt>
    <dgm:pt modelId="{D87A2D92-7827-4676-93B1-8D2414F5648F}" type="parTrans" cxnId="{193A97E5-9C35-49D4-A2EF-D3304036B3C6}">
      <dgm:prSet/>
      <dgm:spPr/>
      <dgm:t>
        <a:bodyPr/>
        <a:lstStyle/>
        <a:p>
          <a:endParaRPr lang="es-EC"/>
        </a:p>
      </dgm:t>
    </dgm:pt>
    <dgm:pt modelId="{ABEA177D-93F7-4283-9C0B-A64FA5F8DB40}" type="sibTrans" cxnId="{193A97E5-9C35-49D4-A2EF-D3304036B3C6}">
      <dgm:prSet/>
      <dgm:spPr/>
      <dgm:t>
        <a:bodyPr/>
        <a:lstStyle/>
        <a:p>
          <a:endParaRPr lang="es-EC"/>
        </a:p>
      </dgm:t>
    </dgm:pt>
    <dgm:pt modelId="{8A4FB141-C717-4357-B3AA-8A893662A77A}">
      <dgm:prSet phldrT="[Text]" custT="1"/>
      <dgm:spPr/>
      <dgm:t>
        <a:bodyPr/>
        <a:lstStyle/>
        <a:p>
          <a:r>
            <a:rPr lang="es-ES" sz="1200" dirty="0" smtClean="0"/>
            <a:t>Al siguiente día sumergir la muestra en agua 24 horas más</a:t>
          </a:r>
          <a:endParaRPr lang="es-EC" sz="1200" dirty="0"/>
        </a:p>
      </dgm:t>
    </dgm:pt>
    <dgm:pt modelId="{95BDC639-3FA6-4D28-8CD2-6063FF02041A}" type="parTrans" cxnId="{5C376EC8-4A25-4624-BAA7-C20E1514727A}">
      <dgm:prSet/>
      <dgm:spPr/>
      <dgm:t>
        <a:bodyPr/>
        <a:lstStyle/>
        <a:p>
          <a:endParaRPr lang="es-EC"/>
        </a:p>
      </dgm:t>
    </dgm:pt>
    <dgm:pt modelId="{74AF0AAF-9CEF-408E-A658-30BAC35D926C}" type="sibTrans" cxnId="{5C376EC8-4A25-4624-BAA7-C20E1514727A}">
      <dgm:prSet/>
      <dgm:spPr/>
      <dgm:t>
        <a:bodyPr/>
        <a:lstStyle/>
        <a:p>
          <a:endParaRPr lang="es-EC"/>
        </a:p>
      </dgm:t>
    </dgm:pt>
    <dgm:pt modelId="{631E881D-1C03-435E-88C0-32A4A45211F9}">
      <dgm:prSet phldrT="[Text]" custT="1"/>
      <dgm:spPr/>
      <dgm:t>
        <a:bodyPr/>
        <a:lstStyle/>
        <a:p>
          <a:r>
            <a:rPr lang="es-EC" sz="1200" dirty="0" smtClean="0"/>
            <a:t>Colocarla en una bandeja para ser secada</a:t>
          </a:r>
          <a:endParaRPr lang="es-EC" sz="1200" dirty="0"/>
        </a:p>
      </dgm:t>
    </dgm:pt>
    <dgm:pt modelId="{E6949985-F293-44E4-BA61-862278C58B66}" type="parTrans" cxnId="{A1A1528F-C322-4F90-B635-BA4EC1362B5D}">
      <dgm:prSet/>
      <dgm:spPr/>
      <dgm:t>
        <a:bodyPr/>
        <a:lstStyle/>
        <a:p>
          <a:endParaRPr lang="es-EC"/>
        </a:p>
      </dgm:t>
    </dgm:pt>
    <dgm:pt modelId="{7366A343-8DA3-4045-BE10-D1FFE45EAA68}" type="sibTrans" cxnId="{A1A1528F-C322-4F90-B635-BA4EC1362B5D}">
      <dgm:prSet/>
      <dgm:spPr/>
      <dgm:t>
        <a:bodyPr/>
        <a:lstStyle/>
        <a:p>
          <a:endParaRPr lang="es-EC"/>
        </a:p>
      </dgm:t>
    </dgm:pt>
    <dgm:pt modelId="{BF170B86-42A2-421C-B2D6-B40C6A60BA04}">
      <dgm:prSet phldrT="[Text]" custT="1"/>
      <dgm:spPr/>
      <dgm:t>
        <a:bodyPr/>
        <a:lstStyle/>
        <a:p>
          <a:r>
            <a:rPr lang="es-ES" sz="1200" dirty="0" smtClean="0"/>
            <a:t>Pesar una muestra de 500 gr con la humedad adecuada </a:t>
          </a:r>
          <a:endParaRPr lang="es-EC" sz="1200" dirty="0"/>
        </a:p>
      </dgm:t>
    </dgm:pt>
    <dgm:pt modelId="{86A6AF82-7D0A-498D-AE04-72236395971C}" type="parTrans" cxnId="{BB0AAE25-09FE-4F50-A36A-1FCB0BAB902D}">
      <dgm:prSet/>
      <dgm:spPr/>
      <dgm:t>
        <a:bodyPr/>
        <a:lstStyle/>
        <a:p>
          <a:endParaRPr lang="es-EC"/>
        </a:p>
      </dgm:t>
    </dgm:pt>
    <dgm:pt modelId="{8720862F-5EDA-483C-B304-7D2786A7BB75}" type="sibTrans" cxnId="{BB0AAE25-09FE-4F50-A36A-1FCB0BAB902D}">
      <dgm:prSet/>
      <dgm:spPr/>
      <dgm:t>
        <a:bodyPr/>
        <a:lstStyle/>
        <a:p>
          <a:endParaRPr lang="es-EC"/>
        </a:p>
      </dgm:t>
    </dgm:pt>
    <dgm:pt modelId="{44CC83FB-EA81-4E59-A5F6-4CC369478FF0}">
      <dgm:prSet phldrT="[Text]" custT="1"/>
      <dgm:spPr/>
      <dgm:t>
        <a:bodyPr/>
        <a:lstStyle/>
        <a:p>
          <a:r>
            <a:rPr lang="es-ES" sz="1200" dirty="0" smtClean="0"/>
            <a:t>Llenar el picnómetro con agua destilada hasta la marca de calibración con una temperatura de 23 ±  2 ̊C, </a:t>
          </a:r>
          <a:endParaRPr lang="es-EC" sz="1200" dirty="0"/>
        </a:p>
      </dgm:t>
    </dgm:pt>
    <dgm:pt modelId="{1AFCBCFA-4346-467D-B438-032614D8E44B}" type="parTrans" cxnId="{CE7A752D-7C40-4F2C-BE69-C4C42DB1E9C0}">
      <dgm:prSet/>
      <dgm:spPr/>
      <dgm:t>
        <a:bodyPr/>
        <a:lstStyle/>
        <a:p>
          <a:endParaRPr lang="es-EC"/>
        </a:p>
      </dgm:t>
    </dgm:pt>
    <dgm:pt modelId="{8F32F2BF-B98D-463D-8E99-1C34C15A2675}" type="sibTrans" cxnId="{CE7A752D-7C40-4F2C-BE69-C4C42DB1E9C0}">
      <dgm:prSet/>
      <dgm:spPr/>
      <dgm:t>
        <a:bodyPr/>
        <a:lstStyle/>
        <a:p>
          <a:endParaRPr lang="es-EC"/>
        </a:p>
      </dgm:t>
    </dgm:pt>
    <dgm:pt modelId="{E1FB6016-86A8-4E19-B83F-32DB60737A27}">
      <dgm:prSet phldrT="[Text]" custT="1"/>
      <dgm:spPr/>
      <dgm:t>
        <a:bodyPr/>
        <a:lstStyle/>
        <a:p>
          <a:r>
            <a:rPr lang="es-ES" sz="1200" dirty="0" smtClean="0"/>
            <a:t>Anotar este valor en la hoja de cálculo; con la ayuda de un embudo metálico introducir la muestra de los 500 gr en el picnómetro. </a:t>
          </a:r>
          <a:endParaRPr lang="es-EC" sz="1200" dirty="0"/>
        </a:p>
      </dgm:t>
    </dgm:pt>
    <dgm:pt modelId="{9979A4A1-E507-48FD-A3EB-783750C2F751}" type="parTrans" cxnId="{FE9AC2CD-76DB-4993-8C38-EC367C5507BE}">
      <dgm:prSet/>
      <dgm:spPr/>
      <dgm:t>
        <a:bodyPr/>
        <a:lstStyle/>
        <a:p>
          <a:endParaRPr lang="es-EC"/>
        </a:p>
      </dgm:t>
    </dgm:pt>
    <dgm:pt modelId="{3320B83C-107A-4CFF-8008-F81508FCAF2C}" type="sibTrans" cxnId="{FE9AC2CD-76DB-4993-8C38-EC367C5507BE}">
      <dgm:prSet/>
      <dgm:spPr/>
      <dgm:t>
        <a:bodyPr/>
        <a:lstStyle/>
        <a:p>
          <a:endParaRPr lang="es-EC"/>
        </a:p>
      </dgm:t>
    </dgm:pt>
    <dgm:pt modelId="{DAEF1C07-E7C7-4CF5-96C2-D7651AE2265F}">
      <dgm:prSet phldrT="[Text]" custT="1"/>
      <dgm:spPr/>
      <dgm:t>
        <a:bodyPr/>
        <a:lstStyle/>
        <a:p>
          <a:r>
            <a:rPr lang="es-EC" sz="1200" dirty="0" smtClean="0"/>
            <a:t>Con el material introducido, ingresar el termómetro</a:t>
          </a:r>
          <a:endParaRPr lang="es-EC" sz="1200" dirty="0"/>
        </a:p>
      </dgm:t>
    </dgm:pt>
    <dgm:pt modelId="{CA4E3CBE-7B95-4A48-916E-15E614CF926E}" type="parTrans" cxnId="{FB861AAB-DB4F-49DA-BCA4-31EE40A386F2}">
      <dgm:prSet/>
      <dgm:spPr/>
      <dgm:t>
        <a:bodyPr/>
        <a:lstStyle/>
        <a:p>
          <a:endParaRPr lang="es-EC"/>
        </a:p>
      </dgm:t>
    </dgm:pt>
    <dgm:pt modelId="{06ACC000-49DC-4A11-8E7B-9A2AE5DBF2B6}" type="sibTrans" cxnId="{FB861AAB-DB4F-49DA-BCA4-31EE40A386F2}">
      <dgm:prSet/>
      <dgm:spPr/>
      <dgm:t>
        <a:bodyPr/>
        <a:lstStyle/>
        <a:p>
          <a:endParaRPr lang="es-EC"/>
        </a:p>
      </dgm:t>
    </dgm:pt>
    <dgm:pt modelId="{B3831A9F-3A65-4C5C-8508-6789B32393B5}">
      <dgm:prSet phldrT="[Text]" custT="1"/>
      <dgm:spPr/>
      <dgm:t>
        <a:bodyPr/>
        <a:lstStyle/>
        <a:p>
          <a:r>
            <a:rPr lang="es-ES" sz="1200" dirty="0" smtClean="0"/>
            <a:t>Agitar levemente el picnómetro desde su base para eliminar las burbujas de aire en un tiempo de 15 min</a:t>
          </a:r>
          <a:endParaRPr lang="es-EC" sz="1200" dirty="0"/>
        </a:p>
      </dgm:t>
    </dgm:pt>
    <dgm:pt modelId="{F7C6DB0C-D666-49A3-9021-482455145D52}" type="parTrans" cxnId="{C1B27D6C-73B3-4FDF-8828-553455892D8E}">
      <dgm:prSet/>
      <dgm:spPr/>
      <dgm:t>
        <a:bodyPr/>
        <a:lstStyle/>
        <a:p>
          <a:endParaRPr lang="es-EC"/>
        </a:p>
      </dgm:t>
    </dgm:pt>
    <dgm:pt modelId="{835CFF75-8E1D-4230-A657-0F9C50E8D6B8}" type="sibTrans" cxnId="{C1B27D6C-73B3-4FDF-8828-553455892D8E}">
      <dgm:prSet/>
      <dgm:spPr/>
      <dgm:t>
        <a:bodyPr/>
        <a:lstStyle/>
        <a:p>
          <a:endParaRPr lang="es-EC"/>
        </a:p>
      </dgm:t>
    </dgm:pt>
    <dgm:pt modelId="{A7CC94C4-F3EF-4388-8D36-4168400BFD14}">
      <dgm:prSet/>
      <dgm:spPr/>
      <dgm:t>
        <a:bodyPr/>
        <a:lstStyle/>
        <a:p>
          <a:r>
            <a:rPr lang="es-ES" dirty="0" smtClean="0"/>
            <a:t>ajustar la temperatura del picnómetro a 23,0 °C ± 2,0 °C,</a:t>
          </a:r>
          <a:endParaRPr lang="es-EC" dirty="0"/>
        </a:p>
      </dgm:t>
    </dgm:pt>
    <dgm:pt modelId="{B0EC34F6-7489-4C82-B7CD-767C1B59823E}" type="parTrans" cxnId="{7C5C391A-A5A4-47AD-A0FB-CEEB4BF84C62}">
      <dgm:prSet/>
      <dgm:spPr/>
      <dgm:t>
        <a:bodyPr/>
        <a:lstStyle/>
        <a:p>
          <a:endParaRPr lang="es-EC"/>
        </a:p>
      </dgm:t>
    </dgm:pt>
    <dgm:pt modelId="{063EFAF7-9352-4D00-A276-87FE88772942}" type="sibTrans" cxnId="{7C5C391A-A5A4-47AD-A0FB-CEEB4BF84C62}">
      <dgm:prSet/>
      <dgm:spPr/>
      <dgm:t>
        <a:bodyPr/>
        <a:lstStyle/>
        <a:p>
          <a:endParaRPr lang="es-EC"/>
        </a:p>
      </dgm:t>
    </dgm:pt>
    <dgm:pt modelId="{57C95531-69AF-4B74-8473-B3620AD63FDE}" type="pres">
      <dgm:prSet presAssocID="{53AB2556-0390-46F3-A621-34499AB9013C}" presName="diagram" presStyleCnt="0">
        <dgm:presLayoutVars>
          <dgm:dir/>
          <dgm:resizeHandles/>
        </dgm:presLayoutVars>
      </dgm:prSet>
      <dgm:spPr/>
      <dgm:t>
        <a:bodyPr/>
        <a:lstStyle/>
        <a:p>
          <a:endParaRPr lang="es-EC"/>
        </a:p>
      </dgm:t>
    </dgm:pt>
    <dgm:pt modelId="{C164462F-CFBE-4958-B23F-353C115985DE}" type="pres">
      <dgm:prSet presAssocID="{D81C1FD1-DB52-4E58-B274-9E5942FA37B2}" presName="firstNode" presStyleLbl="node1" presStyleIdx="0" presStyleCnt="9" custScaleX="146355">
        <dgm:presLayoutVars>
          <dgm:bulletEnabled val="1"/>
        </dgm:presLayoutVars>
      </dgm:prSet>
      <dgm:spPr/>
      <dgm:t>
        <a:bodyPr/>
        <a:lstStyle/>
        <a:p>
          <a:endParaRPr lang="es-EC"/>
        </a:p>
      </dgm:t>
    </dgm:pt>
    <dgm:pt modelId="{1343386C-D7D3-4782-99E5-5A16A62794AA}" type="pres">
      <dgm:prSet presAssocID="{ABEA177D-93F7-4283-9C0B-A64FA5F8DB40}" presName="sibTrans" presStyleLbl="sibTrans2D1" presStyleIdx="0" presStyleCnt="8"/>
      <dgm:spPr/>
      <dgm:t>
        <a:bodyPr/>
        <a:lstStyle/>
        <a:p>
          <a:endParaRPr lang="es-EC"/>
        </a:p>
      </dgm:t>
    </dgm:pt>
    <dgm:pt modelId="{F1F7E367-7005-4D8D-8690-DBF3EA8D32ED}" type="pres">
      <dgm:prSet presAssocID="{8A4FB141-C717-4357-B3AA-8A893662A77A}" presName="middleNode" presStyleCnt="0"/>
      <dgm:spPr/>
    </dgm:pt>
    <dgm:pt modelId="{52520759-5093-44D5-B28E-2FFDD550CA47}" type="pres">
      <dgm:prSet presAssocID="{8A4FB141-C717-4357-B3AA-8A893662A77A}" presName="padding" presStyleLbl="node1" presStyleIdx="0" presStyleCnt="9"/>
      <dgm:spPr/>
    </dgm:pt>
    <dgm:pt modelId="{296C631B-6941-4B38-96F4-D1A2568DFB1D}" type="pres">
      <dgm:prSet presAssocID="{8A4FB141-C717-4357-B3AA-8A893662A77A}" presName="shape" presStyleLbl="node1" presStyleIdx="1" presStyleCnt="9" custLinFactNeighborX="-61855" custLinFactNeighborY="-37460">
        <dgm:presLayoutVars>
          <dgm:bulletEnabled val="1"/>
        </dgm:presLayoutVars>
      </dgm:prSet>
      <dgm:spPr/>
      <dgm:t>
        <a:bodyPr/>
        <a:lstStyle/>
        <a:p>
          <a:endParaRPr lang="es-EC"/>
        </a:p>
      </dgm:t>
    </dgm:pt>
    <dgm:pt modelId="{29BA9823-276F-4631-8A0A-389968CDFC8D}" type="pres">
      <dgm:prSet presAssocID="{74AF0AAF-9CEF-408E-A658-30BAC35D926C}" presName="sibTrans" presStyleLbl="sibTrans2D1" presStyleIdx="1" presStyleCnt="8" custLinFactX="-21471" custLinFactNeighborX="-100000" custLinFactNeighborY="11229"/>
      <dgm:spPr/>
      <dgm:t>
        <a:bodyPr/>
        <a:lstStyle/>
        <a:p>
          <a:endParaRPr lang="es-EC"/>
        </a:p>
      </dgm:t>
    </dgm:pt>
    <dgm:pt modelId="{7662FCD2-BCB8-4ED0-AF06-87569D201E1E}" type="pres">
      <dgm:prSet presAssocID="{631E881D-1C03-435E-88C0-32A4A45211F9}" presName="middleNode" presStyleCnt="0"/>
      <dgm:spPr/>
    </dgm:pt>
    <dgm:pt modelId="{C81E2DC9-4258-495B-B594-1B9ED5EF49BF}" type="pres">
      <dgm:prSet presAssocID="{631E881D-1C03-435E-88C0-32A4A45211F9}" presName="padding" presStyleLbl="node1" presStyleIdx="1" presStyleCnt="9"/>
      <dgm:spPr/>
    </dgm:pt>
    <dgm:pt modelId="{A415B89F-1603-4800-BD02-B197A1CAC8B9}" type="pres">
      <dgm:prSet presAssocID="{631E881D-1C03-435E-88C0-32A4A45211F9}" presName="shape" presStyleLbl="node1" presStyleIdx="2" presStyleCnt="9" custLinFactNeighborX="-44363" custLinFactNeighborY="-88261">
        <dgm:presLayoutVars>
          <dgm:bulletEnabled val="1"/>
        </dgm:presLayoutVars>
      </dgm:prSet>
      <dgm:spPr/>
      <dgm:t>
        <a:bodyPr/>
        <a:lstStyle/>
        <a:p>
          <a:endParaRPr lang="es-EC"/>
        </a:p>
      </dgm:t>
    </dgm:pt>
    <dgm:pt modelId="{62C005E1-66AA-47C0-995D-DE4F1F7C169A}" type="pres">
      <dgm:prSet presAssocID="{7366A343-8DA3-4045-BE10-D1FFE45EAA68}" presName="sibTrans" presStyleLbl="sibTrans2D1" presStyleIdx="2" presStyleCnt="8" custLinFactX="-10278" custLinFactNeighborX="-100000" custLinFactNeighborY="42580"/>
      <dgm:spPr/>
      <dgm:t>
        <a:bodyPr/>
        <a:lstStyle/>
        <a:p>
          <a:endParaRPr lang="es-EC"/>
        </a:p>
      </dgm:t>
    </dgm:pt>
    <dgm:pt modelId="{052D7E98-582B-460D-AB1F-6553A04792D6}" type="pres">
      <dgm:prSet presAssocID="{BF170B86-42A2-421C-B2D6-B40C6A60BA04}" presName="middleNode" presStyleCnt="0"/>
      <dgm:spPr/>
    </dgm:pt>
    <dgm:pt modelId="{92DF0007-0DE6-4C52-B92F-830D9A61FC57}" type="pres">
      <dgm:prSet presAssocID="{BF170B86-42A2-421C-B2D6-B40C6A60BA04}" presName="padding" presStyleLbl="node1" presStyleIdx="2" presStyleCnt="9"/>
      <dgm:spPr/>
    </dgm:pt>
    <dgm:pt modelId="{FB81E3F2-615E-42BD-B641-50D510342DF1}" type="pres">
      <dgm:prSet presAssocID="{BF170B86-42A2-421C-B2D6-B40C6A60BA04}" presName="shape" presStyleLbl="node1" presStyleIdx="3" presStyleCnt="9" custLinFactX="-69893" custLinFactNeighborX="-100000" custLinFactNeighborY="-801">
        <dgm:presLayoutVars>
          <dgm:bulletEnabled val="1"/>
        </dgm:presLayoutVars>
      </dgm:prSet>
      <dgm:spPr/>
      <dgm:t>
        <a:bodyPr/>
        <a:lstStyle/>
        <a:p>
          <a:endParaRPr lang="es-EC"/>
        </a:p>
      </dgm:t>
    </dgm:pt>
    <dgm:pt modelId="{61D3B1CB-12F2-41EF-BCF4-D26958C8BE94}" type="pres">
      <dgm:prSet presAssocID="{8720862F-5EDA-483C-B304-7D2786A7BB75}" presName="sibTrans" presStyleLbl="sibTrans2D1" presStyleIdx="3" presStyleCnt="8" custLinFactX="100000" custLinFactNeighborX="109775" custLinFactNeighborY="41408"/>
      <dgm:spPr/>
      <dgm:t>
        <a:bodyPr/>
        <a:lstStyle/>
        <a:p>
          <a:endParaRPr lang="es-EC"/>
        </a:p>
      </dgm:t>
    </dgm:pt>
    <dgm:pt modelId="{22214002-6F04-4D14-B03C-40BB6264C043}" type="pres">
      <dgm:prSet presAssocID="{44CC83FB-EA81-4E59-A5F6-4CC369478FF0}" presName="middleNode" presStyleCnt="0"/>
      <dgm:spPr/>
    </dgm:pt>
    <dgm:pt modelId="{C3FC381F-E28B-457D-8BC8-EEBB26D3776B}" type="pres">
      <dgm:prSet presAssocID="{44CC83FB-EA81-4E59-A5F6-4CC369478FF0}" presName="padding" presStyleLbl="node1" presStyleIdx="3" presStyleCnt="9"/>
      <dgm:spPr/>
    </dgm:pt>
    <dgm:pt modelId="{A2D91595-FB74-481E-8D2C-F069839483D9}" type="pres">
      <dgm:prSet presAssocID="{44CC83FB-EA81-4E59-A5F6-4CC369478FF0}" presName="shape" presStyleLbl="node1" presStyleIdx="4" presStyleCnt="9" custScaleX="195196" custScaleY="151598" custLinFactNeighborX="-52600" custLinFactNeighborY="87488">
        <dgm:presLayoutVars>
          <dgm:bulletEnabled val="1"/>
        </dgm:presLayoutVars>
      </dgm:prSet>
      <dgm:spPr/>
      <dgm:t>
        <a:bodyPr/>
        <a:lstStyle/>
        <a:p>
          <a:endParaRPr lang="es-EC"/>
        </a:p>
      </dgm:t>
    </dgm:pt>
    <dgm:pt modelId="{0C383417-70E6-4736-A89A-A3AE3367789A}" type="pres">
      <dgm:prSet presAssocID="{8F32F2BF-B98D-463D-8E99-1C34C15A2675}" presName="sibTrans" presStyleLbl="sibTrans2D1" presStyleIdx="4" presStyleCnt="8" custLinFactNeighborX="-13341" custLinFactNeighborY="1284"/>
      <dgm:spPr/>
      <dgm:t>
        <a:bodyPr/>
        <a:lstStyle/>
        <a:p>
          <a:endParaRPr lang="es-EC"/>
        </a:p>
      </dgm:t>
    </dgm:pt>
    <dgm:pt modelId="{B616E802-0114-4540-AADB-1DA9867DF097}" type="pres">
      <dgm:prSet presAssocID="{E1FB6016-86A8-4E19-B83F-32DB60737A27}" presName="middleNode" presStyleCnt="0"/>
      <dgm:spPr/>
    </dgm:pt>
    <dgm:pt modelId="{46D31CD5-6C4D-4229-8D22-D2D4F56803A2}" type="pres">
      <dgm:prSet presAssocID="{E1FB6016-86A8-4E19-B83F-32DB60737A27}" presName="padding" presStyleLbl="node1" presStyleIdx="4" presStyleCnt="9"/>
      <dgm:spPr/>
    </dgm:pt>
    <dgm:pt modelId="{E11E2DC7-9101-40F0-95F0-281AB8E643F8}" type="pres">
      <dgm:prSet presAssocID="{E1FB6016-86A8-4E19-B83F-32DB60737A27}" presName="shape" presStyleLbl="node1" presStyleIdx="5" presStyleCnt="9" custScaleX="170903" custScaleY="158445" custLinFactY="18812" custLinFactNeighborX="-53442" custLinFactNeighborY="100000">
        <dgm:presLayoutVars>
          <dgm:bulletEnabled val="1"/>
        </dgm:presLayoutVars>
      </dgm:prSet>
      <dgm:spPr/>
      <dgm:t>
        <a:bodyPr/>
        <a:lstStyle/>
        <a:p>
          <a:endParaRPr lang="es-EC"/>
        </a:p>
      </dgm:t>
    </dgm:pt>
    <dgm:pt modelId="{2C483D9A-6CD5-4929-A482-5CCCC4C9D6C6}" type="pres">
      <dgm:prSet presAssocID="{3320B83C-107A-4CFF-8008-F81508FCAF2C}" presName="sibTrans" presStyleLbl="sibTrans2D1" presStyleIdx="5" presStyleCnt="8" custAng="20849776" custLinFactX="-82978" custLinFactNeighborX="-100000" custLinFactNeighborY="-7469"/>
      <dgm:spPr/>
      <dgm:t>
        <a:bodyPr/>
        <a:lstStyle/>
        <a:p>
          <a:endParaRPr lang="es-EC"/>
        </a:p>
      </dgm:t>
    </dgm:pt>
    <dgm:pt modelId="{4D863F85-7640-4D45-892C-FB7968AB1076}" type="pres">
      <dgm:prSet presAssocID="{DAEF1C07-E7C7-4CF5-96C2-D7651AE2265F}" presName="middleNode" presStyleCnt="0"/>
      <dgm:spPr/>
    </dgm:pt>
    <dgm:pt modelId="{D6AB4FB8-56DD-4D7E-BA03-EED04F0C20B8}" type="pres">
      <dgm:prSet presAssocID="{DAEF1C07-E7C7-4CF5-96C2-D7651AE2265F}" presName="padding" presStyleLbl="node1" presStyleIdx="5" presStyleCnt="9"/>
      <dgm:spPr/>
    </dgm:pt>
    <dgm:pt modelId="{455FCB58-D249-4E5B-83EB-CF6487519E8C}" type="pres">
      <dgm:prSet presAssocID="{DAEF1C07-E7C7-4CF5-96C2-D7651AE2265F}" presName="shape" presStyleLbl="node1" presStyleIdx="6" presStyleCnt="9" custLinFactX="-100000" custLinFactNeighborX="-107065" custLinFactNeighborY="-25172">
        <dgm:presLayoutVars>
          <dgm:bulletEnabled val="1"/>
        </dgm:presLayoutVars>
      </dgm:prSet>
      <dgm:spPr/>
      <dgm:t>
        <a:bodyPr/>
        <a:lstStyle/>
        <a:p>
          <a:endParaRPr lang="es-EC"/>
        </a:p>
      </dgm:t>
    </dgm:pt>
    <dgm:pt modelId="{2943D4A7-EE36-4C5C-BFD8-9435A7C3575F}" type="pres">
      <dgm:prSet presAssocID="{06ACC000-49DC-4A11-8E7B-9A2AE5DBF2B6}" presName="sibTrans" presStyleLbl="sibTrans2D1" presStyleIdx="6" presStyleCnt="8" custLinFactNeighborX="-52185" custLinFactNeighborY="-58064"/>
      <dgm:spPr/>
      <dgm:t>
        <a:bodyPr/>
        <a:lstStyle/>
        <a:p>
          <a:endParaRPr lang="es-EC"/>
        </a:p>
      </dgm:t>
    </dgm:pt>
    <dgm:pt modelId="{873A5771-137A-4FF6-9C58-ED86A90B1833}" type="pres">
      <dgm:prSet presAssocID="{B3831A9F-3A65-4C5C-8508-6789B32393B5}" presName="middleNode" presStyleCnt="0"/>
      <dgm:spPr/>
    </dgm:pt>
    <dgm:pt modelId="{8DA8EBE6-2DD3-4D4B-922A-22ADCBB4016D}" type="pres">
      <dgm:prSet presAssocID="{B3831A9F-3A65-4C5C-8508-6789B32393B5}" presName="padding" presStyleLbl="node1" presStyleIdx="6" presStyleCnt="9"/>
      <dgm:spPr/>
    </dgm:pt>
    <dgm:pt modelId="{F7C4EC64-B152-479E-A907-1F717F90ABA4}" type="pres">
      <dgm:prSet presAssocID="{B3831A9F-3A65-4C5C-8508-6789B32393B5}" presName="shape" presStyleLbl="node1" presStyleIdx="7" presStyleCnt="9" custScaleX="149309" custScaleY="125564" custLinFactY="-75494" custLinFactNeighborX="-34013" custLinFactNeighborY="-100000">
        <dgm:presLayoutVars>
          <dgm:bulletEnabled val="1"/>
        </dgm:presLayoutVars>
      </dgm:prSet>
      <dgm:spPr/>
      <dgm:t>
        <a:bodyPr/>
        <a:lstStyle/>
        <a:p>
          <a:endParaRPr lang="es-EC"/>
        </a:p>
      </dgm:t>
    </dgm:pt>
    <dgm:pt modelId="{DC7D0591-5580-4724-B69E-4AE6D5FA6C73}" type="pres">
      <dgm:prSet presAssocID="{835CFF75-8E1D-4230-A657-0F9C50E8D6B8}" presName="sibTrans" presStyleLbl="sibTrans2D1" presStyleIdx="7" presStyleCnt="8" custLinFactX="40075" custLinFactNeighborX="100000" custLinFactNeighborY="-2050"/>
      <dgm:spPr/>
      <dgm:t>
        <a:bodyPr/>
        <a:lstStyle/>
        <a:p>
          <a:endParaRPr lang="es-EC"/>
        </a:p>
      </dgm:t>
    </dgm:pt>
    <dgm:pt modelId="{473E2408-A716-4869-9E15-2C80CB52D1E0}" type="pres">
      <dgm:prSet presAssocID="{A7CC94C4-F3EF-4388-8D36-4168400BFD14}" presName="lastNode" presStyleLbl="node1" presStyleIdx="8" presStyleCnt="9" custLinFactY="-44949" custLinFactNeighborX="5234" custLinFactNeighborY="-100000">
        <dgm:presLayoutVars>
          <dgm:bulletEnabled val="1"/>
        </dgm:presLayoutVars>
      </dgm:prSet>
      <dgm:spPr/>
      <dgm:t>
        <a:bodyPr/>
        <a:lstStyle/>
        <a:p>
          <a:endParaRPr lang="es-EC"/>
        </a:p>
      </dgm:t>
    </dgm:pt>
  </dgm:ptLst>
  <dgm:cxnLst>
    <dgm:cxn modelId="{7C5C391A-A5A4-47AD-A0FB-CEEB4BF84C62}" srcId="{53AB2556-0390-46F3-A621-34499AB9013C}" destId="{A7CC94C4-F3EF-4388-8D36-4168400BFD14}" srcOrd="8" destOrd="0" parTransId="{B0EC34F6-7489-4C82-B7CD-767C1B59823E}" sibTransId="{063EFAF7-9352-4D00-A276-87FE88772942}"/>
    <dgm:cxn modelId="{FB861AAB-DB4F-49DA-BCA4-31EE40A386F2}" srcId="{53AB2556-0390-46F3-A621-34499AB9013C}" destId="{DAEF1C07-E7C7-4CF5-96C2-D7651AE2265F}" srcOrd="6" destOrd="0" parTransId="{CA4E3CBE-7B95-4A48-916E-15E614CF926E}" sibTransId="{06ACC000-49DC-4A11-8E7B-9A2AE5DBF2B6}"/>
    <dgm:cxn modelId="{ECA93E13-F69C-4D3D-8D6F-7F5FC00F4616}" type="presOf" srcId="{7366A343-8DA3-4045-BE10-D1FFE45EAA68}" destId="{62C005E1-66AA-47C0-995D-DE4F1F7C169A}" srcOrd="0" destOrd="0" presId="urn:microsoft.com/office/officeart/2005/8/layout/bProcess2"/>
    <dgm:cxn modelId="{193A97E5-9C35-49D4-A2EF-D3304036B3C6}" srcId="{53AB2556-0390-46F3-A621-34499AB9013C}" destId="{D81C1FD1-DB52-4E58-B274-9E5942FA37B2}" srcOrd="0" destOrd="0" parTransId="{D87A2D92-7827-4676-93B1-8D2414F5648F}" sibTransId="{ABEA177D-93F7-4283-9C0B-A64FA5F8DB40}"/>
    <dgm:cxn modelId="{5C376EC8-4A25-4624-BAA7-C20E1514727A}" srcId="{53AB2556-0390-46F3-A621-34499AB9013C}" destId="{8A4FB141-C717-4357-B3AA-8A893662A77A}" srcOrd="1" destOrd="0" parTransId="{95BDC639-3FA6-4D28-8CD2-6063FF02041A}" sibTransId="{74AF0AAF-9CEF-408E-A658-30BAC35D926C}"/>
    <dgm:cxn modelId="{46A53329-90D1-4AFB-B0CD-864402F5FC9B}" type="presOf" srcId="{835CFF75-8E1D-4230-A657-0F9C50E8D6B8}" destId="{DC7D0591-5580-4724-B69E-4AE6D5FA6C73}" srcOrd="0" destOrd="0" presId="urn:microsoft.com/office/officeart/2005/8/layout/bProcess2"/>
    <dgm:cxn modelId="{A1A1528F-C322-4F90-B635-BA4EC1362B5D}" srcId="{53AB2556-0390-46F3-A621-34499AB9013C}" destId="{631E881D-1C03-435E-88C0-32A4A45211F9}" srcOrd="2" destOrd="0" parTransId="{E6949985-F293-44E4-BA61-862278C58B66}" sibTransId="{7366A343-8DA3-4045-BE10-D1FFE45EAA68}"/>
    <dgm:cxn modelId="{BB0AAE25-09FE-4F50-A36A-1FCB0BAB902D}" srcId="{53AB2556-0390-46F3-A621-34499AB9013C}" destId="{BF170B86-42A2-421C-B2D6-B40C6A60BA04}" srcOrd="3" destOrd="0" parTransId="{86A6AF82-7D0A-498D-AE04-72236395971C}" sibTransId="{8720862F-5EDA-483C-B304-7D2786A7BB75}"/>
    <dgm:cxn modelId="{869E5B37-B683-44D2-A58D-81FA82EAFE67}" type="presOf" srcId="{E1FB6016-86A8-4E19-B83F-32DB60737A27}" destId="{E11E2DC7-9101-40F0-95F0-281AB8E643F8}" srcOrd="0" destOrd="0" presId="urn:microsoft.com/office/officeart/2005/8/layout/bProcess2"/>
    <dgm:cxn modelId="{C1B27D6C-73B3-4FDF-8828-553455892D8E}" srcId="{53AB2556-0390-46F3-A621-34499AB9013C}" destId="{B3831A9F-3A65-4C5C-8508-6789B32393B5}" srcOrd="7" destOrd="0" parTransId="{F7C6DB0C-D666-49A3-9021-482455145D52}" sibTransId="{835CFF75-8E1D-4230-A657-0F9C50E8D6B8}"/>
    <dgm:cxn modelId="{A2CBC0ED-66FD-4254-964D-51795D9F8CC7}" type="presOf" srcId="{74AF0AAF-9CEF-408E-A658-30BAC35D926C}" destId="{29BA9823-276F-4631-8A0A-389968CDFC8D}" srcOrd="0" destOrd="0" presId="urn:microsoft.com/office/officeart/2005/8/layout/bProcess2"/>
    <dgm:cxn modelId="{DB7EF84F-C0BA-4197-A10A-EF2C0BCF1A89}" type="presOf" srcId="{8F32F2BF-B98D-463D-8E99-1C34C15A2675}" destId="{0C383417-70E6-4736-A89A-A3AE3367789A}" srcOrd="0" destOrd="0" presId="urn:microsoft.com/office/officeart/2005/8/layout/bProcess2"/>
    <dgm:cxn modelId="{BEF8179F-5D90-4A2C-9C74-46404053E915}" type="presOf" srcId="{8720862F-5EDA-483C-B304-7D2786A7BB75}" destId="{61D3B1CB-12F2-41EF-BCF4-D26958C8BE94}" srcOrd="0" destOrd="0" presId="urn:microsoft.com/office/officeart/2005/8/layout/bProcess2"/>
    <dgm:cxn modelId="{610EBE9F-7754-4EF5-BE91-63BB9CC872BD}" type="presOf" srcId="{3320B83C-107A-4CFF-8008-F81508FCAF2C}" destId="{2C483D9A-6CD5-4929-A482-5CCCC4C9D6C6}" srcOrd="0" destOrd="0" presId="urn:microsoft.com/office/officeart/2005/8/layout/bProcess2"/>
    <dgm:cxn modelId="{19DFED97-4DE7-4F10-8127-13BDE49E44C2}" type="presOf" srcId="{BF170B86-42A2-421C-B2D6-B40C6A60BA04}" destId="{FB81E3F2-615E-42BD-B641-50D510342DF1}" srcOrd="0" destOrd="0" presId="urn:microsoft.com/office/officeart/2005/8/layout/bProcess2"/>
    <dgm:cxn modelId="{9F14C4FB-F04A-4669-AB78-5E06B833A211}" type="presOf" srcId="{D81C1FD1-DB52-4E58-B274-9E5942FA37B2}" destId="{C164462F-CFBE-4958-B23F-353C115985DE}" srcOrd="0" destOrd="0" presId="urn:microsoft.com/office/officeart/2005/8/layout/bProcess2"/>
    <dgm:cxn modelId="{9D54429C-6E49-4B18-A86E-2C4D6BCAA05E}" type="presOf" srcId="{53AB2556-0390-46F3-A621-34499AB9013C}" destId="{57C95531-69AF-4B74-8473-B3620AD63FDE}" srcOrd="0" destOrd="0" presId="urn:microsoft.com/office/officeart/2005/8/layout/bProcess2"/>
    <dgm:cxn modelId="{A2AFBA05-AEAA-4C2D-B3A5-CEC0BAA8A44A}" type="presOf" srcId="{A7CC94C4-F3EF-4388-8D36-4168400BFD14}" destId="{473E2408-A716-4869-9E15-2C80CB52D1E0}" srcOrd="0" destOrd="0" presId="urn:microsoft.com/office/officeart/2005/8/layout/bProcess2"/>
    <dgm:cxn modelId="{76B08168-5EAE-46C6-8244-71FDA5F677DB}" type="presOf" srcId="{DAEF1C07-E7C7-4CF5-96C2-D7651AE2265F}" destId="{455FCB58-D249-4E5B-83EB-CF6487519E8C}" srcOrd="0" destOrd="0" presId="urn:microsoft.com/office/officeart/2005/8/layout/bProcess2"/>
    <dgm:cxn modelId="{CE7A752D-7C40-4F2C-BE69-C4C42DB1E9C0}" srcId="{53AB2556-0390-46F3-A621-34499AB9013C}" destId="{44CC83FB-EA81-4E59-A5F6-4CC369478FF0}" srcOrd="4" destOrd="0" parTransId="{1AFCBCFA-4346-467D-B438-032614D8E44B}" sibTransId="{8F32F2BF-B98D-463D-8E99-1C34C15A2675}"/>
    <dgm:cxn modelId="{2F20C27F-1634-4619-BF37-24505AB391F9}" type="presOf" srcId="{ABEA177D-93F7-4283-9C0B-A64FA5F8DB40}" destId="{1343386C-D7D3-4782-99E5-5A16A62794AA}" srcOrd="0" destOrd="0" presId="urn:microsoft.com/office/officeart/2005/8/layout/bProcess2"/>
    <dgm:cxn modelId="{87982225-E556-4C7D-B57F-F03828A64D3D}" type="presOf" srcId="{44CC83FB-EA81-4E59-A5F6-4CC369478FF0}" destId="{A2D91595-FB74-481E-8D2C-F069839483D9}" srcOrd="0" destOrd="0" presId="urn:microsoft.com/office/officeart/2005/8/layout/bProcess2"/>
    <dgm:cxn modelId="{2071419D-37D6-419E-8B4D-AF2A89922A1F}" type="presOf" srcId="{8A4FB141-C717-4357-B3AA-8A893662A77A}" destId="{296C631B-6941-4B38-96F4-D1A2568DFB1D}" srcOrd="0" destOrd="0" presId="urn:microsoft.com/office/officeart/2005/8/layout/bProcess2"/>
    <dgm:cxn modelId="{13C41A37-DC47-42A8-9D0F-EC64F1F50FFE}" type="presOf" srcId="{631E881D-1C03-435E-88C0-32A4A45211F9}" destId="{A415B89F-1603-4800-BD02-B197A1CAC8B9}" srcOrd="0" destOrd="0" presId="urn:microsoft.com/office/officeart/2005/8/layout/bProcess2"/>
    <dgm:cxn modelId="{F93B09F1-AFEC-4A6C-8E1D-5AC2EF39BE3F}" type="presOf" srcId="{06ACC000-49DC-4A11-8E7B-9A2AE5DBF2B6}" destId="{2943D4A7-EE36-4C5C-BFD8-9435A7C3575F}" srcOrd="0" destOrd="0" presId="urn:microsoft.com/office/officeart/2005/8/layout/bProcess2"/>
    <dgm:cxn modelId="{BED4228B-E8C0-49AC-AB55-F7B9B6285171}" type="presOf" srcId="{B3831A9F-3A65-4C5C-8508-6789B32393B5}" destId="{F7C4EC64-B152-479E-A907-1F717F90ABA4}" srcOrd="0" destOrd="0" presId="urn:microsoft.com/office/officeart/2005/8/layout/bProcess2"/>
    <dgm:cxn modelId="{FE9AC2CD-76DB-4993-8C38-EC367C5507BE}" srcId="{53AB2556-0390-46F3-A621-34499AB9013C}" destId="{E1FB6016-86A8-4E19-B83F-32DB60737A27}" srcOrd="5" destOrd="0" parTransId="{9979A4A1-E507-48FD-A3EB-783750C2F751}" sibTransId="{3320B83C-107A-4CFF-8008-F81508FCAF2C}"/>
    <dgm:cxn modelId="{E04BA3B5-BCD5-4DF6-AD9F-4030AF623CE6}" type="presParOf" srcId="{57C95531-69AF-4B74-8473-B3620AD63FDE}" destId="{C164462F-CFBE-4958-B23F-353C115985DE}" srcOrd="0" destOrd="0" presId="urn:microsoft.com/office/officeart/2005/8/layout/bProcess2"/>
    <dgm:cxn modelId="{9956A642-E67A-40E1-B008-BFECEB1CEE7B}" type="presParOf" srcId="{57C95531-69AF-4B74-8473-B3620AD63FDE}" destId="{1343386C-D7D3-4782-99E5-5A16A62794AA}" srcOrd="1" destOrd="0" presId="urn:microsoft.com/office/officeart/2005/8/layout/bProcess2"/>
    <dgm:cxn modelId="{701DE4A7-64AC-427F-9595-6E90ED54F0C0}" type="presParOf" srcId="{57C95531-69AF-4B74-8473-B3620AD63FDE}" destId="{F1F7E367-7005-4D8D-8690-DBF3EA8D32ED}" srcOrd="2" destOrd="0" presId="urn:microsoft.com/office/officeart/2005/8/layout/bProcess2"/>
    <dgm:cxn modelId="{28843CFF-910B-40C3-B74F-3B3773768420}" type="presParOf" srcId="{F1F7E367-7005-4D8D-8690-DBF3EA8D32ED}" destId="{52520759-5093-44D5-B28E-2FFDD550CA47}" srcOrd="0" destOrd="0" presId="urn:microsoft.com/office/officeart/2005/8/layout/bProcess2"/>
    <dgm:cxn modelId="{AFC0536D-4A79-4948-8E20-EBA802CD380D}" type="presParOf" srcId="{F1F7E367-7005-4D8D-8690-DBF3EA8D32ED}" destId="{296C631B-6941-4B38-96F4-D1A2568DFB1D}" srcOrd="1" destOrd="0" presId="urn:microsoft.com/office/officeart/2005/8/layout/bProcess2"/>
    <dgm:cxn modelId="{FCE431E1-3F69-4463-8BF3-FDC8CBEB4654}" type="presParOf" srcId="{57C95531-69AF-4B74-8473-B3620AD63FDE}" destId="{29BA9823-276F-4631-8A0A-389968CDFC8D}" srcOrd="3" destOrd="0" presId="urn:microsoft.com/office/officeart/2005/8/layout/bProcess2"/>
    <dgm:cxn modelId="{32FDA025-D35F-48B7-B907-B80D78091660}" type="presParOf" srcId="{57C95531-69AF-4B74-8473-B3620AD63FDE}" destId="{7662FCD2-BCB8-4ED0-AF06-87569D201E1E}" srcOrd="4" destOrd="0" presId="urn:microsoft.com/office/officeart/2005/8/layout/bProcess2"/>
    <dgm:cxn modelId="{1C8FA12D-0B12-4A24-959A-934699B7B6EC}" type="presParOf" srcId="{7662FCD2-BCB8-4ED0-AF06-87569D201E1E}" destId="{C81E2DC9-4258-495B-B594-1B9ED5EF49BF}" srcOrd="0" destOrd="0" presId="urn:microsoft.com/office/officeart/2005/8/layout/bProcess2"/>
    <dgm:cxn modelId="{F555E692-D7D2-4E1C-9D8A-32A3989DB59D}" type="presParOf" srcId="{7662FCD2-BCB8-4ED0-AF06-87569D201E1E}" destId="{A415B89F-1603-4800-BD02-B197A1CAC8B9}" srcOrd="1" destOrd="0" presId="urn:microsoft.com/office/officeart/2005/8/layout/bProcess2"/>
    <dgm:cxn modelId="{9AE105CE-C9B0-4345-B3DB-8A0FA34492DC}" type="presParOf" srcId="{57C95531-69AF-4B74-8473-B3620AD63FDE}" destId="{62C005E1-66AA-47C0-995D-DE4F1F7C169A}" srcOrd="5" destOrd="0" presId="urn:microsoft.com/office/officeart/2005/8/layout/bProcess2"/>
    <dgm:cxn modelId="{3270174C-5722-4E46-80B3-CCC529C84575}" type="presParOf" srcId="{57C95531-69AF-4B74-8473-B3620AD63FDE}" destId="{052D7E98-582B-460D-AB1F-6553A04792D6}" srcOrd="6" destOrd="0" presId="urn:microsoft.com/office/officeart/2005/8/layout/bProcess2"/>
    <dgm:cxn modelId="{F5900E7E-5B3B-405A-BA58-81891C2324BA}" type="presParOf" srcId="{052D7E98-582B-460D-AB1F-6553A04792D6}" destId="{92DF0007-0DE6-4C52-B92F-830D9A61FC57}" srcOrd="0" destOrd="0" presId="urn:microsoft.com/office/officeart/2005/8/layout/bProcess2"/>
    <dgm:cxn modelId="{1CC427FE-4A89-449D-ACF2-8AF522650BF0}" type="presParOf" srcId="{052D7E98-582B-460D-AB1F-6553A04792D6}" destId="{FB81E3F2-615E-42BD-B641-50D510342DF1}" srcOrd="1" destOrd="0" presId="urn:microsoft.com/office/officeart/2005/8/layout/bProcess2"/>
    <dgm:cxn modelId="{DEA38E4B-7084-47D3-B278-5E84EF3A3E0B}" type="presParOf" srcId="{57C95531-69AF-4B74-8473-B3620AD63FDE}" destId="{61D3B1CB-12F2-41EF-BCF4-D26958C8BE94}" srcOrd="7" destOrd="0" presId="urn:microsoft.com/office/officeart/2005/8/layout/bProcess2"/>
    <dgm:cxn modelId="{7AA19BDB-B270-4D1D-AB41-469AB90F9EDC}" type="presParOf" srcId="{57C95531-69AF-4B74-8473-B3620AD63FDE}" destId="{22214002-6F04-4D14-B03C-40BB6264C043}" srcOrd="8" destOrd="0" presId="urn:microsoft.com/office/officeart/2005/8/layout/bProcess2"/>
    <dgm:cxn modelId="{9C788C09-B7FF-4998-B49B-31C8AFC1EC2C}" type="presParOf" srcId="{22214002-6F04-4D14-B03C-40BB6264C043}" destId="{C3FC381F-E28B-457D-8BC8-EEBB26D3776B}" srcOrd="0" destOrd="0" presId="urn:microsoft.com/office/officeart/2005/8/layout/bProcess2"/>
    <dgm:cxn modelId="{5D0C58A0-5020-43DB-8B90-CF2766CA437A}" type="presParOf" srcId="{22214002-6F04-4D14-B03C-40BB6264C043}" destId="{A2D91595-FB74-481E-8D2C-F069839483D9}" srcOrd="1" destOrd="0" presId="urn:microsoft.com/office/officeart/2005/8/layout/bProcess2"/>
    <dgm:cxn modelId="{1451F3C8-827D-49A4-BAAF-86CA7A791C8E}" type="presParOf" srcId="{57C95531-69AF-4B74-8473-B3620AD63FDE}" destId="{0C383417-70E6-4736-A89A-A3AE3367789A}" srcOrd="9" destOrd="0" presId="urn:microsoft.com/office/officeart/2005/8/layout/bProcess2"/>
    <dgm:cxn modelId="{91823408-FDE4-448D-BC1E-261E46DFBFFE}" type="presParOf" srcId="{57C95531-69AF-4B74-8473-B3620AD63FDE}" destId="{B616E802-0114-4540-AADB-1DA9867DF097}" srcOrd="10" destOrd="0" presId="urn:microsoft.com/office/officeart/2005/8/layout/bProcess2"/>
    <dgm:cxn modelId="{C77E9350-EC1B-4F6B-8886-C6356EB6C24D}" type="presParOf" srcId="{B616E802-0114-4540-AADB-1DA9867DF097}" destId="{46D31CD5-6C4D-4229-8D22-D2D4F56803A2}" srcOrd="0" destOrd="0" presId="urn:microsoft.com/office/officeart/2005/8/layout/bProcess2"/>
    <dgm:cxn modelId="{B7193745-29CD-4ECB-8277-1A68EF51CE78}" type="presParOf" srcId="{B616E802-0114-4540-AADB-1DA9867DF097}" destId="{E11E2DC7-9101-40F0-95F0-281AB8E643F8}" srcOrd="1" destOrd="0" presId="urn:microsoft.com/office/officeart/2005/8/layout/bProcess2"/>
    <dgm:cxn modelId="{71B375B7-E53D-41D2-99C0-67844261B606}" type="presParOf" srcId="{57C95531-69AF-4B74-8473-B3620AD63FDE}" destId="{2C483D9A-6CD5-4929-A482-5CCCC4C9D6C6}" srcOrd="11" destOrd="0" presId="urn:microsoft.com/office/officeart/2005/8/layout/bProcess2"/>
    <dgm:cxn modelId="{E9E81E96-AD4B-4245-B801-DBD2A6B8F526}" type="presParOf" srcId="{57C95531-69AF-4B74-8473-B3620AD63FDE}" destId="{4D863F85-7640-4D45-892C-FB7968AB1076}" srcOrd="12" destOrd="0" presId="urn:microsoft.com/office/officeart/2005/8/layout/bProcess2"/>
    <dgm:cxn modelId="{A66DF51F-1D07-4627-B334-DC8FB94F4D76}" type="presParOf" srcId="{4D863F85-7640-4D45-892C-FB7968AB1076}" destId="{D6AB4FB8-56DD-4D7E-BA03-EED04F0C20B8}" srcOrd="0" destOrd="0" presId="urn:microsoft.com/office/officeart/2005/8/layout/bProcess2"/>
    <dgm:cxn modelId="{A4517860-2789-41FA-A940-1923FCB818CC}" type="presParOf" srcId="{4D863F85-7640-4D45-892C-FB7968AB1076}" destId="{455FCB58-D249-4E5B-83EB-CF6487519E8C}" srcOrd="1" destOrd="0" presId="urn:microsoft.com/office/officeart/2005/8/layout/bProcess2"/>
    <dgm:cxn modelId="{AC93F146-3247-4BAF-9AE3-29AACB646DF9}" type="presParOf" srcId="{57C95531-69AF-4B74-8473-B3620AD63FDE}" destId="{2943D4A7-EE36-4C5C-BFD8-9435A7C3575F}" srcOrd="13" destOrd="0" presId="urn:microsoft.com/office/officeart/2005/8/layout/bProcess2"/>
    <dgm:cxn modelId="{16B81FA1-5992-4FE4-BC55-B6D56623B080}" type="presParOf" srcId="{57C95531-69AF-4B74-8473-B3620AD63FDE}" destId="{873A5771-137A-4FF6-9C58-ED86A90B1833}" srcOrd="14" destOrd="0" presId="urn:microsoft.com/office/officeart/2005/8/layout/bProcess2"/>
    <dgm:cxn modelId="{898CEB15-34A8-43AD-93AE-F0FFF7D502BF}" type="presParOf" srcId="{873A5771-137A-4FF6-9C58-ED86A90B1833}" destId="{8DA8EBE6-2DD3-4D4B-922A-22ADCBB4016D}" srcOrd="0" destOrd="0" presId="urn:microsoft.com/office/officeart/2005/8/layout/bProcess2"/>
    <dgm:cxn modelId="{2D85DC88-FBA8-48E2-8525-F6968A770000}" type="presParOf" srcId="{873A5771-137A-4FF6-9C58-ED86A90B1833}" destId="{F7C4EC64-B152-479E-A907-1F717F90ABA4}" srcOrd="1" destOrd="0" presId="urn:microsoft.com/office/officeart/2005/8/layout/bProcess2"/>
    <dgm:cxn modelId="{61EE7D76-10DE-4759-ADBD-B35171B11441}" type="presParOf" srcId="{57C95531-69AF-4B74-8473-B3620AD63FDE}" destId="{DC7D0591-5580-4724-B69E-4AE6D5FA6C73}" srcOrd="15" destOrd="0" presId="urn:microsoft.com/office/officeart/2005/8/layout/bProcess2"/>
    <dgm:cxn modelId="{54AEDD53-D5B4-4A4B-BAC1-0E31B7F05E7D}" type="presParOf" srcId="{57C95531-69AF-4B74-8473-B3620AD63FDE}" destId="{473E2408-A716-4869-9E15-2C80CB52D1E0}" srcOrd="16" destOrd="0" presId="urn:microsoft.com/office/officeart/2005/8/layout/bProcess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702E6E1-7B8F-4D4A-9783-3F42B33DCE4E}" type="doc">
      <dgm:prSet loTypeId="urn:microsoft.com/office/officeart/2005/8/layout/hList9" loCatId="list" qsTypeId="urn:microsoft.com/office/officeart/2005/8/quickstyle/3d3" qsCatId="3D" csTypeId="urn:microsoft.com/office/officeart/2005/8/colors/colorful4" csCatId="colorful" phldr="1"/>
      <dgm:spPr/>
      <dgm:t>
        <a:bodyPr/>
        <a:lstStyle/>
        <a:p>
          <a:endParaRPr lang="es-EC"/>
        </a:p>
      </dgm:t>
    </dgm:pt>
    <dgm:pt modelId="{7A2E3360-D173-43C6-9652-F36384FB4D6C}">
      <dgm:prSet phldrT="[Text]"/>
      <dgm:spPr/>
      <dgm:t>
        <a:bodyPr/>
        <a:lstStyle/>
        <a:p>
          <a:r>
            <a:rPr lang="es-EC" dirty="0" smtClean="0"/>
            <a:t>Objetivo</a:t>
          </a:r>
          <a:endParaRPr lang="es-EC" dirty="0"/>
        </a:p>
      </dgm:t>
    </dgm:pt>
    <dgm:pt modelId="{FEFD029A-A64D-43D7-AC25-F1FA782F3302}" type="parTrans" cxnId="{40D9F31F-8EFF-4051-9FEE-97AC639F0979}">
      <dgm:prSet/>
      <dgm:spPr/>
      <dgm:t>
        <a:bodyPr/>
        <a:lstStyle/>
        <a:p>
          <a:endParaRPr lang="es-EC"/>
        </a:p>
      </dgm:t>
    </dgm:pt>
    <dgm:pt modelId="{6159CE0D-8470-4AA5-BC14-4D9D45E7813A}" type="sibTrans" cxnId="{40D9F31F-8EFF-4051-9FEE-97AC639F0979}">
      <dgm:prSet/>
      <dgm:spPr/>
      <dgm:t>
        <a:bodyPr/>
        <a:lstStyle/>
        <a:p>
          <a:endParaRPr lang="es-EC"/>
        </a:p>
      </dgm:t>
    </dgm:pt>
    <dgm:pt modelId="{01724811-0D47-42DC-9323-CA5309EA5BFB}">
      <dgm:prSet phldrT="[Text]"/>
      <dgm:spPr/>
      <dgm:t>
        <a:bodyPr/>
        <a:lstStyle/>
        <a:p>
          <a:r>
            <a:rPr lang="es-ES" dirty="0" smtClean="0"/>
            <a:t>Determinar la densidad relativa y la absorción del árido grueso.</a:t>
          </a:r>
          <a:endParaRPr lang="es-EC" dirty="0"/>
        </a:p>
      </dgm:t>
    </dgm:pt>
    <dgm:pt modelId="{DD0BF9F3-BFF3-42A6-9DFB-964E5EBA031F}" type="parTrans" cxnId="{E5B2325C-8D76-45AA-974F-DFF06D47DAC5}">
      <dgm:prSet/>
      <dgm:spPr/>
      <dgm:t>
        <a:bodyPr/>
        <a:lstStyle/>
        <a:p>
          <a:endParaRPr lang="es-EC"/>
        </a:p>
      </dgm:t>
    </dgm:pt>
    <dgm:pt modelId="{2FD91CC7-D856-41E5-B0BE-B6AA223D2ED5}" type="sibTrans" cxnId="{E5B2325C-8D76-45AA-974F-DFF06D47DAC5}">
      <dgm:prSet/>
      <dgm:spPr/>
      <dgm:t>
        <a:bodyPr/>
        <a:lstStyle/>
        <a:p>
          <a:endParaRPr lang="es-EC"/>
        </a:p>
      </dgm:t>
    </dgm:pt>
    <dgm:pt modelId="{F65E8091-CFEF-4C61-A10D-125CA6EAD4FB}">
      <dgm:prSet phldrT="[Text]"/>
      <dgm:spPr/>
      <dgm:t>
        <a:bodyPr/>
        <a:lstStyle/>
        <a:p>
          <a:r>
            <a:rPr lang="es-EC" dirty="0" smtClean="0"/>
            <a:t>Características</a:t>
          </a:r>
          <a:endParaRPr lang="es-EC" dirty="0"/>
        </a:p>
      </dgm:t>
    </dgm:pt>
    <dgm:pt modelId="{659F77CA-D45D-4F64-9CBB-DB5AD9C552C4}" type="parTrans" cxnId="{09B19F07-7571-444F-84D8-F9B9908A4B0C}">
      <dgm:prSet/>
      <dgm:spPr/>
      <dgm:t>
        <a:bodyPr/>
        <a:lstStyle/>
        <a:p>
          <a:endParaRPr lang="es-EC"/>
        </a:p>
      </dgm:t>
    </dgm:pt>
    <dgm:pt modelId="{55A91AA8-54A4-4DC2-B8E2-35808D0E7886}" type="sibTrans" cxnId="{09B19F07-7571-444F-84D8-F9B9908A4B0C}">
      <dgm:prSet/>
      <dgm:spPr/>
      <dgm:t>
        <a:bodyPr/>
        <a:lstStyle/>
        <a:p>
          <a:endParaRPr lang="es-EC"/>
        </a:p>
      </dgm:t>
    </dgm:pt>
    <dgm:pt modelId="{2A5FBB43-5B11-4A11-B61C-C1CEC668CE23}">
      <dgm:prSet phldrT="[Text]"/>
      <dgm:spPr/>
      <dgm:t>
        <a:bodyPr/>
        <a:lstStyle/>
        <a:p>
          <a:r>
            <a:rPr lang="es-ES" dirty="0" smtClean="0"/>
            <a:t>La gravedad específica es la relación entre la densidad del material y la densidad del agua</a:t>
          </a:r>
          <a:endParaRPr lang="es-EC" dirty="0"/>
        </a:p>
      </dgm:t>
    </dgm:pt>
    <dgm:pt modelId="{FD14FFEA-DE42-415B-9900-4A52B414E442}" type="parTrans" cxnId="{1E3AAFD7-5167-428A-8277-71F5A084F9F2}">
      <dgm:prSet/>
      <dgm:spPr/>
      <dgm:t>
        <a:bodyPr/>
        <a:lstStyle/>
        <a:p>
          <a:endParaRPr lang="es-EC"/>
        </a:p>
      </dgm:t>
    </dgm:pt>
    <dgm:pt modelId="{7B2E4DCA-47F4-42CC-A771-D525C6B5CBF5}" type="sibTrans" cxnId="{1E3AAFD7-5167-428A-8277-71F5A084F9F2}">
      <dgm:prSet/>
      <dgm:spPr/>
      <dgm:t>
        <a:bodyPr/>
        <a:lstStyle/>
        <a:p>
          <a:endParaRPr lang="es-EC"/>
        </a:p>
      </dgm:t>
    </dgm:pt>
    <dgm:pt modelId="{990E5CDB-B610-49F3-98D8-B643470FFDF1}">
      <dgm:prSet phldrT="[Text]"/>
      <dgm:spPr/>
      <dgm:t>
        <a:bodyPr/>
        <a:lstStyle/>
        <a:p>
          <a:r>
            <a:rPr lang="es-EC" dirty="0" smtClean="0"/>
            <a:t>Equipo</a:t>
          </a:r>
          <a:endParaRPr lang="es-EC" dirty="0"/>
        </a:p>
      </dgm:t>
    </dgm:pt>
    <dgm:pt modelId="{6FBC1D17-6B68-4090-84A9-AE2605D9FE2E}" type="parTrans" cxnId="{6CA540B5-6845-4019-8330-E3E6801C9C4A}">
      <dgm:prSet/>
      <dgm:spPr/>
      <dgm:t>
        <a:bodyPr/>
        <a:lstStyle/>
        <a:p>
          <a:endParaRPr lang="es-EC"/>
        </a:p>
      </dgm:t>
    </dgm:pt>
    <dgm:pt modelId="{845002C7-4E43-41FB-9F8C-DA15F84F9C4A}" type="sibTrans" cxnId="{6CA540B5-6845-4019-8330-E3E6801C9C4A}">
      <dgm:prSet/>
      <dgm:spPr/>
      <dgm:t>
        <a:bodyPr/>
        <a:lstStyle/>
        <a:p>
          <a:endParaRPr lang="es-EC"/>
        </a:p>
      </dgm:t>
    </dgm:pt>
    <dgm:pt modelId="{E43D7D93-2EFF-462F-A508-B3CE431A4DCF}">
      <dgm:prSet phldrT="[Text]"/>
      <dgm:spPr/>
      <dgm:t>
        <a:bodyPr/>
        <a:lstStyle/>
        <a:p>
          <a:r>
            <a:rPr lang="es-EC" dirty="0" smtClean="0"/>
            <a:t>Balanza, horno y tanque de agua</a:t>
          </a:r>
          <a:endParaRPr lang="es-EC" dirty="0"/>
        </a:p>
      </dgm:t>
    </dgm:pt>
    <dgm:pt modelId="{738E79F7-F2D8-4F0A-BBD1-5DC60951F1A8}" type="parTrans" cxnId="{3776DD3A-CC17-4F14-B62A-9B3433B093B8}">
      <dgm:prSet/>
      <dgm:spPr/>
      <dgm:t>
        <a:bodyPr/>
        <a:lstStyle/>
        <a:p>
          <a:endParaRPr lang="es-EC"/>
        </a:p>
      </dgm:t>
    </dgm:pt>
    <dgm:pt modelId="{B33107CE-506B-4C4F-8D25-B6E1C27A41B3}" type="sibTrans" cxnId="{3776DD3A-CC17-4F14-B62A-9B3433B093B8}">
      <dgm:prSet/>
      <dgm:spPr/>
      <dgm:t>
        <a:bodyPr/>
        <a:lstStyle/>
        <a:p>
          <a:endParaRPr lang="es-EC"/>
        </a:p>
      </dgm:t>
    </dgm:pt>
    <dgm:pt modelId="{0E9B5014-9DCA-4349-AE2A-2DE2E3823AEA}" type="pres">
      <dgm:prSet presAssocID="{9702E6E1-7B8F-4D4A-9783-3F42B33DCE4E}" presName="list" presStyleCnt="0">
        <dgm:presLayoutVars>
          <dgm:dir/>
          <dgm:animLvl val="lvl"/>
        </dgm:presLayoutVars>
      </dgm:prSet>
      <dgm:spPr/>
      <dgm:t>
        <a:bodyPr/>
        <a:lstStyle/>
        <a:p>
          <a:endParaRPr lang="es-EC"/>
        </a:p>
      </dgm:t>
    </dgm:pt>
    <dgm:pt modelId="{FC6BCAB6-6CE1-46AA-A359-0F10CF29272E}" type="pres">
      <dgm:prSet presAssocID="{7A2E3360-D173-43C6-9652-F36384FB4D6C}" presName="posSpace" presStyleCnt="0"/>
      <dgm:spPr/>
    </dgm:pt>
    <dgm:pt modelId="{DC931AAD-4FC3-4B3F-AC08-1B3A0D831FC1}" type="pres">
      <dgm:prSet presAssocID="{7A2E3360-D173-43C6-9652-F36384FB4D6C}" presName="vertFlow" presStyleCnt="0"/>
      <dgm:spPr/>
    </dgm:pt>
    <dgm:pt modelId="{F82B4B94-5CAC-4A1E-A4EE-473AB4797E7B}" type="pres">
      <dgm:prSet presAssocID="{7A2E3360-D173-43C6-9652-F36384FB4D6C}" presName="topSpace" presStyleCnt="0"/>
      <dgm:spPr/>
    </dgm:pt>
    <dgm:pt modelId="{2F6CAA62-6E68-4BF0-B310-1E92D7F35FBC}" type="pres">
      <dgm:prSet presAssocID="{7A2E3360-D173-43C6-9652-F36384FB4D6C}" presName="firstComp" presStyleCnt="0"/>
      <dgm:spPr/>
    </dgm:pt>
    <dgm:pt modelId="{855A8969-54F1-460D-9020-1ED8B60591E6}" type="pres">
      <dgm:prSet presAssocID="{7A2E3360-D173-43C6-9652-F36384FB4D6C}" presName="firstChild" presStyleLbl="bgAccFollowNode1" presStyleIdx="0" presStyleCnt="3"/>
      <dgm:spPr/>
      <dgm:t>
        <a:bodyPr/>
        <a:lstStyle/>
        <a:p>
          <a:endParaRPr lang="es-EC"/>
        </a:p>
      </dgm:t>
    </dgm:pt>
    <dgm:pt modelId="{3A03CE3B-1A7C-4506-B34A-5FDF626320E5}" type="pres">
      <dgm:prSet presAssocID="{7A2E3360-D173-43C6-9652-F36384FB4D6C}" presName="firstChildTx" presStyleLbl="bgAccFollowNode1" presStyleIdx="0" presStyleCnt="3">
        <dgm:presLayoutVars>
          <dgm:bulletEnabled val="1"/>
        </dgm:presLayoutVars>
      </dgm:prSet>
      <dgm:spPr/>
      <dgm:t>
        <a:bodyPr/>
        <a:lstStyle/>
        <a:p>
          <a:endParaRPr lang="es-EC"/>
        </a:p>
      </dgm:t>
    </dgm:pt>
    <dgm:pt modelId="{86D83910-B9A7-41DD-B308-8852679AF3BA}" type="pres">
      <dgm:prSet presAssocID="{7A2E3360-D173-43C6-9652-F36384FB4D6C}" presName="negSpace" presStyleCnt="0"/>
      <dgm:spPr/>
    </dgm:pt>
    <dgm:pt modelId="{A8BB5CB3-299D-4B3A-953C-39618DFDAC5E}" type="pres">
      <dgm:prSet presAssocID="{7A2E3360-D173-43C6-9652-F36384FB4D6C}" presName="circle" presStyleLbl="node1" presStyleIdx="0" presStyleCnt="3"/>
      <dgm:spPr/>
      <dgm:t>
        <a:bodyPr/>
        <a:lstStyle/>
        <a:p>
          <a:endParaRPr lang="es-EC"/>
        </a:p>
      </dgm:t>
    </dgm:pt>
    <dgm:pt modelId="{4F85197B-B4C3-4D7B-BCEA-1553C433F643}" type="pres">
      <dgm:prSet presAssocID="{6159CE0D-8470-4AA5-BC14-4D9D45E7813A}" presName="transSpace" presStyleCnt="0"/>
      <dgm:spPr/>
    </dgm:pt>
    <dgm:pt modelId="{71A34B92-CD7B-4F4F-8948-E6DAB8411DAF}" type="pres">
      <dgm:prSet presAssocID="{F65E8091-CFEF-4C61-A10D-125CA6EAD4FB}" presName="posSpace" presStyleCnt="0"/>
      <dgm:spPr/>
    </dgm:pt>
    <dgm:pt modelId="{6E73D6AA-13E5-48D3-A4E7-5F296FB7AB7B}" type="pres">
      <dgm:prSet presAssocID="{F65E8091-CFEF-4C61-A10D-125CA6EAD4FB}" presName="vertFlow" presStyleCnt="0"/>
      <dgm:spPr/>
    </dgm:pt>
    <dgm:pt modelId="{8D6A4E61-75F9-4705-8375-9514037D9A5C}" type="pres">
      <dgm:prSet presAssocID="{F65E8091-CFEF-4C61-A10D-125CA6EAD4FB}" presName="topSpace" presStyleCnt="0"/>
      <dgm:spPr/>
    </dgm:pt>
    <dgm:pt modelId="{05D108F6-4082-4024-84E6-E33379FEF570}" type="pres">
      <dgm:prSet presAssocID="{F65E8091-CFEF-4C61-A10D-125CA6EAD4FB}" presName="firstComp" presStyleCnt="0"/>
      <dgm:spPr/>
    </dgm:pt>
    <dgm:pt modelId="{B22C8357-FC34-4A7A-9E0D-F2F152CA2280}" type="pres">
      <dgm:prSet presAssocID="{F65E8091-CFEF-4C61-A10D-125CA6EAD4FB}" presName="firstChild" presStyleLbl="bgAccFollowNode1" presStyleIdx="1" presStyleCnt="3" custScaleX="106119" custScaleY="148095"/>
      <dgm:spPr/>
      <dgm:t>
        <a:bodyPr/>
        <a:lstStyle/>
        <a:p>
          <a:endParaRPr lang="es-EC"/>
        </a:p>
      </dgm:t>
    </dgm:pt>
    <dgm:pt modelId="{3158BD49-7FFB-4A45-AA9B-1222291911DF}" type="pres">
      <dgm:prSet presAssocID="{F65E8091-CFEF-4C61-A10D-125CA6EAD4FB}" presName="firstChildTx" presStyleLbl="bgAccFollowNode1" presStyleIdx="1" presStyleCnt="3">
        <dgm:presLayoutVars>
          <dgm:bulletEnabled val="1"/>
        </dgm:presLayoutVars>
      </dgm:prSet>
      <dgm:spPr/>
      <dgm:t>
        <a:bodyPr/>
        <a:lstStyle/>
        <a:p>
          <a:endParaRPr lang="es-EC"/>
        </a:p>
      </dgm:t>
    </dgm:pt>
    <dgm:pt modelId="{BDE22A0C-8D62-4BD4-8D49-5AD02EE86F27}" type="pres">
      <dgm:prSet presAssocID="{F65E8091-CFEF-4C61-A10D-125CA6EAD4FB}" presName="negSpace" presStyleCnt="0"/>
      <dgm:spPr/>
    </dgm:pt>
    <dgm:pt modelId="{D6673E6F-3CBB-4C69-B55E-0DA2D4A483A2}" type="pres">
      <dgm:prSet presAssocID="{F65E8091-CFEF-4C61-A10D-125CA6EAD4FB}" presName="circle" presStyleLbl="node1" presStyleIdx="1" presStyleCnt="3" custScaleX="167695" custScaleY="116707" custLinFactNeighborX="-18871" custLinFactNeighborY="-39293"/>
      <dgm:spPr/>
      <dgm:t>
        <a:bodyPr/>
        <a:lstStyle/>
        <a:p>
          <a:endParaRPr lang="es-EC"/>
        </a:p>
      </dgm:t>
    </dgm:pt>
    <dgm:pt modelId="{48819CD1-6A9E-4BD8-ACF9-1E4BA8538880}" type="pres">
      <dgm:prSet presAssocID="{55A91AA8-54A4-4DC2-B8E2-35808D0E7886}" presName="transSpace" presStyleCnt="0"/>
      <dgm:spPr/>
    </dgm:pt>
    <dgm:pt modelId="{8D602E5A-6B9C-4967-A7AA-616B963B8188}" type="pres">
      <dgm:prSet presAssocID="{990E5CDB-B610-49F3-98D8-B643470FFDF1}" presName="posSpace" presStyleCnt="0"/>
      <dgm:spPr/>
    </dgm:pt>
    <dgm:pt modelId="{B062DFB6-D645-442A-B093-063498B0353E}" type="pres">
      <dgm:prSet presAssocID="{990E5CDB-B610-49F3-98D8-B643470FFDF1}" presName="vertFlow" presStyleCnt="0"/>
      <dgm:spPr/>
    </dgm:pt>
    <dgm:pt modelId="{5CDF6319-A935-4FD7-9B4E-DFB28B9F3EFE}" type="pres">
      <dgm:prSet presAssocID="{990E5CDB-B610-49F3-98D8-B643470FFDF1}" presName="topSpace" presStyleCnt="0"/>
      <dgm:spPr/>
    </dgm:pt>
    <dgm:pt modelId="{A60243C7-DF70-46B1-B20C-FA8BB24D3A2D}" type="pres">
      <dgm:prSet presAssocID="{990E5CDB-B610-49F3-98D8-B643470FFDF1}" presName="firstComp" presStyleCnt="0"/>
      <dgm:spPr/>
    </dgm:pt>
    <dgm:pt modelId="{B48F3797-9577-4734-8E94-4A2C2300E7D9}" type="pres">
      <dgm:prSet presAssocID="{990E5CDB-B610-49F3-98D8-B643470FFDF1}" presName="firstChild" presStyleLbl="bgAccFollowNode1" presStyleIdx="2" presStyleCnt="3" custLinFactNeighborX="-60881" custLinFactNeighborY="-1576"/>
      <dgm:spPr/>
      <dgm:t>
        <a:bodyPr/>
        <a:lstStyle/>
        <a:p>
          <a:endParaRPr lang="es-EC"/>
        </a:p>
      </dgm:t>
    </dgm:pt>
    <dgm:pt modelId="{69E35710-67BD-4C14-9E17-5B89D5A5FCF9}" type="pres">
      <dgm:prSet presAssocID="{990E5CDB-B610-49F3-98D8-B643470FFDF1}" presName="firstChildTx" presStyleLbl="bgAccFollowNode1" presStyleIdx="2" presStyleCnt="3">
        <dgm:presLayoutVars>
          <dgm:bulletEnabled val="1"/>
        </dgm:presLayoutVars>
      </dgm:prSet>
      <dgm:spPr/>
      <dgm:t>
        <a:bodyPr/>
        <a:lstStyle/>
        <a:p>
          <a:endParaRPr lang="es-EC"/>
        </a:p>
      </dgm:t>
    </dgm:pt>
    <dgm:pt modelId="{004E02EF-E1C7-46B6-8F39-FBE0B14B4316}" type="pres">
      <dgm:prSet presAssocID="{990E5CDB-B610-49F3-98D8-B643470FFDF1}" presName="negSpace" presStyleCnt="0"/>
      <dgm:spPr/>
    </dgm:pt>
    <dgm:pt modelId="{C00886B8-5784-465C-96D6-10D915D6339C}" type="pres">
      <dgm:prSet presAssocID="{990E5CDB-B610-49F3-98D8-B643470FFDF1}" presName="circle" presStyleLbl="node1" presStyleIdx="2" presStyleCnt="3" custScaleX="178308" custLinFactNeighborX="-26098" custLinFactNeighborY="-72900"/>
      <dgm:spPr/>
      <dgm:t>
        <a:bodyPr/>
        <a:lstStyle/>
        <a:p>
          <a:endParaRPr lang="es-EC"/>
        </a:p>
      </dgm:t>
    </dgm:pt>
  </dgm:ptLst>
  <dgm:cxnLst>
    <dgm:cxn modelId="{22823B88-359A-45CC-A1ED-0765D59A8069}" type="presOf" srcId="{7A2E3360-D173-43C6-9652-F36384FB4D6C}" destId="{A8BB5CB3-299D-4B3A-953C-39618DFDAC5E}" srcOrd="0" destOrd="0" presId="urn:microsoft.com/office/officeart/2005/8/layout/hList9"/>
    <dgm:cxn modelId="{1E3AAFD7-5167-428A-8277-71F5A084F9F2}" srcId="{F65E8091-CFEF-4C61-A10D-125CA6EAD4FB}" destId="{2A5FBB43-5B11-4A11-B61C-C1CEC668CE23}" srcOrd="0" destOrd="0" parTransId="{FD14FFEA-DE42-415B-9900-4A52B414E442}" sibTransId="{7B2E4DCA-47F4-42CC-A771-D525C6B5CBF5}"/>
    <dgm:cxn modelId="{0E506E71-D065-4747-A603-5A0B05211515}" type="presOf" srcId="{E43D7D93-2EFF-462F-A508-B3CE431A4DCF}" destId="{69E35710-67BD-4C14-9E17-5B89D5A5FCF9}" srcOrd="1" destOrd="0" presId="urn:microsoft.com/office/officeart/2005/8/layout/hList9"/>
    <dgm:cxn modelId="{09B19F07-7571-444F-84D8-F9B9908A4B0C}" srcId="{9702E6E1-7B8F-4D4A-9783-3F42B33DCE4E}" destId="{F65E8091-CFEF-4C61-A10D-125CA6EAD4FB}" srcOrd="1" destOrd="0" parTransId="{659F77CA-D45D-4F64-9CBB-DB5AD9C552C4}" sibTransId="{55A91AA8-54A4-4DC2-B8E2-35808D0E7886}"/>
    <dgm:cxn modelId="{FB754C37-E2DD-4B89-84D3-31C04EF0FB9B}" type="presOf" srcId="{F65E8091-CFEF-4C61-A10D-125CA6EAD4FB}" destId="{D6673E6F-3CBB-4C69-B55E-0DA2D4A483A2}" srcOrd="0" destOrd="0" presId="urn:microsoft.com/office/officeart/2005/8/layout/hList9"/>
    <dgm:cxn modelId="{40D9F31F-8EFF-4051-9FEE-97AC639F0979}" srcId="{9702E6E1-7B8F-4D4A-9783-3F42B33DCE4E}" destId="{7A2E3360-D173-43C6-9652-F36384FB4D6C}" srcOrd="0" destOrd="0" parTransId="{FEFD029A-A64D-43D7-AC25-F1FA782F3302}" sibTransId="{6159CE0D-8470-4AA5-BC14-4D9D45E7813A}"/>
    <dgm:cxn modelId="{736877C2-1FA6-432C-9950-910C7ECD857B}" type="presOf" srcId="{01724811-0D47-42DC-9323-CA5309EA5BFB}" destId="{3A03CE3B-1A7C-4506-B34A-5FDF626320E5}" srcOrd="1" destOrd="0" presId="urn:microsoft.com/office/officeart/2005/8/layout/hList9"/>
    <dgm:cxn modelId="{B3826DEE-AC45-4B09-B911-FA4E134FF61D}" type="presOf" srcId="{2A5FBB43-5B11-4A11-B61C-C1CEC668CE23}" destId="{3158BD49-7FFB-4A45-AA9B-1222291911DF}" srcOrd="1" destOrd="0" presId="urn:microsoft.com/office/officeart/2005/8/layout/hList9"/>
    <dgm:cxn modelId="{5262B396-E8F6-4E2D-A102-57B4B6A42248}" type="presOf" srcId="{E43D7D93-2EFF-462F-A508-B3CE431A4DCF}" destId="{B48F3797-9577-4734-8E94-4A2C2300E7D9}" srcOrd="0" destOrd="0" presId="urn:microsoft.com/office/officeart/2005/8/layout/hList9"/>
    <dgm:cxn modelId="{04A6C033-34DC-4DAB-9E57-C37D87A57A28}" type="presOf" srcId="{990E5CDB-B610-49F3-98D8-B643470FFDF1}" destId="{C00886B8-5784-465C-96D6-10D915D6339C}" srcOrd="0" destOrd="0" presId="urn:microsoft.com/office/officeart/2005/8/layout/hList9"/>
    <dgm:cxn modelId="{3776DD3A-CC17-4F14-B62A-9B3433B093B8}" srcId="{990E5CDB-B610-49F3-98D8-B643470FFDF1}" destId="{E43D7D93-2EFF-462F-A508-B3CE431A4DCF}" srcOrd="0" destOrd="0" parTransId="{738E79F7-F2D8-4F0A-BBD1-5DC60951F1A8}" sibTransId="{B33107CE-506B-4C4F-8D25-B6E1C27A41B3}"/>
    <dgm:cxn modelId="{13290579-8F74-4771-AE1A-9D81476D0A8B}" type="presOf" srcId="{9702E6E1-7B8F-4D4A-9783-3F42B33DCE4E}" destId="{0E9B5014-9DCA-4349-AE2A-2DE2E3823AEA}" srcOrd="0" destOrd="0" presId="urn:microsoft.com/office/officeart/2005/8/layout/hList9"/>
    <dgm:cxn modelId="{6CA540B5-6845-4019-8330-E3E6801C9C4A}" srcId="{9702E6E1-7B8F-4D4A-9783-3F42B33DCE4E}" destId="{990E5CDB-B610-49F3-98D8-B643470FFDF1}" srcOrd="2" destOrd="0" parTransId="{6FBC1D17-6B68-4090-84A9-AE2605D9FE2E}" sibTransId="{845002C7-4E43-41FB-9F8C-DA15F84F9C4A}"/>
    <dgm:cxn modelId="{F63A43A3-A32A-46C7-ADAF-0C4D0BC2288C}" type="presOf" srcId="{2A5FBB43-5B11-4A11-B61C-C1CEC668CE23}" destId="{B22C8357-FC34-4A7A-9E0D-F2F152CA2280}" srcOrd="0" destOrd="0" presId="urn:microsoft.com/office/officeart/2005/8/layout/hList9"/>
    <dgm:cxn modelId="{5A9E9D53-E27B-478D-9FD8-2D60AC034339}" type="presOf" srcId="{01724811-0D47-42DC-9323-CA5309EA5BFB}" destId="{855A8969-54F1-460D-9020-1ED8B60591E6}" srcOrd="0" destOrd="0" presId="urn:microsoft.com/office/officeart/2005/8/layout/hList9"/>
    <dgm:cxn modelId="{E5B2325C-8D76-45AA-974F-DFF06D47DAC5}" srcId="{7A2E3360-D173-43C6-9652-F36384FB4D6C}" destId="{01724811-0D47-42DC-9323-CA5309EA5BFB}" srcOrd="0" destOrd="0" parTransId="{DD0BF9F3-BFF3-42A6-9DFB-964E5EBA031F}" sibTransId="{2FD91CC7-D856-41E5-B0BE-B6AA223D2ED5}"/>
    <dgm:cxn modelId="{FC442A38-0A40-4059-A92D-5ED990531224}" type="presParOf" srcId="{0E9B5014-9DCA-4349-AE2A-2DE2E3823AEA}" destId="{FC6BCAB6-6CE1-46AA-A359-0F10CF29272E}" srcOrd="0" destOrd="0" presId="urn:microsoft.com/office/officeart/2005/8/layout/hList9"/>
    <dgm:cxn modelId="{67A2CF47-D68F-47F8-85F2-658BA7D0E3E4}" type="presParOf" srcId="{0E9B5014-9DCA-4349-AE2A-2DE2E3823AEA}" destId="{DC931AAD-4FC3-4B3F-AC08-1B3A0D831FC1}" srcOrd="1" destOrd="0" presId="urn:microsoft.com/office/officeart/2005/8/layout/hList9"/>
    <dgm:cxn modelId="{477CD451-A6A5-4E84-9CB1-1007C8169412}" type="presParOf" srcId="{DC931AAD-4FC3-4B3F-AC08-1B3A0D831FC1}" destId="{F82B4B94-5CAC-4A1E-A4EE-473AB4797E7B}" srcOrd="0" destOrd="0" presId="urn:microsoft.com/office/officeart/2005/8/layout/hList9"/>
    <dgm:cxn modelId="{52AB2545-E7B8-42A1-8EF3-BB276B85147D}" type="presParOf" srcId="{DC931AAD-4FC3-4B3F-AC08-1B3A0D831FC1}" destId="{2F6CAA62-6E68-4BF0-B310-1E92D7F35FBC}" srcOrd="1" destOrd="0" presId="urn:microsoft.com/office/officeart/2005/8/layout/hList9"/>
    <dgm:cxn modelId="{95BA7F65-E6D8-4E5F-802E-7A744C2F3A58}" type="presParOf" srcId="{2F6CAA62-6E68-4BF0-B310-1E92D7F35FBC}" destId="{855A8969-54F1-460D-9020-1ED8B60591E6}" srcOrd="0" destOrd="0" presId="urn:microsoft.com/office/officeart/2005/8/layout/hList9"/>
    <dgm:cxn modelId="{6A2DAAF4-F479-4583-BE79-161F90A09823}" type="presParOf" srcId="{2F6CAA62-6E68-4BF0-B310-1E92D7F35FBC}" destId="{3A03CE3B-1A7C-4506-B34A-5FDF626320E5}" srcOrd="1" destOrd="0" presId="urn:microsoft.com/office/officeart/2005/8/layout/hList9"/>
    <dgm:cxn modelId="{323960BB-27B5-41AE-9B84-7AEC7479402B}" type="presParOf" srcId="{0E9B5014-9DCA-4349-AE2A-2DE2E3823AEA}" destId="{86D83910-B9A7-41DD-B308-8852679AF3BA}" srcOrd="2" destOrd="0" presId="urn:microsoft.com/office/officeart/2005/8/layout/hList9"/>
    <dgm:cxn modelId="{DDAC3386-1FA0-46F7-86FF-C6ABDA1541C6}" type="presParOf" srcId="{0E9B5014-9DCA-4349-AE2A-2DE2E3823AEA}" destId="{A8BB5CB3-299D-4B3A-953C-39618DFDAC5E}" srcOrd="3" destOrd="0" presId="urn:microsoft.com/office/officeart/2005/8/layout/hList9"/>
    <dgm:cxn modelId="{B2942EBF-DFB6-4FB5-9FDE-111DC0027568}" type="presParOf" srcId="{0E9B5014-9DCA-4349-AE2A-2DE2E3823AEA}" destId="{4F85197B-B4C3-4D7B-BCEA-1553C433F643}" srcOrd="4" destOrd="0" presId="urn:microsoft.com/office/officeart/2005/8/layout/hList9"/>
    <dgm:cxn modelId="{713FE742-7106-4AF9-B946-BBC90C940BE0}" type="presParOf" srcId="{0E9B5014-9DCA-4349-AE2A-2DE2E3823AEA}" destId="{71A34B92-CD7B-4F4F-8948-E6DAB8411DAF}" srcOrd="5" destOrd="0" presId="urn:microsoft.com/office/officeart/2005/8/layout/hList9"/>
    <dgm:cxn modelId="{735102D3-ACEF-4BEE-B582-757A6EA7426C}" type="presParOf" srcId="{0E9B5014-9DCA-4349-AE2A-2DE2E3823AEA}" destId="{6E73D6AA-13E5-48D3-A4E7-5F296FB7AB7B}" srcOrd="6" destOrd="0" presId="urn:microsoft.com/office/officeart/2005/8/layout/hList9"/>
    <dgm:cxn modelId="{927D3C22-8B0A-4C54-A8B0-44B59D77FDA9}" type="presParOf" srcId="{6E73D6AA-13E5-48D3-A4E7-5F296FB7AB7B}" destId="{8D6A4E61-75F9-4705-8375-9514037D9A5C}" srcOrd="0" destOrd="0" presId="urn:microsoft.com/office/officeart/2005/8/layout/hList9"/>
    <dgm:cxn modelId="{3D40B2C2-06E9-4BD6-B5CC-4AAD461C347E}" type="presParOf" srcId="{6E73D6AA-13E5-48D3-A4E7-5F296FB7AB7B}" destId="{05D108F6-4082-4024-84E6-E33379FEF570}" srcOrd="1" destOrd="0" presId="urn:microsoft.com/office/officeart/2005/8/layout/hList9"/>
    <dgm:cxn modelId="{C99F007F-F186-4B40-818C-44F533E1484B}" type="presParOf" srcId="{05D108F6-4082-4024-84E6-E33379FEF570}" destId="{B22C8357-FC34-4A7A-9E0D-F2F152CA2280}" srcOrd="0" destOrd="0" presId="urn:microsoft.com/office/officeart/2005/8/layout/hList9"/>
    <dgm:cxn modelId="{230B471A-5B46-4775-9F0E-E230B8BA79A0}" type="presParOf" srcId="{05D108F6-4082-4024-84E6-E33379FEF570}" destId="{3158BD49-7FFB-4A45-AA9B-1222291911DF}" srcOrd="1" destOrd="0" presId="urn:microsoft.com/office/officeart/2005/8/layout/hList9"/>
    <dgm:cxn modelId="{E9686250-91F3-43F1-B3FF-C1E506F98E3A}" type="presParOf" srcId="{0E9B5014-9DCA-4349-AE2A-2DE2E3823AEA}" destId="{BDE22A0C-8D62-4BD4-8D49-5AD02EE86F27}" srcOrd="7" destOrd="0" presId="urn:microsoft.com/office/officeart/2005/8/layout/hList9"/>
    <dgm:cxn modelId="{67949331-9F5F-4399-9785-26C4E2297902}" type="presParOf" srcId="{0E9B5014-9DCA-4349-AE2A-2DE2E3823AEA}" destId="{D6673E6F-3CBB-4C69-B55E-0DA2D4A483A2}" srcOrd="8" destOrd="0" presId="urn:microsoft.com/office/officeart/2005/8/layout/hList9"/>
    <dgm:cxn modelId="{8BDAD575-EE86-4849-A301-9EB50A4AB362}" type="presParOf" srcId="{0E9B5014-9DCA-4349-AE2A-2DE2E3823AEA}" destId="{48819CD1-6A9E-4BD8-ACF9-1E4BA8538880}" srcOrd="9" destOrd="0" presId="urn:microsoft.com/office/officeart/2005/8/layout/hList9"/>
    <dgm:cxn modelId="{CDCE895A-82C8-462C-BCEF-C4BC1CB28A76}" type="presParOf" srcId="{0E9B5014-9DCA-4349-AE2A-2DE2E3823AEA}" destId="{8D602E5A-6B9C-4967-A7AA-616B963B8188}" srcOrd="10" destOrd="0" presId="urn:microsoft.com/office/officeart/2005/8/layout/hList9"/>
    <dgm:cxn modelId="{68FBFDC8-0D3B-4CDD-8A99-14C82352E2F0}" type="presParOf" srcId="{0E9B5014-9DCA-4349-AE2A-2DE2E3823AEA}" destId="{B062DFB6-D645-442A-B093-063498B0353E}" srcOrd="11" destOrd="0" presId="urn:microsoft.com/office/officeart/2005/8/layout/hList9"/>
    <dgm:cxn modelId="{8802BAD2-5BFD-4211-A6B1-8220DC16EDB7}" type="presParOf" srcId="{B062DFB6-D645-442A-B093-063498B0353E}" destId="{5CDF6319-A935-4FD7-9B4E-DFB28B9F3EFE}" srcOrd="0" destOrd="0" presId="urn:microsoft.com/office/officeart/2005/8/layout/hList9"/>
    <dgm:cxn modelId="{46448326-AB15-4A0F-AF65-2DECE822ECF6}" type="presParOf" srcId="{B062DFB6-D645-442A-B093-063498B0353E}" destId="{A60243C7-DF70-46B1-B20C-FA8BB24D3A2D}" srcOrd="1" destOrd="0" presId="urn:microsoft.com/office/officeart/2005/8/layout/hList9"/>
    <dgm:cxn modelId="{9C4A9EE4-8F5F-4125-B1CA-4F78749D88D6}" type="presParOf" srcId="{A60243C7-DF70-46B1-B20C-FA8BB24D3A2D}" destId="{B48F3797-9577-4734-8E94-4A2C2300E7D9}" srcOrd="0" destOrd="0" presId="urn:microsoft.com/office/officeart/2005/8/layout/hList9"/>
    <dgm:cxn modelId="{09DD1D4B-5131-4441-83B3-26E68B2A1213}" type="presParOf" srcId="{A60243C7-DF70-46B1-B20C-FA8BB24D3A2D}" destId="{69E35710-67BD-4C14-9E17-5B89D5A5FCF9}" srcOrd="1" destOrd="0" presId="urn:microsoft.com/office/officeart/2005/8/layout/hList9"/>
    <dgm:cxn modelId="{40E988D7-6CF8-4B18-9E39-F8BC232B7BEE}" type="presParOf" srcId="{0E9B5014-9DCA-4349-AE2A-2DE2E3823AEA}" destId="{004E02EF-E1C7-46B6-8F39-FBE0B14B4316}" srcOrd="12" destOrd="0" presId="urn:microsoft.com/office/officeart/2005/8/layout/hList9"/>
    <dgm:cxn modelId="{8D2F9CEF-B67E-490F-AC06-85D31F492CED}" type="presParOf" srcId="{0E9B5014-9DCA-4349-AE2A-2DE2E3823AEA}" destId="{C00886B8-5784-465C-96D6-10D915D6339C}" srcOrd="13" destOrd="0" presId="urn:microsoft.com/office/officeart/2005/8/layout/hList9"/>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2F7FA19-EA27-4176-BABE-06CFE5B31637}" type="doc">
      <dgm:prSet loTypeId="urn:microsoft.com/office/officeart/2005/8/layout/hList7" loCatId="list" qsTypeId="urn:microsoft.com/office/officeart/2005/8/quickstyle/3d3" qsCatId="3D" csTypeId="urn:microsoft.com/office/officeart/2005/8/colors/colorful4" csCatId="colorful" phldr="1"/>
      <dgm:spPr/>
    </dgm:pt>
    <dgm:pt modelId="{C1672CF1-014F-4957-AE4B-688F5D7A43EE}">
      <dgm:prSet phldrT="[Text]"/>
      <dgm:spPr/>
      <dgm:t>
        <a:bodyPr/>
        <a:lstStyle/>
        <a:p>
          <a:r>
            <a:rPr lang="es-ES" dirty="0" smtClean="0"/>
            <a:t>Tamizar el material por el tamiz No. 4; lavar y secar en el horno a 110 ± 5 ̊C  hasta que estén totalmente seco; esperar que se enfríen de 1 a 3 horas y luego sumergirle  en agua durante 24 horas.</a:t>
          </a:r>
          <a:endParaRPr lang="es-EC" dirty="0"/>
        </a:p>
      </dgm:t>
    </dgm:pt>
    <dgm:pt modelId="{473D34C7-FADF-4EBA-844F-43B496C18D39}" type="parTrans" cxnId="{7AB4B756-F725-4E43-9EE6-DF86B0BB530A}">
      <dgm:prSet/>
      <dgm:spPr/>
      <dgm:t>
        <a:bodyPr/>
        <a:lstStyle/>
        <a:p>
          <a:endParaRPr lang="es-EC"/>
        </a:p>
      </dgm:t>
    </dgm:pt>
    <dgm:pt modelId="{563316E6-BC45-47A8-8F6C-641E6AD14081}" type="sibTrans" cxnId="{7AB4B756-F725-4E43-9EE6-DF86B0BB530A}">
      <dgm:prSet/>
      <dgm:spPr/>
      <dgm:t>
        <a:bodyPr/>
        <a:lstStyle/>
        <a:p>
          <a:endParaRPr lang="es-EC"/>
        </a:p>
      </dgm:t>
    </dgm:pt>
    <dgm:pt modelId="{FC5814BD-7016-4B63-8B7B-969669DAD7EB}">
      <dgm:prSet phldrT="[Text]"/>
      <dgm:spPr/>
      <dgm:t>
        <a:bodyPr/>
        <a:lstStyle/>
        <a:p>
          <a:r>
            <a:rPr lang="es-ES" dirty="0" smtClean="0"/>
            <a:t>Retirarla para colocar sobre un paño absorbente. </a:t>
          </a:r>
        </a:p>
        <a:p>
          <a:r>
            <a:rPr lang="es-ES" dirty="0" smtClean="0"/>
            <a:t>Después de pesar la masa en aire, poner en un recipiente para determinar su masa aparente en agua a 23 ºC ± 2 ºC</a:t>
          </a:r>
          <a:endParaRPr lang="es-EC" dirty="0"/>
        </a:p>
      </dgm:t>
    </dgm:pt>
    <dgm:pt modelId="{CCCF3715-855D-47D3-8B6F-D85010B8ACCF}" type="parTrans" cxnId="{534369F4-BF02-4418-A50B-03E57D668EF9}">
      <dgm:prSet/>
      <dgm:spPr/>
      <dgm:t>
        <a:bodyPr/>
        <a:lstStyle/>
        <a:p>
          <a:endParaRPr lang="es-EC"/>
        </a:p>
      </dgm:t>
    </dgm:pt>
    <dgm:pt modelId="{17858368-F6D5-40C0-AAAB-20302C320996}" type="sibTrans" cxnId="{534369F4-BF02-4418-A50B-03E57D668EF9}">
      <dgm:prSet/>
      <dgm:spPr/>
      <dgm:t>
        <a:bodyPr/>
        <a:lstStyle/>
        <a:p>
          <a:endParaRPr lang="es-EC"/>
        </a:p>
      </dgm:t>
    </dgm:pt>
    <dgm:pt modelId="{1C25FEED-D0B1-4E3C-AB12-86B46C4A7736}">
      <dgm:prSet phldrT="[Text]"/>
      <dgm:spPr/>
      <dgm:t>
        <a:bodyPr/>
        <a:lstStyle/>
        <a:p>
          <a:r>
            <a:rPr lang="es-ES" dirty="0" smtClean="0"/>
            <a:t>Después de 15 min registrar el dato preciso del pesaje bajo el agua; sacar el material y colocarlo en un recipiente para luego ser colocado en el horno a 110 ±  5 ̊C.</a:t>
          </a:r>
          <a:endParaRPr lang="es-EC" dirty="0"/>
        </a:p>
      </dgm:t>
    </dgm:pt>
    <dgm:pt modelId="{8AB1ABCD-7559-40E9-B35B-6E0E90431922}" type="parTrans" cxnId="{161938C6-4684-4E28-A8CE-700812FE33AB}">
      <dgm:prSet/>
      <dgm:spPr/>
      <dgm:t>
        <a:bodyPr/>
        <a:lstStyle/>
        <a:p>
          <a:endParaRPr lang="es-EC"/>
        </a:p>
      </dgm:t>
    </dgm:pt>
    <dgm:pt modelId="{3D116B8C-1275-428F-8F73-8AEC143FB769}" type="sibTrans" cxnId="{161938C6-4684-4E28-A8CE-700812FE33AB}">
      <dgm:prSet/>
      <dgm:spPr/>
      <dgm:t>
        <a:bodyPr/>
        <a:lstStyle/>
        <a:p>
          <a:endParaRPr lang="es-EC"/>
        </a:p>
      </dgm:t>
    </dgm:pt>
    <dgm:pt modelId="{E9301840-59EB-4203-AFB3-E80DB5A375F0}" type="pres">
      <dgm:prSet presAssocID="{62F7FA19-EA27-4176-BABE-06CFE5B31637}" presName="Name0" presStyleCnt="0">
        <dgm:presLayoutVars>
          <dgm:dir/>
          <dgm:resizeHandles val="exact"/>
        </dgm:presLayoutVars>
      </dgm:prSet>
      <dgm:spPr/>
    </dgm:pt>
    <dgm:pt modelId="{78550429-0812-4589-931E-88716C4B4474}" type="pres">
      <dgm:prSet presAssocID="{62F7FA19-EA27-4176-BABE-06CFE5B31637}" presName="fgShape" presStyleLbl="fgShp" presStyleIdx="0" presStyleCnt="1"/>
      <dgm:spPr/>
    </dgm:pt>
    <dgm:pt modelId="{4D01D607-556B-49CC-A78F-E84252A1BD40}" type="pres">
      <dgm:prSet presAssocID="{62F7FA19-EA27-4176-BABE-06CFE5B31637}" presName="linComp" presStyleCnt="0"/>
      <dgm:spPr/>
    </dgm:pt>
    <dgm:pt modelId="{800F2873-A79A-40FA-A6BD-4886AC42B5FB}" type="pres">
      <dgm:prSet presAssocID="{C1672CF1-014F-4957-AE4B-688F5D7A43EE}" presName="compNode" presStyleCnt="0"/>
      <dgm:spPr/>
    </dgm:pt>
    <dgm:pt modelId="{0FF31876-671D-4418-925A-0E58A4EA4C5A}" type="pres">
      <dgm:prSet presAssocID="{C1672CF1-014F-4957-AE4B-688F5D7A43EE}" presName="bkgdShape" presStyleLbl="node1" presStyleIdx="0" presStyleCnt="3"/>
      <dgm:spPr/>
      <dgm:t>
        <a:bodyPr/>
        <a:lstStyle/>
        <a:p>
          <a:endParaRPr lang="es-EC"/>
        </a:p>
      </dgm:t>
    </dgm:pt>
    <dgm:pt modelId="{D9C59C70-4920-4464-97EE-6A01616EC16B}" type="pres">
      <dgm:prSet presAssocID="{C1672CF1-014F-4957-AE4B-688F5D7A43EE}" presName="nodeTx" presStyleLbl="node1" presStyleIdx="0" presStyleCnt="3">
        <dgm:presLayoutVars>
          <dgm:bulletEnabled val="1"/>
        </dgm:presLayoutVars>
      </dgm:prSet>
      <dgm:spPr/>
      <dgm:t>
        <a:bodyPr/>
        <a:lstStyle/>
        <a:p>
          <a:endParaRPr lang="es-EC"/>
        </a:p>
      </dgm:t>
    </dgm:pt>
    <dgm:pt modelId="{F42EFDB3-1DB8-459E-B667-E0B765AA393A}" type="pres">
      <dgm:prSet presAssocID="{C1672CF1-014F-4957-AE4B-688F5D7A43EE}" presName="invisiNode" presStyleLbl="node1" presStyleIdx="0" presStyleCnt="3"/>
      <dgm:spPr/>
    </dgm:pt>
    <dgm:pt modelId="{DCFF2895-A0EF-49E7-B284-58E4BD9D45FF}" type="pres">
      <dgm:prSet presAssocID="{C1672CF1-014F-4957-AE4B-688F5D7A43EE}" presName="imagNode" presStyleLbl="fgImgPlace1" presStyleIdx="0" presStyleCnt="3"/>
      <dgm:spPr>
        <a:blipFill rotWithShape="0">
          <a:blip xmlns:r="http://schemas.openxmlformats.org/officeDocument/2006/relationships" r:embed="rId1"/>
          <a:stretch>
            <a:fillRect/>
          </a:stretch>
        </a:blipFill>
      </dgm:spPr>
    </dgm:pt>
    <dgm:pt modelId="{4917C56A-6AC5-4461-831E-C6F8A9A67CB7}" type="pres">
      <dgm:prSet presAssocID="{563316E6-BC45-47A8-8F6C-641E6AD14081}" presName="sibTrans" presStyleLbl="sibTrans2D1" presStyleIdx="0" presStyleCnt="0"/>
      <dgm:spPr/>
      <dgm:t>
        <a:bodyPr/>
        <a:lstStyle/>
        <a:p>
          <a:endParaRPr lang="es-EC"/>
        </a:p>
      </dgm:t>
    </dgm:pt>
    <dgm:pt modelId="{80C8B6EF-9217-4869-A340-046F25D75164}" type="pres">
      <dgm:prSet presAssocID="{FC5814BD-7016-4B63-8B7B-969669DAD7EB}" presName="compNode" presStyleCnt="0"/>
      <dgm:spPr/>
    </dgm:pt>
    <dgm:pt modelId="{A40C42D0-AF6E-4AE7-9353-35491CF29D8B}" type="pres">
      <dgm:prSet presAssocID="{FC5814BD-7016-4B63-8B7B-969669DAD7EB}" presName="bkgdShape" presStyleLbl="node1" presStyleIdx="1" presStyleCnt="3"/>
      <dgm:spPr/>
      <dgm:t>
        <a:bodyPr/>
        <a:lstStyle/>
        <a:p>
          <a:endParaRPr lang="es-EC"/>
        </a:p>
      </dgm:t>
    </dgm:pt>
    <dgm:pt modelId="{E5969DF8-3159-4E83-868F-5C8ADD7B7483}" type="pres">
      <dgm:prSet presAssocID="{FC5814BD-7016-4B63-8B7B-969669DAD7EB}" presName="nodeTx" presStyleLbl="node1" presStyleIdx="1" presStyleCnt="3">
        <dgm:presLayoutVars>
          <dgm:bulletEnabled val="1"/>
        </dgm:presLayoutVars>
      </dgm:prSet>
      <dgm:spPr/>
      <dgm:t>
        <a:bodyPr/>
        <a:lstStyle/>
        <a:p>
          <a:endParaRPr lang="es-EC"/>
        </a:p>
      </dgm:t>
    </dgm:pt>
    <dgm:pt modelId="{EFA7D13B-A670-48BC-A430-92176027689B}" type="pres">
      <dgm:prSet presAssocID="{FC5814BD-7016-4B63-8B7B-969669DAD7EB}" presName="invisiNode" presStyleLbl="node1" presStyleIdx="1" presStyleCnt="3"/>
      <dgm:spPr/>
    </dgm:pt>
    <dgm:pt modelId="{AB7F41F0-F9D5-4860-9DF5-7AFDFDD1DA63}" type="pres">
      <dgm:prSet presAssocID="{FC5814BD-7016-4B63-8B7B-969669DAD7EB}" presName="imagNode" presStyleLbl="fgImgPlace1" presStyleIdx="1" presStyleCnt="3"/>
      <dgm:spPr>
        <a:blipFill rotWithShape="0">
          <a:blip xmlns:r="http://schemas.openxmlformats.org/officeDocument/2006/relationships" r:embed="rId2"/>
          <a:stretch>
            <a:fillRect/>
          </a:stretch>
        </a:blipFill>
      </dgm:spPr>
    </dgm:pt>
    <dgm:pt modelId="{2FB3EEF5-504F-46D8-9509-59847A0CC21D}" type="pres">
      <dgm:prSet presAssocID="{17858368-F6D5-40C0-AAAB-20302C320996}" presName="sibTrans" presStyleLbl="sibTrans2D1" presStyleIdx="0" presStyleCnt="0"/>
      <dgm:spPr/>
      <dgm:t>
        <a:bodyPr/>
        <a:lstStyle/>
        <a:p>
          <a:endParaRPr lang="es-EC"/>
        </a:p>
      </dgm:t>
    </dgm:pt>
    <dgm:pt modelId="{8786227E-88BA-4E44-B321-23C5110953A7}" type="pres">
      <dgm:prSet presAssocID="{1C25FEED-D0B1-4E3C-AB12-86B46C4A7736}" presName="compNode" presStyleCnt="0"/>
      <dgm:spPr/>
    </dgm:pt>
    <dgm:pt modelId="{C878C912-290E-487F-8E82-845E5E640DFC}" type="pres">
      <dgm:prSet presAssocID="{1C25FEED-D0B1-4E3C-AB12-86B46C4A7736}" presName="bkgdShape" presStyleLbl="node1" presStyleIdx="2" presStyleCnt="3"/>
      <dgm:spPr/>
      <dgm:t>
        <a:bodyPr/>
        <a:lstStyle/>
        <a:p>
          <a:endParaRPr lang="es-EC"/>
        </a:p>
      </dgm:t>
    </dgm:pt>
    <dgm:pt modelId="{A5F56502-CB7F-4064-B176-9EBC5F8AF628}" type="pres">
      <dgm:prSet presAssocID="{1C25FEED-D0B1-4E3C-AB12-86B46C4A7736}" presName="nodeTx" presStyleLbl="node1" presStyleIdx="2" presStyleCnt="3">
        <dgm:presLayoutVars>
          <dgm:bulletEnabled val="1"/>
        </dgm:presLayoutVars>
      </dgm:prSet>
      <dgm:spPr/>
      <dgm:t>
        <a:bodyPr/>
        <a:lstStyle/>
        <a:p>
          <a:endParaRPr lang="es-EC"/>
        </a:p>
      </dgm:t>
    </dgm:pt>
    <dgm:pt modelId="{1B86D977-5C8F-431F-BC55-004FEDF5DFB6}" type="pres">
      <dgm:prSet presAssocID="{1C25FEED-D0B1-4E3C-AB12-86B46C4A7736}" presName="invisiNode" presStyleLbl="node1" presStyleIdx="2" presStyleCnt="3"/>
      <dgm:spPr/>
    </dgm:pt>
    <dgm:pt modelId="{80BE2AD9-1F4E-417E-A815-A1DD6F7CAEC1}" type="pres">
      <dgm:prSet presAssocID="{1C25FEED-D0B1-4E3C-AB12-86B46C4A7736}" presName="imagNode" presStyleLbl="fgImgPlace1" presStyleIdx="2" presStyleCnt="3"/>
      <dgm:spPr>
        <a:blipFill rotWithShape="0">
          <a:blip xmlns:r="http://schemas.openxmlformats.org/officeDocument/2006/relationships" r:embed="rId3"/>
          <a:stretch>
            <a:fillRect/>
          </a:stretch>
        </a:blipFill>
      </dgm:spPr>
    </dgm:pt>
  </dgm:ptLst>
  <dgm:cxnLst>
    <dgm:cxn modelId="{A0086E84-B963-481B-BFF8-AD6AC1A70305}" type="presOf" srcId="{C1672CF1-014F-4957-AE4B-688F5D7A43EE}" destId="{0FF31876-671D-4418-925A-0E58A4EA4C5A}" srcOrd="0" destOrd="0" presId="urn:microsoft.com/office/officeart/2005/8/layout/hList7"/>
    <dgm:cxn modelId="{161938C6-4684-4E28-A8CE-700812FE33AB}" srcId="{62F7FA19-EA27-4176-BABE-06CFE5B31637}" destId="{1C25FEED-D0B1-4E3C-AB12-86B46C4A7736}" srcOrd="2" destOrd="0" parTransId="{8AB1ABCD-7559-40E9-B35B-6E0E90431922}" sibTransId="{3D116B8C-1275-428F-8F73-8AEC143FB769}"/>
    <dgm:cxn modelId="{1886C94C-DE62-4118-BBC8-9D23485DD064}" type="presOf" srcId="{563316E6-BC45-47A8-8F6C-641E6AD14081}" destId="{4917C56A-6AC5-4461-831E-C6F8A9A67CB7}" srcOrd="0" destOrd="0" presId="urn:microsoft.com/office/officeart/2005/8/layout/hList7"/>
    <dgm:cxn modelId="{E4A4AAC8-2C17-47E5-B294-9EDC90A36F7F}" type="presOf" srcId="{1C25FEED-D0B1-4E3C-AB12-86B46C4A7736}" destId="{A5F56502-CB7F-4064-B176-9EBC5F8AF628}" srcOrd="1" destOrd="0" presId="urn:microsoft.com/office/officeart/2005/8/layout/hList7"/>
    <dgm:cxn modelId="{7AB4B756-F725-4E43-9EE6-DF86B0BB530A}" srcId="{62F7FA19-EA27-4176-BABE-06CFE5B31637}" destId="{C1672CF1-014F-4957-AE4B-688F5D7A43EE}" srcOrd="0" destOrd="0" parTransId="{473D34C7-FADF-4EBA-844F-43B496C18D39}" sibTransId="{563316E6-BC45-47A8-8F6C-641E6AD14081}"/>
    <dgm:cxn modelId="{534369F4-BF02-4418-A50B-03E57D668EF9}" srcId="{62F7FA19-EA27-4176-BABE-06CFE5B31637}" destId="{FC5814BD-7016-4B63-8B7B-969669DAD7EB}" srcOrd="1" destOrd="0" parTransId="{CCCF3715-855D-47D3-8B6F-D85010B8ACCF}" sibTransId="{17858368-F6D5-40C0-AAAB-20302C320996}"/>
    <dgm:cxn modelId="{B99B99C9-56C6-493B-9640-202AE2BC84D6}" type="presOf" srcId="{62F7FA19-EA27-4176-BABE-06CFE5B31637}" destId="{E9301840-59EB-4203-AFB3-E80DB5A375F0}" srcOrd="0" destOrd="0" presId="urn:microsoft.com/office/officeart/2005/8/layout/hList7"/>
    <dgm:cxn modelId="{7438256D-1444-4E93-9FD8-35EFBEF506A1}" type="presOf" srcId="{FC5814BD-7016-4B63-8B7B-969669DAD7EB}" destId="{A40C42D0-AF6E-4AE7-9353-35491CF29D8B}" srcOrd="0" destOrd="0" presId="urn:microsoft.com/office/officeart/2005/8/layout/hList7"/>
    <dgm:cxn modelId="{F8DDC784-89EE-420B-B5DE-B2BABAE96673}" type="presOf" srcId="{C1672CF1-014F-4957-AE4B-688F5D7A43EE}" destId="{D9C59C70-4920-4464-97EE-6A01616EC16B}" srcOrd="1" destOrd="0" presId="urn:microsoft.com/office/officeart/2005/8/layout/hList7"/>
    <dgm:cxn modelId="{F21F7C37-CF19-40C0-998A-ACF6CD1F46BA}" type="presOf" srcId="{17858368-F6D5-40C0-AAAB-20302C320996}" destId="{2FB3EEF5-504F-46D8-9509-59847A0CC21D}" srcOrd="0" destOrd="0" presId="urn:microsoft.com/office/officeart/2005/8/layout/hList7"/>
    <dgm:cxn modelId="{DFEF6317-EC3D-423D-B649-949D071A1855}" type="presOf" srcId="{FC5814BD-7016-4B63-8B7B-969669DAD7EB}" destId="{E5969DF8-3159-4E83-868F-5C8ADD7B7483}" srcOrd="1" destOrd="0" presId="urn:microsoft.com/office/officeart/2005/8/layout/hList7"/>
    <dgm:cxn modelId="{4A1DF10F-9875-43BC-872B-A5D611A4DE56}" type="presOf" srcId="{1C25FEED-D0B1-4E3C-AB12-86B46C4A7736}" destId="{C878C912-290E-487F-8E82-845E5E640DFC}" srcOrd="0" destOrd="0" presId="urn:microsoft.com/office/officeart/2005/8/layout/hList7"/>
    <dgm:cxn modelId="{6919A7DA-6523-4114-9881-BA4E094015DA}" type="presParOf" srcId="{E9301840-59EB-4203-AFB3-E80DB5A375F0}" destId="{78550429-0812-4589-931E-88716C4B4474}" srcOrd="0" destOrd="0" presId="urn:microsoft.com/office/officeart/2005/8/layout/hList7"/>
    <dgm:cxn modelId="{E75D045F-0573-41C5-A9F0-B44CFA140514}" type="presParOf" srcId="{E9301840-59EB-4203-AFB3-E80DB5A375F0}" destId="{4D01D607-556B-49CC-A78F-E84252A1BD40}" srcOrd="1" destOrd="0" presId="urn:microsoft.com/office/officeart/2005/8/layout/hList7"/>
    <dgm:cxn modelId="{CCE20703-BE85-4899-8074-EC9DD428A2F6}" type="presParOf" srcId="{4D01D607-556B-49CC-A78F-E84252A1BD40}" destId="{800F2873-A79A-40FA-A6BD-4886AC42B5FB}" srcOrd="0" destOrd="0" presId="urn:microsoft.com/office/officeart/2005/8/layout/hList7"/>
    <dgm:cxn modelId="{C8C33179-6A02-487E-8F6A-2A42CA5C32B2}" type="presParOf" srcId="{800F2873-A79A-40FA-A6BD-4886AC42B5FB}" destId="{0FF31876-671D-4418-925A-0E58A4EA4C5A}" srcOrd="0" destOrd="0" presId="urn:microsoft.com/office/officeart/2005/8/layout/hList7"/>
    <dgm:cxn modelId="{D74B4714-CF13-4D37-8B5F-8FA93EF34C30}" type="presParOf" srcId="{800F2873-A79A-40FA-A6BD-4886AC42B5FB}" destId="{D9C59C70-4920-4464-97EE-6A01616EC16B}" srcOrd="1" destOrd="0" presId="urn:microsoft.com/office/officeart/2005/8/layout/hList7"/>
    <dgm:cxn modelId="{A0F8B457-B867-4081-A0D0-E5A6CE7C5DA4}" type="presParOf" srcId="{800F2873-A79A-40FA-A6BD-4886AC42B5FB}" destId="{F42EFDB3-1DB8-459E-B667-E0B765AA393A}" srcOrd="2" destOrd="0" presId="urn:microsoft.com/office/officeart/2005/8/layout/hList7"/>
    <dgm:cxn modelId="{63738BDF-38A7-4BE2-A47D-377B7997E203}" type="presParOf" srcId="{800F2873-A79A-40FA-A6BD-4886AC42B5FB}" destId="{DCFF2895-A0EF-49E7-B284-58E4BD9D45FF}" srcOrd="3" destOrd="0" presId="urn:microsoft.com/office/officeart/2005/8/layout/hList7"/>
    <dgm:cxn modelId="{EE3F0D1A-6466-41C4-B330-A48CB6AEBEB8}" type="presParOf" srcId="{4D01D607-556B-49CC-A78F-E84252A1BD40}" destId="{4917C56A-6AC5-4461-831E-C6F8A9A67CB7}" srcOrd="1" destOrd="0" presId="urn:microsoft.com/office/officeart/2005/8/layout/hList7"/>
    <dgm:cxn modelId="{C2E10A76-0EB8-41E0-8217-44513F041387}" type="presParOf" srcId="{4D01D607-556B-49CC-A78F-E84252A1BD40}" destId="{80C8B6EF-9217-4869-A340-046F25D75164}" srcOrd="2" destOrd="0" presId="urn:microsoft.com/office/officeart/2005/8/layout/hList7"/>
    <dgm:cxn modelId="{C5664A5B-1299-45B6-8145-AC56F6EF0B93}" type="presParOf" srcId="{80C8B6EF-9217-4869-A340-046F25D75164}" destId="{A40C42D0-AF6E-4AE7-9353-35491CF29D8B}" srcOrd="0" destOrd="0" presId="urn:microsoft.com/office/officeart/2005/8/layout/hList7"/>
    <dgm:cxn modelId="{93E8BCC3-BA3F-4F2C-AA50-F5D87611C55B}" type="presParOf" srcId="{80C8B6EF-9217-4869-A340-046F25D75164}" destId="{E5969DF8-3159-4E83-868F-5C8ADD7B7483}" srcOrd="1" destOrd="0" presId="urn:microsoft.com/office/officeart/2005/8/layout/hList7"/>
    <dgm:cxn modelId="{5973749B-5E7A-422A-8B5F-3B306DEE888B}" type="presParOf" srcId="{80C8B6EF-9217-4869-A340-046F25D75164}" destId="{EFA7D13B-A670-48BC-A430-92176027689B}" srcOrd="2" destOrd="0" presId="urn:microsoft.com/office/officeart/2005/8/layout/hList7"/>
    <dgm:cxn modelId="{805F6F3E-1E4E-49BB-B8A1-948E3EADB93D}" type="presParOf" srcId="{80C8B6EF-9217-4869-A340-046F25D75164}" destId="{AB7F41F0-F9D5-4860-9DF5-7AFDFDD1DA63}" srcOrd="3" destOrd="0" presId="urn:microsoft.com/office/officeart/2005/8/layout/hList7"/>
    <dgm:cxn modelId="{821E781C-CE56-4990-891D-62FD7FE742A8}" type="presParOf" srcId="{4D01D607-556B-49CC-A78F-E84252A1BD40}" destId="{2FB3EEF5-504F-46D8-9509-59847A0CC21D}" srcOrd="3" destOrd="0" presId="urn:microsoft.com/office/officeart/2005/8/layout/hList7"/>
    <dgm:cxn modelId="{4DCB4DF2-5E26-4039-A7CC-1C47B9BD2DE3}" type="presParOf" srcId="{4D01D607-556B-49CC-A78F-E84252A1BD40}" destId="{8786227E-88BA-4E44-B321-23C5110953A7}" srcOrd="4" destOrd="0" presId="urn:microsoft.com/office/officeart/2005/8/layout/hList7"/>
    <dgm:cxn modelId="{3C26DFB6-EAC5-419B-B7A4-4B2E463F80FA}" type="presParOf" srcId="{8786227E-88BA-4E44-B321-23C5110953A7}" destId="{C878C912-290E-487F-8E82-845E5E640DFC}" srcOrd="0" destOrd="0" presId="urn:microsoft.com/office/officeart/2005/8/layout/hList7"/>
    <dgm:cxn modelId="{FA4CB1F6-164C-49B1-9CA0-307E07E71C55}" type="presParOf" srcId="{8786227E-88BA-4E44-B321-23C5110953A7}" destId="{A5F56502-CB7F-4064-B176-9EBC5F8AF628}" srcOrd="1" destOrd="0" presId="urn:microsoft.com/office/officeart/2005/8/layout/hList7"/>
    <dgm:cxn modelId="{EF22E2F5-8F6B-4629-845B-1D344833A1BD}" type="presParOf" srcId="{8786227E-88BA-4E44-B321-23C5110953A7}" destId="{1B86D977-5C8F-431F-BC55-004FEDF5DFB6}" srcOrd="2" destOrd="0" presId="urn:microsoft.com/office/officeart/2005/8/layout/hList7"/>
    <dgm:cxn modelId="{10F77293-3A26-44A9-A56F-FF1FD5530274}" type="presParOf" srcId="{8786227E-88BA-4E44-B321-23C5110953A7}" destId="{80BE2AD9-1F4E-417E-A815-A1DD6F7CAEC1}"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F56AE70-6896-4622-A714-D1A9957A8254}" type="doc">
      <dgm:prSet loTypeId="urn:microsoft.com/office/officeart/2005/8/layout/hList1" loCatId="list" qsTypeId="urn:microsoft.com/office/officeart/2005/8/quickstyle/3d7" qsCatId="3D" csTypeId="urn:microsoft.com/office/officeart/2005/8/colors/colorful2" csCatId="colorful" phldr="1"/>
      <dgm:spPr/>
      <dgm:t>
        <a:bodyPr/>
        <a:lstStyle/>
        <a:p>
          <a:endParaRPr lang="es-EC"/>
        </a:p>
      </dgm:t>
    </dgm:pt>
    <dgm:pt modelId="{39CD1E7F-68FC-4D1D-9EDB-416B4F3165A1}">
      <dgm:prSet phldrT="[Text]"/>
      <dgm:spPr/>
      <dgm:t>
        <a:bodyPr/>
        <a:lstStyle/>
        <a:p>
          <a:r>
            <a:rPr lang="es-EC" dirty="0" smtClean="0"/>
            <a:t>Objetivo</a:t>
          </a:r>
          <a:endParaRPr lang="es-EC" dirty="0"/>
        </a:p>
      </dgm:t>
    </dgm:pt>
    <dgm:pt modelId="{BC432D9B-8F8F-47A2-A599-2486A226C0D4}" type="parTrans" cxnId="{E4CB3BE1-18DE-4479-A2AC-8E8F8F05B515}">
      <dgm:prSet/>
      <dgm:spPr/>
      <dgm:t>
        <a:bodyPr/>
        <a:lstStyle/>
        <a:p>
          <a:endParaRPr lang="es-EC"/>
        </a:p>
      </dgm:t>
    </dgm:pt>
    <dgm:pt modelId="{C1C3B663-15DC-41B4-86FF-82BC1316A671}" type="sibTrans" cxnId="{E4CB3BE1-18DE-4479-A2AC-8E8F8F05B515}">
      <dgm:prSet/>
      <dgm:spPr/>
      <dgm:t>
        <a:bodyPr/>
        <a:lstStyle/>
        <a:p>
          <a:endParaRPr lang="es-EC"/>
        </a:p>
      </dgm:t>
    </dgm:pt>
    <dgm:pt modelId="{F10033C3-0206-4C40-8C2D-963307BC9B75}">
      <dgm:prSet phldrT="[Text]"/>
      <dgm:spPr/>
      <dgm:t>
        <a:bodyPr/>
        <a:lstStyle/>
        <a:p>
          <a:r>
            <a:rPr lang="es-ES" dirty="0" smtClean="0"/>
            <a:t>Determinar el porcentaje de humedad evaporable por secado en una muestra de áridos</a:t>
          </a:r>
          <a:endParaRPr lang="es-EC" dirty="0"/>
        </a:p>
      </dgm:t>
    </dgm:pt>
    <dgm:pt modelId="{77B1A291-4291-441F-B92D-F5C155ED92BC}" type="parTrans" cxnId="{5F53F549-1F74-4B34-B990-0F3D6877369B}">
      <dgm:prSet/>
      <dgm:spPr/>
      <dgm:t>
        <a:bodyPr/>
        <a:lstStyle/>
        <a:p>
          <a:endParaRPr lang="es-EC"/>
        </a:p>
      </dgm:t>
    </dgm:pt>
    <dgm:pt modelId="{E3873D56-9052-46BC-AD7B-A940E6B03A04}" type="sibTrans" cxnId="{5F53F549-1F74-4B34-B990-0F3D6877369B}">
      <dgm:prSet/>
      <dgm:spPr/>
      <dgm:t>
        <a:bodyPr/>
        <a:lstStyle/>
        <a:p>
          <a:endParaRPr lang="es-EC"/>
        </a:p>
      </dgm:t>
    </dgm:pt>
    <dgm:pt modelId="{683A2DA6-FECC-4DE1-9EF6-1ADE469BDED4}">
      <dgm:prSet phldrT="[Text]"/>
      <dgm:spPr/>
      <dgm:t>
        <a:bodyPr/>
        <a:lstStyle/>
        <a:p>
          <a:r>
            <a:rPr lang="es-EC" dirty="0" smtClean="0"/>
            <a:t>Características</a:t>
          </a:r>
          <a:endParaRPr lang="es-EC" dirty="0"/>
        </a:p>
      </dgm:t>
    </dgm:pt>
    <dgm:pt modelId="{E41BEEC4-332F-48C2-977C-37C03F91B7FF}" type="parTrans" cxnId="{F37E8AA5-0E22-4AEC-B7F4-522F89D82A94}">
      <dgm:prSet/>
      <dgm:spPr/>
      <dgm:t>
        <a:bodyPr/>
        <a:lstStyle/>
        <a:p>
          <a:endParaRPr lang="es-EC"/>
        </a:p>
      </dgm:t>
    </dgm:pt>
    <dgm:pt modelId="{11E3E3AF-85B6-43D0-A48E-CBD122969127}" type="sibTrans" cxnId="{F37E8AA5-0E22-4AEC-B7F4-522F89D82A94}">
      <dgm:prSet/>
      <dgm:spPr/>
      <dgm:t>
        <a:bodyPr/>
        <a:lstStyle/>
        <a:p>
          <a:endParaRPr lang="es-EC"/>
        </a:p>
      </dgm:t>
    </dgm:pt>
    <dgm:pt modelId="{291BACB5-804A-4A7E-8354-6F68C847F39D}">
      <dgm:prSet phldrT="[Text]"/>
      <dgm:spPr/>
      <dgm:t>
        <a:bodyPr/>
        <a:lstStyle/>
        <a:p>
          <a:r>
            <a:rPr lang="es-ES" dirty="0" smtClean="0"/>
            <a:t>El método mide confiablemente la humedad que existe en la muestra de ensayo y no determina las</a:t>
          </a:r>
          <a:r>
            <a:rPr lang="es-ES" b="1" dirty="0" smtClean="0"/>
            <a:t> </a:t>
          </a:r>
          <a:r>
            <a:rPr lang="es-ES" dirty="0" smtClean="0"/>
            <a:t>variaciones que puedan presentarse en el depósito. </a:t>
          </a:r>
          <a:endParaRPr lang="es-EC" dirty="0"/>
        </a:p>
      </dgm:t>
    </dgm:pt>
    <dgm:pt modelId="{49452C2E-3C1A-4806-88E5-C5F8418281B2}" type="parTrans" cxnId="{CDAA75E0-0BFA-43BC-A361-671A80C400EE}">
      <dgm:prSet/>
      <dgm:spPr/>
      <dgm:t>
        <a:bodyPr/>
        <a:lstStyle/>
        <a:p>
          <a:endParaRPr lang="es-EC"/>
        </a:p>
      </dgm:t>
    </dgm:pt>
    <dgm:pt modelId="{21C88581-1317-4955-ABFF-C4AC6F48D3B5}" type="sibTrans" cxnId="{CDAA75E0-0BFA-43BC-A361-671A80C400EE}">
      <dgm:prSet/>
      <dgm:spPr/>
      <dgm:t>
        <a:bodyPr/>
        <a:lstStyle/>
        <a:p>
          <a:endParaRPr lang="es-EC"/>
        </a:p>
      </dgm:t>
    </dgm:pt>
    <dgm:pt modelId="{E85C44BE-5C32-4686-A57A-920477B17F92}">
      <dgm:prSet phldrT="[Text]"/>
      <dgm:spPr/>
      <dgm:t>
        <a:bodyPr/>
        <a:lstStyle/>
        <a:p>
          <a:r>
            <a:rPr lang="es-EC" dirty="0" smtClean="0"/>
            <a:t>Equipo</a:t>
          </a:r>
          <a:endParaRPr lang="es-EC" dirty="0"/>
        </a:p>
      </dgm:t>
    </dgm:pt>
    <dgm:pt modelId="{378751D0-C4C0-4097-8D84-6F760E1B8848}" type="parTrans" cxnId="{E1C49C4D-AA64-422F-A70B-55A8B057486E}">
      <dgm:prSet/>
      <dgm:spPr/>
      <dgm:t>
        <a:bodyPr/>
        <a:lstStyle/>
        <a:p>
          <a:endParaRPr lang="es-EC"/>
        </a:p>
      </dgm:t>
    </dgm:pt>
    <dgm:pt modelId="{A558FEF8-88E8-4102-BB3D-F1DEAE5ACF5F}" type="sibTrans" cxnId="{E1C49C4D-AA64-422F-A70B-55A8B057486E}">
      <dgm:prSet/>
      <dgm:spPr/>
      <dgm:t>
        <a:bodyPr/>
        <a:lstStyle/>
        <a:p>
          <a:endParaRPr lang="es-EC"/>
        </a:p>
      </dgm:t>
    </dgm:pt>
    <dgm:pt modelId="{1F2FD4A6-041C-4516-99F0-AFAEDC9E07FC}">
      <dgm:prSet phldrT="[Text]"/>
      <dgm:spPr/>
      <dgm:t>
        <a:bodyPr/>
        <a:lstStyle/>
        <a:p>
          <a:r>
            <a:rPr lang="es-EC" dirty="0" smtClean="0"/>
            <a:t>Balanza</a:t>
          </a:r>
          <a:endParaRPr lang="es-EC" dirty="0"/>
        </a:p>
      </dgm:t>
    </dgm:pt>
    <dgm:pt modelId="{B7FA16FE-6F51-49D6-A733-4628E1884D21}" type="parTrans" cxnId="{CDFFE4B5-5E38-4008-AA19-0758F7E50A82}">
      <dgm:prSet/>
      <dgm:spPr/>
      <dgm:t>
        <a:bodyPr/>
        <a:lstStyle/>
        <a:p>
          <a:endParaRPr lang="es-EC"/>
        </a:p>
      </dgm:t>
    </dgm:pt>
    <dgm:pt modelId="{F55D5F33-FFC7-4538-ADD3-B3B7A5C944F1}" type="sibTrans" cxnId="{CDFFE4B5-5E38-4008-AA19-0758F7E50A82}">
      <dgm:prSet/>
      <dgm:spPr/>
      <dgm:t>
        <a:bodyPr/>
        <a:lstStyle/>
        <a:p>
          <a:endParaRPr lang="es-EC"/>
        </a:p>
      </dgm:t>
    </dgm:pt>
    <dgm:pt modelId="{B5819619-3741-4EA0-97F2-4AB8E7E68117}">
      <dgm:prSet phldrT="[Text]"/>
      <dgm:spPr/>
      <dgm:t>
        <a:bodyPr/>
        <a:lstStyle/>
        <a:p>
          <a:r>
            <a:rPr lang="es-EC" dirty="0" smtClean="0"/>
            <a:t>Horno</a:t>
          </a:r>
          <a:endParaRPr lang="es-EC" dirty="0"/>
        </a:p>
      </dgm:t>
    </dgm:pt>
    <dgm:pt modelId="{D13C834A-ABD6-46D1-88D8-F0A2D0AC5D03}" type="parTrans" cxnId="{0DB11940-B4CF-4C94-9F87-64B4EEAA55E7}">
      <dgm:prSet/>
      <dgm:spPr/>
      <dgm:t>
        <a:bodyPr/>
        <a:lstStyle/>
        <a:p>
          <a:endParaRPr lang="es-EC"/>
        </a:p>
      </dgm:t>
    </dgm:pt>
    <dgm:pt modelId="{2FB6BC3E-DFFF-48C3-B4C0-74D08552E974}" type="sibTrans" cxnId="{0DB11940-B4CF-4C94-9F87-64B4EEAA55E7}">
      <dgm:prSet/>
      <dgm:spPr/>
      <dgm:t>
        <a:bodyPr/>
        <a:lstStyle/>
        <a:p>
          <a:endParaRPr lang="es-EC"/>
        </a:p>
      </dgm:t>
    </dgm:pt>
    <dgm:pt modelId="{611860E6-A729-4010-BB93-4AE37C55E609}" type="pres">
      <dgm:prSet presAssocID="{FF56AE70-6896-4622-A714-D1A9957A8254}" presName="Name0" presStyleCnt="0">
        <dgm:presLayoutVars>
          <dgm:dir/>
          <dgm:animLvl val="lvl"/>
          <dgm:resizeHandles val="exact"/>
        </dgm:presLayoutVars>
      </dgm:prSet>
      <dgm:spPr/>
      <dgm:t>
        <a:bodyPr/>
        <a:lstStyle/>
        <a:p>
          <a:endParaRPr lang="es-EC"/>
        </a:p>
      </dgm:t>
    </dgm:pt>
    <dgm:pt modelId="{64217510-8531-4505-A2D2-687A2F3A5203}" type="pres">
      <dgm:prSet presAssocID="{39CD1E7F-68FC-4D1D-9EDB-416B4F3165A1}" presName="composite" presStyleCnt="0"/>
      <dgm:spPr/>
    </dgm:pt>
    <dgm:pt modelId="{68D7C6C2-73C4-4C10-BD36-3AF454B963D0}" type="pres">
      <dgm:prSet presAssocID="{39CD1E7F-68FC-4D1D-9EDB-416B4F3165A1}" presName="parTx" presStyleLbl="alignNode1" presStyleIdx="0" presStyleCnt="3">
        <dgm:presLayoutVars>
          <dgm:chMax val="0"/>
          <dgm:chPref val="0"/>
          <dgm:bulletEnabled val="1"/>
        </dgm:presLayoutVars>
      </dgm:prSet>
      <dgm:spPr/>
      <dgm:t>
        <a:bodyPr/>
        <a:lstStyle/>
        <a:p>
          <a:endParaRPr lang="es-EC"/>
        </a:p>
      </dgm:t>
    </dgm:pt>
    <dgm:pt modelId="{643BD8EE-982D-4B1A-8A7C-E4D830A49291}" type="pres">
      <dgm:prSet presAssocID="{39CD1E7F-68FC-4D1D-9EDB-416B4F3165A1}" presName="desTx" presStyleLbl="alignAccFollowNode1" presStyleIdx="0" presStyleCnt="3">
        <dgm:presLayoutVars>
          <dgm:bulletEnabled val="1"/>
        </dgm:presLayoutVars>
      </dgm:prSet>
      <dgm:spPr/>
      <dgm:t>
        <a:bodyPr/>
        <a:lstStyle/>
        <a:p>
          <a:endParaRPr lang="es-EC"/>
        </a:p>
      </dgm:t>
    </dgm:pt>
    <dgm:pt modelId="{0CA940DA-1564-4C42-A43E-881773250CA6}" type="pres">
      <dgm:prSet presAssocID="{C1C3B663-15DC-41B4-86FF-82BC1316A671}" presName="space" presStyleCnt="0"/>
      <dgm:spPr/>
    </dgm:pt>
    <dgm:pt modelId="{85581F60-E71D-4A05-B1BD-D6AC38B4EEEB}" type="pres">
      <dgm:prSet presAssocID="{683A2DA6-FECC-4DE1-9EF6-1ADE469BDED4}" presName="composite" presStyleCnt="0"/>
      <dgm:spPr/>
    </dgm:pt>
    <dgm:pt modelId="{2CF8A9BC-098B-4B16-B007-989D036C0CC9}" type="pres">
      <dgm:prSet presAssocID="{683A2DA6-FECC-4DE1-9EF6-1ADE469BDED4}" presName="parTx" presStyleLbl="alignNode1" presStyleIdx="1" presStyleCnt="3">
        <dgm:presLayoutVars>
          <dgm:chMax val="0"/>
          <dgm:chPref val="0"/>
          <dgm:bulletEnabled val="1"/>
        </dgm:presLayoutVars>
      </dgm:prSet>
      <dgm:spPr/>
      <dgm:t>
        <a:bodyPr/>
        <a:lstStyle/>
        <a:p>
          <a:endParaRPr lang="es-EC"/>
        </a:p>
      </dgm:t>
    </dgm:pt>
    <dgm:pt modelId="{E10487BA-3ACD-478F-85F2-A702F4D57550}" type="pres">
      <dgm:prSet presAssocID="{683A2DA6-FECC-4DE1-9EF6-1ADE469BDED4}" presName="desTx" presStyleLbl="alignAccFollowNode1" presStyleIdx="1" presStyleCnt="3">
        <dgm:presLayoutVars>
          <dgm:bulletEnabled val="1"/>
        </dgm:presLayoutVars>
      </dgm:prSet>
      <dgm:spPr/>
      <dgm:t>
        <a:bodyPr/>
        <a:lstStyle/>
        <a:p>
          <a:endParaRPr lang="es-EC"/>
        </a:p>
      </dgm:t>
    </dgm:pt>
    <dgm:pt modelId="{CE07F838-DE70-4C49-97B0-FAA8BE7D8D4F}" type="pres">
      <dgm:prSet presAssocID="{11E3E3AF-85B6-43D0-A48E-CBD122969127}" presName="space" presStyleCnt="0"/>
      <dgm:spPr/>
    </dgm:pt>
    <dgm:pt modelId="{4F0E1CCF-73D4-4BC3-85B1-A72974A06802}" type="pres">
      <dgm:prSet presAssocID="{E85C44BE-5C32-4686-A57A-920477B17F92}" presName="composite" presStyleCnt="0"/>
      <dgm:spPr/>
    </dgm:pt>
    <dgm:pt modelId="{4A552E7E-1A62-4DDB-94E4-3B601D459111}" type="pres">
      <dgm:prSet presAssocID="{E85C44BE-5C32-4686-A57A-920477B17F92}" presName="parTx" presStyleLbl="alignNode1" presStyleIdx="2" presStyleCnt="3">
        <dgm:presLayoutVars>
          <dgm:chMax val="0"/>
          <dgm:chPref val="0"/>
          <dgm:bulletEnabled val="1"/>
        </dgm:presLayoutVars>
      </dgm:prSet>
      <dgm:spPr/>
      <dgm:t>
        <a:bodyPr/>
        <a:lstStyle/>
        <a:p>
          <a:endParaRPr lang="es-EC"/>
        </a:p>
      </dgm:t>
    </dgm:pt>
    <dgm:pt modelId="{8A9E821A-88E6-4D59-A31B-49A6839EB8F4}" type="pres">
      <dgm:prSet presAssocID="{E85C44BE-5C32-4686-A57A-920477B17F92}" presName="desTx" presStyleLbl="alignAccFollowNode1" presStyleIdx="2" presStyleCnt="3">
        <dgm:presLayoutVars>
          <dgm:bulletEnabled val="1"/>
        </dgm:presLayoutVars>
      </dgm:prSet>
      <dgm:spPr/>
      <dgm:t>
        <a:bodyPr/>
        <a:lstStyle/>
        <a:p>
          <a:endParaRPr lang="es-EC"/>
        </a:p>
      </dgm:t>
    </dgm:pt>
  </dgm:ptLst>
  <dgm:cxnLst>
    <dgm:cxn modelId="{1BDF9ECF-83E5-4800-BD77-2FF0C7D215DE}" type="presOf" srcId="{1F2FD4A6-041C-4516-99F0-AFAEDC9E07FC}" destId="{8A9E821A-88E6-4D59-A31B-49A6839EB8F4}" srcOrd="0" destOrd="0" presId="urn:microsoft.com/office/officeart/2005/8/layout/hList1"/>
    <dgm:cxn modelId="{5F53F549-1F74-4B34-B990-0F3D6877369B}" srcId="{39CD1E7F-68FC-4D1D-9EDB-416B4F3165A1}" destId="{F10033C3-0206-4C40-8C2D-963307BC9B75}" srcOrd="0" destOrd="0" parTransId="{77B1A291-4291-441F-B92D-F5C155ED92BC}" sibTransId="{E3873D56-9052-46BC-AD7B-A940E6B03A04}"/>
    <dgm:cxn modelId="{E77A8712-0509-4AA7-9CC4-83A66ABD030A}" type="presOf" srcId="{F10033C3-0206-4C40-8C2D-963307BC9B75}" destId="{643BD8EE-982D-4B1A-8A7C-E4D830A49291}" srcOrd="0" destOrd="0" presId="urn:microsoft.com/office/officeart/2005/8/layout/hList1"/>
    <dgm:cxn modelId="{2B6ACA40-C7DC-4DC4-B8BB-4B143926E6CA}" type="presOf" srcId="{683A2DA6-FECC-4DE1-9EF6-1ADE469BDED4}" destId="{2CF8A9BC-098B-4B16-B007-989D036C0CC9}" srcOrd="0" destOrd="0" presId="urn:microsoft.com/office/officeart/2005/8/layout/hList1"/>
    <dgm:cxn modelId="{F6407916-5077-475F-9E7A-5FAB21910C23}" type="presOf" srcId="{291BACB5-804A-4A7E-8354-6F68C847F39D}" destId="{E10487BA-3ACD-478F-85F2-A702F4D57550}" srcOrd="0" destOrd="0" presId="urn:microsoft.com/office/officeart/2005/8/layout/hList1"/>
    <dgm:cxn modelId="{4E739394-7F99-4F5C-8A11-E780E7D235E2}" type="presOf" srcId="{39CD1E7F-68FC-4D1D-9EDB-416B4F3165A1}" destId="{68D7C6C2-73C4-4C10-BD36-3AF454B963D0}" srcOrd="0" destOrd="0" presId="urn:microsoft.com/office/officeart/2005/8/layout/hList1"/>
    <dgm:cxn modelId="{0DB11940-B4CF-4C94-9F87-64B4EEAA55E7}" srcId="{E85C44BE-5C32-4686-A57A-920477B17F92}" destId="{B5819619-3741-4EA0-97F2-4AB8E7E68117}" srcOrd="1" destOrd="0" parTransId="{D13C834A-ABD6-46D1-88D8-F0A2D0AC5D03}" sibTransId="{2FB6BC3E-DFFF-48C3-B4C0-74D08552E974}"/>
    <dgm:cxn modelId="{CDAA75E0-0BFA-43BC-A361-671A80C400EE}" srcId="{683A2DA6-FECC-4DE1-9EF6-1ADE469BDED4}" destId="{291BACB5-804A-4A7E-8354-6F68C847F39D}" srcOrd="0" destOrd="0" parTransId="{49452C2E-3C1A-4806-88E5-C5F8418281B2}" sibTransId="{21C88581-1317-4955-ABFF-C4AC6F48D3B5}"/>
    <dgm:cxn modelId="{EC2C5E39-DEF8-42EB-A5E7-F7BAD1EF5198}" type="presOf" srcId="{E85C44BE-5C32-4686-A57A-920477B17F92}" destId="{4A552E7E-1A62-4DDB-94E4-3B601D459111}" srcOrd="0" destOrd="0" presId="urn:microsoft.com/office/officeart/2005/8/layout/hList1"/>
    <dgm:cxn modelId="{E1C49C4D-AA64-422F-A70B-55A8B057486E}" srcId="{FF56AE70-6896-4622-A714-D1A9957A8254}" destId="{E85C44BE-5C32-4686-A57A-920477B17F92}" srcOrd="2" destOrd="0" parTransId="{378751D0-C4C0-4097-8D84-6F760E1B8848}" sibTransId="{A558FEF8-88E8-4102-BB3D-F1DEAE5ACF5F}"/>
    <dgm:cxn modelId="{31B3EC90-FBF5-4C0E-9E3E-78DE488689B8}" type="presOf" srcId="{B5819619-3741-4EA0-97F2-4AB8E7E68117}" destId="{8A9E821A-88E6-4D59-A31B-49A6839EB8F4}" srcOrd="0" destOrd="1" presId="urn:microsoft.com/office/officeart/2005/8/layout/hList1"/>
    <dgm:cxn modelId="{F37E8AA5-0E22-4AEC-B7F4-522F89D82A94}" srcId="{FF56AE70-6896-4622-A714-D1A9957A8254}" destId="{683A2DA6-FECC-4DE1-9EF6-1ADE469BDED4}" srcOrd="1" destOrd="0" parTransId="{E41BEEC4-332F-48C2-977C-37C03F91B7FF}" sibTransId="{11E3E3AF-85B6-43D0-A48E-CBD122969127}"/>
    <dgm:cxn modelId="{2EEE8434-62BE-4859-BDC9-F00F4B632BA5}" type="presOf" srcId="{FF56AE70-6896-4622-A714-D1A9957A8254}" destId="{611860E6-A729-4010-BB93-4AE37C55E609}" srcOrd="0" destOrd="0" presId="urn:microsoft.com/office/officeart/2005/8/layout/hList1"/>
    <dgm:cxn modelId="{CDFFE4B5-5E38-4008-AA19-0758F7E50A82}" srcId="{E85C44BE-5C32-4686-A57A-920477B17F92}" destId="{1F2FD4A6-041C-4516-99F0-AFAEDC9E07FC}" srcOrd="0" destOrd="0" parTransId="{B7FA16FE-6F51-49D6-A733-4628E1884D21}" sibTransId="{F55D5F33-FFC7-4538-ADD3-B3B7A5C944F1}"/>
    <dgm:cxn modelId="{E4CB3BE1-18DE-4479-A2AC-8E8F8F05B515}" srcId="{FF56AE70-6896-4622-A714-D1A9957A8254}" destId="{39CD1E7F-68FC-4D1D-9EDB-416B4F3165A1}" srcOrd="0" destOrd="0" parTransId="{BC432D9B-8F8F-47A2-A599-2486A226C0D4}" sibTransId="{C1C3B663-15DC-41B4-86FF-82BC1316A671}"/>
    <dgm:cxn modelId="{2D8286D8-353C-49E3-9369-62976C218AB2}" type="presParOf" srcId="{611860E6-A729-4010-BB93-4AE37C55E609}" destId="{64217510-8531-4505-A2D2-687A2F3A5203}" srcOrd="0" destOrd="0" presId="urn:microsoft.com/office/officeart/2005/8/layout/hList1"/>
    <dgm:cxn modelId="{08C18A09-5E53-41C8-9EB0-D75790A04707}" type="presParOf" srcId="{64217510-8531-4505-A2D2-687A2F3A5203}" destId="{68D7C6C2-73C4-4C10-BD36-3AF454B963D0}" srcOrd="0" destOrd="0" presId="urn:microsoft.com/office/officeart/2005/8/layout/hList1"/>
    <dgm:cxn modelId="{95983589-EC70-437D-B840-F146BE291E46}" type="presParOf" srcId="{64217510-8531-4505-A2D2-687A2F3A5203}" destId="{643BD8EE-982D-4B1A-8A7C-E4D830A49291}" srcOrd="1" destOrd="0" presId="urn:microsoft.com/office/officeart/2005/8/layout/hList1"/>
    <dgm:cxn modelId="{18C61FB0-CA95-4B35-AE01-19CDB07690A7}" type="presParOf" srcId="{611860E6-A729-4010-BB93-4AE37C55E609}" destId="{0CA940DA-1564-4C42-A43E-881773250CA6}" srcOrd="1" destOrd="0" presId="urn:microsoft.com/office/officeart/2005/8/layout/hList1"/>
    <dgm:cxn modelId="{F6747749-05CC-4B04-B4B2-620E29E63F24}" type="presParOf" srcId="{611860E6-A729-4010-BB93-4AE37C55E609}" destId="{85581F60-E71D-4A05-B1BD-D6AC38B4EEEB}" srcOrd="2" destOrd="0" presId="urn:microsoft.com/office/officeart/2005/8/layout/hList1"/>
    <dgm:cxn modelId="{2F4A74D6-9917-4D6E-A397-25DC3D51AA82}" type="presParOf" srcId="{85581F60-E71D-4A05-B1BD-D6AC38B4EEEB}" destId="{2CF8A9BC-098B-4B16-B007-989D036C0CC9}" srcOrd="0" destOrd="0" presId="urn:microsoft.com/office/officeart/2005/8/layout/hList1"/>
    <dgm:cxn modelId="{2BDBB09C-F1F9-4C68-9D85-844DCBD026E8}" type="presParOf" srcId="{85581F60-E71D-4A05-B1BD-D6AC38B4EEEB}" destId="{E10487BA-3ACD-478F-85F2-A702F4D57550}" srcOrd="1" destOrd="0" presId="urn:microsoft.com/office/officeart/2005/8/layout/hList1"/>
    <dgm:cxn modelId="{79734473-BC9D-4985-8FCF-61DDA4059379}" type="presParOf" srcId="{611860E6-A729-4010-BB93-4AE37C55E609}" destId="{CE07F838-DE70-4C49-97B0-FAA8BE7D8D4F}" srcOrd="3" destOrd="0" presId="urn:microsoft.com/office/officeart/2005/8/layout/hList1"/>
    <dgm:cxn modelId="{C59E978B-94B1-461B-9FF5-D838FB775168}" type="presParOf" srcId="{611860E6-A729-4010-BB93-4AE37C55E609}" destId="{4F0E1CCF-73D4-4BC3-85B1-A72974A06802}" srcOrd="4" destOrd="0" presId="urn:microsoft.com/office/officeart/2005/8/layout/hList1"/>
    <dgm:cxn modelId="{F91FE39A-9A7E-4760-BEAF-D55974D3D840}" type="presParOf" srcId="{4F0E1CCF-73D4-4BC3-85B1-A72974A06802}" destId="{4A552E7E-1A62-4DDB-94E4-3B601D459111}" srcOrd="0" destOrd="0" presId="urn:microsoft.com/office/officeart/2005/8/layout/hList1"/>
    <dgm:cxn modelId="{08D97510-86A9-45F8-809F-9A98422E44F2}" type="presParOf" srcId="{4F0E1CCF-73D4-4BC3-85B1-A72974A06802}" destId="{8A9E821A-88E6-4D59-A31B-49A6839EB8F4}"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953116E-3992-492A-919F-442C68521E8F}"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s-EC"/>
        </a:p>
      </dgm:t>
    </dgm:pt>
    <dgm:pt modelId="{B79505C6-CDE2-409B-9089-D7EFA0D10F2C}">
      <dgm:prSet phldrT="[Text]"/>
      <dgm:spPr/>
      <dgm:t>
        <a:bodyPr/>
        <a:lstStyle/>
        <a:p>
          <a:r>
            <a:rPr lang="es-EC" dirty="0" smtClean="0"/>
            <a:t>1</a:t>
          </a:r>
          <a:endParaRPr lang="es-EC" dirty="0"/>
        </a:p>
      </dgm:t>
    </dgm:pt>
    <dgm:pt modelId="{65D40DC2-2580-4D34-B960-4167A33364BB}" type="parTrans" cxnId="{80940B1A-52CE-41E8-8540-683274CA60AA}">
      <dgm:prSet/>
      <dgm:spPr/>
      <dgm:t>
        <a:bodyPr/>
        <a:lstStyle/>
        <a:p>
          <a:endParaRPr lang="es-EC"/>
        </a:p>
      </dgm:t>
    </dgm:pt>
    <dgm:pt modelId="{7A4AF082-77B6-4703-85DA-6DE394065E7C}" type="sibTrans" cxnId="{80940B1A-52CE-41E8-8540-683274CA60AA}">
      <dgm:prSet/>
      <dgm:spPr/>
      <dgm:t>
        <a:bodyPr/>
        <a:lstStyle/>
        <a:p>
          <a:endParaRPr lang="es-EC"/>
        </a:p>
      </dgm:t>
    </dgm:pt>
    <dgm:pt modelId="{9FC502D5-2D18-46CC-BEB4-ABF75D654C08}">
      <dgm:prSet phldrT="[Text]"/>
      <dgm:spPr/>
      <dgm:t>
        <a:bodyPr/>
        <a:lstStyle/>
        <a:p>
          <a:r>
            <a:rPr lang="es-ES" dirty="0" smtClean="0"/>
            <a:t>Con una cuchara llenar el recipiente con las características en las que llego el material al laboratorio.</a:t>
          </a:r>
          <a:endParaRPr lang="es-EC" dirty="0"/>
        </a:p>
      </dgm:t>
    </dgm:pt>
    <dgm:pt modelId="{AC609E40-F633-477C-B58C-96FE696FE63C}" type="parTrans" cxnId="{25DFC533-A3BC-4102-8F0B-520A887F7D15}">
      <dgm:prSet/>
      <dgm:spPr/>
      <dgm:t>
        <a:bodyPr/>
        <a:lstStyle/>
        <a:p>
          <a:endParaRPr lang="es-EC"/>
        </a:p>
      </dgm:t>
    </dgm:pt>
    <dgm:pt modelId="{11897B6F-BEE1-459E-8471-780C97A07BC3}" type="sibTrans" cxnId="{25DFC533-A3BC-4102-8F0B-520A887F7D15}">
      <dgm:prSet/>
      <dgm:spPr/>
      <dgm:t>
        <a:bodyPr/>
        <a:lstStyle/>
        <a:p>
          <a:endParaRPr lang="es-EC"/>
        </a:p>
      </dgm:t>
    </dgm:pt>
    <dgm:pt modelId="{028EB28C-3ED0-4D3B-9C08-47764B777C38}">
      <dgm:prSet phldrT="[Text]"/>
      <dgm:spPr/>
      <dgm:t>
        <a:bodyPr/>
        <a:lstStyle/>
        <a:p>
          <a:r>
            <a:rPr lang="es-EC" dirty="0" smtClean="0"/>
            <a:t>2</a:t>
          </a:r>
          <a:endParaRPr lang="es-EC" dirty="0"/>
        </a:p>
      </dgm:t>
    </dgm:pt>
    <dgm:pt modelId="{5D74DEE1-F57D-4559-93AE-531621697BA8}" type="parTrans" cxnId="{71ECD7A3-1DFB-4F23-B4DD-E9803741FDB7}">
      <dgm:prSet/>
      <dgm:spPr/>
      <dgm:t>
        <a:bodyPr/>
        <a:lstStyle/>
        <a:p>
          <a:endParaRPr lang="es-EC"/>
        </a:p>
      </dgm:t>
    </dgm:pt>
    <dgm:pt modelId="{6DFE7121-5370-43E7-AA09-8026A0D07FA2}" type="sibTrans" cxnId="{71ECD7A3-1DFB-4F23-B4DD-E9803741FDB7}">
      <dgm:prSet/>
      <dgm:spPr/>
      <dgm:t>
        <a:bodyPr/>
        <a:lstStyle/>
        <a:p>
          <a:endParaRPr lang="es-EC"/>
        </a:p>
      </dgm:t>
    </dgm:pt>
    <dgm:pt modelId="{F3AE33D9-3E1C-42EB-B388-DA6636D85B36}">
      <dgm:prSet phldrT="[Text]"/>
      <dgm:spPr/>
      <dgm:t>
        <a:bodyPr/>
        <a:lstStyle/>
        <a:p>
          <a:r>
            <a:rPr lang="es-ES" dirty="0" smtClean="0"/>
            <a:t>Someter al horno a una temperatura constante de 110 ± 5 ̊C, en un periodo de 24 horas.</a:t>
          </a:r>
          <a:endParaRPr lang="es-EC" dirty="0"/>
        </a:p>
      </dgm:t>
    </dgm:pt>
    <dgm:pt modelId="{77C35F12-7716-40AE-B5B9-DE368580637F}" type="parTrans" cxnId="{E8EF1BF1-5537-4444-A270-A30D623EBEF4}">
      <dgm:prSet/>
      <dgm:spPr/>
      <dgm:t>
        <a:bodyPr/>
        <a:lstStyle/>
        <a:p>
          <a:endParaRPr lang="es-EC"/>
        </a:p>
      </dgm:t>
    </dgm:pt>
    <dgm:pt modelId="{0440BE80-0CFE-417F-BFB7-9930BE845022}" type="sibTrans" cxnId="{E8EF1BF1-5537-4444-A270-A30D623EBEF4}">
      <dgm:prSet/>
      <dgm:spPr/>
      <dgm:t>
        <a:bodyPr/>
        <a:lstStyle/>
        <a:p>
          <a:endParaRPr lang="es-EC"/>
        </a:p>
      </dgm:t>
    </dgm:pt>
    <dgm:pt modelId="{8EC01662-417B-4257-A78B-24CD2FD0D383}">
      <dgm:prSet phldrT="[Text]"/>
      <dgm:spPr/>
      <dgm:t>
        <a:bodyPr/>
        <a:lstStyle/>
        <a:p>
          <a:r>
            <a:rPr lang="es-EC" dirty="0" smtClean="0"/>
            <a:t>3</a:t>
          </a:r>
          <a:endParaRPr lang="es-EC" dirty="0"/>
        </a:p>
      </dgm:t>
    </dgm:pt>
    <dgm:pt modelId="{1076B6A4-8F80-4535-B291-7C3753656C82}" type="parTrans" cxnId="{439F2F81-8E73-4007-9BED-2391051FAA9B}">
      <dgm:prSet/>
      <dgm:spPr/>
      <dgm:t>
        <a:bodyPr/>
        <a:lstStyle/>
        <a:p>
          <a:endParaRPr lang="es-EC"/>
        </a:p>
      </dgm:t>
    </dgm:pt>
    <dgm:pt modelId="{6CD3F67C-387D-4F0E-9304-5CE1C47F9E9C}" type="sibTrans" cxnId="{439F2F81-8E73-4007-9BED-2391051FAA9B}">
      <dgm:prSet/>
      <dgm:spPr/>
      <dgm:t>
        <a:bodyPr/>
        <a:lstStyle/>
        <a:p>
          <a:endParaRPr lang="es-EC"/>
        </a:p>
      </dgm:t>
    </dgm:pt>
    <dgm:pt modelId="{2BA5B429-20C9-4637-BA0B-6C8599E1B755}">
      <dgm:prSet phldrT="[Text]"/>
      <dgm:spPr/>
      <dgm:t>
        <a:bodyPr/>
        <a:lstStyle/>
        <a:p>
          <a:r>
            <a:rPr lang="es-ES" dirty="0" smtClean="0"/>
            <a:t>Retirar el recipiente del horno, dejarlo enfriar por 1 hora, y registrar sus datos en la hoja de cálculo. </a:t>
          </a:r>
          <a:endParaRPr lang="es-EC" dirty="0"/>
        </a:p>
      </dgm:t>
    </dgm:pt>
    <dgm:pt modelId="{B2D2BF6A-B51F-4D2E-A918-939618EDBBF0}" type="parTrans" cxnId="{34C0028F-73A9-49E5-AD99-7F85325BF103}">
      <dgm:prSet/>
      <dgm:spPr/>
      <dgm:t>
        <a:bodyPr/>
        <a:lstStyle/>
        <a:p>
          <a:endParaRPr lang="es-EC"/>
        </a:p>
      </dgm:t>
    </dgm:pt>
    <dgm:pt modelId="{2CDA260B-5772-4D74-A6C5-7678DE554E8B}" type="sibTrans" cxnId="{34C0028F-73A9-49E5-AD99-7F85325BF103}">
      <dgm:prSet/>
      <dgm:spPr/>
      <dgm:t>
        <a:bodyPr/>
        <a:lstStyle/>
        <a:p>
          <a:endParaRPr lang="es-EC"/>
        </a:p>
      </dgm:t>
    </dgm:pt>
    <dgm:pt modelId="{2E084ADE-6548-441C-8831-5D75B3E92D13}" type="pres">
      <dgm:prSet presAssocID="{8953116E-3992-492A-919F-442C68521E8F}" presName="linearFlow" presStyleCnt="0">
        <dgm:presLayoutVars>
          <dgm:dir/>
          <dgm:animLvl val="lvl"/>
          <dgm:resizeHandles/>
        </dgm:presLayoutVars>
      </dgm:prSet>
      <dgm:spPr/>
      <dgm:t>
        <a:bodyPr/>
        <a:lstStyle/>
        <a:p>
          <a:endParaRPr lang="es-EC"/>
        </a:p>
      </dgm:t>
    </dgm:pt>
    <dgm:pt modelId="{A5B786CF-5285-4F74-9FF4-2433753BCB39}" type="pres">
      <dgm:prSet presAssocID="{B79505C6-CDE2-409B-9089-D7EFA0D10F2C}" presName="compositeNode" presStyleCnt="0">
        <dgm:presLayoutVars>
          <dgm:bulletEnabled val="1"/>
        </dgm:presLayoutVars>
      </dgm:prSet>
      <dgm:spPr/>
    </dgm:pt>
    <dgm:pt modelId="{545B6535-D72A-49EB-9F5A-FDA85EAD5FF5}" type="pres">
      <dgm:prSet presAssocID="{B79505C6-CDE2-409B-9089-D7EFA0D10F2C}" presName="image" presStyleLbl="fgImgPlace1" presStyleIdx="0" presStyleCnt="3" custScaleX="300129" custScaleY="283197" custLinFactX="35373" custLinFactY="40838" custLinFactNeighborX="100000" custLinFactNeighborY="100000"/>
      <dgm:spPr>
        <a:blipFill rotWithShape="0">
          <a:blip xmlns:r="http://schemas.openxmlformats.org/officeDocument/2006/relationships" r:embed="rId1"/>
          <a:stretch>
            <a:fillRect/>
          </a:stretch>
        </a:blipFill>
      </dgm:spPr>
    </dgm:pt>
    <dgm:pt modelId="{8434A0B5-25A0-49D4-AFE0-3C8A9B0C5AB5}" type="pres">
      <dgm:prSet presAssocID="{B79505C6-CDE2-409B-9089-D7EFA0D10F2C}" presName="childNode" presStyleLbl="node1" presStyleIdx="0" presStyleCnt="3" custScaleY="55306" custLinFactNeighborX="22190" custLinFactNeighborY="14104">
        <dgm:presLayoutVars>
          <dgm:bulletEnabled val="1"/>
        </dgm:presLayoutVars>
      </dgm:prSet>
      <dgm:spPr/>
      <dgm:t>
        <a:bodyPr/>
        <a:lstStyle/>
        <a:p>
          <a:endParaRPr lang="es-EC"/>
        </a:p>
      </dgm:t>
    </dgm:pt>
    <dgm:pt modelId="{D74955DE-5060-479E-B781-7230F7F5E4DA}" type="pres">
      <dgm:prSet presAssocID="{B79505C6-CDE2-409B-9089-D7EFA0D10F2C}" presName="parentNode" presStyleLbl="revTx" presStyleIdx="0" presStyleCnt="3" custLinFactNeighborX="-45976">
        <dgm:presLayoutVars>
          <dgm:chMax val="0"/>
          <dgm:bulletEnabled val="1"/>
        </dgm:presLayoutVars>
      </dgm:prSet>
      <dgm:spPr/>
      <dgm:t>
        <a:bodyPr/>
        <a:lstStyle/>
        <a:p>
          <a:endParaRPr lang="es-EC"/>
        </a:p>
      </dgm:t>
    </dgm:pt>
    <dgm:pt modelId="{A0790D86-CF12-4549-A178-47CE860CF407}" type="pres">
      <dgm:prSet presAssocID="{7A4AF082-77B6-4703-85DA-6DE394065E7C}" presName="sibTrans" presStyleCnt="0"/>
      <dgm:spPr/>
    </dgm:pt>
    <dgm:pt modelId="{877A08DB-6C92-484C-8ED3-BB48DA87FBCE}" type="pres">
      <dgm:prSet presAssocID="{028EB28C-3ED0-4D3B-9C08-47764B777C38}" presName="compositeNode" presStyleCnt="0">
        <dgm:presLayoutVars>
          <dgm:bulletEnabled val="1"/>
        </dgm:presLayoutVars>
      </dgm:prSet>
      <dgm:spPr/>
    </dgm:pt>
    <dgm:pt modelId="{A611101D-6339-4DB4-9388-C5D59AF5A789}" type="pres">
      <dgm:prSet presAssocID="{028EB28C-3ED0-4D3B-9C08-47764B777C38}" presName="image" presStyleLbl="fgImgPlace1" presStyleIdx="1" presStyleCnt="3" custScaleX="317492" custScaleY="285226" custLinFactNeighborX="66805" custLinFactNeighborY="54282"/>
      <dgm:spPr>
        <a:blipFill rotWithShape="0">
          <a:blip xmlns:r="http://schemas.openxmlformats.org/officeDocument/2006/relationships" r:embed="rId2"/>
          <a:stretch>
            <a:fillRect/>
          </a:stretch>
        </a:blipFill>
      </dgm:spPr>
    </dgm:pt>
    <dgm:pt modelId="{2A2C375E-33C8-4F23-B458-65EE6517CA17}" type="pres">
      <dgm:prSet presAssocID="{028EB28C-3ED0-4D3B-9C08-47764B777C38}" presName="childNode" presStyleLbl="node1" presStyleIdx="1" presStyleCnt="3" custScaleY="58518">
        <dgm:presLayoutVars>
          <dgm:bulletEnabled val="1"/>
        </dgm:presLayoutVars>
      </dgm:prSet>
      <dgm:spPr/>
      <dgm:t>
        <a:bodyPr/>
        <a:lstStyle/>
        <a:p>
          <a:endParaRPr lang="es-EC"/>
        </a:p>
      </dgm:t>
    </dgm:pt>
    <dgm:pt modelId="{1AED94BE-291F-4E4F-A072-738594D57B3E}" type="pres">
      <dgm:prSet presAssocID="{028EB28C-3ED0-4D3B-9C08-47764B777C38}" presName="parentNode" presStyleLbl="revTx" presStyleIdx="1" presStyleCnt="3" custLinFactX="-96477" custLinFactNeighborX="-100000" custLinFactNeighborY="-450">
        <dgm:presLayoutVars>
          <dgm:chMax val="0"/>
          <dgm:bulletEnabled val="1"/>
        </dgm:presLayoutVars>
      </dgm:prSet>
      <dgm:spPr/>
      <dgm:t>
        <a:bodyPr/>
        <a:lstStyle/>
        <a:p>
          <a:endParaRPr lang="es-EC"/>
        </a:p>
      </dgm:t>
    </dgm:pt>
    <dgm:pt modelId="{612DD5A4-4188-49AA-8592-B461BFCDCE66}" type="pres">
      <dgm:prSet presAssocID="{6DFE7121-5370-43E7-AA09-8026A0D07FA2}" presName="sibTrans" presStyleCnt="0"/>
      <dgm:spPr/>
    </dgm:pt>
    <dgm:pt modelId="{B0BE838F-7A3A-4A05-B47A-CDB0B9A0901C}" type="pres">
      <dgm:prSet presAssocID="{8EC01662-417B-4257-A78B-24CD2FD0D383}" presName="compositeNode" presStyleCnt="0">
        <dgm:presLayoutVars>
          <dgm:bulletEnabled val="1"/>
        </dgm:presLayoutVars>
      </dgm:prSet>
      <dgm:spPr/>
    </dgm:pt>
    <dgm:pt modelId="{D0D5B778-C4DC-4BFA-B37F-55AD5D3D0031}" type="pres">
      <dgm:prSet presAssocID="{8EC01662-417B-4257-A78B-24CD2FD0D383}" presName="image" presStyleLbl="fgImgPlace1" presStyleIdx="2" presStyleCnt="3" custScaleX="382927" custScaleY="321587" custLinFactNeighborX="-6000" custLinFactNeighborY="15623"/>
      <dgm:spPr>
        <a:blipFill rotWithShape="0">
          <a:blip xmlns:r="http://schemas.openxmlformats.org/officeDocument/2006/relationships" r:embed="rId3"/>
          <a:stretch>
            <a:fillRect/>
          </a:stretch>
        </a:blipFill>
      </dgm:spPr>
    </dgm:pt>
    <dgm:pt modelId="{46013491-F46D-4CC6-BDE3-116C5790754D}" type="pres">
      <dgm:prSet presAssocID="{8EC01662-417B-4257-A78B-24CD2FD0D383}" presName="childNode" presStyleLbl="node1" presStyleIdx="2" presStyleCnt="3" custScaleY="53560" custLinFactNeighborX="-33330" custLinFactNeighborY="-4073">
        <dgm:presLayoutVars>
          <dgm:bulletEnabled val="1"/>
        </dgm:presLayoutVars>
      </dgm:prSet>
      <dgm:spPr/>
      <dgm:t>
        <a:bodyPr/>
        <a:lstStyle/>
        <a:p>
          <a:endParaRPr lang="es-EC"/>
        </a:p>
      </dgm:t>
    </dgm:pt>
    <dgm:pt modelId="{A719F7DD-840F-41F6-A3F2-019FFDE88122}" type="pres">
      <dgm:prSet presAssocID="{8EC01662-417B-4257-A78B-24CD2FD0D383}" presName="parentNode" presStyleLbl="revTx" presStyleIdx="2" presStyleCnt="3" custLinFactX="-196663" custLinFactNeighborX="-200000" custLinFactNeighborY="-11282">
        <dgm:presLayoutVars>
          <dgm:chMax val="0"/>
          <dgm:bulletEnabled val="1"/>
        </dgm:presLayoutVars>
      </dgm:prSet>
      <dgm:spPr/>
      <dgm:t>
        <a:bodyPr/>
        <a:lstStyle/>
        <a:p>
          <a:endParaRPr lang="es-EC"/>
        </a:p>
      </dgm:t>
    </dgm:pt>
  </dgm:ptLst>
  <dgm:cxnLst>
    <dgm:cxn modelId="{4FFA83B7-F892-4317-9B35-F2C8BCFCED7A}" type="presOf" srcId="{8953116E-3992-492A-919F-442C68521E8F}" destId="{2E084ADE-6548-441C-8831-5D75B3E92D13}" srcOrd="0" destOrd="0" presId="urn:microsoft.com/office/officeart/2005/8/layout/hList2"/>
    <dgm:cxn modelId="{71ECD7A3-1DFB-4F23-B4DD-E9803741FDB7}" srcId="{8953116E-3992-492A-919F-442C68521E8F}" destId="{028EB28C-3ED0-4D3B-9C08-47764B777C38}" srcOrd="1" destOrd="0" parTransId="{5D74DEE1-F57D-4559-93AE-531621697BA8}" sibTransId="{6DFE7121-5370-43E7-AA09-8026A0D07FA2}"/>
    <dgm:cxn modelId="{572C7161-D986-495D-8DA9-8E11E64722DC}" type="presOf" srcId="{F3AE33D9-3E1C-42EB-B388-DA6636D85B36}" destId="{2A2C375E-33C8-4F23-B458-65EE6517CA17}" srcOrd="0" destOrd="0" presId="urn:microsoft.com/office/officeart/2005/8/layout/hList2"/>
    <dgm:cxn modelId="{8EBE4B80-C586-4DB7-9956-DB0F9FD0EF08}" type="presOf" srcId="{2BA5B429-20C9-4637-BA0B-6C8599E1B755}" destId="{46013491-F46D-4CC6-BDE3-116C5790754D}" srcOrd="0" destOrd="0" presId="urn:microsoft.com/office/officeart/2005/8/layout/hList2"/>
    <dgm:cxn modelId="{80940B1A-52CE-41E8-8540-683274CA60AA}" srcId="{8953116E-3992-492A-919F-442C68521E8F}" destId="{B79505C6-CDE2-409B-9089-D7EFA0D10F2C}" srcOrd="0" destOrd="0" parTransId="{65D40DC2-2580-4D34-B960-4167A33364BB}" sibTransId="{7A4AF082-77B6-4703-85DA-6DE394065E7C}"/>
    <dgm:cxn modelId="{F088BC5C-B18B-4868-9CA9-1FD613737A62}" type="presOf" srcId="{9FC502D5-2D18-46CC-BEB4-ABF75D654C08}" destId="{8434A0B5-25A0-49D4-AFE0-3C8A9B0C5AB5}" srcOrd="0" destOrd="0" presId="urn:microsoft.com/office/officeart/2005/8/layout/hList2"/>
    <dgm:cxn modelId="{439F2F81-8E73-4007-9BED-2391051FAA9B}" srcId="{8953116E-3992-492A-919F-442C68521E8F}" destId="{8EC01662-417B-4257-A78B-24CD2FD0D383}" srcOrd="2" destOrd="0" parTransId="{1076B6A4-8F80-4535-B291-7C3753656C82}" sibTransId="{6CD3F67C-387D-4F0E-9304-5CE1C47F9E9C}"/>
    <dgm:cxn modelId="{34C0028F-73A9-49E5-AD99-7F85325BF103}" srcId="{8EC01662-417B-4257-A78B-24CD2FD0D383}" destId="{2BA5B429-20C9-4637-BA0B-6C8599E1B755}" srcOrd="0" destOrd="0" parTransId="{B2D2BF6A-B51F-4D2E-A918-939618EDBBF0}" sibTransId="{2CDA260B-5772-4D74-A6C5-7678DE554E8B}"/>
    <dgm:cxn modelId="{DE6389FA-3A2D-41D4-AFC8-B85EC7614F70}" type="presOf" srcId="{8EC01662-417B-4257-A78B-24CD2FD0D383}" destId="{A719F7DD-840F-41F6-A3F2-019FFDE88122}" srcOrd="0" destOrd="0" presId="urn:microsoft.com/office/officeart/2005/8/layout/hList2"/>
    <dgm:cxn modelId="{25DFC533-A3BC-4102-8F0B-520A887F7D15}" srcId="{B79505C6-CDE2-409B-9089-D7EFA0D10F2C}" destId="{9FC502D5-2D18-46CC-BEB4-ABF75D654C08}" srcOrd="0" destOrd="0" parTransId="{AC609E40-F633-477C-B58C-96FE696FE63C}" sibTransId="{11897B6F-BEE1-459E-8471-780C97A07BC3}"/>
    <dgm:cxn modelId="{A0A96DE1-0ABF-45FA-93FC-DA98963CE497}" type="presOf" srcId="{028EB28C-3ED0-4D3B-9C08-47764B777C38}" destId="{1AED94BE-291F-4E4F-A072-738594D57B3E}" srcOrd="0" destOrd="0" presId="urn:microsoft.com/office/officeart/2005/8/layout/hList2"/>
    <dgm:cxn modelId="{33CC460D-0389-4EA5-A6FE-DC3773F66239}" type="presOf" srcId="{B79505C6-CDE2-409B-9089-D7EFA0D10F2C}" destId="{D74955DE-5060-479E-B781-7230F7F5E4DA}" srcOrd="0" destOrd="0" presId="urn:microsoft.com/office/officeart/2005/8/layout/hList2"/>
    <dgm:cxn modelId="{E8EF1BF1-5537-4444-A270-A30D623EBEF4}" srcId="{028EB28C-3ED0-4D3B-9C08-47764B777C38}" destId="{F3AE33D9-3E1C-42EB-B388-DA6636D85B36}" srcOrd="0" destOrd="0" parTransId="{77C35F12-7716-40AE-B5B9-DE368580637F}" sibTransId="{0440BE80-0CFE-417F-BFB7-9930BE845022}"/>
    <dgm:cxn modelId="{7526B630-63A5-4FF8-B257-B40FB0E28D8B}" type="presParOf" srcId="{2E084ADE-6548-441C-8831-5D75B3E92D13}" destId="{A5B786CF-5285-4F74-9FF4-2433753BCB39}" srcOrd="0" destOrd="0" presId="urn:microsoft.com/office/officeart/2005/8/layout/hList2"/>
    <dgm:cxn modelId="{BC50FF0B-59EE-4DE3-A94A-407E460554A6}" type="presParOf" srcId="{A5B786CF-5285-4F74-9FF4-2433753BCB39}" destId="{545B6535-D72A-49EB-9F5A-FDA85EAD5FF5}" srcOrd="0" destOrd="0" presId="urn:microsoft.com/office/officeart/2005/8/layout/hList2"/>
    <dgm:cxn modelId="{A853A6AD-74B8-49E1-A48C-BE8D488B57A1}" type="presParOf" srcId="{A5B786CF-5285-4F74-9FF4-2433753BCB39}" destId="{8434A0B5-25A0-49D4-AFE0-3C8A9B0C5AB5}" srcOrd="1" destOrd="0" presId="urn:microsoft.com/office/officeart/2005/8/layout/hList2"/>
    <dgm:cxn modelId="{611E6BD1-8AA5-4A34-901E-FB108C98C1CE}" type="presParOf" srcId="{A5B786CF-5285-4F74-9FF4-2433753BCB39}" destId="{D74955DE-5060-479E-B781-7230F7F5E4DA}" srcOrd="2" destOrd="0" presId="urn:microsoft.com/office/officeart/2005/8/layout/hList2"/>
    <dgm:cxn modelId="{5C4863A4-9187-4721-84E1-4E688CF70674}" type="presParOf" srcId="{2E084ADE-6548-441C-8831-5D75B3E92D13}" destId="{A0790D86-CF12-4549-A178-47CE860CF407}" srcOrd="1" destOrd="0" presId="urn:microsoft.com/office/officeart/2005/8/layout/hList2"/>
    <dgm:cxn modelId="{7899A4F3-A668-4094-ADEE-3796F67C2B2F}" type="presParOf" srcId="{2E084ADE-6548-441C-8831-5D75B3E92D13}" destId="{877A08DB-6C92-484C-8ED3-BB48DA87FBCE}" srcOrd="2" destOrd="0" presId="urn:microsoft.com/office/officeart/2005/8/layout/hList2"/>
    <dgm:cxn modelId="{A8B57C55-BB90-4F52-8677-726808FD237F}" type="presParOf" srcId="{877A08DB-6C92-484C-8ED3-BB48DA87FBCE}" destId="{A611101D-6339-4DB4-9388-C5D59AF5A789}" srcOrd="0" destOrd="0" presId="urn:microsoft.com/office/officeart/2005/8/layout/hList2"/>
    <dgm:cxn modelId="{3EDF1926-70F4-458F-B1D0-A404D47C9C9C}" type="presParOf" srcId="{877A08DB-6C92-484C-8ED3-BB48DA87FBCE}" destId="{2A2C375E-33C8-4F23-B458-65EE6517CA17}" srcOrd="1" destOrd="0" presId="urn:microsoft.com/office/officeart/2005/8/layout/hList2"/>
    <dgm:cxn modelId="{52E5D9CE-ADD1-410C-B441-C06D7EE80A5E}" type="presParOf" srcId="{877A08DB-6C92-484C-8ED3-BB48DA87FBCE}" destId="{1AED94BE-291F-4E4F-A072-738594D57B3E}" srcOrd="2" destOrd="0" presId="urn:microsoft.com/office/officeart/2005/8/layout/hList2"/>
    <dgm:cxn modelId="{2D7BEA05-9EC5-406B-BE8A-1258FBFFD034}" type="presParOf" srcId="{2E084ADE-6548-441C-8831-5D75B3E92D13}" destId="{612DD5A4-4188-49AA-8592-B461BFCDCE66}" srcOrd="3" destOrd="0" presId="urn:microsoft.com/office/officeart/2005/8/layout/hList2"/>
    <dgm:cxn modelId="{CCD05305-CA70-4644-8C51-62E70ACE49C9}" type="presParOf" srcId="{2E084ADE-6548-441C-8831-5D75B3E92D13}" destId="{B0BE838F-7A3A-4A05-B47A-CDB0B9A0901C}" srcOrd="4" destOrd="0" presId="urn:microsoft.com/office/officeart/2005/8/layout/hList2"/>
    <dgm:cxn modelId="{C4CC8F77-EF81-4EE4-BF36-6868F039DF47}" type="presParOf" srcId="{B0BE838F-7A3A-4A05-B47A-CDB0B9A0901C}" destId="{D0D5B778-C4DC-4BFA-B37F-55AD5D3D0031}" srcOrd="0" destOrd="0" presId="urn:microsoft.com/office/officeart/2005/8/layout/hList2"/>
    <dgm:cxn modelId="{70699EEB-AB2B-40C7-89DE-C70F279F53A4}" type="presParOf" srcId="{B0BE838F-7A3A-4A05-B47A-CDB0B9A0901C}" destId="{46013491-F46D-4CC6-BDE3-116C5790754D}" srcOrd="1" destOrd="0" presId="urn:microsoft.com/office/officeart/2005/8/layout/hList2"/>
    <dgm:cxn modelId="{D921FCE4-7AEE-4015-B41D-6370559F409D}" type="presParOf" srcId="{B0BE838F-7A3A-4A05-B47A-CDB0B9A0901C}" destId="{A719F7DD-840F-41F6-A3F2-019FFDE88122}" srcOrd="2" destOrd="0" presId="urn:microsoft.com/office/officeart/2005/8/layout/h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131A60A-B6A0-4F16-9B58-2B6EAD1D28EB}" type="doc">
      <dgm:prSet loTypeId="urn:microsoft.com/office/officeart/2005/8/layout/venn3" loCatId="relationship" qsTypeId="urn:microsoft.com/office/officeart/2005/8/quickstyle/3d2" qsCatId="3D" csTypeId="urn:microsoft.com/office/officeart/2005/8/colors/colorful5" csCatId="colorful" phldr="1"/>
      <dgm:spPr/>
      <dgm:t>
        <a:bodyPr/>
        <a:lstStyle/>
        <a:p>
          <a:endParaRPr lang="es-ES"/>
        </a:p>
      </dgm:t>
    </dgm:pt>
    <dgm:pt modelId="{61D62E56-BAB2-43DA-832D-339203C1F2AE}">
      <dgm:prSet phldrT="[Texto]"/>
      <dgm:spPr/>
      <dgm:t>
        <a:bodyPr/>
        <a:lstStyle/>
        <a:p>
          <a:pPr algn="just"/>
          <a:r>
            <a:rPr lang="es-ES" dirty="0" smtClean="0"/>
            <a:t>Componente del concreto </a:t>
          </a:r>
          <a:endParaRPr lang="es-ES" dirty="0"/>
        </a:p>
      </dgm:t>
    </dgm:pt>
    <dgm:pt modelId="{50A0386E-AC4C-4466-9AED-8ACE42A3BAC0}" type="parTrans" cxnId="{A3F75612-D95F-4B15-9C49-30BC8BCF3C84}">
      <dgm:prSet/>
      <dgm:spPr/>
      <dgm:t>
        <a:bodyPr/>
        <a:lstStyle/>
        <a:p>
          <a:endParaRPr lang="es-ES"/>
        </a:p>
      </dgm:t>
    </dgm:pt>
    <dgm:pt modelId="{0B94DBFE-34CA-477D-B513-A1383217FE48}" type="sibTrans" cxnId="{A3F75612-D95F-4B15-9C49-30BC8BCF3C84}">
      <dgm:prSet/>
      <dgm:spPr/>
      <dgm:t>
        <a:bodyPr/>
        <a:lstStyle/>
        <a:p>
          <a:endParaRPr lang="es-ES"/>
        </a:p>
      </dgm:t>
    </dgm:pt>
    <dgm:pt modelId="{E773301A-976D-416F-830E-9A3244151E41}">
      <dgm:prSet phldrT="[Texto]"/>
      <dgm:spPr/>
      <dgm:t>
        <a:bodyPr/>
        <a:lstStyle/>
        <a:p>
          <a:pPr algn="just"/>
          <a:r>
            <a:rPr lang="es-ES" dirty="0" smtClean="0"/>
            <a:t>Se agrega antes, durante, o después de los agregados </a:t>
          </a:r>
          <a:endParaRPr lang="es-ES" dirty="0"/>
        </a:p>
      </dgm:t>
    </dgm:pt>
    <dgm:pt modelId="{D2A05BCE-73A3-45EE-8A95-E7156CEF7422}" type="parTrans" cxnId="{7F6D5A25-D198-4DDB-A6AF-6EBD9C1F805B}">
      <dgm:prSet/>
      <dgm:spPr/>
      <dgm:t>
        <a:bodyPr/>
        <a:lstStyle/>
        <a:p>
          <a:endParaRPr lang="es-ES"/>
        </a:p>
      </dgm:t>
    </dgm:pt>
    <dgm:pt modelId="{E9F155DF-90DF-468F-9D2A-D39CEDBEBB1D}" type="sibTrans" cxnId="{7F6D5A25-D198-4DDB-A6AF-6EBD9C1F805B}">
      <dgm:prSet/>
      <dgm:spPr/>
      <dgm:t>
        <a:bodyPr/>
        <a:lstStyle/>
        <a:p>
          <a:endParaRPr lang="es-ES"/>
        </a:p>
      </dgm:t>
    </dgm:pt>
    <dgm:pt modelId="{A08915A4-85C7-48C6-9B94-08F8F80F62B0}">
      <dgm:prSet phldrT="[Texto]"/>
      <dgm:spPr/>
      <dgm:t>
        <a:bodyPr/>
        <a:lstStyle/>
        <a:p>
          <a:pPr algn="just"/>
          <a:r>
            <a:rPr kumimoji="0" lang="es-ES" b="0" i="0" u="none" strike="noStrike" cap="none" normalizeH="0" baseline="0" dirty="0" smtClean="0">
              <a:ln/>
              <a:effectLst/>
              <a:latin typeface="Arial" pitchFamily="34" charset="0"/>
              <a:ea typeface="Times New Roman" pitchFamily="18" charset="0"/>
              <a:cs typeface="Arial" pitchFamily="34" charset="0"/>
            </a:rPr>
            <a:t>Mejorar las propiedades del concreto tales como resistencia, manejabilidad, fraguado, durabilidad</a:t>
          </a:r>
          <a:endParaRPr lang="es-ES" dirty="0"/>
        </a:p>
      </dgm:t>
    </dgm:pt>
    <dgm:pt modelId="{7B5F1211-7994-4E78-B29D-E53F11AD9B57}" type="parTrans" cxnId="{A20B469E-D67F-42A7-AA04-C4EC8C046BDD}">
      <dgm:prSet/>
      <dgm:spPr/>
      <dgm:t>
        <a:bodyPr/>
        <a:lstStyle/>
        <a:p>
          <a:endParaRPr lang="es-ES"/>
        </a:p>
      </dgm:t>
    </dgm:pt>
    <dgm:pt modelId="{005DBFC4-D8BA-4868-AB89-036C52D19EB1}" type="sibTrans" cxnId="{A20B469E-D67F-42A7-AA04-C4EC8C046BDD}">
      <dgm:prSet/>
      <dgm:spPr/>
      <dgm:t>
        <a:bodyPr/>
        <a:lstStyle/>
        <a:p>
          <a:endParaRPr lang="es-ES"/>
        </a:p>
      </dgm:t>
    </dgm:pt>
    <dgm:pt modelId="{2C429F66-6FB8-41B4-A762-7855CF022E31}">
      <dgm:prSet phldrT="[Texto]"/>
      <dgm:spPr/>
      <dgm:t>
        <a:bodyPr/>
        <a:lstStyle/>
        <a:p>
          <a:pPr algn="just"/>
          <a:r>
            <a:rPr kumimoji="0" lang="es-ES" b="0" i="0" u="none" strike="noStrike" cap="none" normalizeH="0" baseline="0" smtClean="0">
              <a:ln/>
              <a:effectLst/>
              <a:latin typeface="Arial" pitchFamily="34" charset="0"/>
              <a:ea typeface="Times New Roman" pitchFamily="18" charset="0"/>
              <a:cs typeface="Arial" pitchFamily="34" charset="0"/>
            </a:rPr>
            <a:t>Existen en el mercado, y sus diferentes presentaciones líquidas, sólidas, en polvo y pasta.  </a:t>
          </a:r>
          <a:endParaRPr lang="es-ES" dirty="0"/>
        </a:p>
      </dgm:t>
    </dgm:pt>
    <dgm:pt modelId="{36D19749-2B61-41EC-B2C7-EEE2FD19EC7A}" type="parTrans" cxnId="{D6B5BD3A-B2AD-478F-A45F-0985EC19D7FC}">
      <dgm:prSet/>
      <dgm:spPr/>
      <dgm:t>
        <a:bodyPr/>
        <a:lstStyle/>
        <a:p>
          <a:endParaRPr lang="es-ES"/>
        </a:p>
      </dgm:t>
    </dgm:pt>
    <dgm:pt modelId="{87FF824E-C5EF-49CE-83ED-FA0C1BA6ABF1}" type="sibTrans" cxnId="{D6B5BD3A-B2AD-478F-A45F-0985EC19D7FC}">
      <dgm:prSet/>
      <dgm:spPr/>
      <dgm:t>
        <a:bodyPr/>
        <a:lstStyle/>
        <a:p>
          <a:endParaRPr lang="es-ES"/>
        </a:p>
      </dgm:t>
    </dgm:pt>
    <dgm:pt modelId="{DB40C9CC-684B-4EE2-A9A7-5701A20023E6}" type="pres">
      <dgm:prSet presAssocID="{B131A60A-B6A0-4F16-9B58-2B6EAD1D28EB}" presName="Name0" presStyleCnt="0">
        <dgm:presLayoutVars>
          <dgm:dir/>
          <dgm:resizeHandles val="exact"/>
        </dgm:presLayoutVars>
      </dgm:prSet>
      <dgm:spPr/>
      <dgm:t>
        <a:bodyPr/>
        <a:lstStyle/>
        <a:p>
          <a:endParaRPr lang="es-ES"/>
        </a:p>
      </dgm:t>
    </dgm:pt>
    <dgm:pt modelId="{E78A7B42-F506-429A-804E-4E12D5F91D09}" type="pres">
      <dgm:prSet presAssocID="{61D62E56-BAB2-43DA-832D-339203C1F2AE}" presName="Name5" presStyleLbl="vennNode1" presStyleIdx="0" presStyleCnt="4">
        <dgm:presLayoutVars>
          <dgm:bulletEnabled val="1"/>
        </dgm:presLayoutVars>
      </dgm:prSet>
      <dgm:spPr/>
      <dgm:t>
        <a:bodyPr/>
        <a:lstStyle/>
        <a:p>
          <a:endParaRPr lang="es-ES"/>
        </a:p>
      </dgm:t>
    </dgm:pt>
    <dgm:pt modelId="{DD568549-EE84-4C1C-8D5E-B35A46B7EA1D}" type="pres">
      <dgm:prSet presAssocID="{0B94DBFE-34CA-477D-B513-A1383217FE48}" presName="space" presStyleCnt="0"/>
      <dgm:spPr/>
    </dgm:pt>
    <dgm:pt modelId="{4467A85D-105E-445E-89DA-FAC26BC3E3DB}" type="pres">
      <dgm:prSet presAssocID="{E773301A-976D-416F-830E-9A3244151E41}" presName="Name5" presStyleLbl="vennNode1" presStyleIdx="1" presStyleCnt="4">
        <dgm:presLayoutVars>
          <dgm:bulletEnabled val="1"/>
        </dgm:presLayoutVars>
      </dgm:prSet>
      <dgm:spPr/>
      <dgm:t>
        <a:bodyPr/>
        <a:lstStyle/>
        <a:p>
          <a:endParaRPr lang="es-ES"/>
        </a:p>
      </dgm:t>
    </dgm:pt>
    <dgm:pt modelId="{2A3BC5D3-8DFB-4FFF-BD58-A3B1443CDF4A}" type="pres">
      <dgm:prSet presAssocID="{E9F155DF-90DF-468F-9D2A-D39CEDBEBB1D}" presName="space" presStyleCnt="0"/>
      <dgm:spPr/>
    </dgm:pt>
    <dgm:pt modelId="{8E53ED74-5409-4835-A372-42FC774F875C}" type="pres">
      <dgm:prSet presAssocID="{A08915A4-85C7-48C6-9B94-08F8F80F62B0}" presName="Name5" presStyleLbl="vennNode1" presStyleIdx="2" presStyleCnt="4">
        <dgm:presLayoutVars>
          <dgm:bulletEnabled val="1"/>
        </dgm:presLayoutVars>
      </dgm:prSet>
      <dgm:spPr/>
      <dgm:t>
        <a:bodyPr/>
        <a:lstStyle/>
        <a:p>
          <a:endParaRPr lang="es-ES"/>
        </a:p>
      </dgm:t>
    </dgm:pt>
    <dgm:pt modelId="{6703B38A-4DC8-41F8-BA53-1C4CC9DFE68E}" type="pres">
      <dgm:prSet presAssocID="{005DBFC4-D8BA-4868-AB89-036C52D19EB1}" presName="space" presStyleCnt="0"/>
      <dgm:spPr/>
    </dgm:pt>
    <dgm:pt modelId="{07698565-419A-447A-BBCF-90FE37D77FAE}" type="pres">
      <dgm:prSet presAssocID="{2C429F66-6FB8-41B4-A762-7855CF022E31}" presName="Name5" presStyleLbl="vennNode1" presStyleIdx="3" presStyleCnt="4">
        <dgm:presLayoutVars>
          <dgm:bulletEnabled val="1"/>
        </dgm:presLayoutVars>
      </dgm:prSet>
      <dgm:spPr/>
      <dgm:t>
        <a:bodyPr/>
        <a:lstStyle/>
        <a:p>
          <a:endParaRPr lang="es-ES"/>
        </a:p>
      </dgm:t>
    </dgm:pt>
  </dgm:ptLst>
  <dgm:cxnLst>
    <dgm:cxn modelId="{A3F75612-D95F-4B15-9C49-30BC8BCF3C84}" srcId="{B131A60A-B6A0-4F16-9B58-2B6EAD1D28EB}" destId="{61D62E56-BAB2-43DA-832D-339203C1F2AE}" srcOrd="0" destOrd="0" parTransId="{50A0386E-AC4C-4466-9AED-8ACE42A3BAC0}" sibTransId="{0B94DBFE-34CA-477D-B513-A1383217FE48}"/>
    <dgm:cxn modelId="{7F6D5A25-D198-4DDB-A6AF-6EBD9C1F805B}" srcId="{B131A60A-B6A0-4F16-9B58-2B6EAD1D28EB}" destId="{E773301A-976D-416F-830E-9A3244151E41}" srcOrd="1" destOrd="0" parTransId="{D2A05BCE-73A3-45EE-8A95-E7156CEF7422}" sibTransId="{E9F155DF-90DF-468F-9D2A-D39CEDBEBB1D}"/>
    <dgm:cxn modelId="{D6B5BD3A-B2AD-478F-A45F-0985EC19D7FC}" srcId="{B131A60A-B6A0-4F16-9B58-2B6EAD1D28EB}" destId="{2C429F66-6FB8-41B4-A762-7855CF022E31}" srcOrd="3" destOrd="0" parTransId="{36D19749-2B61-41EC-B2C7-EEE2FD19EC7A}" sibTransId="{87FF824E-C5EF-49CE-83ED-FA0C1BA6ABF1}"/>
    <dgm:cxn modelId="{87FBDC88-5965-43C8-94D8-C1233A1C268E}" type="presOf" srcId="{61D62E56-BAB2-43DA-832D-339203C1F2AE}" destId="{E78A7B42-F506-429A-804E-4E12D5F91D09}" srcOrd="0" destOrd="0" presId="urn:microsoft.com/office/officeart/2005/8/layout/venn3"/>
    <dgm:cxn modelId="{75CD8469-2D7D-47E5-857C-9206678F5C72}" type="presOf" srcId="{B131A60A-B6A0-4F16-9B58-2B6EAD1D28EB}" destId="{DB40C9CC-684B-4EE2-A9A7-5701A20023E6}" srcOrd="0" destOrd="0" presId="urn:microsoft.com/office/officeart/2005/8/layout/venn3"/>
    <dgm:cxn modelId="{37A27B7D-1146-45E5-9D6F-3A7CACEED114}" type="presOf" srcId="{A08915A4-85C7-48C6-9B94-08F8F80F62B0}" destId="{8E53ED74-5409-4835-A372-42FC774F875C}" srcOrd="0" destOrd="0" presId="urn:microsoft.com/office/officeart/2005/8/layout/venn3"/>
    <dgm:cxn modelId="{A20B469E-D67F-42A7-AA04-C4EC8C046BDD}" srcId="{B131A60A-B6A0-4F16-9B58-2B6EAD1D28EB}" destId="{A08915A4-85C7-48C6-9B94-08F8F80F62B0}" srcOrd="2" destOrd="0" parTransId="{7B5F1211-7994-4E78-B29D-E53F11AD9B57}" sibTransId="{005DBFC4-D8BA-4868-AB89-036C52D19EB1}"/>
    <dgm:cxn modelId="{9FE394B9-10F0-46F6-A7EE-9BE07AEB590F}" type="presOf" srcId="{E773301A-976D-416F-830E-9A3244151E41}" destId="{4467A85D-105E-445E-89DA-FAC26BC3E3DB}" srcOrd="0" destOrd="0" presId="urn:microsoft.com/office/officeart/2005/8/layout/venn3"/>
    <dgm:cxn modelId="{9DC22DCB-3BEB-4FBF-B65D-3FC964272EBB}" type="presOf" srcId="{2C429F66-6FB8-41B4-A762-7855CF022E31}" destId="{07698565-419A-447A-BBCF-90FE37D77FAE}" srcOrd="0" destOrd="0" presId="urn:microsoft.com/office/officeart/2005/8/layout/venn3"/>
    <dgm:cxn modelId="{5C51424A-9104-4079-BF5D-6A7E03A0398A}" type="presParOf" srcId="{DB40C9CC-684B-4EE2-A9A7-5701A20023E6}" destId="{E78A7B42-F506-429A-804E-4E12D5F91D09}" srcOrd="0" destOrd="0" presId="urn:microsoft.com/office/officeart/2005/8/layout/venn3"/>
    <dgm:cxn modelId="{B7B6DAF5-F12F-4105-89A8-C5D6F62A254F}" type="presParOf" srcId="{DB40C9CC-684B-4EE2-A9A7-5701A20023E6}" destId="{DD568549-EE84-4C1C-8D5E-B35A46B7EA1D}" srcOrd="1" destOrd="0" presId="urn:microsoft.com/office/officeart/2005/8/layout/venn3"/>
    <dgm:cxn modelId="{3676F836-F6F6-40F9-B78A-7073C7DC9848}" type="presParOf" srcId="{DB40C9CC-684B-4EE2-A9A7-5701A20023E6}" destId="{4467A85D-105E-445E-89DA-FAC26BC3E3DB}" srcOrd="2" destOrd="0" presId="urn:microsoft.com/office/officeart/2005/8/layout/venn3"/>
    <dgm:cxn modelId="{AA935983-E8A9-4AFC-B23E-C3F2C12489B7}" type="presParOf" srcId="{DB40C9CC-684B-4EE2-A9A7-5701A20023E6}" destId="{2A3BC5D3-8DFB-4FFF-BD58-A3B1443CDF4A}" srcOrd="3" destOrd="0" presId="urn:microsoft.com/office/officeart/2005/8/layout/venn3"/>
    <dgm:cxn modelId="{ACC4DADF-3563-40B8-A3F6-7A4CBC7DA99B}" type="presParOf" srcId="{DB40C9CC-684B-4EE2-A9A7-5701A20023E6}" destId="{8E53ED74-5409-4835-A372-42FC774F875C}" srcOrd="4" destOrd="0" presId="urn:microsoft.com/office/officeart/2005/8/layout/venn3"/>
    <dgm:cxn modelId="{6FD840A5-2810-4561-BC3B-BA5561325E9E}" type="presParOf" srcId="{DB40C9CC-684B-4EE2-A9A7-5701A20023E6}" destId="{6703B38A-4DC8-41F8-BA53-1C4CC9DFE68E}" srcOrd="5" destOrd="0" presId="urn:microsoft.com/office/officeart/2005/8/layout/venn3"/>
    <dgm:cxn modelId="{4600B278-9F21-482F-AC65-542A5F42227D}" type="presParOf" srcId="{DB40C9CC-684B-4EE2-A9A7-5701A20023E6}" destId="{07698565-419A-447A-BBCF-90FE37D77FAE}" srcOrd="6" destOrd="0" presId="urn:microsoft.com/office/officeart/2005/8/layout/venn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5130419-DB6F-41A0-832E-EDF9BFA2C501}" type="doc">
      <dgm:prSet loTypeId="urn:microsoft.com/office/officeart/2005/8/layout/radial1" loCatId="cycle" qsTypeId="urn:microsoft.com/office/officeart/2005/8/quickstyle/simple2" qsCatId="simple" csTypeId="urn:microsoft.com/office/officeart/2005/8/colors/colorful1" csCatId="colorful" phldr="1"/>
      <dgm:spPr/>
      <dgm:t>
        <a:bodyPr/>
        <a:lstStyle/>
        <a:p>
          <a:endParaRPr lang="es-ES"/>
        </a:p>
      </dgm:t>
    </dgm:pt>
    <dgm:pt modelId="{7FDA86A1-CB94-4ECF-BCC7-6A6A18D3C9B6}">
      <dgm:prSet phldrT="[Texto]"/>
      <dgm:spPr/>
      <dgm:t>
        <a:bodyPr/>
        <a:lstStyle/>
        <a:p>
          <a:r>
            <a:rPr lang="es-ES" b="1" u="sng" dirty="0" smtClean="0">
              <a:solidFill>
                <a:schemeClr val="tx1"/>
              </a:solidFill>
            </a:rPr>
            <a:t>CLASIFICACIÓN DE LOS ADITIVOS</a:t>
          </a:r>
          <a:endParaRPr lang="es-ES" u="sng" dirty="0">
            <a:solidFill>
              <a:schemeClr val="tx1"/>
            </a:solidFill>
          </a:endParaRPr>
        </a:p>
      </dgm:t>
    </dgm:pt>
    <dgm:pt modelId="{25EBB8F7-A3B2-4EE0-AD89-EE09811890AD}" type="parTrans" cxnId="{C1AB55CB-01BD-4757-A243-62CAF530F9C1}">
      <dgm:prSet/>
      <dgm:spPr/>
      <dgm:t>
        <a:bodyPr/>
        <a:lstStyle/>
        <a:p>
          <a:endParaRPr lang="es-ES"/>
        </a:p>
      </dgm:t>
    </dgm:pt>
    <dgm:pt modelId="{7714E840-F1CB-4FF0-9D87-0CA1EC530CD2}" type="sibTrans" cxnId="{C1AB55CB-01BD-4757-A243-62CAF530F9C1}">
      <dgm:prSet/>
      <dgm:spPr/>
      <dgm:t>
        <a:bodyPr/>
        <a:lstStyle/>
        <a:p>
          <a:endParaRPr lang="es-ES"/>
        </a:p>
      </dgm:t>
    </dgm:pt>
    <dgm:pt modelId="{E1B7DF56-0D1D-4E72-AAE4-630EF7474736}">
      <dgm:prSet phldrT="[Texto]" custT="1"/>
      <dgm:spPr/>
      <dgm:t>
        <a:bodyPr/>
        <a:lstStyle/>
        <a:p>
          <a:endParaRPr lang="es-ES" sz="1100" dirty="0" smtClean="0"/>
        </a:p>
        <a:p>
          <a:r>
            <a:rPr lang="es-ES" sz="1200" b="1" u="sng" dirty="0" smtClean="0">
              <a:solidFill>
                <a:schemeClr val="tx1"/>
              </a:solidFill>
            </a:rPr>
            <a:t>Endurecedores</a:t>
          </a:r>
        </a:p>
        <a:p>
          <a:r>
            <a:rPr lang="es-ES" sz="1200" dirty="0" smtClean="0">
              <a:solidFill>
                <a:schemeClr val="tx1"/>
              </a:solidFill>
            </a:rPr>
            <a:t>- Aumentan la resistencia al desgaste </a:t>
          </a:r>
        </a:p>
        <a:p>
          <a:r>
            <a:rPr lang="es-ES" sz="1200" dirty="0" smtClean="0">
              <a:solidFill>
                <a:schemeClr val="tx1"/>
              </a:solidFill>
            </a:rPr>
            <a:t>-  Reducen la formación de polvo.</a:t>
          </a:r>
          <a:endParaRPr lang="es-ES" sz="1200" dirty="0">
            <a:solidFill>
              <a:schemeClr val="tx1"/>
            </a:solidFill>
          </a:endParaRPr>
        </a:p>
      </dgm:t>
    </dgm:pt>
    <dgm:pt modelId="{38EDD6AE-86FC-4BE0-9D83-E22AC970B257}" type="parTrans" cxnId="{EA7B8BE1-068B-4B69-B238-1350E4670179}">
      <dgm:prSet/>
      <dgm:spPr/>
      <dgm:t>
        <a:bodyPr/>
        <a:lstStyle/>
        <a:p>
          <a:endParaRPr lang="es-ES"/>
        </a:p>
      </dgm:t>
    </dgm:pt>
    <dgm:pt modelId="{3B058487-D7C7-4909-A462-6C2B5A035728}" type="sibTrans" cxnId="{EA7B8BE1-068B-4B69-B238-1350E4670179}">
      <dgm:prSet/>
      <dgm:spPr/>
      <dgm:t>
        <a:bodyPr/>
        <a:lstStyle/>
        <a:p>
          <a:endParaRPr lang="es-ES"/>
        </a:p>
      </dgm:t>
    </dgm:pt>
    <dgm:pt modelId="{CA8A6DE4-89E0-438B-84DF-63D217D01DFE}">
      <dgm:prSet phldrT="[Texto]" custT="1"/>
      <dgm:spPr/>
      <dgm:t>
        <a:bodyPr/>
        <a:lstStyle/>
        <a:p>
          <a:pPr algn="ctr"/>
          <a:r>
            <a:rPr lang="es-ES" sz="1200" b="1" u="sng" dirty="0" smtClean="0">
              <a:solidFill>
                <a:schemeClr val="tx1"/>
              </a:solidFill>
            </a:rPr>
            <a:t>Inclusores de aire</a:t>
          </a:r>
        </a:p>
        <a:p>
          <a:pPr algn="just"/>
          <a:r>
            <a:rPr lang="es-ES" sz="1200" dirty="0" smtClean="0">
              <a:solidFill>
                <a:schemeClr val="tx1"/>
              </a:solidFill>
            </a:rPr>
            <a:t>-Aumenta la trabajabilidad y  la resistencia al congelamiento. </a:t>
          </a:r>
        </a:p>
        <a:p>
          <a:pPr algn="just"/>
          <a:r>
            <a:rPr lang="es-ES" sz="1200" dirty="0" smtClean="0">
              <a:solidFill>
                <a:schemeClr val="tx1"/>
              </a:solidFill>
            </a:rPr>
            <a:t>- Reduce en el sangrado y en la segregación</a:t>
          </a:r>
          <a:endParaRPr lang="es-ES" sz="1200" b="1" dirty="0" smtClean="0">
            <a:solidFill>
              <a:schemeClr val="tx1"/>
            </a:solidFill>
          </a:endParaRPr>
        </a:p>
        <a:p>
          <a:pPr algn="just"/>
          <a:endParaRPr lang="es-ES" sz="900" dirty="0"/>
        </a:p>
      </dgm:t>
    </dgm:pt>
    <dgm:pt modelId="{533BC2DB-1F40-4146-AA84-58D43EE1D920}" type="parTrans" cxnId="{C098AB8F-DC09-4903-8607-1833EBF03712}">
      <dgm:prSet/>
      <dgm:spPr/>
      <dgm:t>
        <a:bodyPr/>
        <a:lstStyle/>
        <a:p>
          <a:endParaRPr lang="es-ES"/>
        </a:p>
      </dgm:t>
    </dgm:pt>
    <dgm:pt modelId="{63430850-0D55-451B-8E3C-689773435A61}" type="sibTrans" cxnId="{C098AB8F-DC09-4903-8607-1833EBF03712}">
      <dgm:prSet/>
      <dgm:spPr/>
      <dgm:t>
        <a:bodyPr/>
        <a:lstStyle/>
        <a:p>
          <a:endParaRPr lang="es-ES"/>
        </a:p>
      </dgm:t>
    </dgm:pt>
    <dgm:pt modelId="{A6FB7F73-B1F3-4B05-967B-217077A1A221}">
      <dgm:prSet phldrT="[Texto]" custT="1"/>
      <dgm:spPr/>
      <dgm:t>
        <a:bodyPr/>
        <a:lstStyle/>
        <a:p>
          <a:r>
            <a:rPr lang="es-ES" sz="1200" b="1" u="sng" dirty="0" smtClean="0">
              <a:solidFill>
                <a:schemeClr val="tx1"/>
              </a:solidFill>
            </a:rPr>
            <a:t>Fluidizantes</a:t>
          </a:r>
        </a:p>
        <a:p>
          <a:r>
            <a:rPr lang="es-ES" sz="1200" dirty="0" smtClean="0">
              <a:solidFill>
                <a:schemeClr val="tx1"/>
              </a:solidFill>
            </a:rPr>
            <a:t>- Aumenta fluidez de la mezcla </a:t>
          </a:r>
        </a:p>
        <a:p>
          <a:r>
            <a:rPr lang="es-ES" sz="1200" dirty="0" smtClean="0">
              <a:solidFill>
                <a:schemeClr val="tx1"/>
              </a:solidFill>
            </a:rPr>
            <a:t>- Permiten reducir el agua requerida</a:t>
          </a:r>
          <a:endParaRPr lang="es-ES" sz="1200" dirty="0">
            <a:solidFill>
              <a:schemeClr val="tx1"/>
            </a:solidFill>
          </a:endParaRPr>
        </a:p>
      </dgm:t>
    </dgm:pt>
    <dgm:pt modelId="{2D1575C1-B051-4F91-8262-C9E1E103B738}" type="parTrans" cxnId="{007F878A-EFF3-451D-814E-004D3A043B44}">
      <dgm:prSet/>
      <dgm:spPr/>
      <dgm:t>
        <a:bodyPr/>
        <a:lstStyle/>
        <a:p>
          <a:endParaRPr lang="es-ES"/>
        </a:p>
      </dgm:t>
    </dgm:pt>
    <dgm:pt modelId="{61A72DFA-4299-4CA2-A33D-A782CE021A67}" type="sibTrans" cxnId="{007F878A-EFF3-451D-814E-004D3A043B44}">
      <dgm:prSet/>
      <dgm:spPr/>
      <dgm:t>
        <a:bodyPr/>
        <a:lstStyle/>
        <a:p>
          <a:endParaRPr lang="es-ES"/>
        </a:p>
      </dgm:t>
    </dgm:pt>
    <dgm:pt modelId="{E0255DB9-9631-450C-82BF-8F497ADFA9DD}">
      <dgm:prSet phldrT="[Texto]" custT="1"/>
      <dgm:spPr/>
      <dgm:t>
        <a:bodyPr/>
        <a:lstStyle/>
        <a:p>
          <a:r>
            <a:rPr lang="es-ES" sz="1200" b="1" u="sng" dirty="0" smtClean="0">
              <a:solidFill>
                <a:schemeClr val="tx1"/>
              </a:solidFill>
            </a:rPr>
            <a:t>Retardante de Fraguado</a:t>
          </a:r>
        </a:p>
        <a:p>
          <a:r>
            <a:rPr lang="es-ES" sz="1200" dirty="0" smtClean="0">
              <a:solidFill>
                <a:schemeClr val="tx1"/>
              </a:solidFill>
            </a:rPr>
            <a:t>- Retardan el tiempo de fraguado inicial </a:t>
          </a:r>
        </a:p>
        <a:p>
          <a:r>
            <a:rPr lang="es-ES" sz="1200" dirty="0" smtClean="0">
              <a:solidFill>
                <a:schemeClr val="tx1"/>
              </a:solidFill>
            </a:rPr>
            <a:t>- Afecta su resistencia a edades tempranas</a:t>
          </a:r>
          <a:endParaRPr lang="es-ES" sz="1200" b="1" dirty="0" smtClean="0">
            <a:solidFill>
              <a:schemeClr val="tx1"/>
            </a:solidFill>
          </a:endParaRPr>
        </a:p>
        <a:p>
          <a:endParaRPr lang="es-ES" sz="1100" dirty="0"/>
        </a:p>
      </dgm:t>
    </dgm:pt>
    <dgm:pt modelId="{9577325E-C58D-4AF5-9669-17974C89B418}" type="parTrans" cxnId="{9AE9273E-A1A5-4B88-973B-F4A124CDC321}">
      <dgm:prSet/>
      <dgm:spPr/>
      <dgm:t>
        <a:bodyPr/>
        <a:lstStyle/>
        <a:p>
          <a:endParaRPr lang="es-ES"/>
        </a:p>
      </dgm:t>
    </dgm:pt>
    <dgm:pt modelId="{39E9B518-7046-40D4-A5E5-AB0144ECBC46}" type="sibTrans" cxnId="{9AE9273E-A1A5-4B88-973B-F4A124CDC321}">
      <dgm:prSet/>
      <dgm:spPr/>
      <dgm:t>
        <a:bodyPr/>
        <a:lstStyle/>
        <a:p>
          <a:endParaRPr lang="es-ES"/>
        </a:p>
      </dgm:t>
    </dgm:pt>
    <dgm:pt modelId="{27401007-2E99-4CFA-8D88-38170FEBB0B7}">
      <dgm:prSet custT="1"/>
      <dgm:spPr/>
      <dgm:t>
        <a:bodyPr/>
        <a:lstStyle/>
        <a:p>
          <a:r>
            <a:rPr lang="es-ES" sz="1200" b="1" u="sng" dirty="0" smtClean="0">
              <a:solidFill>
                <a:schemeClr val="tx1"/>
              </a:solidFill>
            </a:rPr>
            <a:t>Acelerantes de Resistencia</a:t>
          </a:r>
        </a:p>
        <a:p>
          <a:r>
            <a:rPr lang="es-ES" sz="1200" dirty="0" smtClean="0">
              <a:solidFill>
                <a:schemeClr val="tx1"/>
              </a:solidFill>
            </a:rPr>
            <a:t>- Adelanto en el tiempo de fraguado inicial</a:t>
          </a:r>
        </a:p>
        <a:p>
          <a:r>
            <a:rPr lang="es-ES" sz="1200" dirty="0" smtClean="0">
              <a:solidFill>
                <a:schemeClr val="tx1"/>
              </a:solidFill>
            </a:rPr>
            <a:t>- Aceleración de la resistencia a edades tempranas</a:t>
          </a:r>
          <a:endParaRPr lang="es-ES" sz="1200" dirty="0">
            <a:solidFill>
              <a:schemeClr val="tx1"/>
            </a:solidFill>
          </a:endParaRPr>
        </a:p>
      </dgm:t>
    </dgm:pt>
    <dgm:pt modelId="{3E2A03D5-E46F-49B3-A213-09895F9B5333}" type="parTrans" cxnId="{2E2C7480-D518-4540-A406-F0F524C303F9}">
      <dgm:prSet/>
      <dgm:spPr/>
      <dgm:t>
        <a:bodyPr/>
        <a:lstStyle/>
        <a:p>
          <a:endParaRPr lang="es-ES"/>
        </a:p>
      </dgm:t>
    </dgm:pt>
    <dgm:pt modelId="{010C6F77-AEF2-4B39-96E3-516C3AE2340D}" type="sibTrans" cxnId="{2E2C7480-D518-4540-A406-F0F524C303F9}">
      <dgm:prSet/>
      <dgm:spPr/>
      <dgm:t>
        <a:bodyPr/>
        <a:lstStyle/>
        <a:p>
          <a:endParaRPr lang="es-ES"/>
        </a:p>
      </dgm:t>
    </dgm:pt>
    <dgm:pt modelId="{21EDC8E6-6D48-4B6F-BACD-D854D45B81FB}" type="pres">
      <dgm:prSet presAssocID="{55130419-DB6F-41A0-832E-EDF9BFA2C501}" presName="cycle" presStyleCnt="0">
        <dgm:presLayoutVars>
          <dgm:chMax val="1"/>
          <dgm:dir/>
          <dgm:animLvl val="ctr"/>
          <dgm:resizeHandles val="exact"/>
        </dgm:presLayoutVars>
      </dgm:prSet>
      <dgm:spPr/>
      <dgm:t>
        <a:bodyPr/>
        <a:lstStyle/>
        <a:p>
          <a:endParaRPr lang="es-ES"/>
        </a:p>
      </dgm:t>
    </dgm:pt>
    <dgm:pt modelId="{4CFB1B66-5EB9-41BF-AEEF-3DFA019BCD18}" type="pres">
      <dgm:prSet presAssocID="{7FDA86A1-CB94-4ECF-BCC7-6A6A18D3C9B6}" presName="centerShape" presStyleLbl="node0" presStyleIdx="0" presStyleCnt="1"/>
      <dgm:spPr/>
      <dgm:t>
        <a:bodyPr/>
        <a:lstStyle/>
        <a:p>
          <a:endParaRPr lang="es-ES"/>
        </a:p>
      </dgm:t>
    </dgm:pt>
    <dgm:pt modelId="{6A45F25F-9DC8-4645-AD6D-81CBBB9FD3F7}" type="pres">
      <dgm:prSet presAssocID="{38EDD6AE-86FC-4BE0-9D83-E22AC970B257}" presName="Name9" presStyleLbl="parChTrans1D2" presStyleIdx="0" presStyleCnt="5"/>
      <dgm:spPr/>
      <dgm:t>
        <a:bodyPr/>
        <a:lstStyle/>
        <a:p>
          <a:endParaRPr lang="es-ES"/>
        </a:p>
      </dgm:t>
    </dgm:pt>
    <dgm:pt modelId="{CACD69AE-FA06-4A25-AF3D-05EA7FB5E389}" type="pres">
      <dgm:prSet presAssocID="{38EDD6AE-86FC-4BE0-9D83-E22AC970B257}" presName="connTx" presStyleLbl="parChTrans1D2" presStyleIdx="0" presStyleCnt="5"/>
      <dgm:spPr/>
      <dgm:t>
        <a:bodyPr/>
        <a:lstStyle/>
        <a:p>
          <a:endParaRPr lang="es-ES"/>
        </a:p>
      </dgm:t>
    </dgm:pt>
    <dgm:pt modelId="{45A94313-7EB0-4301-B162-EE3A099AA0D5}" type="pres">
      <dgm:prSet presAssocID="{E1B7DF56-0D1D-4E72-AAE4-630EF7474736}" presName="node" presStyleLbl="node1" presStyleIdx="0" presStyleCnt="5" custScaleX="115807" custScaleY="106753">
        <dgm:presLayoutVars>
          <dgm:bulletEnabled val="1"/>
        </dgm:presLayoutVars>
      </dgm:prSet>
      <dgm:spPr/>
      <dgm:t>
        <a:bodyPr/>
        <a:lstStyle/>
        <a:p>
          <a:endParaRPr lang="es-ES"/>
        </a:p>
      </dgm:t>
    </dgm:pt>
    <dgm:pt modelId="{7F2B8989-564B-4445-9B57-9D6E0E42597E}" type="pres">
      <dgm:prSet presAssocID="{3E2A03D5-E46F-49B3-A213-09895F9B5333}" presName="Name9" presStyleLbl="parChTrans1D2" presStyleIdx="1" presStyleCnt="5"/>
      <dgm:spPr/>
      <dgm:t>
        <a:bodyPr/>
        <a:lstStyle/>
        <a:p>
          <a:endParaRPr lang="es-ES"/>
        </a:p>
      </dgm:t>
    </dgm:pt>
    <dgm:pt modelId="{0B33357E-40F2-4DF8-AAC9-3FB2A5BA5F54}" type="pres">
      <dgm:prSet presAssocID="{3E2A03D5-E46F-49B3-A213-09895F9B5333}" presName="connTx" presStyleLbl="parChTrans1D2" presStyleIdx="1" presStyleCnt="5"/>
      <dgm:spPr/>
      <dgm:t>
        <a:bodyPr/>
        <a:lstStyle/>
        <a:p>
          <a:endParaRPr lang="es-ES"/>
        </a:p>
      </dgm:t>
    </dgm:pt>
    <dgm:pt modelId="{417FE465-1AA5-43C3-984F-25CFF4E1A0D8}" type="pres">
      <dgm:prSet presAssocID="{27401007-2E99-4CFA-8D88-38170FEBB0B7}" presName="node" presStyleLbl="node1" presStyleIdx="1" presStyleCnt="5" custScaleX="124817" custScaleY="123268">
        <dgm:presLayoutVars>
          <dgm:bulletEnabled val="1"/>
        </dgm:presLayoutVars>
      </dgm:prSet>
      <dgm:spPr/>
      <dgm:t>
        <a:bodyPr/>
        <a:lstStyle/>
        <a:p>
          <a:endParaRPr lang="es-ES"/>
        </a:p>
      </dgm:t>
    </dgm:pt>
    <dgm:pt modelId="{F1001FB5-A9D5-4ED1-BE9E-190BE1E502B7}" type="pres">
      <dgm:prSet presAssocID="{533BC2DB-1F40-4146-AA84-58D43EE1D920}" presName="Name9" presStyleLbl="parChTrans1D2" presStyleIdx="2" presStyleCnt="5"/>
      <dgm:spPr/>
      <dgm:t>
        <a:bodyPr/>
        <a:lstStyle/>
        <a:p>
          <a:endParaRPr lang="es-ES"/>
        </a:p>
      </dgm:t>
    </dgm:pt>
    <dgm:pt modelId="{DA50C47F-09FD-4A76-A980-7CF27424476F}" type="pres">
      <dgm:prSet presAssocID="{533BC2DB-1F40-4146-AA84-58D43EE1D920}" presName="connTx" presStyleLbl="parChTrans1D2" presStyleIdx="2" presStyleCnt="5"/>
      <dgm:spPr/>
      <dgm:t>
        <a:bodyPr/>
        <a:lstStyle/>
        <a:p>
          <a:endParaRPr lang="es-ES"/>
        </a:p>
      </dgm:t>
    </dgm:pt>
    <dgm:pt modelId="{9DF505B0-2ABE-49F9-BB54-CD9DADF4CD65}" type="pres">
      <dgm:prSet presAssocID="{CA8A6DE4-89E0-438B-84DF-63D217D01DFE}" presName="node" presStyleLbl="node1" presStyleIdx="2" presStyleCnt="5" custScaleX="135984" custScaleY="129113">
        <dgm:presLayoutVars>
          <dgm:bulletEnabled val="1"/>
        </dgm:presLayoutVars>
      </dgm:prSet>
      <dgm:spPr/>
      <dgm:t>
        <a:bodyPr/>
        <a:lstStyle/>
        <a:p>
          <a:endParaRPr lang="es-ES"/>
        </a:p>
      </dgm:t>
    </dgm:pt>
    <dgm:pt modelId="{AC7B496C-3AAF-433F-956F-F71E5C263B2C}" type="pres">
      <dgm:prSet presAssocID="{2D1575C1-B051-4F91-8262-C9E1E103B738}" presName="Name9" presStyleLbl="parChTrans1D2" presStyleIdx="3" presStyleCnt="5"/>
      <dgm:spPr/>
      <dgm:t>
        <a:bodyPr/>
        <a:lstStyle/>
        <a:p>
          <a:endParaRPr lang="es-ES"/>
        </a:p>
      </dgm:t>
    </dgm:pt>
    <dgm:pt modelId="{D623C0F2-D234-4603-AA93-D1DC2538888F}" type="pres">
      <dgm:prSet presAssocID="{2D1575C1-B051-4F91-8262-C9E1E103B738}" presName="connTx" presStyleLbl="parChTrans1D2" presStyleIdx="3" presStyleCnt="5"/>
      <dgm:spPr/>
      <dgm:t>
        <a:bodyPr/>
        <a:lstStyle/>
        <a:p>
          <a:endParaRPr lang="es-ES"/>
        </a:p>
      </dgm:t>
    </dgm:pt>
    <dgm:pt modelId="{FA2E4FDE-0716-4437-9DD7-646F2284E035}" type="pres">
      <dgm:prSet presAssocID="{A6FB7F73-B1F3-4B05-967B-217077A1A221}" presName="node" presStyleLbl="node1" presStyleIdx="3" presStyleCnt="5" custScaleX="131283" custScaleY="125001">
        <dgm:presLayoutVars>
          <dgm:bulletEnabled val="1"/>
        </dgm:presLayoutVars>
      </dgm:prSet>
      <dgm:spPr/>
      <dgm:t>
        <a:bodyPr/>
        <a:lstStyle/>
        <a:p>
          <a:endParaRPr lang="es-ES"/>
        </a:p>
      </dgm:t>
    </dgm:pt>
    <dgm:pt modelId="{DEC32247-7063-4659-A3B1-FC6262BBE0C8}" type="pres">
      <dgm:prSet presAssocID="{9577325E-C58D-4AF5-9669-17974C89B418}" presName="Name9" presStyleLbl="parChTrans1D2" presStyleIdx="4" presStyleCnt="5"/>
      <dgm:spPr/>
      <dgm:t>
        <a:bodyPr/>
        <a:lstStyle/>
        <a:p>
          <a:endParaRPr lang="es-ES"/>
        </a:p>
      </dgm:t>
    </dgm:pt>
    <dgm:pt modelId="{D541051D-DD58-4200-BDFA-739EFB7B8EB7}" type="pres">
      <dgm:prSet presAssocID="{9577325E-C58D-4AF5-9669-17974C89B418}" presName="connTx" presStyleLbl="parChTrans1D2" presStyleIdx="4" presStyleCnt="5"/>
      <dgm:spPr/>
      <dgm:t>
        <a:bodyPr/>
        <a:lstStyle/>
        <a:p>
          <a:endParaRPr lang="es-ES"/>
        </a:p>
      </dgm:t>
    </dgm:pt>
    <dgm:pt modelId="{11C6789D-3110-4910-9DCB-822E85ADCF3B}" type="pres">
      <dgm:prSet presAssocID="{E0255DB9-9631-450C-82BF-8F497ADFA9DD}" presName="node" presStyleLbl="node1" presStyleIdx="4" presStyleCnt="5" custScaleX="121332" custScaleY="115402">
        <dgm:presLayoutVars>
          <dgm:bulletEnabled val="1"/>
        </dgm:presLayoutVars>
      </dgm:prSet>
      <dgm:spPr/>
      <dgm:t>
        <a:bodyPr/>
        <a:lstStyle/>
        <a:p>
          <a:endParaRPr lang="es-ES"/>
        </a:p>
      </dgm:t>
    </dgm:pt>
  </dgm:ptLst>
  <dgm:cxnLst>
    <dgm:cxn modelId="{8B80E1C2-75A2-4820-9FE3-9D90DECECBE8}" type="presOf" srcId="{3E2A03D5-E46F-49B3-A213-09895F9B5333}" destId="{0B33357E-40F2-4DF8-AAC9-3FB2A5BA5F54}" srcOrd="1" destOrd="0" presId="urn:microsoft.com/office/officeart/2005/8/layout/radial1"/>
    <dgm:cxn modelId="{007F878A-EFF3-451D-814E-004D3A043B44}" srcId="{7FDA86A1-CB94-4ECF-BCC7-6A6A18D3C9B6}" destId="{A6FB7F73-B1F3-4B05-967B-217077A1A221}" srcOrd="3" destOrd="0" parTransId="{2D1575C1-B051-4F91-8262-C9E1E103B738}" sibTransId="{61A72DFA-4299-4CA2-A33D-A782CE021A67}"/>
    <dgm:cxn modelId="{3129C123-A863-4FE0-A864-0293A7BB876F}" type="presOf" srcId="{55130419-DB6F-41A0-832E-EDF9BFA2C501}" destId="{21EDC8E6-6D48-4B6F-BACD-D854D45B81FB}" srcOrd="0" destOrd="0" presId="urn:microsoft.com/office/officeart/2005/8/layout/radial1"/>
    <dgm:cxn modelId="{C1AB55CB-01BD-4757-A243-62CAF530F9C1}" srcId="{55130419-DB6F-41A0-832E-EDF9BFA2C501}" destId="{7FDA86A1-CB94-4ECF-BCC7-6A6A18D3C9B6}" srcOrd="0" destOrd="0" parTransId="{25EBB8F7-A3B2-4EE0-AD89-EE09811890AD}" sibTransId="{7714E840-F1CB-4FF0-9D87-0CA1EC530CD2}"/>
    <dgm:cxn modelId="{BF7D4F62-E245-4622-8FCB-40C484043DD0}" type="presOf" srcId="{533BC2DB-1F40-4146-AA84-58D43EE1D920}" destId="{F1001FB5-A9D5-4ED1-BE9E-190BE1E502B7}" srcOrd="0" destOrd="0" presId="urn:microsoft.com/office/officeart/2005/8/layout/radial1"/>
    <dgm:cxn modelId="{174FF025-9DC9-42FF-B907-E3D56C96BE24}" type="presOf" srcId="{9577325E-C58D-4AF5-9669-17974C89B418}" destId="{DEC32247-7063-4659-A3B1-FC6262BBE0C8}" srcOrd="0" destOrd="0" presId="urn:microsoft.com/office/officeart/2005/8/layout/radial1"/>
    <dgm:cxn modelId="{AFCF3248-3D97-43CB-A600-34761A9B7E08}" type="presOf" srcId="{CA8A6DE4-89E0-438B-84DF-63D217D01DFE}" destId="{9DF505B0-2ABE-49F9-BB54-CD9DADF4CD65}" srcOrd="0" destOrd="0" presId="urn:microsoft.com/office/officeart/2005/8/layout/radial1"/>
    <dgm:cxn modelId="{F293B57B-ED46-4889-94FE-BCAB7B2FA893}" type="presOf" srcId="{38EDD6AE-86FC-4BE0-9D83-E22AC970B257}" destId="{CACD69AE-FA06-4A25-AF3D-05EA7FB5E389}" srcOrd="1" destOrd="0" presId="urn:microsoft.com/office/officeart/2005/8/layout/radial1"/>
    <dgm:cxn modelId="{CBDBA7F9-9AC2-45A3-9DA2-198D46868B02}" type="presOf" srcId="{533BC2DB-1F40-4146-AA84-58D43EE1D920}" destId="{DA50C47F-09FD-4A76-A980-7CF27424476F}" srcOrd="1" destOrd="0" presId="urn:microsoft.com/office/officeart/2005/8/layout/radial1"/>
    <dgm:cxn modelId="{9F314149-0681-41FA-81F8-41200876DC2E}" type="presOf" srcId="{2D1575C1-B051-4F91-8262-C9E1E103B738}" destId="{AC7B496C-3AAF-433F-956F-F71E5C263B2C}" srcOrd="0" destOrd="0" presId="urn:microsoft.com/office/officeart/2005/8/layout/radial1"/>
    <dgm:cxn modelId="{99C4D610-F98B-4E1D-876C-AA1C798FDB4A}" type="presOf" srcId="{3E2A03D5-E46F-49B3-A213-09895F9B5333}" destId="{7F2B8989-564B-4445-9B57-9D6E0E42597E}" srcOrd="0" destOrd="0" presId="urn:microsoft.com/office/officeart/2005/8/layout/radial1"/>
    <dgm:cxn modelId="{9AE9273E-A1A5-4B88-973B-F4A124CDC321}" srcId="{7FDA86A1-CB94-4ECF-BCC7-6A6A18D3C9B6}" destId="{E0255DB9-9631-450C-82BF-8F497ADFA9DD}" srcOrd="4" destOrd="0" parTransId="{9577325E-C58D-4AF5-9669-17974C89B418}" sibTransId="{39E9B518-7046-40D4-A5E5-AB0144ECBC46}"/>
    <dgm:cxn modelId="{C01D76FE-B955-480C-B730-6B8D2937FE33}" type="presOf" srcId="{7FDA86A1-CB94-4ECF-BCC7-6A6A18D3C9B6}" destId="{4CFB1B66-5EB9-41BF-AEEF-3DFA019BCD18}" srcOrd="0" destOrd="0" presId="urn:microsoft.com/office/officeart/2005/8/layout/radial1"/>
    <dgm:cxn modelId="{3CB3DA13-D86B-43A0-808C-D38954B0B5EC}" type="presOf" srcId="{A6FB7F73-B1F3-4B05-967B-217077A1A221}" destId="{FA2E4FDE-0716-4437-9DD7-646F2284E035}" srcOrd="0" destOrd="0" presId="urn:microsoft.com/office/officeart/2005/8/layout/radial1"/>
    <dgm:cxn modelId="{2E2C7480-D518-4540-A406-F0F524C303F9}" srcId="{7FDA86A1-CB94-4ECF-BCC7-6A6A18D3C9B6}" destId="{27401007-2E99-4CFA-8D88-38170FEBB0B7}" srcOrd="1" destOrd="0" parTransId="{3E2A03D5-E46F-49B3-A213-09895F9B5333}" sibTransId="{010C6F77-AEF2-4B39-96E3-516C3AE2340D}"/>
    <dgm:cxn modelId="{EA7B8BE1-068B-4B69-B238-1350E4670179}" srcId="{7FDA86A1-CB94-4ECF-BCC7-6A6A18D3C9B6}" destId="{E1B7DF56-0D1D-4E72-AAE4-630EF7474736}" srcOrd="0" destOrd="0" parTransId="{38EDD6AE-86FC-4BE0-9D83-E22AC970B257}" sibTransId="{3B058487-D7C7-4909-A462-6C2B5A035728}"/>
    <dgm:cxn modelId="{046FCD8C-F55A-4591-A12B-5BC7B1B3A233}" type="presOf" srcId="{9577325E-C58D-4AF5-9669-17974C89B418}" destId="{D541051D-DD58-4200-BDFA-739EFB7B8EB7}" srcOrd="1" destOrd="0" presId="urn:microsoft.com/office/officeart/2005/8/layout/radial1"/>
    <dgm:cxn modelId="{8501B90C-F1C5-4F48-9A51-AD5DD732C8CE}" type="presOf" srcId="{2D1575C1-B051-4F91-8262-C9E1E103B738}" destId="{D623C0F2-D234-4603-AA93-D1DC2538888F}" srcOrd="1" destOrd="0" presId="urn:microsoft.com/office/officeart/2005/8/layout/radial1"/>
    <dgm:cxn modelId="{9A4F8048-2F08-486E-B4D3-D73B7C7B32ED}" type="presOf" srcId="{27401007-2E99-4CFA-8D88-38170FEBB0B7}" destId="{417FE465-1AA5-43C3-984F-25CFF4E1A0D8}" srcOrd="0" destOrd="0" presId="urn:microsoft.com/office/officeart/2005/8/layout/radial1"/>
    <dgm:cxn modelId="{966E5799-DA07-4CD2-8414-4AED4CA43579}" type="presOf" srcId="{E0255DB9-9631-450C-82BF-8F497ADFA9DD}" destId="{11C6789D-3110-4910-9DCB-822E85ADCF3B}" srcOrd="0" destOrd="0" presId="urn:microsoft.com/office/officeart/2005/8/layout/radial1"/>
    <dgm:cxn modelId="{2A3304A6-F56A-4926-A71F-B2178D3794BA}" type="presOf" srcId="{38EDD6AE-86FC-4BE0-9D83-E22AC970B257}" destId="{6A45F25F-9DC8-4645-AD6D-81CBBB9FD3F7}" srcOrd="0" destOrd="0" presId="urn:microsoft.com/office/officeart/2005/8/layout/radial1"/>
    <dgm:cxn modelId="{C098AB8F-DC09-4903-8607-1833EBF03712}" srcId="{7FDA86A1-CB94-4ECF-BCC7-6A6A18D3C9B6}" destId="{CA8A6DE4-89E0-438B-84DF-63D217D01DFE}" srcOrd="2" destOrd="0" parTransId="{533BC2DB-1F40-4146-AA84-58D43EE1D920}" sibTransId="{63430850-0D55-451B-8E3C-689773435A61}"/>
    <dgm:cxn modelId="{2A8B9CDF-AD21-4170-A351-684DC5459B3F}" type="presOf" srcId="{E1B7DF56-0D1D-4E72-AAE4-630EF7474736}" destId="{45A94313-7EB0-4301-B162-EE3A099AA0D5}" srcOrd="0" destOrd="0" presId="urn:microsoft.com/office/officeart/2005/8/layout/radial1"/>
    <dgm:cxn modelId="{F769B2DE-B50D-474B-9B19-CC0E4EA3D6E9}" type="presParOf" srcId="{21EDC8E6-6D48-4B6F-BACD-D854D45B81FB}" destId="{4CFB1B66-5EB9-41BF-AEEF-3DFA019BCD18}" srcOrd="0" destOrd="0" presId="urn:microsoft.com/office/officeart/2005/8/layout/radial1"/>
    <dgm:cxn modelId="{0E965CF6-9A55-4272-ACE0-5E2B14330E52}" type="presParOf" srcId="{21EDC8E6-6D48-4B6F-BACD-D854D45B81FB}" destId="{6A45F25F-9DC8-4645-AD6D-81CBBB9FD3F7}" srcOrd="1" destOrd="0" presId="urn:microsoft.com/office/officeart/2005/8/layout/radial1"/>
    <dgm:cxn modelId="{6B7F8468-3FB0-4965-90EC-2F011669A7EF}" type="presParOf" srcId="{6A45F25F-9DC8-4645-AD6D-81CBBB9FD3F7}" destId="{CACD69AE-FA06-4A25-AF3D-05EA7FB5E389}" srcOrd="0" destOrd="0" presId="urn:microsoft.com/office/officeart/2005/8/layout/radial1"/>
    <dgm:cxn modelId="{92692E06-D072-4B83-B85E-099379A7CAC3}" type="presParOf" srcId="{21EDC8E6-6D48-4B6F-BACD-D854D45B81FB}" destId="{45A94313-7EB0-4301-B162-EE3A099AA0D5}" srcOrd="2" destOrd="0" presId="urn:microsoft.com/office/officeart/2005/8/layout/radial1"/>
    <dgm:cxn modelId="{5944D436-5758-4B4E-8B7E-301AE216AB48}" type="presParOf" srcId="{21EDC8E6-6D48-4B6F-BACD-D854D45B81FB}" destId="{7F2B8989-564B-4445-9B57-9D6E0E42597E}" srcOrd="3" destOrd="0" presId="urn:microsoft.com/office/officeart/2005/8/layout/radial1"/>
    <dgm:cxn modelId="{20A659B4-EC01-414F-AF30-E6EFF941AD90}" type="presParOf" srcId="{7F2B8989-564B-4445-9B57-9D6E0E42597E}" destId="{0B33357E-40F2-4DF8-AAC9-3FB2A5BA5F54}" srcOrd="0" destOrd="0" presId="urn:microsoft.com/office/officeart/2005/8/layout/radial1"/>
    <dgm:cxn modelId="{7D293BCE-A756-47CE-9A6F-542330EC82A2}" type="presParOf" srcId="{21EDC8E6-6D48-4B6F-BACD-D854D45B81FB}" destId="{417FE465-1AA5-43C3-984F-25CFF4E1A0D8}" srcOrd="4" destOrd="0" presId="urn:microsoft.com/office/officeart/2005/8/layout/radial1"/>
    <dgm:cxn modelId="{1074D3AE-820B-4A09-A820-39143BB73423}" type="presParOf" srcId="{21EDC8E6-6D48-4B6F-BACD-D854D45B81FB}" destId="{F1001FB5-A9D5-4ED1-BE9E-190BE1E502B7}" srcOrd="5" destOrd="0" presId="urn:microsoft.com/office/officeart/2005/8/layout/radial1"/>
    <dgm:cxn modelId="{954B7C24-9654-41F9-8C87-A44E21B50065}" type="presParOf" srcId="{F1001FB5-A9D5-4ED1-BE9E-190BE1E502B7}" destId="{DA50C47F-09FD-4A76-A980-7CF27424476F}" srcOrd="0" destOrd="0" presId="urn:microsoft.com/office/officeart/2005/8/layout/radial1"/>
    <dgm:cxn modelId="{269985AD-8777-4D62-BB2A-3DB78BEFB429}" type="presParOf" srcId="{21EDC8E6-6D48-4B6F-BACD-D854D45B81FB}" destId="{9DF505B0-2ABE-49F9-BB54-CD9DADF4CD65}" srcOrd="6" destOrd="0" presId="urn:microsoft.com/office/officeart/2005/8/layout/radial1"/>
    <dgm:cxn modelId="{95188BBA-360A-41D7-8E10-48DC0B1F0C1E}" type="presParOf" srcId="{21EDC8E6-6D48-4B6F-BACD-D854D45B81FB}" destId="{AC7B496C-3AAF-433F-956F-F71E5C263B2C}" srcOrd="7" destOrd="0" presId="urn:microsoft.com/office/officeart/2005/8/layout/radial1"/>
    <dgm:cxn modelId="{32103184-4619-4EBB-AEEF-B77DB2485DA8}" type="presParOf" srcId="{AC7B496C-3AAF-433F-956F-F71E5C263B2C}" destId="{D623C0F2-D234-4603-AA93-D1DC2538888F}" srcOrd="0" destOrd="0" presId="urn:microsoft.com/office/officeart/2005/8/layout/radial1"/>
    <dgm:cxn modelId="{0A74F58B-F63E-44A3-B1B0-7581328C8D85}" type="presParOf" srcId="{21EDC8E6-6D48-4B6F-BACD-D854D45B81FB}" destId="{FA2E4FDE-0716-4437-9DD7-646F2284E035}" srcOrd="8" destOrd="0" presId="urn:microsoft.com/office/officeart/2005/8/layout/radial1"/>
    <dgm:cxn modelId="{861237E6-C009-452B-97E0-3938BFF20B92}" type="presParOf" srcId="{21EDC8E6-6D48-4B6F-BACD-D854D45B81FB}" destId="{DEC32247-7063-4659-A3B1-FC6262BBE0C8}" srcOrd="9" destOrd="0" presId="urn:microsoft.com/office/officeart/2005/8/layout/radial1"/>
    <dgm:cxn modelId="{E0343B11-74C2-41DF-86E6-3F5014F8DFBE}" type="presParOf" srcId="{DEC32247-7063-4659-A3B1-FC6262BBE0C8}" destId="{D541051D-DD58-4200-BDFA-739EFB7B8EB7}" srcOrd="0" destOrd="0" presId="urn:microsoft.com/office/officeart/2005/8/layout/radial1"/>
    <dgm:cxn modelId="{5990FB08-7F21-4784-9170-2F850844E99C}" type="presParOf" srcId="{21EDC8E6-6D48-4B6F-BACD-D854D45B81FB}" destId="{11C6789D-3110-4910-9DCB-822E85ADCF3B}" srcOrd="10" destOrd="0" presId="urn:microsoft.com/office/officeart/2005/8/layout/radia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6EC190D-E27B-46E3-9BC2-9093083F8C9E}" type="doc">
      <dgm:prSet loTypeId="urn:microsoft.com/office/officeart/2005/8/layout/vList5" loCatId="list" qsTypeId="urn:microsoft.com/office/officeart/2005/8/quickstyle/3d2" qsCatId="3D" csTypeId="urn:microsoft.com/office/officeart/2005/8/colors/colorful1" csCatId="colorful" phldr="1"/>
      <dgm:spPr/>
      <dgm:t>
        <a:bodyPr/>
        <a:lstStyle/>
        <a:p>
          <a:endParaRPr lang="es-ES"/>
        </a:p>
      </dgm:t>
    </dgm:pt>
    <dgm:pt modelId="{A9A6B5B3-E3D8-4FE6-9090-5BEE015E5D7C}">
      <dgm:prSet phldrT="[Texto]" custT="1"/>
      <dgm:spPr/>
      <dgm:t>
        <a:bodyPr/>
        <a:lstStyle/>
        <a:p>
          <a:r>
            <a:rPr lang="es-ES" sz="1800" dirty="0" smtClean="0">
              <a:solidFill>
                <a:schemeClr val="tx1"/>
              </a:solidFill>
            </a:rPr>
            <a:t>DESCRIPCIÓN</a:t>
          </a:r>
          <a:r>
            <a:rPr lang="es-ES" sz="3200" dirty="0" smtClean="0"/>
            <a:t> </a:t>
          </a:r>
          <a:endParaRPr lang="es-ES" sz="3200" dirty="0"/>
        </a:p>
      </dgm:t>
    </dgm:pt>
    <dgm:pt modelId="{32614FCE-4EFF-4238-851A-3C4B6A83A550}" type="parTrans" cxnId="{4CE818F0-E2DE-45F3-92FF-EC72E0BECEE5}">
      <dgm:prSet/>
      <dgm:spPr/>
      <dgm:t>
        <a:bodyPr/>
        <a:lstStyle/>
        <a:p>
          <a:endParaRPr lang="es-ES"/>
        </a:p>
      </dgm:t>
    </dgm:pt>
    <dgm:pt modelId="{4764EF7E-9D54-4B3F-9590-813A33B9633D}" type="sibTrans" cxnId="{4CE818F0-E2DE-45F3-92FF-EC72E0BECEE5}">
      <dgm:prSet/>
      <dgm:spPr/>
      <dgm:t>
        <a:bodyPr/>
        <a:lstStyle/>
        <a:p>
          <a:endParaRPr lang="es-ES"/>
        </a:p>
      </dgm:t>
    </dgm:pt>
    <dgm:pt modelId="{E24FAE04-E9E3-43CF-B68B-08F5573A8467}">
      <dgm:prSet phldrT="[Texto]" custT="1"/>
      <dgm:spPr/>
      <dgm:t>
        <a:bodyPr/>
        <a:lstStyle/>
        <a:p>
          <a:r>
            <a:rPr lang="es-ES" sz="1400" dirty="0" smtClean="0"/>
            <a:t>Aditivo mineral de micro sílice compactado en polvo</a:t>
          </a:r>
          <a:endParaRPr lang="es-ES" sz="1400" dirty="0"/>
        </a:p>
      </dgm:t>
    </dgm:pt>
    <dgm:pt modelId="{700AF3C0-9B59-4D7C-8C71-366E045F89AF}" type="parTrans" cxnId="{774E36F6-7888-4AE9-8EE4-065BE7FB12D9}">
      <dgm:prSet/>
      <dgm:spPr/>
      <dgm:t>
        <a:bodyPr/>
        <a:lstStyle/>
        <a:p>
          <a:endParaRPr lang="es-ES"/>
        </a:p>
      </dgm:t>
    </dgm:pt>
    <dgm:pt modelId="{2BE67FEB-86D6-4765-B20D-D7F726F466B5}" type="sibTrans" cxnId="{774E36F6-7888-4AE9-8EE4-065BE7FB12D9}">
      <dgm:prSet/>
      <dgm:spPr/>
      <dgm:t>
        <a:bodyPr/>
        <a:lstStyle/>
        <a:p>
          <a:endParaRPr lang="es-ES"/>
        </a:p>
      </dgm:t>
    </dgm:pt>
    <dgm:pt modelId="{D3DFC42C-0265-4DD1-AFE3-3717503BA615}">
      <dgm:prSet phldrT="[Texto]" custT="1"/>
      <dgm:spPr/>
      <dgm:t>
        <a:bodyPr/>
        <a:lstStyle/>
        <a:p>
          <a:r>
            <a:rPr lang="es-ES" sz="1800" dirty="0" smtClean="0">
              <a:solidFill>
                <a:schemeClr val="tx1"/>
              </a:solidFill>
            </a:rPr>
            <a:t>VENTAJAS</a:t>
          </a:r>
          <a:endParaRPr lang="es-ES" sz="1800" dirty="0">
            <a:solidFill>
              <a:schemeClr val="tx1"/>
            </a:solidFill>
          </a:endParaRPr>
        </a:p>
      </dgm:t>
    </dgm:pt>
    <dgm:pt modelId="{CA7C7941-1300-4144-A3FC-E62C051A55DC}" type="parTrans" cxnId="{8EA25BD9-E1C5-4F26-B972-C4789F4BC69B}">
      <dgm:prSet/>
      <dgm:spPr/>
      <dgm:t>
        <a:bodyPr/>
        <a:lstStyle/>
        <a:p>
          <a:endParaRPr lang="es-ES"/>
        </a:p>
      </dgm:t>
    </dgm:pt>
    <dgm:pt modelId="{758E4419-0338-43B2-8E89-FE4D87D2745C}" type="sibTrans" cxnId="{8EA25BD9-E1C5-4F26-B972-C4789F4BC69B}">
      <dgm:prSet/>
      <dgm:spPr/>
      <dgm:t>
        <a:bodyPr/>
        <a:lstStyle/>
        <a:p>
          <a:endParaRPr lang="es-ES"/>
        </a:p>
      </dgm:t>
    </dgm:pt>
    <dgm:pt modelId="{66EE0196-0B83-44CE-B02B-77D7F78B2D4F}">
      <dgm:prSet phldrT="[Texto]"/>
      <dgm:spPr/>
      <dgm:t>
        <a:bodyPr/>
        <a:lstStyle/>
        <a:p>
          <a:endParaRPr lang="es-ES" sz="1200" dirty="0"/>
        </a:p>
      </dgm:t>
    </dgm:pt>
    <dgm:pt modelId="{1BEC5249-567C-4E02-B5B0-2052D4FF4F08}" type="parTrans" cxnId="{DC3E7C18-879F-491D-A317-0D2287E192F9}">
      <dgm:prSet/>
      <dgm:spPr/>
      <dgm:t>
        <a:bodyPr/>
        <a:lstStyle/>
        <a:p>
          <a:endParaRPr lang="es-ES"/>
        </a:p>
      </dgm:t>
    </dgm:pt>
    <dgm:pt modelId="{4255C4B5-EC30-48C3-9C73-9DF08A293CDD}" type="sibTrans" cxnId="{DC3E7C18-879F-491D-A317-0D2287E192F9}">
      <dgm:prSet/>
      <dgm:spPr/>
      <dgm:t>
        <a:bodyPr/>
        <a:lstStyle/>
        <a:p>
          <a:endParaRPr lang="es-ES"/>
        </a:p>
      </dgm:t>
    </dgm:pt>
    <dgm:pt modelId="{C4522E78-0067-4BF6-B367-FC605A29137C}">
      <dgm:prSet phldrT="[Texto]" custT="1"/>
      <dgm:spPr/>
      <dgm:t>
        <a:bodyPr/>
        <a:lstStyle/>
        <a:p>
          <a:r>
            <a:rPr lang="es-ES" sz="1800" b="0" dirty="0" smtClean="0">
              <a:solidFill>
                <a:schemeClr val="tx1"/>
              </a:solidFill>
            </a:rPr>
            <a:t>CARACTERÍSTICAS DE DESEMPEÑO</a:t>
          </a:r>
          <a:endParaRPr lang="es-ES" sz="1800" b="0" dirty="0">
            <a:solidFill>
              <a:schemeClr val="tx1"/>
            </a:solidFill>
          </a:endParaRPr>
        </a:p>
      </dgm:t>
    </dgm:pt>
    <dgm:pt modelId="{533A00F1-6352-43E4-87AE-4AD475696791}" type="parTrans" cxnId="{9D6D7265-6806-4BCA-8A01-5FBD07BF316F}">
      <dgm:prSet/>
      <dgm:spPr/>
      <dgm:t>
        <a:bodyPr/>
        <a:lstStyle/>
        <a:p>
          <a:endParaRPr lang="es-ES"/>
        </a:p>
      </dgm:t>
    </dgm:pt>
    <dgm:pt modelId="{ABEBA978-304C-4BA0-A929-FE33594945AD}" type="sibTrans" cxnId="{9D6D7265-6806-4BCA-8A01-5FBD07BF316F}">
      <dgm:prSet/>
      <dgm:spPr/>
      <dgm:t>
        <a:bodyPr/>
        <a:lstStyle/>
        <a:p>
          <a:endParaRPr lang="es-ES"/>
        </a:p>
      </dgm:t>
    </dgm:pt>
    <dgm:pt modelId="{9C0911DA-CCA4-4D3D-9C3A-C17A8976FA5A}">
      <dgm:prSet phldrT="[Texto]" custT="1"/>
      <dgm:spPr/>
      <dgm:t>
        <a:bodyPr/>
        <a:lstStyle/>
        <a:p>
          <a:r>
            <a:rPr lang="es-ES" sz="1400" b="0" dirty="0" smtClean="0"/>
            <a:t>Permeabilidad </a:t>
          </a:r>
          <a:endParaRPr lang="es-ES" sz="1400" b="0" dirty="0"/>
        </a:p>
      </dgm:t>
    </dgm:pt>
    <dgm:pt modelId="{AE7CFDF7-AD14-4E6B-A62C-2F0C8E8D6D15}" type="parTrans" cxnId="{5EAD70D0-D93E-411B-83EB-9208885CB89D}">
      <dgm:prSet/>
      <dgm:spPr/>
      <dgm:t>
        <a:bodyPr/>
        <a:lstStyle/>
        <a:p>
          <a:endParaRPr lang="es-ES"/>
        </a:p>
      </dgm:t>
    </dgm:pt>
    <dgm:pt modelId="{3913FF7A-0E87-404D-BC73-7E5FE1AD9F01}" type="sibTrans" cxnId="{5EAD70D0-D93E-411B-83EB-9208885CB89D}">
      <dgm:prSet/>
      <dgm:spPr/>
      <dgm:t>
        <a:bodyPr/>
        <a:lstStyle/>
        <a:p>
          <a:endParaRPr lang="es-ES"/>
        </a:p>
      </dgm:t>
    </dgm:pt>
    <dgm:pt modelId="{25C5E573-BDED-4E13-8D9D-FC4434280728}">
      <dgm:prSet phldrT="[Texto]" custT="1"/>
      <dgm:spPr/>
      <dgm:t>
        <a:bodyPr/>
        <a:lstStyle/>
        <a:p>
          <a:r>
            <a:rPr lang="es-ES" sz="1400" b="0" dirty="0" smtClean="0"/>
            <a:t>Resistencia a la Compresión</a:t>
          </a:r>
          <a:endParaRPr lang="es-ES" sz="1400" b="0" dirty="0"/>
        </a:p>
      </dgm:t>
    </dgm:pt>
    <dgm:pt modelId="{2A3055C9-3CAD-4EEF-8B34-5B0235A3DB23}" type="parTrans" cxnId="{53C34C7B-72FE-4752-8663-F26C08AC164C}">
      <dgm:prSet/>
      <dgm:spPr/>
      <dgm:t>
        <a:bodyPr/>
        <a:lstStyle/>
        <a:p>
          <a:endParaRPr lang="es-ES"/>
        </a:p>
      </dgm:t>
    </dgm:pt>
    <dgm:pt modelId="{895900EB-717E-4A77-A487-DEE23E785319}" type="sibTrans" cxnId="{53C34C7B-72FE-4752-8663-F26C08AC164C}">
      <dgm:prSet/>
      <dgm:spPr/>
      <dgm:t>
        <a:bodyPr/>
        <a:lstStyle/>
        <a:p>
          <a:endParaRPr lang="es-ES"/>
        </a:p>
      </dgm:t>
    </dgm:pt>
    <dgm:pt modelId="{284FF1CF-75C4-4598-A797-1D318E6D2543}">
      <dgm:prSet custT="1"/>
      <dgm:spPr/>
      <dgm:t>
        <a:bodyPr/>
        <a:lstStyle/>
        <a:p>
          <a:r>
            <a:rPr lang="es-ES" sz="1400" dirty="0" smtClean="0"/>
            <a:t>Maximiza la vida de uso del concreto</a:t>
          </a:r>
          <a:endParaRPr lang="es-ES" sz="1400" dirty="0"/>
        </a:p>
      </dgm:t>
    </dgm:pt>
    <dgm:pt modelId="{CE310565-A40B-4F10-98F6-D879D541732B}" type="parTrans" cxnId="{31277BE8-CE5D-4E66-AE37-4CE532E93853}">
      <dgm:prSet/>
      <dgm:spPr/>
      <dgm:t>
        <a:bodyPr/>
        <a:lstStyle/>
        <a:p>
          <a:endParaRPr lang="es-ES"/>
        </a:p>
      </dgm:t>
    </dgm:pt>
    <dgm:pt modelId="{A0F4A49B-A72F-4A98-A3FD-6B7F63185C14}" type="sibTrans" cxnId="{31277BE8-CE5D-4E66-AE37-4CE532E93853}">
      <dgm:prSet/>
      <dgm:spPr/>
      <dgm:t>
        <a:bodyPr/>
        <a:lstStyle/>
        <a:p>
          <a:endParaRPr lang="es-ES"/>
        </a:p>
      </dgm:t>
    </dgm:pt>
    <dgm:pt modelId="{21B392E5-4F14-4D0E-B21F-0EDB9D1860F3}">
      <dgm:prSet custT="1"/>
      <dgm:spPr/>
      <dgm:t>
        <a:bodyPr/>
        <a:lstStyle/>
        <a:p>
          <a:r>
            <a:rPr lang="es-ES" sz="1400" dirty="0" smtClean="0"/>
            <a:t>Resistencia superior al ataque de elementos ambientales dañinos.</a:t>
          </a:r>
          <a:endParaRPr lang="es-ES" sz="1400" dirty="0"/>
        </a:p>
      </dgm:t>
    </dgm:pt>
    <dgm:pt modelId="{52006720-C3E5-49DF-9128-BC4BAFD6CB9E}" type="parTrans" cxnId="{B82F1C0B-941D-4746-B30B-09836711EB7D}">
      <dgm:prSet/>
      <dgm:spPr/>
      <dgm:t>
        <a:bodyPr/>
        <a:lstStyle/>
        <a:p>
          <a:endParaRPr lang="es-ES"/>
        </a:p>
      </dgm:t>
    </dgm:pt>
    <dgm:pt modelId="{8B5A9FB3-D968-4571-919C-CCF86007081A}" type="sibTrans" cxnId="{B82F1C0B-941D-4746-B30B-09836711EB7D}">
      <dgm:prSet/>
      <dgm:spPr/>
      <dgm:t>
        <a:bodyPr/>
        <a:lstStyle/>
        <a:p>
          <a:endParaRPr lang="es-ES"/>
        </a:p>
      </dgm:t>
    </dgm:pt>
    <dgm:pt modelId="{41D1DF1F-E6BA-4801-AEA0-FCC3E2D79ADC}">
      <dgm:prSet custT="1"/>
      <dgm:spPr/>
      <dgm:t>
        <a:bodyPr/>
        <a:lstStyle/>
        <a:p>
          <a:r>
            <a:rPr lang="es-ES" sz="1400" dirty="0" smtClean="0"/>
            <a:t>Mayor cohesividad</a:t>
          </a:r>
          <a:endParaRPr lang="es-ES" sz="1400" dirty="0"/>
        </a:p>
      </dgm:t>
    </dgm:pt>
    <dgm:pt modelId="{D2D1FB8C-231F-4A2D-8B55-F358BD7C7288}" type="parTrans" cxnId="{94160664-42DA-40D5-8053-4A5F6BAA3E0F}">
      <dgm:prSet/>
      <dgm:spPr/>
      <dgm:t>
        <a:bodyPr/>
        <a:lstStyle/>
        <a:p>
          <a:endParaRPr lang="es-ES"/>
        </a:p>
      </dgm:t>
    </dgm:pt>
    <dgm:pt modelId="{8F2E5078-73C9-490A-A12C-00846572F236}" type="sibTrans" cxnId="{94160664-42DA-40D5-8053-4A5F6BAA3E0F}">
      <dgm:prSet/>
      <dgm:spPr/>
      <dgm:t>
        <a:bodyPr/>
        <a:lstStyle/>
        <a:p>
          <a:endParaRPr lang="es-ES"/>
        </a:p>
      </dgm:t>
    </dgm:pt>
    <dgm:pt modelId="{B73BCAEF-3CDB-48A2-AE76-9B505B033284}">
      <dgm:prSet custT="1"/>
      <dgm:spPr/>
      <dgm:t>
        <a:bodyPr/>
        <a:lstStyle/>
        <a:p>
          <a:r>
            <a:rPr lang="es-ES" sz="1400" dirty="0" smtClean="0"/>
            <a:t>Menor exudación </a:t>
          </a:r>
          <a:endParaRPr lang="es-ES" sz="1400" dirty="0"/>
        </a:p>
      </dgm:t>
    </dgm:pt>
    <dgm:pt modelId="{4A7A3D37-9793-4BBE-BBC8-63846138C3E1}" type="parTrans" cxnId="{A42955EF-928F-4516-9378-17D9D3CCC8FF}">
      <dgm:prSet/>
      <dgm:spPr/>
      <dgm:t>
        <a:bodyPr/>
        <a:lstStyle/>
        <a:p>
          <a:endParaRPr lang="es-ES"/>
        </a:p>
      </dgm:t>
    </dgm:pt>
    <dgm:pt modelId="{7207C239-425C-42A4-A1FD-B75A72457492}" type="sibTrans" cxnId="{A42955EF-928F-4516-9378-17D9D3CCC8FF}">
      <dgm:prSet/>
      <dgm:spPr/>
      <dgm:t>
        <a:bodyPr/>
        <a:lstStyle/>
        <a:p>
          <a:endParaRPr lang="es-ES"/>
        </a:p>
      </dgm:t>
    </dgm:pt>
    <dgm:pt modelId="{3D1BCCE0-6C0B-4782-A916-412C56495E87}">
      <dgm:prSet custT="1"/>
      <dgm:spPr/>
      <dgm:t>
        <a:bodyPr/>
        <a:lstStyle/>
        <a:p>
          <a:r>
            <a:rPr lang="es-ES" sz="1400" dirty="0" smtClean="0"/>
            <a:t>Mayor resistencia y modulo de elasticidad</a:t>
          </a:r>
          <a:endParaRPr lang="es-ES" sz="1400" dirty="0"/>
        </a:p>
      </dgm:t>
    </dgm:pt>
    <dgm:pt modelId="{93C2787E-A451-408E-985A-2EABAFFDFFA7}" type="parTrans" cxnId="{58B1C7BF-0395-490B-A324-40FF6CAD365E}">
      <dgm:prSet/>
      <dgm:spPr/>
      <dgm:t>
        <a:bodyPr/>
        <a:lstStyle/>
        <a:p>
          <a:endParaRPr lang="es-ES"/>
        </a:p>
      </dgm:t>
    </dgm:pt>
    <dgm:pt modelId="{C14AC54F-1DD1-4C3E-BBBD-AFEC1F229659}" type="sibTrans" cxnId="{58B1C7BF-0395-490B-A324-40FF6CAD365E}">
      <dgm:prSet/>
      <dgm:spPr/>
      <dgm:t>
        <a:bodyPr/>
        <a:lstStyle/>
        <a:p>
          <a:endParaRPr lang="es-ES"/>
        </a:p>
      </dgm:t>
    </dgm:pt>
    <dgm:pt modelId="{5B87444E-B38F-48AF-8CF3-BDB37C209079}">
      <dgm:prSet custT="1"/>
      <dgm:spPr/>
      <dgm:t>
        <a:bodyPr/>
        <a:lstStyle/>
        <a:p>
          <a:r>
            <a:rPr lang="es-ES" sz="1400" dirty="0" smtClean="0"/>
            <a:t>Menor permeabilidad que permite una mayor durabilidad</a:t>
          </a:r>
          <a:endParaRPr lang="es-ES" sz="1400" dirty="0"/>
        </a:p>
      </dgm:t>
    </dgm:pt>
    <dgm:pt modelId="{1E19E1D8-EA19-4BCF-9891-433D309D9ECC}" type="parTrans" cxnId="{550F35A2-5EC8-4CD1-ADC4-2B7440F86224}">
      <dgm:prSet/>
      <dgm:spPr/>
      <dgm:t>
        <a:bodyPr/>
        <a:lstStyle/>
        <a:p>
          <a:endParaRPr lang="es-ES"/>
        </a:p>
      </dgm:t>
    </dgm:pt>
    <dgm:pt modelId="{1595142D-B81A-460E-82CA-09C107E37216}" type="sibTrans" cxnId="{550F35A2-5EC8-4CD1-ADC4-2B7440F86224}">
      <dgm:prSet/>
      <dgm:spPr/>
      <dgm:t>
        <a:bodyPr/>
        <a:lstStyle/>
        <a:p>
          <a:endParaRPr lang="es-ES"/>
        </a:p>
      </dgm:t>
    </dgm:pt>
    <dgm:pt modelId="{AC12C249-F9BF-4A50-996F-83A196D9FF13}">
      <dgm:prSet custT="1"/>
      <dgm:spPr/>
      <dgm:t>
        <a:bodyPr/>
        <a:lstStyle/>
        <a:p>
          <a:r>
            <a:rPr lang="es-ES" sz="1400" dirty="0" smtClean="0"/>
            <a:t>Mejor resistencia a la reactividad de sílice alcalina</a:t>
          </a:r>
          <a:endParaRPr lang="es-ES" sz="1400" dirty="0"/>
        </a:p>
      </dgm:t>
    </dgm:pt>
    <dgm:pt modelId="{A1BD3858-558F-4A3F-9643-7FDF6CF1827A}" type="parTrans" cxnId="{1D675F97-9023-4DB6-A5A9-EC1CB279C277}">
      <dgm:prSet/>
      <dgm:spPr/>
      <dgm:t>
        <a:bodyPr/>
        <a:lstStyle/>
        <a:p>
          <a:endParaRPr lang="es-ES"/>
        </a:p>
      </dgm:t>
    </dgm:pt>
    <dgm:pt modelId="{81279690-6594-4B45-90FE-1B632BC344D6}" type="sibTrans" cxnId="{1D675F97-9023-4DB6-A5A9-EC1CB279C277}">
      <dgm:prSet/>
      <dgm:spPr/>
      <dgm:t>
        <a:bodyPr/>
        <a:lstStyle/>
        <a:p>
          <a:endParaRPr lang="es-ES"/>
        </a:p>
      </dgm:t>
    </dgm:pt>
    <dgm:pt modelId="{8041A4FD-0CDC-46EA-9B85-C628B557596D}">
      <dgm:prSet phldrT="[Texto]" custT="1"/>
      <dgm:spPr/>
      <dgm:t>
        <a:bodyPr/>
        <a:lstStyle/>
        <a:p>
          <a:r>
            <a:rPr lang="es-ES" sz="1400" b="0" dirty="0" smtClean="0"/>
            <a:t>Gravedad Específica</a:t>
          </a:r>
          <a:endParaRPr lang="es-ES" sz="1400" b="0" dirty="0"/>
        </a:p>
      </dgm:t>
    </dgm:pt>
    <dgm:pt modelId="{9068049C-A57C-46ED-90D9-13DB1FAE6E40}" type="parTrans" cxnId="{5B3D3E5E-3057-4A21-A764-0926143DD24F}">
      <dgm:prSet/>
      <dgm:spPr/>
      <dgm:t>
        <a:bodyPr/>
        <a:lstStyle/>
        <a:p>
          <a:endParaRPr lang="es-ES"/>
        </a:p>
      </dgm:t>
    </dgm:pt>
    <dgm:pt modelId="{7FEC2188-E86A-4662-BC85-D188DE1C8C90}" type="sibTrans" cxnId="{5B3D3E5E-3057-4A21-A764-0926143DD24F}">
      <dgm:prSet/>
      <dgm:spPr/>
      <dgm:t>
        <a:bodyPr/>
        <a:lstStyle/>
        <a:p>
          <a:endParaRPr lang="es-ES"/>
        </a:p>
      </dgm:t>
    </dgm:pt>
    <dgm:pt modelId="{DFC0D9C4-F275-403D-B67D-3C2925DA52E5}" type="pres">
      <dgm:prSet presAssocID="{86EC190D-E27B-46E3-9BC2-9093083F8C9E}" presName="Name0" presStyleCnt="0">
        <dgm:presLayoutVars>
          <dgm:dir/>
          <dgm:animLvl val="lvl"/>
          <dgm:resizeHandles val="exact"/>
        </dgm:presLayoutVars>
      </dgm:prSet>
      <dgm:spPr/>
      <dgm:t>
        <a:bodyPr/>
        <a:lstStyle/>
        <a:p>
          <a:endParaRPr lang="es-ES"/>
        </a:p>
      </dgm:t>
    </dgm:pt>
    <dgm:pt modelId="{3DB3BA94-5E2C-493F-A7CE-734056BB43FF}" type="pres">
      <dgm:prSet presAssocID="{A9A6B5B3-E3D8-4FE6-9090-5BEE015E5D7C}" presName="linNode" presStyleCnt="0"/>
      <dgm:spPr/>
    </dgm:pt>
    <dgm:pt modelId="{646A6638-B95A-46C7-A0BF-E4C394C1D0BF}" type="pres">
      <dgm:prSet presAssocID="{A9A6B5B3-E3D8-4FE6-9090-5BEE015E5D7C}" presName="parentText" presStyleLbl="node1" presStyleIdx="0" presStyleCnt="3" custScaleX="93680">
        <dgm:presLayoutVars>
          <dgm:chMax val="1"/>
          <dgm:bulletEnabled val="1"/>
        </dgm:presLayoutVars>
      </dgm:prSet>
      <dgm:spPr/>
      <dgm:t>
        <a:bodyPr/>
        <a:lstStyle/>
        <a:p>
          <a:endParaRPr lang="es-ES"/>
        </a:p>
      </dgm:t>
    </dgm:pt>
    <dgm:pt modelId="{446D0A14-29E8-467F-9AE3-0D74DDDC984F}" type="pres">
      <dgm:prSet presAssocID="{A9A6B5B3-E3D8-4FE6-9090-5BEE015E5D7C}" presName="descendantText" presStyleLbl="alignAccFollowNode1" presStyleIdx="0" presStyleCnt="3">
        <dgm:presLayoutVars>
          <dgm:bulletEnabled val="1"/>
        </dgm:presLayoutVars>
      </dgm:prSet>
      <dgm:spPr/>
      <dgm:t>
        <a:bodyPr/>
        <a:lstStyle/>
        <a:p>
          <a:endParaRPr lang="es-ES"/>
        </a:p>
      </dgm:t>
    </dgm:pt>
    <dgm:pt modelId="{1FC3EC25-35BF-4C14-A7EB-D7B466E2422E}" type="pres">
      <dgm:prSet presAssocID="{4764EF7E-9D54-4B3F-9590-813A33B9633D}" presName="sp" presStyleCnt="0"/>
      <dgm:spPr/>
    </dgm:pt>
    <dgm:pt modelId="{07392702-B341-4FBA-9C73-9C4B732066BA}" type="pres">
      <dgm:prSet presAssocID="{D3DFC42C-0265-4DD1-AFE3-3717503BA615}" presName="linNode" presStyleCnt="0"/>
      <dgm:spPr/>
    </dgm:pt>
    <dgm:pt modelId="{A3FCD945-BFA2-4365-ABA1-E8F4B31AE94C}" type="pres">
      <dgm:prSet presAssocID="{D3DFC42C-0265-4DD1-AFE3-3717503BA615}" presName="parentText" presStyleLbl="node1" presStyleIdx="1" presStyleCnt="3" custScaleX="93680">
        <dgm:presLayoutVars>
          <dgm:chMax val="1"/>
          <dgm:bulletEnabled val="1"/>
        </dgm:presLayoutVars>
      </dgm:prSet>
      <dgm:spPr/>
      <dgm:t>
        <a:bodyPr/>
        <a:lstStyle/>
        <a:p>
          <a:endParaRPr lang="es-ES"/>
        </a:p>
      </dgm:t>
    </dgm:pt>
    <dgm:pt modelId="{3FD5B31E-F982-49F6-BB45-C9567769721B}" type="pres">
      <dgm:prSet presAssocID="{D3DFC42C-0265-4DD1-AFE3-3717503BA615}" presName="descendantText" presStyleLbl="alignAccFollowNode1" presStyleIdx="1" presStyleCnt="3" custScaleY="118949">
        <dgm:presLayoutVars>
          <dgm:bulletEnabled val="1"/>
        </dgm:presLayoutVars>
      </dgm:prSet>
      <dgm:spPr/>
      <dgm:t>
        <a:bodyPr/>
        <a:lstStyle/>
        <a:p>
          <a:endParaRPr lang="es-ES"/>
        </a:p>
      </dgm:t>
    </dgm:pt>
    <dgm:pt modelId="{33BED867-5029-4890-9020-94C3BE479B04}" type="pres">
      <dgm:prSet presAssocID="{758E4419-0338-43B2-8E89-FE4D87D2745C}" presName="sp" presStyleCnt="0"/>
      <dgm:spPr/>
    </dgm:pt>
    <dgm:pt modelId="{32A645EE-1252-498A-8F16-3B4E7485952A}" type="pres">
      <dgm:prSet presAssocID="{C4522E78-0067-4BF6-B367-FC605A29137C}" presName="linNode" presStyleCnt="0"/>
      <dgm:spPr/>
    </dgm:pt>
    <dgm:pt modelId="{9E2B22D6-883A-438F-B99B-53D6F8312A0D}" type="pres">
      <dgm:prSet presAssocID="{C4522E78-0067-4BF6-B367-FC605A29137C}" presName="parentText" presStyleLbl="node1" presStyleIdx="2" presStyleCnt="3" custScaleX="93680">
        <dgm:presLayoutVars>
          <dgm:chMax val="1"/>
          <dgm:bulletEnabled val="1"/>
        </dgm:presLayoutVars>
      </dgm:prSet>
      <dgm:spPr/>
      <dgm:t>
        <a:bodyPr/>
        <a:lstStyle/>
        <a:p>
          <a:endParaRPr lang="es-ES"/>
        </a:p>
      </dgm:t>
    </dgm:pt>
    <dgm:pt modelId="{EF19D838-9EF4-4052-B368-139AE9307B9A}" type="pres">
      <dgm:prSet presAssocID="{C4522E78-0067-4BF6-B367-FC605A29137C}" presName="descendantText" presStyleLbl="alignAccFollowNode1" presStyleIdx="2" presStyleCnt="3">
        <dgm:presLayoutVars>
          <dgm:bulletEnabled val="1"/>
        </dgm:presLayoutVars>
      </dgm:prSet>
      <dgm:spPr/>
      <dgm:t>
        <a:bodyPr/>
        <a:lstStyle/>
        <a:p>
          <a:endParaRPr lang="es-ES"/>
        </a:p>
      </dgm:t>
    </dgm:pt>
  </dgm:ptLst>
  <dgm:cxnLst>
    <dgm:cxn modelId="{8EA25BD9-E1C5-4F26-B972-C4789F4BC69B}" srcId="{86EC190D-E27B-46E3-9BC2-9093083F8C9E}" destId="{D3DFC42C-0265-4DD1-AFE3-3717503BA615}" srcOrd="1" destOrd="0" parTransId="{CA7C7941-1300-4144-A3FC-E62C051A55DC}" sibTransId="{758E4419-0338-43B2-8E89-FE4D87D2745C}"/>
    <dgm:cxn modelId="{31277BE8-CE5D-4E66-AE37-4CE532E93853}" srcId="{A9A6B5B3-E3D8-4FE6-9090-5BEE015E5D7C}" destId="{284FF1CF-75C4-4598-A797-1D318E6D2543}" srcOrd="1" destOrd="0" parTransId="{CE310565-A40B-4F10-98F6-D879D541732B}" sibTransId="{A0F4A49B-A72F-4A98-A3FD-6B7F63185C14}"/>
    <dgm:cxn modelId="{53C34C7B-72FE-4752-8663-F26C08AC164C}" srcId="{C4522E78-0067-4BF6-B367-FC605A29137C}" destId="{25C5E573-BDED-4E13-8D9D-FC4434280728}" srcOrd="1" destOrd="0" parTransId="{2A3055C9-3CAD-4EEF-8B34-5B0235A3DB23}" sibTransId="{895900EB-717E-4A77-A487-DEE23E785319}"/>
    <dgm:cxn modelId="{A42955EF-928F-4516-9378-17D9D3CCC8FF}" srcId="{D3DFC42C-0265-4DD1-AFE3-3717503BA615}" destId="{B73BCAEF-3CDB-48A2-AE76-9B505B033284}" srcOrd="2" destOrd="0" parTransId="{4A7A3D37-9793-4BBE-BBC8-63846138C3E1}" sibTransId="{7207C239-425C-42A4-A1FD-B75A72457492}"/>
    <dgm:cxn modelId="{5EAD70D0-D93E-411B-83EB-9208885CB89D}" srcId="{C4522E78-0067-4BF6-B367-FC605A29137C}" destId="{9C0911DA-CCA4-4D3D-9C3A-C17A8976FA5A}" srcOrd="0" destOrd="0" parTransId="{AE7CFDF7-AD14-4E6B-A62C-2F0C8E8D6D15}" sibTransId="{3913FF7A-0E87-404D-BC73-7E5FE1AD9F01}"/>
    <dgm:cxn modelId="{91282903-E787-4E59-B5F6-6EDFC03213FA}" type="presOf" srcId="{284FF1CF-75C4-4598-A797-1D318E6D2543}" destId="{446D0A14-29E8-467F-9AE3-0D74DDDC984F}" srcOrd="0" destOrd="1" presId="urn:microsoft.com/office/officeart/2005/8/layout/vList5"/>
    <dgm:cxn modelId="{5B3D3E5E-3057-4A21-A764-0926143DD24F}" srcId="{C4522E78-0067-4BF6-B367-FC605A29137C}" destId="{8041A4FD-0CDC-46EA-9B85-C628B557596D}" srcOrd="2" destOrd="0" parTransId="{9068049C-A57C-46ED-90D9-13DB1FAE6E40}" sibTransId="{7FEC2188-E86A-4662-BC85-D188DE1C8C90}"/>
    <dgm:cxn modelId="{4CE818F0-E2DE-45F3-92FF-EC72E0BECEE5}" srcId="{86EC190D-E27B-46E3-9BC2-9093083F8C9E}" destId="{A9A6B5B3-E3D8-4FE6-9090-5BEE015E5D7C}" srcOrd="0" destOrd="0" parTransId="{32614FCE-4EFF-4238-851A-3C4B6A83A550}" sibTransId="{4764EF7E-9D54-4B3F-9590-813A33B9633D}"/>
    <dgm:cxn modelId="{1D675F97-9023-4DB6-A5A9-EC1CB279C277}" srcId="{D3DFC42C-0265-4DD1-AFE3-3717503BA615}" destId="{AC12C249-F9BF-4A50-996F-83A196D9FF13}" srcOrd="5" destOrd="0" parTransId="{A1BD3858-558F-4A3F-9643-7FDF6CF1827A}" sibTransId="{81279690-6594-4B45-90FE-1B632BC344D6}"/>
    <dgm:cxn modelId="{9E3DFC5D-314C-4CDA-B695-63723DE9026F}" type="presOf" srcId="{3D1BCCE0-6C0B-4782-A916-412C56495E87}" destId="{3FD5B31E-F982-49F6-BB45-C9567769721B}" srcOrd="0" destOrd="3" presId="urn:microsoft.com/office/officeart/2005/8/layout/vList5"/>
    <dgm:cxn modelId="{DC3E7C18-879F-491D-A317-0D2287E192F9}" srcId="{D3DFC42C-0265-4DD1-AFE3-3717503BA615}" destId="{66EE0196-0B83-44CE-B02B-77D7F78B2D4F}" srcOrd="0" destOrd="0" parTransId="{1BEC5249-567C-4E02-B5B0-2052D4FF4F08}" sibTransId="{4255C4B5-EC30-48C3-9C73-9DF08A293CDD}"/>
    <dgm:cxn modelId="{34DE0319-F378-48D8-BB27-5154420CFB21}" type="presOf" srcId="{AC12C249-F9BF-4A50-996F-83A196D9FF13}" destId="{3FD5B31E-F982-49F6-BB45-C9567769721B}" srcOrd="0" destOrd="5" presId="urn:microsoft.com/office/officeart/2005/8/layout/vList5"/>
    <dgm:cxn modelId="{585CD371-83CF-49B1-8416-8ABB094C8316}" type="presOf" srcId="{66EE0196-0B83-44CE-B02B-77D7F78B2D4F}" destId="{3FD5B31E-F982-49F6-BB45-C9567769721B}" srcOrd="0" destOrd="0" presId="urn:microsoft.com/office/officeart/2005/8/layout/vList5"/>
    <dgm:cxn modelId="{9F8F074A-3652-4565-9336-F4B20711DE63}" type="presOf" srcId="{8041A4FD-0CDC-46EA-9B85-C628B557596D}" destId="{EF19D838-9EF4-4052-B368-139AE9307B9A}" srcOrd="0" destOrd="2" presId="urn:microsoft.com/office/officeart/2005/8/layout/vList5"/>
    <dgm:cxn modelId="{9D6D7265-6806-4BCA-8A01-5FBD07BF316F}" srcId="{86EC190D-E27B-46E3-9BC2-9093083F8C9E}" destId="{C4522E78-0067-4BF6-B367-FC605A29137C}" srcOrd="2" destOrd="0" parTransId="{533A00F1-6352-43E4-87AE-4AD475696791}" sibTransId="{ABEBA978-304C-4BA0-A929-FE33594945AD}"/>
    <dgm:cxn modelId="{B82F1C0B-941D-4746-B30B-09836711EB7D}" srcId="{A9A6B5B3-E3D8-4FE6-9090-5BEE015E5D7C}" destId="{21B392E5-4F14-4D0E-B21F-0EDB9D1860F3}" srcOrd="2" destOrd="0" parTransId="{52006720-C3E5-49DF-9128-BC4BAFD6CB9E}" sibTransId="{8B5A9FB3-D968-4571-919C-CCF86007081A}"/>
    <dgm:cxn modelId="{F775C74F-B0BA-4CE3-9EBB-FAA0A1C6719C}" type="presOf" srcId="{41D1DF1F-E6BA-4801-AEA0-FCC3E2D79ADC}" destId="{3FD5B31E-F982-49F6-BB45-C9567769721B}" srcOrd="0" destOrd="1" presId="urn:microsoft.com/office/officeart/2005/8/layout/vList5"/>
    <dgm:cxn modelId="{343E0913-C47E-4B53-9AB6-699FC4CEFA40}" type="presOf" srcId="{D3DFC42C-0265-4DD1-AFE3-3717503BA615}" destId="{A3FCD945-BFA2-4365-ABA1-E8F4B31AE94C}" srcOrd="0" destOrd="0" presId="urn:microsoft.com/office/officeart/2005/8/layout/vList5"/>
    <dgm:cxn modelId="{04D11E05-9B18-4B32-B6B9-B74B207D4A3B}" type="presOf" srcId="{5B87444E-B38F-48AF-8CF3-BDB37C209079}" destId="{3FD5B31E-F982-49F6-BB45-C9567769721B}" srcOrd="0" destOrd="4" presId="urn:microsoft.com/office/officeart/2005/8/layout/vList5"/>
    <dgm:cxn modelId="{E4E470D4-5686-45EC-BB6C-AC3BD3A0A68F}" type="presOf" srcId="{E24FAE04-E9E3-43CF-B68B-08F5573A8467}" destId="{446D0A14-29E8-467F-9AE3-0D74DDDC984F}" srcOrd="0" destOrd="0" presId="urn:microsoft.com/office/officeart/2005/8/layout/vList5"/>
    <dgm:cxn modelId="{94160664-42DA-40D5-8053-4A5F6BAA3E0F}" srcId="{D3DFC42C-0265-4DD1-AFE3-3717503BA615}" destId="{41D1DF1F-E6BA-4801-AEA0-FCC3E2D79ADC}" srcOrd="1" destOrd="0" parTransId="{D2D1FB8C-231F-4A2D-8B55-F358BD7C7288}" sibTransId="{8F2E5078-73C9-490A-A12C-00846572F236}"/>
    <dgm:cxn modelId="{C74EE6E3-881A-4CAD-915F-5A71C590A0E0}" type="presOf" srcId="{C4522E78-0067-4BF6-B367-FC605A29137C}" destId="{9E2B22D6-883A-438F-B99B-53D6F8312A0D}" srcOrd="0" destOrd="0" presId="urn:microsoft.com/office/officeart/2005/8/layout/vList5"/>
    <dgm:cxn modelId="{04EC8B47-1F6B-4BEC-8AD3-DCCD16C35A09}" type="presOf" srcId="{25C5E573-BDED-4E13-8D9D-FC4434280728}" destId="{EF19D838-9EF4-4052-B368-139AE9307B9A}" srcOrd="0" destOrd="1" presId="urn:microsoft.com/office/officeart/2005/8/layout/vList5"/>
    <dgm:cxn modelId="{BD2A279C-FD67-463F-BF2D-687BEBF3C050}" type="presOf" srcId="{21B392E5-4F14-4D0E-B21F-0EDB9D1860F3}" destId="{446D0A14-29E8-467F-9AE3-0D74DDDC984F}" srcOrd="0" destOrd="2" presId="urn:microsoft.com/office/officeart/2005/8/layout/vList5"/>
    <dgm:cxn modelId="{E1A17F29-8BD3-4202-9B38-87F15FA63096}" type="presOf" srcId="{B73BCAEF-3CDB-48A2-AE76-9B505B033284}" destId="{3FD5B31E-F982-49F6-BB45-C9567769721B}" srcOrd="0" destOrd="2" presId="urn:microsoft.com/office/officeart/2005/8/layout/vList5"/>
    <dgm:cxn modelId="{6910A8F0-F083-4D3F-839C-1DD3113DD80F}" type="presOf" srcId="{9C0911DA-CCA4-4D3D-9C3A-C17A8976FA5A}" destId="{EF19D838-9EF4-4052-B368-139AE9307B9A}" srcOrd="0" destOrd="0" presId="urn:microsoft.com/office/officeart/2005/8/layout/vList5"/>
    <dgm:cxn modelId="{550F35A2-5EC8-4CD1-ADC4-2B7440F86224}" srcId="{D3DFC42C-0265-4DD1-AFE3-3717503BA615}" destId="{5B87444E-B38F-48AF-8CF3-BDB37C209079}" srcOrd="4" destOrd="0" parTransId="{1E19E1D8-EA19-4BCF-9891-433D309D9ECC}" sibTransId="{1595142D-B81A-460E-82CA-09C107E37216}"/>
    <dgm:cxn modelId="{774E36F6-7888-4AE9-8EE4-065BE7FB12D9}" srcId="{A9A6B5B3-E3D8-4FE6-9090-5BEE015E5D7C}" destId="{E24FAE04-E9E3-43CF-B68B-08F5573A8467}" srcOrd="0" destOrd="0" parTransId="{700AF3C0-9B59-4D7C-8C71-366E045F89AF}" sibTransId="{2BE67FEB-86D6-4765-B20D-D7F726F466B5}"/>
    <dgm:cxn modelId="{58B1C7BF-0395-490B-A324-40FF6CAD365E}" srcId="{D3DFC42C-0265-4DD1-AFE3-3717503BA615}" destId="{3D1BCCE0-6C0B-4782-A916-412C56495E87}" srcOrd="3" destOrd="0" parTransId="{93C2787E-A451-408E-985A-2EABAFFDFFA7}" sibTransId="{C14AC54F-1DD1-4C3E-BBBD-AFEC1F229659}"/>
    <dgm:cxn modelId="{5E394427-9CE2-41FF-A811-530464FFABC0}" type="presOf" srcId="{A9A6B5B3-E3D8-4FE6-9090-5BEE015E5D7C}" destId="{646A6638-B95A-46C7-A0BF-E4C394C1D0BF}" srcOrd="0" destOrd="0" presId="urn:microsoft.com/office/officeart/2005/8/layout/vList5"/>
    <dgm:cxn modelId="{96CCBA34-F0C8-43C7-8BEA-431DED293A0F}" type="presOf" srcId="{86EC190D-E27B-46E3-9BC2-9093083F8C9E}" destId="{DFC0D9C4-F275-403D-B67D-3C2925DA52E5}" srcOrd="0" destOrd="0" presId="urn:microsoft.com/office/officeart/2005/8/layout/vList5"/>
    <dgm:cxn modelId="{FFB244D6-AA9F-48C2-A06A-B4EA9628FDC6}" type="presParOf" srcId="{DFC0D9C4-F275-403D-B67D-3C2925DA52E5}" destId="{3DB3BA94-5E2C-493F-A7CE-734056BB43FF}" srcOrd="0" destOrd="0" presId="urn:microsoft.com/office/officeart/2005/8/layout/vList5"/>
    <dgm:cxn modelId="{21D708C6-577B-4B89-A8D6-7B88760B9AC8}" type="presParOf" srcId="{3DB3BA94-5E2C-493F-A7CE-734056BB43FF}" destId="{646A6638-B95A-46C7-A0BF-E4C394C1D0BF}" srcOrd="0" destOrd="0" presId="urn:microsoft.com/office/officeart/2005/8/layout/vList5"/>
    <dgm:cxn modelId="{12FCA3B2-AE91-47B3-9FB4-E0D87985E846}" type="presParOf" srcId="{3DB3BA94-5E2C-493F-A7CE-734056BB43FF}" destId="{446D0A14-29E8-467F-9AE3-0D74DDDC984F}" srcOrd="1" destOrd="0" presId="urn:microsoft.com/office/officeart/2005/8/layout/vList5"/>
    <dgm:cxn modelId="{6AEFA10C-CF23-4D9D-9F55-5E58308E8AE1}" type="presParOf" srcId="{DFC0D9C4-F275-403D-B67D-3C2925DA52E5}" destId="{1FC3EC25-35BF-4C14-A7EB-D7B466E2422E}" srcOrd="1" destOrd="0" presId="urn:microsoft.com/office/officeart/2005/8/layout/vList5"/>
    <dgm:cxn modelId="{F7867B3C-D11C-4E26-B794-E193775AAB83}" type="presParOf" srcId="{DFC0D9C4-F275-403D-B67D-3C2925DA52E5}" destId="{07392702-B341-4FBA-9C73-9C4B732066BA}" srcOrd="2" destOrd="0" presId="urn:microsoft.com/office/officeart/2005/8/layout/vList5"/>
    <dgm:cxn modelId="{50AE53CC-4557-43BE-B476-59EF6206847C}" type="presParOf" srcId="{07392702-B341-4FBA-9C73-9C4B732066BA}" destId="{A3FCD945-BFA2-4365-ABA1-E8F4B31AE94C}" srcOrd="0" destOrd="0" presId="urn:microsoft.com/office/officeart/2005/8/layout/vList5"/>
    <dgm:cxn modelId="{87708E02-F46E-4254-85F9-E533F1D4BCFC}" type="presParOf" srcId="{07392702-B341-4FBA-9C73-9C4B732066BA}" destId="{3FD5B31E-F982-49F6-BB45-C9567769721B}" srcOrd="1" destOrd="0" presId="urn:microsoft.com/office/officeart/2005/8/layout/vList5"/>
    <dgm:cxn modelId="{C8CC592F-1AEE-491E-B1FE-88B6E6DF6C87}" type="presParOf" srcId="{DFC0D9C4-F275-403D-B67D-3C2925DA52E5}" destId="{33BED867-5029-4890-9020-94C3BE479B04}" srcOrd="3" destOrd="0" presId="urn:microsoft.com/office/officeart/2005/8/layout/vList5"/>
    <dgm:cxn modelId="{32E44E7F-F30D-4310-A126-BBF4DA0D3F98}" type="presParOf" srcId="{DFC0D9C4-F275-403D-B67D-3C2925DA52E5}" destId="{32A645EE-1252-498A-8F16-3B4E7485952A}" srcOrd="4" destOrd="0" presId="urn:microsoft.com/office/officeart/2005/8/layout/vList5"/>
    <dgm:cxn modelId="{6337888E-235C-40E9-B464-2C3EDCBA7354}" type="presParOf" srcId="{32A645EE-1252-498A-8F16-3B4E7485952A}" destId="{9E2B22D6-883A-438F-B99B-53D6F8312A0D}" srcOrd="0" destOrd="0" presId="urn:microsoft.com/office/officeart/2005/8/layout/vList5"/>
    <dgm:cxn modelId="{86E1D7FA-D9B5-4FC8-A960-6A1BFF417749}" type="presParOf" srcId="{32A645EE-1252-498A-8F16-3B4E7485952A}" destId="{EF19D838-9EF4-4052-B368-139AE9307B9A}"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6EC190D-E27B-46E3-9BC2-9093083F8C9E}" type="doc">
      <dgm:prSet loTypeId="urn:microsoft.com/office/officeart/2005/8/layout/vList5" loCatId="list" qsTypeId="urn:microsoft.com/office/officeart/2005/8/quickstyle/3d2" qsCatId="3D" csTypeId="urn:microsoft.com/office/officeart/2005/8/colors/colorful1" csCatId="colorful" phldr="1"/>
      <dgm:spPr/>
      <dgm:t>
        <a:bodyPr/>
        <a:lstStyle/>
        <a:p>
          <a:endParaRPr lang="es-ES"/>
        </a:p>
      </dgm:t>
    </dgm:pt>
    <dgm:pt modelId="{A9A6B5B3-E3D8-4FE6-9090-5BEE015E5D7C}">
      <dgm:prSet phldrT="[Texto]" custT="1"/>
      <dgm:spPr/>
      <dgm:t>
        <a:bodyPr/>
        <a:lstStyle/>
        <a:p>
          <a:r>
            <a:rPr lang="es-ES" sz="1800" dirty="0" smtClean="0">
              <a:solidFill>
                <a:schemeClr val="tx1"/>
              </a:solidFill>
            </a:rPr>
            <a:t>USOS RECOMENDADOS </a:t>
          </a:r>
          <a:r>
            <a:rPr lang="es-ES" sz="3200" dirty="0" smtClean="0"/>
            <a:t> </a:t>
          </a:r>
          <a:endParaRPr lang="es-ES" sz="3200" dirty="0"/>
        </a:p>
      </dgm:t>
    </dgm:pt>
    <dgm:pt modelId="{32614FCE-4EFF-4238-851A-3C4B6A83A550}" type="parTrans" cxnId="{4CE818F0-E2DE-45F3-92FF-EC72E0BECEE5}">
      <dgm:prSet/>
      <dgm:spPr/>
      <dgm:t>
        <a:bodyPr/>
        <a:lstStyle/>
        <a:p>
          <a:endParaRPr lang="es-ES"/>
        </a:p>
      </dgm:t>
    </dgm:pt>
    <dgm:pt modelId="{4764EF7E-9D54-4B3F-9590-813A33B9633D}" type="sibTrans" cxnId="{4CE818F0-E2DE-45F3-92FF-EC72E0BECEE5}">
      <dgm:prSet/>
      <dgm:spPr/>
      <dgm:t>
        <a:bodyPr/>
        <a:lstStyle/>
        <a:p>
          <a:endParaRPr lang="es-ES"/>
        </a:p>
      </dgm:t>
    </dgm:pt>
    <dgm:pt modelId="{E24FAE04-E9E3-43CF-B68B-08F5573A8467}">
      <dgm:prSet phldrT="[Texto]" custT="1"/>
      <dgm:spPr/>
      <dgm:t>
        <a:bodyPr/>
        <a:lstStyle/>
        <a:p>
          <a:pPr algn="just"/>
          <a:r>
            <a:rPr lang="es-ES" sz="1400" dirty="0" smtClean="0"/>
            <a:t>Estructuras de concreto reforzado</a:t>
          </a:r>
          <a:endParaRPr lang="es-ES" sz="1400" dirty="0"/>
        </a:p>
      </dgm:t>
    </dgm:pt>
    <dgm:pt modelId="{700AF3C0-9B59-4D7C-8C71-366E045F89AF}" type="parTrans" cxnId="{774E36F6-7888-4AE9-8EE4-065BE7FB12D9}">
      <dgm:prSet/>
      <dgm:spPr/>
      <dgm:t>
        <a:bodyPr/>
        <a:lstStyle/>
        <a:p>
          <a:endParaRPr lang="es-ES"/>
        </a:p>
      </dgm:t>
    </dgm:pt>
    <dgm:pt modelId="{2BE67FEB-86D6-4765-B20D-D7F726F466B5}" type="sibTrans" cxnId="{774E36F6-7888-4AE9-8EE4-065BE7FB12D9}">
      <dgm:prSet/>
      <dgm:spPr/>
      <dgm:t>
        <a:bodyPr/>
        <a:lstStyle/>
        <a:p>
          <a:endParaRPr lang="es-ES"/>
        </a:p>
      </dgm:t>
    </dgm:pt>
    <dgm:pt modelId="{D3DFC42C-0265-4DD1-AFE3-3717503BA615}">
      <dgm:prSet phldrT="[Texto]" custT="1"/>
      <dgm:spPr/>
      <dgm:t>
        <a:bodyPr/>
        <a:lstStyle/>
        <a:p>
          <a:r>
            <a:rPr lang="es-ES" sz="1800" dirty="0" smtClean="0">
              <a:solidFill>
                <a:schemeClr val="tx1"/>
              </a:solidFill>
            </a:rPr>
            <a:t>DOSIFICACIÓN </a:t>
          </a:r>
          <a:endParaRPr lang="es-ES" sz="1800" dirty="0">
            <a:solidFill>
              <a:schemeClr val="tx1"/>
            </a:solidFill>
          </a:endParaRPr>
        </a:p>
      </dgm:t>
    </dgm:pt>
    <dgm:pt modelId="{CA7C7941-1300-4144-A3FC-E62C051A55DC}" type="parTrans" cxnId="{8EA25BD9-E1C5-4F26-B972-C4789F4BC69B}">
      <dgm:prSet/>
      <dgm:spPr/>
      <dgm:t>
        <a:bodyPr/>
        <a:lstStyle/>
        <a:p>
          <a:endParaRPr lang="es-ES"/>
        </a:p>
      </dgm:t>
    </dgm:pt>
    <dgm:pt modelId="{758E4419-0338-43B2-8E89-FE4D87D2745C}" type="sibTrans" cxnId="{8EA25BD9-E1C5-4F26-B972-C4789F4BC69B}">
      <dgm:prSet/>
      <dgm:spPr/>
      <dgm:t>
        <a:bodyPr/>
        <a:lstStyle/>
        <a:p>
          <a:endParaRPr lang="es-ES"/>
        </a:p>
      </dgm:t>
    </dgm:pt>
    <dgm:pt modelId="{66EE0196-0B83-44CE-B02B-77D7F78B2D4F}">
      <dgm:prSet phldrT="[Texto]" custT="1"/>
      <dgm:spPr/>
      <dgm:t>
        <a:bodyPr/>
        <a:lstStyle/>
        <a:p>
          <a:endParaRPr lang="es-ES" sz="1200" dirty="0"/>
        </a:p>
      </dgm:t>
    </dgm:pt>
    <dgm:pt modelId="{1BEC5249-567C-4E02-B5B0-2052D4FF4F08}" type="parTrans" cxnId="{DC3E7C18-879F-491D-A317-0D2287E192F9}">
      <dgm:prSet/>
      <dgm:spPr/>
      <dgm:t>
        <a:bodyPr/>
        <a:lstStyle/>
        <a:p>
          <a:endParaRPr lang="es-ES"/>
        </a:p>
      </dgm:t>
    </dgm:pt>
    <dgm:pt modelId="{4255C4B5-EC30-48C3-9C73-9DF08A293CDD}" type="sibTrans" cxnId="{DC3E7C18-879F-491D-A317-0D2287E192F9}">
      <dgm:prSet/>
      <dgm:spPr/>
      <dgm:t>
        <a:bodyPr/>
        <a:lstStyle/>
        <a:p>
          <a:endParaRPr lang="es-ES"/>
        </a:p>
      </dgm:t>
    </dgm:pt>
    <dgm:pt modelId="{C4522E78-0067-4BF6-B367-FC605A29137C}">
      <dgm:prSet phldrT="[Texto]" custT="1"/>
      <dgm:spPr/>
      <dgm:t>
        <a:bodyPr/>
        <a:lstStyle/>
        <a:p>
          <a:r>
            <a:rPr lang="es-ES" sz="1800" b="0" dirty="0" smtClean="0">
              <a:solidFill>
                <a:schemeClr val="tx1"/>
              </a:solidFill>
            </a:rPr>
            <a:t>RECOMENDACIONES </a:t>
          </a:r>
          <a:endParaRPr lang="es-ES" sz="1800" b="0" dirty="0">
            <a:solidFill>
              <a:schemeClr val="tx1"/>
            </a:solidFill>
          </a:endParaRPr>
        </a:p>
      </dgm:t>
    </dgm:pt>
    <dgm:pt modelId="{533A00F1-6352-43E4-87AE-4AD475696791}" type="parTrans" cxnId="{9D6D7265-6806-4BCA-8A01-5FBD07BF316F}">
      <dgm:prSet/>
      <dgm:spPr/>
      <dgm:t>
        <a:bodyPr/>
        <a:lstStyle/>
        <a:p>
          <a:endParaRPr lang="es-ES"/>
        </a:p>
      </dgm:t>
    </dgm:pt>
    <dgm:pt modelId="{ABEBA978-304C-4BA0-A929-FE33594945AD}" type="sibTrans" cxnId="{9D6D7265-6806-4BCA-8A01-5FBD07BF316F}">
      <dgm:prSet/>
      <dgm:spPr/>
      <dgm:t>
        <a:bodyPr/>
        <a:lstStyle/>
        <a:p>
          <a:endParaRPr lang="es-ES"/>
        </a:p>
      </dgm:t>
    </dgm:pt>
    <dgm:pt modelId="{9C0911DA-CCA4-4D3D-9C3A-C17A8976FA5A}">
      <dgm:prSet phldrT="[Texto]" custT="1"/>
      <dgm:spPr/>
      <dgm:t>
        <a:bodyPr/>
        <a:lstStyle/>
        <a:p>
          <a:r>
            <a:rPr lang="es-ES" sz="1400" b="0" dirty="0" smtClean="0"/>
            <a:t>Corrosividad</a:t>
          </a:r>
          <a:endParaRPr lang="es-ES" sz="1400" b="0" dirty="0"/>
        </a:p>
      </dgm:t>
    </dgm:pt>
    <dgm:pt modelId="{AE7CFDF7-AD14-4E6B-A62C-2F0C8E8D6D15}" type="parTrans" cxnId="{5EAD70D0-D93E-411B-83EB-9208885CB89D}">
      <dgm:prSet/>
      <dgm:spPr/>
      <dgm:t>
        <a:bodyPr/>
        <a:lstStyle/>
        <a:p>
          <a:endParaRPr lang="es-ES"/>
        </a:p>
      </dgm:t>
    </dgm:pt>
    <dgm:pt modelId="{3913FF7A-0E87-404D-BC73-7E5FE1AD9F01}" type="sibTrans" cxnId="{5EAD70D0-D93E-411B-83EB-9208885CB89D}">
      <dgm:prSet/>
      <dgm:spPr/>
      <dgm:t>
        <a:bodyPr/>
        <a:lstStyle/>
        <a:p>
          <a:endParaRPr lang="es-ES"/>
        </a:p>
      </dgm:t>
    </dgm:pt>
    <dgm:pt modelId="{25C5E573-BDED-4E13-8D9D-FC4434280728}">
      <dgm:prSet phldrT="[Texto]" custT="1"/>
      <dgm:spPr/>
      <dgm:t>
        <a:bodyPr/>
        <a:lstStyle/>
        <a:p>
          <a:r>
            <a:rPr lang="es-ES" sz="1400" b="0" dirty="0" smtClean="0"/>
            <a:t>Compatibilidad</a:t>
          </a:r>
          <a:endParaRPr lang="es-ES" sz="1400" b="0" dirty="0"/>
        </a:p>
      </dgm:t>
    </dgm:pt>
    <dgm:pt modelId="{2A3055C9-3CAD-4EEF-8B34-5B0235A3DB23}" type="parTrans" cxnId="{53C34C7B-72FE-4752-8663-F26C08AC164C}">
      <dgm:prSet/>
      <dgm:spPr/>
      <dgm:t>
        <a:bodyPr/>
        <a:lstStyle/>
        <a:p>
          <a:endParaRPr lang="es-ES"/>
        </a:p>
      </dgm:t>
    </dgm:pt>
    <dgm:pt modelId="{895900EB-717E-4A77-A487-DEE23E785319}" type="sibTrans" cxnId="{53C34C7B-72FE-4752-8663-F26C08AC164C}">
      <dgm:prSet/>
      <dgm:spPr/>
      <dgm:t>
        <a:bodyPr/>
        <a:lstStyle/>
        <a:p>
          <a:endParaRPr lang="es-ES"/>
        </a:p>
      </dgm:t>
    </dgm:pt>
    <dgm:pt modelId="{87EF116C-C22E-463A-82BE-FA8C2961E7EC}">
      <dgm:prSet custT="1"/>
      <dgm:spPr/>
      <dgm:t>
        <a:bodyPr/>
        <a:lstStyle/>
        <a:p>
          <a:pPr algn="just"/>
          <a:r>
            <a:rPr lang="es-ES" sz="1400" dirty="0" smtClean="0"/>
            <a:t>Puentes, estructuras marinas minas y túneles.</a:t>
          </a:r>
          <a:endParaRPr lang="es-ES" sz="1400" dirty="0"/>
        </a:p>
      </dgm:t>
    </dgm:pt>
    <dgm:pt modelId="{356E8166-F831-4664-942F-255BCD3F6CA3}" type="parTrans" cxnId="{5A1784C5-A8BE-41A5-BA07-4D15C1821B78}">
      <dgm:prSet/>
      <dgm:spPr/>
      <dgm:t>
        <a:bodyPr/>
        <a:lstStyle/>
        <a:p>
          <a:endParaRPr lang="es-ES"/>
        </a:p>
      </dgm:t>
    </dgm:pt>
    <dgm:pt modelId="{BCACF0A1-1B5C-44AC-BE6C-0C00E9ED5FD3}" type="sibTrans" cxnId="{5A1784C5-A8BE-41A5-BA07-4D15C1821B78}">
      <dgm:prSet/>
      <dgm:spPr/>
      <dgm:t>
        <a:bodyPr/>
        <a:lstStyle/>
        <a:p>
          <a:endParaRPr lang="es-ES"/>
        </a:p>
      </dgm:t>
    </dgm:pt>
    <dgm:pt modelId="{AD12E86F-0FA4-4CF0-8950-FF1BC55394E6}">
      <dgm:prSet custT="1"/>
      <dgm:spPr/>
      <dgm:t>
        <a:bodyPr/>
        <a:lstStyle/>
        <a:p>
          <a:pPr algn="just"/>
          <a:r>
            <a:rPr lang="es-ES" sz="1400" dirty="0" smtClean="0"/>
            <a:t>Concreto de alta resistencia o alto desempeño</a:t>
          </a:r>
          <a:endParaRPr lang="es-ES" sz="1400" dirty="0"/>
        </a:p>
      </dgm:t>
    </dgm:pt>
    <dgm:pt modelId="{E4FC3E3B-578F-459E-A05E-79B224B2EB14}" type="parTrans" cxnId="{4BB58196-73F4-4D8C-B1EF-9DEF83EEF07D}">
      <dgm:prSet/>
      <dgm:spPr/>
      <dgm:t>
        <a:bodyPr/>
        <a:lstStyle/>
        <a:p>
          <a:endParaRPr lang="es-ES"/>
        </a:p>
      </dgm:t>
    </dgm:pt>
    <dgm:pt modelId="{380D62C1-325A-4953-8363-2857288D4637}" type="sibTrans" cxnId="{4BB58196-73F4-4D8C-B1EF-9DEF83EEF07D}">
      <dgm:prSet/>
      <dgm:spPr/>
      <dgm:t>
        <a:bodyPr/>
        <a:lstStyle/>
        <a:p>
          <a:endParaRPr lang="es-ES"/>
        </a:p>
      </dgm:t>
    </dgm:pt>
    <dgm:pt modelId="{9E89B1B3-67AB-409F-8F4E-0EE78F28C92A}">
      <dgm:prSet custT="1"/>
      <dgm:spPr/>
      <dgm:t>
        <a:bodyPr/>
        <a:lstStyle/>
        <a:p>
          <a:r>
            <a:rPr lang="es-ES" sz="1200" dirty="0" smtClean="0"/>
            <a:t>De  5.0 a 15% por peso de material cementicio.</a:t>
          </a:r>
          <a:endParaRPr lang="es-ES" sz="1200" dirty="0"/>
        </a:p>
      </dgm:t>
    </dgm:pt>
    <dgm:pt modelId="{430542CA-E372-4C46-A0A2-E1AF7071CAD2}" type="parTrans" cxnId="{5C51E8F8-BD53-4631-9B18-2935BC3C6CDE}">
      <dgm:prSet/>
      <dgm:spPr/>
      <dgm:t>
        <a:bodyPr/>
        <a:lstStyle/>
        <a:p>
          <a:endParaRPr lang="es-ES"/>
        </a:p>
      </dgm:t>
    </dgm:pt>
    <dgm:pt modelId="{59140D50-0F78-467A-9D72-E52893144F0E}" type="sibTrans" cxnId="{5C51E8F8-BD53-4631-9B18-2935BC3C6CDE}">
      <dgm:prSet/>
      <dgm:spPr/>
      <dgm:t>
        <a:bodyPr/>
        <a:lstStyle/>
        <a:p>
          <a:endParaRPr lang="es-ES"/>
        </a:p>
      </dgm:t>
    </dgm:pt>
    <dgm:pt modelId="{DFC0D9C4-F275-403D-B67D-3C2925DA52E5}" type="pres">
      <dgm:prSet presAssocID="{86EC190D-E27B-46E3-9BC2-9093083F8C9E}" presName="Name0" presStyleCnt="0">
        <dgm:presLayoutVars>
          <dgm:dir/>
          <dgm:animLvl val="lvl"/>
          <dgm:resizeHandles val="exact"/>
        </dgm:presLayoutVars>
      </dgm:prSet>
      <dgm:spPr/>
      <dgm:t>
        <a:bodyPr/>
        <a:lstStyle/>
        <a:p>
          <a:endParaRPr lang="es-ES"/>
        </a:p>
      </dgm:t>
    </dgm:pt>
    <dgm:pt modelId="{3DB3BA94-5E2C-493F-A7CE-734056BB43FF}" type="pres">
      <dgm:prSet presAssocID="{A9A6B5B3-E3D8-4FE6-9090-5BEE015E5D7C}" presName="linNode" presStyleCnt="0"/>
      <dgm:spPr/>
    </dgm:pt>
    <dgm:pt modelId="{646A6638-B95A-46C7-A0BF-E4C394C1D0BF}" type="pres">
      <dgm:prSet presAssocID="{A9A6B5B3-E3D8-4FE6-9090-5BEE015E5D7C}" presName="parentText" presStyleLbl="node1" presStyleIdx="0" presStyleCnt="3" custScaleX="93680">
        <dgm:presLayoutVars>
          <dgm:chMax val="1"/>
          <dgm:bulletEnabled val="1"/>
        </dgm:presLayoutVars>
      </dgm:prSet>
      <dgm:spPr/>
      <dgm:t>
        <a:bodyPr/>
        <a:lstStyle/>
        <a:p>
          <a:endParaRPr lang="es-ES"/>
        </a:p>
      </dgm:t>
    </dgm:pt>
    <dgm:pt modelId="{446D0A14-29E8-467F-9AE3-0D74DDDC984F}" type="pres">
      <dgm:prSet presAssocID="{A9A6B5B3-E3D8-4FE6-9090-5BEE015E5D7C}" presName="descendantText" presStyleLbl="alignAccFollowNode1" presStyleIdx="0" presStyleCnt="3">
        <dgm:presLayoutVars>
          <dgm:bulletEnabled val="1"/>
        </dgm:presLayoutVars>
      </dgm:prSet>
      <dgm:spPr/>
      <dgm:t>
        <a:bodyPr/>
        <a:lstStyle/>
        <a:p>
          <a:endParaRPr lang="es-ES"/>
        </a:p>
      </dgm:t>
    </dgm:pt>
    <dgm:pt modelId="{1FC3EC25-35BF-4C14-A7EB-D7B466E2422E}" type="pres">
      <dgm:prSet presAssocID="{4764EF7E-9D54-4B3F-9590-813A33B9633D}" presName="sp" presStyleCnt="0"/>
      <dgm:spPr/>
    </dgm:pt>
    <dgm:pt modelId="{07392702-B341-4FBA-9C73-9C4B732066BA}" type="pres">
      <dgm:prSet presAssocID="{D3DFC42C-0265-4DD1-AFE3-3717503BA615}" presName="linNode" presStyleCnt="0"/>
      <dgm:spPr/>
    </dgm:pt>
    <dgm:pt modelId="{A3FCD945-BFA2-4365-ABA1-E8F4B31AE94C}" type="pres">
      <dgm:prSet presAssocID="{D3DFC42C-0265-4DD1-AFE3-3717503BA615}" presName="parentText" presStyleLbl="node1" presStyleIdx="1" presStyleCnt="3" custScaleX="93680">
        <dgm:presLayoutVars>
          <dgm:chMax val="1"/>
          <dgm:bulletEnabled val="1"/>
        </dgm:presLayoutVars>
      </dgm:prSet>
      <dgm:spPr/>
      <dgm:t>
        <a:bodyPr/>
        <a:lstStyle/>
        <a:p>
          <a:endParaRPr lang="es-ES"/>
        </a:p>
      </dgm:t>
    </dgm:pt>
    <dgm:pt modelId="{3FD5B31E-F982-49F6-BB45-C9567769721B}" type="pres">
      <dgm:prSet presAssocID="{D3DFC42C-0265-4DD1-AFE3-3717503BA615}" presName="descendantText" presStyleLbl="alignAccFollowNode1" presStyleIdx="1" presStyleCnt="3" custScaleY="118949">
        <dgm:presLayoutVars>
          <dgm:bulletEnabled val="1"/>
        </dgm:presLayoutVars>
      </dgm:prSet>
      <dgm:spPr/>
      <dgm:t>
        <a:bodyPr/>
        <a:lstStyle/>
        <a:p>
          <a:endParaRPr lang="es-ES"/>
        </a:p>
      </dgm:t>
    </dgm:pt>
    <dgm:pt modelId="{33BED867-5029-4890-9020-94C3BE479B04}" type="pres">
      <dgm:prSet presAssocID="{758E4419-0338-43B2-8E89-FE4D87D2745C}" presName="sp" presStyleCnt="0"/>
      <dgm:spPr/>
    </dgm:pt>
    <dgm:pt modelId="{32A645EE-1252-498A-8F16-3B4E7485952A}" type="pres">
      <dgm:prSet presAssocID="{C4522E78-0067-4BF6-B367-FC605A29137C}" presName="linNode" presStyleCnt="0"/>
      <dgm:spPr/>
    </dgm:pt>
    <dgm:pt modelId="{9E2B22D6-883A-438F-B99B-53D6F8312A0D}" type="pres">
      <dgm:prSet presAssocID="{C4522E78-0067-4BF6-B367-FC605A29137C}" presName="parentText" presStyleLbl="node1" presStyleIdx="2" presStyleCnt="3" custScaleX="93680">
        <dgm:presLayoutVars>
          <dgm:chMax val="1"/>
          <dgm:bulletEnabled val="1"/>
        </dgm:presLayoutVars>
      </dgm:prSet>
      <dgm:spPr/>
      <dgm:t>
        <a:bodyPr/>
        <a:lstStyle/>
        <a:p>
          <a:endParaRPr lang="es-ES"/>
        </a:p>
      </dgm:t>
    </dgm:pt>
    <dgm:pt modelId="{EF19D838-9EF4-4052-B368-139AE9307B9A}" type="pres">
      <dgm:prSet presAssocID="{C4522E78-0067-4BF6-B367-FC605A29137C}" presName="descendantText" presStyleLbl="alignAccFollowNode1" presStyleIdx="2" presStyleCnt="3">
        <dgm:presLayoutVars>
          <dgm:bulletEnabled val="1"/>
        </dgm:presLayoutVars>
      </dgm:prSet>
      <dgm:spPr/>
      <dgm:t>
        <a:bodyPr/>
        <a:lstStyle/>
        <a:p>
          <a:endParaRPr lang="es-ES"/>
        </a:p>
      </dgm:t>
    </dgm:pt>
  </dgm:ptLst>
  <dgm:cxnLst>
    <dgm:cxn modelId="{8EA25BD9-E1C5-4F26-B972-C4789F4BC69B}" srcId="{86EC190D-E27B-46E3-9BC2-9093083F8C9E}" destId="{D3DFC42C-0265-4DD1-AFE3-3717503BA615}" srcOrd="1" destOrd="0" parTransId="{CA7C7941-1300-4144-A3FC-E62C051A55DC}" sibTransId="{758E4419-0338-43B2-8E89-FE4D87D2745C}"/>
    <dgm:cxn modelId="{5EAD70D0-D93E-411B-83EB-9208885CB89D}" srcId="{C4522E78-0067-4BF6-B367-FC605A29137C}" destId="{9C0911DA-CCA4-4D3D-9C3A-C17A8976FA5A}" srcOrd="0" destOrd="0" parTransId="{AE7CFDF7-AD14-4E6B-A62C-2F0C8E8D6D15}" sibTransId="{3913FF7A-0E87-404D-BC73-7E5FE1AD9F01}"/>
    <dgm:cxn modelId="{4353833E-AE80-4A68-89FB-6A775104454C}" type="presOf" srcId="{25C5E573-BDED-4E13-8D9D-FC4434280728}" destId="{EF19D838-9EF4-4052-B368-139AE9307B9A}" srcOrd="0" destOrd="1" presId="urn:microsoft.com/office/officeart/2005/8/layout/vList5"/>
    <dgm:cxn modelId="{B17AB2F8-F5B3-4AF2-A603-B087648FB11B}" type="presOf" srcId="{AD12E86F-0FA4-4CF0-8950-FF1BC55394E6}" destId="{446D0A14-29E8-467F-9AE3-0D74DDDC984F}" srcOrd="0" destOrd="2" presId="urn:microsoft.com/office/officeart/2005/8/layout/vList5"/>
    <dgm:cxn modelId="{5C51E8F8-BD53-4631-9B18-2935BC3C6CDE}" srcId="{D3DFC42C-0265-4DD1-AFE3-3717503BA615}" destId="{9E89B1B3-67AB-409F-8F4E-0EE78F28C92A}" srcOrd="1" destOrd="0" parTransId="{430542CA-E372-4C46-A0A2-E1AF7071CAD2}" sibTransId="{59140D50-0F78-467A-9D72-E52893144F0E}"/>
    <dgm:cxn modelId="{6B2E4092-EDC3-4AF6-928C-732243E89F0A}" type="presOf" srcId="{87EF116C-C22E-463A-82BE-FA8C2961E7EC}" destId="{446D0A14-29E8-467F-9AE3-0D74DDDC984F}" srcOrd="0" destOrd="1" presId="urn:microsoft.com/office/officeart/2005/8/layout/vList5"/>
    <dgm:cxn modelId="{5A1784C5-A8BE-41A5-BA07-4D15C1821B78}" srcId="{A9A6B5B3-E3D8-4FE6-9090-5BEE015E5D7C}" destId="{87EF116C-C22E-463A-82BE-FA8C2961E7EC}" srcOrd="1" destOrd="0" parTransId="{356E8166-F831-4664-942F-255BCD3F6CA3}" sibTransId="{BCACF0A1-1B5C-44AC-BE6C-0C00E9ED5FD3}"/>
    <dgm:cxn modelId="{4CE818F0-E2DE-45F3-92FF-EC72E0BECEE5}" srcId="{86EC190D-E27B-46E3-9BC2-9093083F8C9E}" destId="{A9A6B5B3-E3D8-4FE6-9090-5BEE015E5D7C}" srcOrd="0" destOrd="0" parTransId="{32614FCE-4EFF-4238-851A-3C4B6A83A550}" sibTransId="{4764EF7E-9D54-4B3F-9590-813A33B9633D}"/>
    <dgm:cxn modelId="{BFB9FABA-15D4-44CB-9BD6-6C27BFFE4CC1}" type="presOf" srcId="{E24FAE04-E9E3-43CF-B68B-08F5573A8467}" destId="{446D0A14-29E8-467F-9AE3-0D74DDDC984F}" srcOrd="0" destOrd="0" presId="urn:microsoft.com/office/officeart/2005/8/layout/vList5"/>
    <dgm:cxn modelId="{A9F87764-A9BD-4426-AA80-6D8C97FB8224}" type="presOf" srcId="{D3DFC42C-0265-4DD1-AFE3-3717503BA615}" destId="{A3FCD945-BFA2-4365-ABA1-E8F4B31AE94C}" srcOrd="0" destOrd="0" presId="urn:microsoft.com/office/officeart/2005/8/layout/vList5"/>
    <dgm:cxn modelId="{6122A2F8-BD08-47F6-A2BA-C35058704B4B}" type="presOf" srcId="{9C0911DA-CCA4-4D3D-9C3A-C17A8976FA5A}" destId="{EF19D838-9EF4-4052-B368-139AE9307B9A}" srcOrd="0" destOrd="0" presId="urn:microsoft.com/office/officeart/2005/8/layout/vList5"/>
    <dgm:cxn modelId="{9D6D7265-6806-4BCA-8A01-5FBD07BF316F}" srcId="{86EC190D-E27B-46E3-9BC2-9093083F8C9E}" destId="{C4522E78-0067-4BF6-B367-FC605A29137C}" srcOrd="2" destOrd="0" parTransId="{533A00F1-6352-43E4-87AE-4AD475696791}" sibTransId="{ABEBA978-304C-4BA0-A929-FE33594945AD}"/>
    <dgm:cxn modelId="{7539CCF4-5B67-49B5-99DA-31D2C079208A}" type="presOf" srcId="{86EC190D-E27B-46E3-9BC2-9093083F8C9E}" destId="{DFC0D9C4-F275-403D-B67D-3C2925DA52E5}" srcOrd="0" destOrd="0" presId="urn:microsoft.com/office/officeart/2005/8/layout/vList5"/>
    <dgm:cxn modelId="{198A5D13-8925-43AF-B822-02B15D01E849}" type="presOf" srcId="{9E89B1B3-67AB-409F-8F4E-0EE78F28C92A}" destId="{3FD5B31E-F982-49F6-BB45-C9567769721B}" srcOrd="0" destOrd="1" presId="urn:microsoft.com/office/officeart/2005/8/layout/vList5"/>
    <dgm:cxn modelId="{53C34C7B-72FE-4752-8663-F26C08AC164C}" srcId="{C4522E78-0067-4BF6-B367-FC605A29137C}" destId="{25C5E573-BDED-4E13-8D9D-FC4434280728}" srcOrd="1" destOrd="0" parTransId="{2A3055C9-3CAD-4EEF-8B34-5B0235A3DB23}" sibTransId="{895900EB-717E-4A77-A487-DEE23E785319}"/>
    <dgm:cxn modelId="{0E13F838-5437-42DE-9129-081E3E7E0367}" type="presOf" srcId="{A9A6B5B3-E3D8-4FE6-9090-5BEE015E5D7C}" destId="{646A6638-B95A-46C7-A0BF-E4C394C1D0BF}" srcOrd="0" destOrd="0" presId="urn:microsoft.com/office/officeart/2005/8/layout/vList5"/>
    <dgm:cxn modelId="{376D6214-0848-4440-AAC8-03064ABC97FB}" type="presOf" srcId="{66EE0196-0B83-44CE-B02B-77D7F78B2D4F}" destId="{3FD5B31E-F982-49F6-BB45-C9567769721B}" srcOrd="0" destOrd="0" presId="urn:microsoft.com/office/officeart/2005/8/layout/vList5"/>
    <dgm:cxn modelId="{4BB58196-73F4-4D8C-B1EF-9DEF83EEF07D}" srcId="{A9A6B5B3-E3D8-4FE6-9090-5BEE015E5D7C}" destId="{AD12E86F-0FA4-4CF0-8950-FF1BC55394E6}" srcOrd="2" destOrd="0" parTransId="{E4FC3E3B-578F-459E-A05E-79B224B2EB14}" sibTransId="{380D62C1-325A-4953-8363-2857288D4637}"/>
    <dgm:cxn modelId="{774E36F6-7888-4AE9-8EE4-065BE7FB12D9}" srcId="{A9A6B5B3-E3D8-4FE6-9090-5BEE015E5D7C}" destId="{E24FAE04-E9E3-43CF-B68B-08F5573A8467}" srcOrd="0" destOrd="0" parTransId="{700AF3C0-9B59-4D7C-8C71-366E045F89AF}" sibTransId="{2BE67FEB-86D6-4765-B20D-D7F726F466B5}"/>
    <dgm:cxn modelId="{DC3E7C18-879F-491D-A317-0D2287E192F9}" srcId="{D3DFC42C-0265-4DD1-AFE3-3717503BA615}" destId="{66EE0196-0B83-44CE-B02B-77D7F78B2D4F}" srcOrd="0" destOrd="0" parTransId="{1BEC5249-567C-4E02-B5B0-2052D4FF4F08}" sibTransId="{4255C4B5-EC30-48C3-9C73-9DF08A293CDD}"/>
    <dgm:cxn modelId="{2D1C8195-E90F-4F32-B6B3-8214A9CCB39B}" type="presOf" srcId="{C4522E78-0067-4BF6-B367-FC605A29137C}" destId="{9E2B22D6-883A-438F-B99B-53D6F8312A0D}" srcOrd="0" destOrd="0" presId="urn:microsoft.com/office/officeart/2005/8/layout/vList5"/>
    <dgm:cxn modelId="{062B55A1-5B0B-4807-B6DD-6FC1F41DFFE1}" type="presParOf" srcId="{DFC0D9C4-F275-403D-B67D-3C2925DA52E5}" destId="{3DB3BA94-5E2C-493F-A7CE-734056BB43FF}" srcOrd="0" destOrd="0" presId="urn:microsoft.com/office/officeart/2005/8/layout/vList5"/>
    <dgm:cxn modelId="{CA98C95D-951C-4869-9903-D1BEDE67421E}" type="presParOf" srcId="{3DB3BA94-5E2C-493F-A7CE-734056BB43FF}" destId="{646A6638-B95A-46C7-A0BF-E4C394C1D0BF}" srcOrd="0" destOrd="0" presId="urn:microsoft.com/office/officeart/2005/8/layout/vList5"/>
    <dgm:cxn modelId="{2AA6F46E-CDCC-4FF8-B9A7-FC898E843C58}" type="presParOf" srcId="{3DB3BA94-5E2C-493F-A7CE-734056BB43FF}" destId="{446D0A14-29E8-467F-9AE3-0D74DDDC984F}" srcOrd="1" destOrd="0" presId="urn:microsoft.com/office/officeart/2005/8/layout/vList5"/>
    <dgm:cxn modelId="{E64A2CA0-4E7E-4C8D-B739-C57D2BC092F6}" type="presParOf" srcId="{DFC0D9C4-F275-403D-B67D-3C2925DA52E5}" destId="{1FC3EC25-35BF-4C14-A7EB-D7B466E2422E}" srcOrd="1" destOrd="0" presId="urn:microsoft.com/office/officeart/2005/8/layout/vList5"/>
    <dgm:cxn modelId="{EB8AAC43-0492-4364-A7E9-7D8EBF2BB3BF}" type="presParOf" srcId="{DFC0D9C4-F275-403D-B67D-3C2925DA52E5}" destId="{07392702-B341-4FBA-9C73-9C4B732066BA}" srcOrd="2" destOrd="0" presId="urn:microsoft.com/office/officeart/2005/8/layout/vList5"/>
    <dgm:cxn modelId="{95B004D6-6871-4AEA-8E12-49D674AC7A3B}" type="presParOf" srcId="{07392702-B341-4FBA-9C73-9C4B732066BA}" destId="{A3FCD945-BFA2-4365-ABA1-E8F4B31AE94C}" srcOrd="0" destOrd="0" presId="urn:microsoft.com/office/officeart/2005/8/layout/vList5"/>
    <dgm:cxn modelId="{F3F9B223-FDFA-408B-B5D9-529A27E4F5B6}" type="presParOf" srcId="{07392702-B341-4FBA-9C73-9C4B732066BA}" destId="{3FD5B31E-F982-49F6-BB45-C9567769721B}" srcOrd="1" destOrd="0" presId="urn:microsoft.com/office/officeart/2005/8/layout/vList5"/>
    <dgm:cxn modelId="{2AC3BC55-308D-41CB-8332-7C628990823C}" type="presParOf" srcId="{DFC0D9C4-F275-403D-B67D-3C2925DA52E5}" destId="{33BED867-5029-4890-9020-94C3BE479B04}" srcOrd="3" destOrd="0" presId="urn:microsoft.com/office/officeart/2005/8/layout/vList5"/>
    <dgm:cxn modelId="{2F9CB81A-4EAF-4F75-BE24-4B8F66A2C49E}" type="presParOf" srcId="{DFC0D9C4-F275-403D-B67D-3C2925DA52E5}" destId="{32A645EE-1252-498A-8F16-3B4E7485952A}" srcOrd="4" destOrd="0" presId="urn:microsoft.com/office/officeart/2005/8/layout/vList5"/>
    <dgm:cxn modelId="{010A673D-3507-4627-8290-AA00949C1CF2}" type="presParOf" srcId="{32A645EE-1252-498A-8F16-3B4E7485952A}" destId="{9E2B22D6-883A-438F-B99B-53D6F8312A0D}" srcOrd="0" destOrd="0" presId="urn:microsoft.com/office/officeart/2005/8/layout/vList5"/>
    <dgm:cxn modelId="{182ABF7D-E365-4959-A794-B72586C62D88}" type="presParOf" srcId="{32A645EE-1252-498A-8F16-3B4E7485952A}" destId="{EF19D838-9EF4-4052-B368-139AE9307B9A}"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6CD55CF-DEB4-430D-847A-0B409C0A9256}" type="doc">
      <dgm:prSet loTypeId="urn:microsoft.com/office/officeart/2005/8/layout/chevron2" loCatId="process" qsTypeId="urn:microsoft.com/office/officeart/2005/8/quickstyle/simple5" qsCatId="simple" csTypeId="urn:microsoft.com/office/officeart/2005/8/colors/colorful1" csCatId="colorful" phldr="1"/>
      <dgm:spPr/>
      <dgm:t>
        <a:bodyPr/>
        <a:lstStyle/>
        <a:p>
          <a:endParaRPr lang="es-ES"/>
        </a:p>
      </dgm:t>
    </dgm:pt>
    <dgm:pt modelId="{3856819A-5BEF-4B2E-B0FC-757DE418EF6F}">
      <dgm:prSet phldrT="[Texto]"/>
      <dgm:spPr/>
      <dgm:t>
        <a:bodyPr/>
        <a:lstStyle/>
        <a:p>
          <a:r>
            <a:rPr lang="es-ES" dirty="0" smtClean="0">
              <a:solidFill>
                <a:schemeClr val="tx1"/>
              </a:solidFill>
            </a:rPr>
            <a:t>DESCRIPCIÓN</a:t>
          </a:r>
          <a:endParaRPr lang="es-ES" dirty="0"/>
        </a:p>
      </dgm:t>
    </dgm:pt>
    <dgm:pt modelId="{1F69D966-D925-48A4-8E47-167BB12CACC9}" type="parTrans" cxnId="{7761A146-3103-4DEF-A01B-75E93A6D322C}">
      <dgm:prSet/>
      <dgm:spPr/>
      <dgm:t>
        <a:bodyPr/>
        <a:lstStyle/>
        <a:p>
          <a:endParaRPr lang="es-ES"/>
        </a:p>
      </dgm:t>
    </dgm:pt>
    <dgm:pt modelId="{CE4CC658-9504-4BAF-8700-10F81555E8FF}" type="sibTrans" cxnId="{7761A146-3103-4DEF-A01B-75E93A6D322C}">
      <dgm:prSet/>
      <dgm:spPr/>
      <dgm:t>
        <a:bodyPr/>
        <a:lstStyle/>
        <a:p>
          <a:endParaRPr lang="es-ES"/>
        </a:p>
      </dgm:t>
    </dgm:pt>
    <dgm:pt modelId="{2B5E6571-3FFB-4635-A3AA-256AF9142AC6}">
      <dgm:prSet phldrT="[Texto]" custT="1"/>
      <dgm:spPr/>
      <dgm:t>
        <a:bodyPr/>
        <a:lstStyle/>
        <a:p>
          <a:r>
            <a:rPr lang="es-ES" sz="1200" dirty="0" smtClean="0"/>
            <a:t>Reductor de agua de rango completo</a:t>
          </a:r>
          <a:endParaRPr lang="es-ES" sz="1200" dirty="0"/>
        </a:p>
      </dgm:t>
    </dgm:pt>
    <dgm:pt modelId="{B64CBA7A-61ED-43EB-9D9B-A4C1E4AFC880}" type="parTrans" cxnId="{970A4C76-10BE-4E79-A9BD-8782BC877CD1}">
      <dgm:prSet/>
      <dgm:spPr/>
      <dgm:t>
        <a:bodyPr/>
        <a:lstStyle/>
        <a:p>
          <a:endParaRPr lang="es-ES"/>
        </a:p>
      </dgm:t>
    </dgm:pt>
    <dgm:pt modelId="{1942D4BA-882F-42A1-9795-AE63374E6CB1}" type="sibTrans" cxnId="{970A4C76-10BE-4E79-A9BD-8782BC877CD1}">
      <dgm:prSet/>
      <dgm:spPr/>
      <dgm:t>
        <a:bodyPr/>
        <a:lstStyle/>
        <a:p>
          <a:endParaRPr lang="es-ES"/>
        </a:p>
      </dgm:t>
    </dgm:pt>
    <dgm:pt modelId="{7C843B02-C880-450A-A82C-02381D6133FD}">
      <dgm:prSet phldrT="[Texto]" custT="1"/>
      <dgm:spPr/>
      <dgm:t>
        <a:bodyPr/>
        <a:lstStyle/>
        <a:p>
          <a:r>
            <a:rPr lang="es-ES" sz="1200" dirty="0" smtClean="0"/>
            <a:t>Tiene diferentes niveles de manejabilidad</a:t>
          </a:r>
          <a:endParaRPr lang="es-ES" sz="1200" dirty="0"/>
        </a:p>
      </dgm:t>
    </dgm:pt>
    <dgm:pt modelId="{13C02F6D-8A99-4CDF-9B69-3EC3E4DBCDC0}" type="parTrans" cxnId="{7B74A0AE-6726-4E6E-B646-F088754179DE}">
      <dgm:prSet/>
      <dgm:spPr/>
      <dgm:t>
        <a:bodyPr/>
        <a:lstStyle/>
        <a:p>
          <a:endParaRPr lang="es-ES"/>
        </a:p>
      </dgm:t>
    </dgm:pt>
    <dgm:pt modelId="{165F5917-03CE-4657-A85C-013BFB7532CB}" type="sibTrans" cxnId="{7B74A0AE-6726-4E6E-B646-F088754179DE}">
      <dgm:prSet/>
      <dgm:spPr/>
      <dgm:t>
        <a:bodyPr/>
        <a:lstStyle/>
        <a:p>
          <a:endParaRPr lang="es-ES"/>
        </a:p>
      </dgm:t>
    </dgm:pt>
    <dgm:pt modelId="{A01C5A7B-9DD6-43F7-B999-817ADD9EA9E5}">
      <dgm:prSet phldrT="[Texto]"/>
      <dgm:spPr/>
      <dgm:t>
        <a:bodyPr/>
        <a:lstStyle/>
        <a:p>
          <a:r>
            <a:rPr lang="es-ES" dirty="0" smtClean="0">
              <a:solidFill>
                <a:schemeClr val="tx1"/>
              </a:solidFill>
            </a:rPr>
            <a:t>VENTAJAS</a:t>
          </a:r>
          <a:endParaRPr lang="es-ES" dirty="0"/>
        </a:p>
      </dgm:t>
    </dgm:pt>
    <dgm:pt modelId="{0D25CFCB-1F44-4231-A02E-778397BA9FC2}" type="parTrans" cxnId="{A140362A-B032-4250-8953-4127EC8956E1}">
      <dgm:prSet/>
      <dgm:spPr/>
      <dgm:t>
        <a:bodyPr/>
        <a:lstStyle/>
        <a:p>
          <a:endParaRPr lang="es-ES"/>
        </a:p>
      </dgm:t>
    </dgm:pt>
    <dgm:pt modelId="{2FE45156-9E2F-4FA7-824E-314C0EB10A2F}" type="sibTrans" cxnId="{A140362A-B032-4250-8953-4127EC8956E1}">
      <dgm:prSet/>
      <dgm:spPr/>
      <dgm:t>
        <a:bodyPr/>
        <a:lstStyle/>
        <a:p>
          <a:endParaRPr lang="es-ES"/>
        </a:p>
      </dgm:t>
    </dgm:pt>
    <dgm:pt modelId="{6CC88B60-24B9-4F75-B9BE-BDB02628D164}">
      <dgm:prSet phldrT="[Texto]" custT="1"/>
      <dgm:spPr/>
      <dgm:t>
        <a:bodyPr/>
        <a:lstStyle/>
        <a:p>
          <a:r>
            <a:rPr lang="es-ES" sz="1200" dirty="0" smtClean="0"/>
            <a:t>Menor contenido de agua</a:t>
          </a:r>
          <a:endParaRPr lang="es-ES" sz="1200" dirty="0"/>
        </a:p>
      </dgm:t>
    </dgm:pt>
    <dgm:pt modelId="{07384115-D41C-451F-A0FA-53E5A02C1A6C}" type="parTrans" cxnId="{C7B0241C-18CA-431F-82BA-BA30473507F0}">
      <dgm:prSet/>
      <dgm:spPr/>
      <dgm:t>
        <a:bodyPr/>
        <a:lstStyle/>
        <a:p>
          <a:endParaRPr lang="es-ES"/>
        </a:p>
      </dgm:t>
    </dgm:pt>
    <dgm:pt modelId="{99676F9F-C2B6-4FBA-B7B8-7A7561D51EB9}" type="sibTrans" cxnId="{C7B0241C-18CA-431F-82BA-BA30473507F0}">
      <dgm:prSet/>
      <dgm:spPr/>
      <dgm:t>
        <a:bodyPr/>
        <a:lstStyle/>
        <a:p>
          <a:endParaRPr lang="es-ES"/>
        </a:p>
      </dgm:t>
    </dgm:pt>
    <dgm:pt modelId="{095B4E75-5833-4700-AD75-EDEE34FB3EE1}">
      <dgm:prSet phldrT="[Texto]" custT="1"/>
      <dgm:spPr/>
      <dgm:t>
        <a:bodyPr/>
        <a:lstStyle/>
        <a:p>
          <a:r>
            <a:rPr lang="es-ES" sz="1200" b="0" dirty="0" smtClean="0">
              <a:solidFill>
                <a:schemeClr val="tx1"/>
              </a:solidFill>
            </a:rPr>
            <a:t>CARACTERÍSTICAS DE DESEMPEÑO</a:t>
          </a:r>
          <a:endParaRPr lang="es-ES" sz="1200" dirty="0"/>
        </a:p>
      </dgm:t>
    </dgm:pt>
    <dgm:pt modelId="{026CDE16-A0B6-42EB-AFA5-6519EA7945F0}" type="parTrans" cxnId="{CF96B207-5FE1-43BF-856C-DB1A56B2D790}">
      <dgm:prSet/>
      <dgm:spPr/>
      <dgm:t>
        <a:bodyPr/>
        <a:lstStyle/>
        <a:p>
          <a:endParaRPr lang="es-ES"/>
        </a:p>
      </dgm:t>
    </dgm:pt>
    <dgm:pt modelId="{178362A3-2B65-4C45-B0FC-54D0E4AF5256}" type="sibTrans" cxnId="{CF96B207-5FE1-43BF-856C-DB1A56B2D790}">
      <dgm:prSet/>
      <dgm:spPr/>
      <dgm:t>
        <a:bodyPr/>
        <a:lstStyle/>
        <a:p>
          <a:endParaRPr lang="es-ES"/>
        </a:p>
      </dgm:t>
    </dgm:pt>
    <dgm:pt modelId="{42188DA3-1BD4-4276-B0CC-794B63046902}">
      <dgm:prSet phldrT="[Texto]"/>
      <dgm:spPr/>
      <dgm:t>
        <a:bodyPr/>
        <a:lstStyle/>
        <a:p>
          <a:endParaRPr lang="es-ES" sz="1900" dirty="0"/>
        </a:p>
      </dgm:t>
    </dgm:pt>
    <dgm:pt modelId="{580644BB-D103-40B8-B35F-C765938EB942}" type="parTrans" cxnId="{98F30CD8-D001-4F7E-85B8-1845BD4763C5}">
      <dgm:prSet/>
      <dgm:spPr/>
      <dgm:t>
        <a:bodyPr/>
        <a:lstStyle/>
        <a:p>
          <a:endParaRPr lang="es-ES"/>
        </a:p>
      </dgm:t>
    </dgm:pt>
    <dgm:pt modelId="{470D47B3-90CD-45B0-ADA7-1DA135AD9750}" type="sibTrans" cxnId="{98F30CD8-D001-4F7E-85B8-1845BD4763C5}">
      <dgm:prSet/>
      <dgm:spPr/>
      <dgm:t>
        <a:bodyPr/>
        <a:lstStyle/>
        <a:p>
          <a:endParaRPr lang="es-ES"/>
        </a:p>
      </dgm:t>
    </dgm:pt>
    <dgm:pt modelId="{12753524-3C36-4F1E-90B2-FF1C6F50D4CC}">
      <dgm:prSet custT="1"/>
      <dgm:spPr/>
      <dgm:t>
        <a:bodyPr/>
        <a:lstStyle/>
        <a:p>
          <a:r>
            <a:rPr lang="es-ES" sz="1200" dirty="0" smtClean="0"/>
            <a:t>Produce mezclas de concreto cohesivas y sin segregación.</a:t>
          </a:r>
          <a:endParaRPr lang="es-ES" sz="1200" dirty="0"/>
        </a:p>
      </dgm:t>
    </dgm:pt>
    <dgm:pt modelId="{3004C49F-F9EE-4368-944E-88AE84A98826}" type="parTrans" cxnId="{62BFD72F-7FBE-49CF-8806-FDF6D85373EC}">
      <dgm:prSet/>
      <dgm:spPr/>
      <dgm:t>
        <a:bodyPr/>
        <a:lstStyle/>
        <a:p>
          <a:endParaRPr lang="es-ES"/>
        </a:p>
      </dgm:t>
    </dgm:pt>
    <dgm:pt modelId="{7BEB95E6-FE20-4D97-948F-BA8611540ACB}" type="sibTrans" cxnId="{62BFD72F-7FBE-49CF-8806-FDF6D85373EC}">
      <dgm:prSet/>
      <dgm:spPr/>
      <dgm:t>
        <a:bodyPr/>
        <a:lstStyle/>
        <a:p>
          <a:endParaRPr lang="es-ES"/>
        </a:p>
      </dgm:t>
    </dgm:pt>
    <dgm:pt modelId="{0FFD1183-5A01-43BB-9BC2-DB52B559FB3C}">
      <dgm:prSet custT="1"/>
      <dgm:spPr/>
      <dgm:t>
        <a:bodyPr/>
        <a:lstStyle/>
        <a:p>
          <a:r>
            <a:rPr lang="es-ES" sz="1200" dirty="0" smtClean="0"/>
            <a:t>Incremento en el desarrollo de resistencias a compresión y a flexión durante todas las etapas.</a:t>
          </a:r>
          <a:endParaRPr lang="es-ES" sz="1200" dirty="0"/>
        </a:p>
      </dgm:t>
    </dgm:pt>
    <dgm:pt modelId="{1CC6F3A4-4AB4-4FF1-93CA-18B0612D6520}" type="parTrans" cxnId="{F5E18E1B-D3AD-4A76-BEBC-95E731A2FABE}">
      <dgm:prSet/>
      <dgm:spPr/>
      <dgm:t>
        <a:bodyPr/>
        <a:lstStyle/>
        <a:p>
          <a:endParaRPr lang="es-ES"/>
        </a:p>
      </dgm:t>
    </dgm:pt>
    <dgm:pt modelId="{E198B62F-B0B7-4E51-8DB4-5D53C4405BFB}" type="sibTrans" cxnId="{F5E18E1B-D3AD-4A76-BEBC-95E731A2FABE}">
      <dgm:prSet/>
      <dgm:spPr/>
      <dgm:t>
        <a:bodyPr/>
        <a:lstStyle/>
        <a:p>
          <a:endParaRPr lang="es-ES"/>
        </a:p>
      </dgm:t>
    </dgm:pt>
    <dgm:pt modelId="{564473BC-E8A5-473D-AD5A-ACB42195EBE8}">
      <dgm:prSet custT="1"/>
      <dgm:spPr/>
      <dgm:t>
        <a:bodyPr/>
        <a:lstStyle/>
        <a:p>
          <a:r>
            <a:rPr lang="es-ES" sz="1200" dirty="0" smtClean="0"/>
            <a:t>Menor tiempo de fraguado y desarrollo de  resistencia.</a:t>
          </a:r>
          <a:endParaRPr lang="es-ES" sz="1200" dirty="0"/>
        </a:p>
      </dgm:t>
    </dgm:pt>
    <dgm:pt modelId="{F2B6B537-3847-4DF7-B71F-564D537886AC}" type="parTrans" cxnId="{E7DF25C0-4554-451D-B72F-4963C954E03C}">
      <dgm:prSet/>
      <dgm:spPr/>
      <dgm:t>
        <a:bodyPr/>
        <a:lstStyle/>
        <a:p>
          <a:endParaRPr lang="es-ES"/>
        </a:p>
      </dgm:t>
    </dgm:pt>
    <dgm:pt modelId="{350F22D2-E15D-442A-98B8-EB39B6012552}" type="sibTrans" cxnId="{E7DF25C0-4554-451D-B72F-4963C954E03C}">
      <dgm:prSet/>
      <dgm:spPr/>
      <dgm:t>
        <a:bodyPr/>
        <a:lstStyle/>
        <a:p>
          <a:endParaRPr lang="es-ES"/>
        </a:p>
      </dgm:t>
    </dgm:pt>
    <dgm:pt modelId="{0A350ADF-E8C2-48C3-B637-A3939DE03B0E}">
      <dgm:prSet custT="1"/>
      <dgm:spPr/>
      <dgm:t>
        <a:bodyPr/>
        <a:lstStyle/>
        <a:p>
          <a:r>
            <a:rPr lang="es-ES" sz="1200" dirty="0" smtClean="0"/>
            <a:t>Mejor acabado y capacidad de bombeo.</a:t>
          </a:r>
          <a:endParaRPr lang="es-ES" sz="1200" dirty="0"/>
        </a:p>
      </dgm:t>
    </dgm:pt>
    <dgm:pt modelId="{F29DDC70-C753-4F32-A287-D72B43E6A59C}" type="parTrans" cxnId="{E77F3BF7-2BF5-4D12-A48B-C6C1B0D05149}">
      <dgm:prSet/>
      <dgm:spPr/>
      <dgm:t>
        <a:bodyPr/>
        <a:lstStyle/>
        <a:p>
          <a:endParaRPr lang="es-ES"/>
        </a:p>
      </dgm:t>
    </dgm:pt>
    <dgm:pt modelId="{CB6A5F91-EC68-483B-8C46-F1EC8639FFD6}" type="sibTrans" cxnId="{E77F3BF7-2BF5-4D12-A48B-C6C1B0D05149}">
      <dgm:prSet/>
      <dgm:spPr/>
      <dgm:t>
        <a:bodyPr/>
        <a:lstStyle/>
        <a:p>
          <a:endParaRPr lang="es-ES"/>
        </a:p>
      </dgm:t>
    </dgm:pt>
    <dgm:pt modelId="{1D011D1B-065B-4342-9E75-546B5E8C9710}">
      <dgm:prSet/>
      <dgm:spPr/>
      <dgm:t>
        <a:bodyPr/>
        <a:lstStyle/>
        <a:p>
          <a:r>
            <a:rPr lang="es-ES" b="0" dirty="0" smtClean="0"/>
            <a:t>Temperatura del concreto </a:t>
          </a:r>
          <a:endParaRPr lang="es-ES" b="0" dirty="0"/>
        </a:p>
      </dgm:t>
    </dgm:pt>
    <dgm:pt modelId="{1951D221-66C4-4114-8B62-D15051A2690C}" type="parTrans" cxnId="{CBFDBA3C-48E1-49A9-8527-C6197741C422}">
      <dgm:prSet/>
      <dgm:spPr/>
      <dgm:t>
        <a:bodyPr/>
        <a:lstStyle/>
        <a:p>
          <a:endParaRPr lang="es-ES"/>
        </a:p>
      </dgm:t>
    </dgm:pt>
    <dgm:pt modelId="{207E71B5-F4CD-4ECA-92D0-E337503C6138}" type="sibTrans" cxnId="{CBFDBA3C-48E1-49A9-8527-C6197741C422}">
      <dgm:prSet/>
      <dgm:spPr/>
      <dgm:t>
        <a:bodyPr/>
        <a:lstStyle/>
        <a:p>
          <a:endParaRPr lang="es-ES"/>
        </a:p>
      </dgm:t>
    </dgm:pt>
    <dgm:pt modelId="{755FC922-0409-47A7-B820-4C8947ACC1B0}">
      <dgm:prSet/>
      <dgm:spPr/>
      <dgm:t>
        <a:bodyPr/>
        <a:lstStyle/>
        <a:p>
          <a:r>
            <a:rPr lang="es-ES" b="0" dirty="0" smtClean="0"/>
            <a:t>Condiciones ambientales </a:t>
          </a:r>
          <a:endParaRPr lang="es-ES" b="0" dirty="0"/>
        </a:p>
      </dgm:t>
    </dgm:pt>
    <dgm:pt modelId="{693943F0-DA6E-455F-8F45-2FD78CA4EF44}" type="parTrans" cxnId="{9CF1FC92-206D-4968-B94D-9D09C0DF901F}">
      <dgm:prSet/>
      <dgm:spPr/>
      <dgm:t>
        <a:bodyPr/>
        <a:lstStyle/>
        <a:p>
          <a:endParaRPr lang="es-ES"/>
        </a:p>
      </dgm:t>
    </dgm:pt>
    <dgm:pt modelId="{173D5F18-964B-4D6D-A4C4-363E50A6DA95}" type="sibTrans" cxnId="{9CF1FC92-206D-4968-B94D-9D09C0DF901F}">
      <dgm:prSet/>
      <dgm:spPr/>
      <dgm:t>
        <a:bodyPr/>
        <a:lstStyle/>
        <a:p>
          <a:endParaRPr lang="es-ES"/>
        </a:p>
      </dgm:t>
    </dgm:pt>
    <dgm:pt modelId="{3E88490B-C429-4CF9-B72A-A9842D9987AE}">
      <dgm:prSet phldrT="[Texto]"/>
      <dgm:spPr/>
      <dgm:t>
        <a:bodyPr/>
        <a:lstStyle/>
        <a:p>
          <a:r>
            <a:rPr lang="es-ES" b="0" dirty="0" smtClean="0"/>
            <a:t>Velocidad de Fraguado depende: </a:t>
          </a:r>
          <a:endParaRPr lang="es-ES" b="0" dirty="0"/>
        </a:p>
      </dgm:t>
    </dgm:pt>
    <dgm:pt modelId="{7CE24846-FC14-4FD6-A235-7E1F816F63DD}" type="parTrans" cxnId="{845F7D65-A6C6-4B14-9D1A-9FE055051FCD}">
      <dgm:prSet/>
      <dgm:spPr/>
      <dgm:t>
        <a:bodyPr/>
        <a:lstStyle/>
        <a:p>
          <a:endParaRPr lang="es-ES"/>
        </a:p>
      </dgm:t>
    </dgm:pt>
    <dgm:pt modelId="{340E2895-89DD-474C-9500-9503A107B200}" type="sibTrans" cxnId="{845F7D65-A6C6-4B14-9D1A-9FE055051FCD}">
      <dgm:prSet/>
      <dgm:spPr/>
      <dgm:t>
        <a:bodyPr/>
        <a:lstStyle/>
        <a:p>
          <a:endParaRPr lang="es-ES"/>
        </a:p>
      </dgm:t>
    </dgm:pt>
    <dgm:pt modelId="{69728C06-D96C-4535-8E0E-14FE3C44B0CF}">
      <dgm:prSet phldrT="[Texto]"/>
      <dgm:spPr/>
      <dgm:t>
        <a:bodyPr/>
        <a:lstStyle/>
        <a:p>
          <a:r>
            <a:rPr lang="es-ES" b="0" dirty="0" smtClean="0"/>
            <a:t>Composición física y química de los ingredientes básicos del concreto</a:t>
          </a:r>
          <a:endParaRPr lang="es-ES" b="0" dirty="0"/>
        </a:p>
      </dgm:t>
    </dgm:pt>
    <dgm:pt modelId="{AA6B1276-9B25-4115-B775-AE088BE8AFA1}" type="parTrans" cxnId="{8D69719F-D7DE-4D6F-AE09-8D43DADBBF1B}">
      <dgm:prSet/>
      <dgm:spPr/>
      <dgm:t>
        <a:bodyPr/>
        <a:lstStyle/>
        <a:p>
          <a:endParaRPr lang="es-ES"/>
        </a:p>
      </dgm:t>
    </dgm:pt>
    <dgm:pt modelId="{5D1DDF18-FE55-40B5-B0F6-BFDD7DD1AFEF}" type="sibTrans" cxnId="{8D69719F-D7DE-4D6F-AE09-8D43DADBBF1B}">
      <dgm:prSet/>
      <dgm:spPr/>
      <dgm:t>
        <a:bodyPr/>
        <a:lstStyle/>
        <a:p>
          <a:endParaRPr lang="es-ES"/>
        </a:p>
      </dgm:t>
    </dgm:pt>
    <dgm:pt modelId="{56024152-C9D4-4A96-82DD-510D2E0A0E7B}" type="pres">
      <dgm:prSet presAssocID="{C6CD55CF-DEB4-430D-847A-0B409C0A9256}" presName="linearFlow" presStyleCnt="0">
        <dgm:presLayoutVars>
          <dgm:dir/>
          <dgm:animLvl val="lvl"/>
          <dgm:resizeHandles val="exact"/>
        </dgm:presLayoutVars>
      </dgm:prSet>
      <dgm:spPr/>
      <dgm:t>
        <a:bodyPr/>
        <a:lstStyle/>
        <a:p>
          <a:endParaRPr lang="es-ES"/>
        </a:p>
      </dgm:t>
    </dgm:pt>
    <dgm:pt modelId="{1F7D2298-BF53-4450-9AE3-7F2FA886A320}" type="pres">
      <dgm:prSet presAssocID="{3856819A-5BEF-4B2E-B0FC-757DE418EF6F}" presName="composite" presStyleCnt="0"/>
      <dgm:spPr/>
    </dgm:pt>
    <dgm:pt modelId="{99A5373E-44BD-4B88-9747-F114CCE11040}" type="pres">
      <dgm:prSet presAssocID="{3856819A-5BEF-4B2E-B0FC-757DE418EF6F}" presName="parentText" presStyleLbl="alignNode1" presStyleIdx="0" presStyleCnt="3" custScaleX="119480">
        <dgm:presLayoutVars>
          <dgm:chMax val="1"/>
          <dgm:bulletEnabled val="1"/>
        </dgm:presLayoutVars>
      </dgm:prSet>
      <dgm:spPr/>
      <dgm:t>
        <a:bodyPr/>
        <a:lstStyle/>
        <a:p>
          <a:endParaRPr lang="es-ES"/>
        </a:p>
      </dgm:t>
    </dgm:pt>
    <dgm:pt modelId="{7A14E0AD-F15D-4653-879B-FADE2580414D}" type="pres">
      <dgm:prSet presAssocID="{3856819A-5BEF-4B2E-B0FC-757DE418EF6F}" presName="descendantText" presStyleLbl="alignAcc1" presStyleIdx="0" presStyleCnt="3">
        <dgm:presLayoutVars>
          <dgm:bulletEnabled val="1"/>
        </dgm:presLayoutVars>
      </dgm:prSet>
      <dgm:spPr/>
      <dgm:t>
        <a:bodyPr/>
        <a:lstStyle/>
        <a:p>
          <a:endParaRPr lang="es-ES"/>
        </a:p>
      </dgm:t>
    </dgm:pt>
    <dgm:pt modelId="{049FBC43-6132-4F61-95C5-849EA167330C}" type="pres">
      <dgm:prSet presAssocID="{CE4CC658-9504-4BAF-8700-10F81555E8FF}" presName="sp" presStyleCnt="0"/>
      <dgm:spPr/>
    </dgm:pt>
    <dgm:pt modelId="{3EE56F02-769B-4BA0-8281-0707463C7809}" type="pres">
      <dgm:prSet presAssocID="{A01C5A7B-9DD6-43F7-B999-817ADD9EA9E5}" presName="composite" presStyleCnt="0"/>
      <dgm:spPr/>
    </dgm:pt>
    <dgm:pt modelId="{C81DFB7F-57C5-45A8-9B8B-9EB4BC0A63B6}" type="pres">
      <dgm:prSet presAssocID="{A01C5A7B-9DD6-43F7-B999-817ADD9EA9E5}" presName="parentText" presStyleLbl="alignNode1" presStyleIdx="1" presStyleCnt="3" custScaleX="116842">
        <dgm:presLayoutVars>
          <dgm:chMax val="1"/>
          <dgm:bulletEnabled val="1"/>
        </dgm:presLayoutVars>
      </dgm:prSet>
      <dgm:spPr/>
      <dgm:t>
        <a:bodyPr/>
        <a:lstStyle/>
        <a:p>
          <a:endParaRPr lang="es-ES"/>
        </a:p>
      </dgm:t>
    </dgm:pt>
    <dgm:pt modelId="{0896B1AE-BC57-4F03-BB59-2F786A8A713E}" type="pres">
      <dgm:prSet presAssocID="{A01C5A7B-9DD6-43F7-B999-817ADD9EA9E5}" presName="descendantText" presStyleLbl="alignAcc1" presStyleIdx="1" presStyleCnt="3" custScaleY="139637">
        <dgm:presLayoutVars>
          <dgm:bulletEnabled val="1"/>
        </dgm:presLayoutVars>
      </dgm:prSet>
      <dgm:spPr/>
      <dgm:t>
        <a:bodyPr/>
        <a:lstStyle/>
        <a:p>
          <a:endParaRPr lang="es-ES"/>
        </a:p>
      </dgm:t>
    </dgm:pt>
    <dgm:pt modelId="{03BDD2E3-7486-4118-ABA8-60ACF149B743}" type="pres">
      <dgm:prSet presAssocID="{2FE45156-9E2F-4FA7-824E-314C0EB10A2F}" presName="sp" presStyleCnt="0"/>
      <dgm:spPr/>
    </dgm:pt>
    <dgm:pt modelId="{498912F1-B9B7-4FA3-89C8-D31E4872595A}" type="pres">
      <dgm:prSet presAssocID="{095B4E75-5833-4700-AD75-EDEE34FB3EE1}" presName="composite" presStyleCnt="0"/>
      <dgm:spPr/>
    </dgm:pt>
    <dgm:pt modelId="{083F6694-771A-41BD-94CE-757760493D5D}" type="pres">
      <dgm:prSet presAssocID="{095B4E75-5833-4700-AD75-EDEE34FB3EE1}" presName="parentText" presStyleLbl="alignNode1" presStyleIdx="2" presStyleCnt="3" custScaleX="132055">
        <dgm:presLayoutVars>
          <dgm:chMax val="1"/>
          <dgm:bulletEnabled val="1"/>
        </dgm:presLayoutVars>
      </dgm:prSet>
      <dgm:spPr/>
      <dgm:t>
        <a:bodyPr/>
        <a:lstStyle/>
        <a:p>
          <a:endParaRPr lang="es-ES"/>
        </a:p>
      </dgm:t>
    </dgm:pt>
    <dgm:pt modelId="{C7A32901-EF16-495F-9389-AD75F58811EA}" type="pres">
      <dgm:prSet presAssocID="{095B4E75-5833-4700-AD75-EDEE34FB3EE1}" presName="descendantText" presStyleLbl="alignAcc1" presStyleIdx="2" presStyleCnt="3">
        <dgm:presLayoutVars>
          <dgm:bulletEnabled val="1"/>
        </dgm:presLayoutVars>
      </dgm:prSet>
      <dgm:spPr/>
      <dgm:t>
        <a:bodyPr/>
        <a:lstStyle/>
        <a:p>
          <a:endParaRPr lang="es-ES"/>
        </a:p>
      </dgm:t>
    </dgm:pt>
  </dgm:ptLst>
  <dgm:cxnLst>
    <dgm:cxn modelId="{7761A146-3103-4DEF-A01B-75E93A6D322C}" srcId="{C6CD55CF-DEB4-430D-847A-0B409C0A9256}" destId="{3856819A-5BEF-4B2E-B0FC-757DE418EF6F}" srcOrd="0" destOrd="0" parTransId="{1F69D966-D925-48A4-8E47-167BB12CACC9}" sibTransId="{CE4CC658-9504-4BAF-8700-10F81555E8FF}"/>
    <dgm:cxn modelId="{37D826DF-729F-43A3-9250-8A3AAA1A8D79}" type="presOf" srcId="{C6CD55CF-DEB4-430D-847A-0B409C0A9256}" destId="{56024152-C9D4-4A96-82DD-510D2E0A0E7B}" srcOrd="0" destOrd="0" presId="urn:microsoft.com/office/officeart/2005/8/layout/chevron2"/>
    <dgm:cxn modelId="{5260D73B-F282-4D19-8608-E2FB41579060}" type="presOf" srcId="{12753524-3C36-4F1E-90B2-FF1C6F50D4CC}" destId="{0896B1AE-BC57-4F03-BB59-2F786A8A713E}" srcOrd="0" destOrd="1" presId="urn:microsoft.com/office/officeart/2005/8/layout/chevron2"/>
    <dgm:cxn modelId="{0C9BF13F-BD2A-4447-9057-914F529CB3EB}" type="presOf" srcId="{564473BC-E8A5-473D-AD5A-ACB42195EBE8}" destId="{0896B1AE-BC57-4F03-BB59-2F786A8A713E}" srcOrd="0" destOrd="3" presId="urn:microsoft.com/office/officeart/2005/8/layout/chevron2"/>
    <dgm:cxn modelId="{CBFDBA3C-48E1-49A9-8527-C6197741C422}" srcId="{095B4E75-5833-4700-AD75-EDEE34FB3EE1}" destId="{1D011D1B-065B-4342-9E75-546B5E8C9710}" srcOrd="2" destOrd="0" parTransId="{1951D221-66C4-4114-8B62-D15051A2690C}" sibTransId="{207E71B5-F4CD-4ECA-92D0-E337503C6138}"/>
    <dgm:cxn modelId="{A140362A-B032-4250-8953-4127EC8956E1}" srcId="{C6CD55CF-DEB4-430D-847A-0B409C0A9256}" destId="{A01C5A7B-9DD6-43F7-B999-817ADD9EA9E5}" srcOrd="1" destOrd="0" parTransId="{0D25CFCB-1F44-4231-A02E-778397BA9FC2}" sibTransId="{2FE45156-9E2F-4FA7-824E-314C0EB10A2F}"/>
    <dgm:cxn modelId="{845F7D65-A6C6-4B14-9D1A-9FE055051FCD}" srcId="{095B4E75-5833-4700-AD75-EDEE34FB3EE1}" destId="{3E88490B-C429-4CF9-B72A-A9842D9987AE}" srcOrd="0" destOrd="0" parTransId="{7CE24846-FC14-4FD6-A235-7E1F816F63DD}" sibTransId="{340E2895-89DD-474C-9500-9503A107B200}"/>
    <dgm:cxn modelId="{7B74A0AE-6726-4E6E-B646-F088754179DE}" srcId="{3856819A-5BEF-4B2E-B0FC-757DE418EF6F}" destId="{7C843B02-C880-450A-A82C-02381D6133FD}" srcOrd="1" destOrd="0" parTransId="{13C02F6D-8A99-4CDF-9B69-3EC3E4DBCDC0}" sibTransId="{165F5917-03CE-4657-A85C-013BFB7532CB}"/>
    <dgm:cxn modelId="{98F30CD8-D001-4F7E-85B8-1845BD4763C5}" srcId="{3856819A-5BEF-4B2E-B0FC-757DE418EF6F}" destId="{42188DA3-1BD4-4276-B0CC-794B63046902}" srcOrd="2" destOrd="0" parTransId="{580644BB-D103-40B8-B35F-C765938EB942}" sibTransId="{470D47B3-90CD-45B0-ADA7-1DA135AD9750}"/>
    <dgm:cxn modelId="{CF96B207-5FE1-43BF-856C-DB1A56B2D790}" srcId="{C6CD55CF-DEB4-430D-847A-0B409C0A9256}" destId="{095B4E75-5833-4700-AD75-EDEE34FB3EE1}" srcOrd="2" destOrd="0" parTransId="{026CDE16-A0B6-42EB-AFA5-6519EA7945F0}" sibTransId="{178362A3-2B65-4C45-B0FC-54D0E4AF5256}"/>
    <dgm:cxn modelId="{7054950D-447C-4F6B-8107-079BACACB5A4}" type="presOf" srcId="{755FC922-0409-47A7-B820-4C8947ACC1B0}" destId="{C7A32901-EF16-495F-9389-AD75F58811EA}" srcOrd="0" destOrd="3" presId="urn:microsoft.com/office/officeart/2005/8/layout/chevron2"/>
    <dgm:cxn modelId="{776E72C2-1059-4706-9567-16418FC721CD}" type="presOf" srcId="{1D011D1B-065B-4342-9E75-546B5E8C9710}" destId="{C7A32901-EF16-495F-9389-AD75F58811EA}" srcOrd="0" destOrd="2" presId="urn:microsoft.com/office/officeart/2005/8/layout/chevron2"/>
    <dgm:cxn modelId="{E77F3BF7-2BF5-4D12-A48B-C6C1B0D05149}" srcId="{A01C5A7B-9DD6-43F7-B999-817ADD9EA9E5}" destId="{0A350ADF-E8C2-48C3-B637-A3939DE03B0E}" srcOrd="4" destOrd="0" parTransId="{F29DDC70-C753-4F32-A287-D72B43E6A59C}" sibTransId="{CB6A5F91-EC68-483B-8C46-F1EC8639FFD6}"/>
    <dgm:cxn modelId="{78E90715-0129-4D2E-B96E-A99786B51523}" type="presOf" srcId="{095B4E75-5833-4700-AD75-EDEE34FB3EE1}" destId="{083F6694-771A-41BD-94CE-757760493D5D}" srcOrd="0" destOrd="0" presId="urn:microsoft.com/office/officeart/2005/8/layout/chevron2"/>
    <dgm:cxn modelId="{24519162-2772-4FBB-A501-3A09D5D62F81}" type="presOf" srcId="{42188DA3-1BD4-4276-B0CC-794B63046902}" destId="{7A14E0AD-F15D-4653-879B-FADE2580414D}" srcOrd="0" destOrd="2" presId="urn:microsoft.com/office/officeart/2005/8/layout/chevron2"/>
    <dgm:cxn modelId="{1321EFFD-90A5-4C0A-A30A-7C35CD7D0FBA}" type="presOf" srcId="{0A350ADF-E8C2-48C3-B637-A3939DE03B0E}" destId="{0896B1AE-BC57-4F03-BB59-2F786A8A713E}" srcOrd="0" destOrd="4" presId="urn:microsoft.com/office/officeart/2005/8/layout/chevron2"/>
    <dgm:cxn modelId="{C7B0241C-18CA-431F-82BA-BA30473507F0}" srcId="{A01C5A7B-9DD6-43F7-B999-817ADD9EA9E5}" destId="{6CC88B60-24B9-4F75-B9BE-BDB02628D164}" srcOrd="0" destOrd="0" parTransId="{07384115-D41C-451F-A0FA-53E5A02C1A6C}" sibTransId="{99676F9F-C2B6-4FBA-B7B8-7A7561D51EB9}"/>
    <dgm:cxn modelId="{B2CA5BCF-3CBC-4161-A909-B891F76D6ED2}" type="presOf" srcId="{7C843B02-C880-450A-A82C-02381D6133FD}" destId="{7A14E0AD-F15D-4653-879B-FADE2580414D}" srcOrd="0" destOrd="1" presId="urn:microsoft.com/office/officeart/2005/8/layout/chevron2"/>
    <dgm:cxn modelId="{F48753C0-4231-4DEE-8755-3CD6626746A2}" type="presOf" srcId="{2B5E6571-3FFB-4635-A3AA-256AF9142AC6}" destId="{7A14E0AD-F15D-4653-879B-FADE2580414D}" srcOrd="0" destOrd="0" presId="urn:microsoft.com/office/officeart/2005/8/layout/chevron2"/>
    <dgm:cxn modelId="{7E2D444E-0E92-402C-9000-C34927241A99}" type="presOf" srcId="{3E88490B-C429-4CF9-B72A-A9842D9987AE}" destId="{C7A32901-EF16-495F-9389-AD75F58811EA}" srcOrd="0" destOrd="0" presId="urn:microsoft.com/office/officeart/2005/8/layout/chevron2"/>
    <dgm:cxn modelId="{C9664C21-7E11-4955-9377-7E12CB438A8E}" type="presOf" srcId="{3856819A-5BEF-4B2E-B0FC-757DE418EF6F}" destId="{99A5373E-44BD-4B88-9747-F114CCE11040}" srcOrd="0" destOrd="0" presId="urn:microsoft.com/office/officeart/2005/8/layout/chevron2"/>
    <dgm:cxn modelId="{8D69719F-D7DE-4D6F-AE09-8D43DADBBF1B}" srcId="{095B4E75-5833-4700-AD75-EDEE34FB3EE1}" destId="{69728C06-D96C-4535-8E0E-14FE3C44B0CF}" srcOrd="1" destOrd="0" parTransId="{AA6B1276-9B25-4115-B775-AE088BE8AFA1}" sibTransId="{5D1DDF18-FE55-40B5-B0F6-BFDD7DD1AFEF}"/>
    <dgm:cxn modelId="{810D1B79-B12D-49D6-BEC8-637A8BEAF581}" type="presOf" srcId="{69728C06-D96C-4535-8E0E-14FE3C44B0CF}" destId="{C7A32901-EF16-495F-9389-AD75F58811EA}" srcOrd="0" destOrd="1" presId="urn:microsoft.com/office/officeart/2005/8/layout/chevron2"/>
    <dgm:cxn modelId="{F5E18E1B-D3AD-4A76-BEBC-95E731A2FABE}" srcId="{A01C5A7B-9DD6-43F7-B999-817ADD9EA9E5}" destId="{0FFD1183-5A01-43BB-9BC2-DB52B559FB3C}" srcOrd="2" destOrd="0" parTransId="{1CC6F3A4-4AB4-4FF1-93CA-18B0612D6520}" sibTransId="{E198B62F-B0B7-4E51-8DB4-5D53C4405BFB}"/>
    <dgm:cxn modelId="{62BFD72F-7FBE-49CF-8806-FDF6D85373EC}" srcId="{A01C5A7B-9DD6-43F7-B999-817ADD9EA9E5}" destId="{12753524-3C36-4F1E-90B2-FF1C6F50D4CC}" srcOrd="1" destOrd="0" parTransId="{3004C49F-F9EE-4368-944E-88AE84A98826}" sibTransId="{7BEB95E6-FE20-4D97-948F-BA8611540ACB}"/>
    <dgm:cxn modelId="{9CF1FC92-206D-4968-B94D-9D09C0DF901F}" srcId="{095B4E75-5833-4700-AD75-EDEE34FB3EE1}" destId="{755FC922-0409-47A7-B820-4C8947ACC1B0}" srcOrd="3" destOrd="0" parTransId="{693943F0-DA6E-455F-8F45-2FD78CA4EF44}" sibTransId="{173D5F18-964B-4D6D-A4C4-363E50A6DA95}"/>
    <dgm:cxn modelId="{970A4C76-10BE-4E79-A9BD-8782BC877CD1}" srcId="{3856819A-5BEF-4B2E-B0FC-757DE418EF6F}" destId="{2B5E6571-3FFB-4635-A3AA-256AF9142AC6}" srcOrd="0" destOrd="0" parTransId="{B64CBA7A-61ED-43EB-9D9B-A4C1E4AFC880}" sibTransId="{1942D4BA-882F-42A1-9795-AE63374E6CB1}"/>
    <dgm:cxn modelId="{426CF855-372B-4064-AB96-D6A1E156477D}" type="presOf" srcId="{6CC88B60-24B9-4F75-B9BE-BDB02628D164}" destId="{0896B1AE-BC57-4F03-BB59-2F786A8A713E}" srcOrd="0" destOrd="0" presId="urn:microsoft.com/office/officeart/2005/8/layout/chevron2"/>
    <dgm:cxn modelId="{11B0F489-5FB1-4B9C-96F8-0E984E2E1C39}" type="presOf" srcId="{A01C5A7B-9DD6-43F7-B999-817ADD9EA9E5}" destId="{C81DFB7F-57C5-45A8-9B8B-9EB4BC0A63B6}" srcOrd="0" destOrd="0" presId="urn:microsoft.com/office/officeart/2005/8/layout/chevron2"/>
    <dgm:cxn modelId="{E7DF25C0-4554-451D-B72F-4963C954E03C}" srcId="{A01C5A7B-9DD6-43F7-B999-817ADD9EA9E5}" destId="{564473BC-E8A5-473D-AD5A-ACB42195EBE8}" srcOrd="3" destOrd="0" parTransId="{F2B6B537-3847-4DF7-B71F-564D537886AC}" sibTransId="{350F22D2-E15D-442A-98B8-EB39B6012552}"/>
    <dgm:cxn modelId="{5591102D-D543-4A98-9EE9-D32AD82E345C}" type="presOf" srcId="{0FFD1183-5A01-43BB-9BC2-DB52B559FB3C}" destId="{0896B1AE-BC57-4F03-BB59-2F786A8A713E}" srcOrd="0" destOrd="2" presId="urn:microsoft.com/office/officeart/2005/8/layout/chevron2"/>
    <dgm:cxn modelId="{8E67B7BB-6DF5-4C5B-A635-C140B92FF50B}" type="presParOf" srcId="{56024152-C9D4-4A96-82DD-510D2E0A0E7B}" destId="{1F7D2298-BF53-4450-9AE3-7F2FA886A320}" srcOrd="0" destOrd="0" presId="urn:microsoft.com/office/officeart/2005/8/layout/chevron2"/>
    <dgm:cxn modelId="{D6BEFBA8-94C5-458B-9237-B6FA73740E2F}" type="presParOf" srcId="{1F7D2298-BF53-4450-9AE3-7F2FA886A320}" destId="{99A5373E-44BD-4B88-9747-F114CCE11040}" srcOrd="0" destOrd="0" presId="urn:microsoft.com/office/officeart/2005/8/layout/chevron2"/>
    <dgm:cxn modelId="{B54A7392-0720-417B-AB93-31A44E4B2CBF}" type="presParOf" srcId="{1F7D2298-BF53-4450-9AE3-7F2FA886A320}" destId="{7A14E0AD-F15D-4653-879B-FADE2580414D}" srcOrd="1" destOrd="0" presId="urn:microsoft.com/office/officeart/2005/8/layout/chevron2"/>
    <dgm:cxn modelId="{5892C712-78AD-44FC-A825-5325289A7DE5}" type="presParOf" srcId="{56024152-C9D4-4A96-82DD-510D2E0A0E7B}" destId="{049FBC43-6132-4F61-95C5-849EA167330C}" srcOrd="1" destOrd="0" presId="urn:microsoft.com/office/officeart/2005/8/layout/chevron2"/>
    <dgm:cxn modelId="{D4E405D0-45AA-4276-B484-3975BD17853D}" type="presParOf" srcId="{56024152-C9D4-4A96-82DD-510D2E0A0E7B}" destId="{3EE56F02-769B-4BA0-8281-0707463C7809}" srcOrd="2" destOrd="0" presId="urn:microsoft.com/office/officeart/2005/8/layout/chevron2"/>
    <dgm:cxn modelId="{FA16B3A3-28C8-496C-82EF-07CB83390949}" type="presParOf" srcId="{3EE56F02-769B-4BA0-8281-0707463C7809}" destId="{C81DFB7F-57C5-45A8-9B8B-9EB4BC0A63B6}" srcOrd="0" destOrd="0" presId="urn:microsoft.com/office/officeart/2005/8/layout/chevron2"/>
    <dgm:cxn modelId="{611D9812-EC6B-4B55-A345-6244B564D685}" type="presParOf" srcId="{3EE56F02-769B-4BA0-8281-0707463C7809}" destId="{0896B1AE-BC57-4F03-BB59-2F786A8A713E}" srcOrd="1" destOrd="0" presId="urn:microsoft.com/office/officeart/2005/8/layout/chevron2"/>
    <dgm:cxn modelId="{4DFB8F0E-65F3-4348-B618-E1E6E55178AE}" type="presParOf" srcId="{56024152-C9D4-4A96-82DD-510D2E0A0E7B}" destId="{03BDD2E3-7486-4118-ABA8-60ACF149B743}" srcOrd="3" destOrd="0" presId="urn:microsoft.com/office/officeart/2005/8/layout/chevron2"/>
    <dgm:cxn modelId="{EA41CF8F-9865-4036-830A-A0E16620B89F}" type="presParOf" srcId="{56024152-C9D4-4A96-82DD-510D2E0A0E7B}" destId="{498912F1-B9B7-4FA3-89C8-D31E4872595A}" srcOrd="4" destOrd="0" presId="urn:microsoft.com/office/officeart/2005/8/layout/chevron2"/>
    <dgm:cxn modelId="{4E209B6C-BA14-433E-BB25-C683D548BF89}" type="presParOf" srcId="{498912F1-B9B7-4FA3-89C8-D31E4872595A}" destId="{083F6694-771A-41BD-94CE-757760493D5D}" srcOrd="0" destOrd="0" presId="urn:microsoft.com/office/officeart/2005/8/layout/chevron2"/>
    <dgm:cxn modelId="{EBABD858-9B92-4EDC-8F1D-1A4D2EA080C0}" type="presParOf" srcId="{498912F1-B9B7-4FA3-89C8-D31E4872595A}" destId="{C7A32901-EF16-495F-9389-AD75F58811EA}"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D2F95E-FE25-4DEE-AD87-1E2F9E2EB62A}"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S"/>
        </a:p>
      </dgm:t>
    </dgm:pt>
    <dgm:pt modelId="{2DE0C812-0F68-4BD2-8423-14DA1C3E1B75}">
      <dgm:prSet phldrT="[Texto]" custT="1"/>
      <dgm:spPr/>
      <dgm:t>
        <a:bodyPr/>
        <a:lstStyle/>
        <a:p>
          <a:r>
            <a:rPr lang="es-ES" sz="1600" b="1" u="sng" dirty="0" smtClean="0">
              <a:solidFill>
                <a:schemeClr val="tx1"/>
              </a:solidFill>
            </a:rPr>
            <a:t>5.- FRAGUADO Y CONSOLIDACIÓN</a:t>
          </a:r>
        </a:p>
        <a:p>
          <a:endParaRPr lang="es-ES" sz="1400" dirty="0">
            <a:solidFill>
              <a:schemeClr val="tx1"/>
            </a:solidFill>
          </a:endParaRPr>
        </a:p>
      </dgm:t>
    </dgm:pt>
    <dgm:pt modelId="{295D03B7-A53A-41C5-9590-502968F9DDE0}" type="parTrans" cxnId="{41D3C3F8-C692-41C8-A8C1-25E6DB22E86F}">
      <dgm:prSet/>
      <dgm:spPr/>
      <dgm:t>
        <a:bodyPr/>
        <a:lstStyle/>
        <a:p>
          <a:endParaRPr lang="es-ES"/>
        </a:p>
      </dgm:t>
    </dgm:pt>
    <dgm:pt modelId="{6B7BF659-3130-4017-A36D-1076B907E194}" type="sibTrans" cxnId="{41D3C3F8-C692-41C8-A8C1-25E6DB22E86F}">
      <dgm:prSet/>
      <dgm:spPr/>
      <dgm:t>
        <a:bodyPr/>
        <a:lstStyle/>
        <a:p>
          <a:endParaRPr lang="es-ES"/>
        </a:p>
      </dgm:t>
    </dgm:pt>
    <dgm:pt modelId="{8463A9A1-356E-4566-A749-32E8A27B1B0B}">
      <dgm:prSet phldrT="[Texto]" custT="1"/>
      <dgm:spPr/>
      <dgm:t>
        <a:bodyPr/>
        <a:lstStyle/>
        <a:p>
          <a:r>
            <a:rPr lang="es-EC" sz="1400" dirty="0" smtClean="0">
              <a:solidFill>
                <a:schemeClr val="tx1"/>
              </a:solidFill>
            </a:rPr>
            <a:t>Proceso  de endurecimiento</a:t>
          </a:r>
          <a:endParaRPr lang="es-ES" sz="1400" dirty="0">
            <a:solidFill>
              <a:schemeClr val="tx1"/>
            </a:solidFill>
          </a:endParaRPr>
        </a:p>
      </dgm:t>
    </dgm:pt>
    <dgm:pt modelId="{1FA1A4E6-0853-4214-A3BD-6AF3767D7CF3}" type="parTrans" cxnId="{614D12EC-EB50-4D51-B05E-7BBF0CB55CE5}">
      <dgm:prSet/>
      <dgm:spPr/>
      <dgm:t>
        <a:bodyPr/>
        <a:lstStyle/>
        <a:p>
          <a:endParaRPr lang="es-ES"/>
        </a:p>
      </dgm:t>
    </dgm:pt>
    <dgm:pt modelId="{48DA1217-A01A-40E2-A3F0-1D9DC1C33757}" type="sibTrans" cxnId="{614D12EC-EB50-4D51-B05E-7BBF0CB55CE5}">
      <dgm:prSet/>
      <dgm:spPr/>
      <dgm:t>
        <a:bodyPr/>
        <a:lstStyle/>
        <a:p>
          <a:endParaRPr lang="es-ES"/>
        </a:p>
      </dgm:t>
    </dgm:pt>
    <dgm:pt modelId="{4B210DC5-31BF-4D67-86AA-880D073139B1}">
      <dgm:prSet phldrT="[Texto]" custT="1"/>
      <dgm:spPr/>
      <dgm:t>
        <a:bodyPr/>
        <a:lstStyle/>
        <a:p>
          <a:r>
            <a:rPr lang="es-EC" sz="1600" b="1" u="sng" dirty="0" smtClean="0">
              <a:solidFill>
                <a:schemeClr val="tx1"/>
              </a:solidFill>
            </a:rPr>
            <a:t>6.</a:t>
          </a:r>
          <a:r>
            <a:rPr lang="en-US" sz="1600" b="1" u="sng" dirty="0" smtClean="0">
              <a:solidFill>
                <a:schemeClr val="tx1"/>
              </a:solidFill>
            </a:rPr>
            <a:t>- </a:t>
          </a:r>
          <a:r>
            <a:rPr lang="es-EC" sz="1600" b="1" u="sng" dirty="0" smtClean="0">
              <a:solidFill>
                <a:schemeClr val="tx1"/>
              </a:solidFill>
            </a:rPr>
            <a:t>CURADO</a:t>
          </a:r>
        </a:p>
        <a:p>
          <a:endParaRPr lang="es-ES" sz="1400" dirty="0">
            <a:solidFill>
              <a:schemeClr val="tx1"/>
            </a:solidFill>
          </a:endParaRPr>
        </a:p>
      </dgm:t>
    </dgm:pt>
    <dgm:pt modelId="{424D0CB5-74D3-4664-867E-38E09DC6B27F}" type="parTrans" cxnId="{8E371A92-B3B8-4739-8575-097DEB564BA4}">
      <dgm:prSet/>
      <dgm:spPr/>
      <dgm:t>
        <a:bodyPr/>
        <a:lstStyle/>
        <a:p>
          <a:endParaRPr lang="es-ES"/>
        </a:p>
      </dgm:t>
    </dgm:pt>
    <dgm:pt modelId="{900C75DB-1380-47C2-A7FC-9B8AC7153F74}" type="sibTrans" cxnId="{8E371A92-B3B8-4739-8575-097DEB564BA4}">
      <dgm:prSet/>
      <dgm:spPr/>
      <dgm:t>
        <a:bodyPr/>
        <a:lstStyle/>
        <a:p>
          <a:endParaRPr lang="es-ES"/>
        </a:p>
      </dgm:t>
    </dgm:pt>
    <dgm:pt modelId="{A799CD8E-353D-4843-9C16-41073AE3484A}">
      <dgm:prSet phldrT="[Texto]" custT="1"/>
      <dgm:spPr/>
      <dgm:t>
        <a:bodyPr/>
        <a:lstStyle/>
        <a:p>
          <a:r>
            <a:rPr lang="es-EC" sz="1400" dirty="0" smtClean="0">
              <a:solidFill>
                <a:schemeClr val="tx1"/>
              </a:solidFill>
            </a:rPr>
            <a:t>Proceso de protección del hormigón </a:t>
          </a:r>
          <a:endParaRPr lang="es-ES" sz="1400" dirty="0">
            <a:solidFill>
              <a:schemeClr val="tx1"/>
            </a:solidFill>
          </a:endParaRPr>
        </a:p>
      </dgm:t>
    </dgm:pt>
    <dgm:pt modelId="{20B564EE-6A81-420A-BB82-C925AA19E3E6}" type="parTrans" cxnId="{0744A051-AC59-45F3-B897-D10D28EB0EAD}">
      <dgm:prSet/>
      <dgm:spPr/>
      <dgm:t>
        <a:bodyPr/>
        <a:lstStyle/>
        <a:p>
          <a:endParaRPr lang="es-ES"/>
        </a:p>
      </dgm:t>
    </dgm:pt>
    <dgm:pt modelId="{5654B3C5-4E92-4B33-8B09-A68812D2E102}" type="sibTrans" cxnId="{0744A051-AC59-45F3-B897-D10D28EB0EAD}">
      <dgm:prSet/>
      <dgm:spPr/>
      <dgm:t>
        <a:bodyPr/>
        <a:lstStyle/>
        <a:p>
          <a:endParaRPr lang="es-ES"/>
        </a:p>
      </dgm:t>
    </dgm:pt>
    <dgm:pt modelId="{3174E83D-1AE0-4F39-BA65-EBB72D170F85}">
      <dgm:prSet custT="1"/>
      <dgm:spPr/>
      <dgm:t>
        <a:bodyPr/>
        <a:lstStyle/>
        <a:p>
          <a:r>
            <a:rPr lang="es-EC" sz="1400" dirty="0" smtClean="0">
              <a:solidFill>
                <a:schemeClr val="tx1"/>
              </a:solidFill>
            </a:rPr>
            <a:t>Proporción adecuada de agua para que el cemento de la mezcla continúe hidratándose y  la temperatura no afecte la resistencia. </a:t>
          </a:r>
          <a:endParaRPr lang="es-ES" sz="1400" dirty="0" smtClean="0">
            <a:solidFill>
              <a:schemeClr val="tx1"/>
            </a:solidFill>
          </a:endParaRPr>
        </a:p>
      </dgm:t>
    </dgm:pt>
    <dgm:pt modelId="{4CD16FC1-9F53-450B-888B-2B2F62FFE29C}" type="parTrans" cxnId="{4D1BD132-6B33-4108-B1A9-5DD666F217D8}">
      <dgm:prSet/>
      <dgm:spPr/>
      <dgm:t>
        <a:bodyPr/>
        <a:lstStyle/>
        <a:p>
          <a:endParaRPr lang="es-ES"/>
        </a:p>
      </dgm:t>
    </dgm:pt>
    <dgm:pt modelId="{75B2B832-D31D-483A-8BFB-0B996EE45421}" type="sibTrans" cxnId="{4D1BD132-6B33-4108-B1A9-5DD666F217D8}">
      <dgm:prSet/>
      <dgm:spPr/>
      <dgm:t>
        <a:bodyPr/>
        <a:lstStyle/>
        <a:p>
          <a:endParaRPr lang="es-ES"/>
        </a:p>
      </dgm:t>
    </dgm:pt>
    <dgm:pt modelId="{275C03F3-C6EA-4AE1-A02D-0BA1B00F9AC6}">
      <dgm:prSet phldrT="[Texto]" custT="1"/>
      <dgm:spPr/>
      <dgm:t>
        <a:bodyPr/>
        <a:lstStyle/>
        <a:p>
          <a:r>
            <a:rPr lang="es-EC" sz="1400" dirty="0" smtClean="0">
              <a:solidFill>
                <a:schemeClr val="tx1"/>
              </a:solidFill>
            </a:rPr>
            <a:t>La mezcla pierde apreciablemente su plasticidad y se vuelve difícil de manejarla</a:t>
          </a:r>
          <a:endParaRPr lang="es-ES" sz="1400" dirty="0">
            <a:solidFill>
              <a:schemeClr val="tx1"/>
            </a:solidFill>
          </a:endParaRPr>
        </a:p>
      </dgm:t>
    </dgm:pt>
    <dgm:pt modelId="{B50AA0B0-3CE3-422B-964F-DF4012799908}" type="parTrans" cxnId="{817A696A-8E03-4B9E-BBFE-2A106F5818D7}">
      <dgm:prSet/>
      <dgm:spPr/>
    </dgm:pt>
    <dgm:pt modelId="{5883197B-359E-492C-B714-816E1DE98ADC}" type="sibTrans" cxnId="{817A696A-8E03-4B9E-BBFE-2A106F5818D7}">
      <dgm:prSet/>
      <dgm:spPr/>
    </dgm:pt>
    <dgm:pt modelId="{D7DCBEA5-DC15-447F-AABB-5502AF69DB65}">
      <dgm:prSet phldrT="[Texto]" custT="1"/>
      <dgm:spPr/>
      <dgm:t>
        <a:bodyPr/>
        <a:lstStyle/>
        <a:p>
          <a:r>
            <a:rPr lang="es-EC" sz="1400" dirty="0" smtClean="0">
              <a:solidFill>
                <a:schemeClr val="tx1"/>
              </a:solidFill>
            </a:rPr>
            <a:t>El fraguado inicial en tiempos de 45 a 60 minutos</a:t>
          </a:r>
          <a:endParaRPr lang="es-ES" sz="1400" dirty="0">
            <a:solidFill>
              <a:schemeClr val="tx1"/>
            </a:solidFill>
          </a:endParaRPr>
        </a:p>
      </dgm:t>
    </dgm:pt>
    <dgm:pt modelId="{31E19A36-A25E-4637-A0A2-AA2C7EF3D01F}" type="parTrans" cxnId="{0088CF74-EE6C-4D25-90E9-E810F97B85E4}">
      <dgm:prSet/>
      <dgm:spPr/>
    </dgm:pt>
    <dgm:pt modelId="{EC9A20F5-DB4F-4A0F-9EFB-1DDE12E9440D}" type="sibTrans" cxnId="{0088CF74-EE6C-4D25-90E9-E810F97B85E4}">
      <dgm:prSet/>
      <dgm:spPr/>
    </dgm:pt>
    <dgm:pt modelId="{47952141-3FB2-4881-BB2A-06B7770431A6}">
      <dgm:prSet phldrT="[Texto]" custT="1"/>
      <dgm:spPr/>
      <dgm:t>
        <a:bodyPr/>
        <a:lstStyle/>
        <a:p>
          <a:r>
            <a:rPr lang="es-EC" sz="1400" dirty="0" smtClean="0">
              <a:solidFill>
                <a:schemeClr val="tx1"/>
              </a:solidFill>
            </a:rPr>
            <a:t>El fraguado final se realiza en un aproximado de 10 horas</a:t>
          </a:r>
          <a:endParaRPr lang="es-ES" sz="1400" dirty="0">
            <a:solidFill>
              <a:schemeClr val="tx1"/>
            </a:solidFill>
          </a:endParaRPr>
        </a:p>
      </dgm:t>
    </dgm:pt>
    <dgm:pt modelId="{FFE9230A-7D12-4710-8114-4C8B77314FFF}" type="parTrans" cxnId="{DA9C073C-0D31-4588-A600-1AA242D767E7}">
      <dgm:prSet/>
      <dgm:spPr/>
    </dgm:pt>
    <dgm:pt modelId="{2C45E25E-858F-4304-85DC-5E376486E897}" type="sibTrans" cxnId="{DA9C073C-0D31-4588-A600-1AA242D767E7}">
      <dgm:prSet/>
      <dgm:spPr/>
    </dgm:pt>
    <dgm:pt modelId="{CF020CC3-C99C-405B-842D-BBFABC27D951}" type="pres">
      <dgm:prSet presAssocID="{7AD2F95E-FE25-4DEE-AD87-1E2F9E2EB62A}" presName="linear" presStyleCnt="0">
        <dgm:presLayoutVars>
          <dgm:dir/>
          <dgm:resizeHandles val="exact"/>
        </dgm:presLayoutVars>
      </dgm:prSet>
      <dgm:spPr/>
      <dgm:t>
        <a:bodyPr/>
        <a:lstStyle/>
        <a:p>
          <a:endParaRPr lang="es-ES"/>
        </a:p>
      </dgm:t>
    </dgm:pt>
    <dgm:pt modelId="{EB06E644-7B8C-4872-8D39-29584B1C5709}" type="pres">
      <dgm:prSet presAssocID="{2DE0C812-0F68-4BD2-8423-14DA1C3E1B75}" presName="comp" presStyleCnt="0"/>
      <dgm:spPr/>
    </dgm:pt>
    <dgm:pt modelId="{CAFB1B1D-34D7-4A0C-A854-18E2B12DF427}" type="pres">
      <dgm:prSet presAssocID="{2DE0C812-0F68-4BD2-8423-14DA1C3E1B75}" presName="box" presStyleLbl="node1" presStyleIdx="0" presStyleCnt="2"/>
      <dgm:spPr/>
      <dgm:t>
        <a:bodyPr/>
        <a:lstStyle/>
        <a:p>
          <a:endParaRPr lang="es-ES"/>
        </a:p>
      </dgm:t>
    </dgm:pt>
    <dgm:pt modelId="{E5AF6F77-DF19-46DF-B5D2-1C99D4A09B4E}" type="pres">
      <dgm:prSet presAssocID="{2DE0C812-0F68-4BD2-8423-14DA1C3E1B75}" presName="img" presStyleLbl="fgImgPlace1" presStyleIdx="0" presStyleCnt="2"/>
      <dgm:spPr>
        <a:blipFill rotWithShape="0">
          <a:blip xmlns:r="http://schemas.openxmlformats.org/officeDocument/2006/relationships" r:embed="rId1"/>
          <a:stretch>
            <a:fillRect/>
          </a:stretch>
        </a:blipFill>
      </dgm:spPr>
    </dgm:pt>
    <dgm:pt modelId="{0DB9D04B-1577-46F6-A1F5-DC2094DB648B}" type="pres">
      <dgm:prSet presAssocID="{2DE0C812-0F68-4BD2-8423-14DA1C3E1B75}" presName="text" presStyleLbl="node1" presStyleIdx="0" presStyleCnt="2">
        <dgm:presLayoutVars>
          <dgm:bulletEnabled val="1"/>
        </dgm:presLayoutVars>
      </dgm:prSet>
      <dgm:spPr/>
      <dgm:t>
        <a:bodyPr/>
        <a:lstStyle/>
        <a:p>
          <a:endParaRPr lang="es-ES"/>
        </a:p>
      </dgm:t>
    </dgm:pt>
    <dgm:pt modelId="{518DA210-A331-40E5-BBCA-0250285AA439}" type="pres">
      <dgm:prSet presAssocID="{6B7BF659-3130-4017-A36D-1076B907E194}" presName="spacer" presStyleCnt="0"/>
      <dgm:spPr/>
    </dgm:pt>
    <dgm:pt modelId="{14BC1243-EC2D-4931-876A-59EC1358DE58}" type="pres">
      <dgm:prSet presAssocID="{4B210DC5-31BF-4D67-86AA-880D073139B1}" presName="comp" presStyleCnt="0"/>
      <dgm:spPr/>
    </dgm:pt>
    <dgm:pt modelId="{317CAA69-F0B2-475B-8590-4A1B4584AA4F}" type="pres">
      <dgm:prSet presAssocID="{4B210DC5-31BF-4D67-86AA-880D073139B1}" presName="box" presStyleLbl="node1" presStyleIdx="1" presStyleCnt="2"/>
      <dgm:spPr/>
      <dgm:t>
        <a:bodyPr/>
        <a:lstStyle/>
        <a:p>
          <a:endParaRPr lang="es-ES"/>
        </a:p>
      </dgm:t>
    </dgm:pt>
    <dgm:pt modelId="{796C0BDF-69CD-411D-A163-48EAA366A2F9}" type="pres">
      <dgm:prSet presAssocID="{4B210DC5-31BF-4D67-86AA-880D073139B1}" presName="img" presStyleLbl="fgImgPlace1" presStyleIdx="1" presStyleCnt="2"/>
      <dgm:spPr>
        <a:blipFill rotWithShape="0">
          <a:blip xmlns:r="http://schemas.openxmlformats.org/officeDocument/2006/relationships" r:embed="rId2"/>
          <a:stretch>
            <a:fillRect/>
          </a:stretch>
        </a:blipFill>
      </dgm:spPr>
    </dgm:pt>
    <dgm:pt modelId="{8455CA86-BA9F-4D20-BD21-C9BC88A53999}" type="pres">
      <dgm:prSet presAssocID="{4B210DC5-31BF-4D67-86AA-880D073139B1}" presName="text" presStyleLbl="node1" presStyleIdx="1" presStyleCnt="2">
        <dgm:presLayoutVars>
          <dgm:bulletEnabled val="1"/>
        </dgm:presLayoutVars>
      </dgm:prSet>
      <dgm:spPr/>
      <dgm:t>
        <a:bodyPr/>
        <a:lstStyle/>
        <a:p>
          <a:endParaRPr lang="es-ES"/>
        </a:p>
      </dgm:t>
    </dgm:pt>
  </dgm:ptLst>
  <dgm:cxnLst>
    <dgm:cxn modelId="{0088CF74-EE6C-4D25-90E9-E810F97B85E4}" srcId="{2DE0C812-0F68-4BD2-8423-14DA1C3E1B75}" destId="{D7DCBEA5-DC15-447F-AABB-5502AF69DB65}" srcOrd="2" destOrd="0" parTransId="{31E19A36-A25E-4637-A0A2-AA2C7EF3D01F}" sibTransId="{EC9A20F5-DB4F-4A0F-9EFB-1DDE12E9440D}"/>
    <dgm:cxn modelId="{1D5AF565-4A34-4788-B529-C1E31C020769}" type="presOf" srcId="{4B210DC5-31BF-4D67-86AA-880D073139B1}" destId="{317CAA69-F0B2-475B-8590-4A1B4584AA4F}" srcOrd="0" destOrd="0" presId="urn:microsoft.com/office/officeart/2005/8/layout/vList4"/>
    <dgm:cxn modelId="{4D1BD132-6B33-4108-B1A9-5DD666F217D8}" srcId="{4B210DC5-31BF-4D67-86AA-880D073139B1}" destId="{3174E83D-1AE0-4F39-BA65-EBB72D170F85}" srcOrd="1" destOrd="0" parTransId="{4CD16FC1-9F53-450B-888B-2B2F62FFE29C}" sibTransId="{75B2B832-D31D-483A-8BFB-0B996EE45421}"/>
    <dgm:cxn modelId="{817A696A-8E03-4B9E-BBFE-2A106F5818D7}" srcId="{2DE0C812-0F68-4BD2-8423-14DA1C3E1B75}" destId="{275C03F3-C6EA-4AE1-A02D-0BA1B00F9AC6}" srcOrd="1" destOrd="0" parTransId="{B50AA0B0-3CE3-422B-964F-DF4012799908}" sibTransId="{5883197B-359E-492C-B714-816E1DE98ADC}"/>
    <dgm:cxn modelId="{EF422E71-53BA-4621-8344-6D053AE2099C}" type="presOf" srcId="{47952141-3FB2-4881-BB2A-06B7770431A6}" destId="{CAFB1B1D-34D7-4A0C-A854-18E2B12DF427}" srcOrd="0" destOrd="4" presId="urn:microsoft.com/office/officeart/2005/8/layout/vList4"/>
    <dgm:cxn modelId="{4DAE78BB-128E-42EB-8744-9EF8863A7386}" type="presOf" srcId="{275C03F3-C6EA-4AE1-A02D-0BA1B00F9AC6}" destId="{CAFB1B1D-34D7-4A0C-A854-18E2B12DF427}" srcOrd="0" destOrd="2" presId="urn:microsoft.com/office/officeart/2005/8/layout/vList4"/>
    <dgm:cxn modelId="{AE1C34B4-36F6-4A23-AE9F-E51C27D05B59}" type="presOf" srcId="{275C03F3-C6EA-4AE1-A02D-0BA1B00F9AC6}" destId="{0DB9D04B-1577-46F6-A1F5-DC2094DB648B}" srcOrd="1" destOrd="2" presId="urn:microsoft.com/office/officeart/2005/8/layout/vList4"/>
    <dgm:cxn modelId="{662B1F2A-3A52-49EC-897C-3524E3643079}" type="presOf" srcId="{3174E83D-1AE0-4F39-BA65-EBB72D170F85}" destId="{8455CA86-BA9F-4D20-BD21-C9BC88A53999}" srcOrd="1" destOrd="2" presId="urn:microsoft.com/office/officeart/2005/8/layout/vList4"/>
    <dgm:cxn modelId="{D683DAAB-5EA1-425E-96E5-5349BED92C2B}" type="presOf" srcId="{8463A9A1-356E-4566-A749-32E8A27B1B0B}" destId="{0DB9D04B-1577-46F6-A1F5-DC2094DB648B}" srcOrd="1" destOrd="1" presId="urn:microsoft.com/office/officeart/2005/8/layout/vList4"/>
    <dgm:cxn modelId="{771FA060-B2A6-4221-9C6C-08F6885CA808}" type="presOf" srcId="{7AD2F95E-FE25-4DEE-AD87-1E2F9E2EB62A}" destId="{CF020CC3-C99C-405B-842D-BBFABC27D951}" srcOrd="0" destOrd="0" presId="urn:microsoft.com/office/officeart/2005/8/layout/vList4"/>
    <dgm:cxn modelId="{8E371A92-B3B8-4739-8575-097DEB564BA4}" srcId="{7AD2F95E-FE25-4DEE-AD87-1E2F9E2EB62A}" destId="{4B210DC5-31BF-4D67-86AA-880D073139B1}" srcOrd="1" destOrd="0" parTransId="{424D0CB5-74D3-4664-867E-38E09DC6B27F}" sibTransId="{900C75DB-1380-47C2-A7FC-9B8AC7153F74}"/>
    <dgm:cxn modelId="{0744A051-AC59-45F3-B897-D10D28EB0EAD}" srcId="{4B210DC5-31BF-4D67-86AA-880D073139B1}" destId="{A799CD8E-353D-4843-9C16-41073AE3484A}" srcOrd="0" destOrd="0" parTransId="{20B564EE-6A81-420A-BB82-C925AA19E3E6}" sibTransId="{5654B3C5-4E92-4B33-8B09-A68812D2E102}"/>
    <dgm:cxn modelId="{41D3C3F8-C692-41C8-A8C1-25E6DB22E86F}" srcId="{7AD2F95E-FE25-4DEE-AD87-1E2F9E2EB62A}" destId="{2DE0C812-0F68-4BD2-8423-14DA1C3E1B75}" srcOrd="0" destOrd="0" parTransId="{295D03B7-A53A-41C5-9590-502968F9DDE0}" sibTransId="{6B7BF659-3130-4017-A36D-1076B907E194}"/>
    <dgm:cxn modelId="{8FD339AF-89FE-4D70-8BB9-1128E680A270}" type="presOf" srcId="{D7DCBEA5-DC15-447F-AABB-5502AF69DB65}" destId="{0DB9D04B-1577-46F6-A1F5-DC2094DB648B}" srcOrd="1" destOrd="3" presId="urn:microsoft.com/office/officeart/2005/8/layout/vList4"/>
    <dgm:cxn modelId="{35376F71-2CB5-4456-8DB9-F4C9D7710148}" type="presOf" srcId="{D7DCBEA5-DC15-447F-AABB-5502AF69DB65}" destId="{CAFB1B1D-34D7-4A0C-A854-18E2B12DF427}" srcOrd="0" destOrd="3" presId="urn:microsoft.com/office/officeart/2005/8/layout/vList4"/>
    <dgm:cxn modelId="{301DF044-7761-489C-BD29-DA057EEFB1E3}" type="presOf" srcId="{4B210DC5-31BF-4D67-86AA-880D073139B1}" destId="{8455CA86-BA9F-4D20-BD21-C9BC88A53999}" srcOrd="1" destOrd="0" presId="urn:microsoft.com/office/officeart/2005/8/layout/vList4"/>
    <dgm:cxn modelId="{52BB1564-5A31-49FD-81F0-53EDD0C9266F}" type="presOf" srcId="{47952141-3FB2-4881-BB2A-06B7770431A6}" destId="{0DB9D04B-1577-46F6-A1F5-DC2094DB648B}" srcOrd="1" destOrd="4" presId="urn:microsoft.com/office/officeart/2005/8/layout/vList4"/>
    <dgm:cxn modelId="{DA9C073C-0D31-4588-A600-1AA242D767E7}" srcId="{2DE0C812-0F68-4BD2-8423-14DA1C3E1B75}" destId="{47952141-3FB2-4881-BB2A-06B7770431A6}" srcOrd="3" destOrd="0" parTransId="{FFE9230A-7D12-4710-8114-4C8B77314FFF}" sibTransId="{2C45E25E-858F-4304-85DC-5E376486E897}"/>
    <dgm:cxn modelId="{D12A5C0D-740E-46B3-9073-2486D83C6E3E}" type="presOf" srcId="{8463A9A1-356E-4566-A749-32E8A27B1B0B}" destId="{CAFB1B1D-34D7-4A0C-A854-18E2B12DF427}" srcOrd="0" destOrd="1" presId="urn:microsoft.com/office/officeart/2005/8/layout/vList4"/>
    <dgm:cxn modelId="{614D12EC-EB50-4D51-B05E-7BBF0CB55CE5}" srcId="{2DE0C812-0F68-4BD2-8423-14DA1C3E1B75}" destId="{8463A9A1-356E-4566-A749-32E8A27B1B0B}" srcOrd="0" destOrd="0" parTransId="{1FA1A4E6-0853-4214-A3BD-6AF3767D7CF3}" sibTransId="{48DA1217-A01A-40E2-A3F0-1D9DC1C33757}"/>
    <dgm:cxn modelId="{920AF1E8-9E07-40EB-B3AF-064A88279D5E}" type="presOf" srcId="{3174E83D-1AE0-4F39-BA65-EBB72D170F85}" destId="{317CAA69-F0B2-475B-8590-4A1B4584AA4F}" srcOrd="0" destOrd="2" presId="urn:microsoft.com/office/officeart/2005/8/layout/vList4"/>
    <dgm:cxn modelId="{D77E244A-1DF2-4E8C-A60A-E3DB35AD3B23}" type="presOf" srcId="{A799CD8E-353D-4843-9C16-41073AE3484A}" destId="{317CAA69-F0B2-475B-8590-4A1B4584AA4F}" srcOrd="0" destOrd="1" presId="urn:microsoft.com/office/officeart/2005/8/layout/vList4"/>
    <dgm:cxn modelId="{1F7C5142-507E-4BCB-83B1-4B86E39A8FAB}" type="presOf" srcId="{A799CD8E-353D-4843-9C16-41073AE3484A}" destId="{8455CA86-BA9F-4D20-BD21-C9BC88A53999}" srcOrd="1" destOrd="1" presId="urn:microsoft.com/office/officeart/2005/8/layout/vList4"/>
    <dgm:cxn modelId="{9FE3E604-D781-4A5B-96FE-92D8BB185170}" type="presOf" srcId="{2DE0C812-0F68-4BD2-8423-14DA1C3E1B75}" destId="{CAFB1B1D-34D7-4A0C-A854-18E2B12DF427}" srcOrd="0" destOrd="0" presId="urn:microsoft.com/office/officeart/2005/8/layout/vList4"/>
    <dgm:cxn modelId="{FF53BBDE-F0A3-434F-8D3A-85F4967E0764}" type="presOf" srcId="{2DE0C812-0F68-4BD2-8423-14DA1C3E1B75}" destId="{0DB9D04B-1577-46F6-A1F5-DC2094DB648B}" srcOrd="1" destOrd="0" presId="urn:microsoft.com/office/officeart/2005/8/layout/vList4"/>
    <dgm:cxn modelId="{E38A8734-6B26-40B3-AF9F-5995892D0995}" type="presParOf" srcId="{CF020CC3-C99C-405B-842D-BBFABC27D951}" destId="{EB06E644-7B8C-4872-8D39-29584B1C5709}" srcOrd="0" destOrd="0" presId="urn:microsoft.com/office/officeart/2005/8/layout/vList4"/>
    <dgm:cxn modelId="{6992C92F-9755-4F72-BAD4-A2CE93DB5FEF}" type="presParOf" srcId="{EB06E644-7B8C-4872-8D39-29584B1C5709}" destId="{CAFB1B1D-34D7-4A0C-A854-18E2B12DF427}" srcOrd="0" destOrd="0" presId="urn:microsoft.com/office/officeart/2005/8/layout/vList4"/>
    <dgm:cxn modelId="{9568F638-1133-4F20-BEA1-405DC2A458F8}" type="presParOf" srcId="{EB06E644-7B8C-4872-8D39-29584B1C5709}" destId="{E5AF6F77-DF19-46DF-B5D2-1C99D4A09B4E}" srcOrd="1" destOrd="0" presId="urn:microsoft.com/office/officeart/2005/8/layout/vList4"/>
    <dgm:cxn modelId="{110FBBA8-0A39-4D57-8478-92D07ABCA8E3}" type="presParOf" srcId="{EB06E644-7B8C-4872-8D39-29584B1C5709}" destId="{0DB9D04B-1577-46F6-A1F5-DC2094DB648B}" srcOrd="2" destOrd="0" presId="urn:microsoft.com/office/officeart/2005/8/layout/vList4"/>
    <dgm:cxn modelId="{4D05EBF6-F7FB-42EA-9C19-CDC283FAA592}" type="presParOf" srcId="{CF020CC3-C99C-405B-842D-BBFABC27D951}" destId="{518DA210-A331-40E5-BBCA-0250285AA439}" srcOrd="1" destOrd="0" presId="urn:microsoft.com/office/officeart/2005/8/layout/vList4"/>
    <dgm:cxn modelId="{B7436478-0E6D-41D4-A2F5-256966FB01E2}" type="presParOf" srcId="{CF020CC3-C99C-405B-842D-BBFABC27D951}" destId="{14BC1243-EC2D-4931-876A-59EC1358DE58}" srcOrd="2" destOrd="0" presId="urn:microsoft.com/office/officeart/2005/8/layout/vList4"/>
    <dgm:cxn modelId="{26E45FEA-F0AE-41F9-A680-3999467DD5C5}" type="presParOf" srcId="{14BC1243-EC2D-4931-876A-59EC1358DE58}" destId="{317CAA69-F0B2-475B-8590-4A1B4584AA4F}" srcOrd="0" destOrd="0" presId="urn:microsoft.com/office/officeart/2005/8/layout/vList4"/>
    <dgm:cxn modelId="{2F827949-850A-4365-A3F0-3F027172FA70}" type="presParOf" srcId="{14BC1243-EC2D-4931-876A-59EC1358DE58}" destId="{796C0BDF-69CD-411D-A163-48EAA366A2F9}" srcOrd="1" destOrd="0" presId="urn:microsoft.com/office/officeart/2005/8/layout/vList4"/>
    <dgm:cxn modelId="{F7A927D4-E93F-4175-88BB-9B689951A6E7}" type="presParOf" srcId="{14BC1243-EC2D-4931-876A-59EC1358DE58}" destId="{8455CA86-BA9F-4D20-BD21-C9BC88A53999}"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6CD55CF-DEB4-430D-847A-0B409C0A9256}" type="doc">
      <dgm:prSet loTypeId="urn:microsoft.com/office/officeart/2005/8/layout/chevron2" loCatId="process" qsTypeId="urn:microsoft.com/office/officeart/2005/8/quickstyle/simple5" qsCatId="simple" csTypeId="urn:microsoft.com/office/officeart/2005/8/colors/colorful1" csCatId="colorful" phldr="1"/>
      <dgm:spPr/>
      <dgm:t>
        <a:bodyPr/>
        <a:lstStyle/>
        <a:p>
          <a:endParaRPr lang="es-ES"/>
        </a:p>
      </dgm:t>
    </dgm:pt>
    <dgm:pt modelId="{3856819A-5BEF-4B2E-B0FC-757DE418EF6F}">
      <dgm:prSet phldrT="[Texto]"/>
      <dgm:spPr/>
      <dgm:t>
        <a:bodyPr/>
        <a:lstStyle/>
        <a:p>
          <a:r>
            <a:rPr lang="es-ES" dirty="0" smtClean="0">
              <a:solidFill>
                <a:schemeClr val="tx1"/>
              </a:solidFill>
            </a:rPr>
            <a:t>USOS RECOMENDADOS </a:t>
          </a:r>
          <a:r>
            <a:rPr lang="es-ES" dirty="0" smtClean="0"/>
            <a:t> </a:t>
          </a:r>
          <a:endParaRPr lang="es-ES" dirty="0"/>
        </a:p>
      </dgm:t>
    </dgm:pt>
    <dgm:pt modelId="{1F69D966-D925-48A4-8E47-167BB12CACC9}" type="parTrans" cxnId="{7761A146-3103-4DEF-A01B-75E93A6D322C}">
      <dgm:prSet/>
      <dgm:spPr/>
      <dgm:t>
        <a:bodyPr/>
        <a:lstStyle/>
        <a:p>
          <a:endParaRPr lang="es-ES"/>
        </a:p>
      </dgm:t>
    </dgm:pt>
    <dgm:pt modelId="{CE4CC658-9504-4BAF-8700-10F81555E8FF}" type="sibTrans" cxnId="{7761A146-3103-4DEF-A01B-75E93A6D322C}">
      <dgm:prSet/>
      <dgm:spPr/>
      <dgm:t>
        <a:bodyPr/>
        <a:lstStyle/>
        <a:p>
          <a:endParaRPr lang="es-ES"/>
        </a:p>
      </dgm:t>
    </dgm:pt>
    <dgm:pt modelId="{2B5E6571-3FFB-4635-A3AA-256AF9142AC6}">
      <dgm:prSet phldrT="[Texto]" custT="1"/>
      <dgm:spPr/>
      <dgm:t>
        <a:bodyPr/>
        <a:lstStyle/>
        <a:p>
          <a:pPr algn="just"/>
          <a:r>
            <a:rPr lang="es-ES" sz="1400" dirty="0" smtClean="0"/>
            <a:t>Concreto donde se requiera alta fluidez, resistencias iníciales y finales altas y con mejor durabilidad.</a:t>
          </a:r>
          <a:endParaRPr lang="es-ES" sz="1400" dirty="0"/>
        </a:p>
      </dgm:t>
    </dgm:pt>
    <dgm:pt modelId="{B64CBA7A-61ED-43EB-9D9B-A4C1E4AFC880}" type="parTrans" cxnId="{970A4C76-10BE-4E79-A9BD-8782BC877CD1}">
      <dgm:prSet/>
      <dgm:spPr/>
      <dgm:t>
        <a:bodyPr/>
        <a:lstStyle/>
        <a:p>
          <a:endParaRPr lang="es-ES"/>
        </a:p>
      </dgm:t>
    </dgm:pt>
    <dgm:pt modelId="{1942D4BA-882F-42A1-9795-AE63374E6CB1}" type="sibTrans" cxnId="{970A4C76-10BE-4E79-A9BD-8782BC877CD1}">
      <dgm:prSet/>
      <dgm:spPr/>
      <dgm:t>
        <a:bodyPr/>
        <a:lstStyle/>
        <a:p>
          <a:endParaRPr lang="es-ES"/>
        </a:p>
      </dgm:t>
    </dgm:pt>
    <dgm:pt modelId="{A01C5A7B-9DD6-43F7-B999-817ADD9EA9E5}">
      <dgm:prSet phldrT="[Texto]"/>
      <dgm:spPr/>
      <dgm:t>
        <a:bodyPr/>
        <a:lstStyle/>
        <a:p>
          <a:r>
            <a:rPr lang="es-ES" dirty="0" smtClean="0">
              <a:solidFill>
                <a:schemeClr val="tx1"/>
              </a:solidFill>
            </a:rPr>
            <a:t>DOSIFICACIÓN</a:t>
          </a:r>
          <a:endParaRPr lang="es-ES" dirty="0"/>
        </a:p>
      </dgm:t>
    </dgm:pt>
    <dgm:pt modelId="{0D25CFCB-1F44-4231-A02E-778397BA9FC2}" type="parTrans" cxnId="{A140362A-B032-4250-8953-4127EC8956E1}">
      <dgm:prSet/>
      <dgm:spPr/>
      <dgm:t>
        <a:bodyPr/>
        <a:lstStyle/>
        <a:p>
          <a:endParaRPr lang="es-ES"/>
        </a:p>
      </dgm:t>
    </dgm:pt>
    <dgm:pt modelId="{2FE45156-9E2F-4FA7-824E-314C0EB10A2F}" type="sibTrans" cxnId="{A140362A-B032-4250-8953-4127EC8956E1}">
      <dgm:prSet/>
      <dgm:spPr/>
      <dgm:t>
        <a:bodyPr/>
        <a:lstStyle/>
        <a:p>
          <a:endParaRPr lang="es-ES"/>
        </a:p>
      </dgm:t>
    </dgm:pt>
    <dgm:pt modelId="{6CC88B60-24B9-4F75-B9BE-BDB02628D164}">
      <dgm:prSet phldrT="[Texto]" custT="1"/>
      <dgm:spPr/>
      <dgm:t>
        <a:bodyPr/>
        <a:lstStyle/>
        <a:p>
          <a:r>
            <a:rPr lang="es-ES" sz="1400" dirty="0" smtClean="0"/>
            <a:t>De 195 ml/100 kg (3 oz ft/100) . Tipo A</a:t>
          </a:r>
          <a:endParaRPr lang="es-ES" sz="1400" dirty="0"/>
        </a:p>
      </dgm:t>
    </dgm:pt>
    <dgm:pt modelId="{07384115-D41C-451F-A0FA-53E5A02C1A6C}" type="parTrans" cxnId="{C7B0241C-18CA-431F-82BA-BA30473507F0}">
      <dgm:prSet/>
      <dgm:spPr/>
      <dgm:t>
        <a:bodyPr/>
        <a:lstStyle/>
        <a:p>
          <a:endParaRPr lang="es-ES"/>
        </a:p>
      </dgm:t>
    </dgm:pt>
    <dgm:pt modelId="{99676F9F-C2B6-4FBA-B7B8-7A7561D51EB9}" type="sibTrans" cxnId="{C7B0241C-18CA-431F-82BA-BA30473507F0}">
      <dgm:prSet/>
      <dgm:spPr/>
      <dgm:t>
        <a:bodyPr/>
        <a:lstStyle/>
        <a:p>
          <a:endParaRPr lang="es-ES"/>
        </a:p>
      </dgm:t>
    </dgm:pt>
    <dgm:pt modelId="{095B4E75-5833-4700-AD75-EDEE34FB3EE1}">
      <dgm:prSet phldrT="[Texto]" custT="1"/>
      <dgm:spPr/>
      <dgm:t>
        <a:bodyPr/>
        <a:lstStyle/>
        <a:p>
          <a:r>
            <a:rPr lang="es-ES" sz="1200" b="0" dirty="0" smtClean="0">
              <a:solidFill>
                <a:schemeClr val="tx1"/>
              </a:solidFill>
            </a:rPr>
            <a:t>RECOMENDACIONES</a:t>
          </a:r>
          <a:endParaRPr lang="es-ES" sz="1200" dirty="0"/>
        </a:p>
      </dgm:t>
    </dgm:pt>
    <dgm:pt modelId="{026CDE16-A0B6-42EB-AFA5-6519EA7945F0}" type="parTrans" cxnId="{CF96B207-5FE1-43BF-856C-DB1A56B2D790}">
      <dgm:prSet/>
      <dgm:spPr/>
      <dgm:t>
        <a:bodyPr/>
        <a:lstStyle/>
        <a:p>
          <a:endParaRPr lang="es-ES"/>
        </a:p>
      </dgm:t>
    </dgm:pt>
    <dgm:pt modelId="{178362A3-2B65-4C45-B0FC-54D0E4AF5256}" type="sibTrans" cxnId="{CF96B207-5FE1-43BF-856C-DB1A56B2D790}">
      <dgm:prSet/>
      <dgm:spPr/>
      <dgm:t>
        <a:bodyPr/>
        <a:lstStyle/>
        <a:p>
          <a:endParaRPr lang="es-ES"/>
        </a:p>
      </dgm:t>
    </dgm:pt>
    <dgm:pt modelId="{42188DA3-1BD4-4276-B0CC-794B63046902}">
      <dgm:prSet phldrT="[Texto]"/>
      <dgm:spPr/>
      <dgm:t>
        <a:bodyPr/>
        <a:lstStyle/>
        <a:p>
          <a:pPr algn="l"/>
          <a:endParaRPr lang="es-ES" sz="1900" dirty="0"/>
        </a:p>
      </dgm:t>
    </dgm:pt>
    <dgm:pt modelId="{580644BB-D103-40B8-B35F-C765938EB942}" type="parTrans" cxnId="{98F30CD8-D001-4F7E-85B8-1845BD4763C5}">
      <dgm:prSet/>
      <dgm:spPr/>
      <dgm:t>
        <a:bodyPr/>
        <a:lstStyle/>
        <a:p>
          <a:endParaRPr lang="es-ES"/>
        </a:p>
      </dgm:t>
    </dgm:pt>
    <dgm:pt modelId="{470D47B3-90CD-45B0-ADA7-1DA135AD9750}" type="sibTrans" cxnId="{98F30CD8-D001-4F7E-85B8-1845BD4763C5}">
      <dgm:prSet/>
      <dgm:spPr/>
      <dgm:t>
        <a:bodyPr/>
        <a:lstStyle/>
        <a:p>
          <a:endParaRPr lang="es-ES"/>
        </a:p>
      </dgm:t>
    </dgm:pt>
    <dgm:pt modelId="{3E88490B-C429-4CF9-B72A-A9842D9987AE}">
      <dgm:prSet phldrT="[Texto]" custT="1"/>
      <dgm:spPr/>
      <dgm:t>
        <a:bodyPr/>
        <a:lstStyle/>
        <a:p>
          <a:r>
            <a:rPr lang="es-ES" sz="1400" b="0" dirty="0" smtClean="0"/>
            <a:t>Corrosividad</a:t>
          </a:r>
          <a:endParaRPr lang="es-ES" sz="1400" b="0" dirty="0"/>
        </a:p>
      </dgm:t>
    </dgm:pt>
    <dgm:pt modelId="{7CE24846-FC14-4FD6-A235-7E1F816F63DD}" type="parTrans" cxnId="{845F7D65-A6C6-4B14-9D1A-9FE055051FCD}">
      <dgm:prSet/>
      <dgm:spPr/>
      <dgm:t>
        <a:bodyPr/>
        <a:lstStyle/>
        <a:p>
          <a:endParaRPr lang="es-ES"/>
        </a:p>
      </dgm:t>
    </dgm:pt>
    <dgm:pt modelId="{340E2895-89DD-474C-9500-9503A107B200}" type="sibTrans" cxnId="{845F7D65-A6C6-4B14-9D1A-9FE055051FCD}">
      <dgm:prSet/>
      <dgm:spPr/>
      <dgm:t>
        <a:bodyPr/>
        <a:lstStyle/>
        <a:p>
          <a:endParaRPr lang="es-ES"/>
        </a:p>
      </dgm:t>
    </dgm:pt>
    <dgm:pt modelId="{46EEFA48-184A-45B4-83B0-FF09A6905CA1}">
      <dgm:prSet custT="1"/>
      <dgm:spPr/>
      <dgm:t>
        <a:bodyPr/>
        <a:lstStyle/>
        <a:p>
          <a:pPr algn="just"/>
          <a:r>
            <a:rPr lang="es-ES" sz="1400" dirty="0" smtClean="0"/>
            <a:t>Concreto donde se desea una reducción de agua en un rango normal, medio o alto.</a:t>
          </a:r>
          <a:endParaRPr lang="es-ES" sz="1400" dirty="0"/>
        </a:p>
      </dgm:t>
    </dgm:pt>
    <dgm:pt modelId="{FD3E162F-3D3E-4706-9FA4-46BFE202D3D6}" type="parTrans" cxnId="{82B41C54-F849-4DB0-89DC-131B02527F63}">
      <dgm:prSet/>
      <dgm:spPr/>
      <dgm:t>
        <a:bodyPr/>
        <a:lstStyle/>
        <a:p>
          <a:endParaRPr lang="es-ES"/>
        </a:p>
      </dgm:t>
    </dgm:pt>
    <dgm:pt modelId="{054FB514-78F6-4105-9D0C-26A9E1F4FC3E}" type="sibTrans" cxnId="{82B41C54-F849-4DB0-89DC-131B02527F63}">
      <dgm:prSet/>
      <dgm:spPr/>
      <dgm:t>
        <a:bodyPr/>
        <a:lstStyle/>
        <a:p>
          <a:endParaRPr lang="es-ES"/>
        </a:p>
      </dgm:t>
    </dgm:pt>
    <dgm:pt modelId="{7190D5F9-8B3C-40AD-9953-C9316B1535D5}">
      <dgm:prSet custT="1"/>
      <dgm:spPr/>
      <dgm:t>
        <a:bodyPr/>
        <a:lstStyle/>
        <a:p>
          <a:pPr algn="just"/>
          <a:r>
            <a:rPr lang="es-ES" sz="1400" dirty="0" smtClean="0"/>
            <a:t>Concreto donde se requieran tiempos de fraguado normales</a:t>
          </a:r>
          <a:endParaRPr lang="es-ES" sz="1400" dirty="0"/>
        </a:p>
      </dgm:t>
    </dgm:pt>
    <dgm:pt modelId="{9EFAEC2E-3AFE-405C-9CB6-A7BCB9C43A40}" type="parTrans" cxnId="{623F4E53-9B9D-4202-A847-3BA772F8210A}">
      <dgm:prSet/>
      <dgm:spPr/>
      <dgm:t>
        <a:bodyPr/>
        <a:lstStyle/>
        <a:p>
          <a:endParaRPr lang="es-ES"/>
        </a:p>
      </dgm:t>
    </dgm:pt>
    <dgm:pt modelId="{5BEEE21C-230D-46EC-8586-2DE7737011B7}" type="sibTrans" cxnId="{623F4E53-9B9D-4202-A847-3BA772F8210A}">
      <dgm:prSet/>
      <dgm:spPr/>
      <dgm:t>
        <a:bodyPr/>
        <a:lstStyle/>
        <a:p>
          <a:endParaRPr lang="es-ES"/>
        </a:p>
      </dgm:t>
    </dgm:pt>
    <dgm:pt modelId="{D03E5073-47A2-449C-A11F-00CEC0F7086D}">
      <dgm:prSet custT="1"/>
      <dgm:spPr/>
      <dgm:t>
        <a:bodyPr/>
        <a:lstStyle/>
        <a:p>
          <a:pPr algn="just"/>
          <a:r>
            <a:rPr lang="es-ES" sz="1400" dirty="0" smtClean="0"/>
            <a:t>Concreto donde se requiere el desarrollo rápido de resistencia y mejor terminado</a:t>
          </a:r>
          <a:endParaRPr lang="es-ES" sz="1400" dirty="0"/>
        </a:p>
      </dgm:t>
    </dgm:pt>
    <dgm:pt modelId="{3E63E144-8D31-4B1D-87C6-58C6BAE8CB7B}" type="parTrans" cxnId="{E06C292A-288E-4325-B04A-49DFD725A30F}">
      <dgm:prSet/>
      <dgm:spPr/>
      <dgm:t>
        <a:bodyPr/>
        <a:lstStyle/>
        <a:p>
          <a:endParaRPr lang="es-ES"/>
        </a:p>
      </dgm:t>
    </dgm:pt>
    <dgm:pt modelId="{D046B8C9-4049-4F63-AE22-80177A147CE3}" type="sibTrans" cxnId="{E06C292A-288E-4325-B04A-49DFD725A30F}">
      <dgm:prSet/>
      <dgm:spPr/>
      <dgm:t>
        <a:bodyPr/>
        <a:lstStyle/>
        <a:p>
          <a:endParaRPr lang="es-ES"/>
        </a:p>
      </dgm:t>
    </dgm:pt>
    <dgm:pt modelId="{89280C7C-DE5F-4617-B465-887033DEA471}">
      <dgm:prSet phldrT="[Texto]" custT="1"/>
      <dgm:spPr/>
      <dgm:t>
        <a:bodyPr/>
        <a:lstStyle/>
        <a:p>
          <a:r>
            <a:rPr lang="es-ES" sz="1400" dirty="0" smtClean="0"/>
            <a:t>195 ml-390ml/100 kg (3-6 oz ft/100lb) . Rango Medio </a:t>
          </a:r>
          <a:endParaRPr lang="es-ES" sz="1400" dirty="0"/>
        </a:p>
      </dgm:t>
    </dgm:pt>
    <dgm:pt modelId="{08D948C9-4A55-4608-87A6-24E6C5ED3744}" type="parTrans" cxnId="{F94FD1C4-690A-4590-9B2D-CEEB0B992BC4}">
      <dgm:prSet/>
      <dgm:spPr/>
      <dgm:t>
        <a:bodyPr/>
        <a:lstStyle/>
        <a:p>
          <a:endParaRPr lang="es-ES"/>
        </a:p>
      </dgm:t>
    </dgm:pt>
    <dgm:pt modelId="{2BE44B67-8FE1-4F97-BBF1-82101157F82C}" type="sibTrans" cxnId="{F94FD1C4-690A-4590-9B2D-CEEB0B992BC4}">
      <dgm:prSet/>
      <dgm:spPr/>
      <dgm:t>
        <a:bodyPr/>
        <a:lstStyle/>
        <a:p>
          <a:endParaRPr lang="es-ES"/>
        </a:p>
      </dgm:t>
    </dgm:pt>
    <dgm:pt modelId="{49F4659B-4F26-4EEA-8FEE-57ABCFD4C0B0}">
      <dgm:prSet phldrT="[Texto]" custT="1"/>
      <dgm:spPr/>
      <dgm:t>
        <a:bodyPr/>
        <a:lstStyle/>
        <a:p>
          <a:r>
            <a:rPr lang="es-ES" sz="1400" dirty="0" smtClean="0"/>
            <a:t>Hasta 1170/100 kg (18oz ft/100 lb). Tipo F</a:t>
          </a:r>
          <a:endParaRPr lang="es-ES" sz="1400" dirty="0"/>
        </a:p>
      </dgm:t>
    </dgm:pt>
    <dgm:pt modelId="{DB046A60-98DD-4FBB-B2C5-C12831C9CA59}" type="parTrans" cxnId="{074FCB38-2A1C-4913-AE7F-841FE39B63DA}">
      <dgm:prSet/>
      <dgm:spPr/>
      <dgm:t>
        <a:bodyPr/>
        <a:lstStyle/>
        <a:p>
          <a:endParaRPr lang="es-ES"/>
        </a:p>
      </dgm:t>
    </dgm:pt>
    <dgm:pt modelId="{30D365FD-B8B5-4CC8-B08E-93DE08172B6E}" type="sibTrans" cxnId="{074FCB38-2A1C-4913-AE7F-841FE39B63DA}">
      <dgm:prSet/>
      <dgm:spPr/>
      <dgm:t>
        <a:bodyPr/>
        <a:lstStyle/>
        <a:p>
          <a:endParaRPr lang="es-ES"/>
        </a:p>
      </dgm:t>
    </dgm:pt>
    <dgm:pt modelId="{7BF89111-3FD6-49B3-A9C3-42869C965FEB}">
      <dgm:prSet phldrT="[Texto]" custT="1"/>
      <dgm:spPr/>
      <dgm:t>
        <a:bodyPr/>
        <a:lstStyle/>
        <a:p>
          <a:r>
            <a:rPr lang="es-ES" sz="1400" b="0" dirty="0" smtClean="0"/>
            <a:t>Compatibilidad</a:t>
          </a:r>
          <a:endParaRPr lang="es-ES" sz="1400" b="0" dirty="0"/>
        </a:p>
      </dgm:t>
    </dgm:pt>
    <dgm:pt modelId="{44CC5D92-EB38-4B8B-ABBA-055D628ED7D3}" type="parTrans" cxnId="{93AF328C-F1EE-4C53-92C2-7432286214E8}">
      <dgm:prSet/>
      <dgm:spPr/>
      <dgm:t>
        <a:bodyPr/>
        <a:lstStyle/>
        <a:p>
          <a:endParaRPr lang="es-ES"/>
        </a:p>
      </dgm:t>
    </dgm:pt>
    <dgm:pt modelId="{ACFABC80-71F5-48B2-9B1A-6D594ACC69A2}" type="sibTrans" cxnId="{93AF328C-F1EE-4C53-92C2-7432286214E8}">
      <dgm:prSet/>
      <dgm:spPr/>
      <dgm:t>
        <a:bodyPr/>
        <a:lstStyle/>
        <a:p>
          <a:endParaRPr lang="es-ES"/>
        </a:p>
      </dgm:t>
    </dgm:pt>
    <dgm:pt modelId="{216009A4-16D9-4D35-9892-6803712CD9A7}">
      <dgm:prSet phldrT="[Texto]" custT="1"/>
      <dgm:spPr/>
      <dgm:t>
        <a:bodyPr/>
        <a:lstStyle/>
        <a:p>
          <a:r>
            <a:rPr lang="es-ES" sz="1400" b="0" dirty="0" smtClean="0"/>
            <a:t>Temperatura</a:t>
          </a:r>
          <a:endParaRPr lang="es-ES" sz="1400" b="0" dirty="0"/>
        </a:p>
      </dgm:t>
    </dgm:pt>
    <dgm:pt modelId="{22E03931-0E8D-4EEB-B70C-BC60DFD95773}" type="parTrans" cxnId="{AACDD1A0-11AD-4E05-9115-52C4C6B05E1D}">
      <dgm:prSet/>
      <dgm:spPr/>
      <dgm:t>
        <a:bodyPr/>
        <a:lstStyle/>
        <a:p>
          <a:endParaRPr lang="es-ES"/>
        </a:p>
      </dgm:t>
    </dgm:pt>
    <dgm:pt modelId="{D90FE0CE-B157-4CE3-9225-F09A2C6F8348}" type="sibTrans" cxnId="{AACDD1A0-11AD-4E05-9115-52C4C6B05E1D}">
      <dgm:prSet/>
      <dgm:spPr/>
      <dgm:t>
        <a:bodyPr/>
        <a:lstStyle/>
        <a:p>
          <a:endParaRPr lang="es-ES"/>
        </a:p>
      </dgm:t>
    </dgm:pt>
    <dgm:pt modelId="{963F3B1F-9BBB-4F95-9F22-B5B81A3C9FEC}">
      <dgm:prSet phldrT="[Texto]" custT="1"/>
      <dgm:spPr/>
      <dgm:t>
        <a:bodyPr/>
        <a:lstStyle/>
        <a:p>
          <a:pPr algn="l"/>
          <a:endParaRPr lang="es-ES" sz="1400" dirty="0"/>
        </a:p>
      </dgm:t>
    </dgm:pt>
    <dgm:pt modelId="{18B42F70-C434-45CF-BBDB-A42E5F6F9098}" type="parTrans" cxnId="{0D5426DF-4556-4DAF-A896-366C0CDFC352}">
      <dgm:prSet/>
      <dgm:spPr/>
    </dgm:pt>
    <dgm:pt modelId="{D54382BE-79CC-4884-8D32-EAF02522011F}" type="sibTrans" cxnId="{0D5426DF-4556-4DAF-A896-366C0CDFC352}">
      <dgm:prSet/>
      <dgm:spPr/>
    </dgm:pt>
    <dgm:pt modelId="{56024152-C9D4-4A96-82DD-510D2E0A0E7B}" type="pres">
      <dgm:prSet presAssocID="{C6CD55CF-DEB4-430D-847A-0B409C0A9256}" presName="linearFlow" presStyleCnt="0">
        <dgm:presLayoutVars>
          <dgm:dir/>
          <dgm:animLvl val="lvl"/>
          <dgm:resizeHandles val="exact"/>
        </dgm:presLayoutVars>
      </dgm:prSet>
      <dgm:spPr/>
      <dgm:t>
        <a:bodyPr/>
        <a:lstStyle/>
        <a:p>
          <a:endParaRPr lang="es-ES"/>
        </a:p>
      </dgm:t>
    </dgm:pt>
    <dgm:pt modelId="{1F7D2298-BF53-4450-9AE3-7F2FA886A320}" type="pres">
      <dgm:prSet presAssocID="{3856819A-5BEF-4B2E-B0FC-757DE418EF6F}" presName="composite" presStyleCnt="0"/>
      <dgm:spPr/>
    </dgm:pt>
    <dgm:pt modelId="{99A5373E-44BD-4B88-9747-F114CCE11040}" type="pres">
      <dgm:prSet presAssocID="{3856819A-5BEF-4B2E-B0FC-757DE418EF6F}" presName="parentText" presStyleLbl="alignNode1" presStyleIdx="0" presStyleCnt="3" custScaleX="119480">
        <dgm:presLayoutVars>
          <dgm:chMax val="1"/>
          <dgm:bulletEnabled val="1"/>
        </dgm:presLayoutVars>
      </dgm:prSet>
      <dgm:spPr/>
      <dgm:t>
        <a:bodyPr/>
        <a:lstStyle/>
        <a:p>
          <a:endParaRPr lang="es-ES"/>
        </a:p>
      </dgm:t>
    </dgm:pt>
    <dgm:pt modelId="{7A14E0AD-F15D-4653-879B-FADE2580414D}" type="pres">
      <dgm:prSet presAssocID="{3856819A-5BEF-4B2E-B0FC-757DE418EF6F}" presName="descendantText" presStyleLbl="alignAcc1" presStyleIdx="0" presStyleCnt="3" custScaleY="128578">
        <dgm:presLayoutVars>
          <dgm:bulletEnabled val="1"/>
        </dgm:presLayoutVars>
      </dgm:prSet>
      <dgm:spPr/>
      <dgm:t>
        <a:bodyPr/>
        <a:lstStyle/>
        <a:p>
          <a:endParaRPr lang="es-ES"/>
        </a:p>
      </dgm:t>
    </dgm:pt>
    <dgm:pt modelId="{049FBC43-6132-4F61-95C5-849EA167330C}" type="pres">
      <dgm:prSet presAssocID="{CE4CC658-9504-4BAF-8700-10F81555E8FF}" presName="sp" presStyleCnt="0"/>
      <dgm:spPr/>
    </dgm:pt>
    <dgm:pt modelId="{3EE56F02-769B-4BA0-8281-0707463C7809}" type="pres">
      <dgm:prSet presAssocID="{A01C5A7B-9DD6-43F7-B999-817ADD9EA9E5}" presName="composite" presStyleCnt="0"/>
      <dgm:spPr/>
    </dgm:pt>
    <dgm:pt modelId="{C81DFB7F-57C5-45A8-9B8B-9EB4BC0A63B6}" type="pres">
      <dgm:prSet presAssocID="{A01C5A7B-9DD6-43F7-B999-817ADD9EA9E5}" presName="parentText" presStyleLbl="alignNode1" presStyleIdx="1" presStyleCnt="3" custScaleX="116842">
        <dgm:presLayoutVars>
          <dgm:chMax val="1"/>
          <dgm:bulletEnabled val="1"/>
        </dgm:presLayoutVars>
      </dgm:prSet>
      <dgm:spPr/>
      <dgm:t>
        <a:bodyPr/>
        <a:lstStyle/>
        <a:p>
          <a:endParaRPr lang="es-ES"/>
        </a:p>
      </dgm:t>
    </dgm:pt>
    <dgm:pt modelId="{0896B1AE-BC57-4F03-BB59-2F786A8A713E}" type="pres">
      <dgm:prSet presAssocID="{A01C5A7B-9DD6-43F7-B999-817ADD9EA9E5}" presName="descendantText" presStyleLbl="alignAcc1" presStyleIdx="1" presStyleCnt="3" custScaleY="139637">
        <dgm:presLayoutVars>
          <dgm:bulletEnabled val="1"/>
        </dgm:presLayoutVars>
      </dgm:prSet>
      <dgm:spPr/>
      <dgm:t>
        <a:bodyPr/>
        <a:lstStyle/>
        <a:p>
          <a:endParaRPr lang="es-ES"/>
        </a:p>
      </dgm:t>
    </dgm:pt>
    <dgm:pt modelId="{03BDD2E3-7486-4118-ABA8-60ACF149B743}" type="pres">
      <dgm:prSet presAssocID="{2FE45156-9E2F-4FA7-824E-314C0EB10A2F}" presName="sp" presStyleCnt="0"/>
      <dgm:spPr/>
    </dgm:pt>
    <dgm:pt modelId="{498912F1-B9B7-4FA3-89C8-D31E4872595A}" type="pres">
      <dgm:prSet presAssocID="{095B4E75-5833-4700-AD75-EDEE34FB3EE1}" presName="composite" presStyleCnt="0"/>
      <dgm:spPr/>
    </dgm:pt>
    <dgm:pt modelId="{083F6694-771A-41BD-94CE-757760493D5D}" type="pres">
      <dgm:prSet presAssocID="{095B4E75-5833-4700-AD75-EDEE34FB3EE1}" presName="parentText" presStyleLbl="alignNode1" presStyleIdx="2" presStyleCnt="3" custScaleX="132055">
        <dgm:presLayoutVars>
          <dgm:chMax val="1"/>
          <dgm:bulletEnabled val="1"/>
        </dgm:presLayoutVars>
      </dgm:prSet>
      <dgm:spPr/>
      <dgm:t>
        <a:bodyPr/>
        <a:lstStyle/>
        <a:p>
          <a:endParaRPr lang="es-ES"/>
        </a:p>
      </dgm:t>
    </dgm:pt>
    <dgm:pt modelId="{C7A32901-EF16-495F-9389-AD75F58811EA}" type="pres">
      <dgm:prSet presAssocID="{095B4E75-5833-4700-AD75-EDEE34FB3EE1}" presName="descendantText" presStyleLbl="alignAcc1" presStyleIdx="2" presStyleCnt="3">
        <dgm:presLayoutVars>
          <dgm:bulletEnabled val="1"/>
        </dgm:presLayoutVars>
      </dgm:prSet>
      <dgm:spPr/>
      <dgm:t>
        <a:bodyPr/>
        <a:lstStyle/>
        <a:p>
          <a:endParaRPr lang="es-ES"/>
        </a:p>
      </dgm:t>
    </dgm:pt>
  </dgm:ptLst>
  <dgm:cxnLst>
    <dgm:cxn modelId="{420BA9AC-1E01-49C8-AC51-C5057A8D9D91}" type="presOf" srcId="{89280C7C-DE5F-4617-B465-887033DEA471}" destId="{0896B1AE-BC57-4F03-BB59-2F786A8A713E}" srcOrd="0" destOrd="1" presId="urn:microsoft.com/office/officeart/2005/8/layout/chevron2"/>
    <dgm:cxn modelId="{7761A146-3103-4DEF-A01B-75E93A6D322C}" srcId="{C6CD55CF-DEB4-430D-847A-0B409C0A9256}" destId="{3856819A-5BEF-4B2E-B0FC-757DE418EF6F}" srcOrd="0" destOrd="0" parTransId="{1F69D966-D925-48A4-8E47-167BB12CACC9}" sibTransId="{CE4CC658-9504-4BAF-8700-10F81555E8FF}"/>
    <dgm:cxn modelId="{8FF8E915-6579-4687-A032-1D4C8B95D5B8}" type="presOf" srcId="{963F3B1F-9BBB-4F95-9F22-B5B81A3C9FEC}" destId="{7A14E0AD-F15D-4653-879B-FADE2580414D}" srcOrd="0" destOrd="0" presId="urn:microsoft.com/office/officeart/2005/8/layout/chevron2"/>
    <dgm:cxn modelId="{DCD730D1-1E07-4CD4-B637-56060EA5C774}" type="presOf" srcId="{D03E5073-47A2-449C-A11F-00CEC0F7086D}" destId="{7A14E0AD-F15D-4653-879B-FADE2580414D}" srcOrd="0" destOrd="4" presId="urn:microsoft.com/office/officeart/2005/8/layout/chevron2"/>
    <dgm:cxn modelId="{A140362A-B032-4250-8953-4127EC8956E1}" srcId="{C6CD55CF-DEB4-430D-847A-0B409C0A9256}" destId="{A01C5A7B-9DD6-43F7-B999-817ADD9EA9E5}" srcOrd="1" destOrd="0" parTransId="{0D25CFCB-1F44-4231-A02E-778397BA9FC2}" sibTransId="{2FE45156-9E2F-4FA7-824E-314C0EB10A2F}"/>
    <dgm:cxn modelId="{F548464C-FFCF-49BA-8948-B763D9052863}" type="presOf" srcId="{C6CD55CF-DEB4-430D-847A-0B409C0A9256}" destId="{56024152-C9D4-4A96-82DD-510D2E0A0E7B}" srcOrd="0" destOrd="0" presId="urn:microsoft.com/office/officeart/2005/8/layout/chevron2"/>
    <dgm:cxn modelId="{507D5DB4-1542-4B67-A53F-A790868F0673}" type="presOf" srcId="{46EEFA48-184A-45B4-83B0-FF09A6905CA1}" destId="{7A14E0AD-F15D-4653-879B-FADE2580414D}" srcOrd="0" destOrd="2" presId="urn:microsoft.com/office/officeart/2005/8/layout/chevron2"/>
    <dgm:cxn modelId="{845F7D65-A6C6-4B14-9D1A-9FE055051FCD}" srcId="{095B4E75-5833-4700-AD75-EDEE34FB3EE1}" destId="{3E88490B-C429-4CF9-B72A-A9842D9987AE}" srcOrd="0" destOrd="0" parTransId="{7CE24846-FC14-4FD6-A235-7E1F816F63DD}" sibTransId="{340E2895-89DD-474C-9500-9503A107B200}"/>
    <dgm:cxn modelId="{11C91C8F-CAE0-469D-963F-F83FF935038E}" type="presOf" srcId="{A01C5A7B-9DD6-43F7-B999-817ADD9EA9E5}" destId="{C81DFB7F-57C5-45A8-9B8B-9EB4BC0A63B6}" srcOrd="0" destOrd="0" presId="urn:microsoft.com/office/officeart/2005/8/layout/chevron2"/>
    <dgm:cxn modelId="{98F30CD8-D001-4F7E-85B8-1845BD4763C5}" srcId="{3856819A-5BEF-4B2E-B0FC-757DE418EF6F}" destId="{42188DA3-1BD4-4276-B0CC-794B63046902}" srcOrd="5" destOrd="0" parTransId="{580644BB-D103-40B8-B35F-C765938EB942}" sibTransId="{470D47B3-90CD-45B0-ADA7-1DA135AD9750}"/>
    <dgm:cxn modelId="{AACDD1A0-11AD-4E05-9115-52C4C6B05E1D}" srcId="{095B4E75-5833-4700-AD75-EDEE34FB3EE1}" destId="{216009A4-16D9-4D35-9892-6803712CD9A7}" srcOrd="2" destOrd="0" parTransId="{22E03931-0E8D-4EEB-B70C-BC60DFD95773}" sibTransId="{D90FE0CE-B157-4CE3-9225-F09A2C6F8348}"/>
    <dgm:cxn modelId="{CF96B207-5FE1-43BF-856C-DB1A56B2D790}" srcId="{C6CD55CF-DEB4-430D-847A-0B409C0A9256}" destId="{095B4E75-5833-4700-AD75-EDEE34FB3EE1}" srcOrd="2" destOrd="0" parTransId="{026CDE16-A0B6-42EB-AFA5-6519EA7945F0}" sibTransId="{178362A3-2B65-4C45-B0FC-54D0E4AF5256}"/>
    <dgm:cxn modelId="{F7AC5F07-DB1C-44C6-944F-FBF3509B2D3D}" type="presOf" srcId="{2B5E6571-3FFB-4635-A3AA-256AF9142AC6}" destId="{7A14E0AD-F15D-4653-879B-FADE2580414D}" srcOrd="0" destOrd="1" presId="urn:microsoft.com/office/officeart/2005/8/layout/chevron2"/>
    <dgm:cxn modelId="{074FCB38-2A1C-4913-AE7F-841FE39B63DA}" srcId="{A01C5A7B-9DD6-43F7-B999-817ADD9EA9E5}" destId="{49F4659B-4F26-4EEA-8FEE-57ABCFD4C0B0}" srcOrd="2" destOrd="0" parTransId="{DB046A60-98DD-4FBB-B2C5-C12831C9CA59}" sibTransId="{30D365FD-B8B5-4CC8-B08E-93DE08172B6E}"/>
    <dgm:cxn modelId="{1BA2E59D-E6F0-40AD-AB30-09E16B2509B4}" type="presOf" srcId="{3856819A-5BEF-4B2E-B0FC-757DE418EF6F}" destId="{99A5373E-44BD-4B88-9747-F114CCE11040}" srcOrd="0" destOrd="0" presId="urn:microsoft.com/office/officeart/2005/8/layout/chevron2"/>
    <dgm:cxn modelId="{C7B0241C-18CA-431F-82BA-BA30473507F0}" srcId="{A01C5A7B-9DD6-43F7-B999-817ADD9EA9E5}" destId="{6CC88B60-24B9-4F75-B9BE-BDB02628D164}" srcOrd="0" destOrd="0" parTransId="{07384115-D41C-451F-A0FA-53E5A02C1A6C}" sibTransId="{99676F9F-C2B6-4FBA-B7B8-7A7561D51EB9}"/>
    <dgm:cxn modelId="{A84B047D-A44E-4D0C-9C2D-E3548160E022}" type="presOf" srcId="{095B4E75-5833-4700-AD75-EDEE34FB3EE1}" destId="{083F6694-771A-41BD-94CE-757760493D5D}" srcOrd="0" destOrd="0" presId="urn:microsoft.com/office/officeart/2005/8/layout/chevron2"/>
    <dgm:cxn modelId="{25CB3717-FAE4-4058-B5C6-ADA24192F568}" type="presOf" srcId="{6CC88B60-24B9-4F75-B9BE-BDB02628D164}" destId="{0896B1AE-BC57-4F03-BB59-2F786A8A713E}" srcOrd="0" destOrd="0" presId="urn:microsoft.com/office/officeart/2005/8/layout/chevron2"/>
    <dgm:cxn modelId="{F94FD1C4-690A-4590-9B2D-CEEB0B992BC4}" srcId="{A01C5A7B-9DD6-43F7-B999-817ADD9EA9E5}" destId="{89280C7C-DE5F-4617-B465-887033DEA471}" srcOrd="1" destOrd="0" parTransId="{08D948C9-4A55-4608-87A6-24E6C5ED3744}" sibTransId="{2BE44B67-8FE1-4F97-BBF1-82101157F82C}"/>
    <dgm:cxn modelId="{82B41C54-F849-4DB0-89DC-131B02527F63}" srcId="{3856819A-5BEF-4B2E-B0FC-757DE418EF6F}" destId="{46EEFA48-184A-45B4-83B0-FF09A6905CA1}" srcOrd="2" destOrd="0" parTransId="{FD3E162F-3D3E-4706-9FA4-46BFE202D3D6}" sibTransId="{054FB514-78F6-4105-9D0C-26A9E1F4FC3E}"/>
    <dgm:cxn modelId="{0AC16B77-39FA-44A3-9BA6-FE8586A2D61D}" type="presOf" srcId="{49F4659B-4F26-4EEA-8FEE-57ABCFD4C0B0}" destId="{0896B1AE-BC57-4F03-BB59-2F786A8A713E}" srcOrd="0" destOrd="2" presId="urn:microsoft.com/office/officeart/2005/8/layout/chevron2"/>
    <dgm:cxn modelId="{0E4534FF-E6BA-42E1-8164-607A6FCE46C7}" type="presOf" srcId="{3E88490B-C429-4CF9-B72A-A9842D9987AE}" destId="{C7A32901-EF16-495F-9389-AD75F58811EA}" srcOrd="0" destOrd="0" presId="urn:microsoft.com/office/officeart/2005/8/layout/chevron2"/>
    <dgm:cxn modelId="{0D5426DF-4556-4DAF-A896-366C0CDFC352}" srcId="{3856819A-5BEF-4B2E-B0FC-757DE418EF6F}" destId="{963F3B1F-9BBB-4F95-9F22-B5B81A3C9FEC}" srcOrd="0" destOrd="0" parTransId="{18B42F70-C434-45CF-BBDB-A42E5F6F9098}" sibTransId="{D54382BE-79CC-4884-8D32-EAF02522011F}"/>
    <dgm:cxn modelId="{970A4C76-10BE-4E79-A9BD-8782BC877CD1}" srcId="{3856819A-5BEF-4B2E-B0FC-757DE418EF6F}" destId="{2B5E6571-3FFB-4635-A3AA-256AF9142AC6}" srcOrd="1" destOrd="0" parTransId="{B64CBA7A-61ED-43EB-9D9B-A4C1E4AFC880}" sibTransId="{1942D4BA-882F-42A1-9795-AE63374E6CB1}"/>
    <dgm:cxn modelId="{AD13E1F7-7587-4EB2-979A-A79C28AD8CCE}" type="presOf" srcId="{216009A4-16D9-4D35-9892-6803712CD9A7}" destId="{C7A32901-EF16-495F-9389-AD75F58811EA}" srcOrd="0" destOrd="2" presId="urn:microsoft.com/office/officeart/2005/8/layout/chevron2"/>
    <dgm:cxn modelId="{2D1F2C4D-BA07-4674-997C-96541A1B1688}" type="presOf" srcId="{7190D5F9-8B3C-40AD-9953-C9316B1535D5}" destId="{7A14E0AD-F15D-4653-879B-FADE2580414D}" srcOrd="0" destOrd="3" presId="urn:microsoft.com/office/officeart/2005/8/layout/chevron2"/>
    <dgm:cxn modelId="{93AF328C-F1EE-4C53-92C2-7432286214E8}" srcId="{095B4E75-5833-4700-AD75-EDEE34FB3EE1}" destId="{7BF89111-3FD6-49B3-A9C3-42869C965FEB}" srcOrd="1" destOrd="0" parTransId="{44CC5D92-EB38-4B8B-ABBA-055D628ED7D3}" sibTransId="{ACFABC80-71F5-48B2-9B1A-6D594ACC69A2}"/>
    <dgm:cxn modelId="{993E14A6-FEAB-408C-B46E-4EC93B9EBB32}" type="presOf" srcId="{7BF89111-3FD6-49B3-A9C3-42869C965FEB}" destId="{C7A32901-EF16-495F-9389-AD75F58811EA}" srcOrd="0" destOrd="1" presId="urn:microsoft.com/office/officeart/2005/8/layout/chevron2"/>
    <dgm:cxn modelId="{E06C292A-288E-4325-B04A-49DFD725A30F}" srcId="{3856819A-5BEF-4B2E-B0FC-757DE418EF6F}" destId="{D03E5073-47A2-449C-A11F-00CEC0F7086D}" srcOrd="4" destOrd="0" parTransId="{3E63E144-8D31-4B1D-87C6-58C6BAE8CB7B}" sibTransId="{D046B8C9-4049-4F63-AE22-80177A147CE3}"/>
    <dgm:cxn modelId="{623F4E53-9B9D-4202-A847-3BA772F8210A}" srcId="{3856819A-5BEF-4B2E-B0FC-757DE418EF6F}" destId="{7190D5F9-8B3C-40AD-9953-C9316B1535D5}" srcOrd="3" destOrd="0" parTransId="{9EFAEC2E-3AFE-405C-9CB6-A7BCB9C43A40}" sibTransId="{5BEEE21C-230D-46EC-8586-2DE7737011B7}"/>
    <dgm:cxn modelId="{D1CF0655-F677-47C7-950F-2F5E88BB4577}" type="presOf" srcId="{42188DA3-1BD4-4276-B0CC-794B63046902}" destId="{7A14E0AD-F15D-4653-879B-FADE2580414D}" srcOrd="0" destOrd="5" presId="urn:microsoft.com/office/officeart/2005/8/layout/chevron2"/>
    <dgm:cxn modelId="{D112D311-43E2-484B-B0EE-BC05ECDFBCAD}" type="presParOf" srcId="{56024152-C9D4-4A96-82DD-510D2E0A0E7B}" destId="{1F7D2298-BF53-4450-9AE3-7F2FA886A320}" srcOrd="0" destOrd="0" presId="urn:microsoft.com/office/officeart/2005/8/layout/chevron2"/>
    <dgm:cxn modelId="{918EE518-F98B-4967-9650-356BF05E6299}" type="presParOf" srcId="{1F7D2298-BF53-4450-9AE3-7F2FA886A320}" destId="{99A5373E-44BD-4B88-9747-F114CCE11040}" srcOrd="0" destOrd="0" presId="urn:microsoft.com/office/officeart/2005/8/layout/chevron2"/>
    <dgm:cxn modelId="{F9B63C0C-9057-4A70-B102-6BA8FF213C19}" type="presParOf" srcId="{1F7D2298-BF53-4450-9AE3-7F2FA886A320}" destId="{7A14E0AD-F15D-4653-879B-FADE2580414D}" srcOrd="1" destOrd="0" presId="urn:microsoft.com/office/officeart/2005/8/layout/chevron2"/>
    <dgm:cxn modelId="{2EB41429-CD56-4813-A46C-9B78B3F8C308}" type="presParOf" srcId="{56024152-C9D4-4A96-82DD-510D2E0A0E7B}" destId="{049FBC43-6132-4F61-95C5-849EA167330C}" srcOrd="1" destOrd="0" presId="urn:microsoft.com/office/officeart/2005/8/layout/chevron2"/>
    <dgm:cxn modelId="{879CE703-7FE1-438C-98D8-FCE0EDF4D110}" type="presParOf" srcId="{56024152-C9D4-4A96-82DD-510D2E0A0E7B}" destId="{3EE56F02-769B-4BA0-8281-0707463C7809}" srcOrd="2" destOrd="0" presId="urn:microsoft.com/office/officeart/2005/8/layout/chevron2"/>
    <dgm:cxn modelId="{BB3E23FA-36B0-40CE-BD52-A5FAFDDED2FC}" type="presParOf" srcId="{3EE56F02-769B-4BA0-8281-0707463C7809}" destId="{C81DFB7F-57C5-45A8-9B8B-9EB4BC0A63B6}" srcOrd="0" destOrd="0" presId="urn:microsoft.com/office/officeart/2005/8/layout/chevron2"/>
    <dgm:cxn modelId="{E121BF8B-43C0-4D2E-AABD-E99A51A6031D}" type="presParOf" srcId="{3EE56F02-769B-4BA0-8281-0707463C7809}" destId="{0896B1AE-BC57-4F03-BB59-2F786A8A713E}" srcOrd="1" destOrd="0" presId="urn:microsoft.com/office/officeart/2005/8/layout/chevron2"/>
    <dgm:cxn modelId="{7F26C952-F475-442C-9DEF-870912E6DA94}" type="presParOf" srcId="{56024152-C9D4-4A96-82DD-510D2E0A0E7B}" destId="{03BDD2E3-7486-4118-ABA8-60ACF149B743}" srcOrd="3" destOrd="0" presId="urn:microsoft.com/office/officeart/2005/8/layout/chevron2"/>
    <dgm:cxn modelId="{A094212F-CD61-4840-ACFC-9E4AF926602E}" type="presParOf" srcId="{56024152-C9D4-4A96-82DD-510D2E0A0E7B}" destId="{498912F1-B9B7-4FA3-89C8-D31E4872595A}" srcOrd="4" destOrd="0" presId="urn:microsoft.com/office/officeart/2005/8/layout/chevron2"/>
    <dgm:cxn modelId="{6EEC1B84-0F2D-4AE9-B768-B633E7E53A46}" type="presParOf" srcId="{498912F1-B9B7-4FA3-89C8-D31E4872595A}" destId="{083F6694-771A-41BD-94CE-757760493D5D}" srcOrd="0" destOrd="0" presId="urn:microsoft.com/office/officeart/2005/8/layout/chevron2"/>
    <dgm:cxn modelId="{4BE07E2F-9CE3-4278-A3B0-B0903C52512B}" type="presParOf" srcId="{498912F1-B9B7-4FA3-89C8-D31E4872595A}" destId="{C7A32901-EF16-495F-9389-AD75F58811EA}"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B3B34B1-4C40-4CE9-A7D0-144FD4DC5443}" type="doc">
      <dgm:prSet loTypeId="urn:microsoft.com/office/officeart/2005/8/layout/hProcess4" loCatId="process" qsTypeId="urn:microsoft.com/office/officeart/2005/8/quickstyle/simple2" qsCatId="simple" csTypeId="urn:microsoft.com/office/officeart/2005/8/colors/colorful1" csCatId="colorful" phldr="1"/>
      <dgm:spPr/>
      <dgm:t>
        <a:bodyPr/>
        <a:lstStyle/>
        <a:p>
          <a:endParaRPr lang="es-ES"/>
        </a:p>
      </dgm:t>
    </dgm:pt>
    <dgm:pt modelId="{E3109269-77E4-4689-851E-E51482851E9C}">
      <dgm:prSet phldrT="[Texto]"/>
      <dgm:spPr/>
      <dgm:t>
        <a:bodyPr/>
        <a:lstStyle/>
        <a:p>
          <a:r>
            <a:rPr lang="es-ES" dirty="0" smtClean="0">
              <a:solidFill>
                <a:schemeClr val="tx1"/>
              </a:solidFill>
            </a:rPr>
            <a:t>DESCRIPCIÓN</a:t>
          </a:r>
          <a:endParaRPr lang="es-ES" dirty="0">
            <a:solidFill>
              <a:schemeClr val="tx1"/>
            </a:solidFill>
          </a:endParaRPr>
        </a:p>
      </dgm:t>
    </dgm:pt>
    <dgm:pt modelId="{017D1E1F-7BBE-458E-9C24-BCED31A16B6B}" type="parTrans" cxnId="{875FD277-91C8-4838-A5F3-B1F6F6734CA1}">
      <dgm:prSet/>
      <dgm:spPr/>
      <dgm:t>
        <a:bodyPr/>
        <a:lstStyle/>
        <a:p>
          <a:endParaRPr lang="es-ES"/>
        </a:p>
      </dgm:t>
    </dgm:pt>
    <dgm:pt modelId="{146BA58E-E19B-461D-A940-D19EF02BA4AF}" type="sibTrans" cxnId="{875FD277-91C8-4838-A5F3-B1F6F6734CA1}">
      <dgm:prSet/>
      <dgm:spPr/>
      <dgm:t>
        <a:bodyPr/>
        <a:lstStyle/>
        <a:p>
          <a:endParaRPr lang="es-ES"/>
        </a:p>
      </dgm:t>
    </dgm:pt>
    <dgm:pt modelId="{E6C05AD6-8DF0-47D8-A8F4-773E3E7BDE5F}">
      <dgm:prSet phldrT="[Texto]"/>
      <dgm:spPr/>
      <dgm:t>
        <a:bodyPr/>
        <a:lstStyle/>
        <a:p>
          <a:r>
            <a:rPr lang="es-ES" dirty="0" smtClean="0"/>
            <a:t>Baja proposición de agua y material cementicio sin asentamiento</a:t>
          </a:r>
          <a:endParaRPr lang="es-ES" dirty="0"/>
        </a:p>
      </dgm:t>
    </dgm:pt>
    <dgm:pt modelId="{C44D7B26-E927-4D20-9123-EDB437160479}" type="parTrans" cxnId="{E42C145B-0B44-4A28-ACE8-A08F104BB900}">
      <dgm:prSet/>
      <dgm:spPr/>
      <dgm:t>
        <a:bodyPr/>
        <a:lstStyle/>
        <a:p>
          <a:endParaRPr lang="es-ES"/>
        </a:p>
      </dgm:t>
    </dgm:pt>
    <dgm:pt modelId="{A051E8C9-B77E-4EC3-81AD-91E23B624AB8}" type="sibTrans" cxnId="{E42C145B-0B44-4A28-ACE8-A08F104BB900}">
      <dgm:prSet/>
      <dgm:spPr/>
      <dgm:t>
        <a:bodyPr/>
        <a:lstStyle/>
        <a:p>
          <a:endParaRPr lang="es-ES"/>
        </a:p>
      </dgm:t>
    </dgm:pt>
    <dgm:pt modelId="{8731A2DF-0503-4AAE-9BC1-5F01A794A224}">
      <dgm:prSet phldrT="[Texto]"/>
      <dgm:spPr/>
      <dgm:t>
        <a:bodyPr/>
        <a:lstStyle/>
        <a:p>
          <a:r>
            <a:rPr lang="es-ES" dirty="0" smtClean="0"/>
            <a:t>Alta plasticidad por tiempos más prolongados</a:t>
          </a:r>
          <a:endParaRPr lang="es-ES" dirty="0"/>
        </a:p>
      </dgm:t>
    </dgm:pt>
    <dgm:pt modelId="{955CE933-8444-49D1-B78A-3461ABB3BEC7}" type="parTrans" cxnId="{D6E372C3-DFE4-408D-94C6-8E00806B80C4}">
      <dgm:prSet/>
      <dgm:spPr/>
      <dgm:t>
        <a:bodyPr/>
        <a:lstStyle/>
        <a:p>
          <a:endParaRPr lang="es-ES"/>
        </a:p>
      </dgm:t>
    </dgm:pt>
    <dgm:pt modelId="{789434F0-5152-4A41-9FED-622EB8B8BCEE}" type="sibTrans" cxnId="{D6E372C3-DFE4-408D-94C6-8E00806B80C4}">
      <dgm:prSet/>
      <dgm:spPr/>
      <dgm:t>
        <a:bodyPr/>
        <a:lstStyle/>
        <a:p>
          <a:endParaRPr lang="es-ES"/>
        </a:p>
      </dgm:t>
    </dgm:pt>
    <dgm:pt modelId="{E1CE10A7-225B-40AF-9A99-E7D8DA700C46}">
      <dgm:prSet phldrT="[Texto]"/>
      <dgm:spPr/>
      <dgm:t>
        <a:bodyPr/>
        <a:lstStyle/>
        <a:p>
          <a:r>
            <a:rPr lang="es-ES" dirty="0" smtClean="0">
              <a:solidFill>
                <a:schemeClr val="tx1"/>
              </a:solidFill>
            </a:rPr>
            <a:t>VENTAJAS</a:t>
          </a:r>
          <a:endParaRPr lang="es-ES" dirty="0">
            <a:solidFill>
              <a:schemeClr val="tx1"/>
            </a:solidFill>
          </a:endParaRPr>
        </a:p>
      </dgm:t>
    </dgm:pt>
    <dgm:pt modelId="{22B54C79-8376-432E-85E4-2ADAB02C819A}" type="parTrans" cxnId="{5EDF7028-3EB7-4FE2-97F7-3E3E568F2349}">
      <dgm:prSet/>
      <dgm:spPr/>
      <dgm:t>
        <a:bodyPr/>
        <a:lstStyle/>
        <a:p>
          <a:endParaRPr lang="es-ES"/>
        </a:p>
      </dgm:t>
    </dgm:pt>
    <dgm:pt modelId="{F170FC3E-2824-43DA-8823-A830BDBA5C69}" type="sibTrans" cxnId="{5EDF7028-3EB7-4FE2-97F7-3E3E568F2349}">
      <dgm:prSet/>
      <dgm:spPr/>
      <dgm:t>
        <a:bodyPr/>
        <a:lstStyle/>
        <a:p>
          <a:endParaRPr lang="es-ES"/>
        </a:p>
      </dgm:t>
    </dgm:pt>
    <dgm:pt modelId="{690B8F71-DEEA-4F6D-882B-58C1A03033DB}">
      <dgm:prSet phldrT="[Texto]" custT="1"/>
      <dgm:spPr/>
      <dgm:t>
        <a:bodyPr/>
        <a:lstStyle/>
        <a:p>
          <a:r>
            <a:rPr lang="es-ES" sz="1200" dirty="0" smtClean="0"/>
            <a:t>Es útil para el concreto plástico</a:t>
          </a:r>
          <a:endParaRPr lang="es-ES" sz="1200" dirty="0"/>
        </a:p>
      </dgm:t>
    </dgm:pt>
    <dgm:pt modelId="{E9A82908-E881-46B9-8C69-3435FA16B10C}" type="parTrans" cxnId="{F6730007-C689-45CE-96DA-BF4369E33126}">
      <dgm:prSet/>
      <dgm:spPr/>
      <dgm:t>
        <a:bodyPr/>
        <a:lstStyle/>
        <a:p>
          <a:endParaRPr lang="es-ES"/>
        </a:p>
      </dgm:t>
    </dgm:pt>
    <dgm:pt modelId="{3E4B5C82-F9A4-4A96-AC31-FD8A8E45D019}" type="sibTrans" cxnId="{F6730007-C689-45CE-96DA-BF4369E33126}">
      <dgm:prSet/>
      <dgm:spPr/>
      <dgm:t>
        <a:bodyPr/>
        <a:lstStyle/>
        <a:p>
          <a:endParaRPr lang="es-ES"/>
        </a:p>
      </dgm:t>
    </dgm:pt>
    <dgm:pt modelId="{22C5B028-9112-4114-8178-0BC3B756A1F5}">
      <dgm:prSet phldrT="[Texto]"/>
      <dgm:spPr/>
      <dgm:t>
        <a:bodyPr/>
        <a:lstStyle/>
        <a:p>
          <a:r>
            <a:rPr lang="es-ES" b="0" dirty="0" smtClean="0">
              <a:solidFill>
                <a:schemeClr val="tx1"/>
              </a:solidFill>
            </a:rPr>
            <a:t>CARACTERÍSTICAS DE DESEMPEÑO</a:t>
          </a:r>
          <a:endParaRPr lang="es-ES" dirty="0">
            <a:solidFill>
              <a:schemeClr val="tx1"/>
            </a:solidFill>
          </a:endParaRPr>
        </a:p>
      </dgm:t>
    </dgm:pt>
    <dgm:pt modelId="{815FC01F-ADFA-4490-BAFE-908E2776C791}" type="parTrans" cxnId="{5E11162B-FB7F-42B9-9AFB-597BD8989448}">
      <dgm:prSet/>
      <dgm:spPr/>
      <dgm:t>
        <a:bodyPr/>
        <a:lstStyle/>
        <a:p>
          <a:endParaRPr lang="es-ES"/>
        </a:p>
      </dgm:t>
    </dgm:pt>
    <dgm:pt modelId="{CE4A9667-613E-4BE2-BD2D-E54F8D7B77E3}" type="sibTrans" cxnId="{5E11162B-FB7F-42B9-9AFB-597BD8989448}">
      <dgm:prSet/>
      <dgm:spPr/>
      <dgm:t>
        <a:bodyPr/>
        <a:lstStyle/>
        <a:p>
          <a:endParaRPr lang="es-ES"/>
        </a:p>
      </dgm:t>
    </dgm:pt>
    <dgm:pt modelId="{297B4EE1-1C0D-40D2-9306-C6E6D05706B8}">
      <dgm:prSet phldrT="[Texto]"/>
      <dgm:spPr/>
      <dgm:t>
        <a:bodyPr/>
        <a:lstStyle/>
        <a:p>
          <a:pPr algn="just"/>
          <a:r>
            <a:rPr lang="es-ES" b="0" dirty="0" smtClean="0"/>
            <a:t>Velocidad de endurecimiento</a:t>
          </a:r>
          <a:endParaRPr lang="es-ES" b="0" dirty="0"/>
        </a:p>
      </dgm:t>
    </dgm:pt>
    <dgm:pt modelId="{BA91187B-B2C1-4125-9541-4A14DE5FC6FB}" type="parTrans" cxnId="{053302E1-ADBD-44ED-99DD-47C8929BC4F7}">
      <dgm:prSet/>
      <dgm:spPr/>
      <dgm:t>
        <a:bodyPr/>
        <a:lstStyle/>
        <a:p>
          <a:endParaRPr lang="es-ES"/>
        </a:p>
      </dgm:t>
    </dgm:pt>
    <dgm:pt modelId="{0BBC8A33-3673-4DFF-BE29-76FB94EF4EB9}" type="sibTrans" cxnId="{053302E1-ADBD-44ED-99DD-47C8929BC4F7}">
      <dgm:prSet/>
      <dgm:spPr/>
      <dgm:t>
        <a:bodyPr/>
        <a:lstStyle/>
        <a:p>
          <a:endParaRPr lang="es-ES"/>
        </a:p>
      </dgm:t>
    </dgm:pt>
    <dgm:pt modelId="{33C425DD-B84B-4D6F-9D9E-C8E563E331C7}">
      <dgm:prSet custT="1"/>
      <dgm:spPr/>
      <dgm:t>
        <a:bodyPr/>
        <a:lstStyle/>
        <a:p>
          <a:r>
            <a:rPr lang="es-ES" sz="1200" dirty="0" smtClean="0"/>
            <a:t>Tiene rango de plasticidad de 200 a 280 mm</a:t>
          </a:r>
          <a:endParaRPr lang="es-ES" sz="1200" dirty="0"/>
        </a:p>
      </dgm:t>
    </dgm:pt>
    <dgm:pt modelId="{07142355-14DC-4C15-92E1-A20D86A9B346}" type="parTrans" cxnId="{628D51AE-A4D7-43BB-BBBE-1115CAF01C37}">
      <dgm:prSet/>
      <dgm:spPr/>
      <dgm:t>
        <a:bodyPr/>
        <a:lstStyle/>
        <a:p>
          <a:endParaRPr lang="es-ES"/>
        </a:p>
      </dgm:t>
    </dgm:pt>
    <dgm:pt modelId="{94C50917-7504-4FA7-A6F1-28F0A0A24749}" type="sibTrans" cxnId="{628D51AE-A4D7-43BB-BBBE-1115CAF01C37}">
      <dgm:prSet/>
      <dgm:spPr/>
      <dgm:t>
        <a:bodyPr/>
        <a:lstStyle/>
        <a:p>
          <a:endParaRPr lang="es-ES"/>
        </a:p>
      </dgm:t>
    </dgm:pt>
    <dgm:pt modelId="{D52BBF28-F402-4BB4-87C6-E98D7232B789}">
      <dgm:prSet custT="1"/>
      <dgm:spPr/>
      <dgm:t>
        <a:bodyPr/>
        <a:lstStyle/>
        <a:p>
          <a:r>
            <a:rPr lang="es-ES" sz="1200" dirty="0" smtClean="0"/>
            <a:t>Retención prolongada de asentamiento</a:t>
          </a:r>
          <a:endParaRPr lang="es-ES" sz="1200" dirty="0"/>
        </a:p>
      </dgm:t>
    </dgm:pt>
    <dgm:pt modelId="{AA6F3661-1BE8-4248-A19B-31533537B4DE}" type="parTrans" cxnId="{486443FE-1B82-41D2-BC1F-5BE8F6567C07}">
      <dgm:prSet/>
      <dgm:spPr/>
      <dgm:t>
        <a:bodyPr/>
        <a:lstStyle/>
        <a:p>
          <a:endParaRPr lang="es-ES"/>
        </a:p>
      </dgm:t>
    </dgm:pt>
    <dgm:pt modelId="{4A7F30EA-EC17-45FB-AF4E-222ABCF06851}" type="sibTrans" cxnId="{486443FE-1B82-41D2-BC1F-5BE8F6567C07}">
      <dgm:prSet/>
      <dgm:spPr/>
      <dgm:t>
        <a:bodyPr/>
        <a:lstStyle/>
        <a:p>
          <a:endParaRPr lang="es-ES"/>
        </a:p>
      </dgm:t>
    </dgm:pt>
    <dgm:pt modelId="{80AB9BA0-BC41-4520-9D0C-96EBD505CB5E}">
      <dgm:prSet custT="1"/>
      <dgm:spPr/>
      <dgm:t>
        <a:bodyPr/>
        <a:lstStyle/>
        <a:p>
          <a:r>
            <a:rPr lang="es-ES" sz="1200" dirty="0" smtClean="0"/>
            <a:t>Tiempos de fraguado controlados</a:t>
          </a:r>
          <a:endParaRPr lang="es-ES" sz="1200" dirty="0"/>
        </a:p>
      </dgm:t>
    </dgm:pt>
    <dgm:pt modelId="{AE8228C6-6063-446E-BCF4-DB8FC63616F8}" type="parTrans" cxnId="{D1013B1E-1349-4CD8-AA52-84D92CC99E16}">
      <dgm:prSet/>
      <dgm:spPr/>
      <dgm:t>
        <a:bodyPr/>
        <a:lstStyle/>
        <a:p>
          <a:endParaRPr lang="es-ES"/>
        </a:p>
      </dgm:t>
    </dgm:pt>
    <dgm:pt modelId="{5787411F-94FF-4C72-8825-234F006539E5}" type="sibTrans" cxnId="{D1013B1E-1349-4CD8-AA52-84D92CC99E16}">
      <dgm:prSet/>
      <dgm:spPr/>
      <dgm:t>
        <a:bodyPr/>
        <a:lstStyle/>
        <a:p>
          <a:endParaRPr lang="es-ES"/>
        </a:p>
      </dgm:t>
    </dgm:pt>
    <dgm:pt modelId="{5286871A-DE8D-4A51-A02C-340D1AE418DA}">
      <dgm:prSet custT="1"/>
      <dgm:spPr/>
      <dgm:t>
        <a:bodyPr/>
        <a:lstStyle/>
        <a:p>
          <a:r>
            <a:rPr lang="es-ES" sz="1200" dirty="0" smtClean="0"/>
            <a:t>Permite mezclas cohesivas sin segregación y mínima exudación de agua</a:t>
          </a:r>
          <a:endParaRPr lang="es-ES" sz="1200" dirty="0"/>
        </a:p>
      </dgm:t>
    </dgm:pt>
    <dgm:pt modelId="{D924CFDE-DBE7-4498-834E-8036734A71E3}" type="parTrans" cxnId="{20DAE574-9B9F-4F60-9204-34FF434A85A3}">
      <dgm:prSet/>
      <dgm:spPr/>
      <dgm:t>
        <a:bodyPr/>
        <a:lstStyle/>
        <a:p>
          <a:endParaRPr lang="es-ES"/>
        </a:p>
      </dgm:t>
    </dgm:pt>
    <dgm:pt modelId="{62CC701C-14B1-4930-80CF-6045BE06BCAB}" type="sibTrans" cxnId="{20DAE574-9B9F-4F60-9204-34FF434A85A3}">
      <dgm:prSet/>
      <dgm:spPr/>
      <dgm:t>
        <a:bodyPr/>
        <a:lstStyle/>
        <a:p>
          <a:endParaRPr lang="es-ES"/>
        </a:p>
      </dgm:t>
    </dgm:pt>
    <dgm:pt modelId="{BD2C3333-0F87-4B5B-B1B4-95C6481FE6C6}">
      <dgm:prSet phldrT="[Texto]"/>
      <dgm:spPr/>
      <dgm:t>
        <a:bodyPr/>
        <a:lstStyle/>
        <a:p>
          <a:pPr algn="just"/>
          <a:endParaRPr lang="es-ES" b="0" dirty="0"/>
        </a:p>
      </dgm:t>
    </dgm:pt>
    <dgm:pt modelId="{F033A1B1-8159-451E-8746-B68854083080}" type="parTrans" cxnId="{C15707BD-882F-4F99-807A-AD31C0B4E62C}">
      <dgm:prSet/>
      <dgm:spPr/>
      <dgm:t>
        <a:bodyPr/>
        <a:lstStyle/>
        <a:p>
          <a:endParaRPr lang="es-ES"/>
        </a:p>
      </dgm:t>
    </dgm:pt>
    <dgm:pt modelId="{87160139-A444-4510-91CE-E22A4566810E}" type="sibTrans" cxnId="{C15707BD-882F-4F99-807A-AD31C0B4E62C}">
      <dgm:prSet/>
      <dgm:spPr/>
      <dgm:t>
        <a:bodyPr/>
        <a:lstStyle/>
        <a:p>
          <a:endParaRPr lang="es-ES"/>
        </a:p>
      </dgm:t>
    </dgm:pt>
    <dgm:pt modelId="{1BCCAD6B-C55A-4426-8DA1-21BEC0E8DA35}">
      <dgm:prSet phldrT="[Texto]"/>
      <dgm:spPr/>
      <dgm:t>
        <a:bodyPr/>
        <a:lstStyle/>
        <a:p>
          <a:endParaRPr lang="es-ES" dirty="0"/>
        </a:p>
      </dgm:t>
    </dgm:pt>
    <dgm:pt modelId="{797C5A5C-0550-4539-A99D-8DADEF438A5D}" type="parTrans" cxnId="{0A94369C-E49A-46D2-B12B-BFBF4E007C18}">
      <dgm:prSet/>
      <dgm:spPr/>
      <dgm:t>
        <a:bodyPr/>
        <a:lstStyle/>
        <a:p>
          <a:endParaRPr lang="es-ES"/>
        </a:p>
      </dgm:t>
    </dgm:pt>
    <dgm:pt modelId="{362DB6EA-09D6-4CDF-A92A-604F1F0CE1F9}" type="sibTrans" cxnId="{0A94369C-E49A-46D2-B12B-BFBF4E007C18}">
      <dgm:prSet/>
      <dgm:spPr/>
      <dgm:t>
        <a:bodyPr/>
        <a:lstStyle/>
        <a:p>
          <a:endParaRPr lang="es-ES"/>
        </a:p>
      </dgm:t>
    </dgm:pt>
    <dgm:pt modelId="{E9AFDADE-A408-4815-AB70-05FFE7B55544}">
      <dgm:prSet phldrT="[Texto]"/>
      <dgm:spPr/>
      <dgm:t>
        <a:bodyPr/>
        <a:lstStyle/>
        <a:p>
          <a:pPr algn="just"/>
          <a:r>
            <a:rPr lang="es-ES" dirty="0" smtClean="0"/>
            <a:t>Resistencia temprana </a:t>
          </a:r>
          <a:endParaRPr lang="es-ES" b="0" dirty="0"/>
        </a:p>
      </dgm:t>
    </dgm:pt>
    <dgm:pt modelId="{1F69F978-DA28-44C0-BF90-D72D5E3E57C6}" type="parTrans" cxnId="{3A17DE8E-2C00-4C3A-B782-2CDDC42A9AD6}">
      <dgm:prSet/>
      <dgm:spPr/>
      <dgm:t>
        <a:bodyPr/>
        <a:lstStyle/>
        <a:p>
          <a:endParaRPr lang="es-ES"/>
        </a:p>
      </dgm:t>
    </dgm:pt>
    <dgm:pt modelId="{CEA392B9-C71A-49C6-B7CC-7427FDC1134C}" type="sibTrans" cxnId="{3A17DE8E-2C00-4C3A-B782-2CDDC42A9AD6}">
      <dgm:prSet/>
      <dgm:spPr/>
      <dgm:t>
        <a:bodyPr/>
        <a:lstStyle/>
        <a:p>
          <a:endParaRPr lang="es-ES"/>
        </a:p>
      </dgm:t>
    </dgm:pt>
    <dgm:pt modelId="{F9890DAE-C252-4BC6-BEA7-7AB327B410F8}">
      <dgm:prSet phldrT="[Texto]"/>
      <dgm:spPr/>
      <dgm:t>
        <a:bodyPr/>
        <a:lstStyle/>
        <a:p>
          <a:pPr algn="just"/>
          <a:r>
            <a:rPr lang="es-ES" dirty="0" smtClean="0"/>
            <a:t>Mayor resistencia de adhesión al acero</a:t>
          </a:r>
          <a:endParaRPr lang="es-ES" b="0" dirty="0"/>
        </a:p>
      </dgm:t>
    </dgm:pt>
    <dgm:pt modelId="{2F506121-6E57-45C6-AC6B-DB293CC5F75C}" type="parTrans" cxnId="{E6B3AC76-F53D-4C5C-A8A6-80289B094E38}">
      <dgm:prSet/>
      <dgm:spPr/>
      <dgm:t>
        <a:bodyPr/>
        <a:lstStyle/>
        <a:p>
          <a:endParaRPr lang="es-ES"/>
        </a:p>
      </dgm:t>
    </dgm:pt>
    <dgm:pt modelId="{134E8F82-B95C-49D8-883B-DE4D9499F254}" type="sibTrans" cxnId="{E6B3AC76-F53D-4C5C-A8A6-80289B094E38}">
      <dgm:prSet/>
      <dgm:spPr/>
      <dgm:t>
        <a:bodyPr/>
        <a:lstStyle/>
        <a:p>
          <a:endParaRPr lang="es-ES"/>
        </a:p>
      </dgm:t>
    </dgm:pt>
    <dgm:pt modelId="{BBFECD7C-CDB7-4577-A06E-357657D0C056}" type="pres">
      <dgm:prSet presAssocID="{DB3B34B1-4C40-4CE9-A7D0-144FD4DC5443}" presName="Name0" presStyleCnt="0">
        <dgm:presLayoutVars>
          <dgm:dir/>
          <dgm:animLvl val="lvl"/>
          <dgm:resizeHandles val="exact"/>
        </dgm:presLayoutVars>
      </dgm:prSet>
      <dgm:spPr/>
      <dgm:t>
        <a:bodyPr/>
        <a:lstStyle/>
        <a:p>
          <a:endParaRPr lang="es-ES"/>
        </a:p>
      </dgm:t>
    </dgm:pt>
    <dgm:pt modelId="{D1CACD45-FA76-4CF0-94E0-91440EA1E602}" type="pres">
      <dgm:prSet presAssocID="{DB3B34B1-4C40-4CE9-A7D0-144FD4DC5443}" presName="tSp" presStyleCnt="0"/>
      <dgm:spPr/>
    </dgm:pt>
    <dgm:pt modelId="{C5F6C14D-9457-4270-AA5B-EBAF030A3D4A}" type="pres">
      <dgm:prSet presAssocID="{DB3B34B1-4C40-4CE9-A7D0-144FD4DC5443}" presName="bSp" presStyleCnt="0"/>
      <dgm:spPr/>
    </dgm:pt>
    <dgm:pt modelId="{32C3956B-2B6A-4E7E-B220-470C647CA4E1}" type="pres">
      <dgm:prSet presAssocID="{DB3B34B1-4C40-4CE9-A7D0-144FD4DC5443}" presName="process" presStyleCnt="0"/>
      <dgm:spPr/>
    </dgm:pt>
    <dgm:pt modelId="{43EE2BC3-637D-4E34-8B29-828365D1E63F}" type="pres">
      <dgm:prSet presAssocID="{E3109269-77E4-4689-851E-E51482851E9C}" presName="composite1" presStyleCnt="0"/>
      <dgm:spPr/>
    </dgm:pt>
    <dgm:pt modelId="{01966320-D639-4D93-8498-805BCEB895DE}" type="pres">
      <dgm:prSet presAssocID="{E3109269-77E4-4689-851E-E51482851E9C}" presName="dummyNode1" presStyleLbl="node1" presStyleIdx="0" presStyleCnt="3"/>
      <dgm:spPr/>
    </dgm:pt>
    <dgm:pt modelId="{E38D05CF-0133-49ED-B4DA-83E178E844F6}" type="pres">
      <dgm:prSet presAssocID="{E3109269-77E4-4689-851E-E51482851E9C}" presName="childNode1" presStyleLbl="bgAcc1" presStyleIdx="0" presStyleCnt="3" custScaleY="115527">
        <dgm:presLayoutVars>
          <dgm:bulletEnabled val="1"/>
        </dgm:presLayoutVars>
      </dgm:prSet>
      <dgm:spPr/>
      <dgm:t>
        <a:bodyPr/>
        <a:lstStyle/>
        <a:p>
          <a:endParaRPr lang="es-ES"/>
        </a:p>
      </dgm:t>
    </dgm:pt>
    <dgm:pt modelId="{9EAF106F-6272-41BD-8190-4CA48743A580}" type="pres">
      <dgm:prSet presAssocID="{E3109269-77E4-4689-851E-E51482851E9C}" presName="childNode1tx" presStyleLbl="bgAcc1" presStyleIdx="0" presStyleCnt="3">
        <dgm:presLayoutVars>
          <dgm:bulletEnabled val="1"/>
        </dgm:presLayoutVars>
      </dgm:prSet>
      <dgm:spPr/>
      <dgm:t>
        <a:bodyPr/>
        <a:lstStyle/>
        <a:p>
          <a:endParaRPr lang="es-ES"/>
        </a:p>
      </dgm:t>
    </dgm:pt>
    <dgm:pt modelId="{F64CA1D6-E3C6-4C30-A00C-56074A1A8113}" type="pres">
      <dgm:prSet presAssocID="{E3109269-77E4-4689-851E-E51482851E9C}" presName="parentNode1" presStyleLbl="node1" presStyleIdx="0" presStyleCnt="3" custLinFactNeighborX="-1579" custLinFactNeighborY="-4788">
        <dgm:presLayoutVars>
          <dgm:chMax val="1"/>
          <dgm:bulletEnabled val="1"/>
        </dgm:presLayoutVars>
      </dgm:prSet>
      <dgm:spPr/>
      <dgm:t>
        <a:bodyPr/>
        <a:lstStyle/>
        <a:p>
          <a:endParaRPr lang="es-ES"/>
        </a:p>
      </dgm:t>
    </dgm:pt>
    <dgm:pt modelId="{5CF17D5F-1B72-46A6-BA65-A1D277B4692F}" type="pres">
      <dgm:prSet presAssocID="{E3109269-77E4-4689-851E-E51482851E9C}" presName="connSite1" presStyleCnt="0"/>
      <dgm:spPr/>
    </dgm:pt>
    <dgm:pt modelId="{25B684D7-F9FE-4310-96C3-48365CE36E5C}" type="pres">
      <dgm:prSet presAssocID="{146BA58E-E19B-461D-A940-D19EF02BA4AF}" presName="Name9" presStyleLbl="sibTrans2D1" presStyleIdx="0" presStyleCnt="2"/>
      <dgm:spPr/>
      <dgm:t>
        <a:bodyPr/>
        <a:lstStyle/>
        <a:p>
          <a:endParaRPr lang="es-ES"/>
        </a:p>
      </dgm:t>
    </dgm:pt>
    <dgm:pt modelId="{814A4C99-96E9-458E-A20D-6B7DFD763216}" type="pres">
      <dgm:prSet presAssocID="{E1CE10A7-225B-40AF-9A99-E7D8DA700C46}" presName="composite2" presStyleCnt="0"/>
      <dgm:spPr/>
    </dgm:pt>
    <dgm:pt modelId="{9E93FEC4-9AA4-4969-B507-A27410F24ED1}" type="pres">
      <dgm:prSet presAssocID="{E1CE10A7-225B-40AF-9A99-E7D8DA700C46}" presName="dummyNode2" presStyleLbl="node1" presStyleIdx="0" presStyleCnt="3"/>
      <dgm:spPr/>
    </dgm:pt>
    <dgm:pt modelId="{45E679AF-476A-4C92-B180-1D6CC801C876}" type="pres">
      <dgm:prSet presAssocID="{E1CE10A7-225B-40AF-9A99-E7D8DA700C46}" presName="childNode2" presStyleLbl="bgAcc1" presStyleIdx="1" presStyleCnt="3" custScaleY="144985" custLinFactNeighborY="15324">
        <dgm:presLayoutVars>
          <dgm:bulletEnabled val="1"/>
        </dgm:presLayoutVars>
      </dgm:prSet>
      <dgm:spPr/>
      <dgm:t>
        <a:bodyPr/>
        <a:lstStyle/>
        <a:p>
          <a:endParaRPr lang="es-ES"/>
        </a:p>
      </dgm:t>
    </dgm:pt>
    <dgm:pt modelId="{15CD465D-3CC9-42D9-BEDA-5B166BB8FC00}" type="pres">
      <dgm:prSet presAssocID="{E1CE10A7-225B-40AF-9A99-E7D8DA700C46}" presName="childNode2tx" presStyleLbl="bgAcc1" presStyleIdx="1" presStyleCnt="3">
        <dgm:presLayoutVars>
          <dgm:bulletEnabled val="1"/>
        </dgm:presLayoutVars>
      </dgm:prSet>
      <dgm:spPr/>
      <dgm:t>
        <a:bodyPr/>
        <a:lstStyle/>
        <a:p>
          <a:endParaRPr lang="es-ES"/>
        </a:p>
      </dgm:t>
    </dgm:pt>
    <dgm:pt modelId="{4C1500D3-FBC6-45A6-A2DF-3578B0CD08D5}" type="pres">
      <dgm:prSet presAssocID="{E1CE10A7-225B-40AF-9A99-E7D8DA700C46}" presName="parentNode2" presStyleLbl="node1" presStyleIdx="1" presStyleCnt="3">
        <dgm:presLayoutVars>
          <dgm:chMax val="0"/>
          <dgm:bulletEnabled val="1"/>
        </dgm:presLayoutVars>
      </dgm:prSet>
      <dgm:spPr/>
      <dgm:t>
        <a:bodyPr/>
        <a:lstStyle/>
        <a:p>
          <a:endParaRPr lang="es-ES"/>
        </a:p>
      </dgm:t>
    </dgm:pt>
    <dgm:pt modelId="{7CFB4371-72F7-4F63-A615-51F3A3703BA2}" type="pres">
      <dgm:prSet presAssocID="{E1CE10A7-225B-40AF-9A99-E7D8DA700C46}" presName="connSite2" presStyleCnt="0"/>
      <dgm:spPr/>
    </dgm:pt>
    <dgm:pt modelId="{8AB51E55-8CC0-43C0-AF0E-405F9637E7D5}" type="pres">
      <dgm:prSet presAssocID="{F170FC3E-2824-43DA-8823-A830BDBA5C69}" presName="Name18" presStyleLbl="sibTrans2D1" presStyleIdx="1" presStyleCnt="2"/>
      <dgm:spPr/>
      <dgm:t>
        <a:bodyPr/>
        <a:lstStyle/>
        <a:p>
          <a:endParaRPr lang="es-ES"/>
        </a:p>
      </dgm:t>
    </dgm:pt>
    <dgm:pt modelId="{5B91CFD3-007B-4FA7-97D9-1DA6C13B16BC}" type="pres">
      <dgm:prSet presAssocID="{22C5B028-9112-4114-8178-0BC3B756A1F5}" presName="composite1" presStyleCnt="0"/>
      <dgm:spPr/>
    </dgm:pt>
    <dgm:pt modelId="{7E0EE843-31D5-43FC-94AE-AF43AC645859}" type="pres">
      <dgm:prSet presAssocID="{22C5B028-9112-4114-8178-0BC3B756A1F5}" presName="dummyNode1" presStyleLbl="node1" presStyleIdx="1" presStyleCnt="3"/>
      <dgm:spPr/>
    </dgm:pt>
    <dgm:pt modelId="{61DD15F5-9CCF-4E1D-B474-D81DFB005395}" type="pres">
      <dgm:prSet presAssocID="{22C5B028-9112-4114-8178-0BC3B756A1F5}" presName="childNode1" presStyleLbl="bgAcc1" presStyleIdx="2" presStyleCnt="3">
        <dgm:presLayoutVars>
          <dgm:bulletEnabled val="1"/>
        </dgm:presLayoutVars>
      </dgm:prSet>
      <dgm:spPr/>
      <dgm:t>
        <a:bodyPr/>
        <a:lstStyle/>
        <a:p>
          <a:endParaRPr lang="es-ES"/>
        </a:p>
      </dgm:t>
    </dgm:pt>
    <dgm:pt modelId="{6BD3AF63-6EC1-4D40-A674-AB34C702376D}" type="pres">
      <dgm:prSet presAssocID="{22C5B028-9112-4114-8178-0BC3B756A1F5}" presName="childNode1tx" presStyleLbl="bgAcc1" presStyleIdx="2" presStyleCnt="3">
        <dgm:presLayoutVars>
          <dgm:bulletEnabled val="1"/>
        </dgm:presLayoutVars>
      </dgm:prSet>
      <dgm:spPr/>
      <dgm:t>
        <a:bodyPr/>
        <a:lstStyle/>
        <a:p>
          <a:endParaRPr lang="es-ES"/>
        </a:p>
      </dgm:t>
    </dgm:pt>
    <dgm:pt modelId="{3AFD401C-3CD1-4E47-A701-5EA055D4D259}" type="pres">
      <dgm:prSet presAssocID="{22C5B028-9112-4114-8178-0BC3B756A1F5}" presName="parentNode1" presStyleLbl="node1" presStyleIdx="2" presStyleCnt="3">
        <dgm:presLayoutVars>
          <dgm:chMax val="1"/>
          <dgm:bulletEnabled val="1"/>
        </dgm:presLayoutVars>
      </dgm:prSet>
      <dgm:spPr/>
      <dgm:t>
        <a:bodyPr/>
        <a:lstStyle/>
        <a:p>
          <a:endParaRPr lang="es-ES"/>
        </a:p>
      </dgm:t>
    </dgm:pt>
    <dgm:pt modelId="{E13DBEAE-77CF-4E0F-886D-D23160D84315}" type="pres">
      <dgm:prSet presAssocID="{22C5B028-9112-4114-8178-0BC3B756A1F5}" presName="connSite1" presStyleCnt="0"/>
      <dgm:spPr/>
    </dgm:pt>
  </dgm:ptLst>
  <dgm:cxnLst>
    <dgm:cxn modelId="{F6730007-C689-45CE-96DA-BF4369E33126}" srcId="{E1CE10A7-225B-40AF-9A99-E7D8DA700C46}" destId="{690B8F71-DEEA-4F6D-882B-58C1A03033DB}" srcOrd="0" destOrd="0" parTransId="{E9A82908-E881-46B9-8C69-3435FA16B10C}" sibTransId="{3E4B5C82-F9A4-4A96-AC31-FD8A8E45D019}"/>
    <dgm:cxn modelId="{3A17DE8E-2C00-4C3A-B782-2CDDC42A9AD6}" srcId="{22C5B028-9112-4114-8178-0BC3B756A1F5}" destId="{E9AFDADE-A408-4815-AB70-05FFE7B55544}" srcOrd="2" destOrd="0" parTransId="{1F69F978-DA28-44C0-BF90-D72D5E3E57C6}" sibTransId="{CEA392B9-C71A-49C6-B7CC-7427FDC1134C}"/>
    <dgm:cxn modelId="{20DAE574-9B9F-4F60-9204-34FF434A85A3}" srcId="{E1CE10A7-225B-40AF-9A99-E7D8DA700C46}" destId="{5286871A-DE8D-4A51-A02C-340D1AE418DA}" srcOrd="4" destOrd="0" parTransId="{D924CFDE-DBE7-4498-834E-8036734A71E3}" sibTransId="{62CC701C-14B1-4930-80CF-6045BE06BCAB}"/>
    <dgm:cxn modelId="{69765C69-4D3A-444E-A318-65EE95CE712E}" type="presOf" srcId="{E9AFDADE-A408-4815-AB70-05FFE7B55544}" destId="{61DD15F5-9CCF-4E1D-B474-D81DFB005395}" srcOrd="0" destOrd="2" presId="urn:microsoft.com/office/officeart/2005/8/layout/hProcess4"/>
    <dgm:cxn modelId="{E6B3AC76-F53D-4C5C-A8A6-80289B094E38}" srcId="{22C5B028-9112-4114-8178-0BC3B756A1F5}" destId="{F9890DAE-C252-4BC6-BEA7-7AB327B410F8}" srcOrd="3" destOrd="0" parTransId="{2F506121-6E57-45C6-AC6B-DB293CC5F75C}" sibTransId="{134E8F82-B95C-49D8-883B-DE4D9499F254}"/>
    <dgm:cxn modelId="{D1013B1E-1349-4CD8-AA52-84D92CC99E16}" srcId="{E1CE10A7-225B-40AF-9A99-E7D8DA700C46}" destId="{80AB9BA0-BC41-4520-9D0C-96EBD505CB5E}" srcOrd="3" destOrd="0" parTransId="{AE8228C6-6063-446E-BCF4-DB8FC63616F8}" sibTransId="{5787411F-94FF-4C72-8825-234F006539E5}"/>
    <dgm:cxn modelId="{C456827D-169B-428F-8612-6727A6BF49BE}" type="presOf" srcId="{22C5B028-9112-4114-8178-0BC3B756A1F5}" destId="{3AFD401C-3CD1-4E47-A701-5EA055D4D259}" srcOrd="0" destOrd="0" presId="urn:microsoft.com/office/officeart/2005/8/layout/hProcess4"/>
    <dgm:cxn modelId="{2C55A808-BDEE-4FE7-A877-28ABEC430F66}" type="presOf" srcId="{690B8F71-DEEA-4F6D-882B-58C1A03033DB}" destId="{15CD465D-3CC9-42D9-BEDA-5B166BB8FC00}" srcOrd="1" destOrd="0" presId="urn:microsoft.com/office/officeart/2005/8/layout/hProcess4"/>
    <dgm:cxn modelId="{875FD277-91C8-4838-A5F3-B1F6F6734CA1}" srcId="{DB3B34B1-4C40-4CE9-A7D0-144FD4DC5443}" destId="{E3109269-77E4-4689-851E-E51482851E9C}" srcOrd="0" destOrd="0" parTransId="{017D1E1F-7BBE-458E-9C24-BCED31A16B6B}" sibTransId="{146BA58E-E19B-461D-A940-D19EF02BA4AF}"/>
    <dgm:cxn modelId="{D6E372C3-DFE4-408D-94C6-8E00806B80C4}" srcId="{E3109269-77E4-4689-851E-E51482851E9C}" destId="{8731A2DF-0503-4AAE-9BC1-5F01A794A224}" srcOrd="2" destOrd="0" parTransId="{955CE933-8444-49D1-B78A-3461ABB3BEC7}" sibTransId="{789434F0-5152-4A41-9FED-622EB8B8BCEE}"/>
    <dgm:cxn modelId="{F6C05A44-2118-44B1-A1FA-022820C5E6D8}" type="presOf" srcId="{D52BBF28-F402-4BB4-87C6-E98D7232B789}" destId="{45E679AF-476A-4C92-B180-1D6CC801C876}" srcOrd="0" destOrd="2" presId="urn:microsoft.com/office/officeart/2005/8/layout/hProcess4"/>
    <dgm:cxn modelId="{40A9C2DB-A64C-4EDB-ACFF-27E1F761631D}" type="presOf" srcId="{5286871A-DE8D-4A51-A02C-340D1AE418DA}" destId="{45E679AF-476A-4C92-B180-1D6CC801C876}" srcOrd="0" destOrd="4" presId="urn:microsoft.com/office/officeart/2005/8/layout/hProcess4"/>
    <dgm:cxn modelId="{75403B24-65C3-46D9-B2A3-F5F628C4C949}" type="presOf" srcId="{80AB9BA0-BC41-4520-9D0C-96EBD505CB5E}" destId="{45E679AF-476A-4C92-B180-1D6CC801C876}" srcOrd="0" destOrd="3" presId="urn:microsoft.com/office/officeart/2005/8/layout/hProcess4"/>
    <dgm:cxn modelId="{148C4FAB-3802-49A9-B5D4-7E36E5B9494F}" type="presOf" srcId="{146BA58E-E19B-461D-A940-D19EF02BA4AF}" destId="{25B684D7-F9FE-4310-96C3-48365CE36E5C}" srcOrd="0" destOrd="0" presId="urn:microsoft.com/office/officeart/2005/8/layout/hProcess4"/>
    <dgm:cxn modelId="{7507D007-C9E3-4D4B-BD6B-B05A8897BC22}" type="presOf" srcId="{DB3B34B1-4C40-4CE9-A7D0-144FD4DC5443}" destId="{BBFECD7C-CDB7-4577-A06E-357657D0C056}" srcOrd="0" destOrd="0" presId="urn:microsoft.com/office/officeart/2005/8/layout/hProcess4"/>
    <dgm:cxn modelId="{36F4B2F9-4F73-44DD-AD2A-A836BBEA5104}" type="presOf" srcId="{690B8F71-DEEA-4F6D-882B-58C1A03033DB}" destId="{45E679AF-476A-4C92-B180-1D6CC801C876}" srcOrd="0" destOrd="0" presId="urn:microsoft.com/office/officeart/2005/8/layout/hProcess4"/>
    <dgm:cxn modelId="{13164533-5B57-42EF-80C0-AF2E174DA0FE}" type="presOf" srcId="{8731A2DF-0503-4AAE-9BC1-5F01A794A224}" destId="{9EAF106F-6272-41BD-8190-4CA48743A580}" srcOrd="1" destOrd="2" presId="urn:microsoft.com/office/officeart/2005/8/layout/hProcess4"/>
    <dgm:cxn modelId="{D337C067-AE0F-42FB-8337-9149BB638B0F}" type="presOf" srcId="{E6C05AD6-8DF0-47D8-A8F4-773E3E7BDE5F}" destId="{9EAF106F-6272-41BD-8190-4CA48743A580}" srcOrd="1" destOrd="1" presId="urn:microsoft.com/office/officeart/2005/8/layout/hProcess4"/>
    <dgm:cxn modelId="{A07B5BE0-2EAA-4D0E-BB12-D8BF404397A7}" type="presOf" srcId="{5286871A-DE8D-4A51-A02C-340D1AE418DA}" destId="{15CD465D-3CC9-42D9-BEDA-5B166BB8FC00}" srcOrd="1" destOrd="4" presId="urn:microsoft.com/office/officeart/2005/8/layout/hProcess4"/>
    <dgm:cxn modelId="{C15707BD-882F-4F99-807A-AD31C0B4E62C}" srcId="{22C5B028-9112-4114-8178-0BC3B756A1F5}" destId="{BD2C3333-0F87-4B5B-B1B4-95C6481FE6C6}" srcOrd="0" destOrd="0" parTransId="{F033A1B1-8159-451E-8746-B68854083080}" sibTransId="{87160139-A444-4510-91CE-E22A4566810E}"/>
    <dgm:cxn modelId="{49C8FCE3-D792-4CB3-BF81-669D18A23288}" type="presOf" srcId="{297B4EE1-1C0D-40D2-9306-C6E6D05706B8}" destId="{61DD15F5-9CCF-4E1D-B474-D81DFB005395}" srcOrd="0" destOrd="1" presId="urn:microsoft.com/office/officeart/2005/8/layout/hProcess4"/>
    <dgm:cxn modelId="{0A94369C-E49A-46D2-B12B-BFBF4E007C18}" srcId="{E3109269-77E4-4689-851E-E51482851E9C}" destId="{1BCCAD6B-C55A-4426-8DA1-21BEC0E8DA35}" srcOrd="0" destOrd="0" parTransId="{797C5A5C-0550-4539-A99D-8DADEF438A5D}" sibTransId="{362DB6EA-09D6-4CDF-A92A-604F1F0CE1F9}"/>
    <dgm:cxn modelId="{053302E1-ADBD-44ED-99DD-47C8929BC4F7}" srcId="{22C5B028-9112-4114-8178-0BC3B756A1F5}" destId="{297B4EE1-1C0D-40D2-9306-C6E6D05706B8}" srcOrd="1" destOrd="0" parTransId="{BA91187B-B2C1-4125-9541-4A14DE5FC6FB}" sibTransId="{0BBC8A33-3673-4DFF-BE29-76FB94EF4EB9}"/>
    <dgm:cxn modelId="{8EE7396D-5F37-4C5A-983A-798E580C7627}" type="presOf" srcId="{F9890DAE-C252-4BC6-BEA7-7AB327B410F8}" destId="{6BD3AF63-6EC1-4D40-A674-AB34C702376D}" srcOrd="1" destOrd="3" presId="urn:microsoft.com/office/officeart/2005/8/layout/hProcess4"/>
    <dgm:cxn modelId="{486443FE-1B82-41D2-BC1F-5BE8F6567C07}" srcId="{E1CE10A7-225B-40AF-9A99-E7D8DA700C46}" destId="{D52BBF28-F402-4BB4-87C6-E98D7232B789}" srcOrd="2" destOrd="0" parTransId="{AA6F3661-1BE8-4248-A19B-31533537B4DE}" sibTransId="{4A7F30EA-EC17-45FB-AF4E-222ABCF06851}"/>
    <dgm:cxn modelId="{1681F419-44CB-436B-B8CB-6DEB4B8367C2}" type="presOf" srcId="{297B4EE1-1C0D-40D2-9306-C6E6D05706B8}" destId="{6BD3AF63-6EC1-4D40-A674-AB34C702376D}" srcOrd="1" destOrd="1" presId="urn:microsoft.com/office/officeart/2005/8/layout/hProcess4"/>
    <dgm:cxn modelId="{E42C145B-0B44-4A28-ACE8-A08F104BB900}" srcId="{E3109269-77E4-4689-851E-E51482851E9C}" destId="{E6C05AD6-8DF0-47D8-A8F4-773E3E7BDE5F}" srcOrd="1" destOrd="0" parTransId="{C44D7B26-E927-4D20-9123-EDB437160479}" sibTransId="{A051E8C9-B77E-4EC3-81AD-91E23B624AB8}"/>
    <dgm:cxn modelId="{628D51AE-A4D7-43BB-BBBE-1115CAF01C37}" srcId="{E1CE10A7-225B-40AF-9A99-E7D8DA700C46}" destId="{33C425DD-B84B-4D6F-9D9E-C8E563E331C7}" srcOrd="1" destOrd="0" parTransId="{07142355-14DC-4C15-92E1-A20D86A9B346}" sibTransId="{94C50917-7504-4FA7-A6F1-28F0A0A24749}"/>
    <dgm:cxn modelId="{B1AE1C5C-C342-4F1E-86F4-A6C29FD08F44}" type="presOf" srcId="{8731A2DF-0503-4AAE-9BC1-5F01A794A224}" destId="{E38D05CF-0133-49ED-B4DA-83E178E844F6}" srcOrd="0" destOrd="2" presId="urn:microsoft.com/office/officeart/2005/8/layout/hProcess4"/>
    <dgm:cxn modelId="{B4EB4BD3-CFCB-4E2F-AE35-C2401C4700C4}" type="presOf" srcId="{1BCCAD6B-C55A-4426-8DA1-21BEC0E8DA35}" destId="{E38D05CF-0133-49ED-B4DA-83E178E844F6}" srcOrd="0" destOrd="0" presId="urn:microsoft.com/office/officeart/2005/8/layout/hProcess4"/>
    <dgm:cxn modelId="{9892AECD-9329-4178-906A-C526199A9959}" type="presOf" srcId="{F9890DAE-C252-4BC6-BEA7-7AB327B410F8}" destId="{61DD15F5-9CCF-4E1D-B474-D81DFB005395}" srcOrd="0" destOrd="3" presId="urn:microsoft.com/office/officeart/2005/8/layout/hProcess4"/>
    <dgm:cxn modelId="{D185E055-D1D2-4547-87F5-CDA6ABF7B62F}" type="presOf" srcId="{BD2C3333-0F87-4B5B-B1B4-95C6481FE6C6}" destId="{61DD15F5-9CCF-4E1D-B474-D81DFB005395}" srcOrd="0" destOrd="0" presId="urn:microsoft.com/office/officeart/2005/8/layout/hProcess4"/>
    <dgm:cxn modelId="{A836B470-0E3D-4AAC-A4F6-54BA4B8015EF}" type="presOf" srcId="{E9AFDADE-A408-4815-AB70-05FFE7B55544}" destId="{6BD3AF63-6EC1-4D40-A674-AB34C702376D}" srcOrd="1" destOrd="2" presId="urn:microsoft.com/office/officeart/2005/8/layout/hProcess4"/>
    <dgm:cxn modelId="{0549085B-B9F0-45FB-A077-C00730706F61}" type="presOf" srcId="{D52BBF28-F402-4BB4-87C6-E98D7232B789}" destId="{15CD465D-3CC9-42D9-BEDA-5B166BB8FC00}" srcOrd="1" destOrd="2" presId="urn:microsoft.com/office/officeart/2005/8/layout/hProcess4"/>
    <dgm:cxn modelId="{5EDF7028-3EB7-4FE2-97F7-3E3E568F2349}" srcId="{DB3B34B1-4C40-4CE9-A7D0-144FD4DC5443}" destId="{E1CE10A7-225B-40AF-9A99-E7D8DA700C46}" srcOrd="1" destOrd="0" parTransId="{22B54C79-8376-432E-85E4-2ADAB02C819A}" sibTransId="{F170FC3E-2824-43DA-8823-A830BDBA5C69}"/>
    <dgm:cxn modelId="{7BDFDCD3-978A-4400-942C-DA3E65D726CC}" type="presOf" srcId="{E6C05AD6-8DF0-47D8-A8F4-773E3E7BDE5F}" destId="{E38D05CF-0133-49ED-B4DA-83E178E844F6}" srcOrd="0" destOrd="1" presId="urn:microsoft.com/office/officeart/2005/8/layout/hProcess4"/>
    <dgm:cxn modelId="{97B7983E-3F64-4222-8AB5-A2443FC126A5}" type="presOf" srcId="{E3109269-77E4-4689-851E-E51482851E9C}" destId="{F64CA1D6-E3C6-4C30-A00C-56074A1A8113}" srcOrd="0" destOrd="0" presId="urn:microsoft.com/office/officeart/2005/8/layout/hProcess4"/>
    <dgm:cxn modelId="{8E1764E2-B0F4-4C67-809A-CD7B945605E5}" type="presOf" srcId="{F170FC3E-2824-43DA-8823-A830BDBA5C69}" destId="{8AB51E55-8CC0-43C0-AF0E-405F9637E7D5}" srcOrd="0" destOrd="0" presId="urn:microsoft.com/office/officeart/2005/8/layout/hProcess4"/>
    <dgm:cxn modelId="{5E11162B-FB7F-42B9-9AFB-597BD8989448}" srcId="{DB3B34B1-4C40-4CE9-A7D0-144FD4DC5443}" destId="{22C5B028-9112-4114-8178-0BC3B756A1F5}" srcOrd="2" destOrd="0" parTransId="{815FC01F-ADFA-4490-BAFE-908E2776C791}" sibTransId="{CE4A9667-613E-4BE2-BD2D-E54F8D7B77E3}"/>
    <dgm:cxn modelId="{358D2F38-E0C1-44BE-BC37-5F586E6B8442}" type="presOf" srcId="{BD2C3333-0F87-4B5B-B1B4-95C6481FE6C6}" destId="{6BD3AF63-6EC1-4D40-A674-AB34C702376D}" srcOrd="1" destOrd="0" presId="urn:microsoft.com/office/officeart/2005/8/layout/hProcess4"/>
    <dgm:cxn modelId="{493F5CE3-D935-4B80-AFBB-CD2AB53A2428}" type="presOf" srcId="{33C425DD-B84B-4D6F-9D9E-C8E563E331C7}" destId="{15CD465D-3CC9-42D9-BEDA-5B166BB8FC00}" srcOrd="1" destOrd="1" presId="urn:microsoft.com/office/officeart/2005/8/layout/hProcess4"/>
    <dgm:cxn modelId="{B4CF47E5-9A97-4213-AB91-142B1C8BBFFB}" type="presOf" srcId="{80AB9BA0-BC41-4520-9D0C-96EBD505CB5E}" destId="{15CD465D-3CC9-42D9-BEDA-5B166BB8FC00}" srcOrd="1" destOrd="3" presId="urn:microsoft.com/office/officeart/2005/8/layout/hProcess4"/>
    <dgm:cxn modelId="{A2701F72-359A-461D-95EE-E2C6269D7FDE}" type="presOf" srcId="{E1CE10A7-225B-40AF-9A99-E7D8DA700C46}" destId="{4C1500D3-FBC6-45A6-A2DF-3578B0CD08D5}" srcOrd="0" destOrd="0" presId="urn:microsoft.com/office/officeart/2005/8/layout/hProcess4"/>
    <dgm:cxn modelId="{FFE6938F-8D4B-405E-B653-66C95F91A9B4}" type="presOf" srcId="{33C425DD-B84B-4D6F-9D9E-C8E563E331C7}" destId="{45E679AF-476A-4C92-B180-1D6CC801C876}" srcOrd="0" destOrd="1" presId="urn:microsoft.com/office/officeart/2005/8/layout/hProcess4"/>
    <dgm:cxn modelId="{6CE048FE-AF55-4808-85FD-DF8254E1E382}" type="presOf" srcId="{1BCCAD6B-C55A-4426-8DA1-21BEC0E8DA35}" destId="{9EAF106F-6272-41BD-8190-4CA48743A580}" srcOrd="1" destOrd="0" presId="urn:microsoft.com/office/officeart/2005/8/layout/hProcess4"/>
    <dgm:cxn modelId="{42313617-ED3F-4B22-AB4D-F85C3654374F}" type="presParOf" srcId="{BBFECD7C-CDB7-4577-A06E-357657D0C056}" destId="{D1CACD45-FA76-4CF0-94E0-91440EA1E602}" srcOrd="0" destOrd="0" presId="urn:microsoft.com/office/officeart/2005/8/layout/hProcess4"/>
    <dgm:cxn modelId="{970B0463-9EC9-4C07-8D69-A466E1358FC2}" type="presParOf" srcId="{BBFECD7C-CDB7-4577-A06E-357657D0C056}" destId="{C5F6C14D-9457-4270-AA5B-EBAF030A3D4A}" srcOrd="1" destOrd="0" presId="urn:microsoft.com/office/officeart/2005/8/layout/hProcess4"/>
    <dgm:cxn modelId="{13ED0FF4-C3B7-4372-8C28-52B8F4F2629A}" type="presParOf" srcId="{BBFECD7C-CDB7-4577-A06E-357657D0C056}" destId="{32C3956B-2B6A-4E7E-B220-470C647CA4E1}" srcOrd="2" destOrd="0" presId="urn:microsoft.com/office/officeart/2005/8/layout/hProcess4"/>
    <dgm:cxn modelId="{425AB8D6-ECA3-46C4-B53B-0E358B82B129}" type="presParOf" srcId="{32C3956B-2B6A-4E7E-B220-470C647CA4E1}" destId="{43EE2BC3-637D-4E34-8B29-828365D1E63F}" srcOrd="0" destOrd="0" presId="urn:microsoft.com/office/officeart/2005/8/layout/hProcess4"/>
    <dgm:cxn modelId="{6C26ABB4-DD56-4BA7-B78B-9B27CB62D2DE}" type="presParOf" srcId="{43EE2BC3-637D-4E34-8B29-828365D1E63F}" destId="{01966320-D639-4D93-8498-805BCEB895DE}" srcOrd="0" destOrd="0" presId="urn:microsoft.com/office/officeart/2005/8/layout/hProcess4"/>
    <dgm:cxn modelId="{49A36FF9-48FC-4A84-88CE-12625FC87DB7}" type="presParOf" srcId="{43EE2BC3-637D-4E34-8B29-828365D1E63F}" destId="{E38D05CF-0133-49ED-B4DA-83E178E844F6}" srcOrd="1" destOrd="0" presId="urn:microsoft.com/office/officeart/2005/8/layout/hProcess4"/>
    <dgm:cxn modelId="{4C5A2987-5104-4C59-8F68-B4CDD166DD3B}" type="presParOf" srcId="{43EE2BC3-637D-4E34-8B29-828365D1E63F}" destId="{9EAF106F-6272-41BD-8190-4CA48743A580}" srcOrd="2" destOrd="0" presId="urn:microsoft.com/office/officeart/2005/8/layout/hProcess4"/>
    <dgm:cxn modelId="{197F869E-9688-4544-9AA0-126C55820735}" type="presParOf" srcId="{43EE2BC3-637D-4E34-8B29-828365D1E63F}" destId="{F64CA1D6-E3C6-4C30-A00C-56074A1A8113}" srcOrd="3" destOrd="0" presId="urn:microsoft.com/office/officeart/2005/8/layout/hProcess4"/>
    <dgm:cxn modelId="{C6C324A6-1884-4BD1-A366-FDBBFBFF4BAE}" type="presParOf" srcId="{43EE2BC3-637D-4E34-8B29-828365D1E63F}" destId="{5CF17D5F-1B72-46A6-BA65-A1D277B4692F}" srcOrd="4" destOrd="0" presId="urn:microsoft.com/office/officeart/2005/8/layout/hProcess4"/>
    <dgm:cxn modelId="{05A40300-E8F8-42EE-BC1B-B4663C6BA846}" type="presParOf" srcId="{32C3956B-2B6A-4E7E-B220-470C647CA4E1}" destId="{25B684D7-F9FE-4310-96C3-48365CE36E5C}" srcOrd="1" destOrd="0" presId="urn:microsoft.com/office/officeart/2005/8/layout/hProcess4"/>
    <dgm:cxn modelId="{FECEA46C-A84C-45B7-AE03-817750373CA1}" type="presParOf" srcId="{32C3956B-2B6A-4E7E-B220-470C647CA4E1}" destId="{814A4C99-96E9-458E-A20D-6B7DFD763216}" srcOrd="2" destOrd="0" presId="urn:microsoft.com/office/officeart/2005/8/layout/hProcess4"/>
    <dgm:cxn modelId="{D01EF420-153D-4999-B8C5-10112F36257B}" type="presParOf" srcId="{814A4C99-96E9-458E-A20D-6B7DFD763216}" destId="{9E93FEC4-9AA4-4969-B507-A27410F24ED1}" srcOrd="0" destOrd="0" presId="urn:microsoft.com/office/officeart/2005/8/layout/hProcess4"/>
    <dgm:cxn modelId="{B279BC87-5166-44E3-B22C-2FAF75CBA4D1}" type="presParOf" srcId="{814A4C99-96E9-458E-A20D-6B7DFD763216}" destId="{45E679AF-476A-4C92-B180-1D6CC801C876}" srcOrd="1" destOrd="0" presId="urn:microsoft.com/office/officeart/2005/8/layout/hProcess4"/>
    <dgm:cxn modelId="{97F54873-1685-42F7-9A61-41DAC964FFA1}" type="presParOf" srcId="{814A4C99-96E9-458E-A20D-6B7DFD763216}" destId="{15CD465D-3CC9-42D9-BEDA-5B166BB8FC00}" srcOrd="2" destOrd="0" presId="urn:microsoft.com/office/officeart/2005/8/layout/hProcess4"/>
    <dgm:cxn modelId="{24E7349D-82FA-4547-84F5-23898067D65A}" type="presParOf" srcId="{814A4C99-96E9-458E-A20D-6B7DFD763216}" destId="{4C1500D3-FBC6-45A6-A2DF-3578B0CD08D5}" srcOrd="3" destOrd="0" presId="urn:microsoft.com/office/officeart/2005/8/layout/hProcess4"/>
    <dgm:cxn modelId="{544A7F0F-A353-47DB-9487-4BDCD32F2529}" type="presParOf" srcId="{814A4C99-96E9-458E-A20D-6B7DFD763216}" destId="{7CFB4371-72F7-4F63-A615-51F3A3703BA2}" srcOrd="4" destOrd="0" presId="urn:microsoft.com/office/officeart/2005/8/layout/hProcess4"/>
    <dgm:cxn modelId="{634120F4-AA6C-4A13-9E43-53048C6D0F1B}" type="presParOf" srcId="{32C3956B-2B6A-4E7E-B220-470C647CA4E1}" destId="{8AB51E55-8CC0-43C0-AF0E-405F9637E7D5}" srcOrd="3" destOrd="0" presId="urn:microsoft.com/office/officeart/2005/8/layout/hProcess4"/>
    <dgm:cxn modelId="{C801BB61-D64E-44D1-881A-CF9D5B107B7C}" type="presParOf" srcId="{32C3956B-2B6A-4E7E-B220-470C647CA4E1}" destId="{5B91CFD3-007B-4FA7-97D9-1DA6C13B16BC}" srcOrd="4" destOrd="0" presId="urn:microsoft.com/office/officeart/2005/8/layout/hProcess4"/>
    <dgm:cxn modelId="{48AC8A22-60F4-41ED-ACDB-43FB9785130D}" type="presParOf" srcId="{5B91CFD3-007B-4FA7-97D9-1DA6C13B16BC}" destId="{7E0EE843-31D5-43FC-94AE-AF43AC645859}" srcOrd="0" destOrd="0" presId="urn:microsoft.com/office/officeart/2005/8/layout/hProcess4"/>
    <dgm:cxn modelId="{D9A01230-1406-4734-96AD-D7B7CB6FDB2C}" type="presParOf" srcId="{5B91CFD3-007B-4FA7-97D9-1DA6C13B16BC}" destId="{61DD15F5-9CCF-4E1D-B474-D81DFB005395}" srcOrd="1" destOrd="0" presId="urn:microsoft.com/office/officeart/2005/8/layout/hProcess4"/>
    <dgm:cxn modelId="{07B77990-DC6C-43E2-B462-0E61D7415A71}" type="presParOf" srcId="{5B91CFD3-007B-4FA7-97D9-1DA6C13B16BC}" destId="{6BD3AF63-6EC1-4D40-A674-AB34C702376D}" srcOrd="2" destOrd="0" presId="urn:microsoft.com/office/officeart/2005/8/layout/hProcess4"/>
    <dgm:cxn modelId="{1E996756-15FD-4036-BA43-36E0697B13EB}" type="presParOf" srcId="{5B91CFD3-007B-4FA7-97D9-1DA6C13B16BC}" destId="{3AFD401C-3CD1-4E47-A701-5EA055D4D259}" srcOrd="3" destOrd="0" presId="urn:microsoft.com/office/officeart/2005/8/layout/hProcess4"/>
    <dgm:cxn modelId="{BA92ECCC-2B8E-4DE4-A87A-75AE44913C1D}" type="presParOf" srcId="{5B91CFD3-007B-4FA7-97D9-1DA6C13B16BC}" destId="{E13DBEAE-77CF-4E0F-886D-D23160D84315}" srcOrd="4" destOrd="0" presId="urn:microsoft.com/office/officeart/2005/8/layout/hProcess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B3B34B1-4C40-4CE9-A7D0-144FD4DC5443}" type="doc">
      <dgm:prSet loTypeId="urn:microsoft.com/office/officeart/2005/8/layout/hProcess4" loCatId="process" qsTypeId="urn:microsoft.com/office/officeart/2005/8/quickstyle/simple2" qsCatId="simple" csTypeId="urn:microsoft.com/office/officeart/2005/8/colors/colorful1" csCatId="colorful" phldr="1"/>
      <dgm:spPr/>
      <dgm:t>
        <a:bodyPr/>
        <a:lstStyle/>
        <a:p>
          <a:endParaRPr lang="es-ES"/>
        </a:p>
      </dgm:t>
    </dgm:pt>
    <dgm:pt modelId="{E3109269-77E4-4689-851E-E51482851E9C}">
      <dgm:prSet phldrT="[Texto]"/>
      <dgm:spPr/>
      <dgm:t>
        <a:bodyPr/>
        <a:lstStyle/>
        <a:p>
          <a:r>
            <a:rPr lang="es-ES" dirty="0" smtClean="0">
              <a:solidFill>
                <a:schemeClr val="tx1"/>
              </a:solidFill>
            </a:rPr>
            <a:t>USOS RECOMEDADOS</a:t>
          </a:r>
          <a:endParaRPr lang="es-ES" dirty="0">
            <a:solidFill>
              <a:schemeClr val="tx1"/>
            </a:solidFill>
          </a:endParaRPr>
        </a:p>
      </dgm:t>
    </dgm:pt>
    <dgm:pt modelId="{017D1E1F-7BBE-458E-9C24-BCED31A16B6B}" type="parTrans" cxnId="{875FD277-91C8-4838-A5F3-B1F6F6734CA1}">
      <dgm:prSet/>
      <dgm:spPr/>
      <dgm:t>
        <a:bodyPr/>
        <a:lstStyle/>
        <a:p>
          <a:endParaRPr lang="es-ES"/>
        </a:p>
      </dgm:t>
    </dgm:pt>
    <dgm:pt modelId="{146BA58E-E19B-461D-A940-D19EF02BA4AF}" type="sibTrans" cxnId="{875FD277-91C8-4838-A5F3-B1F6F6734CA1}">
      <dgm:prSet/>
      <dgm:spPr/>
      <dgm:t>
        <a:bodyPr/>
        <a:lstStyle/>
        <a:p>
          <a:endParaRPr lang="es-ES"/>
        </a:p>
      </dgm:t>
    </dgm:pt>
    <dgm:pt modelId="{E6C05AD6-8DF0-47D8-A8F4-773E3E7BDE5F}">
      <dgm:prSet phldrT="[Texto]" custT="1"/>
      <dgm:spPr/>
      <dgm:t>
        <a:bodyPr/>
        <a:lstStyle/>
        <a:p>
          <a:pPr algn="l"/>
          <a:r>
            <a:rPr lang="es-ES" sz="1400" dirty="0" smtClean="0"/>
            <a:t>Alta plasticidad, características de fraguado normal y desarrollo rápido de resistencias.</a:t>
          </a:r>
          <a:endParaRPr lang="es-ES" sz="1400" dirty="0"/>
        </a:p>
      </dgm:t>
    </dgm:pt>
    <dgm:pt modelId="{C44D7B26-E927-4D20-9123-EDB437160479}" type="parTrans" cxnId="{E42C145B-0B44-4A28-ACE8-A08F104BB900}">
      <dgm:prSet/>
      <dgm:spPr/>
      <dgm:t>
        <a:bodyPr/>
        <a:lstStyle/>
        <a:p>
          <a:endParaRPr lang="es-ES"/>
        </a:p>
      </dgm:t>
    </dgm:pt>
    <dgm:pt modelId="{A051E8C9-B77E-4EC3-81AD-91E23B624AB8}" type="sibTrans" cxnId="{E42C145B-0B44-4A28-ACE8-A08F104BB900}">
      <dgm:prSet/>
      <dgm:spPr/>
      <dgm:t>
        <a:bodyPr/>
        <a:lstStyle/>
        <a:p>
          <a:endParaRPr lang="es-ES"/>
        </a:p>
      </dgm:t>
    </dgm:pt>
    <dgm:pt modelId="{E1CE10A7-225B-40AF-9A99-E7D8DA700C46}">
      <dgm:prSet phldrT="[Texto]"/>
      <dgm:spPr/>
      <dgm:t>
        <a:bodyPr/>
        <a:lstStyle/>
        <a:p>
          <a:r>
            <a:rPr lang="es-ES" dirty="0" smtClean="0">
              <a:solidFill>
                <a:schemeClr val="tx1"/>
              </a:solidFill>
            </a:rPr>
            <a:t>DOSIFICACIÓN </a:t>
          </a:r>
          <a:endParaRPr lang="es-ES" dirty="0">
            <a:solidFill>
              <a:schemeClr val="tx1"/>
            </a:solidFill>
          </a:endParaRPr>
        </a:p>
      </dgm:t>
    </dgm:pt>
    <dgm:pt modelId="{22B54C79-8376-432E-85E4-2ADAB02C819A}" type="parTrans" cxnId="{5EDF7028-3EB7-4FE2-97F7-3E3E568F2349}">
      <dgm:prSet/>
      <dgm:spPr/>
      <dgm:t>
        <a:bodyPr/>
        <a:lstStyle/>
        <a:p>
          <a:endParaRPr lang="es-ES"/>
        </a:p>
      </dgm:t>
    </dgm:pt>
    <dgm:pt modelId="{F170FC3E-2824-43DA-8823-A830BDBA5C69}" type="sibTrans" cxnId="{5EDF7028-3EB7-4FE2-97F7-3E3E568F2349}">
      <dgm:prSet/>
      <dgm:spPr/>
      <dgm:t>
        <a:bodyPr/>
        <a:lstStyle/>
        <a:p>
          <a:endParaRPr lang="es-ES"/>
        </a:p>
      </dgm:t>
    </dgm:pt>
    <dgm:pt modelId="{690B8F71-DEEA-4F6D-882B-58C1A03033DB}">
      <dgm:prSet phldrT="[Texto]" custT="1"/>
      <dgm:spPr/>
      <dgm:t>
        <a:bodyPr/>
        <a:lstStyle/>
        <a:p>
          <a:r>
            <a:rPr lang="es-ES" sz="1200" dirty="0" smtClean="0"/>
            <a:t>De 650 -1600 ml/100 kg (10-25 oz ft/100lb) </a:t>
          </a:r>
          <a:endParaRPr lang="es-ES" sz="1200" dirty="0"/>
        </a:p>
      </dgm:t>
    </dgm:pt>
    <dgm:pt modelId="{E9A82908-E881-46B9-8C69-3435FA16B10C}" type="parTrans" cxnId="{F6730007-C689-45CE-96DA-BF4369E33126}">
      <dgm:prSet/>
      <dgm:spPr/>
      <dgm:t>
        <a:bodyPr/>
        <a:lstStyle/>
        <a:p>
          <a:endParaRPr lang="es-ES"/>
        </a:p>
      </dgm:t>
    </dgm:pt>
    <dgm:pt modelId="{3E4B5C82-F9A4-4A96-AC31-FD8A8E45D019}" type="sibTrans" cxnId="{F6730007-C689-45CE-96DA-BF4369E33126}">
      <dgm:prSet/>
      <dgm:spPr/>
      <dgm:t>
        <a:bodyPr/>
        <a:lstStyle/>
        <a:p>
          <a:endParaRPr lang="es-ES"/>
        </a:p>
      </dgm:t>
    </dgm:pt>
    <dgm:pt modelId="{22C5B028-9112-4114-8178-0BC3B756A1F5}">
      <dgm:prSet phldrT="[Texto]" custT="1"/>
      <dgm:spPr/>
      <dgm:t>
        <a:bodyPr/>
        <a:lstStyle/>
        <a:p>
          <a:r>
            <a:rPr lang="es-ES" sz="1600" b="0" dirty="0" smtClean="0">
              <a:solidFill>
                <a:schemeClr val="tx1"/>
              </a:solidFill>
            </a:rPr>
            <a:t>RECOMENDACIONES</a:t>
          </a:r>
          <a:r>
            <a:rPr lang="es-ES" sz="1800" b="0" dirty="0" smtClean="0">
              <a:solidFill>
                <a:schemeClr val="tx1"/>
              </a:solidFill>
            </a:rPr>
            <a:t> </a:t>
          </a:r>
          <a:endParaRPr lang="es-ES" sz="1800" dirty="0">
            <a:solidFill>
              <a:schemeClr val="tx1"/>
            </a:solidFill>
          </a:endParaRPr>
        </a:p>
      </dgm:t>
    </dgm:pt>
    <dgm:pt modelId="{815FC01F-ADFA-4490-BAFE-908E2776C791}" type="parTrans" cxnId="{5E11162B-FB7F-42B9-9AFB-597BD8989448}">
      <dgm:prSet/>
      <dgm:spPr/>
      <dgm:t>
        <a:bodyPr/>
        <a:lstStyle/>
        <a:p>
          <a:endParaRPr lang="es-ES"/>
        </a:p>
      </dgm:t>
    </dgm:pt>
    <dgm:pt modelId="{CE4A9667-613E-4BE2-BD2D-E54F8D7B77E3}" type="sibTrans" cxnId="{5E11162B-FB7F-42B9-9AFB-597BD8989448}">
      <dgm:prSet/>
      <dgm:spPr/>
      <dgm:t>
        <a:bodyPr/>
        <a:lstStyle/>
        <a:p>
          <a:endParaRPr lang="es-ES"/>
        </a:p>
      </dgm:t>
    </dgm:pt>
    <dgm:pt modelId="{297B4EE1-1C0D-40D2-9306-C6E6D05706B8}">
      <dgm:prSet phldrT="[Texto]"/>
      <dgm:spPr/>
      <dgm:t>
        <a:bodyPr/>
        <a:lstStyle/>
        <a:p>
          <a:pPr algn="just"/>
          <a:r>
            <a:rPr lang="es-ES" b="0" dirty="0" smtClean="0"/>
            <a:t>Corrosividad </a:t>
          </a:r>
          <a:endParaRPr lang="es-ES" b="0" dirty="0"/>
        </a:p>
      </dgm:t>
    </dgm:pt>
    <dgm:pt modelId="{BA91187B-B2C1-4125-9541-4A14DE5FC6FB}" type="parTrans" cxnId="{053302E1-ADBD-44ED-99DD-47C8929BC4F7}">
      <dgm:prSet/>
      <dgm:spPr/>
      <dgm:t>
        <a:bodyPr/>
        <a:lstStyle/>
        <a:p>
          <a:endParaRPr lang="es-ES"/>
        </a:p>
      </dgm:t>
    </dgm:pt>
    <dgm:pt modelId="{0BBC8A33-3673-4DFF-BE29-76FB94EF4EB9}" type="sibTrans" cxnId="{053302E1-ADBD-44ED-99DD-47C8929BC4F7}">
      <dgm:prSet/>
      <dgm:spPr/>
      <dgm:t>
        <a:bodyPr/>
        <a:lstStyle/>
        <a:p>
          <a:endParaRPr lang="es-ES"/>
        </a:p>
      </dgm:t>
    </dgm:pt>
    <dgm:pt modelId="{1BCCAD6B-C55A-4426-8DA1-21BEC0E8DA35}">
      <dgm:prSet phldrT="[Texto]"/>
      <dgm:spPr/>
      <dgm:t>
        <a:bodyPr/>
        <a:lstStyle/>
        <a:p>
          <a:pPr algn="l"/>
          <a:endParaRPr lang="es-ES" sz="1500" dirty="0"/>
        </a:p>
      </dgm:t>
    </dgm:pt>
    <dgm:pt modelId="{797C5A5C-0550-4539-A99D-8DADEF438A5D}" type="parTrans" cxnId="{0A94369C-E49A-46D2-B12B-BFBF4E007C18}">
      <dgm:prSet/>
      <dgm:spPr/>
      <dgm:t>
        <a:bodyPr/>
        <a:lstStyle/>
        <a:p>
          <a:endParaRPr lang="es-ES"/>
        </a:p>
      </dgm:t>
    </dgm:pt>
    <dgm:pt modelId="{362DB6EA-09D6-4CDF-A92A-604F1F0CE1F9}" type="sibTrans" cxnId="{0A94369C-E49A-46D2-B12B-BFBF4E007C18}">
      <dgm:prSet/>
      <dgm:spPr/>
      <dgm:t>
        <a:bodyPr/>
        <a:lstStyle/>
        <a:p>
          <a:endParaRPr lang="es-ES"/>
        </a:p>
      </dgm:t>
    </dgm:pt>
    <dgm:pt modelId="{E9AFDADE-A408-4815-AB70-05FFE7B55544}">
      <dgm:prSet phldrT="[Texto]"/>
      <dgm:spPr/>
      <dgm:t>
        <a:bodyPr/>
        <a:lstStyle/>
        <a:p>
          <a:pPr algn="just"/>
          <a:r>
            <a:rPr lang="es-ES" b="0" dirty="0" smtClean="0"/>
            <a:t>Compatibilidad</a:t>
          </a:r>
          <a:endParaRPr lang="es-ES" b="0" dirty="0"/>
        </a:p>
      </dgm:t>
    </dgm:pt>
    <dgm:pt modelId="{1F69F978-DA28-44C0-BF90-D72D5E3E57C6}" type="parTrans" cxnId="{3A17DE8E-2C00-4C3A-B782-2CDDC42A9AD6}">
      <dgm:prSet/>
      <dgm:spPr/>
      <dgm:t>
        <a:bodyPr/>
        <a:lstStyle/>
        <a:p>
          <a:endParaRPr lang="es-ES"/>
        </a:p>
      </dgm:t>
    </dgm:pt>
    <dgm:pt modelId="{CEA392B9-C71A-49C6-B7CC-7427FDC1134C}" type="sibTrans" cxnId="{3A17DE8E-2C00-4C3A-B782-2CDDC42A9AD6}">
      <dgm:prSet/>
      <dgm:spPr/>
      <dgm:t>
        <a:bodyPr/>
        <a:lstStyle/>
        <a:p>
          <a:endParaRPr lang="es-ES"/>
        </a:p>
      </dgm:t>
    </dgm:pt>
    <dgm:pt modelId="{6FECFFD0-61E0-4915-AAC8-604F21D9DE12}">
      <dgm:prSet phldrT="[Texto]" custT="1"/>
      <dgm:spPr/>
      <dgm:t>
        <a:bodyPr/>
        <a:lstStyle/>
        <a:p>
          <a:endParaRPr lang="es-ES" sz="1200" dirty="0"/>
        </a:p>
      </dgm:t>
    </dgm:pt>
    <dgm:pt modelId="{F7B202DF-3DC1-4947-9D78-7265BA378D73}" type="parTrans" cxnId="{7E349EE4-75B3-44BF-B4FB-3B3A115E248E}">
      <dgm:prSet/>
      <dgm:spPr/>
      <dgm:t>
        <a:bodyPr/>
        <a:lstStyle/>
        <a:p>
          <a:endParaRPr lang="es-ES"/>
        </a:p>
      </dgm:t>
    </dgm:pt>
    <dgm:pt modelId="{6C2DEB5A-907C-4AED-9B8A-8D796CC3FC3D}" type="sibTrans" cxnId="{7E349EE4-75B3-44BF-B4FB-3B3A115E248E}">
      <dgm:prSet/>
      <dgm:spPr/>
      <dgm:t>
        <a:bodyPr/>
        <a:lstStyle/>
        <a:p>
          <a:endParaRPr lang="es-ES"/>
        </a:p>
      </dgm:t>
    </dgm:pt>
    <dgm:pt modelId="{EC8E903A-48CA-41EB-8027-269674FB51C2}">
      <dgm:prSet phldrT="[Texto]" custT="1"/>
      <dgm:spPr/>
      <dgm:t>
        <a:bodyPr/>
        <a:lstStyle/>
        <a:p>
          <a:endParaRPr lang="es-ES" sz="1200" dirty="0"/>
        </a:p>
      </dgm:t>
    </dgm:pt>
    <dgm:pt modelId="{4E4825A5-AA7B-4796-94D1-B13D9213F41B}" type="parTrans" cxnId="{AD59B8C1-56F4-4FC8-9A5A-FFE71B611CE7}">
      <dgm:prSet/>
      <dgm:spPr/>
      <dgm:t>
        <a:bodyPr/>
        <a:lstStyle/>
        <a:p>
          <a:endParaRPr lang="es-ES"/>
        </a:p>
      </dgm:t>
    </dgm:pt>
    <dgm:pt modelId="{D92F1CF7-3327-4343-B243-9AD596962152}" type="sibTrans" cxnId="{AD59B8C1-56F4-4FC8-9A5A-FFE71B611CE7}">
      <dgm:prSet/>
      <dgm:spPr/>
      <dgm:t>
        <a:bodyPr/>
        <a:lstStyle/>
        <a:p>
          <a:endParaRPr lang="es-ES"/>
        </a:p>
      </dgm:t>
    </dgm:pt>
    <dgm:pt modelId="{99095BF6-2EA9-44A2-93AD-9A0DDEB33105}">
      <dgm:prSet phldrT="[Texto]"/>
      <dgm:spPr/>
      <dgm:t>
        <a:bodyPr/>
        <a:lstStyle/>
        <a:p>
          <a:pPr algn="just"/>
          <a:endParaRPr lang="es-ES" b="0" dirty="0"/>
        </a:p>
      </dgm:t>
    </dgm:pt>
    <dgm:pt modelId="{A43BC2CD-647D-4D1E-8CD6-C370C238E9AE}" type="parTrans" cxnId="{75565546-3829-4F4B-8A3E-015C633EE5B6}">
      <dgm:prSet/>
      <dgm:spPr/>
      <dgm:t>
        <a:bodyPr/>
        <a:lstStyle/>
        <a:p>
          <a:endParaRPr lang="es-ES"/>
        </a:p>
      </dgm:t>
    </dgm:pt>
    <dgm:pt modelId="{FB86C8B8-2D35-44CF-9F1F-30DB33BDBEDC}" type="sibTrans" cxnId="{75565546-3829-4F4B-8A3E-015C633EE5B6}">
      <dgm:prSet/>
      <dgm:spPr/>
      <dgm:t>
        <a:bodyPr/>
        <a:lstStyle/>
        <a:p>
          <a:endParaRPr lang="es-ES"/>
        </a:p>
      </dgm:t>
    </dgm:pt>
    <dgm:pt modelId="{78F9FDB2-4492-45B5-A334-9110E698708A}">
      <dgm:prSet phldrT="[Texto]"/>
      <dgm:spPr/>
      <dgm:t>
        <a:bodyPr/>
        <a:lstStyle/>
        <a:p>
          <a:pPr algn="just"/>
          <a:endParaRPr lang="es-ES" b="0" dirty="0"/>
        </a:p>
      </dgm:t>
    </dgm:pt>
    <dgm:pt modelId="{5EDDE434-66A2-47F2-895D-523EAC2D74BF}" type="parTrans" cxnId="{5977F7DF-32F5-4978-99A3-01236339BE1F}">
      <dgm:prSet/>
      <dgm:spPr/>
      <dgm:t>
        <a:bodyPr/>
        <a:lstStyle/>
        <a:p>
          <a:endParaRPr lang="es-ES"/>
        </a:p>
      </dgm:t>
    </dgm:pt>
    <dgm:pt modelId="{F6E0BFC1-DE31-438E-8056-E74CB45CC152}" type="sibTrans" cxnId="{5977F7DF-32F5-4978-99A3-01236339BE1F}">
      <dgm:prSet/>
      <dgm:spPr/>
      <dgm:t>
        <a:bodyPr/>
        <a:lstStyle/>
        <a:p>
          <a:endParaRPr lang="es-ES"/>
        </a:p>
      </dgm:t>
    </dgm:pt>
    <dgm:pt modelId="{F6EFF518-38F5-41D7-8356-1CA7779689F1}">
      <dgm:prSet custT="1"/>
      <dgm:spPr/>
      <dgm:t>
        <a:bodyPr/>
        <a:lstStyle/>
        <a:p>
          <a:pPr algn="l"/>
          <a:r>
            <a:rPr lang="es-ES" sz="1400" dirty="0" smtClean="0"/>
            <a:t>Concreto pretensado, prefabricado y premezclado.</a:t>
          </a:r>
          <a:endParaRPr lang="es-ES" sz="1400" dirty="0"/>
        </a:p>
      </dgm:t>
    </dgm:pt>
    <dgm:pt modelId="{A237A7AC-AC4D-43E9-BAF4-EF31855EA200}" type="parTrans" cxnId="{C266E03A-DB73-4B00-892C-2110B7CB2E0D}">
      <dgm:prSet/>
      <dgm:spPr/>
      <dgm:t>
        <a:bodyPr/>
        <a:lstStyle/>
        <a:p>
          <a:endParaRPr lang="es-ES"/>
        </a:p>
      </dgm:t>
    </dgm:pt>
    <dgm:pt modelId="{D82099E8-E16F-4272-8C4C-D2FAC4BD71A7}" type="sibTrans" cxnId="{C266E03A-DB73-4B00-892C-2110B7CB2E0D}">
      <dgm:prSet/>
      <dgm:spPr/>
      <dgm:t>
        <a:bodyPr/>
        <a:lstStyle/>
        <a:p>
          <a:endParaRPr lang="es-ES"/>
        </a:p>
      </dgm:t>
    </dgm:pt>
    <dgm:pt modelId="{BBFECD7C-CDB7-4577-A06E-357657D0C056}" type="pres">
      <dgm:prSet presAssocID="{DB3B34B1-4C40-4CE9-A7D0-144FD4DC5443}" presName="Name0" presStyleCnt="0">
        <dgm:presLayoutVars>
          <dgm:dir/>
          <dgm:animLvl val="lvl"/>
          <dgm:resizeHandles val="exact"/>
        </dgm:presLayoutVars>
      </dgm:prSet>
      <dgm:spPr/>
      <dgm:t>
        <a:bodyPr/>
        <a:lstStyle/>
        <a:p>
          <a:endParaRPr lang="es-ES"/>
        </a:p>
      </dgm:t>
    </dgm:pt>
    <dgm:pt modelId="{D1CACD45-FA76-4CF0-94E0-91440EA1E602}" type="pres">
      <dgm:prSet presAssocID="{DB3B34B1-4C40-4CE9-A7D0-144FD4DC5443}" presName="tSp" presStyleCnt="0"/>
      <dgm:spPr/>
    </dgm:pt>
    <dgm:pt modelId="{C5F6C14D-9457-4270-AA5B-EBAF030A3D4A}" type="pres">
      <dgm:prSet presAssocID="{DB3B34B1-4C40-4CE9-A7D0-144FD4DC5443}" presName="bSp" presStyleCnt="0"/>
      <dgm:spPr/>
    </dgm:pt>
    <dgm:pt modelId="{32C3956B-2B6A-4E7E-B220-470C647CA4E1}" type="pres">
      <dgm:prSet presAssocID="{DB3B34B1-4C40-4CE9-A7D0-144FD4DC5443}" presName="process" presStyleCnt="0"/>
      <dgm:spPr/>
    </dgm:pt>
    <dgm:pt modelId="{43EE2BC3-637D-4E34-8B29-828365D1E63F}" type="pres">
      <dgm:prSet presAssocID="{E3109269-77E4-4689-851E-E51482851E9C}" presName="composite1" presStyleCnt="0"/>
      <dgm:spPr/>
    </dgm:pt>
    <dgm:pt modelId="{01966320-D639-4D93-8498-805BCEB895DE}" type="pres">
      <dgm:prSet presAssocID="{E3109269-77E4-4689-851E-E51482851E9C}" presName="dummyNode1" presStyleLbl="node1" presStyleIdx="0" presStyleCnt="3"/>
      <dgm:spPr/>
    </dgm:pt>
    <dgm:pt modelId="{E38D05CF-0133-49ED-B4DA-83E178E844F6}" type="pres">
      <dgm:prSet presAssocID="{E3109269-77E4-4689-851E-E51482851E9C}" presName="childNode1" presStyleLbl="bgAcc1" presStyleIdx="0" presStyleCnt="3" custScaleY="146676">
        <dgm:presLayoutVars>
          <dgm:bulletEnabled val="1"/>
        </dgm:presLayoutVars>
      </dgm:prSet>
      <dgm:spPr/>
      <dgm:t>
        <a:bodyPr/>
        <a:lstStyle/>
        <a:p>
          <a:endParaRPr lang="es-ES"/>
        </a:p>
      </dgm:t>
    </dgm:pt>
    <dgm:pt modelId="{9EAF106F-6272-41BD-8190-4CA48743A580}" type="pres">
      <dgm:prSet presAssocID="{E3109269-77E4-4689-851E-E51482851E9C}" presName="childNode1tx" presStyleLbl="bgAcc1" presStyleIdx="0" presStyleCnt="3">
        <dgm:presLayoutVars>
          <dgm:bulletEnabled val="1"/>
        </dgm:presLayoutVars>
      </dgm:prSet>
      <dgm:spPr/>
      <dgm:t>
        <a:bodyPr/>
        <a:lstStyle/>
        <a:p>
          <a:endParaRPr lang="es-ES"/>
        </a:p>
      </dgm:t>
    </dgm:pt>
    <dgm:pt modelId="{F64CA1D6-E3C6-4C30-A00C-56074A1A8113}" type="pres">
      <dgm:prSet presAssocID="{E3109269-77E4-4689-851E-E51482851E9C}" presName="parentNode1" presStyleLbl="node1" presStyleIdx="0" presStyleCnt="3" custLinFactNeighborX="-1579" custLinFactNeighborY="-4788">
        <dgm:presLayoutVars>
          <dgm:chMax val="1"/>
          <dgm:bulletEnabled val="1"/>
        </dgm:presLayoutVars>
      </dgm:prSet>
      <dgm:spPr/>
      <dgm:t>
        <a:bodyPr/>
        <a:lstStyle/>
        <a:p>
          <a:endParaRPr lang="es-ES"/>
        </a:p>
      </dgm:t>
    </dgm:pt>
    <dgm:pt modelId="{5CF17D5F-1B72-46A6-BA65-A1D277B4692F}" type="pres">
      <dgm:prSet presAssocID="{E3109269-77E4-4689-851E-E51482851E9C}" presName="connSite1" presStyleCnt="0"/>
      <dgm:spPr/>
    </dgm:pt>
    <dgm:pt modelId="{25B684D7-F9FE-4310-96C3-48365CE36E5C}" type="pres">
      <dgm:prSet presAssocID="{146BA58E-E19B-461D-A940-D19EF02BA4AF}" presName="Name9" presStyleLbl="sibTrans2D1" presStyleIdx="0" presStyleCnt="2" custScaleX="109642"/>
      <dgm:spPr/>
      <dgm:t>
        <a:bodyPr/>
        <a:lstStyle/>
        <a:p>
          <a:endParaRPr lang="es-ES"/>
        </a:p>
      </dgm:t>
    </dgm:pt>
    <dgm:pt modelId="{814A4C99-96E9-458E-A20D-6B7DFD763216}" type="pres">
      <dgm:prSet presAssocID="{E1CE10A7-225B-40AF-9A99-E7D8DA700C46}" presName="composite2" presStyleCnt="0"/>
      <dgm:spPr/>
    </dgm:pt>
    <dgm:pt modelId="{9E93FEC4-9AA4-4969-B507-A27410F24ED1}" type="pres">
      <dgm:prSet presAssocID="{E1CE10A7-225B-40AF-9A99-E7D8DA700C46}" presName="dummyNode2" presStyleLbl="node1" presStyleIdx="0" presStyleCnt="3"/>
      <dgm:spPr/>
    </dgm:pt>
    <dgm:pt modelId="{45E679AF-476A-4C92-B180-1D6CC801C876}" type="pres">
      <dgm:prSet presAssocID="{E1CE10A7-225B-40AF-9A99-E7D8DA700C46}" presName="childNode2" presStyleLbl="bgAcc1" presStyleIdx="1" presStyleCnt="3" custScaleY="93463" custLinFactNeighborY="15324">
        <dgm:presLayoutVars>
          <dgm:bulletEnabled val="1"/>
        </dgm:presLayoutVars>
      </dgm:prSet>
      <dgm:spPr/>
      <dgm:t>
        <a:bodyPr/>
        <a:lstStyle/>
        <a:p>
          <a:endParaRPr lang="es-ES"/>
        </a:p>
      </dgm:t>
    </dgm:pt>
    <dgm:pt modelId="{15CD465D-3CC9-42D9-BEDA-5B166BB8FC00}" type="pres">
      <dgm:prSet presAssocID="{E1CE10A7-225B-40AF-9A99-E7D8DA700C46}" presName="childNode2tx" presStyleLbl="bgAcc1" presStyleIdx="1" presStyleCnt="3">
        <dgm:presLayoutVars>
          <dgm:bulletEnabled val="1"/>
        </dgm:presLayoutVars>
      </dgm:prSet>
      <dgm:spPr/>
      <dgm:t>
        <a:bodyPr/>
        <a:lstStyle/>
        <a:p>
          <a:endParaRPr lang="es-ES"/>
        </a:p>
      </dgm:t>
    </dgm:pt>
    <dgm:pt modelId="{4C1500D3-FBC6-45A6-A2DF-3578B0CD08D5}" type="pres">
      <dgm:prSet presAssocID="{E1CE10A7-225B-40AF-9A99-E7D8DA700C46}" presName="parentNode2" presStyleLbl="node1" presStyleIdx="1" presStyleCnt="3">
        <dgm:presLayoutVars>
          <dgm:chMax val="0"/>
          <dgm:bulletEnabled val="1"/>
        </dgm:presLayoutVars>
      </dgm:prSet>
      <dgm:spPr/>
      <dgm:t>
        <a:bodyPr/>
        <a:lstStyle/>
        <a:p>
          <a:endParaRPr lang="es-ES"/>
        </a:p>
      </dgm:t>
    </dgm:pt>
    <dgm:pt modelId="{7CFB4371-72F7-4F63-A615-51F3A3703BA2}" type="pres">
      <dgm:prSet presAssocID="{E1CE10A7-225B-40AF-9A99-E7D8DA700C46}" presName="connSite2" presStyleCnt="0"/>
      <dgm:spPr/>
    </dgm:pt>
    <dgm:pt modelId="{8AB51E55-8CC0-43C0-AF0E-405F9637E7D5}" type="pres">
      <dgm:prSet presAssocID="{F170FC3E-2824-43DA-8823-A830BDBA5C69}" presName="Name18" presStyleLbl="sibTrans2D1" presStyleIdx="1" presStyleCnt="2"/>
      <dgm:spPr/>
      <dgm:t>
        <a:bodyPr/>
        <a:lstStyle/>
        <a:p>
          <a:endParaRPr lang="es-ES"/>
        </a:p>
      </dgm:t>
    </dgm:pt>
    <dgm:pt modelId="{5B91CFD3-007B-4FA7-97D9-1DA6C13B16BC}" type="pres">
      <dgm:prSet presAssocID="{22C5B028-9112-4114-8178-0BC3B756A1F5}" presName="composite1" presStyleCnt="0"/>
      <dgm:spPr/>
    </dgm:pt>
    <dgm:pt modelId="{7E0EE843-31D5-43FC-94AE-AF43AC645859}" type="pres">
      <dgm:prSet presAssocID="{22C5B028-9112-4114-8178-0BC3B756A1F5}" presName="dummyNode1" presStyleLbl="node1" presStyleIdx="1" presStyleCnt="3"/>
      <dgm:spPr/>
    </dgm:pt>
    <dgm:pt modelId="{61DD15F5-9CCF-4E1D-B474-D81DFB005395}" type="pres">
      <dgm:prSet presAssocID="{22C5B028-9112-4114-8178-0BC3B756A1F5}" presName="childNode1" presStyleLbl="bgAcc1" presStyleIdx="2" presStyleCnt="3">
        <dgm:presLayoutVars>
          <dgm:bulletEnabled val="1"/>
        </dgm:presLayoutVars>
      </dgm:prSet>
      <dgm:spPr/>
      <dgm:t>
        <a:bodyPr/>
        <a:lstStyle/>
        <a:p>
          <a:endParaRPr lang="es-ES"/>
        </a:p>
      </dgm:t>
    </dgm:pt>
    <dgm:pt modelId="{6BD3AF63-6EC1-4D40-A674-AB34C702376D}" type="pres">
      <dgm:prSet presAssocID="{22C5B028-9112-4114-8178-0BC3B756A1F5}" presName="childNode1tx" presStyleLbl="bgAcc1" presStyleIdx="2" presStyleCnt="3">
        <dgm:presLayoutVars>
          <dgm:bulletEnabled val="1"/>
        </dgm:presLayoutVars>
      </dgm:prSet>
      <dgm:spPr/>
      <dgm:t>
        <a:bodyPr/>
        <a:lstStyle/>
        <a:p>
          <a:endParaRPr lang="es-ES"/>
        </a:p>
      </dgm:t>
    </dgm:pt>
    <dgm:pt modelId="{3AFD401C-3CD1-4E47-A701-5EA055D4D259}" type="pres">
      <dgm:prSet presAssocID="{22C5B028-9112-4114-8178-0BC3B756A1F5}" presName="parentNode1" presStyleLbl="node1" presStyleIdx="2" presStyleCnt="3">
        <dgm:presLayoutVars>
          <dgm:chMax val="1"/>
          <dgm:bulletEnabled val="1"/>
        </dgm:presLayoutVars>
      </dgm:prSet>
      <dgm:spPr/>
      <dgm:t>
        <a:bodyPr/>
        <a:lstStyle/>
        <a:p>
          <a:endParaRPr lang="es-ES"/>
        </a:p>
      </dgm:t>
    </dgm:pt>
    <dgm:pt modelId="{E13DBEAE-77CF-4E0F-886D-D23160D84315}" type="pres">
      <dgm:prSet presAssocID="{22C5B028-9112-4114-8178-0BC3B756A1F5}" presName="connSite1" presStyleCnt="0"/>
      <dgm:spPr/>
    </dgm:pt>
  </dgm:ptLst>
  <dgm:cxnLst>
    <dgm:cxn modelId="{3A17DE8E-2C00-4C3A-B782-2CDDC42A9AD6}" srcId="{22C5B028-9112-4114-8178-0BC3B756A1F5}" destId="{E9AFDADE-A408-4815-AB70-05FFE7B55544}" srcOrd="3" destOrd="0" parTransId="{1F69F978-DA28-44C0-BF90-D72D5E3E57C6}" sibTransId="{CEA392B9-C71A-49C6-B7CC-7427FDC1134C}"/>
    <dgm:cxn modelId="{C87218C5-77B0-45BD-B7FB-F809EA0FC687}" type="presOf" srcId="{99095BF6-2EA9-44A2-93AD-9A0DDEB33105}" destId="{6BD3AF63-6EC1-4D40-A674-AB34C702376D}" srcOrd="1" destOrd="1" presId="urn:microsoft.com/office/officeart/2005/8/layout/hProcess4"/>
    <dgm:cxn modelId="{5977F7DF-32F5-4978-99A3-01236339BE1F}" srcId="{22C5B028-9112-4114-8178-0BC3B756A1F5}" destId="{78F9FDB2-4492-45B5-A334-9110E698708A}" srcOrd="0" destOrd="0" parTransId="{5EDDE434-66A2-47F2-895D-523EAC2D74BF}" sibTransId="{F6E0BFC1-DE31-438E-8056-E74CB45CC152}"/>
    <dgm:cxn modelId="{6890959D-CBC5-4C89-A17A-65178570EC43}" type="presOf" srcId="{E9AFDADE-A408-4815-AB70-05FFE7B55544}" destId="{6BD3AF63-6EC1-4D40-A674-AB34C702376D}" srcOrd="1" destOrd="3" presId="urn:microsoft.com/office/officeart/2005/8/layout/hProcess4"/>
    <dgm:cxn modelId="{D3BD9FA1-E165-469F-B2BE-3B581BECD75B}" type="presOf" srcId="{E3109269-77E4-4689-851E-E51482851E9C}" destId="{F64CA1D6-E3C6-4C30-A00C-56074A1A8113}" srcOrd="0" destOrd="0" presId="urn:microsoft.com/office/officeart/2005/8/layout/hProcess4"/>
    <dgm:cxn modelId="{9848D08A-46E5-41E5-85A4-C383876B1B85}" type="presOf" srcId="{E1CE10A7-225B-40AF-9A99-E7D8DA700C46}" destId="{4C1500D3-FBC6-45A6-A2DF-3578B0CD08D5}" srcOrd="0" destOrd="0" presId="urn:microsoft.com/office/officeart/2005/8/layout/hProcess4"/>
    <dgm:cxn modelId="{66D96A96-1251-4C58-BA41-5F57210BD79E}" type="presOf" srcId="{6FECFFD0-61E0-4915-AAC8-604F21D9DE12}" destId="{15CD465D-3CC9-42D9-BEDA-5B166BB8FC00}" srcOrd="1" destOrd="0" presId="urn:microsoft.com/office/officeart/2005/8/layout/hProcess4"/>
    <dgm:cxn modelId="{5E11162B-FB7F-42B9-9AFB-597BD8989448}" srcId="{DB3B34B1-4C40-4CE9-A7D0-144FD4DC5443}" destId="{22C5B028-9112-4114-8178-0BC3B756A1F5}" srcOrd="2" destOrd="0" parTransId="{815FC01F-ADFA-4490-BAFE-908E2776C791}" sibTransId="{CE4A9667-613E-4BE2-BD2D-E54F8D7B77E3}"/>
    <dgm:cxn modelId="{053302E1-ADBD-44ED-99DD-47C8929BC4F7}" srcId="{22C5B028-9112-4114-8178-0BC3B756A1F5}" destId="{297B4EE1-1C0D-40D2-9306-C6E6D05706B8}" srcOrd="2" destOrd="0" parTransId="{BA91187B-B2C1-4125-9541-4A14DE5FC6FB}" sibTransId="{0BBC8A33-3673-4DFF-BE29-76FB94EF4EB9}"/>
    <dgm:cxn modelId="{A8F6847A-10E5-40B0-9653-F5756686FADB}" type="presOf" srcId="{DB3B34B1-4C40-4CE9-A7D0-144FD4DC5443}" destId="{BBFECD7C-CDB7-4577-A06E-357657D0C056}" srcOrd="0" destOrd="0" presId="urn:microsoft.com/office/officeart/2005/8/layout/hProcess4"/>
    <dgm:cxn modelId="{5EDF7028-3EB7-4FE2-97F7-3E3E568F2349}" srcId="{DB3B34B1-4C40-4CE9-A7D0-144FD4DC5443}" destId="{E1CE10A7-225B-40AF-9A99-E7D8DA700C46}" srcOrd="1" destOrd="0" parTransId="{22B54C79-8376-432E-85E4-2ADAB02C819A}" sibTransId="{F170FC3E-2824-43DA-8823-A830BDBA5C69}"/>
    <dgm:cxn modelId="{0A94369C-E49A-46D2-B12B-BFBF4E007C18}" srcId="{E3109269-77E4-4689-851E-E51482851E9C}" destId="{1BCCAD6B-C55A-4426-8DA1-21BEC0E8DA35}" srcOrd="0" destOrd="0" parTransId="{797C5A5C-0550-4539-A99D-8DADEF438A5D}" sibTransId="{362DB6EA-09D6-4CDF-A92A-604F1F0CE1F9}"/>
    <dgm:cxn modelId="{9911A9EE-EB92-4E09-8C0B-9AA32EA0E390}" type="presOf" srcId="{297B4EE1-1C0D-40D2-9306-C6E6D05706B8}" destId="{61DD15F5-9CCF-4E1D-B474-D81DFB005395}" srcOrd="0" destOrd="2" presId="urn:microsoft.com/office/officeart/2005/8/layout/hProcess4"/>
    <dgm:cxn modelId="{875FD277-91C8-4838-A5F3-B1F6F6734CA1}" srcId="{DB3B34B1-4C40-4CE9-A7D0-144FD4DC5443}" destId="{E3109269-77E4-4689-851E-E51482851E9C}" srcOrd="0" destOrd="0" parTransId="{017D1E1F-7BBE-458E-9C24-BCED31A16B6B}" sibTransId="{146BA58E-E19B-461D-A940-D19EF02BA4AF}"/>
    <dgm:cxn modelId="{C49EFD08-A7D3-423F-8C82-46A3DF5A7784}" type="presOf" srcId="{78F9FDB2-4492-45B5-A334-9110E698708A}" destId="{61DD15F5-9CCF-4E1D-B474-D81DFB005395}" srcOrd="0" destOrd="0" presId="urn:microsoft.com/office/officeart/2005/8/layout/hProcess4"/>
    <dgm:cxn modelId="{8E51A366-E78A-4049-86E6-FB602F34CD73}" type="presOf" srcId="{99095BF6-2EA9-44A2-93AD-9A0DDEB33105}" destId="{61DD15F5-9CCF-4E1D-B474-D81DFB005395}" srcOrd="0" destOrd="1" presId="urn:microsoft.com/office/officeart/2005/8/layout/hProcess4"/>
    <dgm:cxn modelId="{C1206052-7F1D-4656-A1D3-183CDE43FD3C}" type="presOf" srcId="{22C5B028-9112-4114-8178-0BC3B756A1F5}" destId="{3AFD401C-3CD1-4E47-A701-5EA055D4D259}" srcOrd="0" destOrd="0" presId="urn:microsoft.com/office/officeart/2005/8/layout/hProcess4"/>
    <dgm:cxn modelId="{609A42ED-4BE2-424F-9C27-F8A7E58099E2}" type="presOf" srcId="{F6EFF518-38F5-41D7-8356-1CA7779689F1}" destId="{9EAF106F-6272-41BD-8190-4CA48743A580}" srcOrd="1" destOrd="2" presId="urn:microsoft.com/office/officeart/2005/8/layout/hProcess4"/>
    <dgm:cxn modelId="{75777F46-F7C5-4B2C-88B0-4474A5387810}" type="presOf" srcId="{690B8F71-DEEA-4F6D-882B-58C1A03033DB}" destId="{15CD465D-3CC9-42D9-BEDA-5B166BB8FC00}" srcOrd="1" destOrd="2" presId="urn:microsoft.com/office/officeart/2005/8/layout/hProcess4"/>
    <dgm:cxn modelId="{75565546-3829-4F4B-8A3E-015C633EE5B6}" srcId="{22C5B028-9112-4114-8178-0BC3B756A1F5}" destId="{99095BF6-2EA9-44A2-93AD-9A0DDEB33105}" srcOrd="1" destOrd="0" parTransId="{A43BC2CD-647D-4D1E-8CD6-C370C238E9AE}" sibTransId="{FB86C8B8-2D35-44CF-9F1F-30DB33BDBEDC}"/>
    <dgm:cxn modelId="{72F25C78-A7AB-4B6F-97C0-7948A48DBFCF}" type="presOf" srcId="{146BA58E-E19B-461D-A940-D19EF02BA4AF}" destId="{25B684D7-F9FE-4310-96C3-48365CE36E5C}" srcOrd="0" destOrd="0" presId="urn:microsoft.com/office/officeart/2005/8/layout/hProcess4"/>
    <dgm:cxn modelId="{C266E03A-DB73-4B00-892C-2110B7CB2E0D}" srcId="{E3109269-77E4-4689-851E-E51482851E9C}" destId="{F6EFF518-38F5-41D7-8356-1CA7779689F1}" srcOrd="2" destOrd="0" parTransId="{A237A7AC-AC4D-43E9-BAF4-EF31855EA200}" sibTransId="{D82099E8-E16F-4272-8C4C-D2FAC4BD71A7}"/>
    <dgm:cxn modelId="{AA96D981-F8A3-4513-881D-9D88B257077F}" type="presOf" srcId="{E6C05AD6-8DF0-47D8-A8F4-773E3E7BDE5F}" destId="{E38D05CF-0133-49ED-B4DA-83E178E844F6}" srcOrd="0" destOrd="1" presId="urn:microsoft.com/office/officeart/2005/8/layout/hProcess4"/>
    <dgm:cxn modelId="{906D16DC-3A00-4D13-A163-0A602E18B92B}" type="presOf" srcId="{EC8E903A-48CA-41EB-8027-269674FB51C2}" destId="{45E679AF-476A-4C92-B180-1D6CC801C876}" srcOrd="0" destOrd="1" presId="urn:microsoft.com/office/officeart/2005/8/layout/hProcess4"/>
    <dgm:cxn modelId="{AD59B8C1-56F4-4FC8-9A5A-FFE71B611CE7}" srcId="{E1CE10A7-225B-40AF-9A99-E7D8DA700C46}" destId="{EC8E903A-48CA-41EB-8027-269674FB51C2}" srcOrd="1" destOrd="0" parTransId="{4E4825A5-AA7B-4796-94D1-B13D9213F41B}" sibTransId="{D92F1CF7-3327-4343-B243-9AD596962152}"/>
    <dgm:cxn modelId="{6D5B114C-5680-40AC-A798-CC0F108B570C}" type="presOf" srcId="{297B4EE1-1C0D-40D2-9306-C6E6D05706B8}" destId="{6BD3AF63-6EC1-4D40-A674-AB34C702376D}" srcOrd="1" destOrd="2" presId="urn:microsoft.com/office/officeart/2005/8/layout/hProcess4"/>
    <dgm:cxn modelId="{BC0EA03B-639E-4DDB-9C63-0E9BCF1E540C}" type="presOf" srcId="{F170FC3E-2824-43DA-8823-A830BDBA5C69}" destId="{8AB51E55-8CC0-43C0-AF0E-405F9637E7D5}" srcOrd="0" destOrd="0" presId="urn:microsoft.com/office/officeart/2005/8/layout/hProcess4"/>
    <dgm:cxn modelId="{44D5F285-5BD6-4B7A-8BBB-62DA99E39008}" type="presOf" srcId="{E6C05AD6-8DF0-47D8-A8F4-773E3E7BDE5F}" destId="{9EAF106F-6272-41BD-8190-4CA48743A580}" srcOrd="1" destOrd="1" presId="urn:microsoft.com/office/officeart/2005/8/layout/hProcess4"/>
    <dgm:cxn modelId="{F4E473BE-7DC2-441D-A04E-53DF59794EF3}" type="presOf" srcId="{EC8E903A-48CA-41EB-8027-269674FB51C2}" destId="{15CD465D-3CC9-42D9-BEDA-5B166BB8FC00}" srcOrd="1" destOrd="1" presId="urn:microsoft.com/office/officeart/2005/8/layout/hProcess4"/>
    <dgm:cxn modelId="{F6730007-C689-45CE-96DA-BF4369E33126}" srcId="{E1CE10A7-225B-40AF-9A99-E7D8DA700C46}" destId="{690B8F71-DEEA-4F6D-882B-58C1A03033DB}" srcOrd="2" destOrd="0" parTransId="{E9A82908-E881-46B9-8C69-3435FA16B10C}" sibTransId="{3E4B5C82-F9A4-4A96-AC31-FD8A8E45D019}"/>
    <dgm:cxn modelId="{7E349EE4-75B3-44BF-B4FB-3B3A115E248E}" srcId="{E1CE10A7-225B-40AF-9A99-E7D8DA700C46}" destId="{6FECFFD0-61E0-4915-AAC8-604F21D9DE12}" srcOrd="0" destOrd="0" parTransId="{F7B202DF-3DC1-4947-9D78-7265BA378D73}" sibTransId="{6C2DEB5A-907C-4AED-9B8A-8D796CC3FC3D}"/>
    <dgm:cxn modelId="{EA195F0D-543C-44EA-BEDD-71E316425A0D}" type="presOf" srcId="{E9AFDADE-A408-4815-AB70-05FFE7B55544}" destId="{61DD15F5-9CCF-4E1D-B474-D81DFB005395}" srcOrd="0" destOrd="3" presId="urn:microsoft.com/office/officeart/2005/8/layout/hProcess4"/>
    <dgm:cxn modelId="{13155377-672C-46FA-ABAA-4EA85CAA2E26}" type="presOf" srcId="{1BCCAD6B-C55A-4426-8DA1-21BEC0E8DA35}" destId="{E38D05CF-0133-49ED-B4DA-83E178E844F6}" srcOrd="0" destOrd="0" presId="urn:microsoft.com/office/officeart/2005/8/layout/hProcess4"/>
    <dgm:cxn modelId="{E42C145B-0B44-4A28-ACE8-A08F104BB900}" srcId="{E3109269-77E4-4689-851E-E51482851E9C}" destId="{E6C05AD6-8DF0-47D8-A8F4-773E3E7BDE5F}" srcOrd="1" destOrd="0" parTransId="{C44D7B26-E927-4D20-9123-EDB437160479}" sibTransId="{A051E8C9-B77E-4EC3-81AD-91E23B624AB8}"/>
    <dgm:cxn modelId="{113F920C-C707-4DBB-BD3F-5F64A5BA70FE}" type="presOf" srcId="{6FECFFD0-61E0-4915-AAC8-604F21D9DE12}" destId="{45E679AF-476A-4C92-B180-1D6CC801C876}" srcOrd="0" destOrd="0" presId="urn:microsoft.com/office/officeart/2005/8/layout/hProcess4"/>
    <dgm:cxn modelId="{88209EDD-3913-4665-A9C3-8D9244D7D233}" type="presOf" srcId="{F6EFF518-38F5-41D7-8356-1CA7779689F1}" destId="{E38D05CF-0133-49ED-B4DA-83E178E844F6}" srcOrd="0" destOrd="2" presId="urn:microsoft.com/office/officeart/2005/8/layout/hProcess4"/>
    <dgm:cxn modelId="{E98EF95F-2B24-468A-8A75-FD7016A5D71E}" type="presOf" srcId="{690B8F71-DEEA-4F6D-882B-58C1A03033DB}" destId="{45E679AF-476A-4C92-B180-1D6CC801C876}" srcOrd="0" destOrd="2" presId="urn:microsoft.com/office/officeart/2005/8/layout/hProcess4"/>
    <dgm:cxn modelId="{26997CF2-D944-4843-A665-A6B9628103C8}" type="presOf" srcId="{78F9FDB2-4492-45B5-A334-9110E698708A}" destId="{6BD3AF63-6EC1-4D40-A674-AB34C702376D}" srcOrd="1" destOrd="0" presId="urn:microsoft.com/office/officeart/2005/8/layout/hProcess4"/>
    <dgm:cxn modelId="{518756CF-5635-42D3-9BAF-FB40E4FFF22A}" type="presOf" srcId="{1BCCAD6B-C55A-4426-8DA1-21BEC0E8DA35}" destId="{9EAF106F-6272-41BD-8190-4CA48743A580}" srcOrd="1" destOrd="0" presId="urn:microsoft.com/office/officeart/2005/8/layout/hProcess4"/>
    <dgm:cxn modelId="{D01313ED-B655-428C-AA96-807F793D855E}" type="presParOf" srcId="{BBFECD7C-CDB7-4577-A06E-357657D0C056}" destId="{D1CACD45-FA76-4CF0-94E0-91440EA1E602}" srcOrd="0" destOrd="0" presId="urn:microsoft.com/office/officeart/2005/8/layout/hProcess4"/>
    <dgm:cxn modelId="{224114D6-4C1A-4C91-9027-5CB74F96E643}" type="presParOf" srcId="{BBFECD7C-CDB7-4577-A06E-357657D0C056}" destId="{C5F6C14D-9457-4270-AA5B-EBAF030A3D4A}" srcOrd="1" destOrd="0" presId="urn:microsoft.com/office/officeart/2005/8/layout/hProcess4"/>
    <dgm:cxn modelId="{4FFFB97B-5E27-4A22-8CCA-3606DFFF59FF}" type="presParOf" srcId="{BBFECD7C-CDB7-4577-A06E-357657D0C056}" destId="{32C3956B-2B6A-4E7E-B220-470C647CA4E1}" srcOrd="2" destOrd="0" presId="urn:microsoft.com/office/officeart/2005/8/layout/hProcess4"/>
    <dgm:cxn modelId="{6F4731BA-44EA-49FC-9B27-B8608ED76738}" type="presParOf" srcId="{32C3956B-2B6A-4E7E-B220-470C647CA4E1}" destId="{43EE2BC3-637D-4E34-8B29-828365D1E63F}" srcOrd="0" destOrd="0" presId="urn:microsoft.com/office/officeart/2005/8/layout/hProcess4"/>
    <dgm:cxn modelId="{F903D563-C2C4-4E04-9C0E-4F522809DFB0}" type="presParOf" srcId="{43EE2BC3-637D-4E34-8B29-828365D1E63F}" destId="{01966320-D639-4D93-8498-805BCEB895DE}" srcOrd="0" destOrd="0" presId="urn:microsoft.com/office/officeart/2005/8/layout/hProcess4"/>
    <dgm:cxn modelId="{CE991ABB-B933-45B3-AA8B-9944BA01F1CC}" type="presParOf" srcId="{43EE2BC3-637D-4E34-8B29-828365D1E63F}" destId="{E38D05CF-0133-49ED-B4DA-83E178E844F6}" srcOrd="1" destOrd="0" presId="urn:microsoft.com/office/officeart/2005/8/layout/hProcess4"/>
    <dgm:cxn modelId="{BEF1F977-B85A-46CD-A979-3ECAEE9B72CD}" type="presParOf" srcId="{43EE2BC3-637D-4E34-8B29-828365D1E63F}" destId="{9EAF106F-6272-41BD-8190-4CA48743A580}" srcOrd="2" destOrd="0" presId="urn:microsoft.com/office/officeart/2005/8/layout/hProcess4"/>
    <dgm:cxn modelId="{557842FC-9D70-4555-8B75-C76AB3667707}" type="presParOf" srcId="{43EE2BC3-637D-4E34-8B29-828365D1E63F}" destId="{F64CA1D6-E3C6-4C30-A00C-56074A1A8113}" srcOrd="3" destOrd="0" presId="urn:microsoft.com/office/officeart/2005/8/layout/hProcess4"/>
    <dgm:cxn modelId="{05E56191-771A-432A-B6CF-340D63CEC192}" type="presParOf" srcId="{43EE2BC3-637D-4E34-8B29-828365D1E63F}" destId="{5CF17D5F-1B72-46A6-BA65-A1D277B4692F}" srcOrd="4" destOrd="0" presId="urn:microsoft.com/office/officeart/2005/8/layout/hProcess4"/>
    <dgm:cxn modelId="{33C3C4F8-F7A0-4068-9F49-64E261BD6307}" type="presParOf" srcId="{32C3956B-2B6A-4E7E-B220-470C647CA4E1}" destId="{25B684D7-F9FE-4310-96C3-48365CE36E5C}" srcOrd="1" destOrd="0" presId="urn:microsoft.com/office/officeart/2005/8/layout/hProcess4"/>
    <dgm:cxn modelId="{B819F497-63DB-4068-AA15-FEB229288927}" type="presParOf" srcId="{32C3956B-2B6A-4E7E-B220-470C647CA4E1}" destId="{814A4C99-96E9-458E-A20D-6B7DFD763216}" srcOrd="2" destOrd="0" presId="urn:microsoft.com/office/officeart/2005/8/layout/hProcess4"/>
    <dgm:cxn modelId="{06752FB0-3521-45D4-B525-51BAD16B13FB}" type="presParOf" srcId="{814A4C99-96E9-458E-A20D-6B7DFD763216}" destId="{9E93FEC4-9AA4-4969-B507-A27410F24ED1}" srcOrd="0" destOrd="0" presId="urn:microsoft.com/office/officeart/2005/8/layout/hProcess4"/>
    <dgm:cxn modelId="{A511295D-8D21-4FC6-8577-479DB697E9C2}" type="presParOf" srcId="{814A4C99-96E9-458E-A20D-6B7DFD763216}" destId="{45E679AF-476A-4C92-B180-1D6CC801C876}" srcOrd="1" destOrd="0" presId="urn:microsoft.com/office/officeart/2005/8/layout/hProcess4"/>
    <dgm:cxn modelId="{ECC59E42-7022-4A8C-87AA-393A82516439}" type="presParOf" srcId="{814A4C99-96E9-458E-A20D-6B7DFD763216}" destId="{15CD465D-3CC9-42D9-BEDA-5B166BB8FC00}" srcOrd="2" destOrd="0" presId="urn:microsoft.com/office/officeart/2005/8/layout/hProcess4"/>
    <dgm:cxn modelId="{973B4DA0-35EB-4F58-9025-3652ABF38CD2}" type="presParOf" srcId="{814A4C99-96E9-458E-A20D-6B7DFD763216}" destId="{4C1500D3-FBC6-45A6-A2DF-3578B0CD08D5}" srcOrd="3" destOrd="0" presId="urn:microsoft.com/office/officeart/2005/8/layout/hProcess4"/>
    <dgm:cxn modelId="{E565F8C4-923A-4F82-8AE6-982F89A464A0}" type="presParOf" srcId="{814A4C99-96E9-458E-A20D-6B7DFD763216}" destId="{7CFB4371-72F7-4F63-A615-51F3A3703BA2}" srcOrd="4" destOrd="0" presId="urn:microsoft.com/office/officeart/2005/8/layout/hProcess4"/>
    <dgm:cxn modelId="{A5727C62-774F-4C39-9920-0C05DE0E5C69}" type="presParOf" srcId="{32C3956B-2B6A-4E7E-B220-470C647CA4E1}" destId="{8AB51E55-8CC0-43C0-AF0E-405F9637E7D5}" srcOrd="3" destOrd="0" presId="urn:microsoft.com/office/officeart/2005/8/layout/hProcess4"/>
    <dgm:cxn modelId="{CA215BDF-0042-42E8-A8B1-96C2378A29E5}" type="presParOf" srcId="{32C3956B-2B6A-4E7E-B220-470C647CA4E1}" destId="{5B91CFD3-007B-4FA7-97D9-1DA6C13B16BC}" srcOrd="4" destOrd="0" presId="urn:microsoft.com/office/officeart/2005/8/layout/hProcess4"/>
    <dgm:cxn modelId="{34A185C2-1DCE-417D-85E1-B261129CC8AE}" type="presParOf" srcId="{5B91CFD3-007B-4FA7-97D9-1DA6C13B16BC}" destId="{7E0EE843-31D5-43FC-94AE-AF43AC645859}" srcOrd="0" destOrd="0" presId="urn:microsoft.com/office/officeart/2005/8/layout/hProcess4"/>
    <dgm:cxn modelId="{D7DB3FCB-16C5-4BB1-9735-AF8DDC35E4A2}" type="presParOf" srcId="{5B91CFD3-007B-4FA7-97D9-1DA6C13B16BC}" destId="{61DD15F5-9CCF-4E1D-B474-D81DFB005395}" srcOrd="1" destOrd="0" presId="urn:microsoft.com/office/officeart/2005/8/layout/hProcess4"/>
    <dgm:cxn modelId="{8E2CEE99-E4E7-44A4-8143-F136F8D97254}" type="presParOf" srcId="{5B91CFD3-007B-4FA7-97D9-1DA6C13B16BC}" destId="{6BD3AF63-6EC1-4D40-A674-AB34C702376D}" srcOrd="2" destOrd="0" presId="urn:microsoft.com/office/officeart/2005/8/layout/hProcess4"/>
    <dgm:cxn modelId="{80571CFF-C4B7-4763-8F82-DFEB7B70EDBC}" type="presParOf" srcId="{5B91CFD3-007B-4FA7-97D9-1DA6C13B16BC}" destId="{3AFD401C-3CD1-4E47-A701-5EA055D4D259}" srcOrd="3" destOrd="0" presId="urn:microsoft.com/office/officeart/2005/8/layout/hProcess4"/>
    <dgm:cxn modelId="{78CE1D53-7F4F-4278-9238-9ED7409F08D8}" type="presParOf" srcId="{5B91CFD3-007B-4FA7-97D9-1DA6C13B16BC}" destId="{E13DBEAE-77CF-4E0F-886D-D23160D84315}" srcOrd="4" destOrd="0" presId="urn:microsoft.com/office/officeart/2005/8/layout/hProcess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8FA3766-A854-4840-AA74-3A8C5DE127C3}"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s-ES"/>
        </a:p>
      </dgm:t>
    </dgm:pt>
    <dgm:pt modelId="{C5A502FC-F001-4B30-ACFA-994A05DD891B}">
      <dgm:prSet phldrT="[Texto]" custT="1"/>
      <dgm:spPr/>
      <dgm:t>
        <a:bodyPr/>
        <a:lstStyle/>
        <a:p>
          <a:r>
            <a:rPr lang="es-ES" sz="1800" dirty="0" smtClean="0">
              <a:solidFill>
                <a:schemeClr val="tx1"/>
              </a:solidFill>
            </a:rPr>
            <a:t>DESCRIPCIÓN</a:t>
          </a:r>
          <a:r>
            <a:rPr lang="es-ES" sz="2300" dirty="0" smtClean="0">
              <a:solidFill>
                <a:schemeClr val="tx1"/>
              </a:solidFill>
            </a:rPr>
            <a:t> </a:t>
          </a:r>
          <a:endParaRPr lang="es-ES" sz="2300" dirty="0">
            <a:solidFill>
              <a:schemeClr val="tx1"/>
            </a:solidFill>
          </a:endParaRPr>
        </a:p>
      </dgm:t>
    </dgm:pt>
    <dgm:pt modelId="{18086E11-C69C-4C67-AE8F-A541ABFBA362}" type="parTrans" cxnId="{AAE71F63-1E2F-4EFF-A071-D3F0F1990A5F}">
      <dgm:prSet/>
      <dgm:spPr/>
      <dgm:t>
        <a:bodyPr/>
        <a:lstStyle/>
        <a:p>
          <a:endParaRPr lang="es-ES"/>
        </a:p>
      </dgm:t>
    </dgm:pt>
    <dgm:pt modelId="{63A1D9D9-9C16-444C-9EC9-647CEB5CE3DD}" type="sibTrans" cxnId="{AAE71F63-1E2F-4EFF-A071-D3F0F1990A5F}">
      <dgm:prSet/>
      <dgm:spPr/>
      <dgm:t>
        <a:bodyPr/>
        <a:lstStyle/>
        <a:p>
          <a:endParaRPr lang="es-ES"/>
        </a:p>
      </dgm:t>
    </dgm:pt>
    <dgm:pt modelId="{2542BDD9-232C-4354-B943-1AD925762369}">
      <dgm:prSet phldrT="[Texto]" custT="1"/>
      <dgm:spPr/>
      <dgm:t>
        <a:bodyPr/>
        <a:lstStyle/>
        <a:p>
          <a:r>
            <a:rPr lang="es-ES" sz="1400" dirty="0" smtClean="0"/>
            <a:t>Plastificante y reductor de agua</a:t>
          </a:r>
          <a:endParaRPr lang="es-ES" sz="1400" dirty="0"/>
        </a:p>
      </dgm:t>
    </dgm:pt>
    <dgm:pt modelId="{B93E2B82-2A6B-4A75-8966-609D234B12B8}" type="parTrans" cxnId="{020BE81C-571C-489C-9C58-8931BFAC7E79}">
      <dgm:prSet/>
      <dgm:spPr/>
      <dgm:t>
        <a:bodyPr/>
        <a:lstStyle/>
        <a:p>
          <a:endParaRPr lang="es-ES"/>
        </a:p>
      </dgm:t>
    </dgm:pt>
    <dgm:pt modelId="{0D0D732F-2320-4A39-9BE1-6CD952EADF8D}" type="sibTrans" cxnId="{020BE81C-571C-489C-9C58-8931BFAC7E79}">
      <dgm:prSet/>
      <dgm:spPr/>
      <dgm:t>
        <a:bodyPr/>
        <a:lstStyle/>
        <a:p>
          <a:endParaRPr lang="es-ES"/>
        </a:p>
      </dgm:t>
    </dgm:pt>
    <dgm:pt modelId="{CEE3E074-7891-41EB-87D2-6C7FD2B1655D}">
      <dgm:prSet phldrT="[Texto]" custT="1"/>
      <dgm:spPr/>
      <dgm:t>
        <a:bodyPr/>
        <a:lstStyle/>
        <a:p>
          <a:r>
            <a:rPr lang="es-ES" sz="1400" dirty="0" smtClean="0"/>
            <a:t>Aumenta las resistencias del concreto </a:t>
          </a:r>
          <a:endParaRPr lang="es-ES" sz="1400" dirty="0"/>
        </a:p>
      </dgm:t>
    </dgm:pt>
    <dgm:pt modelId="{D97FE9F3-D66D-40FA-93E3-D1D788D70ABF}" type="parTrans" cxnId="{B0583F5A-9725-4776-A5C6-FCC5FEB62F24}">
      <dgm:prSet/>
      <dgm:spPr/>
      <dgm:t>
        <a:bodyPr/>
        <a:lstStyle/>
        <a:p>
          <a:endParaRPr lang="es-ES"/>
        </a:p>
      </dgm:t>
    </dgm:pt>
    <dgm:pt modelId="{ECCC2A80-61D9-4713-9B45-76E189DED392}" type="sibTrans" cxnId="{B0583F5A-9725-4776-A5C6-FCC5FEB62F24}">
      <dgm:prSet/>
      <dgm:spPr/>
      <dgm:t>
        <a:bodyPr/>
        <a:lstStyle/>
        <a:p>
          <a:endParaRPr lang="es-ES"/>
        </a:p>
      </dgm:t>
    </dgm:pt>
    <dgm:pt modelId="{45D711F9-ADFE-40F9-9AA6-9738248C75EF}">
      <dgm:prSet phldrT="[Texto]" custT="1"/>
      <dgm:spPr/>
      <dgm:t>
        <a:bodyPr/>
        <a:lstStyle/>
        <a:p>
          <a:r>
            <a:rPr lang="es-ES" sz="1800" smtClean="0">
              <a:solidFill>
                <a:schemeClr val="tx1"/>
              </a:solidFill>
            </a:rPr>
            <a:t>VENTAJAS</a:t>
          </a:r>
          <a:r>
            <a:rPr lang="es-ES" sz="1800" smtClean="0"/>
            <a:t> </a:t>
          </a:r>
          <a:endParaRPr lang="es-ES" sz="1800" dirty="0"/>
        </a:p>
      </dgm:t>
    </dgm:pt>
    <dgm:pt modelId="{F9AFAD2D-D06D-49DE-9EAD-EBE4142889F1}" type="parTrans" cxnId="{2280745D-4A02-45DE-8D62-AFBA76D6724A}">
      <dgm:prSet/>
      <dgm:spPr/>
      <dgm:t>
        <a:bodyPr/>
        <a:lstStyle/>
        <a:p>
          <a:endParaRPr lang="es-ES"/>
        </a:p>
      </dgm:t>
    </dgm:pt>
    <dgm:pt modelId="{BBC841FC-C7CF-46BA-8128-E9107819FD4B}" type="sibTrans" cxnId="{2280745D-4A02-45DE-8D62-AFBA76D6724A}">
      <dgm:prSet/>
      <dgm:spPr/>
      <dgm:t>
        <a:bodyPr/>
        <a:lstStyle/>
        <a:p>
          <a:endParaRPr lang="es-ES"/>
        </a:p>
      </dgm:t>
    </dgm:pt>
    <dgm:pt modelId="{5E6B24B1-3803-4472-A2B8-146E1C22E450}">
      <dgm:prSet phldrT="[Texto]" custT="1"/>
      <dgm:spPr/>
      <dgm:t>
        <a:bodyPr/>
        <a:lstStyle/>
        <a:p>
          <a:pPr algn="just"/>
          <a:r>
            <a:rPr lang="es-ES" sz="1400" dirty="0" smtClean="0"/>
            <a:t>Concreto fresco</a:t>
          </a:r>
          <a:endParaRPr lang="es-ES" sz="1400" dirty="0"/>
        </a:p>
      </dgm:t>
    </dgm:pt>
    <dgm:pt modelId="{B590FA0C-2064-444F-815C-C0779881187C}" type="parTrans" cxnId="{F631E75F-461E-4D9C-BF2D-02D6BC19BD2C}">
      <dgm:prSet/>
      <dgm:spPr/>
      <dgm:t>
        <a:bodyPr/>
        <a:lstStyle/>
        <a:p>
          <a:endParaRPr lang="es-ES"/>
        </a:p>
      </dgm:t>
    </dgm:pt>
    <dgm:pt modelId="{F7A0E2C7-03C5-4A37-A82B-9CBB3E111974}" type="sibTrans" cxnId="{F631E75F-461E-4D9C-BF2D-02D6BC19BD2C}">
      <dgm:prSet/>
      <dgm:spPr/>
      <dgm:t>
        <a:bodyPr/>
        <a:lstStyle/>
        <a:p>
          <a:endParaRPr lang="es-ES"/>
        </a:p>
      </dgm:t>
    </dgm:pt>
    <dgm:pt modelId="{378F3178-7A07-497D-BB6A-9302CB4E141F}">
      <dgm:prSet phldrT="[Texto]" custT="1"/>
      <dgm:spPr/>
      <dgm:t>
        <a:bodyPr/>
        <a:lstStyle/>
        <a:p>
          <a:pPr algn="just"/>
          <a:r>
            <a:rPr lang="es-ES" sz="1400" dirty="0" smtClean="0"/>
            <a:t>Facilitar la vibración, compactación, codaleado y llaneteado.</a:t>
          </a:r>
          <a:endParaRPr lang="es-ES" sz="1400" dirty="0"/>
        </a:p>
      </dgm:t>
    </dgm:pt>
    <dgm:pt modelId="{95879050-06D3-42A3-AABC-A45116409297}" type="parTrans" cxnId="{198CAF70-2746-4F75-B7BF-FE55F1B0D07C}">
      <dgm:prSet/>
      <dgm:spPr/>
      <dgm:t>
        <a:bodyPr/>
        <a:lstStyle/>
        <a:p>
          <a:endParaRPr lang="es-ES"/>
        </a:p>
      </dgm:t>
    </dgm:pt>
    <dgm:pt modelId="{15A38F0A-978E-4B0A-A205-79BD1858B6EE}" type="sibTrans" cxnId="{198CAF70-2746-4F75-B7BF-FE55F1B0D07C}">
      <dgm:prSet/>
      <dgm:spPr/>
      <dgm:t>
        <a:bodyPr/>
        <a:lstStyle/>
        <a:p>
          <a:endParaRPr lang="es-ES"/>
        </a:p>
      </dgm:t>
    </dgm:pt>
    <dgm:pt modelId="{11107E9E-937C-4D36-AEAE-3112CBEAB591}">
      <dgm:prSet phldrT="[Texto]" custT="1"/>
      <dgm:spPr/>
      <dgm:t>
        <a:bodyPr/>
        <a:lstStyle/>
        <a:p>
          <a:r>
            <a:rPr lang="es-ES" sz="1600" dirty="0" smtClean="0">
              <a:solidFill>
                <a:schemeClr val="tx1"/>
              </a:solidFill>
            </a:rPr>
            <a:t>CARACTERÍSTICAS DE DESEMPEÑO </a:t>
          </a:r>
          <a:endParaRPr lang="es-ES" sz="1600" dirty="0">
            <a:solidFill>
              <a:schemeClr val="tx1"/>
            </a:solidFill>
          </a:endParaRPr>
        </a:p>
      </dgm:t>
    </dgm:pt>
    <dgm:pt modelId="{D503FA0B-388F-4673-96CC-5D37201C1433}" type="parTrans" cxnId="{8BE7C00C-8F05-4AF6-B9DA-6E4134865A07}">
      <dgm:prSet/>
      <dgm:spPr/>
      <dgm:t>
        <a:bodyPr/>
        <a:lstStyle/>
        <a:p>
          <a:endParaRPr lang="es-ES"/>
        </a:p>
      </dgm:t>
    </dgm:pt>
    <dgm:pt modelId="{15ACD382-DDFB-4138-B216-CAFDC326D9B5}" type="sibTrans" cxnId="{8BE7C00C-8F05-4AF6-B9DA-6E4134865A07}">
      <dgm:prSet/>
      <dgm:spPr/>
      <dgm:t>
        <a:bodyPr/>
        <a:lstStyle/>
        <a:p>
          <a:endParaRPr lang="es-ES"/>
        </a:p>
      </dgm:t>
    </dgm:pt>
    <dgm:pt modelId="{5321C2DA-2A91-4782-A2F6-56B0B9701241}">
      <dgm:prSet phldrT="[Texto]" custT="1"/>
      <dgm:spPr/>
      <dgm:t>
        <a:bodyPr/>
        <a:lstStyle/>
        <a:p>
          <a:pPr algn="just"/>
          <a:r>
            <a:rPr lang="es-ES" sz="1400" dirty="0" smtClean="0"/>
            <a:t>Reduce la permeabilidad.</a:t>
          </a:r>
          <a:endParaRPr lang="es-ES" sz="1400" dirty="0"/>
        </a:p>
      </dgm:t>
    </dgm:pt>
    <dgm:pt modelId="{F2E88F46-C547-45B3-9B42-B4176664A461}" type="parTrans" cxnId="{9BE7C26A-0AFB-4AE1-81D3-A24DAE4D5B97}">
      <dgm:prSet/>
      <dgm:spPr/>
      <dgm:t>
        <a:bodyPr/>
        <a:lstStyle/>
        <a:p>
          <a:endParaRPr lang="es-ES"/>
        </a:p>
      </dgm:t>
    </dgm:pt>
    <dgm:pt modelId="{05396B2F-038B-4295-9AA8-4FF1FB5B6411}" type="sibTrans" cxnId="{9BE7C26A-0AFB-4AE1-81D3-A24DAE4D5B97}">
      <dgm:prSet/>
      <dgm:spPr/>
      <dgm:t>
        <a:bodyPr/>
        <a:lstStyle/>
        <a:p>
          <a:endParaRPr lang="es-ES"/>
        </a:p>
      </dgm:t>
    </dgm:pt>
    <dgm:pt modelId="{212274D7-C3CE-44F0-8580-EDF0500C42A0}">
      <dgm:prSet phldrT="[Texto]" custT="1"/>
      <dgm:spPr/>
      <dgm:t>
        <a:bodyPr/>
        <a:lstStyle/>
        <a:p>
          <a:pPr algn="just"/>
          <a:r>
            <a:rPr lang="es-ES" sz="1400" dirty="0" smtClean="0"/>
            <a:t>Cumple la norma ASTM C 494 Tipo A.</a:t>
          </a:r>
          <a:endParaRPr lang="es-ES" sz="1400" dirty="0"/>
        </a:p>
      </dgm:t>
    </dgm:pt>
    <dgm:pt modelId="{30E8B364-77D5-4AED-B708-B581206A017E}" type="parTrans" cxnId="{8237ED7F-6DB6-469E-8856-3DFC8671E310}">
      <dgm:prSet/>
      <dgm:spPr/>
      <dgm:t>
        <a:bodyPr/>
        <a:lstStyle/>
        <a:p>
          <a:endParaRPr lang="es-ES"/>
        </a:p>
      </dgm:t>
    </dgm:pt>
    <dgm:pt modelId="{8343D57C-F3EE-4208-86F1-5DDD6DF6674B}" type="sibTrans" cxnId="{8237ED7F-6DB6-469E-8856-3DFC8671E310}">
      <dgm:prSet/>
      <dgm:spPr/>
      <dgm:t>
        <a:bodyPr/>
        <a:lstStyle/>
        <a:p>
          <a:endParaRPr lang="es-ES"/>
        </a:p>
      </dgm:t>
    </dgm:pt>
    <dgm:pt modelId="{B531752C-52E7-41D1-BC56-05FB706C91C4}">
      <dgm:prSet phldrT="[Texto]" custT="1"/>
      <dgm:spPr/>
      <dgm:t>
        <a:bodyPr/>
        <a:lstStyle/>
        <a:p>
          <a:r>
            <a:rPr lang="es-ES" sz="1400" dirty="0" smtClean="0"/>
            <a:t>No afecta los tiempos de fragua.</a:t>
          </a:r>
          <a:endParaRPr lang="es-ES" sz="1400" dirty="0"/>
        </a:p>
      </dgm:t>
    </dgm:pt>
    <dgm:pt modelId="{7820C4E0-816B-4C6C-87C6-199CCEC31B50}" type="parTrans" cxnId="{036EA1F2-E65A-4972-B263-56713D21E037}">
      <dgm:prSet/>
      <dgm:spPr/>
      <dgm:t>
        <a:bodyPr/>
        <a:lstStyle/>
        <a:p>
          <a:endParaRPr lang="es-ES"/>
        </a:p>
      </dgm:t>
    </dgm:pt>
    <dgm:pt modelId="{18B22831-3D20-4E67-B367-ABCEBDF52C76}" type="sibTrans" cxnId="{036EA1F2-E65A-4972-B263-56713D21E037}">
      <dgm:prSet/>
      <dgm:spPr/>
      <dgm:t>
        <a:bodyPr/>
        <a:lstStyle/>
        <a:p>
          <a:endParaRPr lang="es-ES"/>
        </a:p>
      </dgm:t>
    </dgm:pt>
    <dgm:pt modelId="{E5669E2B-49CA-4A84-B895-A86E1559D614}">
      <dgm:prSet custT="1"/>
      <dgm:spPr/>
      <dgm:t>
        <a:bodyPr/>
        <a:lstStyle/>
        <a:p>
          <a:pPr algn="just"/>
          <a:r>
            <a:rPr lang="es-ES" sz="1400" dirty="0" smtClean="0"/>
            <a:t>Mortero fresco</a:t>
          </a:r>
          <a:endParaRPr lang="es-ES" sz="1400" dirty="0"/>
        </a:p>
      </dgm:t>
    </dgm:pt>
    <dgm:pt modelId="{BF46076F-3727-4FC6-B272-6058C3BB81BA}" type="parTrans" cxnId="{6AFDC089-735A-4359-8932-BE5D198CF57A}">
      <dgm:prSet/>
      <dgm:spPr/>
      <dgm:t>
        <a:bodyPr/>
        <a:lstStyle/>
        <a:p>
          <a:endParaRPr lang="es-ES"/>
        </a:p>
      </dgm:t>
    </dgm:pt>
    <dgm:pt modelId="{551C39C0-8B09-432B-8D90-0EF7F55ABB1E}" type="sibTrans" cxnId="{6AFDC089-735A-4359-8932-BE5D198CF57A}">
      <dgm:prSet/>
      <dgm:spPr/>
      <dgm:t>
        <a:bodyPr/>
        <a:lstStyle/>
        <a:p>
          <a:endParaRPr lang="es-ES"/>
        </a:p>
      </dgm:t>
    </dgm:pt>
    <dgm:pt modelId="{D39BB11B-16F6-405D-9538-9F1488FCC67F}">
      <dgm:prSet phldrT="[Texto]" custT="1"/>
      <dgm:spPr/>
      <dgm:t>
        <a:bodyPr/>
        <a:lstStyle/>
        <a:p>
          <a:pPr algn="just"/>
          <a:r>
            <a:rPr lang="es-ES" sz="1400" dirty="0" smtClean="0"/>
            <a:t>Disminuir la relación agua-cemento sin afectar la trabajabilidad</a:t>
          </a:r>
          <a:endParaRPr lang="es-ES" sz="1400" dirty="0"/>
        </a:p>
      </dgm:t>
    </dgm:pt>
    <dgm:pt modelId="{0951B214-1791-4613-86F6-A8DF22146874}" type="parTrans" cxnId="{B8C55DF9-F71D-48AE-98CC-C24A92EB1D30}">
      <dgm:prSet/>
      <dgm:spPr/>
      <dgm:t>
        <a:bodyPr/>
        <a:lstStyle/>
        <a:p>
          <a:endParaRPr lang="es-ES"/>
        </a:p>
      </dgm:t>
    </dgm:pt>
    <dgm:pt modelId="{0456B188-970F-4C2E-B0C5-29EC96705790}" type="sibTrans" cxnId="{B8C55DF9-F71D-48AE-98CC-C24A92EB1D30}">
      <dgm:prSet/>
      <dgm:spPr/>
      <dgm:t>
        <a:bodyPr/>
        <a:lstStyle/>
        <a:p>
          <a:endParaRPr lang="es-ES"/>
        </a:p>
      </dgm:t>
    </dgm:pt>
    <dgm:pt modelId="{3E6DD130-F1B1-4285-A0ED-AAE6452E0F40}">
      <dgm:prSet phldrT="[Texto]" custT="1"/>
      <dgm:spPr/>
      <dgm:t>
        <a:bodyPr/>
        <a:lstStyle/>
        <a:p>
          <a:pPr algn="l"/>
          <a:endParaRPr lang="es-ES" sz="1400" dirty="0"/>
        </a:p>
      </dgm:t>
    </dgm:pt>
    <dgm:pt modelId="{F9C6A08B-1DAE-4FD5-9B68-374CD58841AB}" type="parTrans" cxnId="{27A3B179-96DC-4B94-B1EA-7DB6CF63836B}">
      <dgm:prSet/>
      <dgm:spPr/>
      <dgm:t>
        <a:bodyPr/>
        <a:lstStyle/>
        <a:p>
          <a:endParaRPr lang="es-ES"/>
        </a:p>
      </dgm:t>
    </dgm:pt>
    <dgm:pt modelId="{270EEB20-338D-455B-847A-69F238CDD0B2}" type="sibTrans" cxnId="{27A3B179-96DC-4B94-B1EA-7DB6CF63836B}">
      <dgm:prSet/>
      <dgm:spPr/>
      <dgm:t>
        <a:bodyPr/>
        <a:lstStyle/>
        <a:p>
          <a:endParaRPr lang="es-ES"/>
        </a:p>
      </dgm:t>
    </dgm:pt>
    <dgm:pt modelId="{2DC7F87A-5618-4614-A4E2-E3A9D866C3E6}">
      <dgm:prSet phldrT="[Texto]" custT="1"/>
      <dgm:spPr/>
      <dgm:t>
        <a:bodyPr/>
        <a:lstStyle/>
        <a:p>
          <a:pPr algn="just"/>
          <a:r>
            <a:rPr lang="es-ES" sz="1400" dirty="0" smtClean="0"/>
            <a:t>Permite reducir la dosificación de agua hasta un 10%.</a:t>
          </a:r>
          <a:endParaRPr lang="es-ES" sz="1400" dirty="0"/>
        </a:p>
      </dgm:t>
    </dgm:pt>
    <dgm:pt modelId="{475C96D7-5E86-48B8-963B-0598480C4295}" type="parTrans" cxnId="{137E69C0-3678-4DCD-9238-33514AEAA43B}">
      <dgm:prSet/>
      <dgm:spPr/>
      <dgm:t>
        <a:bodyPr/>
        <a:lstStyle/>
        <a:p>
          <a:endParaRPr lang="es-ES"/>
        </a:p>
      </dgm:t>
    </dgm:pt>
    <dgm:pt modelId="{7E0C8CAC-3A75-4428-8FFF-19D149C6AFC1}" type="sibTrans" cxnId="{137E69C0-3678-4DCD-9238-33514AEAA43B}">
      <dgm:prSet/>
      <dgm:spPr/>
      <dgm:t>
        <a:bodyPr/>
        <a:lstStyle/>
        <a:p>
          <a:endParaRPr lang="es-ES"/>
        </a:p>
      </dgm:t>
    </dgm:pt>
    <dgm:pt modelId="{AD948890-0C78-4F83-B742-674F4F3FC736}">
      <dgm:prSet phldrT="[Texto]" custT="1"/>
      <dgm:spPr/>
      <dgm:t>
        <a:bodyPr/>
        <a:lstStyle/>
        <a:p>
          <a:pPr algn="just"/>
          <a:r>
            <a:rPr lang="es-ES" sz="1400" dirty="0" smtClean="0"/>
            <a:t>Reducir la cantidad de cemento.</a:t>
          </a:r>
          <a:endParaRPr lang="es-ES" sz="1400" dirty="0"/>
        </a:p>
      </dgm:t>
    </dgm:pt>
    <dgm:pt modelId="{9D4A5A8F-38AD-4047-B447-460E9C649A66}" type="parTrans" cxnId="{BCCCAF36-283A-4759-ACF7-269EE742D765}">
      <dgm:prSet/>
      <dgm:spPr/>
      <dgm:t>
        <a:bodyPr/>
        <a:lstStyle/>
        <a:p>
          <a:endParaRPr lang="es-ES"/>
        </a:p>
      </dgm:t>
    </dgm:pt>
    <dgm:pt modelId="{FB317B5F-A482-4C99-81C8-97E28EB2B567}" type="sibTrans" cxnId="{BCCCAF36-283A-4759-ACF7-269EE742D765}">
      <dgm:prSet/>
      <dgm:spPr/>
      <dgm:t>
        <a:bodyPr/>
        <a:lstStyle/>
        <a:p>
          <a:endParaRPr lang="es-ES"/>
        </a:p>
      </dgm:t>
    </dgm:pt>
    <dgm:pt modelId="{CC63FC23-6B81-463E-B64F-15F07208DD6F}">
      <dgm:prSet phldrT="[Texto]" custT="1"/>
      <dgm:spPr/>
      <dgm:t>
        <a:bodyPr/>
        <a:lstStyle/>
        <a:p>
          <a:r>
            <a:rPr lang="es-ES" sz="1800" dirty="0" smtClean="0">
              <a:solidFill>
                <a:schemeClr val="tx1"/>
              </a:solidFill>
            </a:rPr>
            <a:t>DOSIFICACIÓN</a:t>
          </a:r>
          <a:endParaRPr lang="es-ES" sz="1800" dirty="0">
            <a:solidFill>
              <a:schemeClr val="tx1"/>
            </a:solidFill>
          </a:endParaRPr>
        </a:p>
      </dgm:t>
    </dgm:pt>
    <dgm:pt modelId="{28BA0373-7169-4746-A758-2C937E6AB5DF}" type="parTrans" cxnId="{71BB2CB4-A0EB-4022-ACED-4DBC8C38DA7E}">
      <dgm:prSet/>
      <dgm:spPr/>
      <dgm:t>
        <a:bodyPr/>
        <a:lstStyle/>
        <a:p>
          <a:endParaRPr lang="es-ES"/>
        </a:p>
      </dgm:t>
    </dgm:pt>
    <dgm:pt modelId="{EDB02F76-5906-43F7-84C4-D4C682321ECB}" type="sibTrans" cxnId="{71BB2CB4-A0EB-4022-ACED-4DBC8C38DA7E}">
      <dgm:prSet/>
      <dgm:spPr/>
      <dgm:t>
        <a:bodyPr/>
        <a:lstStyle/>
        <a:p>
          <a:endParaRPr lang="es-ES"/>
        </a:p>
      </dgm:t>
    </dgm:pt>
    <dgm:pt modelId="{5A9FD7CA-8F96-468D-8935-3408DB6457C4}">
      <dgm:prSet custT="1"/>
      <dgm:spPr/>
      <dgm:t>
        <a:bodyPr/>
        <a:lstStyle/>
        <a:p>
          <a:r>
            <a:rPr lang="es-ES" sz="1400" dirty="0" smtClean="0"/>
            <a:t>De 150 ml a 300 ml (5 oz - 10 oz) por 50 kg de cemento.</a:t>
          </a:r>
          <a:endParaRPr lang="es-ES" sz="1400" dirty="0"/>
        </a:p>
      </dgm:t>
    </dgm:pt>
    <dgm:pt modelId="{57EE79EB-138C-43FB-90AA-0013B26D31DA}" type="parTrans" cxnId="{EB0F9B52-4696-446C-AF76-417DFF4A6FF4}">
      <dgm:prSet/>
      <dgm:spPr/>
      <dgm:t>
        <a:bodyPr/>
        <a:lstStyle/>
        <a:p>
          <a:endParaRPr lang="es-ES"/>
        </a:p>
      </dgm:t>
    </dgm:pt>
    <dgm:pt modelId="{9BFEA8D2-AC57-4F49-98CE-3A0E33EBA5CA}" type="sibTrans" cxnId="{EB0F9B52-4696-446C-AF76-417DFF4A6FF4}">
      <dgm:prSet/>
      <dgm:spPr/>
      <dgm:t>
        <a:bodyPr/>
        <a:lstStyle/>
        <a:p>
          <a:endParaRPr lang="es-ES"/>
        </a:p>
      </dgm:t>
    </dgm:pt>
    <dgm:pt modelId="{F1DEDBF8-7312-4F5B-BF1A-B37EC23106FC}">
      <dgm:prSet custT="1"/>
      <dgm:spPr/>
      <dgm:t>
        <a:bodyPr/>
        <a:lstStyle/>
        <a:p>
          <a:endParaRPr lang="es-ES" sz="1400" dirty="0"/>
        </a:p>
      </dgm:t>
    </dgm:pt>
    <dgm:pt modelId="{F33D0B9F-A0D1-44AF-B7ED-A758E0749919}" type="parTrans" cxnId="{A1CEC882-61DD-4AFC-83D7-FBE155828E71}">
      <dgm:prSet/>
      <dgm:spPr/>
      <dgm:t>
        <a:bodyPr/>
        <a:lstStyle/>
        <a:p>
          <a:endParaRPr lang="es-ES"/>
        </a:p>
      </dgm:t>
    </dgm:pt>
    <dgm:pt modelId="{6F9605E6-A618-4108-8E88-E0346913345A}" type="sibTrans" cxnId="{A1CEC882-61DD-4AFC-83D7-FBE155828E71}">
      <dgm:prSet/>
      <dgm:spPr/>
      <dgm:t>
        <a:bodyPr/>
        <a:lstStyle/>
        <a:p>
          <a:endParaRPr lang="es-ES"/>
        </a:p>
      </dgm:t>
    </dgm:pt>
    <dgm:pt modelId="{8F7E1315-F6CF-442D-AE44-E76970782550}">
      <dgm:prSet custT="1"/>
      <dgm:spPr/>
      <dgm:t>
        <a:bodyPr/>
        <a:lstStyle/>
        <a:p>
          <a:r>
            <a:rPr lang="es-ES" sz="1400" dirty="0" smtClean="0"/>
            <a:t>De 150 ml a 300 ml (5 oz - 10 oz) por 50 kg de cemento.</a:t>
          </a:r>
          <a:endParaRPr lang="es-ES" sz="1400" dirty="0"/>
        </a:p>
      </dgm:t>
    </dgm:pt>
    <dgm:pt modelId="{A8D83E52-6CC2-4F1E-8456-DEC7C5674245}" type="parTrans" cxnId="{2862E01C-59CC-4616-8CAF-083125706065}">
      <dgm:prSet/>
      <dgm:spPr/>
      <dgm:t>
        <a:bodyPr/>
        <a:lstStyle/>
        <a:p>
          <a:endParaRPr lang="es-ES"/>
        </a:p>
      </dgm:t>
    </dgm:pt>
    <dgm:pt modelId="{87A829D7-C22E-4020-83C1-221788238180}" type="sibTrans" cxnId="{2862E01C-59CC-4616-8CAF-083125706065}">
      <dgm:prSet/>
      <dgm:spPr/>
      <dgm:t>
        <a:bodyPr/>
        <a:lstStyle/>
        <a:p>
          <a:endParaRPr lang="es-ES"/>
        </a:p>
      </dgm:t>
    </dgm:pt>
    <dgm:pt modelId="{70F50839-CFC3-41FD-A075-D97E378CE5DB}" type="pres">
      <dgm:prSet presAssocID="{08FA3766-A854-4840-AA74-3A8C5DE127C3}" presName="Name0" presStyleCnt="0">
        <dgm:presLayoutVars>
          <dgm:dir/>
          <dgm:animLvl val="lvl"/>
          <dgm:resizeHandles val="exact"/>
        </dgm:presLayoutVars>
      </dgm:prSet>
      <dgm:spPr/>
      <dgm:t>
        <a:bodyPr/>
        <a:lstStyle/>
        <a:p>
          <a:endParaRPr lang="es-ES"/>
        </a:p>
      </dgm:t>
    </dgm:pt>
    <dgm:pt modelId="{8A33CFBA-71FC-4FD8-8B29-FF7225BE0F6C}" type="pres">
      <dgm:prSet presAssocID="{C5A502FC-F001-4B30-ACFA-994A05DD891B}" presName="composite" presStyleCnt="0"/>
      <dgm:spPr/>
    </dgm:pt>
    <dgm:pt modelId="{25CD5264-159A-49BA-A1D1-D94A1586146F}" type="pres">
      <dgm:prSet presAssocID="{C5A502FC-F001-4B30-ACFA-994A05DD891B}" presName="parTx" presStyleLbl="alignNode1" presStyleIdx="0" presStyleCnt="4">
        <dgm:presLayoutVars>
          <dgm:chMax val="0"/>
          <dgm:chPref val="0"/>
          <dgm:bulletEnabled val="1"/>
        </dgm:presLayoutVars>
      </dgm:prSet>
      <dgm:spPr/>
      <dgm:t>
        <a:bodyPr/>
        <a:lstStyle/>
        <a:p>
          <a:endParaRPr lang="es-ES"/>
        </a:p>
      </dgm:t>
    </dgm:pt>
    <dgm:pt modelId="{A6398203-1172-41EA-9C0F-CE12090E25C4}" type="pres">
      <dgm:prSet presAssocID="{C5A502FC-F001-4B30-ACFA-994A05DD891B}" presName="desTx" presStyleLbl="alignAccFollowNode1" presStyleIdx="0" presStyleCnt="4">
        <dgm:presLayoutVars>
          <dgm:bulletEnabled val="1"/>
        </dgm:presLayoutVars>
      </dgm:prSet>
      <dgm:spPr/>
      <dgm:t>
        <a:bodyPr/>
        <a:lstStyle/>
        <a:p>
          <a:endParaRPr lang="es-ES"/>
        </a:p>
      </dgm:t>
    </dgm:pt>
    <dgm:pt modelId="{1111C332-FFE8-470E-9921-AE4D9B96C9F0}" type="pres">
      <dgm:prSet presAssocID="{63A1D9D9-9C16-444C-9EC9-647CEB5CE3DD}" presName="space" presStyleCnt="0"/>
      <dgm:spPr/>
    </dgm:pt>
    <dgm:pt modelId="{AE4A8D41-D729-4F64-9ACC-E51FA76B81C6}" type="pres">
      <dgm:prSet presAssocID="{45D711F9-ADFE-40F9-9AA6-9738248C75EF}" presName="composite" presStyleCnt="0"/>
      <dgm:spPr/>
    </dgm:pt>
    <dgm:pt modelId="{6974D4E3-9078-4679-889D-FCC57091265A}" type="pres">
      <dgm:prSet presAssocID="{45D711F9-ADFE-40F9-9AA6-9738248C75EF}" presName="parTx" presStyleLbl="alignNode1" presStyleIdx="1" presStyleCnt="4">
        <dgm:presLayoutVars>
          <dgm:chMax val="0"/>
          <dgm:chPref val="0"/>
          <dgm:bulletEnabled val="1"/>
        </dgm:presLayoutVars>
      </dgm:prSet>
      <dgm:spPr/>
      <dgm:t>
        <a:bodyPr/>
        <a:lstStyle/>
        <a:p>
          <a:endParaRPr lang="es-ES"/>
        </a:p>
      </dgm:t>
    </dgm:pt>
    <dgm:pt modelId="{E37B46BE-DA75-4101-9F9F-683D1AC2BAE6}" type="pres">
      <dgm:prSet presAssocID="{45D711F9-ADFE-40F9-9AA6-9738248C75EF}" presName="desTx" presStyleLbl="alignAccFollowNode1" presStyleIdx="1" presStyleCnt="4">
        <dgm:presLayoutVars>
          <dgm:bulletEnabled val="1"/>
        </dgm:presLayoutVars>
      </dgm:prSet>
      <dgm:spPr/>
      <dgm:t>
        <a:bodyPr/>
        <a:lstStyle/>
        <a:p>
          <a:endParaRPr lang="es-ES"/>
        </a:p>
      </dgm:t>
    </dgm:pt>
    <dgm:pt modelId="{0761942A-6933-4ECC-B717-B304270F0850}" type="pres">
      <dgm:prSet presAssocID="{BBC841FC-C7CF-46BA-8128-E9107819FD4B}" presName="space" presStyleCnt="0"/>
      <dgm:spPr/>
    </dgm:pt>
    <dgm:pt modelId="{3D37F0DC-FDF4-4928-B8E3-C3CA050B3D53}" type="pres">
      <dgm:prSet presAssocID="{11107E9E-937C-4D36-AEAE-3112CBEAB591}" presName="composite" presStyleCnt="0"/>
      <dgm:spPr/>
    </dgm:pt>
    <dgm:pt modelId="{E34B3BAA-1101-47CC-A229-E6988593C181}" type="pres">
      <dgm:prSet presAssocID="{11107E9E-937C-4D36-AEAE-3112CBEAB591}" presName="parTx" presStyleLbl="alignNode1" presStyleIdx="2" presStyleCnt="4" custScaleY="147839">
        <dgm:presLayoutVars>
          <dgm:chMax val="0"/>
          <dgm:chPref val="0"/>
          <dgm:bulletEnabled val="1"/>
        </dgm:presLayoutVars>
      </dgm:prSet>
      <dgm:spPr/>
      <dgm:t>
        <a:bodyPr/>
        <a:lstStyle/>
        <a:p>
          <a:endParaRPr lang="es-ES"/>
        </a:p>
      </dgm:t>
    </dgm:pt>
    <dgm:pt modelId="{5DBF98E4-AD71-4F7A-98FD-9AD6DCEC83E3}" type="pres">
      <dgm:prSet presAssocID="{11107E9E-937C-4D36-AEAE-3112CBEAB591}" presName="desTx" presStyleLbl="alignAccFollowNode1" presStyleIdx="2" presStyleCnt="4">
        <dgm:presLayoutVars>
          <dgm:bulletEnabled val="1"/>
        </dgm:presLayoutVars>
      </dgm:prSet>
      <dgm:spPr/>
      <dgm:t>
        <a:bodyPr/>
        <a:lstStyle/>
        <a:p>
          <a:endParaRPr lang="es-ES"/>
        </a:p>
      </dgm:t>
    </dgm:pt>
    <dgm:pt modelId="{D89009C4-9F97-4369-98FC-A2EFAC46C26C}" type="pres">
      <dgm:prSet presAssocID="{15ACD382-DDFB-4138-B216-CAFDC326D9B5}" presName="space" presStyleCnt="0"/>
      <dgm:spPr/>
    </dgm:pt>
    <dgm:pt modelId="{005CBA80-0AC0-47A6-9D69-2DC3E0CCDBDC}" type="pres">
      <dgm:prSet presAssocID="{CC63FC23-6B81-463E-B64F-15F07208DD6F}" presName="composite" presStyleCnt="0"/>
      <dgm:spPr/>
    </dgm:pt>
    <dgm:pt modelId="{9A3DBF55-D99D-4953-88FF-843921B8D08C}" type="pres">
      <dgm:prSet presAssocID="{CC63FC23-6B81-463E-B64F-15F07208DD6F}" presName="parTx" presStyleLbl="alignNode1" presStyleIdx="3" presStyleCnt="4">
        <dgm:presLayoutVars>
          <dgm:chMax val="0"/>
          <dgm:chPref val="0"/>
          <dgm:bulletEnabled val="1"/>
        </dgm:presLayoutVars>
      </dgm:prSet>
      <dgm:spPr/>
      <dgm:t>
        <a:bodyPr/>
        <a:lstStyle/>
        <a:p>
          <a:endParaRPr lang="es-ES"/>
        </a:p>
      </dgm:t>
    </dgm:pt>
    <dgm:pt modelId="{F32F5654-E716-478C-B257-5712D3BF05CC}" type="pres">
      <dgm:prSet presAssocID="{CC63FC23-6B81-463E-B64F-15F07208DD6F}" presName="desTx" presStyleLbl="alignAccFollowNode1" presStyleIdx="3" presStyleCnt="4">
        <dgm:presLayoutVars>
          <dgm:bulletEnabled val="1"/>
        </dgm:presLayoutVars>
      </dgm:prSet>
      <dgm:spPr/>
      <dgm:t>
        <a:bodyPr/>
        <a:lstStyle/>
        <a:p>
          <a:endParaRPr lang="es-ES"/>
        </a:p>
      </dgm:t>
    </dgm:pt>
  </dgm:ptLst>
  <dgm:cxnLst>
    <dgm:cxn modelId="{09A0B76F-66FE-4D02-A03F-5BE740552B4F}" type="presOf" srcId="{08FA3766-A854-4840-AA74-3A8C5DE127C3}" destId="{70F50839-CFC3-41FD-A075-D97E378CE5DB}" srcOrd="0" destOrd="0" presId="urn:microsoft.com/office/officeart/2005/8/layout/hList1"/>
    <dgm:cxn modelId="{8F8BC151-7910-4137-92C1-17F64910AC5E}" type="presOf" srcId="{8F7E1315-F6CF-442D-AE44-E76970782550}" destId="{F32F5654-E716-478C-B257-5712D3BF05CC}" srcOrd="0" destOrd="2" presId="urn:microsoft.com/office/officeart/2005/8/layout/hList1"/>
    <dgm:cxn modelId="{2A60D203-A207-4521-A0DF-13AF43B23F18}" type="presOf" srcId="{AD948890-0C78-4F83-B742-674F4F3FC736}" destId="{5DBF98E4-AD71-4F7A-98FD-9AD6DCEC83E3}" srcOrd="0" destOrd="3" presId="urn:microsoft.com/office/officeart/2005/8/layout/hList1"/>
    <dgm:cxn modelId="{41894D5B-AB0F-49D9-BFC4-FCDFF66B5339}" type="presOf" srcId="{2542BDD9-232C-4354-B943-1AD925762369}" destId="{A6398203-1172-41EA-9C0F-CE12090E25C4}" srcOrd="0" destOrd="0" presId="urn:microsoft.com/office/officeart/2005/8/layout/hList1"/>
    <dgm:cxn modelId="{EB0F9B52-4696-446C-AF76-417DFF4A6FF4}" srcId="{CC63FC23-6B81-463E-B64F-15F07208DD6F}" destId="{5A9FD7CA-8F96-468D-8935-3408DB6457C4}" srcOrd="0" destOrd="0" parTransId="{57EE79EB-138C-43FB-90AA-0013B26D31DA}" sibTransId="{9BFEA8D2-AC57-4F49-98CE-3A0E33EBA5CA}"/>
    <dgm:cxn modelId="{F631E75F-461E-4D9C-BF2D-02D6BC19BD2C}" srcId="{45D711F9-ADFE-40F9-9AA6-9738248C75EF}" destId="{5E6B24B1-3803-4472-A2B8-146E1C22E450}" srcOrd="0" destOrd="0" parTransId="{B590FA0C-2064-444F-815C-C0779881187C}" sibTransId="{F7A0E2C7-03C5-4A37-A82B-9CBB3E111974}"/>
    <dgm:cxn modelId="{2586D1A6-DCF8-412F-A5FA-EA6B55D5DDEF}" type="presOf" srcId="{45D711F9-ADFE-40F9-9AA6-9738248C75EF}" destId="{6974D4E3-9078-4679-889D-FCC57091265A}" srcOrd="0" destOrd="0" presId="urn:microsoft.com/office/officeart/2005/8/layout/hList1"/>
    <dgm:cxn modelId="{A1CEC882-61DD-4AFC-83D7-FBE155828E71}" srcId="{CC63FC23-6B81-463E-B64F-15F07208DD6F}" destId="{F1DEDBF8-7312-4F5B-BF1A-B37EC23106FC}" srcOrd="1" destOrd="0" parTransId="{F33D0B9F-A0D1-44AF-B7ED-A758E0749919}" sibTransId="{6F9605E6-A618-4108-8E88-E0346913345A}"/>
    <dgm:cxn modelId="{AAE71F63-1E2F-4EFF-A071-D3F0F1990A5F}" srcId="{08FA3766-A854-4840-AA74-3A8C5DE127C3}" destId="{C5A502FC-F001-4B30-ACFA-994A05DD891B}" srcOrd="0" destOrd="0" parTransId="{18086E11-C69C-4C67-AE8F-A541ABFBA362}" sibTransId="{63A1D9D9-9C16-444C-9EC9-647CEB5CE3DD}"/>
    <dgm:cxn modelId="{73502DFE-4AA4-43BE-8C9B-2E49DAA40C1B}" type="presOf" srcId="{D39BB11B-16F6-405D-9538-9F1488FCC67F}" destId="{E37B46BE-DA75-4101-9F9F-683D1AC2BAE6}" srcOrd="0" destOrd="3" presId="urn:microsoft.com/office/officeart/2005/8/layout/hList1"/>
    <dgm:cxn modelId="{74402B6E-2748-407E-9D16-14E3D0F083F7}" type="presOf" srcId="{11107E9E-937C-4D36-AEAE-3112CBEAB591}" destId="{E34B3BAA-1101-47CC-A229-E6988593C181}" srcOrd="0" destOrd="0" presId="urn:microsoft.com/office/officeart/2005/8/layout/hList1"/>
    <dgm:cxn modelId="{683DAB37-0277-4531-A863-ADC4CC1DFEA7}" type="presOf" srcId="{378F3178-7A07-497D-BB6A-9302CB4E141F}" destId="{E37B46BE-DA75-4101-9F9F-683D1AC2BAE6}" srcOrd="0" destOrd="2" presId="urn:microsoft.com/office/officeart/2005/8/layout/hList1"/>
    <dgm:cxn modelId="{D43488DF-9B0E-428F-AF38-7E66ED2B940C}" type="presOf" srcId="{B531752C-52E7-41D1-BC56-05FB706C91C4}" destId="{A6398203-1172-41EA-9C0F-CE12090E25C4}" srcOrd="0" destOrd="2" presId="urn:microsoft.com/office/officeart/2005/8/layout/hList1"/>
    <dgm:cxn modelId="{198CAF70-2746-4F75-B7BF-FE55F1B0D07C}" srcId="{45D711F9-ADFE-40F9-9AA6-9738248C75EF}" destId="{378F3178-7A07-497D-BB6A-9302CB4E141F}" srcOrd="2" destOrd="0" parTransId="{95879050-06D3-42A3-AABC-A45116409297}" sibTransId="{15A38F0A-978E-4B0A-A205-79BD1858B6EE}"/>
    <dgm:cxn modelId="{036EA1F2-E65A-4972-B263-56713D21E037}" srcId="{C5A502FC-F001-4B30-ACFA-994A05DD891B}" destId="{B531752C-52E7-41D1-BC56-05FB706C91C4}" srcOrd="2" destOrd="0" parTransId="{7820C4E0-816B-4C6C-87C6-199CCEC31B50}" sibTransId="{18B22831-3D20-4E67-B367-ABCEBDF52C76}"/>
    <dgm:cxn modelId="{27A3B179-96DC-4B94-B1EA-7DB6CF63836B}" srcId="{45D711F9-ADFE-40F9-9AA6-9738248C75EF}" destId="{3E6DD130-F1B1-4285-A0ED-AAE6452E0F40}" srcOrd="4" destOrd="0" parTransId="{F9C6A08B-1DAE-4FD5-9B68-374CD58841AB}" sibTransId="{270EEB20-338D-455B-847A-69F238CDD0B2}"/>
    <dgm:cxn modelId="{3AC83E37-5C13-46F2-A967-54E00D3466CF}" type="presOf" srcId="{C5A502FC-F001-4B30-ACFA-994A05DD891B}" destId="{25CD5264-159A-49BA-A1D1-D94A1586146F}" srcOrd="0" destOrd="0" presId="urn:microsoft.com/office/officeart/2005/8/layout/hList1"/>
    <dgm:cxn modelId="{CFEA767A-629D-4037-A204-202B3A94A230}" type="presOf" srcId="{F1DEDBF8-7312-4F5B-BF1A-B37EC23106FC}" destId="{F32F5654-E716-478C-B257-5712D3BF05CC}" srcOrd="0" destOrd="1" presId="urn:microsoft.com/office/officeart/2005/8/layout/hList1"/>
    <dgm:cxn modelId="{137E69C0-3678-4DCD-9238-33514AEAA43B}" srcId="{11107E9E-937C-4D36-AEAE-3112CBEAB591}" destId="{2DC7F87A-5618-4614-A4E2-E3A9D866C3E6}" srcOrd="2" destOrd="0" parTransId="{475C96D7-5E86-48B8-963B-0598480C4295}" sibTransId="{7E0C8CAC-3A75-4428-8FFF-19D149C6AFC1}"/>
    <dgm:cxn modelId="{78B01D7D-3F88-4815-ADA8-4A8BE0346659}" type="presOf" srcId="{5E6B24B1-3803-4472-A2B8-146E1C22E450}" destId="{E37B46BE-DA75-4101-9F9F-683D1AC2BAE6}" srcOrd="0" destOrd="0" presId="urn:microsoft.com/office/officeart/2005/8/layout/hList1"/>
    <dgm:cxn modelId="{DE313DA7-F8CF-4FDA-9DC1-FE0C3994C149}" type="presOf" srcId="{5321C2DA-2A91-4782-A2F6-56B0B9701241}" destId="{5DBF98E4-AD71-4F7A-98FD-9AD6DCEC83E3}" srcOrd="0" destOrd="0" presId="urn:microsoft.com/office/officeart/2005/8/layout/hList1"/>
    <dgm:cxn modelId="{CC563F3D-4341-4252-AB5E-5E3BD0CEFF4D}" type="presOf" srcId="{2DC7F87A-5618-4614-A4E2-E3A9D866C3E6}" destId="{5DBF98E4-AD71-4F7A-98FD-9AD6DCEC83E3}" srcOrd="0" destOrd="2" presId="urn:microsoft.com/office/officeart/2005/8/layout/hList1"/>
    <dgm:cxn modelId="{B8C55DF9-F71D-48AE-98CC-C24A92EB1D30}" srcId="{45D711F9-ADFE-40F9-9AA6-9738248C75EF}" destId="{D39BB11B-16F6-405D-9538-9F1488FCC67F}" srcOrd="3" destOrd="0" parTransId="{0951B214-1791-4613-86F6-A8DF22146874}" sibTransId="{0456B188-970F-4C2E-B0C5-29EC96705790}"/>
    <dgm:cxn modelId="{8237ED7F-6DB6-469E-8856-3DFC8671E310}" srcId="{11107E9E-937C-4D36-AEAE-3112CBEAB591}" destId="{212274D7-C3CE-44F0-8580-EDF0500C42A0}" srcOrd="1" destOrd="0" parTransId="{30E8B364-77D5-4AED-B708-B581206A017E}" sibTransId="{8343D57C-F3EE-4208-86F1-5DDD6DF6674B}"/>
    <dgm:cxn modelId="{6AFDC089-735A-4359-8932-BE5D198CF57A}" srcId="{45D711F9-ADFE-40F9-9AA6-9738248C75EF}" destId="{E5669E2B-49CA-4A84-B895-A86E1559D614}" srcOrd="1" destOrd="0" parTransId="{BF46076F-3727-4FC6-B272-6058C3BB81BA}" sibTransId="{551C39C0-8B09-432B-8D90-0EF7F55ABB1E}"/>
    <dgm:cxn modelId="{2862E01C-59CC-4616-8CAF-083125706065}" srcId="{CC63FC23-6B81-463E-B64F-15F07208DD6F}" destId="{8F7E1315-F6CF-442D-AE44-E76970782550}" srcOrd="2" destOrd="0" parTransId="{A8D83E52-6CC2-4F1E-8456-DEC7C5674245}" sibTransId="{87A829D7-C22E-4020-83C1-221788238180}"/>
    <dgm:cxn modelId="{1BBF1E56-A94F-4CC0-A023-23840AD1C69F}" type="presOf" srcId="{5A9FD7CA-8F96-468D-8935-3408DB6457C4}" destId="{F32F5654-E716-478C-B257-5712D3BF05CC}" srcOrd="0" destOrd="0" presId="urn:microsoft.com/office/officeart/2005/8/layout/hList1"/>
    <dgm:cxn modelId="{A39295D2-077F-4ECF-BB0D-7D4DF7462BBE}" type="presOf" srcId="{CEE3E074-7891-41EB-87D2-6C7FD2B1655D}" destId="{A6398203-1172-41EA-9C0F-CE12090E25C4}" srcOrd="0" destOrd="1" presId="urn:microsoft.com/office/officeart/2005/8/layout/hList1"/>
    <dgm:cxn modelId="{9BE7C26A-0AFB-4AE1-81D3-A24DAE4D5B97}" srcId="{11107E9E-937C-4D36-AEAE-3112CBEAB591}" destId="{5321C2DA-2A91-4782-A2F6-56B0B9701241}" srcOrd="0" destOrd="0" parTransId="{F2E88F46-C547-45B3-9B42-B4176664A461}" sibTransId="{05396B2F-038B-4295-9AA8-4FF1FB5B6411}"/>
    <dgm:cxn modelId="{37AAA8CF-5F1F-4153-903A-1B8A07F3358D}" type="presOf" srcId="{E5669E2B-49CA-4A84-B895-A86E1559D614}" destId="{E37B46BE-DA75-4101-9F9F-683D1AC2BAE6}" srcOrd="0" destOrd="1" presId="urn:microsoft.com/office/officeart/2005/8/layout/hList1"/>
    <dgm:cxn modelId="{17286614-0B27-4E01-A048-5899192C07CA}" type="presOf" srcId="{212274D7-C3CE-44F0-8580-EDF0500C42A0}" destId="{5DBF98E4-AD71-4F7A-98FD-9AD6DCEC83E3}" srcOrd="0" destOrd="1" presId="urn:microsoft.com/office/officeart/2005/8/layout/hList1"/>
    <dgm:cxn modelId="{71BB2CB4-A0EB-4022-ACED-4DBC8C38DA7E}" srcId="{08FA3766-A854-4840-AA74-3A8C5DE127C3}" destId="{CC63FC23-6B81-463E-B64F-15F07208DD6F}" srcOrd="3" destOrd="0" parTransId="{28BA0373-7169-4746-A758-2C937E6AB5DF}" sibTransId="{EDB02F76-5906-43F7-84C4-D4C682321ECB}"/>
    <dgm:cxn modelId="{D5455E69-8983-4DFE-810D-8F05166E57DD}" type="presOf" srcId="{3E6DD130-F1B1-4285-A0ED-AAE6452E0F40}" destId="{E37B46BE-DA75-4101-9F9F-683D1AC2BAE6}" srcOrd="0" destOrd="4" presId="urn:microsoft.com/office/officeart/2005/8/layout/hList1"/>
    <dgm:cxn modelId="{BCCCAF36-283A-4759-ACF7-269EE742D765}" srcId="{11107E9E-937C-4D36-AEAE-3112CBEAB591}" destId="{AD948890-0C78-4F83-B742-674F4F3FC736}" srcOrd="3" destOrd="0" parTransId="{9D4A5A8F-38AD-4047-B447-460E9C649A66}" sibTransId="{FB317B5F-A482-4C99-81C8-97E28EB2B567}"/>
    <dgm:cxn modelId="{2B6F5113-2C5A-4EA0-B3CD-6A84BF8286B3}" type="presOf" srcId="{CC63FC23-6B81-463E-B64F-15F07208DD6F}" destId="{9A3DBF55-D99D-4953-88FF-843921B8D08C}" srcOrd="0" destOrd="0" presId="urn:microsoft.com/office/officeart/2005/8/layout/hList1"/>
    <dgm:cxn modelId="{8BE7C00C-8F05-4AF6-B9DA-6E4134865A07}" srcId="{08FA3766-A854-4840-AA74-3A8C5DE127C3}" destId="{11107E9E-937C-4D36-AEAE-3112CBEAB591}" srcOrd="2" destOrd="0" parTransId="{D503FA0B-388F-4673-96CC-5D37201C1433}" sibTransId="{15ACD382-DDFB-4138-B216-CAFDC326D9B5}"/>
    <dgm:cxn modelId="{2280745D-4A02-45DE-8D62-AFBA76D6724A}" srcId="{08FA3766-A854-4840-AA74-3A8C5DE127C3}" destId="{45D711F9-ADFE-40F9-9AA6-9738248C75EF}" srcOrd="1" destOrd="0" parTransId="{F9AFAD2D-D06D-49DE-9EAD-EBE4142889F1}" sibTransId="{BBC841FC-C7CF-46BA-8128-E9107819FD4B}"/>
    <dgm:cxn modelId="{020BE81C-571C-489C-9C58-8931BFAC7E79}" srcId="{C5A502FC-F001-4B30-ACFA-994A05DD891B}" destId="{2542BDD9-232C-4354-B943-1AD925762369}" srcOrd="0" destOrd="0" parTransId="{B93E2B82-2A6B-4A75-8966-609D234B12B8}" sibTransId="{0D0D732F-2320-4A39-9BE1-6CD952EADF8D}"/>
    <dgm:cxn modelId="{B0583F5A-9725-4776-A5C6-FCC5FEB62F24}" srcId="{C5A502FC-F001-4B30-ACFA-994A05DD891B}" destId="{CEE3E074-7891-41EB-87D2-6C7FD2B1655D}" srcOrd="1" destOrd="0" parTransId="{D97FE9F3-D66D-40FA-93E3-D1D788D70ABF}" sibTransId="{ECCC2A80-61D9-4713-9B45-76E189DED392}"/>
    <dgm:cxn modelId="{08DA6973-2110-40BD-A2C4-042612033B52}" type="presParOf" srcId="{70F50839-CFC3-41FD-A075-D97E378CE5DB}" destId="{8A33CFBA-71FC-4FD8-8B29-FF7225BE0F6C}" srcOrd="0" destOrd="0" presId="urn:microsoft.com/office/officeart/2005/8/layout/hList1"/>
    <dgm:cxn modelId="{020F07F2-914F-4540-B99A-9D57E084AFAB}" type="presParOf" srcId="{8A33CFBA-71FC-4FD8-8B29-FF7225BE0F6C}" destId="{25CD5264-159A-49BA-A1D1-D94A1586146F}" srcOrd="0" destOrd="0" presId="urn:microsoft.com/office/officeart/2005/8/layout/hList1"/>
    <dgm:cxn modelId="{83E67747-DA07-4D8C-A282-9B99A80FD889}" type="presParOf" srcId="{8A33CFBA-71FC-4FD8-8B29-FF7225BE0F6C}" destId="{A6398203-1172-41EA-9C0F-CE12090E25C4}" srcOrd="1" destOrd="0" presId="urn:microsoft.com/office/officeart/2005/8/layout/hList1"/>
    <dgm:cxn modelId="{21EE0458-D8CC-4865-B11F-A16AEEFADC15}" type="presParOf" srcId="{70F50839-CFC3-41FD-A075-D97E378CE5DB}" destId="{1111C332-FFE8-470E-9921-AE4D9B96C9F0}" srcOrd="1" destOrd="0" presId="urn:microsoft.com/office/officeart/2005/8/layout/hList1"/>
    <dgm:cxn modelId="{CC64E1FD-DCF0-4DEB-BEB2-E78F53AADA43}" type="presParOf" srcId="{70F50839-CFC3-41FD-A075-D97E378CE5DB}" destId="{AE4A8D41-D729-4F64-9ACC-E51FA76B81C6}" srcOrd="2" destOrd="0" presId="urn:microsoft.com/office/officeart/2005/8/layout/hList1"/>
    <dgm:cxn modelId="{1BE4E973-B69B-47DF-9C68-156290432CD8}" type="presParOf" srcId="{AE4A8D41-D729-4F64-9ACC-E51FA76B81C6}" destId="{6974D4E3-9078-4679-889D-FCC57091265A}" srcOrd="0" destOrd="0" presId="urn:microsoft.com/office/officeart/2005/8/layout/hList1"/>
    <dgm:cxn modelId="{2CD2199A-F350-40C5-AA04-B7C2F3D1E4EF}" type="presParOf" srcId="{AE4A8D41-D729-4F64-9ACC-E51FA76B81C6}" destId="{E37B46BE-DA75-4101-9F9F-683D1AC2BAE6}" srcOrd="1" destOrd="0" presId="urn:microsoft.com/office/officeart/2005/8/layout/hList1"/>
    <dgm:cxn modelId="{B347BED6-97B1-4F99-B11F-DC34D78B92AA}" type="presParOf" srcId="{70F50839-CFC3-41FD-A075-D97E378CE5DB}" destId="{0761942A-6933-4ECC-B717-B304270F0850}" srcOrd="3" destOrd="0" presId="urn:microsoft.com/office/officeart/2005/8/layout/hList1"/>
    <dgm:cxn modelId="{01A45EFB-CE6B-4054-ABE8-3A83580AA85B}" type="presParOf" srcId="{70F50839-CFC3-41FD-A075-D97E378CE5DB}" destId="{3D37F0DC-FDF4-4928-B8E3-C3CA050B3D53}" srcOrd="4" destOrd="0" presId="urn:microsoft.com/office/officeart/2005/8/layout/hList1"/>
    <dgm:cxn modelId="{4AB28773-9DFA-411F-B67C-73DA90A05385}" type="presParOf" srcId="{3D37F0DC-FDF4-4928-B8E3-C3CA050B3D53}" destId="{E34B3BAA-1101-47CC-A229-E6988593C181}" srcOrd="0" destOrd="0" presId="urn:microsoft.com/office/officeart/2005/8/layout/hList1"/>
    <dgm:cxn modelId="{E99203DD-6A7A-491B-8805-E1E0FA0B8C15}" type="presParOf" srcId="{3D37F0DC-FDF4-4928-B8E3-C3CA050B3D53}" destId="{5DBF98E4-AD71-4F7A-98FD-9AD6DCEC83E3}" srcOrd="1" destOrd="0" presId="urn:microsoft.com/office/officeart/2005/8/layout/hList1"/>
    <dgm:cxn modelId="{88AFC63E-59CD-453D-A461-065010B9C9FC}" type="presParOf" srcId="{70F50839-CFC3-41FD-A075-D97E378CE5DB}" destId="{D89009C4-9F97-4369-98FC-A2EFAC46C26C}" srcOrd="5" destOrd="0" presId="urn:microsoft.com/office/officeart/2005/8/layout/hList1"/>
    <dgm:cxn modelId="{3825AF70-ADE7-4B82-9515-FD8D9D85F599}" type="presParOf" srcId="{70F50839-CFC3-41FD-A075-D97E378CE5DB}" destId="{005CBA80-0AC0-47A6-9D69-2DC3E0CCDBDC}" srcOrd="6" destOrd="0" presId="urn:microsoft.com/office/officeart/2005/8/layout/hList1"/>
    <dgm:cxn modelId="{28D8EB86-B2CD-4993-8A53-0DC7418E3564}" type="presParOf" srcId="{005CBA80-0AC0-47A6-9D69-2DC3E0CCDBDC}" destId="{9A3DBF55-D99D-4953-88FF-843921B8D08C}" srcOrd="0" destOrd="0" presId="urn:microsoft.com/office/officeart/2005/8/layout/hList1"/>
    <dgm:cxn modelId="{2412CFD0-4A8E-46F1-94A0-B9E3D0A98011}" type="presParOf" srcId="{005CBA80-0AC0-47A6-9D69-2DC3E0CCDBDC}" destId="{F32F5654-E716-478C-B257-5712D3BF05CC}"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6931412-EEFE-4E45-9206-DD8A7F7FB7B2}"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C"/>
        </a:p>
      </dgm:t>
    </dgm:pt>
    <dgm:pt modelId="{2FDA30BC-8648-4670-A7F6-CDA40399B7C8}">
      <dgm:prSet phldrT="[Text]"/>
      <dgm:spPr/>
      <dgm:t>
        <a:bodyPr/>
        <a:lstStyle/>
        <a:p>
          <a:r>
            <a:rPr lang="es-EC" dirty="0" smtClean="0"/>
            <a:t>Objetivo</a:t>
          </a:r>
          <a:endParaRPr lang="es-EC" dirty="0"/>
        </a:p>
      </dgm:t>
    </dgm:pt>
    <dgm:pt modelId="{C139913A-5339-4EF9-A140-D0C75DB1E968}" type="parTrans" cxnId="{828127E7-82F0-4E59-B941-89ABFD4AC073}">
      <dgm:prSet/>
      <dgm:spPr/>
      <dgm:t>
        <a:bodyPr/>
        <a:lstStyle/>
        <a:p>
          <a:endParaRPr lang="es-EC"/>
        </a:p>
      </dgm:t>
    </dgm:pt>
    <dgm:pt modelId="{BDF1C097-FB4E-4759-8F05-305E868EFEAF}" type="sibTrans" cxnId="{828127E7-82F0-4E59-B941-89ABFD4AC073}">
      <dgm:prSet/>
      <dgm:spPr/>
      <dgm:t>
        <a:bodyPr/>
        <a:lstStyle/>
        <a:p>
          <a:endParaRPr lang="es-EC"/>
        </a:p>
      </dgm:t>
    </dgm:pt>
    <dgm:pt modelId="{39E33DFB-6401-4801-AEED-C9975A71F4CF}">
      <dgm:prSet phldrT="[Text]"/>
      <dgm:spPr/>
      <dgm:t>
        <a:bodyPr/>
        <a:lstStyle/>
        <a:p>
          <a:r>
            <a:rPr lang="es-ES" dirty="0" smtClean="0"/>
            <a:t>Conocer  los procedimientos para la obtención de muestras representativas de hormigón fresco. </a:t>
          </a:r>
          <a:endParaRPr lang="es-EC" dirty="0"/>
        </a:p>
      </dgm:t>
    </dgm:pt>
    <dgm:pt modelId="{715A1D49-19AC-435B-A3D8-EE2C9C3C896D}" type="parTrans" cxnId="{A878996C-6D80-49ED-8E5E-02BCD2BF3008}">
      <dgm:prSet/>
      <dgm:spPr/>
      <dgm:t>
        <a:bodyPr/>
        <a:lstStyle/>
        <a:p>
          <a:endParaRPr lang="es-EC"/>
        </a:p>
      </dgm:t>
    </dgm:pt>
    <dgm:pt modelId="{5FCADE64-2AD6-47CB-A5CA-0C5D4B41AC61}" type="sibTrans" cxnId="{A878996C-6D80-49ED-8E5E-02BCD2BF3008}">
      <dgm:prSet/>
      <dgm:spPr/>
      <dgm:t>
        <a:bodyPr/>
        <a:lstStyle/>
        <a:p>
          <a:endParaRPr lang="es-EC"/>
        </a:p>
      </dgm:t>
    </dgm:pt>
    <dgm:pt modelId="{1D4A7148-AF3F-472E-B1C3-C2A1D78BA8DF}">
      <dgm:prSet phldrT="[Text]"/>
      <dgm:spPr/>
      <dgm:t>
        <a:bodyPr/>
        <a:lstStyle/>
        <a:p>
          <a:r>
            <a:rPr lang="es-EC" dirty="0" smtClean="0"/>
            <a:t>Característica</a:t>
          </a:r>
          <a:endParaRPr lang="es-EC" dirty="0"/>
        </a:p>
      </dgm:t>
    </dgm:pt>
    <dgm:pt modelId="{5EE70FE8-5171-46E5-8A6A-DCBDE2312141}" type="parTrans" cxnId="{B6E6458E-292E-4CEF-B506-1B42312D88B5}">
      <dgm:prSet/>
      <dgm:spPr/>
      <dgm:t>
        <a:bodyPr/>
        <a:lstStyle/>
        <a:p>
          <a:endParaRPr lang="es-EC"/>
        </a:p>
      </dgm:t>
    </dgm:pt>
    <dgm:pt modelId="{9B4B2A2A-7928-47A7-97A9-797BB47EC6F6}" type="sibTrans" cxnId="{B6E6458E-292E-4CEF-B506-1B42312D88B5}">
      <dgm:prSet/>
      <dgm:spPr/>
      <dgm:t>
        <a:bodyPr/>
        <a:lstStyle/>
        <a:p>
          <a:endParaRPr lang="es-EC"/>
        </a:p>
      </dgm:t>
    </dgm:pt>
    <dgm:pt modelId="{602DE7B3-86B4-4ED3-AE34-AC6A3193478B}">
      <dgm:prSet phldrT="[Text]"/>
      <dgm:spPr/>
      <dgm:t>
        <a:bodyPr/>
        <a:lstStyle/>
        <a:p>
          <a:r>
            <a:rPr lang="es-ES" dirty="0" smtClean="0"/>
            <a:t>Conocer los tipos de muestras de mezcladoras estacionarias, pavimentadoras y camiones mezcladores muestreo,  así como el tiempo, para obtener la muestra compuesta la misma que no  debe exceder de 15 minutos.</a:t>
          </a:r>
          <a:endParaRPr lang="es-EC" dirty="0"/>
        </a:p>
      </dgm:t>
    </dgm:pt>
    <dgm:pt modelId="{A9BC1EB7-C9FE-484C-B299-D52A86AB8C2F}" type="parTrans" cxnId="{39257B19-937D-470F-96F2-12B5F9AA417F}">
      <dgm:prSet/>
      <dgm:spPr/>
      <dgm:t>
        <a:bodyPr/>
        <a:lstStyle/>
        <a:p>
          <a:endParaRPr lang="es-EC"/>
        </a:p>
      </dgm:t>
    </dgm:pt>
    <dgm:pt modelId="{42FE55AD-4FA6-4BCF-B6CB-C2BB9C16E966}" type="sibTrans" cxnId="{39257B19-937D-470F-96F2-12B5F9AA417F}">
      <dgm:prSet/>
      <dgm:spPr/>
      <dgm:t>
        <a:bodyPr/>
        <a:lstStyle/>
        <a:p>
          <a:endParaRPr lang="es-EC"/>
        </a:p>
      </dgm:t>
    </dgm:pt>
    <dgm:pt modelId="{C27462A3-2E6A-419E-A362-255BD0CCF7A1}" type="pres">
      <dgm:prSet presAssocID="{D6931412-EEFE-4E45-9206-DD8A7F7FB7B2}" presName="linearFlow" presStyleCnt="0">
        <dgm:presLayoutVars>
          <dgm:dir/>
          <dgm:animLvl val="lvl"/>
          <dgm:resizeHandles val="exact"/>
        </dgm:presLayoutVars>
      </dgm:prSet>
      <dgm:spPr/>
      <dgm:t>
        <a:bodyPr/>
        <a:lstStyle/>
        <a:p>
          <a:endParaRPr lang="es-ES"/>
        </a:p>
      </dgm:t>
    </dgm:pt>
    <dgm:pt modelId="{756A9FF8-3AAF-4D40-B665-8D7180386D65}" type="pres">
      <dgm:prSet presAssocID="{2FDA30BC-8648-4670-A7F6-CDA40399B7C8}" presName="composite" presStyleCnt="0"/>
      <dgm:spPr/>
    </dgm:pt>
    <dgm:pt modelId="{359888C9-16D6-4320-A4FD-8D7BBF20027C}" type="pres">
      <dgm:prSet presAssocID="{2FDA30BC-8648-4670-A7F6-CDA40399B7C8}" presName="parentText" presStyleLbl="alignNode1" presStyleIdx="0" presStyleCnt="2">
        <dgm:presLayoutVars>
          <dgm:chMax val="1"/>
          <dgm:bulletEnabled val="1"/>
        </dgm:presLayoutVars>
      </dgm:prSet>
      <dgm:spPr/>
      <dgm:t>
        <a:bodyPr/>
        <a:lstStyle/>
        <a:p>
          <a:endParaRPr lang="es-ES"/>
        </a:p>
      </dgm:t>
    </dgm:pt>
    <dgm:pt modelId="{B24EA64F-E718-44C9-82F6-D51DA6A479BC}" type="pres">
      <dgm:prSet presAssocID="{2FDA30BC-8648-4670-A7F6-CDA40399B7C8}" presName="descendantText" presStyleLbl="alignAcc1" presStyleIdx="0" presStyleCnt="2">
        <dgm:presLayoutVars>
          <dgm:bulletEnabled val="1"/>
        </dgm:presLayoutVars>
      </dgm:prSet>
      <dgm:spPr/>
      <dgm:t>
        <a:bodyPr/>
        <a:lstStyle/>
        <a:p>
          <a:endParaRPr lang="es-EC"/>
        </a:p>
      </dgm:t>
    </dgm:pt>
    <dgm:pt modelId="{32699EC2-2224-42A2-96DE-169C9B0FF466}" type="pres">
      <dgm:prSet presAssocID="{BDF1C097-FB4E-4759-8F05-305E868EFEAF}" presName="sp" presStyleCnt="0"/>
      <dgm:spPr/>
    </dgm:pt>
    <dgm:pt modelId="{23A8AAA6-365E-4F6D-A692-06C64871B3E0}" type="pres">
      <dgm:prSet presAssocID="{1D4A7148-AF3F-472E-B1C3-C2A1D78BA8DF}" presName="composite" presStyleCnt="0"/>
      <dgm:spPr/>
    </dgm:pt>
    <dgm:pt modelId="{FD64BDD7-5E24-41F5-93C5-E5B668B16C03}" type="pres">
      <dgm:prSet presAssocID="{1D4A7148-AF3F-472E-B1C3-C2A1D78BA8DF}" presName="parentText" presStyleLbl="alignNode1" presStyleIdx="1" presStyleCnt="2">
        <dgm:presLayoutVars>
          <dgm:chMax val="1"/>
          <dgm:bulletEnabled val="1"/>
        </dgm:presLayoutVars>
      </dgm:prSet>
      <dgm:spPr/>
      <dgm:t>
        <a:bodyPr/>
        <a:lstStyle/>
        <a:p>
          <a:endParaRPr lang="es-ES"/>
        </a:p>
      </dgm:t>
    </dgm:pt>
    <dgm:pt modelId="{D11E1435-63EA-4DB5-800A-6F87FAD6659E}" type="pres">
      <dgm:prSet presAssocID="{1D4A7148-AF3F-472E-B1C3-C2A1D78BA8DF}" presName="descendantText" presStyleLbl="alignAcc1" presStyleIdx="1" presStyleCnt="2">
        <dgm:presLayoutVars>
          <dgm:bulletEnabled val="1"/>
        </dgm:presLayoutVars>
      </dgm:prSet>
      <dgm:spPr/>
      <dgm:t>
        <a:bodyPr/>
        <a:lstStyle/>
        <a:p>
          <a:endParaRPr lang="es-EC"/>
        </a:p>
      </dgm:t>
    </dgm:pt>
  </dgm:ptLst>
  <dgm:cxnLst>
    <dgm:cxn modelId="{828127E7-82F0-4E59-B941-89ABFD4AC073}" srcId="{D6931412-EEFE-4E45-9206-DD8A7F7FB7B2}" destId="{2FDA30BC-8648-4670-A7F6-CDA40399B7C8}" srcOrd="0" destOrd="0" parTransId="{C139913A-5339-4EF9-A140-D0C75DB1E968}" sibTransId="{BDF1C097-FB4E-4759-8F05-305E868EFEAF}"/>
    <dgm:cxn modelId="{D2CB18D2-26AF-474E-8B7D-223A741F1B77}" type="presOf" srcId="{1D4A7148-AF3F-472E-B1C3-C2A1D78BA8DF}" destId="{FD64BDD7-5E24-41F5-93C5-E5B668B16C03}" srcOrd="0" destOrd="0" presId="urn:microsoft.com/office/officeart/2005/8/layout/chevron2"/>
    <dgm:cxn modelId="{1A831D87-A875-449A-8E09-73E1D7887BDC}" type="presOf" srcId="{2FDA30BC-8648-4670-A7F6-CDA40399B7C8}" destId="{359888C9-16D6-4320-A4FD-8D7BBF20027C}" srcOrd="0" destOrd="0" presId="urn:microsoft.com/office/officeart/2005/8/layout/chevron2"/>
    <dgm:cxn modelId="{39257B19-937D-470F-96F2-12B5F9AA417F}" srcId="{1D4A7148-AF3F-472E-B1C3-C2A1D78BA8DF}" destId="{602DE7B3-86B4-4ED3-AE34-AC6A3193478B}" srcOrd="0" destOrd="0" parTransId="{A9BC1EB7-C9FE-484C-B299-D52A86AB8C2F}" sibTransId="{42FE55AD-4FA6-4BCF-B6CB-C2BB9C16E966}"/>
    <dgm:cxn modelId="{256EA6F0-6618-4F66-97F1-6AA908831C88}" type="presOf" srcId="{39E33DFB-6401-4801-AEED-C9975A71F4CF}" destId="{B24EA64F-E718-44C9-82F6-D51DA6A479BC}" srcOrd="0" destOrd="0" presId="urn:microsoft.com/office/officeart/2005/8/layout/chevron2"/>
    <dgm:cxn modelId="{A8CAD930-5E84-45E5-BD16-8151E314CEE5}" type="presOf" srcId="{602DE7B3-86B4-4ED3-AE34-AC6A3193478B}" destId="{D11E1435-63EA-4DB5-800A-6F87FAD6659E}" srcOrd="0" destOrd="0" presId="urn:microsoft.com/office/officeart/2005/8/layout/chevron2"/>
    <dgm:cxn modelId="{A878996C-6D80-49ED-8E5E-02BCD2BF3008}" srcId="{2FDA30BC-8648-4670-A7F6-CDA40399B7C8}" destId="{39E33DFB-6401-4801-AEED-C9975A71F4CF}" srcOrd="0" destOrd="0" parTransId="{715A1D49-19AC-435B-A3D8-EE2C9C3C896D}" sibTransId="{5FCADE64-2AD6-47CB-A5CA-0C5D4B41AC61}"/>
    <dgm:cxn modelId="{B6E6458E-292E-4CEF-B506-1B42312D88B5}" srcId="{D6931412-EEFE-4E45-9206-DD8A7F7FB7B2}" destId="{1D4A7148-AF3F-472E-B1C3-C2A1D78BA8DF}" srcOrd="1" destOrd="0" parTransId="{5EE70FE8-5171-46E5-8A6A-DCBDE2312141}" sibTransId="{9B4B2A2A-7928-47A7-97A9-797BB47EC6F6}"/>
    <dgm:cxn modelId="{DA3842C3-CD73-4299-8CB6-75287C2FBFAE}" type="presOf" srcId="{D6931412-EEFE-4E45-9206-DD8A7F7FB7B2}" destId="{C27462A3-2E6A-419E-A362-255BD0CCF7A1}" srcOrd="0" destOrd="0" presId="urn:microsoft.com/office/officeart/2005/8/layout/chevron2"/>
    <dgm:cxn modelId="{CED09537-8826-4AAF-A85A-1245E6577EE1}" type="presParOf" srcId="{C27462A3-2E6A-419E-A362-255BD0CCF7A1}" destId="{756A9FF8-3AAF-4D40-B665-8D7180386D65}" srcOrd="0" destOrd="0" presId="urn:microsoft.com/office/officeart/2005/8/layout/chevron2"/>
    <dgm:cxn modelId="{1A8F94C9-9E6B-4156-BC27-1B5DF49CA726}" type="presParOf" srcId="{756A9FF8-3AAF-4D40-B665-8D7180386D65}" destId="{359888C9-16D6-4320-A4FD-8D7BBF20027C}" srcOrd="0" destOrd="0" presId="urn:microsoft.com/office/officeart/2005/8/layout/chevron2"/>
    <dgm:cxn modelId="{3C57C1C0-C4B2-49D7-B248-CBBAB683A8FC}" type="presParOf" srcId="{756A9FF8-3AAF-4D40-B665-8D7180386D65}" destId="{B24EA64F-E718-44C9-82F6-D51DA6A479BC}" srcOrd="1" destOrd="0" presId="urn:microsoft.com/office/officeart/2005/8/layout/chevron2"/>
    <dgm:cxn modelId="{543BD653-266A-459B-ABBE-EC4CF499BFAF}" type="presParOf" srcId="{C27462A3-2E6A-419E-A362-255BD0CCF7A1}" destId="{32699EC2-2224-42A2-96DE-169C9B0FF466}" srcOrd="1" destOrd="0" presId="urn:microsoft.com/office/officeart/2005/8/layout/chevron2"/>
    <dgm:cxn modelId="{A08C80E6-85ED-43E6-8032-BCE3F46F688D}" type="presParOf" srcId="{C27462A3-2E6A-419E-A362-255BD0CCF7A1}" destId="{23A8AAA6-365E-4F6D-A692-06C64871B3E0}" srcOrd="2" destOrd="0" presId="urn:microsoft.com/office/officeart/2005/8/layout/chevron2"/>
    <dgm:cxn modelId="{F2168E31-4B0A-41B2-843B-D85AB1ACC575}" type="presParOf" srcId="{23A8AAA6-365E-4F6D-A692-06C64871B3E0}" destId="{FD64BDD7-5E24-41F5-93C5-E5B668B16C03}" srcOrd="0" destOrd="0" presId="urn:microsoft.com/office/officeart/2005/8/layout/chevron2"/>
    <dgm:cxn modelId="{AC68B57F-8400-4D2B-A820-715BCC037CB7}" type="presParOf" srcId="{23A8AAA6-365E-4F6D-A692-06C64871B3E0}" destId="{D11E1435-63EA-4DB5-800A-6F87FAD6659E}"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3063792-55A9-4318-88BD-A8F752196583}"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S"/>
        </a:p>
      </dgm:t>
    </dgm:pt>
    <dgm:pt modelId="{E72CB280-70FE-460C-9632-F503A9C82ED7}">
      <dgm:prSet phldrT="[Texto]" custT="1"/>
      <dgm:spPr/>
      <dgm:t>
        <a:bodyPr/>
        <a:lstStyle/>
        <a:p>
          <a:r>
            <a:rPr lang="es-ES" sz="1200" b="1" dirty="0" smtClean="0">
              <a:solidFill>
                <a:schemeClr val="tx1"/>
              </a:solidFill>
            </a:rPr>
            <a:t>Muestreo en mezcladores estacionarios</a:t>
          </a:r>
          <a:r>
            <a:rPr lang="es-ES" sz="1200" dirty="0" smtClean="0">
              <a:solidFill>
                <a:schemeClr val="tx1"/>
              </a:solidFill>
            </a:rPr>
            <a:t> </a:t>
          </a:r>
          <a:endParaRPr lang="es-ES" sz="1200" dirty="0">
            <a:solidFill>
              <a:schemeClr val="tx1"/>
            </a:solidFill>
          </a:endParaRPr>
        </a:p>
      </dgm:t>
    </dgm:pt>
    <dgm:pt modelId="{6336CEC8-A17E-40D1-906A-AB398CA65DAF}" type="parTrans" cxnId="{30E767A2-CBE2-4A58-87DF-AF3550492EBC}">
      <dgm:prSet/>
      <dgm:spPr/>
      <dgm:t>
        <a:bodyPr/>
        <a:lstStyle/>
        <a:p>
          <a:endParaRPr lang="es-ES"/>
        </a:p>
      </dgm:t>
    </dgm:pt>
    <dgm:pt modelId="{B6D85475-A2A8-453C-BC4C-8E85A2DF6FEF}" type="sibTrans" cxnId="{30E767A2-CBE2-4A58-87DF-AF3550492EBC}">
      <dgm:prSet/>
      <dgm:spPr/>
      <dgm:t>
        <a:bodyPr/>
        <a:lstStyle/>
        <a:p>
          <a:endParaRPr lang="es-ES"/>
        </a:p>
      </dgm:t>
    </dgm:pt>
    <dgm:pt modelId="{1701FF35-F120-4F56-89C5-42774DDA2B0D}">
      <dgm:prSet phldrT="[Texto]"/>
      <dgm:spPr/>
      <dgm:t>
        <a:bodyPr/>
        <a:lstStyle/>
        <a:p>
          <a:r>
            <a:rPr lang="es-ES" dirty="0" smtClean="0"/>
            <a:t>Tomar dos o más porciones en intervalos espaciados regularmente durante la descarga de la posición media del amasado.</a:t>
          </a:r>
          <a:endParaRPr lang="es-ES" dirty="0"/>
        </a:p>
      </dgm:t>
    </dgm:pt>
    <dgm:pt modelId="{99599539-DA59-48A7-87EA-55381D1F9E21}" type="parTrans" cxnId="{5CE28E04-774D-4F23-867A-E6C3DBAFC214}">
      <dgm:prSet/>
      <dgm:spPr/>
      <dgm:t>
        <a:bodyPr/>
        <a:lstStyle/>
        <a:p>
          <a:endParaRPr lang="es-ES"/>
        </a:p>
      </dgm:t>
    </dgm:pt>
    <dgm:pt modelId="{DA64E6A6-C011-4921-B36D-29BC3E6D6479}" type="sibTrans" cxnId="{5CE28E04-774D-4F23-867A-E6C3DBAFC214}">
      <dgm:prSet/>
      <dgm:spPr/>
      <dgm:t>
        <a:bodyPr/>
        <a:lstStyle/>
        <a:p>
          <a:endParaRPr lang="es-ES"/>
        </a:p>
      </dgm:t>
    </dgm:pt>
    <dgm:pt modelId="{01B15C63-D9CD-45A0-9AF8-6B7C92C0A127}">
      <dgm:prSet phldrT="[Texto]" custT="1"/>
      <dgm:spPr/>
      <dgm:t>
        <a:bodyPr/>
        <a:lstStyle/>
        <a:p>
          <a:r>
            <a:rPr lang="es-ES" sz="1100" b="1" dirty="0" smtClean="0">
              <a:solidFill>
                <a:schemeClr val="tx1"/>
              </a:solidFill>
            </a:rPr>
            <a:t>Muestreo en mezcladores para pavimentadoras</a:t>
          </a:r>
          <a:endParaRPr lang="es-ES" sz="1100" dirty="0">
            <a:solidFill>
              <a:schemeClr val="tx1"/>
            </a:solidFill>
          </a:endParaRPr>
        </a:p>
      </dgm:t>
    </dgm:pt>
    <dgm:pt modelId="{BB540BB1-C50D-40E0-A729-92473BC2C8DA}" type="parTrans" cxnId="{5FCA9573-7992-4054-95AE-898DFE1E8B3A}">
      <dgm:prSet/>
      <dgm:spPr/>
      <dgm:t>
        <a:bodyPr/>
        <a:lstStyle/>
        <a:p>
          <a:endParaRPr lang="es-ES"/>
        </a:p>
      </dgm:t>
    </dgm:pt>
    <dgm:pt modelId="{26A03C2B-EDCF-4C72-BA41-B54895D39D65}" type="sibTrans" cxnId="{5FCA9573-7992-4054-95AE-898DFE1E8B3A}">
      <dgm:prSet/>
      <dgm:spPr/>
      <dgm:t>
        <a:bodyPr/>
        <a:lstStyle/>
        <a:p>
          <a:endParaRPr lang="es-ES"/>
        </a:p>
      </dgm:t>
    </dgm:pt>
    <dgm:pt modelId="{835FA0D7-DBCF-4484-897D-947AAD4AC480}">
      <dgm:prSet phldrT="[Texto]"/>
      <dgm:spPr/>
      <dgm:t>
        <a:bodyPr/>
        <a:lstStyle/>
        <a:p>
          <a:r>
            <a:rPr lang="es-ES" dirty="0" smtClean="0"/>
            <a:t>Tomar las muestras después que la muestra haya sido descargada, de al menos 5 partes diferentes, combinarlas para obtener una mezcla homogénea.</a:t>
          </a:r>
          <a:endParaRPr lang="es-ES" dirty="0"/>
        </a:p>
      </dgm:t>
    </dgm:pt>
    <dgm:pt modelId="{D8C33A37-3F56-4EF8-B79E-D971D3366CC7}" type="parTrans" cxnId="{D3A17C2D-20D4-4B3C-B9F1-F527A34B69BB}">
      <dgm:prSet/>
      <dgm:spPr/>
      <dgm:t>
        <a:bodyPr/>
        <a:lstStyle/>
        <a:p>
          <a:endParaRPr lang="es-ES"/>
        </a:p>
      </dgm:t>
    </dgm:pt>
    <dgm:pt modelId="{56E0EBAF-8573-40BC-B83E-9F729B1299F9}" type="sibTrans" cxnId="{D3A17C2D-20D4-4B3C-B9F1-F527A34B69BB}">
      <dgm:prSet/>
      <dgm:spPr/>
      <dgm:t>
        <a:bodyPr/>
        <a:lstStyle/>
        <a:p>
          <a:endParaRPr lang="es-ES"/>
        </a:p>
      </dgm:t>
    </dgm:pt>
    <dgm:pt modelId="{D3477134-9A0A-4136-8E6E-22D0C4477CC8}">
      <dgm:prSet phldrT="[Texto]" custT="1"/>
      <dgm:spPr/>
      <dgm:t>
        <a:bodyPr/>
        <a:lstStyle/>
        <a:p>
          <a:r>
            <a:rPr lang="es-ES" sz="1200" b="1" dirty="0" smtClean="0">
              <a:solidFill>
                <a:schemeClr val="tx1"/>
              </a:solidFill>
            </a:rPr>
            <a:t>Muestreo en camiones mezcladores con tambor mezclador o agitador</a:t>
          </a:r>
          <a:endParaRPr lang="es-ES" sz="1200" dirty="0">
            <a:solidFill>
              <a:schemeClr val="tx1"/>
            </a:solidFill>
          </a:endParaRPr>
        </a:p>
      </dgm:t>
    </dgm:pt>
    <dgm:pt modelId="{1854423B-9126-4BC2-ACFC-8C38212B716C}" type="parTrans" cxnId="{55750660-8ADE-4E8A-BCF7-5C08562D6124}">
      <dgm:prSet/>
      <dgm:spPr/>
      <dgm:t>
        <a:bodyPr/>
        <a:lstStyle/>
        <a:p>
          <a:endParaRPr lang="es-ES"/>
        </a:p>
      </dgm:t>
    </dgm:pt>
    <dgm:pt modelId="{327D3ED4-FC4C-4288-ACE6-9F0E3CE63036}" type="sibTrans" cxnId="{55750660-8ADE-4E8A-BCF7-5C08562D6124}">
      <dgm:prSet/>
      <dgm:spPr/>
      <dgm:t>
        <a:bodyPr/>
        <a:lstStyle/>
        <a:p>
          <a:endParaRPr lang="es-ES"/>
        </a:p>
      </dgm:t>
    </dgm:pt>
    <dgm:pt modelId="{D5EFC443-F74E-493A-9E4F-5CC4F186D481}">
      <dgm:prSet phldrT="[Texto]"/>
      <dgm:spPr/>
      <dgm:t>
        <a:bodyPr/>
        <a:lstStyle/>
        <a:p>
          <a:r>
            <a:rPr lang="es-ES" dirty="0" smtClean="0"/>
            <a:t>Muestrear de la porción media  amasada, mediante la recolección de dos o más porciones tomadas a intervalos espaciados regularmente durante la descarga. </a:t>
          </a:r>
          <a:endParaRPr lang="es-ES" dirty="0"/>
        </a:p>
      </dgm:t>
    </dgm:pt>
    <dgm:pt modelId="{FAD97FE3-ADF4-4318-A6BF-267FE39D6375}" type="parTrans" cxnId="{51DAE633-AC79-47D2-B522-617FBD8116F8}">
      <dgm:prSet/>
      <dgm:spPr/>
      <dgm:t>
        <a:bodyPr/>
        <a:lstStyle/>
        <a:p>
          <a:endParaRPr lang="es-ES"/>
        </a:p>
      </dgm:t>
    </dgm:pt>
    <dgm:pt modelId="{B3DB8F46-C252-4C55-A74F-23666F77E2FA}" type="sibTrans" cxnId="{51DAE633-AC79-47D2-B522-617FBD8116F8}">
      <dgm:prSet/>
      <dgm:spPr/>
      <dgm:t>
        <a:bodyPr/>
        <a:lstStyle/>
        <a:p>
          <a:endParaRPr lang="es-ES"/>
        </a:p>
      </dgm:t>
    </dgm:pt>
    <dgm:pt modelId="{3DC3D245-90BA-4138-955A-BB015EC0E428}">
      <dgm:prSet phldrT="[Texto]" custT="1"/>
      <dgm:spPr/>
      <dgm:t>
        <a:bodyPr/>
        <a:lstStyle/>
        <a:p>
          <a:r>
            <a:rPr lang="es-ES" sz="1100" b="1" dirty="0" smtClean="0">
              <a:solidFill>
                <a:schemeClr val="tx1"/>
              </a:solidFill>
            </a:rPr>
            <a:t>Muestreo desde la abertura superior de los camiones mezcladores</a:t>
          </a:r>
          <a:endParaRPr lang="es-ES" sz="1100" dirty="0">
            <a:solidFill>
              <a:schemeClr val="tx1"/>
            </a:solidFill>
          </a:endParaRPr>
        </a:p>
      </dgm:t>
    </dgm:pt>
    <dgm:pt modelId="{E3706C03-B32E-43CE-AA4F-6A3FE6B03F8E}" type="parTrans" cxnId="{E0DED052-E3A3-4822-8071-12082B59BC1B}">
      <dgm:prSet/>
      <dgm:spPr/>
      <dgm:t>
        <a:bodyPr/>
        <a:lstStyle/>
        <a:p>
          <a:endParaRPr lang="es-ES"/>
        </a:p>
      </dgm:t>
    </dgm:pt>
    <dgm:pt modelId="{110BC6C7-797D-440C-A346-AC0ED118EB6B}" type="sibTrans" cxnId="{E0DED052-E3A3-4822-8071-12082B59BC1B}">
      <dgm:prSet/>
      <dgm:spPr/>
      <dgm:t>
        <a:bodyPr/>
        <a:lstStyle/>
        <a:p>
          <a:endParaRPr lang="es-ES"/>
        </a:p>
      </dgm:t>
    </dgm:pt>
    <dgm:pt modelId="{87A76029-DA50-47F2-AA36-0BEA3FFF4AF3}">
      <dgm:prSet/>
      <dgm:spPr/>
      <dgm:t>
        <a:bodyPr/>
        <a:lstStyle/>
        <a:p>
          <a:endParaRPr lang="es-ES" dirty="0"/>
        </a:p>
      </dgm:t>
    </dgm:pt>
    <dgm:pt modelId="{2DA70118-5DFC-4C79-BCBD-481513D6A636}" type="parTrans" cxnId="{536BE038-C7F7-4B82-9D7F-FD1F4462C006}">
      <dgm:prSet/>
      <dgm:spPr/>
      <dgm:t>
        <a:bodyPr/>
        <a:lstStyle/>
        <a:p>
          <a:endParaRPr lang="es-ES"/>
        </a:p>
      </dgm:t>
    </dgm:pt>
    <dgm:pt modelId="{EEC89C65-FF96-4FC9-BC79-801411E040B9}" type="sibTrans" cxnId="{536BE038-C7F7-4B82-9D7F-FD1F4462C006}">
      <dgm:prSet/>
      <dgm:spPr/>
      <dgm:t>
        <a:bodyPr/>
        <a:lstStyle/>
        <a:p>
          <a:endParaRPr lang="es-ES"/>
        </a:p>
      </dgm:t>
    </dgm:pt>
    <dgm:pt modelId="{39577066-5BF5-4180-9B98-C02FBDB4116B}">
      <dgm:prSet/>
      <dgm:spPr/>
      <dgm:t>
        <a:bodyPr/>
        <a:lstStyle/>
        <a:p>
          <a:endParaRPr lang="es-ES" dirty="0"/>
        </a:p>
      </dgm:t>
    </dgm:pt>
    <dgm:pt modelId="{BE374016-A936-4DD8-9F57-D7676957E0E4}" type="parTrans" cxnId="{9A246950-0F89-4F76-B5D0-5D574F3F40F0}">
      <dgm:prSet/>
      <dgm:spPr/>
      <dgm:t>
        <a:bodyPr/>
        <a:lstStyle/>
        <a:p>
          <a:endParaRPr lang="es-ES"/>
        </a:p>
      </dgm:t>
    </dgm:pt>
    <dgm:pt modelId="{ABBD49F3-734E-4479-A96B-EB6D1F3D3B8D}" type="sibTrans" cxnId="{9A246950-0F89-4F76-B5D0-5D574F3F40F0}">
      <dgm:prSet/>
      <dgm:spPr/>
      <dgm:t>
        <a:bodyPr/>
        <a:lstStyle/>
        <a:p>
          <a:endParaRPr lang="es-ES"/>
        </a:p>
      </dgm:t>
    </dgm:pt>
    <dgm:pt modelId="{AF618D7C-DE6F-407A-8E32-FF8DCA189861}">
      <dgm:prSet phldrT="[Texto]"/>
      <dgm:spPr/>
      <dgm:t>
        <a:bodyPr/>
        <a:lstStyle/>
        <a:p>
          <a:r>
            <a:rPr lang="es-ES" dirty="0" smtClean="0"/>
            <a:t>Se puede poner en práctica cualquiera de las maneras ya nombradas anteriormente.</a:t>
          </a:r>
          <a:endParaRPr lang="es-ES" dirty="0"/>
        </a:p>
      </dgm:t>
    </dgm:pt>
    <dgm:pt modelId="{1AD8A7F7-4722-4694-9437-5D6D680C029D}" type="parTrans" cxnId="{66C4D185-F104-465A-A5EE-2FD208F0E8FC}">
      <dgm:prSet/>
      <dgm:spPr/>
      <dgm:t>
        <a:bodyPr/>
        <a:lstStyle/>
        <a:p>
          <a:endParaRPr lang="es-ES"/>
        </a:p>
      </dgm:t>
    </dgm:pt>
    <dgm:pt modelId="{9B693240-7E26-4E52-BC06-69A83719DA0D}" type="sibTrans" cxnId="{66C4D185-F104-465A-A5EE-2FD208F0E8FC}">
      <dgm:prSet/>
      <dgm:spPr/>
      <dgm:t>
        <a:bodyPr/>
        <a:lstStyle/>
        <a:p>
          <a:endParaRPr lang="es-ES"/>
        </a:p>
      </dgm:t>
    </dgm:pt>
    <dgm:pt modelId="{AEB933FD-9DA5-4B92-8BEF-3CC319FCD2D6}" type="pres">
      <dgm:prSet presAssocID="{83063792-55A9-4318-88BD-A8F752196583}" presName="linearFlow" presStyleCnt="0">
        <dgm:presLayoutVars>
          <dgm:dir/>
          <dgm:animLvl val="lvl"/>
          <dgm:resizeHandles val="exact"/>
        </dgm:presLayoutVars>
      </dgm:prSet>
      <dgm:spPr/>
      <dgm:t>
        <a:bodyPr/>
        <a:lstStyle/>
        <a:p>
          <a:endParaRPr lang="es-ES"/>
        </a:p>
      </dgm:t>
    </dgm:pt>
    <dgm:pt modelId="{473377AB-7626-4E2E-8F0A-FCE1BD8C4768}" type="pres">
      <dgm:prSet presAssocID="{E72CB280-70FE-460C-9632-F503A9C82ED7}" presName="composite" presStyleCnt="0"/>
      <dgm:spPr/>
    </dgm:pt>
    <dgm:pt modelId="{35270330-2B5A-494C-AEDF-70D462BD3345}" type="pres">
      <dgm:prSet presAssocID="{E72CB280-70FE-460C-9632-F503A9C82ED7}" presName="parentText" presStyleLbl="alignNode1" presStyleIdx="0" presStyleCnt="4">
        <dgm:presLayoutVars>
          <dgm:chMax val="1"/>
          <dgm:bulletEnabled val="1"/>
        </dgm:presLayoutVars>
      </dgm:prSet>
      <dgm:spPr/>
      <dgm:t>
        <a:bodyPr/>
        <a:lstStyle/>
        <a:p>
          <a:endParaRPr lang="es-ES"/>
        </a:p>
      </dgm:t>
    </dgm:pt>
    <dgm:pt modelId="{39CB5C2E-414D-4FED-87AC-09745EB6898D}" type="pres">
      <dgm:prSet presAssocID="{E72CB280-70FE-460C-9632-F503A9C82ED7}" presName="descendantText" presStyleLbl="alignAcc1" presStyleIdx="0" presStyleCnt="4">
        <dgm:presLayoutVars>
          <dgm:bulletEnabled val="1"/>
        </dgm:presLayoutVars>
      </dgm:prSet>
      <dgm:spPr/>
      <dgm:t>
        <a:bodyPr/>
        <a:lstStyle/>
        <a:p>
          <a:endParaRPr lang="es-ES"/>
        </a:p>
      </dgm:t>
    </dgm:pt>
    <dgm:pt modelId="{80F09301-E24F-48E6-B6FF-AF12070C79CA}" type="pres">
      <dgm:prSet presAssocID="{B6D85475-A2A8-453C-BC4C-8E85A2DF6FEF}" presName="sp" presStyleCnt="0"/>
      <dgm:spPr/>
    </dgm:pt>
    <dgm:pt modelId="{2508354E-F9BC-48F6-874B-BD44BBA8B495}" type="pres">
      <dgm:prSet presAssocID="{01B15C63-D9CD-45A0-9AF8-6B7C92C0A127}" presName="composite" presStyleCnt="0"/>
      <dgm:spPr/>
    </dgm:pt>
    <dgm:pt modelId="{596BDE18-946C-4E57-B20F-6EFCE2FA5763}" type="pres">
      <dgm:prSet presAssocID="{01B15C63-D9CD-45A0-9AF8-6B7C92C0A127}" presName="parentText" presStyleLbl="alignNode1" presStyleIdx="1" presStyleCnt="4">
        <dgm:presLayoutVars>
          <dgm:chMax val="1"/>
          <dgm:bulletEnabled val="1"/>
        </dgm:presLayoutVars>
      </dgm:prSet>
      <dgm:spPr/>
      <dgm:t>
        <a:bodyPr/>
        <a:lstStyle/>
        <a:p>
          <a:endParaRPr lang="es-ES"/>
        </a:p>
      </dgm:t>
    </dgm:pt>
    <dgm:pt modelId="{FEEF8978-469D-484C-86BE-08D089C608E5}" type="pres">
      <dgm:prSet presAssocID="{01B15C63-D9CD-45A0-9AF8-6B7C92C0A127}" presName="descendantText" presStyleLbl="alignAcc1" presStyleIdx="1" presStyleCnt="4">
        <dgm:presLayoutVars>
          <dgm:bulletEnabled val="1"/>
        </dgm:presLayoutVars>
      </dgm:prSet>
      <dgm:spPr/>
      <dgm:t>
        <a:bodyPr/>
        <a:lstStyle/>
        <a:p>
          <a:endParaRPr lang="es-ES"/>
        </a:p>
      </dgm:t>
    </dgm:pt>
    <dgm:pt modelId="{0C2C2809-BBE4-4EFA-A111-2CB1F8FBC2BE}" type="pres">
      <dgm:prSet presAssocID="{26A03C2B-EDCF-4C72-BA41-B54895D39D65}" presName="sp" presStyleCnt="0"/>
      <dgm:spPr/>
    </dgm:pt>
    <dgm:pt modelId="{1C9557FC-FBB2-4E4E-8013-EF8FDC9DB1D6}" type="pres">
      <dgm:prSet presAssocID="{D3477134-9A0A-4136-8E6E-22D0C4477CC8}" presName="composite" presStyleCnt="0"/>
      <dgm:spPr/>
    </dgm:pt>
    <dgm:pt modelId="{4FDFBB91-1BB4-41C5-A142-419E52F86ED0}" type="pres">
      <dgm:prSet presAssocID="{D3477134-9A0A-4136-8E6E-22D0C4477CC8}" presName="parentText" presStyleLbl="alignNode1" presStyleIdx="2" presStyleCnt="4">
        <dgm:presLayoutVars>
          <dgm:chMax val="1"/>
          <dgm:bulletEnabled val="1"/>
        </dgm:presLayoutVars>
      </dgm:prSet>
      <dgm:spPr/>
      <dgm:t>
        <a:bodyPr/>
        <a:lstStyle/>
        <a:p>
          <a:endParaRPr lang="es-ES"/>
        </a:p>
      </dgm:t>
    </dgm:pt>
    <dgm:pt modelId="{56CAFFA6-8998-463A-B8AE-D1E6960E5330}" type="pres">
      <dgm:prSet presAssocID="{D3477134-9A0A-4136-8E6E-22D0C4477CC8}" presName="descendantText" presStyleLbl="alignAcc1" presStyleIdx="2" presStyleCnt="4">
        <dgm:presLayoutVars>
          <dgm:bulletEnabled val="1"/>
        </dgm:presLayoutVars>
      </dgm:prSet>
      <dgm:spPr/>
      <dgm:t>
        <a:bodyPr/>
        <a:lstStyle/>
        <a:p>
          <a:endParaRPr lang="es-ES"/>
        </a:p>
      </dgm:t>
    </dgm:pt>
    <dgm:pt modelId="{67FE78A5-5098-4A63-9A34-849FBE600E58}" type="pres">
      <dgm:prSet presAssocID="{327D3ED4-FC4C-4288-ACE6-9F0E3CE63036}" presName="sp" presStyleCnt="0"/>
      <dgm:spPr/>
    </dgm:pt>
    <dgm:pt modelId="{BA5D72FB-5025-4D4A-A261-2C6462974E61}" type="pres">
      <dgm:prSet presAssocID="{3DC3D245-90BA-4138-955A-BB015EC0E428}" presName="composite" presStyleCnt="0"/>
      <dgm:spPr/>
    </dgm:pt>
    <dgm:pt modelId="{91CF7F86-886F-4BB9-A212-8EC6F0A5034D}" type="pres">
      <dgm:prSet presAssocID="{3DC3D245-90BA-4138-955A-BB015EC0E428}" presName="parentText" presStyleLbl="alignNode1" presStyleIdx="3" presStyleCnt="4">
        <dgm:presLayoutVars>
          <dgm:chMax val="1"/>
          <dgm:bulletEnabled val="1"/>
        </dgm:presLayoutVars>
      </dgm:prSet>
      <dgm:spPr/>
      <dgm:t>
        <a:bodyPr/>
        <a:lstStyle/>
        <a:p>
          <a:endParaRPr lang="es-ES"/>
        </a:p>
      </dgm:t>
    </dgm:pt>
    <dgm:pt modelId="{0B4E3688-5A88-4CC6-84F9-474DD56CFD47}" type="pres">
      <dgm:prSet presAssocID="{3DC3D245-90BA-4138-955A-BB015EC0E428}" presName="descendantText" presStyleLbl="alignAcc1" presStyleIdx="3" presStyleCnt="4">
        <dgm:presLayoutVars>
          <dgm:bulletEnabled val="1"/>
        </dgm:presLayoutVars>
      </dgm:prSet>
      <dgm:spPr/>
      <dgm:t>
        <a:bodyPr/>
        <a:lstStyle/>
        <a:p>
          <a:endParaRPr lang="es-ES"/>
        </a:p>
      </dgm:t>
    </dgm:pt>
  </dgm:ptLst>
  <dgm:cxnLst>
    <dgm:cxn modelId="{9622DBFB-4FCE-49BC-A0F4-EA7C59283428}" type="presOf" srcId="{AF618D7C-DE6F-407A-8E32-FF8DCA189861}" destId="{0B4E3688-5A88-4CC6-84F9-474DD56CFD47}" srcOrd="0" destOrd="1" presId="urn:microsoft.com/office/officeart/2005/8/layout/chevron2"/>
    <dgm:cxn modelId="{34842214-2C91-4F05-A6AA-2C084A5275EE}" type="presOf" srcId="{39577066-5BF5-4180-9B98-C02FBDB4116B}" destId="{0B4E3688-5A88-4CC6-84F9-474DD56CFD47}" srcOrd="0" destOrd="2" presId="urn:microsoft.com/office/officeart/2005/8/layout/chevron2"/>
    <dgm:cxn modelId="{E87C8B81-2DBD-4CC8-BD9E-108086EF2D6C}" type="presOf" srcId="{1701FF35-F120-4F56-89C5-42774DDA2B0D}" destId="{39CB5C2E-414D-4FED-87AC-09745EB6898D}" srcOrd="0" destOrd="0" presId="urn:microsoft.com/office/officeart/2005/8/layout/chevron2"/>
    <dgm:cxn modelId="{66C4D185-F104-465A-A5EE-2FD208F0E8FC}" srcId="{3DC3D245-90BA-4138-955A-BB015EC0E428}" destId="{AF618D7C-DE6F-407A-8E32-FF8DCA189861}" srcOrd="1" destOrd="0" parTransId="{1AD8A7F7-4722-4694-9437-5D6D680C029D}" sibTransId="{9B693240-7E26-4E52-BC06-69A83719DA0D}"/>
    <dgm:cxn modelId="{8BF95454-CD55-4CDE-AFF7-2D6F80D49461}" type="presOf" srcId="{3DC3D245-90BA-4138-955A-BB015EC0E428}" destId="{91CF7F86-886F-4BB9-A212-8EC6F0A5034D}" srcOrd="0" destOrd="0" presId="urn:microsoft.com/office/officeart/2005/8/layout/chevron2"/>
    <dgm:cxn modelId="{0EB5672B-2521-43DB-A4B4-FB8997B5E937}" type="presOf" srcId="{87A76029-DA50-47F2-AA36-0BEA3FFF4AF3}" destId="{0B4E3688-5A88-4CC6-84F9-474DD56CFD47}" srcOrd="0" destOrd="0" presId="urn:microsoft.com/office/officeart/2005/8/layout/chevron2"/>
    <dgm:cxn modelId="{499247AE-231D-4624-A9A5-D6AB1159779C}" type="presOf" srcId="{D5EFC443-F74E-493A-9E4F-5CC4F186D481}" destId="{56CAFFA6-8998-463A-B8AE-D1E6960E5330}" srcOrd="0" destOrd="0" presId="urn:microsoft.com/office/officeart/2005/8/layout/chevron2"/>
    <dgm:cxn modelId="{6EC633CA-F6B8-408B-A25B-A705B4B6CB47}" type="presOf" srcId="{83063792-55A9-4318-88BD-A8F752196583}" destId="{AEB933FD-9DA5-4B92-8BEF-3CC319FCD2D6}" srcOrd="0" destOrd="0" presId="urn:microsoft.com/office/officeart/2005/8/layout/chevron2"/>
    <dgm:cxn modelId="{30E767A2-CBE2-4A58-87DF-AF3550492EBC}" srcId="{83063792-55A9-4318-88BD-A8F752196583}" destId="{E72CB280-70FE-460C-9632-F503A9C82ED7}" srcOrd="0" destOrd="0" parTransId="{6336CEC8-A17E-40D1-906A-AB398CA65DAF}" sibTransId="{B6D85475-A2A8-453C-BC4C-8E85A2DF6FEF}"/>
    <dgm:cxn modelId="{55750660-8ADE-4E8A-BCF7-5C08562D6124}" srcId="{83063792-55A9-4318-88BD-A8F752196583}" destId="{D3477134-9A0A-4136-8E6E-22D0C4477CC8}" srcOrd="2" destOrd="0" parTransId="{1854423B-9126-4BC2-ACFC-8C38212B716C}" sibTransId="{327D3ED4-FC4C-4288-ACE6-9F0E3CE63036}"/>
    <dgm:cxn modelId="{D3A17C2D-20D4-4B3C-B9F1-F527A34B69BB}" srcId="{01B15C63-D9CD-45A0-9AF8-6B7C92C0A127}" destId="{835FA0D7-DBCF-4484-897D-947AAD4AC480}" srcOrd="0" destOrd="0" parTransId="{D8C33A37-3F56-4EF8-B79E-D971D3366CC7}" sibTransId="{56E0EBAF-8573-40BC-B83E-9F729B1299F9}"/>
    <dgm:cxn modelId="{536BE038-C7F7-4B82-9D7F-FD1F4462C006}" srcId="{3DC3D245-90BA-4138-955A-BB015EC0E428}" destId="{87A76029-DA50-47F2-AA36-0BEA3FFF4AF3}" srcOrd="0" destOrd="0" parTransId="{2DA70118-5DFC-4C79-BCBD-481513D6A636}" sibTransId="{EEC89C65-FF96-4FC9-BC79-801411E040B9}"/>
    <dgm:cxn modelId="{9A246950-0F89-4F76-B5D0-5D574F3F40F0}" srcId="{3DC3D245-90BA-4138-955A-BB015EC0E428}" destId="{39577066-5BF5-4180-9B98-C02FBDB4116B}" srcOrd="2" destOrd="0" parTransId="{BE374016-A936-4DD8-9F57-D7676957E0E4}" sibTransId="{ABBD49F3-734E-4479-A96B-EB6D1F3D3B8D}"/>
    <dgm:cxn modelId="{63FD8AA8-CF00-4415-966F-9A4746521E61}" type="presOf" srcId="{D3477134-9A0A-4136-8E6E-22D0C4477CC8}" destId="{4FDFBB91-1BB4-41C5-A142-419E52F86ED0}" srcOrd="0" destOrd="0" presId="urn:microsoft.com/office/officeart/2005/8/layout/chevron2"/>
    <dgm:cxn modelId="{E0DED052-E3A3-4822-8071-12082B59BC1B}" srcId="{83063792-55A9-4318-88BD-A8F752196583}" destId="{3DC3D245-90BA-4138-955A-BB015EC0E428}" srcOrd="3" destOrd="0" parTransId="{E3706C03-B32E-43CE-AA4F-6A3FE6B03F8E}" sibTransId="{110BC6C7-797D-440C-A346-AC0ED118EB6B}"/>
    <dgm:cxn modelId="{1F0A8947-B3A1-4776-9443-C6DF2DE731E1}" type="presOf" srcId="{01B15C63-D9CD-45A0-9AF8-6B7C92C0A127}" destId="{596BDE18-946C-4E57-B20F-6EFCE2FA5763}" srcOrd="0" destOrd="0" presId="urn:microsoft.com/office/officeart/2005/8/layout/chevron2"/>
    <dgm:cxn modelId="{51DAE633-AC79-47D2-B522-617FBD8116F8}" srcId="{D3477134-9A0A-4136-8E6E-22D0C4477CC8}" destId="{D5EFC443-F74E-493A-9E4F-5CC4F186D481}" srcOrd="0" destOrd="0" parTransId="{FAD97FE3-ADF4-4318-A6BF-267FE39D6375}" sibTransId="{B3DB8F46-C252-4C55-A74F-23666F77E2FA}"/>
    <dgm:cxn modelId="{14712816-7154-45EA-86F5-6F6593DB4378}" type="presOf" srcId="{835FA0D7-DBCF-4484-897D-947AAD4AC480}" destId="{FEEF8978-469D-484C-86BE-08D089C608E5}" srcOrd="0" destOrd="0" presId="urn:microsoft.com/office/officeart/2005/8/layout/chevron2"/>
    <dgm:cxn modelId="{5CE28E04-774D-4F23-867A-E6C3DBAFC214}" srcId="{E72CB280-70FE-460C-9632-F503A9C82ED7}" destId="{1701FF35-F120-4F56-89C5-42774DDA2B0D}" srcOrd="0" destOrd="0" parTransId="{99599539-DA59-48A7-87EA-55381D1F9E21}" sibTransId="{DA64E6A6-C011-4921-B36D-29BC3E6D6479}"/>
    <dgm:cxn modelId="{5FCA9573-7992-4054-95AE-898DFE1E8B3A}" srcId="{83063792-55A9-4318-88BD-A8F752196583}" destId="{01B15C63-D9CD-45A0-9AF8-6B7C92C0A127}" srcOrd="1" destOrd="0" parTransId="{BB540BB1-C50D-40E0-A729-92473BC2C8DA}" sibTransId="{26A03C2B-EDCF-4C72-BA41-B54895D39D65}"/>
    <dgm:cxn modelId="{D269ACA1-3FAF-4CFF-992F-BE50D9A04530}" type="presOf" srcId="{E72CB280-70FE-460C-9632-F503A9C82ED7}" destId="{35270330-2B5A-494C-AEDF-70D462BD3345}" srcOrd="0" destOrd="0" presId="urn:microsoft.com/office/officeart/2005/8/layout/chevron2"/>
    <dgm:cxn modelId="{9ED426AC-1E12-4851-8804-E3501BC8B452}" type="presParOf" srcId="{AEB933FD-9DA5-4B92-8BEF-3CC319FCD2D6}" destId="{473377AB-7626-4E2E-8F0A-FCE1BD8C4768}" srcOrd="0" destOrd="0" presId="urn:microsoft.com/office/officeart/2005/8/layout/chevron2"/>
    <dgm:cxn modelId="{7C97D979-32C5-44B7-BACF-0A8E670A448B}" type="presParOf" srcId="{473377AB-7626-4E2E-8F0A-FCE1BD8C4768}" destId="{35270330-2B5A-494C-AEDF-70D462BD3345}" srcOrd="0" destOrd="0" presId="urn:microsoft.com/office/officeart/2005/8/layout/chevron2"/>
    <dgm:cxn modelId="{2685C11E-5F7C-4293-84EE-631CABC58BB6}" type="presParOf" srcId="{473377AB-7626-4E2E-8F0A-FCE1BD8C4768}" destId="{39CB5C2E-414D-4FED-87AC-09745EB6898D}" srcOrd="1" destOrd="0" presId="urn:microsoft.com/office/officeart/2005/8/layout/chevron2"/>
    <dgm:cxn modelId="{2E7D954F-1753-4592-AA00-B242E58921E4}" type="presParOf" srcId="{AEB933FD-9DA5-4B92-8BEF-3CC319FCD2D6}" destId="{80F09301-E24F-48E6-B6FF-AF12070C79CA}" srcOrd="1" destOrd="0" presId="urn:microsoft.com/office/officeart/2005/8/layout/chevron2"/>
    <dgm:cxn modelId="{5BD8B174-CAFA-47D4-BCB1-59D01B6E2091}" type="presParOf" srcId="{AEB933FD-9DA5-4B92-8BEF-3CC319FCD2D6}" destId="{2508354E-F9BC-48F6-874B-BD44BBA8B495}" srcOrd="2" destOrd="0" presId="urn:microsoft.com/office/officeart/2005/8/layout/chevron2"/>
    <dgm:cxn modelId="{FFE41C54-DD14-4B8F-BCBB-193C5F32C129}" type="presParOf" srcId="{2508354E-F9BC-48F6-874B-BD44BBA8B495}" destId="{596BDE18-946C-4E57-B20F-6EFCE2FA5763}" srcOrd="0" destOrd="0" presId="urn:microsoft.com/office/officeart/2005/8/layout/chevron2"/>
    <dgm:cxn modelId="{5E6BF172-DD46-482F-8925-601C62C37A5D}" type="presParOf" srcId="{2508354E-F9BC-48F6-874B-BD44BBA8B495}" destId="{FEEF8978-469D-484C-86BE-08D089C608E5}" srcOrd="1" destOrd="0" presId="urn:microsoft.com/office/officeart/2005/8/layout/chevron2"/>
    <dgm:cxn modelId="{02433861-AE7D-454C-BB8C-20F1DCAA42F3}" type="presParOf" srcId="{AEB933FD-9DA5-4B92-8BEF-3CC319FCD2D6}" destId="{0C2C2809-BBE4-4EFA-A111-2CB1F8FBC2BE}" srcOrd="3" destOrd="0" presId="urn:microsoft.com/office/officeart/2005/8/layout/chevron2"/>
    <dgm:cxn modelId="{BCA94239-CF2B-4DC9-98F8-E2B85A1EE60B}" type="presParOf" srcId="{AEB933FD-9DA5-4B92-8BEF-3CC319FCD2D6}" destId="{1C9557FC-FBB2-4E4E-8013-EF8FDC9DB1D6}" srcOrd="4" destOrd="0" presId="urn:microsoft.com/office/officeart/2005/8/layout/chevron2"/>
    <dgm:cxn modelId="{0D4BA501-91C8-4B16-B264-45168FB1CA3A}" type="presParOf" srcId="{1C9557FC-FBB2-4E4E-8013-EF8FDC9DB1D6}" destId="{4FDFBB91-1BB4-41C5-A142-419E52F86ED0}" srcOrd="0" destOrd="0" presId="urn:microsoft.com/office/officeart/2005/8/layout/chevron2"/>
    <dgm:cxn modelId="{0F811DFA-2097-4CCA-9830-DFC39AC3C6B1}" type="presParOf" srcId="{1C9557FC-FBB2-4E4E-8013-EF8FDC9DB1D6}" destId="{56CAFFA6-8998-463A-B8AE-D1E6960E5330}" srcOrd="1" destOrd="0" presId="urn:microsoft.com/office/officeart/2005/8/layout/chevron2"/>
    <dgm:cxn modelId="{A0BE57CB-8C5E-4F0F-8D7D-5D67033E75E0}" type="presParOf" srcId="{AEB933FD-9DA5-4B92-8BEF-3CC319FCD2D6}" destId="{67FE78A5-5098-4A63-9A34-849FBE600E58}" srcOrd="5" destOrd="0" presId="urn:microsoft.com/office/officeart/2005/8/layout/chevron2"/>
    <dgm:cxn modelId="{47926AE9-CA6C-4069-B6D2-DE0F4643D516}" type="presParOf" srcId="{AEB933FD-9DA5-4B92-8BEF-3CC319FCD2D6}" destId="{BA5D72FB-5025-4D4A-A261-2C6462974E61}" srcOrd="6" destOrd="0" presId="urn:microsoft.com/office/officeart/2005/8/layout/chevron2"/>
    <dgm:cxn modelId="{E9577012-2D2C-4AB5-B9DD-AA025AE9257C}" type="presParOf" srcId="{BA5D72FB-5025-4D4A-A261-2C6462974E61}" destId="{91CF7F86-886F-4BB9-A212-8EC6F0A5034D}" srcOrd="0" destOrd="0" presId="urn:microsoft.com/office/officeart/2005/8/layout/chevron2"/>
    <dgm:cxn modelId="{F76CC0E5-F519-40F5-B2D0-49EAFF425B72}" type="presParOf" srcId="{BA5D72FB-5025-4D4A-A261-2C6462974E61}" destId="{0B4E3688-5A88-4CC6-84F9-474DD56CFD47}"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79B08F8-3D48-4F59-A911-9D0408E23A01}" type="doc">
      <dgm:prSet loTypeId="urn:microsoft.com/office/officeart/2005/8/layout/lProcess3" loCatId="process" qsTypeId="urn:microsoft.com/office/officeart/2005/8/quickstyle/3d1" qsCatId="3D" csTypeId="urn:microsoft.com/office/officeart/2005/8/colors/colorful3" csCatId="colorful" phldr="1"/>
      <dgm:spPr/>
      <dgm:t>
        <a:bodyPr/>
        <a:lstStyle/>
        <a:p>
          <a:endParaRPr lang="es-EC"/>
        </a:p>
      </dgm:t>
    </dgm:pt>
    <dgm:pt modelId="{E3E6BCE0-6EB5-4A55-A2CD-599D2810DD84}">
      <dgm:prSet phldrT="[Text]" custT="1"/>
      <dgm:spPr/>
      <dgm:t>
        <a:bodyPr/>
        <a:lstStyle/>
        <a:p>
          <a:r>
            <a:rPr lang="es-EC" sz="2000" dirty="0" smtClean="0">
              <a:solidFill>
                <a:schemeClr val="tx1"/>
              </a:solidFill>
            </a:rPr>
            <a:t>Objetivo</a:t>
          </a:r>
          <a:endParaRPr lang="es-EC" sz="2000" dirty="0">
            <a:solidFill>
              <a:schemeClr val="tx1"/>
            </a:solidFill>
          </a:endParaRPr>
        </a:p>
      </dgm:t>
    </dgm:pt>
    <dgm:pt modelId="{866271EF-9AF3-489B-9440-C8721A622949}" type="parTrans" cxnId="{2D9DA1BF-EF31-488F-9FD0-7AE290941245}">
      <dgm:prSet/>
      <dgm:spPr/>
      <dgm:t>
        <a:bodyPr/>
        <a:lstStyle/>
        <a:p>
          <a:endParaRPr lang="es-EC"/>
        </a:p>
      </dgm:t>
    </dgm:pt>
    <dgm:pt modelId="{850D48AC-35B0-442E-9975-57EC5638EE8E}" type="sibTrans" cxnId="{2D9DA1BF-EF31-488F-9FD0-7AE290941245}">
      <dgm:prSet/>
      <dgm:spPr/>
      <dgm:t>
        <a:bodyPr/>
        <a:lstStyle/>
        <a:p>
          <a:endParaRPr lang="es-EC"/>
        </a:p>
      </dgm:t>
    </dgm:pt>
    <dgm:pt modelId="{00EEC9AF-6F8D-4E50-B77D-B2FB2E2C9021}">
      <dgm:prSet phldrT="[Text]"/>
      <dgm:spPr/>
      <dgm:t>
        <a:bodyPr/>
        <a:lstStyle/>
        <a:p>
          <a:r>
            <a:rPr lang="es-ES" dirty="0" smtClean="0"/>
            <a:t>Determinar la cantidad de aire que puede llegar a obtener el hormigón recién mezclado.</a:t>
          </a:r>
          <a:endParaRPr lang="es-EC" dirty="0"/>
        </a:p>
      </dgm:t>
    </dgm:pt>
    <dgm:pt modelId="{97BC6904-9D6A-4A93-BAD3-8DAF81A2E2FB}" type="parTrans" cxnId="{0FD5D48B-9073-4F5E-A255-B2B5A13A5731}">
      <dgm:prSet/>
      <dgm:spPr/>
      <dgm:t>
        <a:bodyPr/>
        <a:lstStyle/>
        <a:p>
          <a:endParaRPr lang="es-EC"/>
        </a:p>
      </dgm:t>
    </dgm:pt>
    <dgm:pt modelId="{0852FD70-9482-40FB-BE05-9D605C0047B3}" type="sibTrans" cxnId="{0FD5D48B-9073-4F5E-A255-B2B5A13A5731}">
      <dgm:prSet/>
      <dgm:spPr/>
      <dgm:t>
        <a:bodyPr/>
        <a:lstStyle/>
        <a:p>
          <a:endParaRPr lang="es-EC"/>
        </a:p>
      </dgm:t>
    </dgm:pt>
    <dgm:pt modelId="{F51025E3-B2FC-4A9F-89B3-87D390397FEF}">
      <dgm:prSet phldrT="[Text]" custT="1"/>
      <dgm:spPr/>
      <dgm:t>
        <a:bodyPr/>
        <a:lstStyle/>
        <a:p>
          <a:r>
            <a:rPr lang="es-EC" sz="2000" dirty="0" smtClean="0">
              <a:solidFill>
                <a:schemeClr val="tx1"/>
              </a:solidFill>
            </a:rPr>
            <a:t>Características</a:t>
          </a:r>
          <a:endParaRPr lang="es-EC" sz="2000" dirty="0">
            <a:solidFill>
              <a:schemeClr val="tx1"/>
            </a:solidFill>
          </a:endParaRPr>
        </a:p>
      </dgm:t>
    </dgm:pt>
    <dgm:pt modelId="{0BDEF689-F1AB-4E9E-B8D0-9A4455C720E0}" type="parTrans" cxnId="{829C71FE-E6A6-4151-A3A6-FE2B4FF53EA3}">
      <dgm:prSet/>
      <dgm:spPr/>
      <dgm:t>
        <a:bodyPr/>
        <a:lstStyle/>
        <a:p>
          <a:endParaRPr lang="es-EC"/>
        </a:p>
      </dgm:t>
    </dgm:pt>
    <dgm:pt modelId="{107BC702-90C9-4B2F-8B1F-5A9AF6F05FFB}" type="sibTrans" cxnId="{829C71FE-E6A6-4151-A3A6-FE2B4FF53EA3}">
      <dgm:prSet/>
      <dgm:spPr/>
      <dgm:t>
        <a:bodyPr/>
        <a:lstStyle/>
        <a:p>
          <a:endParaRPr lang="es-EC"/>
        </a:p>
      </dgm:t>
    </dgm:pt>
    <dgm:pt modelId="{E671D32D-3BE3-4D63-BA64-336006517FA5}">
      <dgm:prSet phldrT="[Text]"/>
      <dgm:spPr/>
      <dgm:t>
        <a:bodyPr/>
        <a:lstStyle/>
        <a:p>
          <a:r>
            <a:rPr lang="es-ES" dirty="0" smtClean="0"/>
            <a:t>Este  ensayo es aplicable para concretos con agregados relativamente densos y que requieran la determinación del factor de corrección del agregado. </a:t>
          </a:r>
          <a:endParaRPr lang="es-EC" dirty="0"/>
        </a:p>
      </dgm:t>
    </dgm:pt>
    <dgm:pt modelId="{06B7D302-2DF4-47F2-965A-F5EC1921FE99}" type="parTrans" cxnId="{B2209656-3A1D-48D0-8979-9939BDD35C9C}">
      <dgm:prSet/>
      <dgm:spPr/>
      <dgm:t>
        <a:bodyPr/>
        <a:lstStyle/>
        <a:p>
          <a:endParaRPr lang="es-EC"/>
        </a:p>
      </dgm:t>
    </dgm:pt>
    <dgm:pt modelId="{D7907CED-99D1-4A11-BA7C-90035245DDAC}" type="sibTrans" cxnId="{B2209656-3A1D-48D0-8979-9939BDD35C9C}">
      <dgm:prSet/>
      <dgm:spPr/>
      <dgm:t>
        <a:bodyPr/>
        <a:lstStyle/>
        <a:p>
          <a:endParaRPr lang="es-EC"/>
        </a:p>
      </dgm:t>
    </dgm:pt>
    <dgm:pt modelId="{7453F537-80B7-48CD-91E5-64F292EF819A}">
      <dgm:prSet phldrT="[Text]" custT="1"/>
      <dgm:spPr/>
      <dgm:t>
        <a:bodyPr/>
        <a:lstStyle/>
        <a:p>
          <a:r>
            <a:rPr lang="es-EC" sz="2000" dirty="0" smtClean="0">
              <a:solidFill>
                <a:schemeClr val="tx1"/>
              </a:solidFill>
            </a:rPr>
            <a:t>Equipo</a:t>
          </a:r>
          <a:endParaRPr lang="es-EC" sz="2000" dirty="0">
            <a:solidFill>
              <a:schemeClr val="tx1"/>
            </a:solidFill>
          </a:endParaRPr>
        </a:p>
      </dgm:t>
    </dgm:pt>
    <dgm:pt modelId="{C764AF69-B500-4C3E-821F-5D4394A66DBC}" type="parTrans" cxnId="{99DF79E7-6564-4E83-BD8D-C767FC309EC8}">
      <dgm:prSet/>
      <dgm:spPr/>
      <dgm:t>
        <a:bodyPr/>
        <a:lstStyle/>
        <a:p>
          <a:endParaRPr lang="es-EC"/>
        </a:p>
      </dgm:t>
    </dgm:pt>
    <dgm:pt modelId="{AAF0E92C-61DF-4895-9733-DD55FAAA03C0}" type="sibTrans" cxnId="{99DF79E7-6564-4E83-BD8D-C767FC309EC8}">
      <dgm:prSet/>
      <dgm:spPr/>
      <dgm:t>
        <a:bodyPr/>
        <a:lstStyle/>
        <a:p>
          <a:endParaRPr lang="es-EC"/>
        </a:p>
      </dgm:t>
    </dgm:pt>
    <dgm:pt modelId="{55843D09-EF33-437D-BC40-9087381B0F09}">
      <dgm:prSet phldrT="[Text]"/>
      <dgm:spPr/>
      <dgm:t>
        <a:bodyPr/>
        <a:lstStyle/>
        <a:p>
          <a:r>
            <a:rPr lang="es-EC" dirty="0" smtClean="0"/>
            <a:t>Medidor B, varilla, placa metálica, mazo.</a:t>
          </a:r>
          <a:endParaRPr lang="es-EC" dirty="0"/>
        </a:p>
      </dgm:t>
    </dgm:pt>
    <dgm:pt modelId="{863531A0-7A69-4D15-A753-2C8FA1493894}" type="parTrans" cxnId="{A582A427-8807-4EEF-82D0-679B8A9C125D}">
      <dgm:prSet/>
      <dgm:spPr/>
      <dgm:t>
        <a:bodyPr/>
        <a:lstStyle/>
        <a:p>
          <a:endParaRPr lang="es-EC"/>
        </a:p>
      </dgm:t>
    </dgm:pt>
    <dgm:pt modelId="{8C76AA99-64F8-46FC-9863-66D9242CE59F}" type="sibTrans" cxnId="{A582A427-8807-4EEF-82D0-679B8A9C125D}">
      <dgm:prSet/>
      <dgm:spPr/>
      <dgm:t>
        <a:bodyPr/>
        <a:lstStyle/>
        <a:p>
          <a:endParaRPr lang="es-EC"/>
        </a:p>
      </dgm:t>
    </dgm:pt>
    <dgm:pt modelId="{649180D1-4CA3-40B4-A07B-6F38D6DB4086}" type="pres">
      <dgm:prSet presAssocID="{F79B08F8-3D48-4F59-A911-9D0408E23A01}" presName="Name0" presStyleCnt="0">
        <dgm:presLayoutVars>
          <dgm:chPref val="3"/>
          <dgm:dir/>
          <dgm:animLvl val="lvl"/>
          <dgm:resizeHandles/>
        </dgm:presLayoutVars>
      </dgm:prSet>
      <dgm:spPr/>
      <dgm:t>
        <a:bodyPr/>
        <a:lstStyle/>
        <a:p>
          <a:endParaRPr lang="es-ES"/>
        </a:p>
      </dgm:t>
    </dgm:pt>
    <dgm:pt modelId="{EF8075E5-28EA-493C-8EFE-3E16E31F28F9}" type="pres">
      <dgm:prSet presAssocID="{E3E6BCE0-6EB5-4A55-A2CD-599D2810DD84}" presName="horFlow" presStyleCnt="0"/>
      <dgm:spPr/>
      <dgm:t>
        <a:bodyPr/>
        <a:lstStyle/>
        <a:p>
          <a:endParaRPr lang="es-ES"/>
        </a:p>
      </dgm:t>
    </dgm:pt>
    <dgm:pt modelId="{BF77D0F2-82D1-4E24-B983-ABFBA1B50EA9}" type="pres">
      <dgm:prSet presAssocID="{E3E6BCE0-6EB5-4A55-A2CD-599D2810DD84}" presName="bigChev" presStyleLbl="node1" presStyleIdx="0" presStyleCnt="3"/>
      <dgm:spPr/>
      <dgm:t>
        <a:bodyPr/>
        <a:lstStyle/>
        <a:p>
          <a:endParaRPr lang="es-EC"/>
        </a:p>
      </dgm:t>
    </dgm:pt>
    <dgm:pt modelId="{ECE6E7EC-0EFC-4B92-9C6A-CA91A6FF31A7}" type="pres">
      <dgm:prSet presAssocID="{97BC6904-9D6A-4A93-BAD3-8DAF81A2E2FB}" presName="parTrans" presStyleCnt="0"/>
      <dgm:spPr/>
      <dgm:t>
        <a:bodyPr/>
        <a:lstStyle/>
        <a:p>
          <a:endParaRPr lang="es-ES"/>
        </a:p>
      </dgm:t>
    </dgm:pt>
    <dgm:pt modelId="{08D9DD39-1DD9-43E3-A2A3-B1C3BDDE2AEB}" type="pres">
      <dgm:prSet presAssocID="{00EEC9AF-6F8D-4E50-B77D-B2FB2E2C9021}" presName="node" presStyleLbl="alignAccFollowNode1" presStyleIdx="0" presStyleCnt="3">
        <dgm:presLayoutVars>
          <dgm:bulletEnabled val="1"/>
        </dgm:presLayoutVars>
      </dgm:prSet>
      <dgm:spPr/>
      <dgm:t>
        <a:bodyPr/>
        <a:lstStyle/>
        <a:p>
          <a:endParaRPr lang="es-EC"/>
        </a:p>
      </dgm:t>
    </dgm:pt>
    <dgm:pt modelId="{289DC363-287A-4B96-A597-FA90649CB065}" type="pres">
      <dgm:prSet presAssocID="{E3E6BCE0-6EB5-4A55-A2CD-599D2810DD84}" presName="vSp" presStyleCnt="0"/>
      <dgm:spPr/>
      <dgm:t>
        <a:bodyPr/>
        <a:lstStyle/>
        <a:p>
          <a:endParaRPr lang="es-ES"/>
        </a:p>
      </dgm:t>
    </dgm:pt>
    <dgm:pt modelId="{77F58333-EC6F-4BEC-8DB8-A8F638DE3D4F}" type="pres">
      <dgm:prSet presAssocID="{F51025E3-B2FC-4A9F-89B3-87D390397FEF}" presName="horFlow" presStyleCnt="0"/>
      <dgm:spPr/>
      <dgm:t>
        <a:bodyPr/>
        <a:lstStyle/>
        <a:p>
          <a:endParaRPr lang="es-ES"/>
        </a:p>
      </dgm:t>
    </dgm:pt>
    <dgm:pt modelId="{69C16439-D451-4291-98E3-52170B5227E7}" type="pres">
      <dgm:prSet presAssocID="{F51025E3-B2FC-4A9F-89B3-87D390397FEF}" presName="bigChev" presStyleLbl="node1" presStyleIdx="1" presStyleCnt="3"/>
      <dgm:spPr/>
      <dgm:t>
        <a:bodyPr/>
        <a:lstStyle/>
        <a:p>
          <a:endParaRPr lang="es-EC"/>
        </a:p>
      </dgm:t>
    </dgm:pt>
    <dgm:pt modelId="{57E333EA-E515-4D3F-92D6-206E4E505649}" type="pres">
      <dgm:prSet presAssocID="{06B7D302-2DF4-47F2-965A-F5EC1921FE99}" presName="parTrans" presStyleCnt="0"/>
      <dgm:spPr/>
      <dgm:t>
        <a:bodyPr/>
        <a:lstStyle/>
        <a:p>
          <a:endParaRPr lang="es-ES"/>
        </a:p>
      </dgm:t>
    </dgm:pt>
    <dgm:pt modelId="{9F1E120C-70E7-4047-8902-8B6871D5B9B9}" type="pres">
      <dgm:prSet presAssocID="{E671D32D-3BE3-4D63-BA64-336006517FA5}" presName="node" presStyleLbl="alignAccFollowNode1" presStyleIdx="1" presStyleCnt="3">
        <dgm:presLayoutVars>
          <dgm:bulletEnabled val="1"/>
        </dgm:presLayoutVars>
      </dgm:prSet>
      <dgm:spPr/>
      <dgm:t>
        <a:bodyPr/>
        <a:lstStyle/>
        <a:p>
          <a:endParaRPr lang="es-EC"/>
        </a:p>
      </dgm:t>
    </dgm:pt>
    <dgm:pt modelId="{E93C582A-CD73-4F8B-9DC1-6817FBD60649}" type="pres">
      <dgm:prSet presAssocID="{F51025E3-B2FC-4A9F-89B3-87D390397FEF}" presName="vSp" presStyleCnt="0"/>
      <dgm:spPr/>
      <dgm:t>
        <a:bodyPr/>
        <a:lstStyle/>
        <a:p>
          <a:endParaRPr lang="es-ES"/>
        </a:p>
      </dgm:t>
    </dgm:pt>
    <dgm:pt modelId="{68A81737-9D01-49CD-8BA2-2A60C18DFC22}" type="pres">
      <dgm:prSet presAssocID="{7453F537-80B7-48CD-91E5-64F292EF819A}" presName="horFlow" presStyleCnt="0"/>
      <dgm:spPr/>
      <dgm:t>
        <a:bodyPr/>
        <a:lstStyle/>
        <a:p>
          <a:endParaRPr lang="es-ES"/>
        </a:p>
      </dgm:t>
    </dgm:pt>
    <dgm:pt modelId="{9C996A86-9981-4D2E-94CF-BB4EB04C28BF}" type="pres">
      <dgm:prSet presAssocID="{7453F537-80B7-48CD-91E5-64F292EF819A}" presName="bigChev" presStyleLbl="node1" presStyleIdx="2" presStyleCnt="3" custLinFactNeighborX="-19570" custLinFactNeighborY="-1588"/>
      <dgm:spPr/>
      <dgm:t>
        <a:bodyPr/>
        <a:lstStyle/>
        <a:p>
          <a:endParaRPr lang="es-ES"/>
        </a:p>
      </dgm:t>
    </dgm:pt>
    <dgm:pt modelId="{052F1B9C-88DD-4999-8A2D-1357CB23F61D}" type="pres">
      <dgm:prSet presAssocID="{863531A0-7A69-4D15-A753-2C8FA1493894}" presName="parTrans" presStyleCnt="0"/>
      <dgm:spPr/>
      <dgm:t>
        <a:bodyPr/>
        <a:lstStyle/>
        <a:p>
          <a:endParaRPr lang="es-ES"/>
        </a:p>
      </dgm:t>
    </dgm:pt>
    <dgm:pt modelId="{03D6EDB0-81FE-4D7B-B1CE-E541FBC3C488}" type="pres">
      <dgm:prSet presAssocID="{55843D09-EF33-437D-BC40-9087381B0F09}" presName="node" presStyleLbl="alignAccFollowNode1" presStyleIdx="2" presStyleCnt="3">
        <dgm:presLayoutVars>
          <dgm:bulletEnabled val="1"/>
        </dgm:presLayoutVars>
      </dgm:prSet>
      <dgm:spPr/>
      <dgm:t>
        <a:bodyPr/>
        <a:lstStyle/>
        <a:p>
          <a:endParaRPr lang="es-EC"/>
        </a:p>
      </dgm:t>
    </dgm:pt>
  </dgm:ptLst>
  <dgm:cxnLst>
    <dgm:cxn modelId="{021D5148-996F-4A36-84F1-2C481B23E09D}" type="presOf" srcId="{00EEC9AF-6F8D-4E50-B77D-B2FB2E2C9021}" destId="{08D9DD39-1DD9-43E3-A2A3-B1C3BDDE2AEB}" srcOrd="0" destOrd="0" presId="urn:microsoft.com/office/officeart/2005/8/layout/lProcess3"/>
    <dgm:cxn modelId="{B3A93BE5-C19F-4AE5-AAE0-1729E514270A}" type="presOf" srcId="{7453F537-80B7-48CD-91E5-64F292EF819A}" destId="{9C996A86-9981-4D2E-94CF-BB4EB04C28BF}" srcOrd="0" destOrd="0" presId="urn:microsoft.com/office/officeart/2005/8/layout/lProcess3"/>
    <dgm:cxn modelId="{F12D8CD0-9AD3-4BC9-BD89-0F8E60138856}" type="presOf" srcId="{F79B08F8-3D48-4F59-A911-9D0408E23A01}" destId="{649180D1-4CA3-40B4-A07B-6F38D6DB4086}" srcOrd="0" destOrd="0" presId="urn:microsoft.com/office/officeart/2005/8/layout/lProcess3"/>
    <dgm:cxn modelId="{C06E068E-131A-475E-B4C6-68C8AE301539}" type="presOf" srcId="{55843D09-EF33-437D-BC40-9087381B0F09}" destId="{03D6EDB0-81FE-4D7B-B1CE-E541FBC3C488}" srcOrd="0" destOrd="0" presId="urn:microsoft.com/office/officeart/2005/8/layout/lProcess3"/>
    <dgm:cxn modelId="{1125759A-7149-4CCD-8DEF-62880964E2B8}" type="presOf" srcId="{E671D32D-3BE3-4D63-BA64-336006517FA5}" destId="{9F1E120C-70E7-4047-8902-8B6871D5B9B9}" srcOrd="0" destOrd="0" presId="urn:microsoft.com/office/officeart/2005/8/layout/lProcess3"/>
    <dgm:cxn modelId="{B2209656-3A1D-48D0-8979-9939BDD35C9C}" srcId="{F51025E3-B2FC-4A9F-89B3-87D390397FEF}" destId="{E671D32D-3BE3-4D63-BA64-336006517FA5}" srcOrd="0" destOrd="0" parTransId="{06B7D302-2DF4-47F2-965A-F5EC1921FE99}" sibTransId="{D7907CED-99D1-4A11-BA7C-90035245DDAC}"/>
    <dgm:cxn modelId="{6BFF2169-6F3B-4987-9E01-1BB141AA99EB}" type="presOf" srcId="{E3E6BCE0-6EB5-4A55-A2CD-599D2810DD84}" destId="{BF77D0F2-82D1-4E24-B983-ABFBA1B50EA9}" srcOrd="0" destOrd="0" presId="urn:microsoft.com/office/officeart/2005/8/layout/lProcess3"/>
    <dgm:cxn modelId="{2D9DA1BF-EF31-488F-9FD0-7AE290941245}" srcId="{F79B08F8-3D48-4F59-A911-9D0408E23A01}" destId="{E3E6BCE0-6EB5-4A55-A2CD-599D2810DD84}" srcOrd="0" destOrd="0" parTransId="{866271EF-9AF3-489B-9440-C8721A622949}" sibTransId="{850D48AC-35B0-442E-9975-57EC5638EE8E}"/>
    <dgm:cxn modelId="{A582A427-8807-4EEF-82D0-679B8A9C125D}" srcId="{7453F537-80B7-48CD-91E5-64F292EF819A}" destId="{55843D09-EF33-437D-BC40-9087381B0F09}" srcOrd="0" destOrd="0" parTransId="{863531A0-7A69-4D15-A753-2C8FA1493894}" sibTransId="{8C76AA99-64F8-46FC-9863-66D9242CE59F}"/>
    <dgm:cxn modelId="{0FD5D48B-9073-4F5E-A255-B2B5A13A5731}" srcId="{E3E6BCE0-6EB5-4A55-A2CD-599D2810DD84}" destId="{00EEC9AF-6F8D-4E50-B77D-B2FB2E2C9021}" srcOrd="0" destOrd="0" parTransId="{97BC6904-9D6A-4A93-BAD3-8DAF81A2E2FB}" sibTransId="{0852FD70-9482-40FB-BE05-9D605C0047B3}"/>
    <dgm:cxn modelId="{71D98A97-05DD-414A-9A0A-0550397C8971}" type="presOf" srcId="{F51025E3-B2FC-4A9F-89B3-87D390397FEF}" destId="{69C16439-D451-4291-98E3-52170B5227E7}" srcOrd="0" destOrd="0" presId="urn:microsoft.com/office/officeart/2005/8/layout/lProcess3"/>
    <dgm:cxn modelId="{99DF79E7-6564-4E83-BD8D-C767FC309EC8}" srcId="{F79B08F8-3D48-4F59-A911-9D0408E23A01}" destId="{7453F537-80B7-48CD-91E5-64F292EF819A}" srcOrd="2" destOrd="0" parTransId="{C764AF69-B500-4C3E-821F-5D4394A66DBC}" sibTransId="{AAF0E92C-61DF-4895-9733-DD55FAAA03C0}"/>
    <dgm:cxn modelId="{829C71FE-E6A6-4151-A3A6-FE2B4FF53EA3}" srcId="{F79B08F8-3D48-4F59-A911-9D0408E23A01}" destId="{F51025E3-B2FC-4A9F-89B3-87D390397FEF}" srcOrd="1" destOrd="0" parTransId="{0BDEF689-F1AB-4E9E-B8D0-9A4455C720E0}" sibTransId="{107BC702-90C9-4B2F-8B1F-5A9AF6F05FFB}"/>
    <dgm:cxn modelId="{2188F4D9-4746-45FC-B6D4-0D6CDC6D5B51}" type="presParOf" srcId="{649180D1-4CA3-40B4-A07B-6F38D6DB4086}" destId="{EF8075E5-28EA-493C-8EFE-3E16E31F28F9}" srcOrd="0" destOrd="0" presId="urn:microsoft.com/office/officeart/2005/8/layout/lProcess3"/>
    <dgm:cxn modelId="{FB803954-7D3E-45E9-99FF-BBA0C68634FB}" type="presParOf" srcId="{EF8075E5-28EA-493C-8EFE-3E16E31F28F9}" destId="{BF77D0F2-82D1-4E24-B983-ABFBA1B50EA9}" srcOrd="0" destOrd="0" presId="urn:microsoft.com/office/officeart/2005/8/layout/lProcess3"/>
    <dgm:cxn modelId="{BBCD0342-9D41-4D38-A844-B3D1C5C3DE3F}" type="presParOf" srcId="{EF8075E5-28EA-493C-8EFE-3E16E31F28F9}" destId="{ECE6E7EC-0EFC-4B92-9C6A-CA91A6FF31A7}" srcOrd="1" destOrd="0" presId="urn:microsoft.com/office/officeart/2005/8/layout/lProcess3"/>
    <dgm:cxn modelId="{327544B1-CF02-4479-B6EF-2195B26CF2BA}" type="presParOf" srcId="{EF8075E5-28EA-493C-8EFE-3E16E31F28F9}" destId="{08D9DD39-1DD9-43E3-A2A3-B1C3BDDE2AEB}" srcOrd="2" destOrd="0" presId="urn:microsoft.com/office/officeart/2005/8/layout/lProcess3"/>
    <dgm:cxn modelId="{95125B47-35B9-4A07-962A-81CAA78537F7}" type="presParOf" srcId="{649180D1-4CA3-40B4-A07B-6F38D6DB4086}" destId="{289DC363-287A-4B96-A597-FA90649CB065}" srcOrd="1" destOrd="0" presId="urn:microsoft.com/office/officeart/2005/8/layout/lProcess3"/>
    <dgm:cxn modelId="{EDBD7A01-6F6A-44D9-BDF3-A29B299E7605}" type="presParOf" srcId="{649180D1-4CA3-40B4-A07B-6F38D6DB4086}" destId="{77F58333-EC6F-4BEC-8DB8-A8F638DE3D4F}" srcOrd="2" destOrd="0" presId="urn:microsoft.com/office/officeart/2005/8/layout/lProcess3"/>
    <dgm:cxn modelId="{13962C87-5E92-48E7-B827-31BA0919D847}" type="presParOf" srcId="{77F58333-EC6F-4BEC-8DB8-A8F638DE3D4F}" destId="{69C16439-D451-4291-98E3-52170B5227E7}" srcOrd="0" destOrd="0" presId="urn:microsoft.com/office/officeart/2005/8/layout/lProcess3"/>
    <dgm:cxn modelId="{F6DA91E9-0B87-438B-9EE1-72BB27C45509}" type="presParOf" srcId="{77F58333-EC6F-4BEC-8DB8-A8F638DE3D4F}" destId="{57E333EA-E515-4D3F-92D6-206E4E505649}" srcOrd="1" destOrd="0" presId="urn:microsoft.com/office/officeart/2005/8/layout/lProcess3"/>
    <dgm:cxn modelId="{CFEDFEFB-3CCD-4895-A040-4536FD54B021}" type="presParOf" srcId="{77F58333-EC6F-4BEC-8DB8-A8F638DE3D4F}" destId="{9F1E120C-70E7-4047-8902-8B6871D5B9B9}" srcOrd="2" destOrd="0" presId="urn:microsoft.com/office/officeart/2005/8/layout/lProcess3"/>
    <dgm:cxn modelId="{1A0933CD-A150-4483-9811-0ED1906D220A}" type="presParOf" srcId="{649180D1-4CA3-40B4-A07B-6F38D6DB4086}" destId="{E93C582A-CD73-4F8B-9DC1-6817FBD60649}" srcOrd="3" destOrd="0" presId="urn:microsoft.com/office/officeart/2005/8/layout/lProcess3"/>
    <dgm:cxn modelId="{F7FB75E5-2498-4FCD-9A74-612158A9654E}" type="presParOf" srcId="{649180D1-4CA3-40B4-A07B-6F38D6DB4086}" destId="{68A81737-9D01-49CD-8BA2-2A60C18DFC22}" srcOrd="4" destOrd="0" presId="urn:microsoft.com/office/officeart/2005/8/layout/lProcess3"/>
    <dgm:cxn modelId="{12204B46-B8A8-473E-BC66-1EC18D7AC060}" type="presParOf" srcId="{68A81737-9D01-49CD-8BA2-2A60C18DFC22}" destId="{9C996A86-9981-4D2E-94CF-BB4EB04C28BF}" srcOrd="0" destOrd="0" presId="urn:microsoft.com/office/officeart/2005/8/layout/lProcess3"/>
    <dgm:cxn modelId="{56896E27-0C8B-4870-AC5E-E8B57DBD02CE}" type="presParOf" srcId="{68A81737-9D01-49CD-8BA2-2A60C18DFC22}" destId="{052F1B9C-88DD-4999-8A2D-1357CB23F61D}" srcOrd="1" destOrd="0" presId="urn:microsoft.com/office/officeart/2005/8/layout/lProcess3"/>
    <dgm:cxn modelId="{1BA158EF-3518-42B4-B4AA-A27566437B30}" type="presParOf" srcId="{68A81737-9D01-49CD-8BA2-2A60C18DFC22}" destId="{03D6EDB0-81FE-4D7B-B1CE-E541FBC3C488}" srcOrd="2" destOrd="0" presId="urn:microsoft.com/office/officeart/2005/8/layout/lProcess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FA043C7-5E08-42ED-AE24-5B0CE54C067A}" type="doc">
      <dgm:prSet loTypeId="urn:microsoft.com/office/officeart/2005/8/layout/default" loCatId="list" qsTypeId="urn:microsoft.com/office/officeart/2005/8/quickstyle/3d3" qsCatId="3D" csTypeId="urn:microsoft.com/office/officeart/2005/8/colors/colorful3" csCatId="colorful" phldr="1"/>
      <dgm:spPr/>
      <dgm:t>
        <a:bodyPr/>
        <a:lstStyle/>
        <a:p>
          <a:endParaRPr lang="es-EC"/>
        </a:p>
      </dgm:t>
    </dgm:pt>
    <dgm:pt modelId="{2CF66B0A-B992-4038-BB24-253CDE3C52D5}">
      <dgm:prSet phldrT="[Text]"/>
      <dgm:spPr/>
      <dgm:t>
        <a:bodyPr/>
        <a:lstStyle/>
        <a:p>
          <a:r>
            <a:rPr lang="es-ES" dirty="0" smtClean="0">
              <a:solidFill>
                <a:schemeClr val="tx1"/>
              </a:solidFill>
            </a:rPr>
            <a:t>1. Tomar una muestra de 9000 gramos de hormigón recién mezclado</a:t>
          </a:r>
          <a:endParaRPr lang="es-EC" dirty="0">
            <a:solidFill>
              <a:schemeClr val="tx1"/>
            </a:solidFill>
          </a:endParaRPr>
        </a:p>
      </dgm:t>
    </dgm:pt>
    <dgm:pt modelId="{530FB95C-296C-4A0B-BF6F-9FB403BAE1B7}" type="parTrans" cxnId="{3BD2608B-A179-417B-869B-D18A08AD02AB}">
      <dgm:prSet/>
      <dgm:spPr/>
      <dgm:t>
        <a:bodyPr/>
        <a:lstStyle/>
        <a:p>
          <a:endParaRPr lang="es-EC"/>
        </a:p>
      </dgm:t>
    </dgm:pt>
    <dgm:pt modelId="{B1E6B166-7E77-4937-8303-F134BEABCE8E}" type="sibTrans" cxnId="{3BD2608B-A179-417B-869B-D18A08AD02AB}">
      <dgm:prSet/>
      <dgm:spPr/>
      <dgm:t>
        <a:bodyPr/>
        <a:lstStyle/>
        <a:p>
          <a:endParaRPr lang="es-EC"/>
        </a:p>
      </dgm:t>
    </dgm:pt>
    <dgm:pt modelId="{88CD1C85-BB96-45A9-9A7A-B7C2D2DA60CB}">
      <dgm:prSet phldrT="[Text]"/>
      <dgm:spPr/>
      <dgm:t>
        <a:bodyPr/>
        <a:lstStyle/>
        <a:p>
          <a:r>
            <a:rPr lang="es-ES" dirty="0" smtClean="0">
              <a:solidFill>
                <a:schemeClr val="tx1"/>
              </a:solidFill>
            </a:rPr>
            <a:t>2. Con una franela humedecer el interior del tazón y colocarlo en una superficie plana nivelada</a:t>
          </a:r>
          <a:endParaRPr lang="es-EC" dirty="0">
            <a:solidFill>
              <a:schemeClr val="tx1"/>
            </a:solidFill>
          </a:endParaRPr>
        </a:p>
      </dgm:t>
    </dgm:pt>
    <dgm:pt modelId="{961021B1-C015-4E8B-97FA-15B9982DB21F}" type="parTrans" cxnId="{3D00B6A7-7404-49FA-8A63-9D8E1CB4DD47}">
      <dgm:prSet/>
      <dgm:spPr/>
      <dgm:t>
        <a:bodyPr/>
        <a:lstStyle/>
        <a:p>
          <a:endParaRPr lang="es-EC"/>
        </a:p>
      </dgm:t>
    </dgm:pt>
    <dgm:pt modelId="{4F75A69E-5F8A-4040-8881-732731C6EEEA}" type="sibTrans" cxnId="{3D00B6A7-7404-49FA-8A63-9D8E1CB4DD47}">
      <dgm:prSet/>
      <dgm:spPr/>
      <dgm:t>
        <a:bodyPr/>
        <a:lstStyle/>
        <a:p>
          <a:endParaRPr lang="es-EC"/>
        </a:p>
      </dgm:t>
    </dgm:pt>
    <dgm:pt modelId="{82F8121E-9001-4D0C-8A79-B73A179FBB0F}">
      <dgm:prSet phldrT="[Text]"/>
      <dgm:spPr/>
      <dgm:t>
        <a:bodyPr/>
        <a:lstStyle/>
        <a:p>
          <a:r>
            <a:rPr lang="es-ES" dirty="0" smtClean="0">
              <a:solidFill>
                <a:schemeClr val="tx1"/>
              </a:solidFill>
            </a:rPr>
            <a:t>3. Con una cuchara metálica, llenar el recipiente con tres capas de igual volumen, compactando cada capa con 25 penetraciones con los extremos redondeados de la varilla</a:t>
          </a:r>
          <a:endParaRPr lang="es-EC" dirty="0">
            <a:solidFill>
              <a:schemeClr val="tx1"/>
            </a:solidFill>
          </a:endParaRPr>
        </a:p>
      </dgm:t>
    </dgm:pt>
    <dgm:pt modelId="{D1002EFE-C393-441A-804B-544736DD5463}" type="parTrans" cxnId="{C4737DE7-029B-4347-A802-62CFF7C7EE2A}">
      <dgm:prSet/>
      <dgm:spPr/>
      <dgm:t>
        <a:bodyPr/>
        <a:lstStyle/>
        <a:p>
          <a:endParaRPr lang="es-EC"/>
        </a:p>
      </dgm:t>
    </dgm:pt>
    <dgm:pt modelId="{66C3D830-358D-44FC-BC2D-E738B29648C6}" type="sibTrans" cxnId="{C4737DE7-029B-4347-A802-62CFF7C7EE2A}">
      <dgm:prSet/>
      <dgm:spPr/>
      <dgm:t>
        <a:bodyPr/>
        <a:lstStyle/>
        <a:p>
          <a:endParaRPr lang="es-EC"/>
        </a:p>
      </dgm:t>
    </dgm:pt>
    <dgm:pt modelId="{D2F5F32F-AFCD-40A6-AD98-8DB40DB84294}">
      <dgm:prSet phldrT="[Text]"/>
      <dgm:spPr/>
      <dgm:t>
        <a:bodyPr/>
        <a:lstStyle/>
        <a:p>
          <a:r>
            <a:rPr lang="es-ES" dirty="0" smtClean="0">
              <a:solidFill>
                <a:schemeClr val="tx1"/>
              </a:solidFill>
            </a:rPr>
            <a:t>4. Golpear firmemente los lados del recipiente de 10 a 15 veces con el mazo, después de compactar cada capa</a:t>
          </a:r>
          <a:endParaRPr lang="es-EC" dirty="0">
            <a:solidFill>
              <a:schemeClr val="tx1"/>
            </a:solidFill>
          </a:endParaRPr>
        </a:p>
      </dgm:t>
    </dgm:pt>
    <dgm:pt modelId="{0853D0B3-74AE-41B1-817D-4F3FD6A9FDB1}" type="parTrans" cxnId="{5D17BF6D-777E-4ADA-89DF-76DA81EC693E}">
      <dgm:prSet/>
      <dgm:spPr/>
      <dgm:t>
        <a:bodyPr/>
        <a:lstStyle/>
        <a:p>
          <a:endParaRPr lang="es-EC"/>
        </a:p>
      </dgm:t>
    </dgm:pt>
    <dgm:pt modelId="{14EC3B39-C931-4619-B358-BD89D18B98CA}" type="sibTrans" cxnId="{5D17BF6D-777E-4ADA-89DF-76DA81EC693E}">
      <dgm:prSet/>
      <dgm:spPr/>
      <dgm:t>
        <a:bodyPr/>
        <a:lstStyle/>
        <a:p>
          <a:endParaRPr lang="es-EC"/>
        </a:p>
      </dgm:t>
    </dgm:pt>
    <dgm:pt modelId="{261D345C-B54A-4FCB-BE11-5D8A51C064E7}">
      <dgm:prSet phldrT="[Text]"/>
      <dgm:spPr/>
      <dgm:t>
        <a:bodyPr/>
        <a:lstStyle/>
        <a:p>
          <a:r>
            <a:rPr lang="es-ES" dirty="0" smtClean="0">
              <a:solidFill>
                <a:schemeClr val="tx1"/>
              </a:solidFill>
            </a:rPr>
            <a:t>5. Enrasar el hormigón utilizando la placa metálica apoyada sobre el borde superior del molde y humedecer el interior de la cubierta antes de acoplarla con las mordazas a la base</a:t>
          </a:r>
          <a:endParaRPr lang="es-EC" dirty="0">
            <a:solidFill>
              <a:schemeClr val="tx1"/>
            </a:solidFill>
          </a:endParaRPr>
        </a:p>
      </dgm:t>
    </dgm:pt>
    <dgm:pt modelId="{931E84DE-AB34-401F-A81F-46A9FA3D424D}" type="parTrans" cxnId="{43C63145-D693-4B4F-9DF2-11129664C7A9}">
      <dgm:prSet/>
      <dgm:spPr/>
      <dgm:t>
        <a:bodyPr/>
        <a:lstStyle/>
        <a:p>
          <a:endParaRPr lang="es-EC"/>
        </a:p>
      </dgm:t>
    </dgm:pt>
    <dgm:pt modelId="{176A7A14-B88B-45D9-BA79-5DA2199E3FD2}" type="sibTrans" cxnId="{43C63145-D693-4B4F-9DF2-11129664C7A9}">
      <dgm:prSet/>
      <dgm:spPr/>
      <dgm:t>
        <a:bodyPr/>
        <a:lstStyle/>
        <a:p>
          <a:endParaRPr lang="es-EC"/>
        </a:p>
      </dgm:t>
    </dgm:pt>
    <dgm:pt modelId="{1CE41A13-4EAB-45EB-8714-1FD9ABE46AEA}" type="pres">
      <dgm:prSet presAssocID="{0FA043C7-5E08-42ED-AE24-5B0CE54C067A}" presName="diagram" presStyleCnt="0">
        <dgm:presLayoutVars>
          <dgm:dir/>
          <dgm:resizeHandles val="exact"/>
        </dgm:presLayoutVars>
      </dgm:prSet>
      <dgm:spPr/>
      <dgm:t>
        <a:bodyPr/>
        <a:lstStyle/>
        <a:p>
          <a:endParaRPr lang="es-ES"/>
        </a:p>
      </dgm:t>
    </dgm:pt>
    <dgm:pt modelId="{F461BE26-1488-4C12-82D3-F5185F05786E}" type="pres">
      <dgm:prSet presAssocID="{2CF66B0A-B992-4038-BB24-253CDE3C52D5}" presName="node" presStyleLbl="node1" presStyleIdx="0" presStyleCnt="5">
        <dgm:presLayoutVars>
          <dgm:bulletEnabled val="1"/>
        </dgm:presLayoutVars>
      </dgm:prSet>
      <dgm:spPr/>
      <dgm:t>
        <a:bodyPr/>
        <a:lstStyle/>
        <a:p>
          <a:endParaRPr lang="es-EC"/>
        </a:p>
      </dgm:t>
    </dgm:pt>
    <dgm:pt modelId="{D33B08E4-0A24-47AA-BD15-5665C5E7A614}" type="pres">
      <dgm:prSet presAssocID="{B1E6B166-7E77-4937-8303-F134BEABCE8E}" presName="sibTrans" presStyleCnt="0"/>
      <dgm:spPr/>
    </dgm:pt>
    <dgm:pt modelId="{DBE4C03A-F2E6-4BCC-A529-3E3B6B5D9180}" type="pres">
      <dgm:prSet presAssocID="{88CD1C85-BB96-45A9-9A7A-B7C2D2DA60CB}" presName="node" presStyleLbl="node1" presStyleIdx="1" presStyleCnt="5" custLinFactNeighborX="-9809" custLinFactNeighborY="-22">
        <dgm:presLayoutVars>
          <dgm:bulletEnabled val="1"/>
        </dgm:presLayoutVars>
      </dgm:prSet>
      <dgm:spPr/>
      <dgm:t>
        <a:bodyPr/>
        <a:lstStyle/>
        <a:p>
          <a:endParaRPr lang="es-EC"/>
        </a:p>
      </dgm:t>
    </dgm:pt>
    <dgm:pt modelId="{23490902-E8B6-4DD4-9B92-FC5E58350AC2}" type="pres">
      <dgm:prSet presAssocID="{4F75A69E-5F8A-4040-8881-732731C6EEEA}" presName="sibTrans" presStyleCnt="0"/>
      <dgm:spPr/>
    </dgm:pt>
    <dgm:pt modelId="{712C32B5-C75B-4C16-8A2A-7009BB05A056}" type="pres">
      <dgm:prSet presAssocID="{82F8121E-9001-4D0C-8A79-B73A179FBB0F}" presName="node" presStyleLbl="node1" presStyleIdx="2" presStyleCnt="5">
        <dgm:presLayoutVars>
          <dgm:bulletEnabled val="1"/>
        </dgm:presLayoutVars>
      </dgm:prSet>
      <dgm:spPr/>
      <dgm:t>
        <a:bodyPr/>
        <a:lstStyle/>
        <a:p>
          <a:endParaRPr lang="es-EC"/>
        </a:p>
      </dgm:t>
    </dgm:pt>
    <dgm:pt modelId="{CAB87941-4D66-4672-9080-B9E998B9E267}" type="pres">
      <dgm:prSet presAssocID="{66C3D830-358D-44FC-BC2D-E738B29648C6}" presName="sibTrans" presStyleCnt="0"/>
      <dgm:spPr/>
    </dgm:pt>
    <dgm:pt modelId="{1A87E421-3EBD-4370-B257-23ACC3CBFDA3}" type="pres">
      <dgm:prSet presAssocID="{D2F5F32F-AFCD-40A6-AD98-8DB40DB84294}" presName="node" presStyleLbl="node1" presStyleIdx="3" presStyleCnt="5" custLinFactNeighborX="-9809" custLinFactNeighborY="-1098">
        <dgm:presLayoutVars>
          <dgm:bulletEnabled val="1"/>
        </dgm:presLayoutVars>
      </dgm:prSet>
      <dgm:spPr/>
      <dgm:t>
        <a:bodyPr/>
        <a:lstStyle/>
        <a:p>
          <a:endParaRPr lang="es-EC"/>
        </a:p>
      </dgm:t>
    </dgm:pt>
    <dgm:pt modelId="{46D89E4A-2C83-4440-84BC-D09BACE59A8D}" type="pres">
      <dgm:prSet presAssocID="{14EC3B39-C931-4619-B358-BD89D18B98CA}" presName="sibTrans" presStyleCnt="0"/>
      <dgm:spPr/>
    </dgm:pt>
    <dgm:pt modelId="{21C3D824-C7FF-411C-84C1-06EFE5A3FB4D}" type="pres">
      <dgm:prSet presAssocID="{261D345C-B54A-4FCB-BE11-5D8A51C064E7}" presName="node" presStyleLbl="node1" presStyleIdx="4" presStyleCnt="5" custLinFactNeighborX="-3501" custLinFactNeighborY="-11766">
        <dgm:presLayoutVars>
          <dgm:bulletEnabled val="1"/>
        </dgm:presLayoutVars>
      </dgm:prSet>
      <dgm:spPr/>
      <dgm:t>
        <a:bodyPr/>
        <a:lstStyle/>
        <a:p>
          <a:endParaRPr lang="es-EC"/>
        </a:p>
      </dgm:t>
    </dgm:pt>
  </dgm:ptLst>
  <dgm:cxnLst>
    <dgm:cxn modelId="{3BD2608B-A179-417B-869B-D18A08AD02AB}" srcId="{0FA043C7-5E08-42ED-AE24-5B0CE54C067A}" destId="{2CF66B0A-B992-4038-BB24-253CDE3C52D5}" srcOrd="0" destOrd="0" parTransId="{530FB95C-296C-4A0B-BF6F-9FB403BAE1B7}" sibTransId="{B1E6B166-7E77-4937-8303-F134BEABCE8E}"/>
    <dgm:cxn modelId="{F27691B5-0C59-4131-AEBD-2485EA06DD41}" type="presOf" srcId="{82F8121E-9001-4D0C-8A79-B73A179FBB0F}" destId="{712C32B5-C75B-4C16-8A2A-7009BB05A056}" srcOrd="0" destOrd="0" presId="urn:microsoft.com/office/officeart/2005/8/layout/default"/>
    <dgm:cxn modelId="{2A63B19F-5E88-4F1A-9832-9C6448C98CBB}" type="presOf" srcId="{261D345C-B54A-4FCB-BE11-5D8A51C064E7}" destId="{21C3D824-C7FF-411C-84C1-06EFE5A3FB4D}" srcOrd="0" destOrd="0" presId="urn:microsoft.com/office/officeart/2005/8/layout/default"/>
    <dgm:cxn modelId="{05E3C192-C28C-4696-89FF-180AF7C43E94}" type="presOf" srcId="{2CF66B0A-B992-4038-BB24-253CDE3C52D5}" destId="{F461BE26-1488-4C12-82D3-F5185F05786E}" srcOrd="0" destOrd="0" presId="urn:microsoft.com/office/officeart/2005/8/layout/default"/>
    <dgm:cxn modelId="{C4737DE7-029B-4347-A802-62CFF7C7EE2A}" srcId="{0FA043C7-5E08-42ED-AE24-5B0CE54C067A}" destId="{82F8121E-9001-4D0C-8A79-B73A179FBB0F}" srcOrd="2" destOrd="0" parTransId="{D1002EFE-C393-441A-804B-544736DD5463}" sibTransId="{66C3D830-358D-44FC-BC2D-E738B29648C6}"/>
    <dgm:cxn modelId="{A330D706-8115-4EAE-8C86-37287EC58EED}" type="presOf" srcId="{D2F5F32F-AFCD-40A6-AD98-8DB40DB84294}" destId="{1A87E421-3EBD-4370-B257-23ACC3CBFDA3}" srcOrd="0" destOrd="0" presId="urn:microsoft.com/office/officeart/2005/8/layout/default"/>
    <dgm:cxn modelId="{43C63145-D693-4B4F-9DF2-11129664C7A9}" srcId="{0FA043C7-5E08-42ED-AE24-5B0CE54C067A}" destId="{261D345C-B54A-4FCB-BE11-5D8A51C064E7}" srcOrd="4" destOrd="0" parTransId="{931E84DE-AB34-401F-A81F-46A9FA3D424D}" sibTransId="{176A7A14-B88B-45D9-BA79-5DA2199E3FD2}"/>
    <dgm:cxn modelId="{D5FBB765-D52D-4ABE-8BF7-8731C406C061}" type="presOf" srcId="{88CD1C85-BB96-45A9-9A7A-B7C2D2DA60CB}" destId="{DBE4C03A-F2E6-4BCC-A529-3E3B6B5D9180}" srcOrd="0" destOrd="0" presId="urn:microsoft.com/office/officeart/2005/8/layout/default"/>
    <dgm:cxn modelId="{3D00B6A7-7404-49FA-8A63-9D8E1CB4DD47}" srcId="{0FA043C7-5E08-42ED-AE24-5B0CE54C067A}" destId="{88CD1C85-BB96-45A9-9A7A-B7C2D2DA60CB}" srcOrd="1" destOrd="0" parTransId="{961021B1-C015-4E8B-97FA-15B9982DB21F}" sibTransId="{4F75A69E-5F8A-4040-8881-732731C6EEEA}"/>
    <dgm:cxn modelId="{5D17BF6D-777E-4ADA-89DF-76DA81EC693E}" srcId="{0FA043C7-5E08-42ED-AE24-5B0CE54C067A}" destId="{D2F5F32F-AFCD-40A6-AD98-8DB40DB84294}" srcOrd="3" destOrd="0" parTransId="{0853D0B3-74AE-41B1-817D-4F3FD6A9FDB1}" sibTransId="{14EC3B39-C931-4619-B358-BD89D18B98CA}"/>
    <dgm:cxn modelId="{83297A19-87DE-4FD3-859D-933E0D32F116}" type="presOf" srcId="{0FA043C7-5E08-42ED-AE24-5B0CE54C067A}" destId="{1CE41A13-4EAB-45EB-8714-1FD9ABE46AEA}" srcOrd="0" destOrd="0" presId="urn:microsoft.com/office/officeart/2005/8/layout/default"/>
    <dgm:cxn modelId="{0B712A32-C22D-45DE-98B2-60B6E2900C8C}" type="presParOf" srcId="{1CE41A13-4EAB-45EB-8714-1FD9ABE46AEA}" destId="{F461BE26-1488-4C12-82D3-F5185F05786E}" srcOrd="0" destOrd="0" presId="urn:microsoft.com/office/officeart/2005/8/layout/default"/>
    <dgm:cxn modelId="{A72EFF7B-E51C-4EFB-97CA-5DC77E74871B}" type="presParOf" srcId="{1CE41A13-4EAB-45EB-8714-1FD9ABE46AEA}" destId="{D33B08E4-0A24-47AA-BD15-5665C5E7A614}" srcOrd="1" destOrd="0" presId="urn:microsoft.com/office/officeart/2005/8/layout/default"/>
    <dgm:cxn modelId="{EE2843B8-AC83-43A2-BC58-258B112C7314}" type="presParOf" srcId="{1CE41A13-4EAB-45EB-8714-1FD9ABE46AEA}" destId="{DBE4C03A-F2E6-4BCC-A529-3E3B6B5D9180}" srcOrd="2" destOrd="0" presId="urn:microsoft.com/office/officeart/2005/8/layout/default"/>
    <dgm:cxn modelId="{858C1ACC-AD54-4738-9F1C-1E4DDD93CB6D}" type="presParOf" srcId="{1CE41A13-4EAB-45EB-8714-1FD9ABE46AEA}" destId="{23490902-E8B6-4DD4-9B92-FC5E58350AC2}" srcOrd="3" destOrd="0" presId="urn:microsoft.com/office/officeart/2005/8/layout/default"/>
    <dgm:cxn modelId="{F3AF8C76-3F03-4A90-9001-0D085C638B49}" type="presParOf" srcId="{1CE41A13-4EAB-45EB-8714-1FD9ABE46AEA}" destId="{712C32B5-C75B-4C16-8A2A-7009BB05A056}" srcOrd="4" destOrd="0" presId="urn:microsoft.com/office/officeart/2005/8/layout/default"/>
    <dgm:cxn modelId="{6EFCB1C7-2085-4F0A-AFB3-1B45172430B7}" type="presParOf" srcId="{1CE41A13-4EAB-45EB-8714-1FD9ABE46AEA}" destId="{CAB87941-4D66-4672-9080-B9E998B9E267}" srcOrd="5" destOrd="0" presId="urn:microsoft.com/office/officeart/2005/8/layout/default"/>
    <dgm:cxn modelId="{50950085-4B56-4875-89E7-429836F9D922}" type="presParOf" srcId="{1CE41A13-4EAB-45EB-8714-1FD9ABE46AEA}" destId="{1A87E421-3EBD-4370-B257-23ACC3CBFDA3}" srcOrd="6" destOrd="0" presId="urn:microsoft.com/office/officeart/2005/8/layout/default"/>
    <dgm:cxn modelId="{7A9A9FDE-4729-4DC3-A7E8-27CF868490A2}" type="presParOf" srcId="{1CE41A13-4EAB-45EB-8714-1FD9ABE46AEA}" destId="{46D89E4A-2C83-4440-84BC-D09BACE59A8D}" srcOrd="7" destOrd="0" presId="urn:microsoft.com/office/officeart/2005/8/layout/default"/>
    <dgm:cxn modelId="{81281000-A9B1-4EAF-8618-9206A3FA686A}" type="presParOf" srcId="{1CE41A13-4EAB-45EB-8714-1FD9ABE46AEA}" destId="{21C3D824-C7FF-411C-84C1-06EFE5A3FB4D}" srcOrd="8" destOrd="0" presId="urn:microsoft.com/office/officeart/2005/8/layout/default"/>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FA043C7-5E08-42ED-AE24-5B0CE54C067A}" type="doc">
      <dgm:prSet loTypeId="urn:microsoft.com/office/officeart/2005/8/layout/default" loCatId="list" qsTypeId="urn:microsoft.com/office/officeart/2005/8/quickstyle/3d3" qsCatId="3D" csTypeId="urn:microsoft.com/office/officeart/2005/8/colors/colorful3" csCatId="colorful" phldr="1"/>
      <dgm:spPr/>
      <dgm:t>
        <a:bodyPr/>
        <a:lstStyle/>
        <a:p>
          <a:endParaRPr lang="es-EC"/>
        </a:p>
      </dgm:t>
    </dgm:pt>
    <dgm:pt modelId="{2CF66B0A-B992-4038-BB24-253CDE3C52D5}">
      <dgm:prSet phldrT="[Text]"/>
      <dgm:spPr/>
      <dgm:t>
        <a:bodyPr/>
        <a:lstStyle/>
        <a:p>
          <a:r>
            <a:rPr lang="es-ES" dirty="0" smtClean="0">
              <a:solidFill>
                <a:schemeClr val="tx1"/>
              </a:solidFill>
            </a:rPr>
            <a:t>6 Las mordazas se sujetan dos a la vez y en cruz.</a:t>
          </a:r>
          <a:endParaRPr lang="es-EC" dirty="0">
            <a:solidFill>
              <a:schemeClr val="tx1"/>
            </a:solidFill>
          </a:endParaRPr>
        </a:p>
      </dgm:t>
    </dgm:pt>
    <dgm:pt modelId="{530FB95C-296C-4A0B-BF6F-9FB403BAE1B7}" type="parTrans" cxnId="{3BD2608B-A179-417B-869B-D18A08AD02AB}">
      <dgm:prSet/>
      <dgm:spPr/>
      <dgm:t>
        <a:bodyPr/>
        <a:lstStyle/>
        <a:p>
          <a:endParaRPr lang="es-EC"/>
        </a:p>
      </dgm:t>
    </dgm:pt>
    <dgm:pt modelId="{B1E6B166-7E77-4937-8303-F134BEABCE8E}" type="sibTrans" cxnId="{3BD2608B-A179-417B-869B-D18A08AD02AB}">
      <dgm:prSet/>
      <dgm:spPr/>
      <dgm:t>
        <a:bodyPr/>
        <a:lstStyle/>
        <a:p>
          <a:endParaRPr lang="es-EC"/>
        </a:p>
      </dgm:t>
    </dgm:pt>
    <dgm:pt modelId="{88CD1C85-BB96-45A9-9A7A-B7C2D2DA60CB}">
      <dgm:prSet phldrT="[Text]"/>
      <dgm:spPr/>
      <dgm:t>
        <a:bodyPr/>
        <a:lstStyle/>
        <a:p>
          <a:r>
            <a:rPr lang="es-ES" dirty="0" smtClean="0">
              <a:solidFill>
                <a:schemeClr val="tx1"/>
              </a:solidFill>
            </a:rPr>
            <a:t>7 Abrir ambas llaves de purga. Cerrar la válvula principal de aire y abrir ambas llaves de purga a través de la cubierta.</a:t>
          </a:r>
          <a:endParaRPr lang="es-EC" dirty="0">
            <a:solidFill>
              <a:schemeClr val="tx1"/>
            </a:solidFill>
          </a:endParaRPr>
        </a:p>
      </dgm:t>
    </dgm:pt>
    <dgm:pt modelId="{961021B1-C015-4E8B-97FA-15B9982DB21F}" type="parTrans" cxnId="{3D00B6A7-7404-49FA-8A63-9D8E1CB4DD47}">
      <dgm:prSet/>
      <dgm:spPr/>
      <dgm:t>
        <a:bodyPr/>
        <a:lstStyle/>
        <a:p>
          <a:endParaRPr lang="es-EC"/>
        </a:p>
      </dgm:t>
    </dgm:pt>
    <dgm:pt modelId="{4F75A69E-5F8A-4040-8881-732731C6EEEA}" type="sibTrans" cxnId="{3D00B6A7-7404-49FA-8A63-9D8E1CB4DD47}">
      <dgm:prSet/>
      <dgm:spPr/>
      <dgm:t>
        <a:bodyPr/>
        <a:lstStyle/>
        <a:p>
          <a:endParaRPr lang="es-EC"/>
        </a:p>
      </dgm:t>
    </dgm:pt>
    <dgm:pt modelId="{82F8121E-9001-4D0C-8A79-B73A179FBB0F}">
      <dgm:prSet phldrT="[Text]"/>
      <dgm:spPr/>
      <dgm:t>
        <a:bodyPr/>
        <a:lstStyle/>
        <a:p>
          <a:r>
            <a:rPr lang="es-ES" dirty="0" smtClean="0">
              <a:solidFill>
                <a:schemeClr val="tx1"/>
              </a:solidFill>
            </a:rPr>
            <a:t>8. Inyectar agua a través de una de las llaves de purga hasta que se salga por la otra</a:t>
          </a:r>
          <a:endParaRPr lang="es-EC" dirty="0">
            <a:solidFill>
              <a:schemeClr val="tx1"/>
            </a:solidFill>
          </a:endParaRPr>
        </a:p>
      </dgm:t>
    </dgm:pt>
    <dgm:pt modelId="{D1002EFE-C393-441A-804B-544736DD5463}" type="parTrans" cxnId="{C4737DE7-029B-4347-A802-62CFF7C7EE2A}">
      <dgm:prSet/>
      <dgm:spPr/>
      <dgm:t>
        <a:bodyPr/>
        <a:lstStyle/>
        <a:p>
          <a:endParaRPr lang="es-EC"/>
        </a:p>
      </dgm:t>
    </dgm:pt>
    <dgm:pt modelId="{66C3D830-358D-44FC-BC2D-E738B29648C6}" type="sibTrans" cxnId="{C4737DE7-029B-4347-A802-62CFF7C7EE2A}">
      <dgm:prSet/>
      <dgm:spPr/>
      <dgm:t>
        <a:bodyPr/>
        <a:lstStyle/>
        <a:p>
          <a:endParaRPr lang="es-EC"/>
        </a:p>
      </dgm:t>
    </dgm:pt>
    <dgm:pt modelId="{D2F5F32F-AFCD-40A6-AD98-8DB40DB84294}">
      <dgm:prSet phldrT="[Text]" custT="1"/>
      <dgm:spPr/>
      <dgm:t>
        <a:bodyPr/>
        <a:lstStyle/>
        <a:p>
          <a:r>
            <a:rPr lang="es-ES" sz="1400" dirty="0" smtClean="0">
              <a:solidFill>
                <a:schemeClr val="tx1"/>
              </a:solidFill>
            </a:rPr>
            <a:t>9. Continuar inyectando agua por la llave de purga. Cerrar la válvula de escape de aire y bombear aire dentro de la cámara hasta que el manómetro este en la línea de presión inicial.</a:t>
          </a:r>
          <a:endParaRPr lang="en-US" sz="1400" dirty="0" smtClean="0">
            <a:solidFill>
              <a:schemeClr val="tx1"/>
            </a:solidFill>
          </a:endParaRPr>
        </a:p>
      </dgm:t>
    </dgm:pt>
    <dgm:pt modelId="{0853D0B3-74AE-41B1-817D-4F3FD6A9FDB1}" type="parTrans" cxnId="{5D17BF6D-777E-4ADA-89DF-76DA81EC693E}">
      <dgm:prSet/>
      <dgm:spPr/>
      <dgm:t>
        <a:bodyPr/>
        <a:lstStyle/>
        <a:p>
          <a:endParaRPr lang="es-EC"/>
        </a:p>
      </dgm:t>
    </dgm:pt>
    <dgm:pt modelId="{14EC3B39-C931-4619-B358-BD89D18B98CA}" type="sibTrans" cxnId="{5D17BF6D-777E-4ADA-89DF-76DA81EC693E}">
      <dgm:prSet/>
      <dgm:spPr/>
      <dgm:t>
        <a:bodyPr/>
        <a:lstStyle/>
        <a:p>
          <a:endParaRPr lang="es-EC"/>
        </a:p>
      </dgm:t>
    </dgm:pt>
    <dgm:pt modelId="{261D345C-B54A-4FCB-BE11-5D8A51C064E7}">
      <dgm:prSet phldrT="[Text]"/>
      <dgm:spPr/>
      <dgm:t>
        <a:bodyPr/>
        <a:lstStyle/>
        <a:p>
          <a:pPr algn="just"/>
          <a:r>
            <a:rPr lang="es-ES" dirty="0" smtClean="0">
              <a:solidFill>
                <a:schemeClr val="tx1"/>
              </a:solidFill>
            </a:rPr>
            <a:t>10. Cerrar las llaves de purga. Abrir la válvula principal entre la cámara de aire y el molde. Cerrar la válvula de aire principal y abrir las llaves de purga para descargar la presión.</a:t>
          </a:r>
          <a:endParaRPr lang="es-EC" dirty="0">
            <a:solidFill>
              <a:schemeClr val="tx1"/>
            </a:solidFill>
          </a:endParaRPr>
        </a:p>
      </dgm:t>
    </dgm:pt>
    <dgm:pt modelId="{931E84DE-AB34-401F-A81F-46A9FA3D424D}" type="parTrans" cxnId="{43C63145-D693-4B4F-9DF2-11129664C7A9}">
      <dgm:prSet/>
      <dgm:spPr/>
      <dgm:t>
        <a:bodyPr/>
        <a:lstStyle/>
        <a:p>
          <a:endParaRPr lang="es-EC"/>
        </a:p>
      </dgm:t>
    </dgm:pt>
    <dgm:pt modelId="{176A7A14-B88B-45D9-BA79-5DA2199E3FD2}" type="sibTrans" cxnId="{43C63145-D693-4B4F-9DF2-11129664C7A9}">
      <dgm:prSet/>
      <dgm:spPr/>
      <dgm:t>
        <a:bodyPr/>
        <a:lstStyle/>
        <a:p>
          <a:endParaRPr lang="es-EC"/>
        </a:p>
      </dgm:t>
    </dgm:pt>
    <dgm:pt modelId="{1CE41A13-4EAB-45EB-8714-1FD9ABE46AEA}" type="pres">
      <dgm:prSet presAssocID="{0FA043C7-5E08-42ED-AE24-5B0CE54C067A}" presName="diagram" presStyleCnt="0">
        <dgm:presLayoutVars>
          <dgm:dir/>
          <dgm:resizeHandles val="exact"/>
        </dgm:presLayoutVars>
      </dgm:prSet>
      <dgm:spPr/>
      <dgm:t>
        <a:bodyPr/>
        <a:lstStyle/>
        <a:p>
          <a:endParaRPr lang="es-ES"/>
        </a:p>
      </dgm:t>
    </dgm:pt>
    <dgm:pt modelId="{F461BE26-1488-4C12-82D3-F5185F05786E}" type="pres">
      <dgm:prSet presAssocID="{2CF66B0A-B992-4038-BB24-253CDE3C52D5}" presName="node" presStyleLbl="node1" presStyleIdx="0" presStyleCnt="5">
        <dgm:presLayoutVars>
          <dgm:bulletEnabled val="1"/>
        </dgm:presLayoutVars>
      </dgm:prSet>
      <dgm:spPr/>
      <dgm:t>
        <a:bodyPr/>
        <a:lstStyle/>
        <a:p>
          <a:endParaRPr lang="es-EC"/>
        </a:p>
      </dgm:t>
    </dgm:pt>
    <dgm:pt modelId="{D33B08E4-0A24-47AA-BD15-5665C5E7A614}" type="pres">
      <dgm:prSet presAssocID="{B1E6B166-7E77-4937-8303-F134BEABCE8E}" presName="sibTrans" presStyleCnt="0"/>
      <dgm:spPr/>
    </dgm:pt>
    <dgm:pt modelId="{DBE4C03A-F2E6-4BCC-A529-3E3B6B5D9180}" type="pres">
      <dgm:prSet presAssocID="{88CD1C85-BB96-45A9-9A7A-B7C2D2DA60CB}" presName="node" presStyleLbl="node1" presStyleIdx="1" presStyleCnt="5" custLinFactNeighborX="-9809" custLinFactNeighborY="-22">
        <dgm:presLayoutVars>
          <dgm:bulletEnabled val="1"/>
        </dgm:presLayoutVars>
      </dgm:prSet>
      <dgm:spPr/>
      <dgm:t>
        <a:bodyPr/>
        <a:lstStyle/>
        <a:p>
          <a:endParaRPr lang="es-EC"/>
        </a:p>
      </dgm:t>
    </dgm:pt>
    <dgm:pt modelId="{23490902-E8B6-4DD4-9B92-FC5E58350AC2}" type="pres">
      <dgm:prSet presAssocID="{4F75A69E-5F8A-4040-8881-732731C6EEEA}" presName="sibTrans" presStyleCnt="0"/>
      <dgm:spPr/>
    </dgm:pt>
    <dgm:pt modelId="{712C32B5-C75B-4C16-8A2A-7009BB05A056}" type="pres">
      <dgm:prSet presAssocID="{82F8121E-9001-4D0C-8A79-B73A179FBB0F}" presName="node" presStyleLbl="node1" presStyleIdx="2" presStyleCnt="5">
        <dgm:presLayoutVars>
          <dgm:bulletEnabled val="1"/>
        </dgm:presLayoutVars>
      </dgm:prSet>
      <dgm:spPr/>
      <dgm:t>
        <a:bodyPr/>
        <a:lstStyle/>
        <a:p>
          <a:endParaRPr lang="es-EC"/>
        </a:p>
      </dgm:t>
    </dgm:pt>
    <dgm:pt modelId="{CAB87941-4D66-4672-9080-B9E998B9E267}" type="pres">
      <dgm:prSet presAssocID="{66C3D830-358D-44FC-BC2D-E738B29648C6}" presName="sibTrans" presStyleCnt="0"/>
      <dgm:spPr/>
    </dgm:pt>
    <dgm:pt modelId="{1A87E421-3EBD-4370-B257-23ACC3CBFDA3}" type="pres">
      <dgm:prSet presAssocID="{D2F5F32F-AFCD-40A6-AD98-8DB40DB84294}" presName="node" presStyleLbl="node1" presStyleIdx="3" presStyleCnt="5" custLinFactNeighborX="-9809" custLinFactNeighborY="-1098">
        <dgm:presLayoutVars>
          <dgm:bulletEnabled val="1"/>
        </dgm:presLayoutVars>
      </dgm:prSet>
      <dgm:spPr/>
      <dgm:t>
        <a:bodyPr/>
        <a:lstStyle/>
        <a:p>
          <a:endParaRPr lang="es-EC"/>
        </a:p>
      </dgm:t>
    </dgm:pt>
    <dgm:pt modelId="{46D89E4A-2C83-4440-84BC-D09BACE59A8D}" type="pres">
      <dgm:prSet presAssocID="{14EC3B39-C931-4619-B358-BD89D18B98CA}" presName="sibTrans" presStyleCnt="0"/>
      <dgm:spPr/>
    </dgm:pt>
    <dgm:pt modelId="{21C3D824-C7FF-411C-84C1-06EFE5A3FB4D}" type="pres">
      <dgm:prSet presAssocID="{261D345C-B54A-4FCB-BE11-5D8A51C064E7}" presName="node" presStyleLbl="node1" presStyleIdx="4" presStyleCnt="5" custLinFactNeighborX="-3501" custLinFactNeighborY="-11766">
        <dgm:presLayoutVars>
          <dgm:bulletEnabled val="1"/>
        </dgm:presLayoutVars>
      </dgm:prSet>
      <dgm:spPr/>
      <dgm:t>
        <a:bodyPr/>
        <a:lstStyle/>
        <a:p>
          <a:endParaRPr lang="es-EC"/>
        </a:p>
      </dgm:t>
    </dgm:pt>
  </dgm:ptLst>
  <dgm:cxnLst>
    <dgm:cxn modelId="{3BD2608B-A179-417B-869B-D18A08AD02AB}" srcId="{0FA043C7-5E08-42ED-AE24-5B0CE54C067A}" destId="{2CF66B0A-B992-4038-BB24-253CDE3C52D5}" srcOrd="0" destOrd="0" parTransId="{530FB95C-296C-4A0B-BF6F-9FB403BAE1B7}" sibTransId="{B1E6B166-7E77-4937-8303-F134BEABCE8E}"/>
    <dgm:cxn modelId="{40D7CAD8-66AB-4501-87F0-ABEEEC562F24}" type="presOf" srcId="{88CD1C85-BB96-45A9-9A7A-B7C2D2DA60CB}" destId="{DBE4C03A-F2E6-4BCC-A529-3E3B6B5D9180}" srcOrd="0" destOrd="0" presId="urn:microsoft.com/office/officeart/2005/8/layout/default"/>
    <dgm:cxn modelId="{FADEE60F-23FF-4869-95E5-874087ECBD1E}" type="presOf" srcId="{D2F5F32F-AFCD-40A6-AD98-8DB40DB84294}" destId="{1A87E421-3EBD-4370-B257-23ACC3CBFDA3}" srcOrd="0" destOrd="0" presId="urn:microsoft.com/office/officeart/2005/8/layout/default"/>
    <dgm:cxn modelId="{A479C25E-CFE9-4546-B9A7-014C0359EE19}" type="presOf" srcId="{82F8121E-9001-4D0C-8A79-B73A179FBB0F}" destId="{712C32B5-C75B-4C16-8A2A-7009BB05A056}" srcOrd="0" destOrd="0" presId="urn:microsoft.com/office/officeart/2005/8/layout/default"/>
    <dgm:cxn modelId="{C4737DE7-029B-4347-A802-62CFF7C7EE2A}" srcId="{0FA043C7-5E08-42ED-AE24-5B0CE54C067A}" destId="{82F8121E-9001-4D0C-8A79-B73A179FBB0F}" srcOrd="2" destOrd="0" parTransId="{D1002EFE-C393-441A-804B-544736DD5463}" sibTransId="{66C3D830-358D-44FC-BC2D-E738B29648C6}"/>
    <dgm:cxn modelId="{43C63145-D693-4B4F-9DF2-11129664C7A9}" srcId="{0FA043C7-5E08-42ED-AE24-5B0CE54C067A}" destId="{261D345C-B54A-4FCB-BE11-5D8A51C064E7}" srcOrd="4" destOrd="0" parTransId="{931E84DE-AB34-401F-A81F-46A9FA3D424D}" sibTransId="{176A7A14-B88B-45D9-BA79-5DA2199E3FD2}"/>
    <dgm:cxn modelId="{22AF9E69-8C71-4805-99EA-20A257AFDAF7}" type="presOf" srcId="{0FA043C7-5E08-42ED-AE24-5B0CE54C067A}" destId="{1CE41A13-4EAB-45EB-8714-1FD9ABE46AEA}" srcOrd="0" destOrd="0" presId="urn:microsoft.com/office/officeart/2005/8/layout/default"/>
    <dgm:cxn modelId="{346155F1-3C23-4E15-8FD3-FBCE064412B4}" type="presOf" srcId="{261D345C-B54A-4FCB-BE11-5D8A51C064E7}" destId="{21C3D824-C7FF-411C-84C1-06EFE5A3FB4D}" srcOrd="0" destOrd="0" presId="urn:microsoft.com/office/officeart/2005/8/layout/default"/>
    <dgm:cxn modelId="{3D00B6A7-7404-49FA-8A63-9D8E1CB4DD47}" srcId="{0FA043C7-5E08-42ED-AE24-5B0CE54C067A}" destId="{88CD1C85-BB96-45A9-9A7A-B7C2D2DA60CB}" srcOrd="1" destOrd="0" parTransId="{961021B1-C015-4E8B-97FA-15B9982DB21F}" sibTransId="{4F75A69E-5F8A-4040-8881-732731C6EEEA}"/>
    <dgm:cxn modelId="{9AD864EF-BE23-4B19-9F93-6E2CEA6791CD}" type="presOf" srcId="{2CF66B0A-B992-4038-BB24-253CDE3C52D5}" destId="{F461BE26-1488-4C12-82D3-F5185F05786E}" srcOrd="0" destOrd="0" presId="urn:microsoft.com/office/officeart/2005/8/layout/default"/>
    <dgm:cxn modelId="{5D17BF6D-777E-4ADA-89DF-76DA81EC693E}" srcId="{0FA043C7-5E08-42ED-AE24-5B0CE54C067A}" destId="{D2F5F32F-AFCD-40A6-AD98-8DB40DB84294}" srcOrd="3" destOrd="0" parTransId="{0853D0B3-74AE-41B1-817D-4F3FD6A9FDB1}" sibTransId="{14EC3B39-C931-4619-B358-BD89D18B98CA}"/>
    <dgm:cxn modelId="{981C2AD7-A6EC-493D-B86D-AAAA82081E9C}" type="presParOf" srcId="{1CE41A13-4EAB-45EB-8714-1FD9ABE46AEA}" destId="{F461BE26-1488-4C12-82D3-F5185F05786E}" srcOrd="0" destOrd="0" presId="urn:microsoft.com/office/officeart/2005/8/layout/default"/>
    <dgm:cxn modelId="{9CBDB4C6-B61C-48C7-9C48-BDD36AD17934}" type="presParOf" srcId="{1CE41A13-4EAB-45EB-8714-1FD9ABE46AEA}" destId="{D33B08E4-0A24-47AA-BD15-5665C5E7A614}" srcOrd="1" destOrd="0" presId="urn:microsoft.com/office/officeart/2005/8/layout/default"/>
    <dgm:cxn modelId="{FED5B99E-4AAB-4DB2-8C7D-9CCF2473AB7C}" type="presParOf" srcId="{1CE41A13-4EAB-45EB-8714-1FD9ABE46AEA}" destId="{DBE4C03A-F2E6-4BCC-A529-3E3B6B5D9180}" srcOrd="2" destOrd="0" presId="urn:microsoft.com/office/officeart/2005/8/layout/default"/>
    <dgm:cxn modelId="{372E44B0-5CCC-4DBA-95B1-EE93D6807547}" type="presParOf" srcId="{1CE41A13-4EAB-45EB-8714-1FD9ABE46AEA}" destId="{23490902-E8B6-4DD4-9B92-FC5E58350AC2}" srcOrd="3" destOrd="0" presId="urn:microsoft.com/office/officeart/2005/8/layout/default"/>
    <dgm:cxn modelId="{36C7B663-837E-4517-B35C-EBDF7B2A8AF2}" type="presParOf" srcId="{1CE41A13-4EAB-45EB-8714-1FD9ABE46AEA}" destId="{712C32B5-C75B-4C16-8A2A-7009BB05A056}" srcOrd="4" destOrd="0" presId="urn:microsoft.com/office/officeart/2005/8/layout/default"/>
    <dgm:cxn modelId="{5286FF0E-53B5-490D-BE3B-F050B9C8F6BF}" type="presParOf" srcId="{1CE41A13-4EAB-45EB-8714-1FD9ABE46AEA}" destId="{CAB87941-4D66-4672-9080-B9E998B9E267}" srcOrd="5" destOrd="0" presId="urn:microsoft.com/office/officeart/2005/8/layout/default"/>
    <dgm:cxn modelId="{BBDFCD8D-9B09-4550-A4B8-9DF51B2CE88F}" type="presParOf" srcId="{1CE41A13-4EAB-45EB-8714-1FD9ABE46AEA}" destId="{1A87E421-3EBD-4370-B257-23ACC3CBFDA3}" srcOrd="6" destOrd="0" presId="urn:microsoft.com/office/officeart/2005/8/layout/default"/>
    <dgm:cxn modelId="{E7F6B99E-D184-42B5-BD7B-4E3219EE3CE8}" type="presParOf" srcId="{1CE41A13-4EAB-45EB-8714-1FD9ABE46AEA}" destId="{46D89E4A-2C83-4440-84BC-D09BACE59A8D}" srcOrd="7" destOrd="0" presId="urn:microsoft.com/office/officeart/2005/8/layout/default"/>
    <dgm:cxn modelId="{A757A68D-2FCF-4E5F-B22C-59E3AEF7B67C}" type="presParOf" srcId="{1CE41A13-4EAB-45EB-8714-1FD9ABE46AEA}" destId="{21C3D824-C7FF-411C-84C1-06EFE5A3FB4D}" srcOrd="8" destOrd="0" presId="urn:microsoft.com/office/officeart/2005/8/layout/default"/>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C1B8A85-7004-439C-A7F9-A5F970B053C8}" type="doc">
      <dgm:prSet loTypeId="urn:microsoft.com/office/officeart/2005/8/layout/target3" loCatId="list" qsTypeId="urn:microsoft.com/office/officeart/2005/8/quickstyle/3d3" qsCatId="3D" csTypeId="urn:microsoft.com/office/officeart/2005/8/colors/colorful2" csCatId="colorful" phldr="1"/>
      <dgm:spPr/>
      <dgm:t>
        <a:bodyPr/>
        <a:lstStyle/>
        <a:p>
          <a:endParaRPr lang="es-EC"/>
        </a:p>
      </dgm:t>
    </dgm:pt>
    <dgm:pt modelId="{10257695-A221-4D6B-AAFB-B8242C088FFC}">
      <dgm:prSet phldrT="[Text]" custT="1"/>
      <dgm:spPr/>
      <dgm:t>
        <a:bodyPr/>
        <a:lstStyle/>
        <a:p>
          <a:r>
            <a:rPr lang="es-EC" sz="1800" dirty="0" smtClean="0"/>
            <a:t>Objetivo</a:t>
          </a:r>
          <a:endParaRPr lang="es-EC" sz="1800" dirty="0"/>
        </a:p>
      </dgm:t>
    </dgm:pt>
    <dgm:pt modelId="{CD2C04BF-03E4-4DEA-8A9B-D7D4292D9B20}" type="parTrans" cxnId="{6C283038-6CBA-4C3B-B319-C51954D88D1D}">
      <dgm:prSet/>
      <dgm:spPr/>
      <dgm:t>
        <a:bodyPr/>
        <a:lstStyle/>
        <a:p>
          <a:endParaRPr lang="es-EC"/>
        </a:p>
      </dgm:t>
    </dgm:pt>
    <dgm:pt modelId="{E8B51C60-5BA7-42E1-843E-06A0FE0332C4}" type="sibTrans" cxnId="{6C283038-6CBA-4C3B-B319-C51954D88D1D}">
      <dgm:prSet/>
      <dgm:spPr/>
      <dgm:t>
        <a:bodyPr/>
        <a:lstStyle/>
        <a:p>
          <a:endParaRPr lang="es-EC"/>
        </a:p>
      </dgm:t>
    </dgm:pt>
    <dgm:pt modelId="{884B8022-0133-495D-9EF3-6FC987C1C479}">
      <dgm:prSet phldrT="[Text]" custT="1"/>
      <dgm:spPr/>
      <dgm:t>
        <a:bodyPr/>
        <a:lstStyle/>
        <a:p>
          <a:r>
            <a:rPr lang="es-ES" sz="1800" dirty="0" smtClean="0"/>
            <a:t>Determinar el contenido de aire de hormigón fresco con cualquier  tipo de agregados. </a:t>
          </a:r>
          <a:endParaRPr lang="es-EC" sz="1800" dirty="0"/>
        </a:p>
      </dgm:t>
    </dgm:pt>
    <dgm:pt modelId="{4697D8DF-D1B8-4873-BA05-429F2BACE7FE}" type="parTrans" cxnId="{F39B0AFE-1243-4803-BD53-9C26CD9A834E}">
      <dgm:prSet/>
      <dgm:spPr/>
      <dgm:t>
        <a:bodyPr/>
        <a:lstStyle/>
        <a:p>
          <a:endParaRPr lang="es-EC"/>
        </a:p>
      </dgm:t>
    </dgm:pt>
    <dgm:pt modelId="{BF54077B-A84D-494F-BB18-8FA7112FADBA}" type="sibTrans" cxnId="{F39B0AFE-1243-4803-BD53-9C26CD9A834E}">
      <dgm:prSet/>
      <dgm:spPr/>
      <dgm:t>
        <a:bodyPr/>
        <a:lstStyle/>
        <a:p>
          <a:endParaRPr lang="es-EC"/>
        </a:p>
      </dgm:t>
    </dgm:pt>
    <dgm:pt modelId="{C6949BA1-BDBF-437E-8A21-12ECFCA895BD}">
      <dgm:prSet phldrT="[Text]" custT="1"/>
      <dgm:spPr/>
      <dgm:t>
        <a:bodyPr/>
        <a:lstStyle/>
        <a:p>
          <a:r>
            <a:rPr lang="es-EC" sz="1800" dirty="0" smtClean="0"/>
            <a:t>Características</a:t>
          </a:r>
          <a:endParaRPr lang="es-EC" sz="1800" dirty="0"/>
        </a:p>
      </dgm:t>
    </dgm:pt>
    <dgm:pt modelId="{7E6DB4C2-3A6C-4A6B-8CF2-61CDB6D2296E}" type="parTrans" cxnId="{08A38F1E-4829-4839-8927-F16C120122F3}">
      <dgm:prSet/>
      <dgm:spPr/>
      <dgm:t>
        <a:bodyPr/>
        <a:lstStyle/>
        <a:p>
          <a:endParaRPr lang="es-EC"/>
        </a:p>
      </dgm:t>
    </dgm:pt>
    <dgm:pt modelId="{264134A7-B197-444A-9771-5AC344675924}" type="sibTrans" cxnId="{08A38F1E-4829-4839-8927-F16C120122F3}">
      <dgm:prSet/>
      <dgm:spPr/>
      <dgm:t>
        <a:bodyPr/>
        <a:lstStyle/>
        <a:p>
          <a:endParaRPr lang="es-EC"/>
        </a:p>
      </dgm:t>
    </dgm:pt>
    <dgm:pt modelId="{825C71B8-C5BD-4FD9-AB93-0867AB0B95E3}">
      <dgm:prSet phldrT="[Text]" custT="1"/>
      <dgm:spPr/>
      <dgm:t>
        <a:bodyPr/>
        <a:lstStyle/>
        <a:p>
          <a:r>
            <a:rPr lang="es-ES" sz="1800" dirty="0" smtClean="0"/>
            <a:t>Permite determinar el contenido de aire, así como conocer la suma de suficiente alcohol </a:t>
          </a:r>
          <a:endParaRPr lang="es-EC" sz="1800" dirty="0"/>
        </a:p>
      </dgm:t>
    </dgm:pt>
    <dgm:pt modelId="{733A2755-D501-49A3-A054-08C2BCDB42A3}" type="parTrans" cxnId="{9EB63FED-C5F7-4D42-8A12-4FA63A95721E}">
      <dgm:prSet/>
      <dgm:spPr/>
      <dgm:t>
        <a:bodyPr/>
        <a:lstStyle/>
        <a:p>
          <a:endParaRPr lang="es-EC"/>
        </a:p>
      </dgm:t>
    </dgm:pt>
    <dgm:pt modelId="{56910D26-A0C3-409F-8577-1F2632EBA602}" type="sibTrans" cxnId="{9EB63FED-C5F7-4D42-8A12-4FA63A95721E}">
      <dgm:prSet/>
      <dgm:spPr/>
      <dgm:t>
        <a:bodyPr/>
        <a:lstStyle/>
        <a:p>
          <a:endParaRPr lang="es-EC"/>
        </a:p>
      </dgm:t>
    </dgm:pt>
    <dgm:pt modelId="{AE3636A1-1BB2-4CE6-A537-4E97C83209CF}">
      <dgm:prSet phldrT="[Text]" custT="1"/>
      <dgm:spPr/>
      <dgm:t>
        <a:bodyPr/>
        <a:lstStyle/>
        <a:p>
          <a:r>
            <a:rPr lang="es-EC" sz="1800" dirty="0" smtClean="0"/>
            <a:t>Equipo</a:t>
          </a:r>
          <a:endParaRPr lang="es-EC" sz="1800" dirty="0"/>
        </a:p>
      </dgm:t>
    </dgm:pt>
    <dgm:pt modelId="{39D26A18-477B-40A3-A88C-538F42BD028B}" type="parTrans" cxnId="{E49B03EC-9A93-44C7-A907-2FA16779BA82}">
      <dgm:prSet/>
      <dgm:spPr/>
      <dgm:t>
        <a:bodyPr/>
        <a:lstStyle/>
        <a:p>
          <a:endParaRPr lang="es-EC"/>
        </a:p>
      </dgm:t>
    </dgm:pt>
    <dgm:pt modelId="{00A4A110-9D30-490D-93C1-A54B0F35DF3B}" type="sibTrans" cxnId="{E49B03EC-9A93-44C7-A907-2FA16779BA82}">
      <dgm:prSet/>
      <dgm:spPr/>
      <dgm:t>
        <a:bodyPr/>
        <a:lstStyle/>
        <a:p>
          <a:endParaRPr lang="es-EC"/>
        </a:p>
      </dgm:t>
    </dgm:pt>
    <dgm:pt modelId="{708E9A30-D2A0-42E5-8CCA-C99F78BB0C20}">
      <dgm:prSet phldrT="[Text]" custT="1"/>
      <dgm:spPr/>
      <dgm:t>
        <a:bodyPr/>
        <a:lstStyle/>
        <a:p>
          <a:r>
            <a:rPr lang="es-EC" sz="1800" dirty="0" smtClean="0"/>
            <a:t>Medidor de aire, jeringuilla, mazo de goma</a:t>
          </a:r>
          <a:endParaRPr lang="es-EC" sz="1800" dirty="0"/>
        </a:p>
      </dgm:t>
    </dgm:pt>
    <dgm:pt modelId="{04AD0076-7DFF-431D-ADB2-7979CADE0DD0}" type="parTrans" cxnId="{A3A19EE2-E507-4DC2-9DF0-5D463FCFF454}">
      <dgm:prSet/>
      <dgm:spPr/>
      <dgm:t>
        <a:bodyPr/>
        <a:lstStyle/>
        <a:p>
          <a:endParaRPr lang="es-EC"/>
        </a:p>
      </dgm:t>
    </dgm:pt>
    <dgm:pt modelId="{37FCD3A9-DB4B-48B7-8D12-9F6CBAC24E6C}" type="sibTrans" cxnId="{A3A19EE2-E507-4DC2-9DF0-5D463FCFF454}">
      <dgm:prSet/>
      <dgm:spPr/>
      <dgm:t>
        <a:bodyPr/>
        <a:lstStyle/>
        <a:p>
          <a:endParaRPr lang="es-EC"/>
        </a:p>
      </dgm:t>
    </dgm:pt>
    <dgm:pt modelId="{0ECE2F68-5F94-410C-9B86-C4D534D12DBF}" type="pres">
      <dgm:prSet presAssocID="{7C1B8A85-7004-439C-A7F9-A5F970B053C8}" presName="Name0" presStyleCnt="0">
        <dgm:presLayoutVars>
          <dgm:chMax val="7"/>
          <dgm:dir/>
          <dgm:animLvl val="lvl"/>
          <dgm:resizeHandles val="exact"/>
        </dgm:presLayoutVars>
      </dgm:prSet>
      <dgm:spPr/>
      <dgm:t>
        <a:bodyPr/>
        <a:lstStyle/>
        <a:p>
          <a:endParaRPr lang="es-ES"/>
        </a:p>
      </dgm:t>
    </dgm:pt>
    <dgm:pt modelId="{685CA58E-6FDE-4456-B3ED-6599D6AF820A}" type="pres">
      <dgm:prSet presAssocID="{10257695-A221-4D6B-AAFB-B8242C088FFC}" presName="circle1" presStyleLbl="node1" presStyleIdx="0" presStyleCnt="3"/>
      <dgm:spPr/>
      <dgm:t>
        <a:bodyPr/>
        <a:lstStyle/>
        <a:p>
          <a:endParaRPr lang="es-ES"/>
        </a:p>
      </dgm:t>
    </dgm:pt>
    <dgm:pt modelId="{6A2A523E-014A-4DBF-BC1C-952D82AEAF4E}" type="pres">
      <dgm:prSet presAssocID="{10257695-A221-4D6B-AAFB-B8242C088FFC}" presName="space" presStyleCnt="0"/>
      <dgm:spPr/>
      <dgm:t>
        <a:bodyPr/>
        <a:lstStyle/>
        <a:p>
          <a:endParaRPr lang="es-ES"/>
        </a:p>
      </dgm:t>
    </dgm:pt>
    <dgm:pt modelId="{3CDFC517-4912-425C-8C00-DD1889A4F6FA}" type="pres">
      <dgm:prSet presAssocID="{10257695-A221-4D6B-AAFB-B8242C088FFC}" presName="rect1" presStyleLbl="alignAcc1" presStyleIdx="0" presStyleCnt="3" custScaleY="100000" custLinFactNeighborX="-593" custLinFactNeighborY="1991"/>
      <dgm:spPr/>
      <dgm:t>
        <a:bodyPr/>
        <a:lstStyle/>
        <a:p>
          <a:endParaRPr lang="es-EC"/>
        </a:p>
      </dgm:t>
    </dgm:pt>
    <dgm:pt modelId="{DEB1326E-299B-4212-943D-5E872DBE6A96}" type="pres">
      <dgm:prSet presAssocID="{C6949BA1-BDBF-437E-8A21-12ECFCA895BD}" presName="vertSpace2" presStyleLbl="node1" presStyleIdx="0" presStyleCnt="3"/>
      <dgm:spPr/>
      <dgm:t>
        <a:bodyPr/>
        <a:lstStyle/>
        <a:p>
          <a:endParaRPr lang="es-ES"/>
        </a:p>
      </dgm:t>
    </dgm:pt>
    <dgm:pt modelId="{6225206B-995A-40B0-A090-33945F74AC1E}" type="pres">
      <dgm:prSet presAssocID="{C6949BA1-BDBF-437E-8A21-12ECFCA895BD}" presName="circle2" presStyleLbl="node1" presStyleIdx="1" presStyleCnt="3"/>
      <dgm:spPr/>
      <dgm:t>
        <a:bodyPr/>
        <a:lstStyle/>
        <a:p>
          <a:endParaRPr lang="es-ES"/>
        </a:p>
      </dgm:t>
    </dgm:pt>
    <dgm:pt modelId="{3A4D754B-9D8A-425B-A55F-973A62479795}" type="pres">
      <dgm:prSet presAssocID="{C6949BA1-BDBF-437E-8A21-12ECFCA895BD}" presName="rect2" presStyleLbl="alignAcc1" presStyleIdx="1" presStyleCnt="3"/>
      <dgm:spPr/>
      <dgm:t>
        <a:bodyPr/>
        <a:lstStyle/>
        <a:p>
          <a:endParaRPr lang="es-ES"/>
        </a:p>
      </dgm:t>
    </dgm:pt>
    <dgm:pt modelId="{5370E75B-3D32-490E-A4C2-E1B88CF5AA96}" type="pres">
      <dgm:prSet presAssocID="{AE3636A1-1BB2-4CE6-A537-4E97C83209CF}" presName="vertSpace3" presStyleLbl="node1" presStyleIdx="1" presStyleCnt="3"/>
      <dgm:spPr/>
      <dgm:t>
        <a:bodyPr/>
        <a:lstStyle/>
        <a:p>
          <a:endParaRPr lang="es-ES"/>
        </a:p>
      </dgm:t>
    </dgm:pt>
    <dgm:pt modelId="{D409348F-922B-447D-BFE4-1C200C54B34F}" type="pres">
      <dgm:prSet presAssocID="{AE3636A1-1BB2-4CE6-A537-4E97C83209CF}" presName="circle3" presStyleLbl="node1" presStyleIdx="2" presStyleCnt="3"/>
      <dgm:spPr/>
      <dgm:t>
        <a:bodyPr/>
        <a:lstStyle/>
        <a:p>
          <a:endParaRPr lang="es-ES"/>
        </a:p>
      </dgm:t>
    </dgm:pt>
    <dgm:pt modelId="{4984D1CE-7DF2-4CB4-A229-A82A2322A760}" type="pres">
      <dgm:prSet presAssocID="{AE3636A1-1BB2-4CE6-A537-4E97C83209CF}" presName="rect3" presStyleLbl="alignAcc1" presStyleIdx="2" presStyleCnt="3"/>
      <dgm:spPr/>
      <dgm:t>
        <a:bodyPr/>
        <a:lstStyle/>
        <a:p>
          <a:endParaRPr lang="es-ES"/>
        </a:p>
      </dgm:t>
    </dgm:pt>
    <dgm:pt modelId="{95DE7C1B-51AE-4E46-A0E1-CBFEADFE15B8}" type="pres">
      <dgm:prSet presAssocID="{10257695-A221-4D6B-AAFB-B8242C088FFC}" presName="rect1ParTx" presStyleLbl="alignAcc1" presStyleIdx="2" presStyleCnt="3">
        <dgm:presLayoutVars>
          <dgm:chMax val="1"/>
          <dgm:bulletEnabled val="1"/>
        </dgm:presLayoutVars>
      </dgm:prSet>
      <dgm:spPr/>
      <dgm:t>
        <a:bodyPr/>
        <a:lstStyle/>
        <a:p>
          <a:endParaRPr lang="es-EC"/>
        </a:p>
      </dgm:t>
    </dgm:pt>
    <dgm:pt modelId="{53B8041A-7A8E-4C81-BD87-EEF5A9B06B41}" type="pres">
      <dgm:prSet presAssocID="{10257695-A221-4D6B-AAFB-B8242C088FFC}" presName="rect1ChTx" presStyleLbl="alignAcc1" presStyleIdx="2" presStyleCnt="3">
        <dgm:presLayoutVars>
          <dgm:bulletEnabled val="1"/>
        </dgm:presLayoutVars>
      </dgm:prSet>
      <dgm:spPr/>
      <dgm:t>
        <a:bodyPr/>
        <a:lstStyle/>
        <a:p>
          <a:endParaRPr lang="es-EC"/>
        </a:p>
      </dgm:t>
    </dgm:pt>
    <dgm:pt modelId="{4A3F60D1-CF95-4E37-AC9E-22ECC8F74BCE}" type="pres">
      <dgm:prSet presAssocID="{C6949BA1-BDBF-437E-8A21-12ECFCA895BD}" presName="rect2ParTx" presStyleLbl="alignAcc1" presStyleIdx="2" presStyleCnt="3">
        <dgm:presLayoutVars>
          <dgm:chMax val="1"/>
          <dgm:bulletEnabled val="1"/>
        </dgm:presLayoutVars>
      </dgm:prSet>
      <dgm:spPr/>
      <dgm:t>
        <a:bodyPr/>
        <a:lstStyle/>
        <a:p>
          <a:endParaRPr lang="es-ES"/>
        </a:p>
      </dgm:t>
    </dgm:pt>
    <dgm:pt modelId="{2418F103-8554-42B9-AC07-743A68E35916}" type="pres">
      <dgm:prSet presAssocID="{C6949BA1-BDBF-437E-8A21-12ECFCA895BD}" presName="rect2ChTx" presStyleLbl="alignAcc1" presStyleIdx="2" presStyleCnt="3">
        <dgm:presLayoutVars>
          <dgm:bulletEnabled val="1"/>
        </dgm:presLayoutVars>
      </dgm:prSet>
      <dgm:spPr/>
      <dgm:t>
        <a:bodyPr/>
        <a:lstStyle/>
        <a:p>
          <a:endParaRPr lang="es-EC"/>
        </a:p>
      </dgm:t>
    </dgm:pt>
    <dgm:pt modelId="{0097210A-3238-4FD6-9434-AA000A6BFAB7}" type="pres">
      <dgm:prSet presAssocID="{AE3636A1-1BB2-4CE6-A537-4E97C83209CF}" presName="rect3ParTx" presStyleLbl="alignAcc1" presStyleIdx="2" presStyleCnt="3">
        <dgm:presLayoutVars>
          <dgm:chMax val="1"/>
          <dgm:bulletEnabled val="1"/>
        </dgm:presLayoutVars>
      </dgm:prSet>
      <dgm:spPr/>
      <dgm:t>
        <a:bodyPr/>
        <a:lstStyle/>
        <a:p>
          <a:endParaRPr lang="es-ES"/>
        </a:p>
      </dgm:t>
    </dgm:pt>
    <dgm:pt modelId="{E40D7703-C3FA-46C8-ACC1-CD3C1A59A78A}" type="pres">
      <dgm:prSet presAssocID="{AE3636A1-1BB2-4CE6-A537-4E97C83209CF}" presName="rect3ChTx" presStyleLbl="alignAcc1" presStyleIdx="2" presStyleCnt="3">
        <dgm:presLayoutVars>
          <dgm:bulletEnabled val="1"/>
        </dgm:presLayoutVars>
      </dgm:prSet>
      <dgm:spPr/>
      <dgm:t>
        <a:bodyPr/>
        <a:lstStyle/>
        <a:p>
          <a:endParaRPr lang="es-EC"/>
        </a:p>
      </dgm:t>
    </dgm:pt>
  </dgm:ptLst>
  <dgm:cxnLst>
    <dgm:cxn modelId="{303648A7-E619-47A3-95FF-714A804B26A3}" type="presOf" srcId="{AE3636A1-1BB2-4CE6-A537-4E97C83209CF}" destId="{0097210A-3238-4FD6-9434-AA000A6BFAB7}" srcOrd="1" destOrd="0" presId="urn:microsoft.com/office/officeart/2005/8/layout/target3"/>
    <dgm:cxn modelId="{EB270502-1A86-4296-90AB-1EC07B4F8B6E}" type="presOf" srcId="{AE3636A1-1BB2-4CE6-A537-4E97C83209CF}" destId="{4984D1CE-7DF2-4CB4-A229-A82A2322A760}" srcOrd="0" destOrd="0" presId="urn:microsoft.com/office/officeart/2005/8/layout/target3"/>
    <dgm:cxn modelId="{FA4D1D9B-3A57-43FD-9D98-3C7EAADF2AFE}" type="presOf" srcId="{10257695-A221-4D6B-AAFB-B8242C088FFC}" destId="{3CDFC517-4912-425C-8C00-DD1889A4F6FA}" srcOrd="0" destOrd="0" presId="urn:microsoft.com/office/officeart/2005/8/layout/target3"/>
    <dgm:cxn modelId="{C7129EFD-983F-4AC1-8425-AA5A50E5BD68}" type="presOf" srcId="{825C71B8-C5BD-4FD9-AB93-0867AB0B95E3}" destId="{2418F103-8554-42B9-AC07-743A68E35916}" srcOrd="0" destOrd="0" presId="urn:microsoft.com/office/officeart/2005/8/layout/target3"/>
    <dgm:cxn modelId="{08A38F1E-4829-4839-8927-F16C120122F3}" srcId="{7C1B8A85-7004-439C-A7F9-A5F970B053C8}" destId="{C6949BA1-BDBF-437E-8A21-12ECFCA895BD}" srcOrd="1" destOrd="0" parTransId="{7E6DB4C2-3A6C-4A6B-8CF2-61CDB6D2296E}" sibTransId="{264134A7-B197-444A-9771-5AC344675924}"/>
    <dgm:cxn modelId="{A3A19EE2-E507-4DC2-9DF0-5D463FCFF454}" srcId="{AE3636A1-1BB2-4CE6-A537-4E97C83209CF}" destId="{708E9A30-D2A0-42E5-8CCA-C99F78BB0C20}" srcOrd="0" destOrd="0" parTransId="{04AD0076-7DFF-431D-ADB2-7979CADE0DD0}" sibTransId="{37FCD3A9-DB4B-48B7-8D12-9F6CBAC24E6C}"/>
    <dgm:cxn modelId="{F39B0AFE-1243-4803-BD53-9C26CD9A834E}" srcId="{10257695-A221-4D6B-AAFB-B8242C088FFC}" destId="{884B8022-0133-495D-9EF3-6FC987C1C479}" srcOrd="0" destOrd="0" parTransId="{4697D8DF-D1B8-4873-BA05-429F2BACE7FE}" sibTransId="{BF54077B-A84D-494F-BB18-8FA7112FADBA}"/>
    <dgm:cxn modelId="{E49B03EC-9A93-44C7-A907-2FA16779BA82}" srcId="{7C1B8A85-7004-439C-A7F9-A5F970B053C8}" destId="{AE3636A1-1BB2-4CE6-A537-4E97C83209CF}" srcOrd="2" destOrd="0" parTransId="{39D26A18-477B-40A3-A88C-538F42BD028B}" sibTransId="{00A4A110-9D30-490D-93C1-A54B0F35DF3B}"/>
    <dgm:cxn modelId="{4023FE0A-BB43-4A69-9EB7-087C4DDA8EF5}" type="presOf" srcId="{C6949BA1-BDBF-437E-8A21-12ECFCA895BD}" destId="{3A4D754B-9D8A-425B-A55F-973A62479795}" srcOrd="0" destOrd="0" presId="urn:microsoft.com/office/officeart/2005/8/layout/target3"/>
    <dgm:cxn modelId="{8A8CABE8-559E-49D0-BD62-8EDF5661EF59}" type="presOf" srcId="{7C1B8A85-7004-439C-A7F9-A5F970B053C8}" destId="{0ECE2F68-5F94-410C-9B86-C4D534D12DBF}" srcOrd="0" destOrd="0" presId="urn:microsoft.com/office/officeart/2005/8/layout/target3"/>
    <dgm:cxn modelId="{9EB63FED-C5F7-4D42-8A12-4FA63A95721E}" srcId="{C6949BA1-BDBF-437E-8A21-12ECFCA895BD}" destId="{825C71B8-C5BD-4FD9-AB93-0867AB0B95E3}" srcOrd="0" destOrd="0" parTransId="{733A2755-D501-49A3-A054-08C2BCDB42A3}" sibTransId="{56910D26-A0C3-409F-8577-1F2632EBA602}"/>
    <dgm:cxn modelId="{6C283038-6CBA-4C3B-B319-C51954D88D1D}" srcId="{7C1B8A85-7004-439C-A7F9-A5F970B053C8}" destId="{10257695-A221-4D6B-AAFB-B8242C088FFC}" srcOrd="0" destOrd="0" parTransId="{CD2C04BF-03E4-4DEA-8A9B-D7D4292D9B20}" sibTransId="{E8B51C60-5BA7-42E1-843E-06A0FE0332C4}"/>
    <dgm:cxn modelId="{2C6333EA-E54A-4A4F-9EE5-97A7E3CE3B7B}" type="presOf" srcId="{708E9A30-D2A0-42E5-8CCA-C99F78BB0C20}" destId="{E40D7703-C3FA-46C8-ACC1-CD3C1A59A78A}" srcOrd="0" destOrd="0" presId="urn:microsoft.com/office/officeart/2005/8/layout/target3"/>
    <dgm:cxn modelId="{9C2DCECA-3C73-4720-AB23-C88883F9842D}" type="presOf" srcId="{10257695-A221-4D6B-AAFB-B8242C088FFC}" destId="{95DE7C1B-51AE-4E46-A0E1-CBFEADFE15B8}" srcOrd="1" destOrd="0" presId="urn:microsoft.com/office/officeart/2005/8/layout/target3"/>
    <dgm:cxn modelId="{90F39FFD-76D8-414E-84AF-932272DD250D}" type="presOf" srcId="{884B8022-0133-495D-9EF3-6FC987C1C479}" destId="{53B8041A-7A8E-4C81-BD87-EEF5A9B06B41}" srcOrd="0" destOrd="0" presId="urn:microsoft.com/office/officeart/2005/8/layout/target3"/>
    <dgm:cxn modelId="{20439CF6-75BA-4957-A331-46B4558E86E6}" type="presOf" srcId="{C6949BA1-BDBF-437E-8A21-12ECFCA895BD}" destId="{4A3F60D1-CF95-4E37-AC9E-22ECC8F74BCE}" srcOrd="1" destOrd="0" presId="urn:microsoft.com/office/officeart/2005/8/layout/target3"/>
    <dgm:cxn modelId="{CCD9C1D4-55B2-4AAE-B048-90E73BEC1166}" type="presParOf" srcId="{0ECE2F68-5F94-410C-9B86-C4D534D12DBF}" destId="{685CA58E-6FDE-4456-B3ED-6599D6AF820A}" srcOrd="0" destOrd="0" presId="urn:microsoft.com/office/officeart/2005/8/layout/target3"/>
    <dgm:cxn modelId="{67A7DE72-B62C-4AE2-9317-57202F51536B}" type="presParOf" srcId="{0ECE2F68-5F94-410C-9B86-C4D534D12DBF}" destId="{6A2A523E-014A-4DBF-BC1C-952D82AEAF4E}" srcOrd="1" destOrd="0" presId="urn:microsoft.com/office/officeart/2005/8/layout/target3"/>
    <dgm:cxn modelId="{82DC93AD-3899-4908-8518-825FE3A67F05}" type="presParOf" srcId="{0ECE2F68-5F94-410C-9B86-C4D534D12DBF}" destId="{3CDFC517-4912-425C-8C00-DD1889A4F6FA}" srcOrd="2" destOrd="0" presId="urn:microsoft.com/office/officeart/2005/8/layout/target3"/>
    <dgm:cxn modelId="{D19A56C5-4A2A-494F-94FB-1D7406BA84B1}" type="presParOf" srcId="{0ECE2F68-5F94-410C-9B86-C4D534D12DBF}" destId="{DEB1326E-299B-4212-943D-5E872DBE6A96}" srcOrd="3" destOrd="0" presId="urn:microsoft.com/office/officeart/2005/8/layout/target3"/>
    <dgm:cxn modelId="{4D9C7C10-55FD-4A9D-B227-4D59B50336AF}" type="presParOf" srcId="{0ECE2F68-5F94-410C-9B86-C4D534D12DBF}" destId="{6225206B-995A-40B0-A090-33945F74AC1E}" srcOrd="4" destOrd="0" presId="urn:microsoft.com/office/officeart/2005/8/layout/target3"/>
    <dgm:cxn modelId="{2B8FED5C-4412-4B6D-B240-77143D0C65EE}" type="presParOf" srcId="{0ECE2F68-5F94-410C-9B86-C4D534D12DBF}" destId="{3A4D754B-9D8A-425B-A55F-973A62479795}" srcOrd="5" destOrd="0" presId="urn:microsoft.com/office/officeart/2005/8/layout/target3"/>
    <dgm:cxn modelId="{F860FDC9-2102-4623-99AC-6310729AB164}" type="presParOf" srcId="{0ECE2F68-5F94-410C-9B86-C4D534D12DBF}" destId="{5370E75B-3D32-490E-A4C2-E1B88CF5AA96}" srcOrd="6" destOrd="0" presId="urn:microsoft.com/office/officeart/2005/8/layout/target3"/>
    <dgm:cxn modelId="{73A4A452-D7A8-437B-A757-2BA82FD0A6C2}" type="presParOf" srcId="{0ECE2F68-5F94-410C-9B86-C4D534D12DBF}" destId="{D409348F-922B-447D-BFE4-1C200C54B34F}" srcOrd="7" destOrd="0" presId="urn:microsoft.com/office/officeart/2005/8/layout/target3"/>
    <dgm:cxn modelId="{BAFFA900-63DF-4F55-B976-4E6946AC22F6}" type="presParOf" srcId="{0ECE2F68-5F94-410C-9B86-C4D534D12DBF}" destId="{4984D1CE-7DF2-4CB4-A229-A82A2322A760}" srcOrd="8" destOrd="0" presId="urn:microsoft.com/office/officeart/2005/8/layout/target3"/>
    <dgm:cxn modelId="{9B872C17-388B-4D67-BDDF-5711095CF9DB}" type="presParOf" srcId="{0ECE2F68-5F94-410C-9B86-C4D534D12DBF}" destId="{95DE7C1B-51AE-4E46-A0E1-CBFEADFE15B8}" srcOrd="9" destOrd="0" presId="urn:microsoft.com/office/officeart/2005/8/layout/target3"/>
    <dgm:cxn modelId="{026B317F-CF25-4BFB-9BAF-DAF54DCD6CE1}" type="presParOf" srcId="{0ECE2F68-5F94-410C-9B86-C4D534D12DBF}" destId="{53B8041A-7A8E-4C81-BD87-EEF5A9B06B41}" srcOrd="10" destOrd="0" presId="urn:microsoft.com/office/officeart/2005/8/layout/target3"/>
    <dgm:cxn modelId="{F61693E7-42F5-4149-B651-1A18C0B630C2}" type="presParOf" srcId="{0ECE2F68-5F94-410C-9B86-C4D534D12DBF}" destId="{4A3F60D1-CF95-4E37-AC9E-22ECC8F74BCE}" srcOrd="11" destOrd="0" presId="urn:microsoft.com/office/officeart/2005/8/layout/target3"/>
    <dgm:cxn modelId="{ADE0BA4B-2D77-475E-ABFB-00847A886CCA}" type="presParOf" srcId="{0ECE2F68-5F94-410C-9B86-C4D534D12DBF}" destId="{2418F103-8554-42B9-AC07-743A68E35916}" srcOrd="12" destOrd="0" presId="urn:microsoft.com/office/officeart/2005/8/layout/target3"/>
    <dgm:cxn modelId="{48428E36-4346-48BA-B5A9-F4A5BBE12CA4}" type="presParOf" srcId="{0ECE2F68-5F94-410C-9B86-C4D534D12DBF}" destId="{0097210A-3238-4FD6-9434-AA000A6BFAB7}" srcOrd="13" destOrd="0" presId="urn:microsoft.com/office/officeart/2005/8/layout/target3"/>
    <dgm:cxn modelId="{12788385-39CF-40BC-82D0-C5CDF08086FD}" type="presParOf" srcId="{0ECE2F68-5F94-410C-9B86-C4D534D12DBF}" destId="{E40D7703-C3FA-46C8-ACC1-CD3C1A59A78A}" srcOrd="14" destOrd="0" presId="urn:microsoft.com/office/officeart/2005/8/layout/targe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663901-4F79-4EBE-A1CA-7AF300ED8B08}"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S"/>
        </a:p>
      </dgm:t>
    </dgm:pt>
    <dgm:pt modelId="{D73D7A11-AFC0-40DC-8F92-8F527104D404}">
      <dgm:prSet phldrT="[Texto]" custT="1"/>
      <dgm:spPr/>
      <dgm:t>
        <a:bodyPr/>
        <a:lstStyle/>
        <a:p>
          <a:r>
            <a:rPr lang="es-EC" sz="1600" b="1" u="sng" dirty="0" smtClean="0">
              <a:solidFill>
                <a:schemeClr val="tx1"/>
              </a:solidFill>
            </a:rPr>
            <a:t>7.</a:t>
          </a:r>
          <a:r>
            <a:rPr lang="en-US" sz="1600" b="1" u="sng" dirty="0" smtClean="0">
              <a:solidFill>
                <a:schemeClr val="tx1"/>
              </a:solidFill>
            </a:rPr>
            <a:t>- </a:t>
          </a:r>
          <a:r>
            <a:rPr lang="es-EC" sz="1600" b="1" u="sng" dirty="0" smtClean="0">
              <a:solidFill>
                <a:schemeClr val="tx1"/>
              </a:solidFill>
            </a:rPr>
            <a:t>RESISTENCIA</a:t>
          </a:r>
          <a:endParaRPr lang="es-ES" sz="1600" dirty="0">
            <a:solidFill>
              <a:schemeClr val="tx1"/>
            </a:solidFill>
          </a:endParaRPr>
        </a:p>
      </dgm:t>
    </dgm:pt>
    <dgm:pt modelId="{C63410C8-C352-4F1A-9AAE-9122415675F7}" type="parTrans" cxnId="{28B19495-D548-4743-A50F-330E6B269EF2}">
      <dgm:prSet/>
      <dgm:spPr/>
      <dgm:t>
        <a:bodyPr/>
        <a:lstStyle/>
        <a:p>
          <a:endParaRPr lang="es-ES"/>
        </a:p>
      </dgm:t>
    </dgm:pt>
    <dgm:pt modelId="{EC5974A9-9134-413B-A476-6C1A977D0256}" type="sibTrans" cxnId="{28B19495-D548-4743-A50F-330E6B269EF2}">
      <dgm:prSet/>
      <dgm:spPr/>
      <dgm:t>
        <a:bodyPr/>
        <a:lstStyle/>
        <a:p>
          <a:endParaRPr lang="es-ES"/>
        </a:p>
      </dgm:t>
    </dgm:pt>
    <dgm:pt modelId="{286A56EE-ACE4-484F-B759-5203A121E22C}">
      <dgm:prSet phldrT="[Texto]" custT="1"/>
      <dgm:spPr/>
      <dgm:t>
        <a:bodyPr/>
        <a:lstStyle/>
        <a:p>
          <a:r>
            <a:rPr lang="es-EC" sz="1400" dirty="0" smtClean="0">
              <a:solidFill>
                <a:schemeClr val="tx1"/>
              </a:solidFill>
            </a:rPr>
            <a:t>La medida máxima de carga axial a  especímenes de concreto.</a:t>
          </a:r>
          <a:endParaRPr lang="es-ES" sz="1400" dirty="0">
            <a:solidFill>
              <a:schemeClr val="tx1"/>
            </a:solidFill>
          </a:endParaRPr>
        </a:p>
      </dgm:t>
    </dgm:pt>
    <dgm:pt modelId="{5295A032-B3B5-4B0D-8749-4AC650015686}" type="parTrans" cxnId="{2F725203-6023-40E6-99F7-3C319504C880}">
      <dgm:prSet/>
      <dgm:spPr/>
      <dgm:t>
        <a:bodyPr/>
        <a:lstStyle/>
        <a:p>
          <a:endParaRPr lang="es-ES"/>
        </a:p>
      </dgm:t>
    </dgm:pt>
    <dgm:pt modelId="{485B2934-B6C3-4954-93A7-53A1C5DE35B2}" type="sibTrans" cxnId="{2F725203-6023-40E6-99F7-3C319504C880}">
      <dgm:prSet/>
      <dgm:spPr/>
      <dgm:t>
        <a:bodyPr/>
        <a:lstStyle/>
        <a:p>
          <a:endParaRPr lang="es-ES"/>
        </a:p>
      </dgm:t>
    </dgm:pt>
    <dgm:pt modelId="{A50C3782-CA62-4EF5-A352-5EA5419C8DC8}">
      <dgm:prSet phldrT="[Texto]" custT="1"/>
      <dgm:spPr/>
      <dgm:t>
        <a:bodyPr/>
        <a:lstStyle/>
        <a:p>
          <a:r>
            <a:rPr lang="es-EC" sz="1600" b="1" u="sng" dirty="0" smtClean="0">
              <a:solidFill>
                <a:schemeClr val="tx1"/>
              </a:solidFill>
            </a:rPr>
            <a:t>8.</a:t>
          </a:r>
          <a:r>
            <a:rPr lang="en-US" sz="1600" b="1" u="sng" dirty="0" smtClean="0">
              <a:solidFill>
                <a:schemeClr val="tx1"/>
              </a:solidFill>
            </a:rPr>
            <a:t>- </a:t>
          </a:r>
          <a:r>
            <a:rPr lang="es-EC" sz="1600" b="1" u="sng" dirty="0" smtClean="0">
              <a:solidFill>
                <a:schemeClr val="tx1"/>
              </a:solidFill>
            </a:rPr>
            <a:t>DURABILIDAD</a:t>
          </a:r>
          <a:endParaRPr lang="es-ES" sz="1600" dirty="0">
            <a:solidFill>
              <a:schemeClr val="tx1"/>
            </a:solidFill>
          </a:endParaRPr>
        </a:p>
      </dgm:t>
    </dgm:pt>
    <dgm:pt modelId="{D9B63F87-502C-4509-AC6F-D8474B079572}" type="parTrans" cxnId="{0F32AAB5-6AA5-4F85-B3F5-6F06DB10765A}">
      <dgm:prSet/>
      <dgm:spPr/>
      <dgm:t>
        <a:bodyPr/>
        <a:lstStyle/>
        <a:p>
          <a:endParaRPr lang="es-ES"/>
        </a:p>
      </dgm:t>
    </dgm:pt>
    <dgm:pt modelId="{B22F75D3-D0F7-4617-B602-4E5FB63A8896}" type="sibTrans" cxnId="{0F32AAB5-6AA5-4F85-B3F5-6F06DB10765A}">
      <dgm:prSet/>
      <dgm:spPr/>
      <dgm:t>
        <a:bodyPr/>
        <a:lstStyle/>
        <a:p>
          <a:endParaRPr lang="es-ES"/>
        </a:p>
      </dgm:t>
    </dgm:pt>
    <dgm:pt modelId="{A5D0C543-444E-4759-B816-D73D4D3065D3}">
      <dgm:prSet phldrT="[Texto]" custT="1"/>
      <dgm:spPr/>
      <dgm:t>
        <a:bodyPr/>
        <a:lstStyle/>
        <a:p>
          <a:r>
            <a:rPr lang="es-ES" sz="1400" dirty="0" smtClean="0">
              <a:solidFill>
                <a:schemeClr val="tx1"/>
              </a:solidFill>
            </a:rPr>
            <a:t>Es la vida útil de una estructura sometida a condiciones físicas, químicas y ambientales  </a:t>
          </a:r>
          <a:endParaRPr lang="es-ES" sz="1400" dirty="0">
            <a:solidFill>
              <a:schemeClr val="tx1"/>
            </a:solidFill>
          </a:endParaRPr>
        </a:p>
      </dgm:t>
    </dgm:pt>
    <dgm:pt modelId="{030DEFDE-02B2-4D3A-A134-FE01A4BE55F2}" type="parTrans" cxnId="{8D0D6084-4784-428E-89B9-30712357B329}">
      <dgm:prSet/>
      <dgm:spPr/>
      <dgm:t>
        <a:bodyPr/>
        <a:lstStyle/>
        <a:p>
          <a:endParaRPr lang="es-ES"/>
        </a:p>
      </dgm:t>
    </dgm:pt>
    <dgm:pt modelId="{09EF552F-791D-4BE6-8AFD-5A5923AA7CFF}" type="sibTrans" cxnId="{8D0D6084-4784-428E-89B9-30712357B329}">
      <dgm:prSet/>
      <dgm:spPr/>
      <dgm:t>
        <a:bodyPr/>
        <a:lstStyle/>
        <a:p>
          <a:endParaRPr lang="es-ES"/>
        </a:p>
      </dgm:t>
    </dgm:pt>
    <dgm:pt modelId="{FD317578-E422-4494-84B0-9DBF27707D3E}">
      <dgm:prSet custT="1"/>
      <dgm:spPr/>
      <dgm:t>
        <a:bodyPr/>
        <a:lstStyle/>
        <a:p>
          <a:r>
            <a:rPr lang="es-EC" sz="1400" dirty="0" smtClean="0">
              <a:solidFill>
                <a:schemeClr val="tx1"/>
              </a:solidFill>
            </a:rPr>
            <a:t>La reacción de hidratación de la pasta de cemento dependiendo  del tiempo.</a:t>
          </a:r>
          <a:endParaRPr lang="es-ES" sz="1400" dirty="0" smtClean="0">
            <a:solidFill>
              <a:schemeClr val="tx1"/>
            </a:solidFill>
          </a:endParaRPr>
        </a:p>
      </dgm:t>
    </dgm:pt>
    <dgm:pt modelId="{05A39138-078A-420D-A68C-7D803C283646}" type="parTrans" cxnId="{002380D3-7412-4ECA-824C-266B361BA8A2}">
      <dgm:prSet/>
      <dgm:spPr/>
      <dgm:t>
        <a:bodyPr/>
        <a:lstStyle/>
        <a:p>
          <a:endParaRPr lang="es-ES"/>
        </a:p>
      </dgm:t>
    </dgm:pt>
    <dgm:pt modelId="{0DE1E856-0697-4C5B-9179-B5049C9B4A61}" type="sibTrans" cxnId="{002380D3-7412-4ECA-824C-266B361BA8A2}">
      <dgm:prSet/>
      <dgm:spPr/>
      <dgm:t>
        <a:bodyPr/>
        <a:lstStyle/>
        <a:p>
          <a:endParaRPr lang="es-ES"/>
        </a:p>
      </dgm:t>
    </dgm:pt>
    <dgm:pt modelId="{2B4DCB6C-B83A-4BBE-9473-C3A72F0E3CED}">
      <dgm:prSet custT="1"/>
      <dgm:spPr/>
      <dgm:t>
        <a:bodyPr/>
        <a:lstStyle/>
        <a:p>
          <a:r>
            <a:rPr lang="es-EC" sz="1400" dirty="0" smtClean="0">
              <a:solidFill>
                <a:schemeClr val="tx1"/>
              </a:solidFill>
            </a:rPr>
            <a:t>La relación agua/cemento  es un parámetro importante, ya que a media que disminuye este porcentaje la  resistencia aumenta significativamente.</a:t>
          </a:r>
          <a:endParaRPr lang="es-ES" sz="1400" dirty="0" smtClean="0">
            <a:solidFill>
              <a:schemeClr val="tx1"/>
            </a:solidFill>
          </a:endParaRPr>
        </a:p>
      </dgm:t>
    </dgm:pt>
    <dgm:pt modelId="{238C816D-8AC8-4E42-8F41-F06C6776DA1D}" type="parTrans" cxnId="{7EEAFDF0-F7A1-4999-BD70-4C723C461DF9}">
      <dgm:prSet/>
      <dgm:spPr/>
      <dgm:t>
        <a:bodyPr/>
        <a:lstStyle/>
        <a:p>
          <a:endParaRPr lang="es-ES"/>
        </a:p>
      </dgm:t>
    </dgm:pt>
    <dgm:pt modelId="{6DC26C2E-6760-47BA-B94B-445472A831B6}" type="sibTrans" cxnId="{7EEAFDF0-F7A1-4999-BD70-4C723C461DF9}">
      <dgm:prSet/>
      <dgm:spPr/>
      <dgm:t>
        <a:bodyPr/>
        <a:lstStyle/>
        <a:p>
          <a:endParaRPr lang="es-ES"/>
        </a:p>
      </dgm:t>
    </dgm:pt>
    <dgm:pt modelId="{20A49FAD-4574-4967-936A-3EDDACD1BD4A}">
      <dgm:prSet custT="1"/>
      <dgm:spPr/>
      <dgm:t>
        <a:bodyPr/>
        <a:lstStyle/>
        <a:p>
          <a:r>
            <a:rPr lang="es-EC" sz="1400" dirty="0" smtClean="0">
              <a:solidFill>
                <a:schemeClr val="tx1"/>
              </a:solidFill>
            </a:rPr>
            <a:t>A los 7 días normalmente se estima como el 75% de la resistencia total</a:t>
          </a:r>
          <a:endParaRPr lang="es-ES" sz="1400" dirty="0" smtClean="0">
            <a:solidFill>
              <a:schemeClr val="tx1"/>
            </a:solidFill>
          </a:endParaRPr>
        </a:p>
      </dgm:t>
    </dgm:pt>
    <dgm:pt modelId="{27D27581-76BD-4351-8508-4FCECEDC4421}" type="parTrans" cxnId="{A6ECB79A-2D0B-446B-9AA7-40CCC25EC5AA}">
      <dgm:prSet/>
      <dgm:spPr/>
      <dgm:t>
        <a:bodyPr/>
        <a:lstStyle/>
        <a:p>
          <a:endParaRPr lang="es-ES"/>
        </a:p>
      </dgm:t>
    </dgm:pt>
    <dgm:pt modelId="{2C899364-85C4-4A05-8475-72C7BDD994D0}" type="sibTrans" cxnId="{A6ECB79A-2D0B-446B-9AA7-40CCC25EC5AA}">
      <dgm:prSet/>
      <dgm:spPr/>
      <dgm:t>
        <a:bodyPr/>
        <a:lstStyle/>
        <a:p>
          <a:endParaRPr lang="es-ES"/>
        </a:p>
      </dgm:t>
    </dgm:pt>
    <dgm:pt modelId="{4B4E3651-91C7-42F8-9CEC-E27814DB0900}">
      <dgm:prSet custT="1"/>
      <dgm:spPr/>
      <dgm:t>
        <a:bodyPr/>
        <a:lstStyle/>
        <a:p>
          <a:endParaRPr lang="es-ES" sz="1400" dirty="0" smtClean="0">
            <a:solidFill>
              <a:schemeClr val="tx1"/>
            </a:solidFill>
          </a:endParaRPr>
        </a:p>
      </dgm:t>
    </dgm:pt>
    <dgm:pt modelId="{C55CDF1A-5C5C-4704-8AAF-0C132D9BFF84}" type="parTrans" cxnId="{B4572B4A-B130-4239-88A5-2F0A2F1ACD56}">
      <dgm:prSet/>
      <dgm:spPr/>
      <dgm:t>
        <a:bodyPr/>
        <a:lstStyle/>
        <a:p>
          <a:endParaRPr lang="es-ES"/>
        </a:p>
      </dgm:t>
    </dgm:pt>
    <dgm:pt modelId="{206C49D3-0F34-4F4C-93F4-AD7CC16EACBB}" type="sibTrans" cxnId="{B4572B4A-B130-4239-88A5-2F0A2F1ACD56}">
      <dgm:prSet/>
      <dgm:spPr/>
      <dgm:t>
        <a:bodyPr/>
        <a:lstStyle/>
        <a:p>
          <a:endParaRPr lang="es-ES"/>
        </a:p>
      </dgm:t>
    </dgm:pt>
    <dgm:pt modelId="{4060B79B-5DB1-445E-A200-B281C50AAFC8}">
      <dgm:prSet custT="1"/>
      <dgm:spPr/>
      <dgm:t>
        <a:bodyPr/>
        <a:lstStyle/>
        <a:p>
          <a:r>
            <a:rPr lang="es-EC" sz="1400" dirty="0" smtClean="0">
              <a:solidFill>
                <a:schemeClr val="tx1"/>
              </a:solidFill>
            </a:rPr>
            <a:t>A los 28 días de fundido el concreto con un 100%</a:t>
          </a:r>
          <a:endParaRPr lang="es-ES" sz="1400" dirty="0" smtClean="0">
            <a:solidFill>
              <a:schemeClr val="tx1"/>
            </a:solidFill>
          </a:endParaRPr>
        </a:p>
      </dgm:t>
    </dgm:pt>
    <dgm:pt modelId="{1D77F27F-8DB9-4AAE-93F9-05B7E6BC66AF}" type="parTrans" cxnId="{F4DD0D37-75BE-44B2-BA7F-92A0BC0421A3}">
      <dgm:prSet/>
      <dgm:spPr/>
      <dgm:t>
        <a:bodyPr/>
        <a:lstStyle/>
        <a:p>
          <a:endParaRPr lang="es-ES"/>
        </a:p>
      </dgm:t>
    </dgm:pt>
    <dgm:pt modelId="{565AD1AC-D798-4927-A317-B5656B62FB4C}" type="sibTrans" cxnId="{F4DD0D37-75BE-44B2-BA7F-92A0BC0421A3}">
      <dgm:prSet/>
      <dgm:spPr/>
      <dgm:t>
        <a:bodyPr/>
        <a:lstStyle/>
        <a:p>
          <a:endParaRPr lang="es-ES"/>
        </a:p>
      </dgm:t>
    </dgm:pt>
    <dgm:pt modelId="{14A5A548-3186-4189-9B0F-725E54DB7655}">
      <dgm:prSet phldrT="[Texto]" custT="1"/>
      <dgm:spPr/>
      <dgm:t>
        <a:bodyPr/>
        <a:lstStyle/>
        <a:p>
          <a:r>
            <a:rPr lang="es-EC" sz="1400" dirty="0" smtClean="0">
              <a:solidFill>
                <a:schemeClr val="tx1"/>
              </a:solidFill>
            </a:rPr>
            <a:t>Los factores que afectan la durabilidad son:</a:t>
          </a:r>
          <a:endParaRPr lang="es-ES" sz="1400" dirty="0">
            <a:solidFill>
              <a:schemeClr val="tx1"/>
            </a:solidFill>
          </a:endParaRPr>
        </a:p>
      </dgm:t>
    </dgm:pt>
    <dgm:pt modelId="{4EDBC18F-06FA-4867-BB54-83024F98B5A9}" type="parTrans" cxnId="{3EEF792D-DF1D-4F31-A226-5568EF80344C}">
      <dgm:prSet/>
      <dgm:spPr/>
      <dgm:t>
        <a:bodyPr/>
        <a:lstStyle/>
        <a:p>
          <a:endParaRPr lang="es-ES"/>
        </a:p>
      </dgm:t>
    </dgm:pt>
    <dgm:pt modelId="{2A33C708-F8AB-4B4B-97E9-4BF89141E497}" type="sibTrans" cxnId="{3EEF792D-DF1D-4F31-A226-5568EF80344C}">
      <dgm:prSet/>
      <dgm:spPr/>
      <dgm:t>
        <a:bodyPr/>
        <a:lstStyle/>
        <a:p>
          <a:endParaRPr lang="es-ES"/>
        </a:p>
      </dgm:t>
    </dgm:pt>
    <dgm:pt modelId="{F18581CF-ECE6-4805-BA12-BAFD3015DF24}">
      <dgm:prSet phldrT="[Texto]" custT="1"/>
      <dgm:spPr/>
      <dgm:t>
        <a:bodyPr/>
        <a:lstStyle/>
        <a:p>
          <a:endParaRPr lang="es-ES" sz="1400" dirty="0">
            <a:solidFill>
              <a:schemeClr val="tx1"/>
            </a:solidFill>
          </a:endParaRPr>
        </a:p>
      </dgm:t>
    </dgm:pt>
    <dgm:pt modelId="{7C859B49-4AA9-4A6C-8220-424DAF91DBD6}" type="parTrans" cxnId="{02702549-050D-41F1-8DBA-CDB000BC1BE0}">
      <dgm:prSet/>
      <dgm:spPr/>
      <dgm:t>
        <a:bodyPr/>
        <a:lstStyle/>
        <a:p>
          <a:endParaRPr lang="es-ES"/>
        </a:p>
      </dgm:t>
    </dgm:pt>
    <dgm:pt modelId="{F2C44B9F-50E4-46BC-B39A-1A82081E3EF4}" type="sibTrans" cxnId="{02702549-050D-41F1-8DBA-CDB000BC1BE0}">
      <dgm:prSet/>
      <dgm:spPr/>
      <dgm:t>
        <a:bodyPr/>
        <a:lstStyle/>
        <a:p>
          <a:endParaRPr lang="es-ES"/>
        </a:p>
      </dgm:t>
    </dgm:pt>
    <dgm:pt modelId="{A6497A8A-34B9-455F-AB96-B26DB0394A10}">
      <dgm:prSet custT="1"/>
      <dgm:spPr/>
      <dgm:t>
        <a:bodyPr/>
        <a:lstStyle/>
        <a:p>
          <a:r>
            <a:rPr lang="es-EC" sz="1400" dirty="0" smtClean="0">
              <a:solidFill>
                <a:schemeClr val="tx1"/>
              </a:solidFill>
            </a:rPr>
            <a:t>2.- Ambiente químicamente agresivo.</a:t>
          </a:r>
          <a:endParaRPr lang="es-ES" sz="1400" dirty="0" smtClean="0">
            <a:solidFill>
              <a:schemeClr val="tx1"/>
            </a:solidFill>
          </a:endParaRPr>
        </a:p>
      </dgm:t>
    </dgm:pt>
    <dgm:pt modelId="{517B31D2-180B-4E49-8806-B1BF418EB730}" type="parTrans" cxnId="{B5798707-4966-4F4F-98B1-CBB8E16D9093}">
      <dgm:prSet/>
      <dgm:spPr/>
      <dgm:t>
        <a:bodyPr/>
        <a:lstStyle/>
        <a:p>
          <a:endParaRPr lang="es-ES"/>
        </a:p>
      </dgm:t>
    </dgm:pt>
    <dgm:pt modelId="{BEB81BDE-DE23-4107-BB24-4BBC2DCD6C5A}" type="sibTrans" cxnId="{B5798707-4966-4F4F-98B1-CBB8E16D9093}">
      <dgm:prSet/>
      <dgm:spPr/>
      <dgm:t>
        <a:bodyPr/>
        <a:lstStyle/>
        <a:p>
          <a:endParaRPr lang="es-ES"/>
        </a:p>
      </dgm:t>
    </dgm:pt>
    <dgm:pt modelId="{C09D38BF-FEB9-4E2D-8E72-6C398028F711}">
      <dgm:prSet custT="1"/>
      <dgm:spPr/>
      <dgm:t>
        <a:bodyPr/>
        <a:lstStyle/>
        <a:p>
          <a:r>
            <a:rPr lang="es-EC" sz="1400" dirty="0" smtClean="0">
              <a:solidFill>
                <a:schemeClr val="tx1"/>
              </a:solidFill>
            </a:rPr>
            <a:t>3.-  Abrasión.</a:t>
          </a:r>
          <a:endParaRPr lang="es-ES" sz="1400" dirty="0" smtClean="0">
            <a:solidFill>
              <a:schemeClr val="tx1"/>
            </a:solidFill>
          </a:endParaRPr>
        </a:p>
      </dgm:t>
    </dgm:pt>
    <dgm:pt modelId="{F215C67B-1201-4985-B081-EF334E62A736}" type="parTrans" cxnId="{2D3B993C-7747-4C71-B4CE-9671B9664842}">
      <dgm:prSet/>
      <dgm:spPr/>
      <dgm:t>
        <a:bodyPr/>
        <a:lstStyle/>
        <a:p>
          <a:endParaRPr lang="es-ES"/>
        </a:p>
      </dgm:t>
    </dgm:pt>
    <dgm:pt modelId="{FDF870DE-A763-41DB-A6A4-750ACDBAC975}" type="sibTrans" cxnId="{2D3B993C-7747-4C71-B4CE-9671B9664842}">
      <dgm:prSet/>
      <dgm:spPr/>
      <dgm:t>
        <a:bodyPr/>
        <a:lstStyle/>
        <a:p>
          <a:endParaRPr lang="es-ES"/>
        </a:p>
      </dgm:t>
    </dgm:pt>
    <dgm:pt modelId="{248F7CA9-BF9E-455C-9854-F1C17FD649C6}">
      <dgm:prSet custT="1"/>
      <dgm:spPr/>
      <dgm:t>
        <a:bodyPr/>
        <a:lstStyle/>
        <a:p>
          <a:r>
            <a:rPr lang="es-EC" sz="1400" dirty="0" smtClean="0">
              <a:solidFill>
                <a:schemeClr val="tx1"/>
              </a:solidFill>
            </a:rPr>
            <a:t>4.- Corrosión de metales en el concreto.</a:t>
          </a:r>
          <a:endParaRPr lang="es-ES" sz="1400" dirty="0" smtClean="0">
            <a:solidFill>
              <a:schemeClr val="tx1"/>
            </a:solidFill>
          </a:endParaRPr>
        </a:p>
      </dgm:t>
    </dgm:pt>
    <dgm:pt modelId="{C7986381-5B77-460A-9815-FC350169E906}" type="parTrans" cxnId="{73557650-B12C-49B5-AFAD-8D28C4E52FCB}">
      <dgm:prSet/>
      <dgm:spPr/>
      <dgm:t>
        <a:bodyPr/>
        <a:lstStyle/>
        <a:p>
          <a:endParaRPr lang="es-ES"/>
        </a:p>
      </dgm:t>
    </dgm:pt>
    <dgm:pt modelId="{0B49C2EB-EE4F-457D-A26E-D3D84511D9B7}" type="sibTrans" cxnId="{73557650-B12C-49B5-AFAD-8D28C4E52FCB}">
      <dgm:prSet/>
      <dgm:spPr/>
      <dgm:t>
        <a:bodyPr/>
        <a:lstStyle/>
        <a:p>
          <a:endParaRPr lang="es-ES"/>
        </a:p>
      </dgm:t>
    </dgm:pt>
    <dgm:pt modelId="{420A56A8-E46B-4347-90AE-B44BCFE4463A}">
      <dgm:prSet custT="1"/>
      <dgm:spPr/>
      <dgm:t>
        <a:bodyPr/>
        <a:lstStyle/>
        <a:p>
          <a:r>
            <a:rPr lang="es-EC" sz="1400" dirty="0" smtClean="0">
              <a:solidFill>
                <a:schemeClr val="tx1"/>
              </a:solidFill>
            </a:rPr>
            <a:t>5.- Reacciones químicas en los agregados.</a:t>
          </a:r>
          <a:endParaRPr lang="es-ES" sz="1400" dirty="0" smtClean="0">
            <a:solidFill>
              <a:schemeClr val="tx1"/>
            </a:solidFill>
          </a:endParaRPr>
        </a:p>
      </dgm:t>
    </dgm:pt>
    <dgm:pt modelId="{719F574D-300C-4EE3-8061-C58768A0093C}" type="parTrans" cxnId="{5ADE1E33-DBDC-42CC-90B6-44200284C5BE}">
      <dgm:prSet/>
      <dgm:spPr/>
      <dgm:t>
        <a:bodyPr/>
        <a:lstStyle/>
        <a:p>
          <a:endParaRPr lang="es-ES"/>
        </a:p>
      </dgm:t>
    </dgm:pt>
    <dgm:pt modelId="{B79003E9-BECB-4570-B452-09B438DFA4AF}" type="sibTrans" cxnId="{5ADE1E33-DBDC-42CC-90B6-44200284C5BE}">
      <dgm:prSet/>
      <dgm:spPr/>
      <dgm:t>
        <a:bodyPr/>
        <a:lstStyle/>
        <a:p>
          <a:endParaRPr lang="es-ES"/>
        </a:p>
      </dgm:t>
    </dgm:pt>
    <dgm:pt modelId="{3643EA13-E7E9-4008-B21E-E59C3526E904}">
      <dgm:prSet phldrT="[Texto]" custT="1"/>
      <dgm:spPr/>
      <dgm:t>
        <a:bodyPr/>
        <a:lstStyle/>
        <a:p>
          <a:r>
            <a:rPr lang="es-EC" sz="1400" dirty="0" smtClean="0">
              <a:solidFill>
                <a:schemeClr val="tx1"/>
              </a:solidFill>
            </a:rPr>
            <a:t>1.- Congelamiento y deshielo.</a:t>
          </a:r>
          <a:endParaRPr lang="es-ES" sz="1400" dirty="0">
            <a:solidFill>
              <a:schemeClr val="tx1"/>
            </a:solidFill>
          </a:endParaRPr>
        </a:p>
      </dgm:t>
    </dgm:pt>
    <dgm:pt modelId="{1792D81D-A36B-4CEC-B5D5-14337E36A470}" type="parTrans" cxnId="{DEF5D67A-60CF-4CC4-BA7A-6CBD7E8FF7F1}">
      <dgm:prSet/>
      <dgm:spPr/>
    </dgm:pt>
    <dgm:pt modelId="{FA29ACBB-235F-4F88-A024-93AB3C8BBB5B}" type="sibTrans" cxnId="{DEF5D67A-60CF-4CC4-BA7A-6CBD7E8FF7F1}">
      <dgm:prSet/>
      <dgm:spPr/>
    </dgm:pt>
    <dgm:pt modelId="{DA555428-3403-49FF-A37F-44CDDDAD50FC}" type="pres">
      <dgm:prSet presAssocID="{5B663901-4F79-4EBE-A1CA-7AF300ED8B08}" presName="linear" presStyleCnt="0">
        <dgm:presLayoutVars>
          <dgm:dir/>
          <dgm:resizeHandles val="exact"/>
        </dgm:presLayoutVars>
      </dgm:prSet>
      <dgm:spPr/>
      <dgm:t>
        <a:bodyPr/>
        <a:lstStyle/>
        <a:p>
          <a:endParaRPr lang="es-ES"/>
        </a:p>
      </dgm:t>
    </dgm:pt>
    <dgm:pt modelId="{136B046B-5780-4744-8C87-E1E1457C6C1E}" type="pres">
      <dgm:prSet presAssocID="{D73D7A11-AFC0-40DC-8F92-8F527104D404}" presName="comp" presStyleCnt="0"/>
      <dgm:spPr/>
    </dgm:pt>
    <dgm:pt modelId="{B5BBBA81-2702-4B0B-BA45-4E9584D74808}" type="pres">
      <dgm:prSet presAssocID="{D73D7A11-AFC0-40DC-8F92-8F527104D404}" presName="box" presStyleLbl="node1" presStyleIdx="0" presStyleCnt="2"/>
      <dgm:spPr/>
      <dgm:t>
        <a:bodyPr/>
        <a:lstStyle/>
        <a:p>
          <a:endParaRPr lang="es-ES"/>
        </a:p>
      </dgm:t>
    </dgm:pt>
    <dgm:pt modelId="{32655430-0BAD-4D59-9CE4-37398A657B32}" type="pres">
      <dgm:prSet presAssocID="{D73D7A11-AFC0-40DC-8F92-8F527104D404}" presName="img" presStyleLbl="fgImgPlace1" presStyleIdx="0" presStyleCnt="2"/>
      <dgm:spPr>
        <a:blipFill rotWithShape="0">
          <a:blip xmlns:r="http://schemas.openxmlformats.org/officeDocument/2006/relationships" r:embed="rId1"/>
          <a:stretch>
            <a:fillRect/>
          </a:stretch>
        </a:blipFill>
      </dgm:spPr>
    </dgm:pt>
    <dgm:pt modelId="{D587919A-DF1E-4440-8B7B-C35D9530E3B0}" type="pres">
      <dgm:prSet presAssocID="{D73D7A11-AFC0-40DC-8F92-8F527104D404}" presName="text" presStyleLbl="node1" presStyleIdx="0" presStyleCnt="2">
        <dgm:presLayoutVars>
          <dgm:bulletEnabled val="1"/>
        </dgm:presLayoutVars>
      </dgm:prSet>
      <dgm:spPr/>
      <dgm:t>
        <a:bodyPr/>
        <a:lstStyle/>
        <a:p>
          <a:endParaRPr lang="es-ES"/>
        </a:p>
      </dgm:t>
    </dgm:pt>
    <dgm:pt modelId="{4D69F735-CBC2-4389-B696-3A6AD4D6BEF5}" type="pres">
      <dgm:prSet presAssocID="{EC5974A9-9134-413B-A476-6C1A977D0256}" presName="spacer" presStyleCnt="0"/>
      <dgm:spPr/>
    </dgm:pt>
    <dgm:pt modelId="{4C99D772-181A-410F-A35F-C61C5F9D24A9}" type="pres">
      <dgm:prSet presAssocID="{A50C3782-CA62-4EF5-A352-5EA5419C8DC8}" presName="comp" presStyleCnt="0"/>
      <dgm:spPr/>
    </dgm:pt>
    <dgm:pt modelId="{AAB27EFD-9F24-4452-80FA-A3CE2694331B}" type="pres">
      <dgm:prSet presAssocID="{A50C3782-CA62-4EF5-A352-5EA5419C8DC8}" presName="box" presStyleLbl="node1" presStyleIdx="1" presStyleCnt="2"/>
      <dgm:spPr/>
      <dgm:t>
        <a:bodyPr/>
        <a:lstStyle/>
        <a:p>
          <a:endParaRPr lang="es-ES"/>
        </a:p>
      </dgm:t>
    </dgm:pt>
    <dgm:pt modelId="{5139FEA6-31FD-4B5D-8394-02B56FE985F5}" type="pres">
      <dgm:prSet presAssocID="{A50C3782-CA62-4EF5-A352-5EA5419C8DC8}" presName="img" presStyleLbl="fgImgPlace1" presStyleIdx="1" presStyleCnt="2"/>
      <dgm:spPr>
        <a:blipFill rotWithShape="0">
          <a:blip xmlns:r="http://schemas.openxmlformats.org/officeDocument/2006/relationships" r:embed="rId2"/>
          <a:stretch>
            <a:fillRect/>
          </a:stretch>
        </a:blipFill>
      </dgm:spPr>
    </dgm:pt>
    <dgm:pt modelId="{EAA604C7-6EC1-4D71-8CE7-931D2D28AF29}" type="pres">
      <dgm:prSet presAssocID="{A50C3782-CA62-4EF5-A352-5EA5419C8DC8}" presName="text" presStyleLbl="node1" presStyleIdx="1" presStyleCnt="2">
        <dgm:presLayoutVars>
          <dgm:bulletEnabled val="1"/>
        </dgm:presLayoutVars>
      </dgm:prSet>
      <dgm:spPr/>
      <dgm:t>
        <a:bodyPr/>
        <a:lstStyle/>
        <a:p>
          <a:endParaRPr lang="es-ES"/>
        </a:p>
      </dgm:t>
    </dgm:pt>
  </dgm:ptLst>
  <dgm:cxnLst>
    <dgm:cxn modelId="{7EEAFDF0-F7A1-4999-BD70-4C723C461DF9}" srcId="{D73D7A11-AFC0-40DC-8F92-8F527104D404}" destId="{2B4DCB6C-B83A-4BBE-9473-C3A72F0E3CED}" srcOrd="2" destOrd="0" parTransId="{238C816D-8AC8-4E42-8F41-F06C6776DA1D}" sibTransId="{6DC26C2E-6760-47BA-B94B-445472A831B6}"/>
    <dgm:cxn modelId="{6ABCCD42-B412-4A60-8326-D9AD19280151}" type="presOf" srcId="{FD317578-E422-4494-84B0-9DBF27707D3E}" destId="{B5BBBA81-2702-4B0B-BA45-4E9584D74808}" srcOrd="0" destOrd="2" presId="urn:microsoft.com/office/officeart/2005/8/layout/vList4"/>
    <dgm:cxn modelId="{E6B05910-ACFA-4F17-A474-0ED3EC3F0475}" type="presOf" srcId="{4B4E3651-91C7-42F8-9CEC-E27814DB0900}" destId="{B5BBBA81-2702-4B0B-BA45-4E9584D74808}" srcOrd="0" destOrd="6" presId="urn:microsoft.com/office/officeart/2005/8/layout/vList4"/>
    <dgm:cxn modelId="{A6ECB79A-2D0B-446B-9AA7-40CCC25EC5AA}" srcId="{D73D7A11-AFC0-40DC-8F92-8F527104D404}" destId="{20A49FAD-4574-4967-936A-3EDDACD1BD4A}" srcOrd="3" destOrd="0" parTransId="{27D27581-76BD-4351-8508-4FCECEDC4421}" sibTransId="{2C899364-85C4-4A05-8475-72C7BDD994D0}"/>
    <dgm:cxn modelId="{F9101C56-DAAD-4903-A49B-8257B7C0B407}" type="presOf" srcId="{A50C3782-CA62-4EF5-A352-5EA5419C8DC8}" destId="{EAA604C7-6EC1-4D71-8CE7-931D2D28AF29}" srcOrd="1" destOrd="0" presId="urn:microsoft.com/office/officeart/2005/8/layout/vList4"/>
    <dgm:cxn modelId="{EB267CF3-DF8F-463D-BBCF-A5D09CAEFEE2}" type="presOf" srcId="{20A49FAD-4574-4967-936A-3EDDACD1BD4A}" destId="{D587919A-DF1E-4440-8B7B-C35D9530E3B0}" srcOrd="1" destOrd="4" presId="urn:microsoft.com/office/officeart/2005/8/layout/vList4"/>
    <dgm:cxn modelId="{72D2A4C0-27D6-4BA0-BA4F-C3025441E31F}" type="presOf" srcId="{420A56A8-E46B-4347-90AE-B44BCFE4463A}" destId="{AAB27EFD-9F24-4452-80FA-A3CE2694331B}" srcOrd="0" destOrd="7" presId="urn:microsoft.com/office/officeart/2005/8/layout/vList4"/>
    <dgm:cxn modelId="{9C04A64B-1845-44BD-A033-7AD97245E8F4}" type="presOf" srcId="{F18581CF-ECE6-4805-BA12-BAFD3015DF24}" destId="{AAB27EFD-9F24-4452-80FA-A3CE2694331B}" srcOrd="0" destOrd="8" presId="urn:microsoft.com/office/officeart/2005/8/layout/vList4"/>
    <dgm:cxn modelId="{846687D5-B035-4D46-BA12-CE0935B210BC}" type="presOf" srcId="{20A49FAD-4574-4967-936A-3EDDACD1BD4A}" destId="{B5BBBA81-2702-4B0B-BA45-4E9584D74808}" srcOrd="0" destOrd="4" presId="urn:microsoft.com/office/officeart/2005/8/layout/vList4"/>
    <dgm:cxn modelId="{11A3B865-DE72-446D-8E2C-CDDF16A1BA3B}" type="presOf" srcId="{14A5A548-3186-4189-9B0F-725E54DB7655}" destId="{AAB27EFD-9F24-4452-80FA-A3CE2694331B}" srcOrd="0" destOrd="2" presId="urn:microsoft.com/office/officeart/2005/8/layout/vList4"/>
    <dgm:cxn modelId="{002380D3-7412-4ECA-824C-266B361BA8A2}" srcId="{D73D7A11-AFC0-40DC-8F92-8F527104D404}" destId="{FD317578-E422-4494-84B0-9DBF27707D3E}" srcOrd="1" destOrd="0" parTransId="{05A39138-078A-420D-A68C-7D803C283646}" sibTransId="{0DE1E856-0697-4C5B-9179-B5049C9B4A61}"/>
    <dgm:cxn modelId="{5A6BD9E5-E4A4-429E-A1D4-B2FB65568396}" type="presOf" srcId="{286A56EE-ACE4-484F-B759-5203A121E22C}" destId="{D587919A-DF1E-4440-8B7B-C35D9530E3B0}" srcOrd="1" destOrd="1" presId="urn:microsoft.com/office/officeart/2005/8/layout/vList4"/>
    <dgm:cxn modelId="{02702549-050D-41F1-8DBA-CDB000BC1BE0}" srcId="{A50C3782-CA62-4EF5-A352-5EA5419C8DC8}" destId="{F18581CF-ECE6-4805-BA12-BAFD3015DF24}" srcOrd="7" destOrd="0" parTransId="{7C859B49-4AA9-4A6C-8220-424DAF91DBD6}" sibTransId="{F2C44B9F-50E4-46BC-B39A-1A82081E3EF4}"/>
    <dgm:cxn modelId="{AE537B29-3FB1-4504-A891-A01B3D2353DD}" type="presOf" srcId="{4B4E3651-91C7-42F8-9CEC-E27814DB0900}" destId="{D587919A-DF1E-4440-8B7B-C35D9530E3B0}" srcOrd="1" destOrd="6" presId="urn:microsoft.com/office/officeart/2005/8/layout/vList4"/>
    <dgm:cxn modelId="{DEF5D67A-60CF-4CC4-BA7A-6CBD7E8FF7F1}" srcId="{A50C3782-CA62-4EF5-A352-5EA5419C8DC8}" destId="{3643EA13-E7E9-4008-B21E-E59C3526E904}" srcOrd="2" destOrd="0" parTransId="{1792D81D-A36B-4CEC-B5D5-14337E36A470}" sibTransId="{FA29ACBB-235F-4F88-A024-93AB3C8BBB5B}"/>
    <dgm:cxn modelId="{56BCCAFC-2152-491F-AD50-6A81438F8FF6}" type="presOf" srcId="{A6497A8A-34B9-455F-AB96-B26DB0394A10}" destId="{AAB27EFD-9F24-4452-80FA-A3CE2694331B}" srcOrd="0" destOrd="4" presId="urn:microsoft.com/office/officeart/2005/8/layout/vList4"/>
    <dgm:cxn modelId="{A3A6BD80-6A38-48A1-98E8-4395A3CCACD6}" type="presOf" srcId="{A50C3782-CA62-4EF5-A352-5EA5419C8DC8}" destId="{AAB27EFD-9F24-4452-80FA-A3CE2694331B}" srcOrd="0" destOrd="0" presId="urn:microsoft.com/office/officeart/2005/8/layout/vList4"/>
    <dgm:cxn modelId="{5282910C-E6C5-489B-8E9C-D5FD3420A80C}" type="presOf" srcId="{A5D0C543-444E-4759-B816-D73D4D3065D3}" destId="{EAA604C7-6EC1-4D71-8CE7-931D2D28AF29}" srcOrd="1" destOrd="1" presId="urn:microsoft.com/office/officeart/2005/8/layout/vList4"/>
    <dgm:cxn modelId="{468E0343-30B4-43F9-9C94-D05C2C1374EA}" type="presOf" srcId="{3643EA13-E7E9-4008-B21E-E59C3526E904}" destId="{EAA604C7-6EC1-4D71-8CE7-931D2D28AF29}" srcOrd="1" destOrd="3" presId="urn:microsoft.com/office/officeart/2005/8/layout/vList4"/>
    <dgm:cxn modelId="{E21E1E2D-0B9E-486E-B59B-97056B16F3B6}" type="presOf" srcId="{C09D38BF-FEB9-4E2D-8E72-6C398028F711}" destId="{EAA604C7-6EC1-4D71-8CE7-931D2D28AF29}" srcOrd="1" destOrd="5" presId="urn:microsoft.com/office/officeart/2005/8/layout/vList4"/>
    <dgm:cxn modelId="{F4DD0D37-75BE-44B2-BA7F-92A0BC0421A3}" srcId="{D73D7A11-AFC0-40DC-8F92-8F527104D404}" destId="{4060B79B-5DB1-445E-A200-B281C50AAFC8}" srcOrd="4" destOrd="0" parTransId="{1D77F27F-8DB9-4AAE-93F9-05B7E6BC66AF}" sibTransId="{565AD1AC-D798-4927-A317-B5656B62FB4C}"/>
    <dgm:cxn modelId="{294E3761-EE22-49AE-9A51-5B0FB4155A0F}" type="presOf" srcId="{248F7CA9-BF9E-455C-9854-F1C17FD649C6}" destId="{AAB27EFD-9F24-4452-80FA-A3CE2694331B}" srcOrd="0" destOrd="6" presId="urn:microsoft.com/office/officeart/2005/8/layout/vList4"/>
    <dgm:cxn modelId="{28B19495-D548-4743-A50F-330E6B269EF2}" srcId="{5B663901-4F79-4EBE-A1CA-7AF300ED8B08}" destId="{D73D7A11-AFC0-40DC-8F92-8F527104D404}" srcOrd="0" destOrd="0" parTransId="{C63410C8-C352-4F1A-9AAE-9122415675F7}" sibTransId="{EC5974A9-9134-413B-A476-6C1A977D0256}"/>
    <dgm:cxn modelId="{B4572B4A-B130-4239-88A5-2F0A2F1ACD56}" srcId="{D73D7A11-AFC0-40DC-8F92-8F527104D404}" destId="{4B4E3651-91C7-42F8-9CEC-E27814DB0900}" srcOrd="5" destOrd="0" parTransId="{C55CDF1A-5C5C-4704-8AAF-0C132D9BFF84}" sibTransId="{206C49D3-0F34-4F4C-93F4-AD7CC16EACBB}"/>
    <dgm:cxn modelId="{61DEF108-5635-497A-8CE5-761AD7166FA2}" type="presOf" srcId="{C09D38BF-FEB9-4E2D-8E72-6C398028F711}" destId="{AAB27EFD-9F24-4452-80FA-A3CE2694331B}" srcOrd="0" destOrd="5" presId="urn:microsoft.com/office/officeart/2005/8/layout/vList4"/>
    <dgm:cxn modelId="{9824A213-2EB0-4993-ADE3-AFDD2A97B1B8}" type="presOf" srcId="{F18581CF-ECE6-4805-BA12-BAFD3015DF24}" destId="{EAA604C7-6EC1-4D71-8CE7-931D2D28AF29}" srcOrd="1" destOrd="8" presId="urn:microsoft.com/office/officeart/2005/8/layout/vList4"/>
    <dgm:cxn modelId="{5ADE1E33-DBDC-42CC-90B6-44200284C5BE}" srcId="{A50C3782-CA62-4EF5-A352-5EA5419C8DC8}" destId="{420A56A8-E46B-4347-90AE-B44BCFE4463A}" srcOrd="6" destOrd="0" parTransId="{719F574D-300C-4EE3-8061-C58768A0093C}" sibTransId="{B79003E9-BECB-4570-B452-09B438DFA4AF}"/>
    <dgm:cxn modelId="{0A0753B1-E0C9-49DC-BB28-6F425DDBBDEF}" type="presOf" srcId="{2B4DCB6C-B83A-4BBE-9473-C3A72F0E3CED}" destId="{B5BBBA81-2702-4B0B-BA45-4E9584D74808}" srcOrd="0" destOrd="3" presId="urn:microsoft.com/office/officeart/2005/8/layout/vList4"/>
    <dgm:cxn modelId="{C3E8F2E8-291B-46F0-B668-B9015B64765E}" type="presOf" srcId="{D73D7A11-AFC0-40DC-8F92-8F527104D404}" destId="{D587919A-DF1E-4440-8B7B-C35D9530E3B0}" srcOrd="1" destOrd="0" presId="urn:microsoft.com/office/officeart/2005/8/layout/vList4"/>
    <dgm:cxn modelId="{8D0D6084-4784-428E-89B9-30712357B329}" srcId="{A50C3782-CA62-4EF5-A352-5EA5419C8DC8}" destId="{A5D0C543-444E-4759-B816-D73D4D3065D3}" srcOrd="0" destOrd="0" parTransId="{030DEFDE-02B2-4D3A-A134-FE01A4BE55F2}" sibTransId="{09EF552F-791D-4BE6-8AFD-5A5923AA7CFF}"/>
    <dgm:cxn modelId="{2D3B993C-7747-4C71-B4CE-9671B9664842}" srcId="{A50C3782-CA62-4EF5-A352-5EA5419C8DC8}" destId="{C09D38BF-FEB9-4E2D-8E72-6C398028F711}" srcOrd="4" destOrd="0" parTransId="{F215C67B-1201-4985-B081-EF334E62A736}" sibTransId="{FDF870DE-A763-41DB-A6A4-750ACDBAC975}"/>
    <dgm:cxn modelId="{0F32AAB5-6AA5-4F85-B3F5-6F06DB10765A}" srcId="{5B663901-4F79-4EBE-A1CA-7AF300ED8B08}" destId="{A50C3782-CA62-4EF5-A352-5EA5419C8DC8}" srcOrd="1" destOrd="0" parTransId="{D9B63F87-502C-4509-AC6F-D8474B079572}" sibTransId="{B22F75D3-D0F7-4617-B602-4E5FB63A8896}"/>
    <dgm:cxn modelId="{35AD6066-21DD-413D-BE62-4A6411056ADE}" type="presOf" srcId="{248F7CA9-BF9E-455C-9854-F1C17FD649C6}" destId="{EAA604C7-6EC1-4D71-8CE7-931D2D28AF29}" srcOrd="1" destOrd="6" presId="urn:microsoft.com/office/officeart/2005/8/layout/vList4"/>
    <dgm:cxn modelId="{B5798707-4966-4F4F-98B1-CBB8E16D9093}" srcId="{A50C3782-CA62-4EF5-A352-5EA5419C8DC8}" destId="{A6497A8A-34B9-455F-AB96-B26DB0394A10}" srcOrd="3" destOrd="0" parTransId="{517B31D2-180B-4E49-8806-B1BF418EB730}" sibTransId="{BEB81BDE-DE23-4107-BB24-4BBC2DCD6C5A}"/>
    <dgm:cxn modelId="{2F725203-6023-40E6-99F7-3C319504C880}" srcId="{D73D7A11-AFC0-40DC-8F92-8F527104D404}" destId="{286A56EE-ACE4-484F-B759-5203A121E22C}" srcOrd="0" destOrd="0" parTransId="{5295A032-B3B5-4B0D-8749-4AC650015686}" sibTransId="{485B2934-B6C3-4954-93A7-53A1C5DE35B2}"/>
    <dgm:cxn modelId="{06CA510C-4EA5-42BF-8ED8-52B3E06026B9}" type="presOf" srcId="{3643EA13-E7E9-4008-B21E-E59C3526E904}" destId="{AAB27EFD-9F24-4452-80FA-A3CE2694331B}" srcOrd="0" destOrd="3" presId="urn:microsoft.com/office/officeart/2005/8/layout/vList4"/>
    <dgm:cxn modelId="{AA17FE31-D229-4B81-973D-1AE7613DAF31}" type="presOf" srcId="{4060B79B-5DB1-445E-A200-B281C50AAFC8}" destId="{D587919A-DF1E-4440-8B7B-C35D9530E3B0}" srcOrd="1" destOrd="5" presId="urn:microsoft.com/office/officeart/2005/8/layout/vList4"/>
    <dgm:cxn modelId="{1B8C69B2-ECC2-454E-BA67-EC43CF584772}" type="presOf" srcId="{4060B79B-5DB1-445E-A200-B281C50AAFC8}" destId="{B5BBBA81-2702-4B0B-BA45-4E9584D74808}" srcOrd="0" destOrd="5" presId="urn:microsoft.com/office/officeart/2005/8/layout/vList4"/>
    <dgm:cxn modelId="{850C5D78-EED5-4C05-8ACB-09AC45B41792}" type="presOf" srcId="{D73D7A11-AFC0-40DC-8F92-8F527104D404}" destId="{B5BBBA81-2702-4B0B-BA45-4E9584D74808}" srcOrd="0" destOrd="0" presId="urn:microsoft.com/office/officeart/2005/8/layout/vList4"/>
    <dgm:cxn modelId="{BAB2D645-BC11-4913-AF3C-F678ACD665F1}" type="presOf" srcId="{2B4DCB6C-B83A-4BBE-9473-C3A72F0E3CED}" destId="{D587919A-DF1E-4440-8B7B-C35D9530E3B0}" srcOrd="1" destOrd="3" presId="urn:microsoft.com/office/officeart/2005/8/layout/vList4"/>
    <dgm:cxn modelId="{73557650-B12C-49B5-AFAD-8D28C4E52FCB}" srcId="{A50C3782-CA62-4EF5-A352-5EA5419C8DC8}" destId="{248F7CA9-BF9E-455C-9854-F1C17FD649C6}" srcOrd="5" destOrd="0" parTransId="{C7986381-5B77-460A-9815-FC350169E906}" sibTransId="{0B49C2EB-EE4F-457D-A26E-D3D84511D9B7}"/>
    <dgm:cxn modelId="{4AC69BB4-3250-4D19-8960-A01649A4C602}" type="presOf" srcId="{14A5A548-3186-4189-9B0F-725E54DB7655}" destId="{EAA604C7-6EC1-4D71-8CE7-931D2D28AF29}" srcOrd="1" destOrd="2" presId="urn:microsoft.com/office/officeart/2005/8/layout/vList4"/>
    <dgm:cxn modelId="{236865A5-0979-4201-A21D-439E5974928E}" type="presOf" srcId="{5B663901-4F79-4EBE-A1CA-7AF300ED8B08}" destId="{DA555428-3403-49FF-A37F-44CDDDAD50FC}" srcOrd="0" destOrd="0" presId="urn:microsoft.com/office/officeart/2005/8/layout/vList4"/>
    <dgm:cxn modelId="{3EEF792D-DF1D-4F31-A226-5568EF80344C}" srcId="{A50C3782-CA62-4EF5-A352-5EA5419C8DC8}" destId="{14A5A548-3186-4189-9B0F-725E54DB7655}" srcOrd="1" destOrd="0" parTransId="{4EDBC18F-06FA-4867-BB54-83024F98B5A9}" sibTransId="{2A33C708-F8AB-4B4B-97E9-4BF89141E497}"/>
    <dgm:cxn modelId="{8005109C-EDCE-46B9-A818-DE304AE61FA7}" type="presOf" srcId="{A5D0C543-444E-4759-B816-D73D4D3065D3}" destId="{AAB27EFD-9F24-4452-80FA-A3CE2694331B}" srcOrd="0" destOrd="1" presId="urn:microsoft.com/office/officeart/2005/8/layout/vList4"/>
    <dgm:cxn modelId="{0DE49410-E1AC-4B9F-80FA-3EC10BF5ECE0}" type="presOf" srcId="{FD317578-E422-4494-84B0-9DBF27707D3E}" destId="{D587919A-DF1E-4440-8B7B-C35D9530E3B0}" srcOrd="1" destOrd="2" presId="urn:microsoft.com/office/officeart/2005/8/layout/vList4"/>
    <dgm:cxn modelId="{0564F6D5-F7FE-4D57-8AC9-49B8998B5B8A}" type="presOf" srcId="{420A56A8-E46B-4347-90AE-B44BCFE4463A}" destId="{EAA604C7-6EC1-4D71-8CE7-931D2D28AF29}" srcOrd="1" destOrd="7" presId="urn:microsoft.com/office/officeart/2005/8/layout/vList4"/>
    <dgm:cxn modelId="{78402128-6246-48A1-8129-233EF31E724F}" type="presOf" srcId="{286A56EE-ACE4-484F-B759-5203A121E22C}" destId="{B5BBBA81-2702-4B0B-BA45-4E9584D74808}" srcOrd="0" destOrd="1" presId="urn:microsoft.com/office/officeart/2005/8/layout/vList4"/>
    <dgm:cxn modelId="{3FFFF651-E047-4692-AC7E-D8B7813B4051}" type="presOf" srcId="{A6497A8A-34B9-455F-AB96-B26DB0394A10}" destId="{EAA604C7-6EC1-4D71-8CE7-931D2D28AF29}" srcOrd="1" destOrd="4" presId="urn:microsoft.com/office/officeart/2005/8/layout/vList4"/>
    <dgm:cxn modelId="{7E6E29B2-5FBB-483D-8ADF-B18683B2E8EE}" type="presParOf" srcId="{DA555428-3403-49FF-A37F-44CDDDAD50FC}" destId="{136B046B-5780-4744-8C87-E1E1457C6C1E}" srcOrd="0" destOrd="0" presId="urn:microsoft.com/office/officeart/2005/8/layout/vList4"/>
    <dgm:cxn modelId="{649C405A-3BF8-4271-A3CE-75F767E5DBCD}" type="presParOf" srcId="{136B046B-5780-4744-8C87-E1E1457C6C1E}" destId="{B5BBBA81-2702-4B0B-BA45-4E9584D74808}" srcOrd="0" destOrd="0" presId="urn:microsoft.com/office/officeart/2005/8/layout/vList4"/>
    <dgm:cxn modelId="{5CF024F0-C4F6-4B57-BC1D-B84315D85E1E}" type="presParOf" srcId="{136B046B-5780-4744-8C87-E1E1457C6C1E}" destId="{32655430-0BAD-4D59-9CE4-37398A657B32}" srcOrd="1" destOrd="0" presId="urn:microsoft.com/office/officeart/2005/8/layout/vList4"/>
    <dgm:cxn modelId="{D7A21D1B-578F-4057-AE0B-BFC446AEDB05}" type="presParOf" srcId="{136B046B-5780-4744-8C87-E1E1457C6C1E}" destId="{D587919A-DF1E-4440-8B7B-C35D9530E3B0}" srcOrd="2" destOrd="0" presId="urn:microsoft.com/office/officeart/2005/8/layout/vList4"/>
    <dgm:cxn modelId="{8C261A49-734A-4E18-80C7-8158BDCF9A4F}" type="presParOf" srcId="{DA555428-3403-49FF-A37F-44CDDDAD50FC}" destId="{4D69F735-CBC2-4389-B696-3A6AD4D6BEF5}" srcOrd="1" destOrd="0" presId="urn:microsoft.com/office/officeart/2005/8/layout/vList4"/>
    <dgm:cxn modelId="{B89A2D8C-C1CA-428E-B782-C1267F273099}" type="presParOf" srcId="{DA555428-3403-49FF-A37F-44CDDDAD50FC}" destId="{4C99D772-181A-410F-A35F-C61C5F9D24A9}" srcOrd="2" destOrd="0" presId="urn:microsoft.com/office/officeart/2005/8/layout/vList4"/>
    <dgm:cxn modelId="{D20AB71F-CAA5-461C-983D-B3A7CEEC973E}" type="presParOf" srcId="{4C99D772-181A-410F-A35F-C61C5F9D24A9}" destId="{AAB27EFD-9F24-4452-80FA-A3CE2694331B}" srcOrd="0" destOrd="0" presId="urn:microsoft.com/office/officeart/2005/8/layout/vList4"/>
    <dgm:cxn modelId="{0FB44C14-2770-4BFE-BAFB-14F4307DB156}" type="presParOf" srcId="{4C99D772-181A-410F-A35F-C61C5F9D24A9}" destId="{5139FEA6-31FD-4B5D-8394-02B56FE985F5}" srcOrd="1" destOrd="0" presId="urn:microsoft.com/office/officeart/2005/8/layout/vList4"/>
    <dgm:cxn modelId="{9537B7C6-C2A9-4083-B240-F880DD514E3C}" type="presParOf" srcId="{4C99D772-181A-410F-A35F-C61C5F9D24A9}" destId="{EAA604C7-6EC1-4D71-8CE7-931D2D28AF29}"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F07C706-EB4B-4027-9A90-677B0715FE81}"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s-EC"/>
        </a:p>
      </dgm:t>
    </dgm:pt>
    <dgm:pt modelId="{79EC455F-02BB-4084-B1BA-EF12364763E3}">
      <dgm:prSet phldrT="[Text]"/>
      <dgm:spPr/>
      <dgm:t>
        <a:bodyPr/>
        <a:lstStyle/>
        <a:p>
          <a:r>
            <a:rPr lang="es-EC" dirty="0" smtClean="0">
              <a:solidFill>
                <a:schemeClr val="tx1"/>
              </a:solidFill>
            </a:rPr>
            <a:t>Tomar el hormigón premezclado</a:t>
          </a:r>
          <a:endParaRPr lang="es-EC" dirty="0">
            <a:solidFill>
              <a:schemeClr val="tx1"/>
            </a:solidFill>
          </a:endParaRPr>
        </a:p>
      </dgm:t>
    </dgm:pt>
    <dgm:pt modelId="{A0D6DE16-0D9D-49D1-AB6E-50B5391209EB}" type="parTrans" cxnId="{42E89DCE-7599-4044-A82E-3EA8CA0775EE}">
      <dgm:prSet/>
      <dgm:spPr/>
      <dgm:t>
        <a:bodyPr/>
        <a:lstStyle/>
        <a:p>
          <a:endParaRPr lang="es-EC"/>
        </a:p>
      </dgm:t>
    </dgm:pt>
    <dgm:pt modelId="{08D15087-2457-43BA-9EEE-A75DC841D9BF}" type="sibTrans" cxnId="{42E89DCE-7599-4044-A82E-3EA8CA0775EE}">
      <dgm:prSet/>
      <dgm:spPr/>
      <dgm:t>
        <a:bodyPr/>
        <a:lstStyle/>
        <a:p>
          <a:endParaRPr lang="es-EC"/>
        </a:p>
      </dgm:t>
    </dgm:pt>
    <dgm:pt modelId="{CED1EBF6-A366-45B7-A285-D731F71974D4}">
      <dgm:prSet phldrT="[Text]"/>
      <dgm:spPr/>
      <dgm:t>
        <a:bodyPr/>
        <a:lstStyle/>
        <a:p>
          <a:r>
            <a:rPr lang="es-EC" dirty="0" smtClean="0">
              <a:solidFill>
                <a:schemeClr val="tx1"/>
              </a:solidFill>
            </a:rPr>
            <a:t>Compactar cada 25 penetraciones de varilla</a:t>
          </a:r>
          <a:endParaRPr lang="es-EC" dirty="0">
            <a:solidFill>
              <a:schemeClr val="tx1"/>
            </a:solidFill>
          </a:endParaRPr>
        </a:p>
      </dgm:t>
    </dgm:pt>
    <dgm:pt modelId="{17FBEB12-8F40-4DEA-9747-9E7046031159}" type="parTrans" cxnId="{F9EFD9C1-B21A-4917-BCD7-5EC870A5288D}">
      <dgm:prSet/>
      <dgm:spPr/>
      <dgm:t>
        <a:bodyPr/>
        <a:lstStyle/>
        <a:p>
          <a:endParaRPr lang="es-EC"/>
        </a:p>
      </dgm:t>
    </dgm:pt>
    <dgm:pt modelId="{219941D4-A5C8-4646-950E-6784FA6002E4}" type="sibTrans" cxnId="{F9EFD9C1-B21A-4917-BCD7-5EC870A5288D}">
      <dgm:prSet/>
      <dgm:spPr/>
      <dgm:t>
        <a:bodyPr/>
        <a:lstStyle/>
        <a:p>
          <a:endParaRPr lang="es-EC"/>
        </a:p>
      </dgm:t>
    </dgm:pt>
    <dgm:pt modelId="{173D86D8-F6DB-4364-BDEC-DC68A6C6A320}">
      <dgm:prSet phldrT="[Text]"/>
      <dgm:spPr/>
      <dgm:t>
        <a:bodyPr/>
        <a:lstStyle/>
        <a:p>
          <a:r>
            <a:rPr lang="es-EC" dirty="0" smtClean="0"/>
            <a:t>2</a:t>
          </a:r>
          <a:endParaRPr lang="es-EC" dirty="0"/>
        </a:p>
      </dgm:t>
    </dgm:pt>
    <dgm:pt modelId="{A22CF2F3-A7CC-43C5-9B15-38B260BCBD98}" type="parTrans" cxnId="{E0445AFE-1DC4-4DC8-A589-33A872E72E27}">
      <dgm:prSet/>
      <dgm:spPr/>
      <dgm:t>
        <a:bodyPr/>
        <a:lstStyle/>
        <a:p>
          <a:endParaRPr lang="es-EC"/>
        </a:p>
      </dgm:t>
    </dgm:pt>
    <dgm:pt modelId="{BBC82065-D997-4C58-9869-7B1E8E5FFE64}" type="sibTrans" cxnId="{E0445AFE-1DC4-4DC8-A589-33A872E72E27}">
      <dgm:prSet/>
      <dgm:spPr/>
      <dgm:t>
        <a:bodyPr/>
        <a:lstStyle/>
        <a:p>
          <a:endParaRPr lang="es-EC"/>
        </a:p>
      </dgm:t>
    </dgm:pt>
    <dgm:pt modelId="{94B6EE49-A0F3-4C78-AEF6-DEBFFF1058AC}">
      <dgm:prSet phldrT="[Text]"/>
      <dgm:spPr/>
      <dgm:t>
        <a:bodyPr/>
        <a:lstStyle/>
        <a:p>
          <a:r>
            <a:rPr lang="es-EC" dirty="0" smtClean="0">
              <a:solidFill>
                <a:schemeClr val="tx1"/>
              </a:solidFill>
            </a:rPr>
            <a:t>Compactar los lados.</a:t>
          </a:r>
          <a:endParaRPr lang="es-EC" dirty="0">
            <a:solidFill>
              <a:schemeClr val="tx1"/>
            </a:solidFill>
          </a:endParaRPr>
        </a:p>
      </dgm:t>
    </dgm:pt>
    <dgm:pt modelId="{B3D06A7D-D3F6-4385-A662-D7C3D4B3A3D4}" type="parTrans" cxnId="{1CCC80D8-1B30-4E87-894F-C8BF899C61FB}">
      <dgm:prSet/>
      <dgm:spPr/>
      <dgm:t>
        <a:bodyPr/>
        <a:lstStyle/>
        <a:p>
          <a:endParaRPr lang="es-EC"/>
        </a:p>
      </dgm:t>
    </dgm:pt>
    <dgm:pt modelId="{FF51B1BC-3659-477B-8C72-3C9C7F464420}" type="sibTrans" cxnId="{1CCC80D8-1B30-4E87-894F-C8BF899C61FB}">
      <dgm:prSet/>
      <dgm:spPr/>
      <dgm:t>
        <a:bodyPr/>
        <a:lstStyle/>
        <a:p>
          <a:endParaRPr lang="es-EC"/>
        </a:p>
      </dgm:t>
    </dgm:pt>
    <dgm:pt modelId="{AF6A0AC6-D505-48CB-9605-AB1CC462C071}">
      <dgm:prSet phldrT="[Text]"/>
      <dgm:spPr/>
      <dgm:t>
        <a:bodyPr/>
        <a:lstStyle/>
        <a:p>
          <a:r>
            <a:rPr lang="es-ES" dirty="0" smtClean="0">
              <a:solidFill>
                <a:schemeClr val="tx1"/>
              </a:solidFill>
            </a:rPr>
            <a:t>Con una placa metálica enrasar el hormigón excedente y humedecerlo.</a:t>
          </a:r>
          <a:endParaRPr lang="es-EC" dirty="0">
            <a:solidFill>
              <a:schemeClr val="tx1"/>
            </a:solidFill>
          </a:endParaRPr>
        </a:p>
      </dgm:t>
    </dgm:pt>
    <dgm:pt modelId="{10AAD703-EC1F-4F6B-896C-C76DAE8666BA}" type="parTrans" cxnId="{B7743227-1C6F-4B7D-BC64-ED75F9665DCA}">
      <dgm:prSet/>
      <dgm:spPr/>
      <dgm:t>
        <a:bodyPr/>
        <a:lstStyle/>
        <a:p>
          <a:endParaRPr lang="es-EC"/>
        </a:p>
      </dgm:t>
    </dgm:pt>
    <dgm:pt modelId="{EA8F6ED9-BC83-44C1-90B5-C8E0A0ABF9F9}" type="sibTrans" cxnId="{B7743227-1C6F-4B7D-BC64-ED75F9665DCA}">
      <dgm:prSet/>
      <dgm:spPr/>
      <dgm:t>
        <a:bodyPr/>
        <a:lstStyle/>
        <a:p>
          <a:endParaRPr lang="es-EC"/>
        </a:p>
      </dgm:t>
    </dgm:pt>
    <dgm:pt modelId="{856FFFBB-6C21-4CF4-A58E-2D317F0E6B2E}">
      <dgm:prSet phldrT="[Text]"/>
      <dgm:spPr/>
      <dgm:t>
        <a:bodyPr/>
        <a:lstStyle/>
        <a:p>
          <a:r>
            <a:rPr lang="es-ES" dirty="0" smtClean="0">
              <a:solidFill>
                <a:schemeClr val="tx1"/>
              </a:solidFill>
            </a:rPr>
            <a:t>Acoplar la sección superior, introducir el embudo</a:t>
          </a:r>
          <a:endParaRPr lang="es-EC" dirty="0">
            <a:solidFill>
              <a:schemeClr val="tx1"/>
            </a:solidFill>
          </a:endParaRPr>
        </a:p>
      </dgm:t>
    </dgm:pt>
    <dgm:pt modelId="{7A98651A-0483-4B04-B0DF-FDA2589E9AB1}" type="parTrans" cxnId="{59C08121-9EA9-4BA9-8651-B0A0C45EB054}">
      <dgm:prSet/>
      <dgm:spPr/>
      <dgm:t>
        <a:bodyPr/>
        <a:lstStyle/>
        <a:p>
          <a:endParaRPr lang="es-EC"/>
        </a:p>
      </dgm:t>
    </dgm:pt>
    <dgm:pt modelId="{61F31A01-FD66-4CFB-B78F-CE27F26AD622}" type="sibTrans" cxnId="{59C08121-9EA9-4BA9-8651-B0A0C45EB054}">
      <dgm:prSet/>
      <dgm:spPr/>
      <dgm:t>
        <a:bodyPr/>
        <a:lstStyle/>
        <a:p>
          <a:endParaRPr lang="es-EC"/>
        </a:p>
      </dgm:t>
    </dgm:pt>
    <dgm:pt modelId="{17CAF191-B480-4DE5-90D7-7D9C1FB39C53}">
      <dgm:prSet phldrT="[Text]"/>
      <dgm:spPr/>
      <dgm:t>
        <a:bodyPr/>
        <a:lstStyle/>
        <a:p>
          <a:r>
            <a:rPr lang="es-ES" dirty="0" smtClean="0">
              <a:solidFill>
                <a:schemeClr val="tx1"/>
              </a:solidFill>
            </a:rPr>
            <a:t>Continuar añadiendo agua hasta que esta aparezca en el cuello graduado de la sección superior. </a:t>
          </a:r>
          <a:endParaRPr lang="es-EC" dirty="0">
            <a:solidFill>
              <a:schemeClr val="tx1"/>
            </a:solidFill>
          </a:endParaRPr>
        </a:p>
      </dgm:t>
    </dgm:pt>
    <dgm:pt modelId="{A6F8F4D3-19CA-4AF2-8065-4BBDB653E2CA}" type="parTrans" cxnId="{E6C104CE-BAD0-44CA-92FF-D1CD8E52A0B1}">
      <dgm:prSet/>
      <dgm:spPr/>
      <dgm:t>
        <a:bodyPr/>
        <a:lstStyle/>
        <a:p>
          <a:endParaRPr lang="es-EC"/>
        </a:p>
      </dgm:t>
    </dgm:pt>
    <dgm:pt modelId="{7507CE39-7C7E-429E-8D56-97CB0D542DFE}" type="sibTrans" cxnId="{E6C104CE-BAD0-44CA-92FF-D1CD8E52A0B1}">
      <dgm:prSet/>
      <dgm:spPr/>
      <dgm:t>
        <a:bodyPr/>
        <a:lstStyle/>
        <a:p>
          <a:endParaRPr lang="es-EC"/>
        </a:p>
      </dgm:t>
    </dgm:pt>
    <dgm:pt modelId="{61B2A231-8A02-495C-8B86-E8E58C079C0E}">
      <dgm:prSet phldrT="[Text]"/>
      <dgm:spPr/>
      <dgm:t>
        <a:bodyPr/>
        <a:lstStyle/>
        <a:p>
          <a:endParaRPr lang="es-EC" dirty="0"/>
        </a:p>
      </dgm:t>
    </dgm:pt>
    <dgm:pt modelId="{A1042CF9-0EEE-4C89-9B5F-A1A194EF8304}" type="sibTrans" cxnId="{7CD2A293-0838-4B66-8B3B-30F6267D4F52}">
      <dgm:prSet/>
      <dgm:spPr/>
      <dgm:t>
        <a:bodyPr/>
        <a:lstStyle/>
        <a:p>
          <a:endParaRPr lang="es-EC"/>
        </a:p>
      </dgm:t>
    </dgm:pt>
    <dgm:pt modelId="{3E44696B-4C16-45F1-AD4F-3FDB314A61A7}" type="parTrans" cxnId="{7CD2A293-0838-4B66-8B3B-30F6267D4F52}">
      <dgm:prSet/>
      <dgm:spPr/>
      <dgm:t>
        <a:bodyPr/>
        <a:lstStyle/>
        <a:p>
          <a:endParaRPr lang="es-EC"/>
        </a:p>
      </dgm:t>
    </dgm:pt>
    <dgm:pt modelId="{F5AA2FF5-3CE5-4965-9806-8A2873EE9ED7}">
      <dgm:prSet phldrT="[Text]"/>
      <dgm:spPr/>
      <dgm:t>
        <a:bodyPr/>
        <a:lstStyle/>
        <a:p>
          <a:endParaRPr lang="es-EC" dirty="0"/>
        </a:p>
      </dgm:t>
    </dgm:pt>
    <dgm:pt modelId="{7C4664C5-470C-426B-B3A1-C1FAC4B0296F}" type="sibTrans" cxnId="{A758C090-E970-4D0A-9763-AFC5B270DD9B}">
      <dgm:prSet/>
      <dgm:spPr/>
      <dgm:t>
        <a:bodyPr/>
        <a:lstStyle/>
        <a:p>
          <a:endParaRPr lang="es-EC"/>
        </a:p>
      </dgm:t>
    </dgm:pt>
    <dgm:pt modelId="{6E5B5F68-F1E7-44BE-82DD-DCA0D736C046}" type="parTrans" cxnId="{A758C090-E970-4D0A-9763-AFC5B270DD9B}">
      <dgm:prSet/>
      <dgm:spPr/>
      <dgm:t>
        <a:bodyPr/>
        <a:lstStyle/>
        <a:p>
          <a:endParaRPr lang="es-EC"/>
        </a:p>
      </dgm:t>
    </dgm:pt>
    <dgm:pt modelId="{3A1D960C-D9CC-4032-B307-5CCC413DAC16}" type="pres">
      <dgm:prSet presAssocID="{9F07C706-EB4B-4027-9A90-677B0715FE81}" presName="linearFlow" presStyleCnt="0">
        <dgm:presLayoutVars>
          <dgm:dir/>
          <dgm:animLvl val="lvl"/>
          <dgm:resizeHandles/>
        </dgm:presLayoutVars>
      </dgm:prSet>
      <dgm:spPr/>
      <dgm:t>
        <a:bodyPr/>
        <a:lstStyle/>
        <a:p>
          <a:endParaRPr lang="es-ES"/>
        </a:p>
      </dgm:t>
    </dgm:pt>
    <dgm:pt modelId="{AA6384CD-F606-47F5-8633-FA3334CB5E15}" type="pres">
      <dgm:prSet presAssocID="{F5AA2FF5-3CE5-4965-9806-8A2873EE9ED7}" presName="compositeNode" presStyleCnt="0">
        <dgm:presLayoutVars>
          <dgm:bulletEnabled val="1"/>
        </dgm:presLayoutVars>
      </dgm:prSet>
      <dgm:spPr/>
      <dgm:t>
        <a:bodyPr/>
        <a:lstStyle/>
        <a:p>
          <a:endParaRPr lang="es-ES"/>
        </a:p>
      </dgm:t>
    </dgm:pt>
    <dgm:pt modelId="{B37779C4-DE98-4067-8A16-6870CB4FEE46}" type="pres">
      <dgm:prSet presAssocID="{F5AA2FF5-3CE5-4965-9806-8A2873EE9ED7}" presName="image" presStyleLbl="fgImgPlace1" presStyleIdx="0" presStyleCnt="3" custScaleX="218432" custScaleY="333413" custLinFactX="7937" custLinFactNeighborX="100000" custLinFactNeighborY="57171"/>
      <dgm:spPr>
        <a:blipFill rotWithShape="0">
          <a:blip xmlns:r="http://schemas.openxmlformats.org/officeDocument/2006/relationships" r:embed="rId1"/>
          <a:stretch>
            <a:fillRect/>
          </a:stretch>
        </a:blipFill>
      </dgm:spPr>
      <dgm:t>
        <a:bodyPr/>
        <a:lstStyle/>
        <a:p>
          <a:endParaRPr lang="es-ES"/>
        </a:p>
      </dgm:t>
    </dgm:pt>
    <dgm:pt modelId="{8B65AA99-02CD-4CBD-B6ED-A55FCC54BCFC}" type="pres">
      <dgm:prSet presAssocID="{F5AA2FF5-3CE5-4965-9806-8A2873EE9ED7}" presName="childNode" presStyleLbl="node1" presStyleIdx="0" presStyleCnt="3" custScaleY="59445" custLinFactNeighborX="591" custLinFactNeighborY="12920">
        <dgm:presLayoutVars>
          <dgm:bulletEnabled val="1"/>
        </dgm:presLayoutVars>
      </dgm:prSet>
      <dgm:spPr/>
      <dgm:t>
        <a:bodyPr/>
        <a:lstStyle/>
        <a:p>
          <a:endParaRPr lang="es-EC"/>
        </a:p>
      </dgm:t>
    </dgm:pt>
    <dgm:pt modelId="{E8E84F29-455B-424F-A3EF-C84E80D4F08D}" type="pres">
      <dgm:prSet presAssocID="{F5AA2FF5-3CE5-4965-9806-8A2873EE9ED7}" presName="parentNode" presStyleLbl="revTx" presStyleIdx="0" presStyleCnt="3">
        <dgm:presLayoutVars>
          <dgm:chMax val="0"/>
          <dgm:bulletEnabled val="1"/>
        </dgm:presLayoutVars>
      </dgm:prSet>
      <dgm:spPr/>
      <dgm:t>
        <a:bodyPr/>
        <a:lstStyle/>
        <a:p>
          <a:endParaRPr lang="es-ES"/>
        </a:p>
      </dgm:t>
    </dgm:pt>
    <dgm:pt modelId="{463DB396-2BFA-4C99-A4EC-E72D6B4A76BD}" type="pres">
      <dgm:prSet presAssocID="{7C4664C5-470C-426B-B3A1-C1FAC4B0296F}" presName="sibTrans" presStyleCnt="0"/>
      <dgm:spPr/>
      <dgm:t>
        <a:bodyPr/>
        <a:lstStyle/>
        <a:p>
          <a:endParaRPr lang="es-ES"/>
        </a:p>
      </dgm:t>
    </dgm:pt>
    <dgm:pt modelId="{5402F8DA-40BD-4A46-8B45-1597DA687939}" type="pres">
      <dgm:prSet presAssocID="{173D86D8-F6DB-4364-BDEC-DC68A6C6A320}" presName="compositeNode" presStyleCnt="0">
        <dgm:presLayoutVars>
          <dgm:bulletEnabled val="1"/>
        </dgm:presLayoutVars>
      </dgm:prSet>
      <dgm:spPr/>
      <dgm:t>
        <a:bodyPr/>
        <a:lstStyle/>
        <a:p>
          <a:endParaRPr lang="es-ES"/>
        </a:p>
      </dgm:t>
    </dgm:pt>
    <dgm:pt modelId="{40F4EECD-6332-4F00-B9A7-6C31FA1148B6}" type="pres">
      <dgm:prSet presAssocID="{173D86D8-F6DB-4364-BDEC-DC68A6C6A320}" presName="image" presStyleLbl="fgImgPlace1" presStyleIdx="1" presStyleCnt="3" custScaleX="262142" custScaleY="334710" custLinFactNeighborX="2841" custLinFactNeighborY="50203"/>
      <dgm:spPr>
        <a:blipFill rotWithShape="0">
          <a:blip xmlns:r="http://schemas.openxmlformats.org/officeDocument/2006/relationships" r:embed="rId2"/>
          <a:stretch>
            <a:fillRect/>
          </a:stretch>
        </a:blipFill>
      </dgm:spPr>
      <dgm:t>
        <a:bodyPr/>
        <a:lstStyle/>
        <a:p>
          <a:endParaRPr lang="es-ES"/>
        </a:p>
      </dgm:t>
    </dgm:pt>
    <dgm:pt modelId="{F72DE5D0-18C1-4E72-8355-E6F7BCA974C1}" type="pres">
      <dgm:prSet presAssocID="{173D86D8-F6DB-4364-BDEC-DC68A6C6A320}" presName="childNode" presStyleLbl="node1" presStyleIdx="1" presStyleCnt="3" custScaleY="58165" custLinFactNeighborX="-48595" custLinFactNeighborY="11803">
        <dgm:presLayoutVars>
          <dgm:bulletEnabled val="1"/>
        </dgm:presLayoutVars>
      </dgm:prSet>
      <dgm:spPr/>
      <dgm:t>
        <a:bodyPr/>
        <a:lstStyle/>
        <a:p>
          <a:endParaRPr lang="es-EC"/>
        </a:p>
      </dgm:t>
    </dgm:pt>
    <dgm:pt modelId="{1D208C8A-7A38-4226-A5AC-AA0CE3B85025}" type="pres">
      <dgm:prSet presAssocID="{173D86D8-F6DB-4364-BDEC-DC68A6C6A320}" presName="parentNode" presStyleLbl="revTx" presStyleIdx="1" presStyleCnt="3">
        <dgm:presLayoutVars>
          <dgm:chMax val="0"/>
          <dgm:bulletEnabled val="1"/>
        </dgm:presLayoutVars>
      </dgm:prSet>
      <dgm:spPr/>
      <dgm:t>
        <a:bodyPr/>
        <a:lstStyle/>
        <a:p>
          <a:endParaRPr lang="es-ES"/>
        </a:p>
      </dgm:t>
    </dgm:pt>
    <dgm:pt modelId="{7BE0B1DD-3117-4641-BC05-63C3DC3643D3}" type="pres">
      <dgm:prSet presAssocID="{BBC82065-D997-4C58-9869-7B1E8E5FFE64}" presName="sibTrans" presStyleCnt="0"/>
      <dgm:spPr/>
      <dgm:t>
        <a:bodyPr/>
        <a:lstStyle/>
        <a:p>
          <a:endParaRPr lang="es-ES"/>
        </a:p>
      </dgm:t>
    </dgm:pt>
    <dgm:pt modelId="{7D271878-117F-4699-8FA6-AFC152D39996}" type="pres">
      <dgm:prSet presAssocID="{61B2A231-8A02-495C-8B86-E8E58C079C0E}" presName="compositeNode" presStyleCnt="0">
        <dgm:presLayoutVars>
          <dgm:bulletEnabled val="1"/>
        </dgm:presLayoutVars>
      </dgm:prSet>
      <dgm:spPr/>
      <dgm:t>
        <a:bodyPr/>
        <a:lstStyle/>
        <a:p>
          <a:endParaRPr lang="es-ES"/>
        </a:p>
      </dgm:t>
    </dgm:pt>
    <dgm:pt modelId="{772C49BA-A00B-4087-B291-C9D2AF43FC98}" type="pres">
      <dgm:prSet presAssocID="{61B2A231-8A02-495C-8B86-E8E58C079C0E}" presName="image" presStyleLbl="fgImgPlace1" presStyleIdx="2" presStyleCnt="3" custScaleX="318155" custScaleY="347712" custLinFactX="-21042" custLinFactNeighborX="-100000" custLinFactNeighborY="34915"/>
      <dgm:spPr>
        <a:blipFill rotWithShape="0">
          <a:blip xmlns:r="http://schemas.openxmlformats.org/officeDocument/2006/relationships" r:embed="rId3"/>
          <a:stretch>
            <a:fillRect/>
          </a:stretch>
        </a:blipFill>
      </dgm:spPr>
      <dgm:t>
        <a:bodyPr/>
        <a:lstStyle/>
        <a:p>
          <a:endParaRPr lang="es-ES"/>
        </a:p>
      </dgm:t>
    </dgm:pt>
    <dgm:pt modelId="{D3A04066-D7A9-48AD-AE70-5DA3A4EC6939}" type="pres">
      <dgm:prSet presAssocID="{61B2A231-8A02-495C-8B86-E8E58C079C0E}" presName="childNode" presStyleLbl="node1" presStyleIdx="2" presStyleCnt="3" custScaleY="72805" custLinFactX="-7268" custLinFactNeighborX="-100000" custLinFactNeighborY="25964">
        <dgm:presLayoutVars>
          <dgm:bulletEnabled val="1"/>
        </dgm:presLayoutVars>
      </dgm:prSet>
      <dgm:spPr/>
      <dgm:t>
        <a:bodyPr/>
        <a:lstStyle/>
        <a:p>
          <a:endParaRPr lang="es-EC"/>
        </a:p>
      </dgm:t>
    </dgm:pt>
    <dgm:pt modelId="{2E7FB368-31E3-410D-9185-B7E05E288A34}" type="pres">
      <dgm:prSet presAssocID="{61B2A231-8A02-495C-8B86-E8E58C079C0E}" presName="parentNode" presStyleLbl="revTx" presStyleIdx="2" presStyleCnt="3" custLinFactX="-13689" custLinFactNeighborX="-100000" custLinFactNeighborY="-26727">
        <dgm:presLayoutVars>
          <dgm:chMax val="0"/>
          <dgm:bulletEnabled val="1"/>
        </dgm:presLayoutVars>
      </dgm:prSet>
      <dgm:spPr/>
      <dgm:t>
        <a:bodyPr/>
        <a:lstStyle/>
        <a:p>
          <a:endParaRPr lang="es-EC"/>
        </a:p>
      </dgm:t>
    </dgm:pt>
  </dgm:ptLst>
  <dgm:cxnLst>
    <dgm:cxn modelId="{926AF42C-CD34-4470-84F5-8FA0E0F766D1}" type="presOf" srcId="{79EC455F-02BB-4084-B1BA-EF12364763E3}" destId="{8B65AA99-02CD-4CBD-B6ED-A55FCC54BCFC}" srcOrd="0" destOrd="0" presId="urn:microsoft.com/office/officeart/2005/8/layout/hList2"/>
    <dgm:cxn modelId="{A758C090-E970-4D0A-9763-AFC5B270DD9B}" srcId="{9F07C706-EB4B-4027-9A90-677B0715FE81}" destId="{F5AA2FF5-3CE5-4965-9806-8A2873EE9ED7}" srcOrd="0" destOrd="0" parTransId="{6E5B5F68-F1E7-44BE-82DD-DCA0D736C046}" sibTransId="{7C4664C5-470C-426B-B3A1-C1FAC4B0296F}"/>
    <dgm:cxn modelId="{59C08121-9EA9-4BA9-8651-B0A0C45EB054}" srcId="{61B2A231-8A02-495C-8B86-E8E58C079C0E}" destId="{856FFFBB-6C21-4CF4-A58E-2D317F0E6B2E}" srcOrd="0" destOrd="0" parTransId="{7A98651A-0483-4B04-B0DF-FDA2589E9AB1}" sibTransId="{61F31A01-FD66-4CFB-B78F-CE27F26AD622}"/>
    <dgm:cxn modelId="{918726FE-EDE1-4BB5-AB73-351CA1585223}" type="presOf" srcId="{F5AA2FF5-3CE5-4965-9806-8A2873EE9ED7}" destId="{E8E84F29-455B-424F-A3EF-C84E80D4F08D}" srcOrd="0" destOrd="0" presId="urn:microsoft.com/office/officeart/2005/8/layout/hList2"/>
    <dgm:cxn modelId="{BEFC5D9F-F1E0-4076-A41A-86F96355A804}" type="presOf" srcId="{CED1EBF6-A366-45B7-A285-D731F71974D4}" destId="{8B65AA99-02CD-4CBD-B6ED-A55FCC54BCFC}" srcOrd="0" destOrd="1" presId="urn:microsoft.com/office/officeart/2005/8/layout/hList2"/>
    <dgm:cxn modelId="{AEBD824A-B365-4A17-AD41-8BCD5FE3658B}" type="presOf" srcId="{94B6EE49-A0F3-4C78-AEF6-DEBFFF1058AC}" destId="{F72DE5D0-18C1-4E72-8355-E6F7BCA974C1}" srcOrd="0" destOrd="0" presId="urn:microsoft.com/office/officeart/2005/8/layout/hList2"/>
    <dgm:cxn modelId="{677BC507-103D-4AD9-AFA3-F1E72C18737B}" type="presOf" srcId="{AF6A0AC6-D505-48CB-9605-AB1CC462C071}" destId="{F72DE5D0-18C1-4E72-8355-E6F7BCA974C1}" srcOrd="0" destOrd="1" presId="urn:microsoft.com/office/officeart/2005/8/layout/hList2"/>
    <dgm:cxn modelId="{E0445AFE-1DC4-4DC8-A589-33A872E72E27}" srcId="{9F07C706-EB4B-4027-9A90-677B0715FE81}" destId="{173D86D8-F6DB-4364-BDEC-DC68A6C6A320}" srcOrd="1" destOrd="0" parTransId="{A22CF2F3-A7CC-43C5-9B15-38B260BCBD98}" sibTransId="{BBC82065-D997-4C58-9869-7B1E8E5FFE64}"/>
    <dgm:cxn modelId="{E6C104CE-BAD0-44CA-92FF-D1CD8E52A0B1}" srcId="{61B2A231-8A02-495C-8B86-E8E58C079C0E}" destId="{17CAF191-B480-4DE5-90D7-7D9C1FB39C53}" srcOrd="1" destOrd="0" parTransId="{A6F8F4D3-19CA-4AF2-8065-4BBDB653E2CA}" sibTransId="{7507CE39-7C7E-429E-8D56-97CB0D542DFE}"/>
    <dgm:cxn modelId="{B7743227-1C6F-4B7D-BC64-ED75F9665DCA}" srcId="{173D86D8-F6DB-4364-BDEC-DC68A6C6A320}" destId="{AF6A0AC6-D505-48CB-9605-AB1CC462C071}" srcOrd="1" destOrd="0" parTransId="{10AAD703-EC1F-4F6B-896C-C76DAE8666BA}" sibTransId="{EA8F6ED9-BC83-44C1-90B5-C8E0A0ABF9F9}"/>
    <dgm:cxn modelId="{28CE9AA1-F28B-4DC6-8D29-AF06144DA29C}" type="presOf" srcId="{9F07C706-EB4B-4027-9A90-677B0715FE81}" destId="{3A1D960C-D9CC-4032-B307-5CCC413DAC16}" srcOrd="0" destOrd="0" presId="urn:microsoft.com/office/officeart/2005/8/layout/hList2"/>
    <dgm:cxn modelId="{7CD2A293-0838-4B66-8B3B-30F6267D4F52}" srcId="{9F07C706-EB4B-4027-9A90-677B0715FE81}" destId="{61B2A231-8A02-495C-8B86-E8E58C079C0E}" srcOrd="2" destOrd="0" parTransId="{3E44696B-4C16-45F1-AD4F-3FDB314A61A7}" sibTransId="{A1042CF9-0EEE-4C89-9B5F-A1A194EF8304}"/>
    <dgm:cxn modelId="{F9EFD9C1-B21A-4917-BCD7-5EC870A5288D}" srcId="{F5AA2FF5-3CE5-4965-9806-8A2873EE9ED7}" destId="{CED1EBF6-A366-45B7-A285-D731F71974D4}" srcOrd="1" destOrd="0" parTransId="{17FBEB12-8F40-4DEA-9747-9E7046031159}" sibTransId="{219941D4-A5C8-4646-950E-6784FA6002E4}"/>
    <dgm:cxn modelId="{020A35E9-67A7-45E2-A15D-F05AC28894B6}" type="presOf" srcId="{856FFFBB-6C21-4CF4-A58E-2D317F0E6B2E}" destId="{D3A04066-D7A9-48AD-AE70-5DA3A4EC6939}" srcOrd="0" destOrd="0" presId="urn:microsoft.com/office/officeart/2005/8/layout/hList2"/>
    <dgm:cxn modelId="{503AEB9C-8673-4D66-9384-2A8FA9BEA2C8}" type="presOf" srcId="{173D86D8-F6DB-4364-BDEC-DC68A6C6A320}" destId="{1D208C8A-7A38-4226-A5AC-AA0CE3B85025}" srcOrd="0" destOrd="0" presId="urn:microsoft.com/office/officeart/2005/8/layout/hList2"/>
    <dgm:cxn modelId="{A31C2F8E-6CF4-4E35-AD42-F99191A919C2}" type="presOf" srcId="{17CAF191-B480-4DE5-90D7-7D9C1FB39C53}" destId="{D3A04066-D7A9-48AD-AE70-5DA3A4EC6939}" srcOrd="0" destOrd="1" presId="urn:microsoft.com/office/officeart/2005/8/layout/hList2"/>
    <dgm:cxn modelId="{42E89DCE-7599-4044-A82E-3EA8CA0775EE}" srcId="{F5AA2FF5-3CE5-4965-9806-8A2873EE9ED7}" destId="{79EC455F-02BB-4084-B1BA-EF12364763E3}" srcOrd="0" destOrd="0" parTransId="{A0D6DE16-0D9D-49D1-AB6E-50B5391209EB}" sibTransId="{08D15087-2457-43BA-9EEE-A75DC841D9BF}"/>
    <dgm:cxn modelId="{6D279E49-C4E1-4A2C-A777-8D16E9B0103E}" type="presOf" srcId="{61B2A231-8A02-495C-8B86-E8E58C079C0E}" destId="{2E7FB368-31E3-410D-9185-B7E05E288A34}" srcOrd="0" destOrd="0" presId="urn:microsoft.com/office/officeart/2005/8/layout/hList2"/>
    <dgm:cxn modelId="{1CCC80D8-1B30-4E87-894F-C8BF899C61FB}" srcId="{173D86D8-F6DB-4364-BDEC-DC68A6C6A320}" destId="{94B6EE49-A0F3-4C78-AEF6-DEBFFF1058AC}" srcOrd="0" destOrd="0" parTransId="{B3D06A7D-D3F6-4385-A662-D7C3D4B3A3D4}" sibTransId="{FF51B1BC-3659-477B-8C72-3C9C7F464420}"/>
    <dgm:cxn modelId="{3EA024C1-2F39-4672-9AE4-21E1677B34E9}" type="presParOf" srcId="{3A1D960C-D9CC-4032-B307-5CCC413DAC16}" destId="{AA6384CD-F606-47F5-8633-FA3334CB5E15}" srcOrd="0" destOrd="0" presId="urn:microsoft.com/office/officeart/2005/8/layout/hList2"/>
    <dgm:cxn modelId="{766B5530-FB63-4522-91EC-D1C9189E9F82}" type="presParOf" srcId="{AA6384CD-F606-47F5-8633-FA3334CB5E15}" destId="{B37779C4-DE98-4067-8A16-6870CB4FEE46}" srcOrd="0" destOrd="0" presId="urn:microsoft.com/office/officeart/2005/8/layout/hList2"/>
    <dgm:cxn modelId="{9902370E-5881-4AF4-8DA9-9EE16412C69E}" type="presParOf" srcId="{AA6384CD-F606-47F5-8633-FA3334CB5E15}" destId="{8B65AA99-02CD-4CBD-B6ED-A55FCC54BCFC}" srcOrd="1" destOrd="0" presId="urn:microsoft.com/office/officeart/2005/8/layout/hList2"/>
    <dgm:cxn modelId="{4C22E146-CCD7-48CE-B6C4-6AA0C34BA599}" type="presParOf" srcId="{AA6384CD-F606-47F5-8633-FA3334CB5E15}" destId="{E8E84F29-455B-424F-A3EF-C84E80D4F08D}" srcOrd="2" destOrd="0" presId="urn:microsoft.com/office/officeart/2005/8/layout/hList2"/>
    <dgm:cxn modelId="{A6884087-42C1-4BC0-995E-34E454697624}" type="presParOf" srcId="{3A1D960C-D9CC-4032-B307-5CCC413DAC16}" destId="{463DB396-2BFA-4C99-A4EC-E72D6B4A76BD}" srcOrd="1" destOrd="0" presId="urn:microsoft.com/office/officeart/2005/8/layout/hList2"/>
    <dgm:cxn modelId="{387AED27-587F-41F6-851E-1ECE590E723D}" type="presParOf" srcId="{3A1D960C-D9CC-4032-B307-5CCC413DAC16}" destId="{5402F8DA-40BD-4A46-8B45-1597DA687939}" srcOrd="2" destOrd="0" presId="urn:microsoft.com/office/officeart/2005/8/layout/hList2"/>
    <dgm:cxn modelId="{9CD7BBDD-1D3F-4E31-9275-DC2DA24C438A}" type="presParOf" srcId="{5402F8DA-40BD-4A46-8B45-1597DA687939}" destId="{40F4EECD-6332-4F00-B9A7-6C31FA1148B6}" srcOrd="0" destOrd="0" presId="urn:microsoft.com/office/officeart/2005/8/layout/hList2"/>
    <dgm:cxn modelId="{A152607C-8FAF-4925-B581-5E388287A8B3}" type="presParOf" srcId="{5402F8DA-40BD-4A46-8B45-1597DA687939}" destId="{F72DE5D0-18C1-4E72-8355-E6F7BCA974C1}" srcOrd="1" destOrd="0" presId="urn:microsoft.com/office/officeart/2005/8/layout/hList2"/>
    <dgm:cxn modelId="{BE49CEC2-3CE3-411A-BF2B-81B9B07BC5AC}" type="presParOf" srcId="{5402F8DA-40BD-4A46-8B45-1597DA687939}" destId="{1D208C8A-7A38-4226-A5AC-AA0CE3B85025}" srcOrd="2" destOrd="0" presId="urn:microsoft.com/office/officeart/2005/8/layout/hList2"/>
    <dgm:cxn modelId="{656F5E64-DD5F-4BA0-BF75-6BC44387191F}" type="presParOf" srcId="{3A1D960C-D9CC-4032-B307-5CCC413DAC16}" destId="{7BE0B1DD-3117-4641-BC05-63C3DC3643D3}" srcOrd="3" destOrd="0" presId="urn:microsoft.com/office/officeart/2005/8/layout/hList2"/>
    <dgm:cxn modelId="{C0BEDECF-87C9-4C09-A885-4CA60BCC6A1C}" type="presParOf" srcId="{3A1D960C-D9CC-4032-B307-5CCC413DAC16}" destId="{7D271878-117F-4699-8FA6-AFC152D39996}" srcOrd="4" destOrd="0" presId="urn:microsoft.com/office/officeart/2005/8/layout/hList2"/>
    <dgm:cxn modelId="{40E4A550-9219-4CD1-8D46-E6CF277A3F27}" type="presParOf" srcId="{7D271878-117F-4699-8FA6-AFC152D39996}" destId="{772C49BA-A00B-4087-B291-C9D2AF43FC98}" srcOrd="0" destOrd="0" presId="urn:microsoft.com/office/officeart/2005/8/layout/hList2"/>
    <dgm:cxn modelId="{01930198-4710-4235-812F-AD365EEABA50}" type="presParOf" srcId="{7D271878-117F-4699-8FA6-AFC152D39996}" destId="{D3A04066-D7A9-48AD-AE70-5DA3A4EC6939}" srcOrd="1" destOrd="0" presId="urn:microsoft.com/office/officeart/2005/8/layout/hList2"/>
    <dgm:cxn modelId="{B7EBA2CE-1B01-4A41-9437-6096CB2E9195}" type="presParOf" srcId="{7D271878-117F-4699-8FA6-AFC152D39996}" destId="{2E7FB368-31E3-410D-9185-B7E05E288A34}" srcOrd="2" destOrd="0" presId="urn:microsoft.com/office/officeart/2005/8/layout/h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53FB512-5881-45ED-9821-EF495A6A9423}" type="doc">
      <dgm:prSet loTypeId="urn:microsoft.com/office/officeart/2005/8/layout/hList2" loCatId="relationship" qsTypeId="urn:microsoft.com/office/officeart/2005/8/quickstyle/simple1" qsCatId="simple" csTypeId="urn:microsoft.com/office/officeart/2005/8/colors/colorful2" csCatId="colorful" phldr="1"/>
      <dgm:spPr/>
      <dgm:t>
        <a:bodyPr/>
        <a:lstStyle/>
        <a:p>
          <a:endParaRPr lang="es-EC"/>
        </a:p>
      </dgm:t>
    </dgm:pt>
    <dgm:pt modelId="{84C604EB-A5B0-47B8-A7BA-30815A8185C0}">
      <dgm:prSet phldrT="[Text]"/>
      <dgm:spPr/>
      <dgm:t>
        <a:bodyPr/>
        <a:lstStyle/>
        <a:p>
          <a:r>
            <a:rPr lang="es-EC" dirty="0" smtClean="0"/>
            <a:t>2</a:t>
          </a:r>
          <a:endParaRPr lang="es-EC" dirty="0"/>
        </a:p>
      </dgm:t>
    </dgm:pt>
    <dgm:pt modelId="{14896976-5ACC-4B7E-84CF-97BCF566037F}" type="parTrans" cxnId="{A7485CBE-0417-4DBF-9458-EB58FCB0C1D5}">
      <dgm:prSet/>
      <dgm:spPr/>
      <dgm:t>
        <a:bodyPr/>
        <a:lstStyle/>
        <a:p>
          <a:endParaRPr lang="es-EC"/>
        </a:p>
      </dgm:t>
    </dgm:pt>
    <dgm:pt modelId="{E6B4D476-C089-40DA-8B72-CC6508C9B3C0}" type="sibTrans" cxnId="{A7485CBE-0417-4DBF-9458-EB58FCB0C1D5}">
      <dgm:prSet/>
      <dgm:spPr/>
      <dgm:t>
        <a:bodyPr/>
        <a:lstStyle/>
        <a:p>
          <a:endParaRPr lang="es-EC"/>
        </a:p>
      </dgm:t>
    </dgm:pt>
    <dgm:pt modelId="{A5327187-CF3B-4312-9923-48619A2D53DA}">
      <dgm:prSet phldrT="[Text]"/>
      <dgm:spPr/>
      <dgm:t>
        <a:bodyPr/>
        <a:lstStyle/>
        <a:p>
          <a:r>
            <a:rPr lang="es-ES" dirty="0" smtClean="0">
              <a:solidFill>
                <a:schemeClr val="tx1"/>
              </a:solidFill>
            </a:rPr>
            <a:t>Acoplar la tapa de la sección superior, hasta lograr un cierre hermético</a:t>
          </a:r>
          <a:endParaRPr lang="es-EC" dirty="0">
            <a:solidFill>
              <a:schemeClr val="tx1"/>
            </a:solidFill>
          </a:endParaRPr>
        </a:p>
      </dgm:t>
    </dgm:pt>
    <dgm:pt modelId="{F5A08D3E-228E-47E5-BF28-C407F63B8384}" type="parTrans" cxnId="{60CA4A42-A125-4F0B-8581-000D2CE85B8A}">
      <dgm:prSet/>
      <dgm:spPr/>
      <dgm:t>
        <a:bodyPr/>
        <a:lstStyle/>
        <a:p>
          <a:endParaRPr lang="es-EC"/>
        </a:p>
      </dgm:t>
    </dgm:pt>
    <dgm:pt modelId="{338A0EB2-4073-4FAC-A801-20B37B77D41D}" type="sibTrans" cxnId="{60CA4A42-A125-4F0B-8581-000D2CE85B8A}">
      <dgm:prSet/>
      <dgm:spPr/>
      <dgm:t>
        <a:bodyPr/>
        <a:lstStyle/>
        <a:p>
          <a:endParaRPr lang="es-EC"/>
        </a:p>
      </dgm:t>
    </dgm:pt>
    <dgm:pt modelId="{FC530085-3E48-4741-B1D8-F9DFD468FA5E}">
      <dgm:prSet phldrT="[Text]" phldr="1"/>
      <dgm:spPr/>
      <dgm:t>
        <a:bodyPr/>
        <a:lstStyle/>
        <a:p>
          <a:endParaRPr lang="es-EC" dirty="0"/>
        </a:p>
      </dgm:t>
    </dgm:pt>
    <dgm:pt modelId="{BBF58912-E94E-4A95-A61C-9F895C549204}" type="parTrans" cxnId="{FB11AD37-1B41-4286-9A00-85BD3E9BF70B}">
      <dgm:prSet/>
      <dgm:spPr/>
      <dgm:t>
        <a:bodyPr/>
        <a:lstStyle/>
        <a:p>
          <a:endParaRPr lang="es-EC"/>
        </a:p>
      </dgm:t>
    </dgm:pt>
    <dgm:pt modelId="{6FA8D004-480C-4535-9FE6-4542141A2AC4}" type="sibTrans" cxnId="{FB11AD37-1B41-4286-9A00-85BD3E9BF70B}">
      <dgm:prSet/>
      <dgm:spPr/>
      <dgm:t>
        <a:bodyPr/>
        <a:lstStyle/>
        <a:p>
          <a:endParaRPr lang="es-EC"/>
        </a:p>
      </dgm:t>
    </dgm:pt>
    <dgm:pt modelId="{16E56B03-E235-4D9C-AB8C-3033759FE07F}">
      <dgm:prSet phldrT="[Text]"/>
      <dgm:spPr/>
      <dgm:t>
        <a:bodyPr/>
        <a:lstStyle/>
        <a:p>
          <a:r>
            <a:rPr lang="es-ES" dirty="0" smtClean="0">
              <a:solidFill>
                <a:schemeClr val="tx1"/>
              </a:solidFill>
            </a:rPr>
            <a:t>Mantener una mano en el cuello del medidor y con la otra agitar el medidor de aire, con un movimiento semi circular.</a:t>
          </a:r>
          <a:endParaRPr lang="es-EC" dirty="0">
            <a:solidFill>
              <a:schemeClr val="tx1"/>
            </a:solidFill>
          </a:endParaRPr>
        </a:p>
      </dgm:t>
    </dgm:pt>
    <dgm:pt modelId="{0D01B4F7-2245-4D38-AE57-AD96AAFE2D5F}" type="sibTrans" cxnId="{E5DA434C-E427-4123-A6E2-2F929D1AF4AD}">
      <dgm:prSet/>
      <dgm:spPr/>
      <dgm:t>
        <a:bodyPr/>
        <a:lstStyle/>
        <a:p>
          <a:endParaRPr lang="es-EC"/>
        </a:p>
      </dgm:t>
    </dgm:pt>
    <dgm:pt modelId="{72522B8A-A7FB-4ECE-8080-14D3E596CA6B}" type="parTrans" cxnId="{E5DA434C-E427-4123-A6E2-2F929D1AF4AD}">
      <dgm:prSet/>
      <dgm:spPr/>
      <dgm:t>
        <a:bodyPr/>
        <a:lstStyle/>
        <a:p>
          <a:endParaRPr lang="es-EC"/>
        </a:p>
      </dgm:t>
    </dgm:pt>
    <dgm:pt modelId="{0C5B88FA-574F-4962-8D7F-86A888614F92}">
      <dgm:prSet/>
      <dgm:spPr/>
      <dgm:t>
        <a:bodyPr/>
        <a:lstStyle/>
        <a:p>
          <a:r>
            <a:rPr lang="es-ES" dirty="0" smtClean="0">
              <a:solidFill>
                <a:schemeClr val="tx1"/>
              </a:solidFill>
            </a:rPr>
            <a:t>En el  proceso de rotación semi circular  se registra</a:t>
          </a:r>
          <a:endParaRPr lang="es-EC" dirty="0">
            <a:solidFill>
              <a:schemeClr val="tx1"/>
            </a:solidFill>
          </a:endParaRPr>
        </a:p>
      </dgm:t>
    </dgm:pt>
    <dgm:pt modelId="{BA0B02B3-A41A-479D-9871-39E50B7582D9}" type="parTrans" cxnId="{58541397-3245-4D70-9252-DDDADA818645}">
      <dgm:prSet/>
      <dgm:spPr/>
      <dgm:t>
        <a:bodyPr/>
        <a:lstStyle/>
        <a:p>
          <a:endParaRPr lang="es-EC"/>
        </a:p>
      </dgm:t>
    </dgm:pt>
    <dgm:pt modelId="{E203CC35-236F-4209-96E7-DA29C1ECDFAE}" type="sibTrans" cxnId="{58541397-3245-4D70-9252-DDDADA818645}">
      <dgm:prSet/>
      <dgm:spPr/>
      <dgm:t>
        <a:bodyPr/>
        <a:lstStyle/>
        <a:p>
          <a:endParaRPr lang="es-EC"/>
        </a:p>
      </dgm:t>
    </dgm:pt>
    <dgm:pt modelId="{41687716-8521-402F-950B-097A54F075C7}">
      <dgm:prSet/>
      <dgm:spPr/>
      <dgm:t>
        <a:bodyPr/>
        <a:lstStyle/>
        <a:p>
          <a:r>
            <a:rPr lang="es-ES" dirty="0" smtClean="0">
              <a:solidFill>
                <a:schemeClr val="tx1"/>
              </a:solidFill>
            </a:rPr>
            <a:t>El nivel del líquido con una precisión de 0.25 %. </a:t>
          </a:r>
          <a:endParaRPr lang="en-US" dirty="0">
            <a:solidFill>
              <a:schemeClr val="tx1"/>
            </a:solidFill>
          </a:endParaRPr>
        </a:p>
      </dgm:t>
    </dgm:pt>
    <dgm:pt modelId="{CCFDE3F4-C0EF-475A-8B70-71FFDBB4A9BD}" type="parTrans" cxnId="{F58FCB3E-3F5F-48FE-AA7C-87B299B60C14}">
      <dgm:prSet/>
      <dgm:spPr/>
      <dgm:t>
        <a:bodyPr/>
        <a:lstStyle/>
        <a:p>
          <a:endParaRPr lang="es-EC"/>
        </a:p>
      </dgm:t>
    </dgm:pt>
    <dgm:pt modelId="{3689B7BA-42C9-4ECB-9AEF-CDFB266B15B6}" type="sibTrans" cxnId="{F58FCB3E-3F5F-48FE-AA7C-87B299B60C14}">
      <dgm:prSet/>
      <dgm:spPr/>
      <dgm:t>
        <a:bodyPr/>
        <a:lstStyle/>
        <a:p>
          <a:endParaRPr lang="es-EC"/>
        </a:p>
      </dgm:t>
    </dgm:pt>
    <dgm:pt modelId="{D268D91C-638A-4947-9FB1-1F5C814900EB}">
      <dgm:prSet/>
      <dgm:spPr/>
      <dgm:t>
        <a:bodyPr/>
        <a:lstStyle/>
        <a:p>
          <a:r>
            <a:rPr lang="es-ES" dirty="0" smtClean="0">
              <a:solidFill>
                <a:schemeClr val="tx1"/>
              </a:solidFill>
            </a:rPr>
            <a:t>Registre la lectura inicial del medidor, </a:t>
          </a:r>
          <a:endParaRPr lang="en-US" dirty="0">
            <a:solidFill>
              <a:schemeClr val="tx1"/>
            </a:solidFill>
          </a:endParaRPr>
        </a:p>
      </dgm:t>
    </dgm:pt>
    <dgm:pt modelId="{196CC5B4-DEA4-49D8-8777-5674630810D8}" type="parTrans" cxnId="{FC48DB30-36E3-437B-BB77-F87C81214F0C}">
      <dgm:prSet/>
      <dgm:spPr/>
      <dgm:t>
        <a:bodyPr/>
        <a:lstStyle/>
        <a:p>
          <a:endParaRPr lang="es-EC"/>
        </a:p>
      </dgm:t>
    </dgm:pt>
    <dgm:pt modelId="{72427CE0-C1CC-498C-AF7F-7B5C2367380B}" type="sibTrans" cxnId="{FC48DB30-36E3-437B-BB77-F87C81214F0C}">
      <dgm:prSet/>
      <dgm:spPr/>
      <dgm:t>
        <a:bodyPr/>
        <a:lstStyle/>
        <a:p>
          <a:endParaRPr lang="es-EC"/>
        </a:p>
      </dgm:t>
    </dgm:pt>
    <dgm:pt modelId="{1F704F26-39F2-41A1-ADF9-0E0939FF25F4}">
      <dgm:prSet phldrT="[Text]" phldr="1"/>
      <dgm:spPr/>
      <dgm:t>
        <a:bodyPr/>
        <a:lstStyle/>
        <a:p>
          <a:endParaRPr lang="es-EC" dirty="0"/>
        </a:p>
      </dgm:t>
    </dgm:pt>
    <dgm:pt modelId="{AEC9FCE9-B5F2-4F9E-968A-94C725022B82}" type="sibTrans" cxnId="{C0119661-48C9-42CB-B27C-177FF0BA899E}">
      <dgm:prSet/>
      <dgm:spPr/>
      <dgm:t>
        <a:bodyPr/>
        <a:lstStyle/>
        <a:p>
          <a:endParaRPr lang="es-EC"/>
        </a:p>
      </dgm:t>
    </dgm:pt>
    <dgm:pt modelId="{B75E05EA-01EE-48B0-BE7F-184B67139898}" type="parTrans" cxnId="{C0119661-48C9-42CB-B27C-177FF0BA899E}">
      <dgm:prSet/>
      <dgm:spPr/>
      <dgm:t>
        <a:bodyPr/>
        <a:lstStyle/>
        <a:p>
          <a:endParaRPr lang="es-EC"/>
        </a:p>
      </dgm:t>
    </dgm:pt>
    <dgm:pt modelId="{807D1B66-66B0-4622-9E0E-0055C96C55DC}" type="pres">
      <dgm:prSet presAssocID="{A53FB512-5881-45ED-9821-EF495A6A9423}" presName="linearFlow" presStyleCnt="0">
        <dgm:presLayoutVars>
          <dgm:dir/>
          <dgm:animLvl val="lvl"/>
          <dgm:resizeHandles/>
        </dgm:presLayoutVars>
      </dgm:prSet>
      <dgm:spPr/>
      <dgm:t>
        <a:bodyPr/>
        <a:lstStyle/>
        <a:p>
          <a:endParaRPr lang="es-ES"/>
        </a:p>
      </dgm:t>
    </dgm:pt>
    <dgm:pt modelId="{275B9AC7-B686-4A90-A638-7DB117D6AC07}" type="pres">
      <dgm:prSet presAssocID="{84C604EB-A5B0-47B8-A7BA-30815A8185C0}" presName="compositeNode" presStyleCnt="0">
        <dgm:presLayoutVars>
          <dgm:bulletEnabled val="1"/>
        </dgm:presLayoutVars>
      </dgm:prSet>
      <dgm:spPr/>
      <dgm:t>
        <a:bodyPr/>
        <a:lstStyle/>
        <a:p>
          <a:endParaRPr lang="es-ES"/>
        </a:p>
      </dgm:t>
    </dgm:pt>
    <dgm:pt modelId="{D6C86FB9-83B3-44B6-AB87-D645B8E7D658}" type="pres">
      <dgm:prSet presAssocID="{84C604EB-A5B0-47B8-A7BA-30815A8185C0}" presName="image" presStyleLbl="fgImgPlace1" presStyleIdx="0" presStyleCnt="3" custScaleX="307540" custScaleY="327436" custLinFactNeighborX="58807"/>
      <dgm:spPr>
        <a:blipFill rotWithShape="0">
          <a:blip xmlns:r="http://schemas.openxmlformats.org/officeDocument/2006/relationships" r:embed="rId1"/>
          <a:stretch>
            <a:fillRect/>
          </a:stretch>
        </a:blipFill>
      </dgm:spPr>
      <dgm:t>
        <a:bodyPr/>
        <a:lstStyle/>
        <a:p>
          <a:endParaRPr lang="es-ES"/>
        </a:p>
      </dgm:t>
    </dgm:pt>
    <dgm:pt modelId="{78D46BE5-16A5-4D8E-A9A6-95FA9BB68F48}" type="pres">
      <dgm:prSet presAssocID="{84C604EB-A5B0-47B8-A7BA-30815A8185C0}" presName="childNode" presStyleLbl="node1" presStyleIdx="0" presStyleCnt="3" custScaleX="107235" custScaleY="57432" custLinFactNeighborX="-22411" custLinFactNeighborY="-2535">
        <dgm:presLayoutVars>
          <dgm:bulletEnabled val="1"/>
        </dgm:presLayoutVars>
      </dgm:prSet>
      <dgm:spPr/>
      <dgm:t>
        <a:bodyPr/>
        <a:lstStyle/>
        <a:p>
          <a:endParaRPr lang="es-EC"/>
        </a:p>
      </dgm:t>
    </dgm:pt>
    <dgm:pt modelId="{5967945A-CA08-4C85-91BC-7D1B87AD9B93}" type="pres">
      <dgm:prSet presAssocID="{84C604EB-A5B0-47B8-A7BA-30815A8185C0}" presName="parentNode" presStyleLbl="revTx" presStyleIdx="0" presStyleCnt="3">
        <dgm:presLayoutVars>
          <dgm:chMax val="0"/>
          <dgm:bulletEnabled val="1"/>
        </dgm:presLayoutVars>
      </dgm:prSet>
      <dgm:spPr/>
      <dgm:t>
        <a:bodyPr/>
        <a:lstStyle/>
        <a:p>
          <a:endParaRPr lang="es-ES"/>
        </a:p>
      </dgm:t>
    </dgm:pt>
    <dgm:pt modelId="{18000DBA-5D53-43D0-8DEB-8F5EE0ED6BCB}" type="pres">
      <dgm:prSet presAssocID="{E6B4D476-C089-40DA-8B72-CC6508C9B3C0}" presName="sibTrans" presStyleCnt="0"/>
      <dgm:spPr/>
      <dgm:t>
        <a:bodyPr/>
        <a:lstStyle/>
        <a:p>
          <a:endParaRPr lang="es-ES"/>
        </a:p>
      </dgm:t>
    </dgm:pt>
    <dgm:pt modelId="{5223621F-7590-431B-93A2-C06EC86C6218}" type="pres">
      <dgm:prSet presAssocID="{FC530085-3E48-4741-B1D8-F9DFD468FA5E}" presName="compositeNode" presStyleCnt="0">
        <dgm:presLayoutVars>
          <dgm:bulletEnabled val="1"/>
        </dgm:presLayoutVars>
      </dgm:prSet>
      <dgm:spPr/>
      <dgm:t>
        <a:bodyPr/>
        <a:lstStyle/>
        <a:p>
          <a:endParaRPr lang="es-ES"/>
        </a:p>
      </dgm:t>
    </dgm:pt>
    <dgm:pt modelId="{E7C76861-28CB-4B00-AA24-6695153EB6C2}" type="pres">
      <dgm:prSet presAssocID="{FC530085-3E48-4741-B1D8-F9DFD468FA5E}" presName="image" presStyleLbl="fgImgPlace1" presStyleIdx="1" presStyleCnt="3" custScaleX="351393" custScaleY="287437" custLinFactNeighborX="44275"/>
      <dgm:spPr>
        <a:blipFill rotWithShape="0">
          <a:blip xmlns:r="http://schemas.openxmlformats.org/officeDocument/2006/relationships" r:embed="rId2"/>
          <a:stretch>
            <a:fillRect/>
          </a:stretch>
        </a:blipFill>
      </dgm:spPr>
      <dgm:t>
        <a:bodyPr/>
        <a:lstStyle/>
        <a:p>
          <a:endParaRPr lang="es-ES"/>
        </a:p>
      </dgm:t>
    </dgm:pt>
    <dgm:pt modelId="{FB23C96F-4CDB-4654-9F16-802949BE64D9}" type="pres">
      <dgm:prSet presAssocID="{FC530085-3E48-4741-B1D8-F9DFD468FA5E}" presName="childNode" presStyleLbl="node1" presStyleIdx="1" presStyleCnt="3" custScaleX="129854" custScaleY="81827" custLinFactNeighborX="-33333" custLinFactNeighborY="6426">
        <dgm:presLayoutVars>
          <dgm:bulletEnabled val="1"/>
        </dgm:presLayoutVars>
      </dgm:prSet>
      <dgm:spPr/>
      <dgm:t>
        <a:bodyPr/>
        <a:lstStyle/>
        <a:p>
          <a:endParaRPr lang="es-EC"/>
        </a:p>
      </dgm:t>
    </dgm:pt>
    <dgm:pt modelId="{F9C8A995-F289-40FC-B643-E96FECF551B2}" type="pres">
      <dgm:prSet presAssocID="{FC530085-3E48-4741-B1D8-F9DFD468FA5E}" presName="parentNode" presStyleLbl="revTx" presStyleIdx="1" presStyleCnt="3">
        <dgm:presLayoutVars>
          <dgm:chMax val="0"/>
          <dgm:bulletEnabled val="1"/>
        </dgm:presLayoutVars>
      </dgm:prSet>
      <dgm:spPr/>
      <dgm:t>
        <a:bodyPr/>
        <a:lstStyle/>
        <a:p>
          <a:endParaRPr lang="es-ES"/>
        </a:p>
      </dgm:t>
    </dgm:pt>
    <dgm:pt modelId="{CA559847-89B8-4D53-8F0A-BDDC08466952}" type="pres">
      <dgm:prSet presAssocID="{6FA8D004-480C-4535-9FE6-4542141A2AC4}" presName="sibTrans" presStyleCnt="0"/>
      <dgm:spPr/>
      <dgm:t>
        <a:bodyPr/>
        <a:lstStyle/>
        <a:p>
          <a:endParaRPr lang="es-ES"/>
        </a:p>
      </dgm:t>
    </dgm:pt>
    <dgm:pt modelId="{90C91711-E4CF-4697-A710-3B410A0D4460}" type="pres">
      <dgm:prSet presAssocID="{1F704F26-39F2-41A1-ADF9-0E0939FF25F4}" presName="compositeNode" presStyleCnt="0">
        <dgm:presLayoutVars>
          <dgm:bulletEnabled val="1"/>
        </dgm:presLayoutVars>
      </dgm:prSet>
      <dgm:spPr/>
      <dgm:t>
        <a:bodyPr/>
        <a:lstStyle/>
        <a:p>
          <a:endParaRPr lang="es-ES"/>
        </a:p>
      </dgm:t>
    </dgm:pt>
    <dgm:pt modelId="{B33217F9-3A23-44D8-B28F-2CB6100585A0}" type="pres">
      <dgm:prSet presAssocID="{1F704F26-39F2-41A1-ADF9-0E0939FF25F4}" presName="image" presStyleLbl="fgImgPlace1" presStyleIdx="2" presStyleCnt="3" custScaleX="291572" custScaleY="332230" custLinFactNeighborX="30761" custLinFactNeighborY="22097"/>
      <dgm:spPr>
        <a:blipFill rotWithShape="0">
          <a:blip xmlns:r="http://schemas.openxmlformats.org/officeDocument/2006/relationships" r:embed="rId1"/>
          <a:stretch>
            <a:fillRect/>
          </a:stretch>
        </a:blipFill>
      </dgm:spPr>
      <dgm:t>
        <a:bodyPr/>
        <a:lstStyle/>
        <a:p>
          <a:endParaRPr lang="es-ES"/>
        </a:p>
      </dgm:t>
    </dgm:pt>
    <dgm:pt modelId="{1FE4A0DF-B7C6-4983-936D-13CA206823B7}" type="pres">
      <dgm:prSet presAssocID="{1F704F26-39F2-41A1-ADF9-0E0939FF25F4}" presName="childNode" presStyleLbl="node1" presStyleIdx="2" presStyleCnt="3" custScaleX="137683" custScaleY="68649" custLinFactNeighborX="-32001" custLinFactNeighborY="8652">
        <dgm:presLayoutVars>
          <dgm:bulletEnabled val="1"/>
        </dgm:presLayoutVars>
      </dgm:prSet>
      <dgm:spPr/>
      <dgm:t>
        <a:bodyPr/>
        <a:lstStyle/>
        <a:p>
          <a:endParaRPr lang="es-EC"/>
        </a:p>
      </dgm:t>
    </dgm:pt>
    <dgm:pt modelId="{699A3F0C-797A-44A6-B356-ECDB7AC25980}" type="pres">
      <dgm:prSet presAssocID="{1F704F26-39F2-41A1-ADF9-0E0939FF25F4}" presName="parentNode" presStyleLbl="revTx" presStyleIdx="2" presStyleCnt="3">
        <dgm:presLayoutVars>
          <dgm:chMax val="0"/>
          <dgm:bulletEnabled val="1"/>
        </dgm:presLayoutVars>
      </dgm:prSet>
      <dgm:spPr/>
      <dgm:t>
        <a:bodyPr/>
        <a:lstStyle/>
        <a:p>
          <a:endParaRPr lang="es-EC"/>
        </a:p>
      </dgm:t>
    </dgm:pt>
  </dgm:ptLst>
  <dgm:cxnLst>
    <dgm:cxn modelId="{B802897A-12D1-45A4-A913-0AA4F81ECD08}" type="presOf" srcId="{84C604EB-A5B0-47B8-A7BA-30815A8185C0}" destId="{5967945A-CA08-4C85-91BC-7D1B87AD9B93}" srcOrd="0" destOrd="0" presId="urn:microsoft.com/office/officeart/2005/8/layout/hList2"/>
    <dgm:cxn modelId="{6E666920-A889-47F2-8A38-F7FC3149ED6C}" type="presOf" srcId="{41687716-8521-402F-950B-097A54F075C7}" destId="{1FE4A0DF-B7C6-4983-936D-13CA206823B7}" srcOrd="0" destOrd="1" presId="urn:microsoft.com/office/officeart/2005/8/layout/hList2"/>
    <dgm:cxn modelId="{B7360266-27F3-4EA5-9E05-245027A1D57C}" type="presOf" srcId="{1F704F26-39F2-41A1-ADF9-0E0939FF25F4}" destId="{699A3F0C-797A-44A6-B356-ECDB7AC25980}" srcOrd="0" destOrd="0" presId="urn:microsoft.com/office/officeart/2005/8/layout/hList2"/>
    <dgm:cxn modelId="{DC6C22E4-3645-4610-9D5A-001F4F34FAC2}" type="presOf" srcId="{A5327187-CF3B-4312-9923-48619A2D53DA}" destId="{78D46BE5-16A5-4D8E-A9A6-95FA9BB68F48}" srcOrd="0" destOrd="0" presId="urn:microsoft.com/office/officeart/2005/8/layout/hList2"/>
    <dgm:cxn modelId="{FF141A90-B701-419C-96EB-E67D5392BA27}" type="presOf" srcId="{D268D91C-638A-4947-9FB1-1F5C814900EB}" destId="{1FE4A0DF-B7C6-4983-936D-13CA206823B7}" srcOrd="0" destOrd="2" presId="urn:microsoft.com/office/officeart/2005/8/layout/hList2"/>
    <dgm:cxn modelId="{E5DA434C-E427-4123-A6E2-2F929D1AF4AD}" srcId="{FC530085-3E48-4741-B1D8-F9DFD468FA5E}" destId="{16E56B03-E235-4D9C-AB8C-3033759FE07F}" srcOrd="0" destOrd="0" parTransId="{72522B8A-A7FB-4ECE-8080-14D3E596CA6B}" sibTransId="{0D01B4F7-2245-4D38-AE57-AD96AAFE2D5F}"/>
    <dgm:cxn modelId="{9E79C9E0-5037-4F5A-9EA8-41CDB0F186CA}" type="presOf" srcId="{0C5B88FA-574F-4962-8D7F-86A888614F92}" destId="{1FE4A0DF-B7C6-4983-936D-13CA206823B7}" srcOrd="0" destOrd="0" presId="urn:microsoft.com/office/officeart/2005/8/layout/hList2"/>
    <dgm:cxn modelId="{C0119661-48C9-42CB-B27C-177FF0BA899E}" srcId="{A53FB512-5881-45ED-9821-EF495A6A9423}" destId="{1F704F26-39F2-41A1-ADF9-0E0939FF25F4}" srcOrd="2" destOrd="0" parTransId="{B75E05EA-01EE-48B0-BE7F-184B67139898}" sibTransId="{AEC9FCE9-B5F2-4F9E-968A-94C725022B82}"/>
    <dgm:cxn modelId="{E8ED512A-5981-4909-B3E7-0C44AD58AADD}" type="presOf" srcId="{FC530085-3E48-4741-B1D8-F9DFD468FA5E}" destId="{F9C8A995-F289-40FC-B643-E96FECF551B2}" srcOrd="0" destOrd="0" presId="urn:microsoft.com/office/officeart/2005/8/layout/hList2"/>
    <dgm:cxn modelId="{583EE3DF-3C25-4E17-878D-EC227B7202DD}" type="presOf" srcId="{16E56B03-E235-4D9C-AB8C-3033759FE07F}" destId="{FB23C96F-4CDB-4654-9F16-802949BE64D9}" srcOrd="0" destOrd="0" presId="urn:microsoft.com/office/officeart/2005/8/layout/hList2"/>
    <dgm:cxn modelId="{F58FCB3E-3F5F-48FE-AA7C-87B299B60C14}" srcId="{0C5B88FA-574F-4962-8D7F-86A888614F92}" destId="{41687716-8521-402F-950B-097A54F075C7}" srcOrd="0" destOrd="0" parTransId="{CCFDE3F4-C0EF-475A-8B70-71FFDBB4A9BD}" sibTransId="{3689B7BA-42C9-4ECB-9AEF-CDFB266B15B6}"/>
    <dgm:cxn modelId="{58541397-3245-4D70-9252-DDDADA818645}" srcId="{1F704F26-39F2-41A1-ADF9-0E0939FF25F4}" destId="{0C5B88FA-574F-4962-8D7F-86A888614F92}" srcOrd="0" destOrd="0" parTransId="{BA0B02B3-A41A-479D-9871-39E50B7582D9}" sibTransId="{E203CC35-236F-4209-96E7-DA29C1ECDFAE}"/>
    <dgm:cxn modelId="{FC48DB30-36E3-437B-BB77-F87C81214F0C}" srcId="{0C5B88FA-574F-4962-8D7F-86A888614F92}" destId="{D268D91C-638A-4947-9FB1-1F5C814900EB}" srcOrd="1" destOrd="0" parTransId="{196CC5B4-DEA4-49D8-8777-5674630810D8}" sibTransId="{72427CE0-C1CC-498C-AF7F-7B5C2367380B}"/>
    <dgm:cxn modelId="{E0B1D7A9-BE46-49F8-B788-019BF441BE20}" type="presOf" srcId="{A53FB512-5881-45ED-9821-EF495A6A9423}" destId="{807D1B66-66B0-4622-9E0E-0055C96C55DC}" srcOrd="0" destOrd="0" presId="urn:microsoft.com/office/officeart/2005/8/layout/hList2"/>
    <dgm:cxn modelId="{60CA4A42-A125-4F0B-8581-000D2CE85B8A}" srcId="{84C604EB-A5B0-47B8-A7BA-30815A8185C0}" destId="{A5327187-CF3B-4312-9923-48619A2D53DA}" srcOrd="0" destOrd="0" parTransId="{F5A08D3E-228E-47E5-BF28-C407F63B8384}" sibTransId="{338A0EB2-4073-4FAC-A801-20B37B77D41D}"/>
    <dgm:cxn modelId="{A7485CBE-0417-4DBF-9458-EB58FCB0C1D5}" srcId="{A53FB512-5881-45ED-9821-EF495A6A9423}" destId="{84C604EB-A5B0-47B8-A7BA-30815A8185C0}" srcOrd="0" destOrd="0" parTransId="{14896976-5ACC-4B7E-84CF-97BCF566037F}" sibTransId="{E6B4D476-C089-40DA-8B72-CC6508C9B3C0}"/>
    <dgm:cxn modelId="{FB11AD37-1B41-4286-9A00-85BD3E9BF70B}" srcId="{A53FB512-5881-45ED-9821-EF495A6A9423}" destId="{FC530085-3E48-4741-B1D8-F9DFD468FA5E}" srcOrd="1" destOrd="0" parTransId="{BBF58912-E94E-4A95-A61C-9F895C549204}" sibTransId="{6FA8D004-480C-4535-9FE6-4542141A2AC4}"/>
    <dgm:cxn modelId="{3745FCAB-70A7-4CA2-98D5-BE9363DD8238}" type="presParOf" srcId="{807D1B66-66B0-4622-9E0E-0055C96C55DC}" destId="{275B9AC7-B686-4A90-A638-7DB117D6AC07}" srcOrd="0" destOrd="0" presId="urn:microsoft.com/office/officeart/2005/8/layout/hList2"/>
    <dgm:cxn modelId="{8AADEEFB-D8FA-4155-8265-608CE4B5D4B9}" type="presParOf" srcId="{275B9AC7-B686-4A90-A638-7DB117D6AC07}" destId="{D6C86FB9-83B3-44B6-AB87-D645B8E7D658}" srcOrd="0" destOrd="0" presId="urn:microsoft.com/office/officeart/2005/8/layout/hList2"/>
    <dgm:cxn modelId="{E3E2DBC9-1317-4B7A-B39E-3B61A0012D6E}" type="presParOf" srcId="{275B9AC7-B686-4A90-A638-7DB117D6AC07}" destId="{78D46BE5-16A5-4D8E-A9A6-95FA9BB68F48}" srcOrd="1" destOrd="0" presId="urn:microsoft.com/office/officeart/2005/8/layout/hList2"/>
    <dgm:cxn modelId="{CA341A5A-3B63-4CFD-8517-3FAA69EF9297}" type="presParOf" srcId="{275B9AC7-B686-4A90-A638-7DB117D6AC07}" destId="{5967945A-CA08-4C85-91BC-7D1B87AD9B93}" srcOrd="2" destOrd="0" presId="urn:microsoft.com/office/officeart/2005/8/layout/hList2"/>
    <dgm:cxn modelId="{ABDD91BD-6F67-4B0D-8868-2B3CE6D9273A}" type="presParOf" srcId="{807D1B66-66B0-4622-9E0E-0055C96C55DC}" destId="{18000DBA-5D53-43D0-8DEB-8F5EE0ED6BCB}" srcOrd="1" destOrd="0" presId="urn:microsoft.com/office/officeart/2005/8/layout/hList2"/>
    <dgm:cxn modelId="{A5311147-1D98-4F26-A6E9-FC55CDD73EBA}" type="presParOf" srcId="{807D1B66-66B0-4622-9E0E-0055C96C55DC}" destId="{5223621F-7590-431B-93A2-C06EC86C6218}" srcOrd="2" destOrd="0" presId="urn:microsoft.com/office/officeart/2005/8/layout/hList2"/>
    <dgm:cxn modelId="{2514F55E-11BE-4322-ABE8-AAA5FE4CE814}" type="presParOf" srcId="{5223621F-7590-431B-93A2-C06EC86C6218}" destId="{E7C76861-28CB-4B00-AA24-6695153EB6C2}" srcOrd="0" destOrd="0" presId="urn:microsoft.com/office/officeart/2005/8/layout/hList2"/>
    <dgm:cxn modelId="{1848493A-942B-488B-97F8-578F2DA6FE8F}" type="presParOf" srcId="{5223621F-7590-431B-93A2-C06EC86C6218}" destId="{FB23C96F-4CDB-4654-9F16-802949BE64D9}" srcOrd="1" destOrd="0" presId="urn:microsoft.com/office/officeart/2005/8/layout/hList2"/>
    <dgm:cxn modelId="{DB90E40C-7C71-4251-8111-59FE92658679}" type="presParOf" srcId="{5223621F-7590-431B-93A2-C06EC86C6218}" destId="{F9C8A995-F289-40FC-B643-E96FECF551B2}" srcOrd="2" destOrd="0" presId="urn:microsoft.com/office/officeart/2005/8/layout/hList2"/>
    <dgm:cxn modelId="{3B8189B0-A7BB-467E-A5D9-93709AF13B65}" type="presParOf" srcId="{807D1B66-66B0-4622-9E0E-0055C96C55DC}" destId="{CA559847-89B8-4D53-8F0A-BDDC08466952}" srcOrd="3" destOrd="0" presId="urn:microsoft.com/office/officeart/2005/8/layout/hList2"/>
    <dgm:cxn modelId="{74520462-9D97-4325-A948-4C96B73FB457}" type="presParOf" srcId="{807D1B66-66B0-4622-9E0E-0055C96C55DC}" destId="{90C91711-E4CF-4697-A710-3B410A0D4460}" srcOrd="4" destOrd="0" presId="urn:microsoft.com/office/officeart/2005/8/layout/hList2"/>
    <dgm:cxn modelId="{46E39A47-2BFB-418C-9953-DB995DBE05F3}" type="presParOf" srcId="{90C91711-E4CF-4697-A710-3B410A0D4460}" destId="{B33217F9-3A23-44D8-B28F-2CB6100585A0}" srcOrd="0" destOrd="0" presId="urn:microsoft.com/office/officeart/2005/8/layout/hList2"/>
    <dgm:cxn modelId="{34171A39-1433-403F-A6C5-6A60FC0C36D7}" type="presParOf" srcId="{90C91711-E4CF-4697-A710-3B410A0D4460}" destId="{1FE4A0DF-B7C6-4983-936D-13CA206823B7}" srcOrd="1" destOrd="0" presId="urn:microsoft.com/office/officeart/2005/8/layout/hList2"/>
    <dgm:cxn modelId="{4B6674D5-065D-457E-B6E4-C8E221C3F762}" type="presParOf" srcId="{90C91711-E4CF-4697-A710-3B410A0D4460}" destId="{699A3F0C-797A-44A6-B356-ECDB7AC25980}" srcOrd="2" destOrd="0" presId="urn:microsoft.com/office/officeart/2005/8/layout/h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41A1AAB-E17C-4651-AB17-F99EF18CE7FB}" type="doc">
      <dgm:prSet loTypeId="urn:microsoft.com/office/officeart/2005/8/layout/radial4" loCatId="relationship" qsTypeId="urn:microsoft.com/office/officeart/2005/8/quickstyle/simple2" qsCatId="simple" csTypeId="urn:microsoft.com/office/officeart/2005/8/colors/colorful3" csCatId="colorful" phldr="1"/>
      <dgm:spPr/>
      <dgm:t>
        <a:bodyPr/>
        <a:lstStyle/>
        <a:p>
          <a:endParaRPr lang="es-ES"/>
        </a:p>
      </dgm:t>
    </dgm:pt>
    <dgm:pt modelId="{69BCD536-B5D0-4090-B132-554BBC03D611}">
      <dgm:prSet phldrT="[Texto]"/>
      <dgm:spPr/>
      <dgm:t>
        <a:bodyPr/>
        <a:lstStyle/>
        <a:p>
          <a:pPr algn="just"/>
          <a:r>
            <a:rPr lang="es-ES" b="1" dirty="0" smtClean="0">
              <a:solidFill>
                <a:schemeClr val="tx1"/>
              </a:solidFill>
            </a:rPr>
            <a:t>OBJETIVO</a:t>
          </a:r>
          <a:r>
            <a:rPr lang="es-ES" dirty="0" smtClean="0">
              <a:solidFill>
                <a:schemeClr val="tx1"/>
              </a:solidFill>
            </a:rPr>
            <a:t> </a:t>
          </a:r>
        </a:p>
        <a:p>
          <a:pPr algn="just"/>
          <a:r>
            <a:rPr lang="es-ES" dirty="0" smtClean="0">
              <a:solidFill>
                <a:schemeClr val="tx1"/>
              </a:solidFill>
            </a:rPr>
            <a:t>Determinar el asentamiento del hormigón compuesto por áridos de hasta 37.5 mm</a:t>
          </a:r>
          <a:endParaRPr lang="es-ES" dirty="0">
            <a:solidFill>
              <a:schemeClr val="tx1"/>
            </a:solidFill>
          </a:endParaRPr>
        </a:p>
      </dgm:t>
    </dgm:pt>
    <dgm:pt modelId="{776D7ED3-5978-4AE0-BB8E-AFFD3CA8222C}" type="parTrans" cxnId="{D41F132F-0AE9-469E-B891-6EF6214F5B6C}">
      <dgm:prSet/>
      <dgm:spPr/>
      <dgm:t>
        <a:bodyPr/>
        <a:lstStyle/>
        <a:p>
          <a:endParaRPr lang="es-ES"/>
        </a:p>
      </dgm:t>
    </dgm:pt>
    <dgm:pt modelId="{FE2DF73D-7AE6-41B4-BBDA-8BB0141CAD13}" type="sibTrans" cxnId="{D41F132F-0AE9-469E-B891-6EF6214F5B6C}">
      <dgm:prSet/>
      <dgm:spPr/>
      <dgm:t>
        <a:bodyPr/>
        <a:lstStyle/>
        <a:p>
          <a:endParaRPr lang="es-ES"/>
        </a:p>
      </dgm:t>
    </dgm:pt>
    <dgm:pt modelId="{D7CE8353-D097-41DD-899C-B2292AB1D722}">
      <dgm:prSet phldrT="[Texto]"/>
      <dgm:spPr/>
      <dgm:t>
        <a:bodyPr/>
        <a:lstStyle/>
        <a:p>
          <a:pPr algn="just"/>
          <a:r>
            <a:rPr lang="es-ES" b="1" dirty="0" smtClean="0">
              <a:solidFill>
                <a:schemeClr val="tx1"/>
              </a:solidFill>
            </a:rPr>
            <a:t>CARACTERÍSTICAS </a:t>
          </a:r>
        </a:p>
        <a:p>
          <a:pPr algn="just"/>
          <a:r>
            <a:rPr lang="es-ES" dirty="0" smtClean="0">
              <a:solidFill>
                <a:schemeClr val="tx1"/>
              </a:solidFill>
            </a:rPr>
            <a:t>Permite controlar la consistencia del hormigón en estado plástico</a:t>
          </a:r>
          <a:endParaRPr lang="es-ES" dirty="0">
            <a:solidFill>
              <a:schemeClr val="tx1"/>
            </a:solidFill>
          </a:endParaRPr>
        </a:p>
      </dgm:t>
    </dgm:pt>
    <dgm:pt modelId="{1E9CCD9F-DAA3-408E-A83D-620DC619B7A3}" type="parTrans" cxnId="{62191397-F051-4A11-9B2B-5D095CB9BFE2}">
      <dgm:prSet/>
      <dgm:spPr/>
      <dgm:t>
        <a:bodyPr/>
        <a:lstStyle/>
        <a:p>
          <a:endParaRPr lang="es-ES"/>
        </a:p>
      </dgm:t>
    </dgm:pt>
    <dgm:pt modelId="{9647560D-DB93-4A45-87CB-F4B4598B2C2A}" type="sibTrans" cxnId="{62191397-F051-4A11-9B2B-5D095CB9BFE2}">
      <dgm:prSet/>
      <dgm:spPr/>
      <dgm:t>
        <a:bodyPr/>
        <a:lstStyle/>
        <a:p>
          <a:endParaRPr lang="es-ES"/>
        </a:p>
      </dgm:t>
    </dgm:pt>
    <dgm:pt modelId="{60B509E0-569E-4741-83AF-E0BFB297ABFE}">
      <dgm:prSet phldrT="[Texto]"/>
      <dgm:spPr/>
      <dgm:t>
        <a:bodyPr/>
        <a:lstStyle/>
        <a:p>
          <a:r>
            <a:rPr lang="es-ES" b="1" dirty="0" smtClean="0">
              <a:solidFill>
                <a:schemeClr val="tx1"/>
              </a:solidFill>
            </a:rPr>
            <a:t>EQUIPO</a:t>
          </a:r>
        </a:p>
        <a:p>
          <a:r>
            <a:rPr lang="es-ES" dirty="0" smtClean="0">
              <a:solidFill>
                <a:schemeClr val="tx1"/>
              </a:solidFill>
            </a:rPr>
            <a:t>Molde</a:t>
          </a:r>
        </a:p>
        <a:p>
          <a:r>
            <a:rPr lang="es-ES" dirty="0" smtClean="0">
              <a:solidFill>
                <a:schemeClr val="tx1"/>
              </a:solidFill>
            </a:rPr>
            <a:t>Varilla</a:t>
          </a:r>
        </a:p>
        <a:p>
          <a:endParaRPr lang="es-ES" dirty="0"/>
        </a:p>
      </dgm:t>
    </dgm:pt>
    <dgm:pt modelId="{9FB3F1C6-6003-4463-AC3E-3F3518389522}" type="parTrans" cxnId="{87679F8C-56BB-4B53-9A23-17C114F58656}">
      <dgm:prSet/>
      <dgm:spPr/>
      <dgm:t>
        <a:bodyPr/>
        <a:lstStyle/>
        <a:p>
          <a:endParaRPr lang="es-ES"/>
        </a:p>
      </dgm:t>
    </dgm:pt>
    <dgm:pt modelId="{B42DF6B8-9371-4A5E-AE6B-E0C83EC30B1F}" type="sibTrans" cxnId="{87679F8C-56BB-4B53-9A23-17C114F58656}">
      <dgm:prSet/>
      <dgm:spPr/>
      <dgm:t>
        <a:bodyPr/>
        <a:lstStyle/>
        <a:p>
          <a:endParaRPr lang="es-ES"/>
        </a:p>
      </dgm:t>
    </dgm:pt>
    <dgm:pt modelId="{489B5196-FEE8-4A97-BA81-8988D77F1E35}">
      <dgm:prSet phldrT="[Texto]"/>
      <dgm:spPr/>
      <dgm:t>
        <a:bodyPr/>
        <a:lstStyle/>
        <a:p>
          <a:r>
            <a:rPr lang="es-ES" b="1" dirty="0" smtClean="0">
              <a:solidFill>
                <a:schemeClr val="tx1"/>
              </a:solidFill>
            </a:rPr>
            <a:t>ASENTAMIENTO</a:t>
          </a:r>
          <a:r>
            <a:rPr lang="es-ES" dirty="0" smtClean="0"/>
            <a:t> </a:t>
          </a:r>
          <a:endParaRPr lang="es-ES" dirty="0"/>
        </a:p>
      </dgm:t>
    </dgm:pt>
    <dgm:pt modelId="{030E8635-8B04-4122-A8AB-3577539E1E52}" type="sibTrans" cxnId="{2CEDD5D8-24E5-42D7-AF39-E7BC0322594A}">
      <dgm:prSet/>
      <dgm:spPr/>
      <dgm:t>
        <a:bodyPr/>
        <a:lstStyle/>
        <a:p>
          <a:endParaRPr lang="es-ES"/>
        </a:p>
      </dgm:t>
    </dgm:pt>
    <dgm:pt modelId="{37C8D7FF-763A-4B96-9F95-491C0A35F7A8}" type="parTrans" cxnId="{2CEDD5D8-24E5-42D7-AF39-E7BC0322594A}">
      <dgm:prSet/>
      <dgm:spPr/>
      <dgm:t>
        <a:bodyPr/>
        <a:lstStyle/>
        <a:p>
          <a:endParaRPr lang="es-ES"/>
        </a:p>
      </dgm:t>
    </dgm:pt>
    <dgm:pt modelId="{3C8AE62E-0D48-4AC0-B4EA-38EAD8738205}" type="pres">
      <dgm:prSet presAssocID="{641A1AAB-E17C-4651-AB17-F99EF18CE7FB}" presName="cycle" presStyleCnt="0">
        <dgm:presLayoutVars>
          <dgm:chMax val="1"/>
          <dgm:dir/>
          <dgm:animLvl val="ctr"/>
          <dgm:resizeHandles val="exact"/>
        </dgm:presLayoutVars>
      </dgm:prSet>
      <dgm:spPr/>
      <dgm:t>
        <a:bodyPr/>
        <a:lstStyle/>
        <a:p>
          <a:endParaRPr lang="es-ES"/>
        </a:p>
      </dgm:t>
    </dgm:pt>
    <dgm:pt modelId="{ED308774-9DDC-4C5E-A69F-1627709C2249}" type="pres">
      <dgm:prSet presAssocID="{489B5196-FEE8-4A97-BA81-8988D77F1E35}" presName="centerShape" presStyleLbl="node0" presStyleIdx="0" presStyleCnt="1"/>
      <dgm:spPr/>
      <dgm:t>
        <a:bodyPr/>
        <a:lstStyle/>
        <a:p>
          <a:endParaRPr lang="es-ES"/>
        </a:p>
      </dgm:t>
    </dgm:pt>
    <dgm:pt modelId="{4BD6C28D-558C-4BE7-8632-9C271C8B77CE}" type="pres">
      <dgm:prSet presAssocID="{776D7ED3-5978-4AE0-BB8E-AFFD3CA8222C}" presName="parTrans" presStyleLbl="bgSibTrans2D1" presStyleIdx="0" presStyleCnt="3"/>
      <dgm:spPr/>
      <dgm:t>
        <a:bodyPr/>
        <a:lstStyle/>
        <a:p>
          <a:endParaRPr lang="es-ES"/>
        </a:p>
      </dgm:t>
    </dgm:pt>
    <dgm:pt modelId="{16A62BBA-8249-4E2A-9676-2EAD30E88896}" type="pres">
      <dgm:prSet presAssocID="{69BCD536-B5D0-4090-B132-554BBC03D611}" presName="node" presStyleLbl="node1" presStyleIdx="0" presStyleCnt="3">
        <dgm:presLayoutVars>
          <dgm:bulletEnabled val="1"/>
        </dgm:presLayoutVars>
      </dgm:prSet>
      <dgm:spPr/>
      <dgm:t>
        <a:bodyPr/>
        <a:lstStyle/>
        <a:p>
          <a:endParaRPr lang="es-ES"/>
        </a:p>
      </dgm:t>
    </dgm:pt>
    <dgm:pt modelId="{156E1A10-754B-4B30-B45C-962CE715F361}" type="pres">
      <dgm:prSet presAssocID="{1E9CCD9F-DAA3-408E-A83D-620DC619B7A3}" presName="parTrans" presStyleLbl="bgSibTrans2D1" presStyleIdx="1" presStyleCnt="3"/>
      <dgm:spPr/>
      <dgm:t>
        <a:bodyPr/>
        <a:lstStyle/>
        <a:p>
          <a:endParaRPr lang="es-ES"/>
        </a:p>
      </dgm:t>
    </dgm:pt>
    <dgm:pt modelId="{A1AC0BB4-8907-4AF2-A4F1-2DAE3507EAA6}" type="pres">
      <dgm:prSet presAssocID="{D7CE8353-D097-41DD-899C-B2292AB1D722}" presName="node" presStyleLbl="node1" presStyleIdx="1" presStyleCnt="3">
        <dgm:presLayoutVars>
          <dgm:bulletEnabled val="1"/>
        </dgm:presLayoutVars>
      </dgm:prSet>
      <dgm:spPr/>
      <dgm:t>
        <a:bodyPr/>
        <a:lstStyle/>
        <a:p>
          <a:endParaRPr lang="es-ES"/>
        </a:p>
      </dgm:t>
    </dgm:pt>
    <dgm:pt modelId="{F836E967-C4A3-4CCC-BAA2-2D4C967F82F6}" type="pres">
      <dgm:prSet presAssocID="{9FB3F1C6-6003-4463-AC3E-3F3518389522}" presName="parTrans" presStyleLbl="bgSibTrans2D1" presStyleIdx="2" presStyleCnt="3"/>
      <dgm:spPr/>
      <dgm:t>
        <a:bodyPr/>
        <a:lstStyle/>
        <a:p>
          <a:endParaRPr lang="es-ES"/>
        </a:p>
      </dgm:t>
    </dgm:pt>
    <dgm:pt modelId="{3EA019FE-47D9-4389-A0D3-CD3E7CF982F7}" type="pres">
      <dgm:prSet presAssocID="{60B509E0-569E-4741-83AF-E0BFB297ABFE}" presName="node" presStyleLbl="node1" presStyleIdx="2" presStyleCnt="3">
        <dgm:presLayoutVars>
          <dgm:bulletEnabled val="1"/>
        </dgm:presLayoutVars>
      </dgm:prSet>
      <dgm:spPr/>
      <dgm:t>
        <a:bodyPr/>
        <a:lstStyle/>
        <a:p>
          <a:endParaRPr lang="es-ES"/>
        </a:p>
      </dgm:t>
    </dgm:pt>
  </dgm:ptLst>
  <dgm:cxnLst>
    <dgm:cxn modelId="{0F76BBE2-0678-4917-9A14-6C7B420485B6}" type="presOf" srcId="{641A1AAB-E17C-4651-AB17-F99EF18CE7FB}" destId="{3C8AE62E-0D48-4AC0-B4EA-38EAD8738205}" srcOrd="0" destOrd="0" presId="urn:microsoft.com/office/officeart/2005/8/layout/radial4"/>
    <dgm:cxn modelId="{DF56DD90-5F26-4F8B-955E-F6C113BC8B75}" type="presOf" srcId="{9FB3F1C6-6003-4463-AC3E-3F3518389522}" destId="{F836E967-C4A3-4CCC-BAA2-2D4C967F82F6}" srcOrd="0" destOrd="0" presId="urn:microsoft.com/office/officeart/2005/8/layout/radial4"/>
    <dgm:cxn modelId="{D41F132F-0AE9-469E-B891-6EF6214F5B6C}" srcId="{489B5196-FEE8-4A97-BA81-8988D77F1E35}" destId="{69BCD536-B5D0-4090-B132-554BBC03D611}" srcOrd="0" destOrd="0" parTransId="{776D7ED3-5978-4AE0-BB8E-AFFD3CA8222C}" sibTransId="{FE2DF73D-7AE6-41B4-BBDA-8BB0141CAD13}"/>
    <dgm:cxn modelId="{375F34CF-323F-4D49-A697-BB1319178734}" type="presOf" srcId="{776D7ED3-5978-4AE0-BB8E-AFFD3CA8222C}" destId="{4BD6C28D-558C-4BE7-8632-9C271C8B77CE}" srcOrd="0" destOrd="0" presId="urn:microsoft.com/office/officeart/2005/8/layout/radial4"/>
    <dgm:cxn modelId="{769D7439-207F-4EFB-A6DD-6D2A3867D546}" type="presOf" srcId="{489B5196-FEE8-4A97-BA81-8988D77F1E35}" destId="{ED308774-9DDC-4C5E-A69F-1627709C2249}" srcOrd="0" destOrd="0" presId="urn:microsoft.com/office/officeart/2005/8/layout/radial4"/>
    <dgm:cxn modelId="{2CEDD5D8-24E5-42D7-AF39-E7BC0322594A}" srcId="{641A1AAB-E17C-4651-AB17-F99EF18CE7FB}" destId="{489B5196-FEE8-4A97-BA81-8988D77F1E35}" srcOrd="0" destOrd="0" parTransId="{37C8D7FF-763A-4B96-9F95-491C0A35F7A8}" sibTransId="{030E8635-8B04-4122-A8AB-3577539E1E52}"/>
    <dgm:cxn modelId="{87679F8C-56BB-4B53-9A23-17C114F58656}" srcId="{489B5196-FEE8-4A97-BA81-8988D77F1E35}" destId="{60B509E0-569E-4741-83AF-E0BFB297ABFE}" srcOrd="2" destOrd="0" parTransId="{9FB3F1C6-6003-4463-AC3E-3F3518389522}" sibTransId="{B42DF6B8-9371-4A5E-AE6B-E0C83EC30B1F}"/>
    <dgm:cxn modelId="{04D04975-1E76-4FD7-ABF1-5FF241586BF7}" type="presOf" srcId="{1E9CCD9F-DAA3-408E-A83D-620DC619B7A3}" destId="{156E1A10-754B-4B30-B45C-962CE715F361}" srcOrd="0" destOrd="0" presId="urn:microsoft.com/office/officeart/2005/8/layout/radial4"/>
    <dgm:cxn modelId="{0425AC60-F364-4752-90E0-29B46B65CDB5}" type="presOf" srcId="{69BCD536-B5D0-4090-B132-554BBC03D611}" destId="{16A62BBA-8249-4E2A-9676-2EAD30E88896}" srcOrd="0" destOrd="0" presId="urn:microsoft.com/office/officeart/2005/8/layout/radial4"/>
    <dgm:cxn modelId="{62191397-F051-4A11-9B2B-5D095CB9BFE2}" srcId="{489B5196-FEE8-4A97-BA81-8988D77F1E35}" destId="{D7CE8353-D097-41DD-899C-B2292AB1D722}" srcOrd="1" destOrd="0" parTransId="{1E9CCD9F-DAA3-408E-A83D-620DC619B7A3}" sibTransId="{9647560D-DB93-4A45-87CB-F4B4598B2C2A}"/>
    <dgm:cxn modelId="{1A0F2721-EAC1-4B5A-84A3-B34B0BDCD3FE}" type="presOf" srcId="{D7CE8353-D097-41DD-899C-B2292AB1D722}" destId="{A1AC0BB4-8907-4AF2-A4F1-2DAE3507EAA6}" srcOrd="0" destOrd="0" presId="urn:microsoft.com/office/officeart/2005/8/layout/radial4"/>
    <dgm:cxn modelId="{4D448AE5-12BE-46EF-97CC-3F1197CD08BD}" type="presOf" srcId="{60B509E0-569E-4741-83AF-E0BFB297ABFE}" destId="{3EA019FE-47D9-4389-A0D3-CD3E7CF982F7}" srcOrd="0" destOrd="0" presId="urn:microsoft.com/office/officeart/2005/8/layout/radial4"/>
    <dgm:cxn modelId="{C20E7AE7-C9C9-40BC-AF86-AA1DC21B64BB}" type="presParOf" srcId="{3C8AE62E-0D48-4AC0-B4EA-38EAD8738205}" destId="{ED308774-9DDC-4C5E-A69F-1627709C2249}" srcOrd="0" destOrd="0" presId="urn:microsoft.com/office/officeart/2005/8/layout/radial4"/>
    <dgm:cxn modelId="{925AE725-13CC-4BAD-A2E7-ECE1990924D4}" type="presParOf" srcId="{3C8AE62E-0D48-4AC0-B4EA-38EAD8738205}" destId="{4BD6C28D-558C-4BE7-8632-9C271C8B77CE}" srcOrd="1" destOrd="0" presId="urn:microsoft.com/office/officeart/2005/8/layout/radial4"/>
    <dgm:cxn modelId="{5647534D-417D-4213-9E9F-E9D38116B497}" type="presParOf" srcId="{3C8AE62E-0D48-4AC0-B4EA-38EAD8738205}" destId="{16A62BBA-8249-4E2A-9676-2EAD30E88896}" srcOrd="2" destOrd="0" presId="urn:microsoft.com/office/officeart/2005/8/layout/radial4"/>
    <dgm:cxn modelId="{2391D4EA-F263-485D-AF7A-F2D295B58A95}" type="presParOf" srcId="{3C8AE62E-0D48-4AC0-B4EA-38EAD8738205}" destId="{156E1A10-754B-4B30-B45C-962CE715F361}" srcOrd="3" destOrd="0" presId="urn:microsoft.com/office/officeart/2005/8/layout/radial4"/>
    <dgm:cxn modelId="{9C669307-2CD6-4F80-A025-AEE813C3EE98}" type="presParOf" srcId="{3C8AE62E-0D48-4AC0-B4EA-38EAD8738205}" destId="{A1AC0BB4-8907-4AF2-A4F1-2DAE3507EAA6}" srcOrd="4" destOrd="0" presId="urn:microsoft.com/office/officeart/2005/8/layout/radial4"/>
    <dgm:cxn modelId="{6E36BA25-4A12-4847-98DA-4BEC4BBE5C98}" type="presParOf" srcId="{3C8AE62E-0D48-4AC0-B4EA-38EAD8738205}" destId="{F836E967-C4A3-4CCC-BAA2-2D4C967F82F6}" srcOrd="5" destOrd="0" presId="urn:microsoft.com/office/officeart/2005/8/layout/radial4"/>
    <dgm:cxn modelId="{BBCD5BCA-FFFE-4B52-A6DC-094B76EF8118}" type="presParOf" srcId="{3C8AE62E-0D48-4AC0-B4EA-38EAD8738205}" destId="{3EA019FE-47D9-4389-A0D3-CD3E7CF982F7}" srcOrd="6"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41A1AAB-E17C-4651-AB17-F99EF18CE7FB}" type="doc">
      <dgm:prSet loTypeId="urn:microsoft.com/office/officeart/2005/8/layout/radial4" loCatId="relationship" qsTypeId="urn:microsoft.com/office/officeart/2005/8/quickstyle/simple2" qsCatId="simple" csTypeId="urn:microsoft.com/office/officeart/2005/8/colors/colorful3" csCatId="colorful" phldr="1"/>
      <dgm:spPr/>
      <dgm:t>
        <a:bodyPr/>
        <a:lstStyle/>
        <a:p>
          <a:endParaRPr lang="es-ES"/>
        </a:p>
      </dgm:t>
    </dgm:pt>
    <dgm:pt modelId="{69BCD536-B5D0-4090-B132-554BBC03D611}">
      <dgm:prSet phldrT="[Texto]"/>
      <dgm:spPr/>
      <dgm:t>
        <a:bodyPr/>
        <a:lstStyle/>
        <a:p>
          <a:pPr algn="just"/>
          <a:r>
            <a:rPr lang="es-ES" dirty="0" smtClean="0">
              <a:solidFill>
                <a:schemeClr val="tx1"/>
              </a:solidFill>
            </a:rPr>
            <a:t>Humedecer el molde</a:t>
          </a:r>
        </a:p>
        <a:p>
          <a:pPr algn="just"/>
          <a:r>
            <a:rPr lang="es-ES" dirty="0" smtClean="0">
              <a:solidFill>
                <a:schemeClr val="tx1"/>
              </a:solidFill>
            </a:rPr>
            <a:t>Tomar una muestra de hormigón fresco. NTE INEN 1763 </a:t>
          </a:r>
          <a:endParaRPr lang="es-ES" dirty="0">
            <a:solidFill>
              <a:schemeClr val="tx1"/>
            </a:solidFill>
          </a:endParaRPr>
        </a:p>
      </dgm:t>
    </dgm:pt>
    <dgm:pt modelId="{776D7ED3-5978-4AE0-BB8E-AFFD3CA8222C}" type="parTrans" cxnId="{D41F132F-0AE9-469E-B891-6EF6214F5B6C}">
      <dgm:prSet/>
      <dgm:spPr/>
      <dgm:t>
        <a:bodyPr/>
        <a:lstStyle/>
        <a:p>
          <a:endParaRPr lang="es-ES"/>
        </a:p>
      </dgm:t>
    </dgm:pt>
    <dgm:pt modelId="{FE2DF73D-7AE6-41B4-BBDA-8BB0141CAD13}" type="sibTrans" cxnId="{D41F132F-0AE9-469E-B891-6EF6214F5B6C}">
      <dgm:prSet/>
      <dgm:spPr/>
      <dgm:t>
        <a:bodyPr/>
        <a:lstStyle/>
        <a:p>
          <a:endParaRPr lang="es-ES"/>
        </a:p>
      </dgm:t>
    </dgm:pt>
    <dgm:pt modelId="{D7CE8353-D097-41DD-899C-B2292AB1D722}">
      <dgm:prSet phldrT="[Texto]"/>
      <dgm:spPr/>
      <dgm:t>
        <a:bodyPr/>
        <a:lstStyle/>
        <a:p>
          <a:pPr algn="just"/>
          <a:r>
            <a:rPr lang="es-ES" dirty="0" smtClean="0">
              <a:solidFill>
                <a:schemeClr val="tx1"/>
              </a:solidFill>
            </a:rPr>
            <a:t>Colocarse firmemente en los estribos del molde </a:t>
          </a:r>
          <a:endParaRPr lang="es-ES" dirty="0">
            <a:solidFill>
              <a:schemeClr val="tx1"/>
            </a:solidFill>
          </a:endParaRPr>
        </a:p>
      </dgm:t>
    </dgm:pt>
    <dgm:pt modelId="{1E9CCD9F-DAA3-408E-A83D-620DC619B7A3}" type="parTrans" cxnId="{62191397-F051-4A11-9B2B-5D095CB9BFE2}">
      <dgm:prSet/>
      <dgm:spPr/>
      <dgm:t>
        <a:bodyPr/>
        <a:lstStyle/>
        <a:p>
          <a:endParaRPr lang="es-ES"/>
        </a:p>
      </dgm:t>
    </dgm:pt>
    <dgm:pt modelId="{9647560D-DB93-4A45-87CB-F4B4598B2C2A}" type="sibTrans" cxnId="{62191397-F051-4A11-9B2B-5D095CB9BFE2}">
      <dgm:prSet/>
      <dgm:spPr/>
      <dgm:t>
        <a:bodyPr/>
        <a:lstStyle/>
        <a:p>
          <a:endParaRPr lang="es-ES"/>
        </a:p>
      </dgm:t>
    </dgm:pt>
    <dgm:pt modelId="{60B509E0-569E-4741-83AF-E0BFB297ABFE}">
      <dgm:prSet phldrT="[Texto]"/>
      <dgm:spPr/>
      <dgm:t>
        <a:bodyPr/>
        <a:lstStyle/>
        <a:p>
          <a:r>
            <a:rPr lang="es-ES" dirty="0" smtClean="0">
              <a:solidFill>
                <a:schemeClr val="tx1"/>
              </a:solidFill>
            </a:rPr>
            <a:t>Llenar en tres capas, cada una con 25 penetraciones  utilizando la varilla de compactación</a:t>
          </a:r>
          <a:endParaRPr lang="es-ES" dirty="0">
            <a:solidFill>
              <a:schemeClr val="tx1"/>
            </a:solidFill>
          </a:endParaRPr>
        </a:p>
      </dgm:t>
    </dgm:pt>
    <dgm:pt modelId="{9FB3F1C6-6003-4463-AC3E-3F3518389522}" type="parTrans" cxnId="{87679F8C-56BB-4B53-9A23-17C114F58656}">
      <dgm:prSet/>
      <dgm:spPr/>
      <dgm:t>
        <a:bodyPr/>
        <a:lstStyle/>
        <a:p>
          <a:endParaRPr lang="es-ES"/>
        </a:p>
      </dgm:t>
    </dgm:pt>
    <dgm:pt modelId="{B42DF6B8-9371-4A5E-AE6B-E0C83EC30B1F}" type="sibTrans" cxnId="{87679F8C-56BB-4B53-9A23-17C114F58656}">
      <dgm:prSet/>
      <dgm:spPr/>
      <dgm:t>
        <a:bodyPr/>
        <a:lstStyle/>
        <a:p>
          <a:endParaRPr lang="es-ES"/>
        </a:p>
      </dgm:t>
    </dgm:pt>
    <dgm:pt modelId="{489B5196-FEE8-4A97-BA81-8988D77F1E35}">
      <dgm:prSet phldrT="[Texto]"/>
      <dgm:spPr/>
      <dgm:t>
        <a:bodyPr/>
        <a:lstStyle/>
        <a:p>
          <a:r>
            <a:rPr lang="es-ES" b="1" dirty="0" smtClean="0">
              <a:solidFill>
                <a:schemeClr val="tx1"/>
              </a:solidFill>
            </a:rPr>
            <a:t>PROCESO </a:t>
          </a:r>
          <a:r>
            <a:rPr lang="es-ES" dirty="0" smtClean="0"/>
            <a:t> </a:t>
          </a:r>
          <a:endParaRPr lang="es-ES" dirty="0"/>
        </a:p>
      </dgm:t>
    </dgm:pt>
    <dgm:pt modelId="{030E8635-8B04-4122-A8AB-3577539E1E52}" type="sibTrans" cxnId="{2CEDD5D8-24E5-42D7-AF39-E7BC0322594A}">
      <dgm:prSet/>
      <dgm:spPr/>
      <dgm:t>
        <a:bodyPr/>
        <a:lstStyle/>
        <a:p>
          <a:endParaRPr lang="es-ES"/>
        </a:p>
      </dgm:t>
    </dgm:pt>
    <dgm:pt modelId="{37C8D7FF-763A-4B96-9F95-491C0A35F7A8}" type="parTrans" cxnId="{2CEDD5D8-24E5-42D7-AF39-E7BC0322594A}">
      <dgm:prSet/>
      <dgm:spPr/>
      <dgm:t>
        <a:bodyPr/>
        <a:lstStyle/>
        <a:p>
          <a:endParaRPr lang="es-ES"/>
        </a:p>
      </dgm:t>
    </dgm:pt>
    <dgm:pt modelId="{A9334723-A55A-4A15-B99B-412E61141E2C}">
      <dgm:prSet phldrT="[Texto]"/>
      <dgm:spPr/>
      <dgm:t>
        <a:bodyPr/>
        <a:lstStyle/>
        <a:p>
          <a:r>
            <a:rPr lang="es-ES" b="0" dirty="0" smtClean="0">
              <a:solidFill>
                <a:schemeClr val="tx1"/>
              </a:solidFill>
            </a:rPr>
            <a:t>Distribuir de 12  a 15 golpes en los lados del molde</a:t>
          </a:r>
        </a:p>
        <a:p>
          <a:endParaRPr lang="es-ES" dirty="0"/>
        </a:p>
      </dgm:t>
    </dgm:pt>
    <dgm:pt modelId="{53348FB6-0365-4BBF-8BAA-BD2C230A9F5D}" type="parTrans" cxnId="{2453E2E7-340F-45F4-8032-56B68F21C287}">
      <dgm:prSet/>
      <dgm:spPr/>
      <dgm:t>
        <a:bodyPr/>
        <a:lstStyle/>
        <a:p>
          <a:endParaRPr lang="es-ES"/>
        </a:p>
      </dgm:t>
    </dgm:pt>
    <dgm:pt modelId="{02545160-B336-4F6B-8626-0C849D7582EA}" type="sibTrans" cxnId="{2453E2E7-340F-45F4-8032-56B68F21C287}">
      <dgm:prSet/>
      <dgm:spPr/>
      <dgm:t>
        <a:bodyPr/>
        <a:lstStyle/>
        <a:p>
          <a:endParaRPr lang="es-ES"/>
        </a:p>
      </dgm:t>
    </dgm:pt>
    <dgm:pt modelId="{2872CAC8-07C2-4F62-966E-786FB6F1C156}">
      <dgm:prSet phldrT="[Texto]"/>
      <dgm:spPr/>
      <dgm:t>
        <a:bodyPr/>
        <a:lstStyle/>
        <a:p>
          <a:r>
            <a:rPr lang="es-ES" dirty="0" smtClean="0">
              <a:solidFill>
                <a:schemeClr val="tx1"/>
              </a:solidFill>
            </a:rPr>
            <a:t>Enrasar la superficie </a:t>
          </a:r>
          <a:endParaRPr lang="es-ES" dirty="0">
            <a:solidFill>
              <a:schemeClr val="tx1"/>
            </a:solidFill>
          </a:endParaRPr>
        </a:p>
      </dgm:t>
    </dgm:pt>
    <dgm:pt modelId="{6ADDF766-BBFF-4365-AB66-ED3B0DCA0A99}" type="parTrans" cxnId="{B98CE24C-F68E-40D6-A251-A5FDD939997F}">
      <dgm:prSet/>
      <dgm:spPr/>
      <dgm:t>
        <a:bodyPr/>
        <a:lstStyle/>
        <a:p>
          <a:endParaRPr lang="es-ES"/>
        </a:p>
      </dgm:t>
    </dgm:pt>
    <dgm:pt modelId="{833F7834-4E16-44F9-A52B-C28534292C48}" type="sibTrans" cxnId="{B98CE24C-F68E-40D6-A251-A5FDD939997F}">
      <dgm:prSet/>
      <dgm:spPr/>
      <dgm:t>
        <a:bodyPr/>
        <a:lstStyle/>
        <a:p>
          <a:endParaRPr lang="es-ES"/>
        </a:p>
      </dgm:t>
    </dgm:pt>
    <dgm:pt modelId="{333C039A-DFFD-4B25-944B-82B6381AEC1A}">
      <dgm:prSet phldrT="[Texto]"/>
      <dgm:spPr/>
      <dgm:t>
        <a:bodyPr/>
        <a:lstStyle/>
        <a:p>
          <a:r>
            <a:rPr lang="es-ES" dirty="0" smtClean="0">
              <a:solidFill>
                <a:schemeClr val="tx1"/>
              </a:solidFill>
            </a:rPr>
            <a:t>Retirar el molde levantándolo en dirección vertical. </a:t>
          </a:r>
          <a:endParaRPr lang="es-ES" dirty="0">
            <a:solidFill>
              <a:schemeClr val="tx1"/>
            </a:solidFill>
          </a:endParaRPr>
        </a:p>
      </dgm:t>
    </dgm:pt>
    <dgm:pt modelId="{BD0572C9-D88C-478E-93C3-298E7BCB6FA6}" type="parTrans" cxnId="{3E9BF172-D6E5-4F39-8489-741B050497D3}">
      <dgm:prSet/>
      <dgm:spPr/>
      <dgm:t>
        <a:bodyPr/>
        <a:lstStyle/>
        <a:p>
          <a:endParaRPr lang="es-ES"/>
        </a:p>
      </dgm:t>
    </dgm:pt>
    <dgm:pt modelId="{C06739D9-551A-4C45-B268-E5A8CA3BFF11}" type="sibTrans" cxnId="{3E9BF172-D6E5-4F39-8489-741B050497D3}">
      <dgm:prSet/>
      <dgm:spPr/>
      <dgm:t>
        <a:bodyPr/>
        <a:lstStyle/>
        <a:p>
          <a:endParaRPr lang="es-ES"/>
        </a:p>
      </dgm:t>
    </dgm:pt>
    <dgm:pt modelId="{3C8AE62E-0D48-4AC0-B4EA-38EAD8738205}" type="pres">
      <dgm:prSet presAssocID="{641A1AAB-E17C-4651-AB17-F99EF18CE7FB}" presName="cycle" presStyleCnt="0">
        <dgm:presLayoutVars>
          <dgm:chMax val="1"/>
          <dgm:dir/>
          <dgm:animLvl val="ctr"/>
          <dgm:resizeHandles val="exact"/>
        </dgm:presLayoutVars>
      </dgm:prSet>
      <dgm:spPr/>
      <dgm:t>
        <a:bodyPr/>
        <a:lstStyle/>
        <a:p>
          <a:endParaRPr lang="es-ES"/>
        </a:p>
      </dgm:t>
    </dgm:pt>
    <dgm:pt modelId="{ED308774-9DDC-4C5E-A69F-1627709C2249}" type="pres">
      <dgm:prSet presAssocID="{489B5196-FEE8-4A97-BA81-8988D77F1E35}" presName="centerShape" presStyleLbl="node0" presStyleIdx="0" presStyleCnt="1" custScaleX="70622" custScaleY="61653"/>
      <dgm:spPr/>
      <dgm:t>
        <a:bodyPr/>
        <a:lstStyle/>
        <a:p>
          <a:endParaRPr lang="es-ES"/>
        </a:p>
      </dgm:t>
    </dgm:pt>
    <dgm:pt modelId="{4BD6C28D-558C-4BE7-8632-9C271C8B77CE}" type="pres">
      <dgm:prSet presAssocID="{776D7ED3-5978-4AE0-BB8E-AFFD3CA8222C}" presName="parTrans" presStyleLbl="bgSibTrans2D1" presStyleIdx="0" presStyleCnt="6"/>
      <dgm:spPr/>
      <dgm:t>
        <a:bodyPr/>
        <a:lstStyle/>
        <a:p>
          <a:endParaRPr lang="es-ES"/>
        </a:p>
      </dgm:t>
    </dgm:pt>
    <dgm:pt modelId="{16A62BBA-8249-4E2A-9676-2EAD30E88896}" type="pres">
      <dgm:prSet presAssocID="{69BCD536-B5D0-4090-B132-554BBC03D611}" presName="node" presStyleLbl="node1" presStyleIdx="0" presStyleCnt="6">
        <dgm:presLayoutVars>
          <dgm:bulletEnabled val="1"/>
        </dgm:presLayoutVars>
      </dgm:prSet>
      <dgm:spPr/>
      <dgm:t>
        <a:bodyPr/>
        <a:lstStyle/>
        <a:p>
          <a:endParaRPr lang="es-ES"/>
        </a:p>
      </dgm:t>
    </dgm:pt>
    <dgm:pt modelId="{156E1A10-754B-4B30-B45C-962CE715F361}" type="pres">
      <dgm:prSet presAssocID="{1E9CCD9F-DAA3-408E-A83D-620DC619B7A3}" presName="parTrans" presStyleLbl="bgSibTrans2D1" presStyleIdx="1" presStyleCnt="6"/>
      <dgm:spPr/>
      <dgm:t>
        <a:bodyPr/>
        <a:lstStyle/>
        <a:p>
          <a:endParaRPr lang="es-ES"/>
        </a:p>
      </dgm:t>
    </dgm:pt>
    <dgm:pt modelId="{A1AC0BB4-8907-4AF2-A4F1-2DAE3507EAA6}" type="pres">
      <dgm:prSet presAssocID="{D7CE8353-D097-41DD-899C-B2292AB1D722}" presName="node" presStyleLbl="node1" presStyleIdx="1" presStyleCnt="6">
        <dgm:presLayoutVars>
          <dgm:bulletEnabled val="1"/>
        </dgm:presLayoutVars>
      </dgm:prSet>
      <dgm:spPr/>
      <dgm:t>
        <a:bodyPr/>
        <a:lstStyle/>
        <a:p>
          <a:endParaRPr lang="es-ES"/>
        </a:p>
      </dgm:t>
    </dgm:pt>
    <dgm:pt modelId="{F836E967-C4A3-4CCC-BAA2-2D4C967F82F6}" type="pres">
      <dgm:prSet presAssocID="{9FB3F1C6-6003-4463-AC3E-3F3518389522}" presName="parTrans" presStyleLbl="bgSibTrans2D1" presStyleIdx="2" presStyleCnt="6"/>
      <dgm:spPr/>
      <dgm:t>
        <a:bodyPr/>
        <a:lstStyle/>
        <a:p>
          <a:endParaRPr lang="es-ES"/>
        </a:p>
      </dgm:t>
    </dgm:pt>
    <dgm:pt modelId="{3EA019FE-47D9-4389-A0D3-CD3E7CF982F7}" type="pres">
      <dgm:prSet presAssocID="{60B509E0-569E-4741-83AF-E0BFB297ABFE}" presName="node" presStyleLbl="node1" presStyleIdx="2" presStyleCnt="6">
        <dgm:presLayoutVars>
          <dgm:bulletEnabled val="1"/>
        </dgm:presLayoutVars>
      </dgm:prSet>
      <dgm:spPr/>
      <dgm:t>
        <a:bodyPr/>
        <a:lstStyle/>
        <a:p>
          <a:endParaRPr lang="es-ES"/>
        </a:p>
      </dgm:t>
    </dgm:pt>
    <dgm:pt modelId="{343A1A54-E761-4067-BD96-4A137181F735}" type="pres">
      <dgm:prSet presAssocID="{53348FB6-0365-4BBF-8BAA-BD2C230A9F5D}" presName="parTrans" presStyleLbl="bgSibTrans2D1" presStyleIdx="3" presStyleCnt="6"/>
      <dgm:spPr/>
      <dgm:t>
        <a:bodyPr/>
        <a:lstStyle/>
        <a:p>
          <a:endParaRPr lang="es-ES"/>
        </a:p>
      </dgm:t>
    </dgm:pt>
    <dgm:pt modelId="{94EFE705-5CD1-4646-8299-9C0520B78A32}" type="pres">
      <dgm:prSet presAssocID="{A9334723-A55A-4A15-B99B-412E61141E2C}" presName="node" presStyleLbl="node1" presStyleIdx="3" presStyleCnt="6">
        <dgm:presLayoutVars>
          <dgm:bulletEnabled val="1"/>
        </dgm:presLayoutVars>
      </dgm:prSet>
      <dgm:spPr/>
      <dgm:t>
        <a:bodyPr/>
        <a:lstStyle/>
        <a:p>
          <a:endParaRPr lang="es-ES"/>
        </a:p>
      </dgm:t>
    </dgm:pt>
    <dgm:pt modelId="{2170748D-AD92-4708-A00E-DC49F8AEE8CA}" type="pres">
      <dgm:prSet presAssocID="{6ADDF766-BBFF-4365-AB66-ED3B0DCA0A99}" presName="parTrans" presStyleLbl="bgSibTrans2D1" presStyleIdx="4" presStyleCnt="6"/>
      <dgm:spPr/>
      <dgm:t>
        <a:bodyPr/>
        <a:lstStyle/>
        <a:p>
          <a:endParaRPr lang="es-ES"/>
        </a:p>
      </dgm:t>
    </dgm:pt>
    <dgm:pt modelId="{8AD3C526-5C30-4BB4-91EA-E0EB7FFEDA7E}" type="pres">
      <dgm:prSet presAssocID="{2872CAC8-07C2-4F62-966E-786FB6F1C156}" presName="node" presStyleLbl="node1" presStyleIdx="4" presStyleCnt="6">
        <dgm:presLayoutVars>
          <dgm:bulletEnabled val="1"/>
        </dgm:presLayoutVars>
      </dgm:prSet>
      <dgm:spPr/>
      <dgm:t>
        <a:bodyPr/>
        <a:lstStyle/>
        <a:p>
          <a:endParaRPr lang="es-ES"/>
        </a:p>
      </dgm:t>
    </dgm:pt>
    <dgm:pt modelId="{EF196F7F-D251-4BB5-B0FC-E4C5A8560329}" type="pres">
      <dgm:prSet presAssocID="{BD0572C9-D88C-478E-93C3-298E7BCB6FA6}" presName="parTrans" presStyleLbl="bgSibTrans2D1" presStyleIdx="5" presStyleCnt="6"/>
      <dgm:spPr/>
      <dgm:t>
        <a:bodyPr/>
        <a:lstStyle/>
        <a:p>
          <a:endParaRPr lang="es-ES"/>
        </a:p>
      </dgm:t>
    </dgm:pt>
    <dgm:pt modelId="{54B2E39C-F8E4-4A4B-B05C-65A1785C1DF0}" type="pres">
      <dgm:prSet presAssocID="{333C039A-DFFD-4B25-944B-82B6381AEC1A}" presName="node" presStyleLbl="node1" presStyleIdx="5" presStyleCnt="6">
        <dgm:presLayoutVars>
          <dgm:bulletEnabled val="1"/>
        </dgm:presLayoutVars>
      </dgm:prSet>
      <dgm:spPr/>
      <dgm:t>
        <a:bodyPr/>
        <a:lstStyle/>
        <a:p>
          <a:endParaRPr lang="es-ES"/>
        </a:p>
      </dgm:t>
    </dgm:pt>
  </dgm:ptLst>
  <dgm:cxnLst>
    <dgm:cxn modelId="{1C1927BE-6850-408C-9A29-92EBE72E9BE7}" type="presOf" srcId="{1E9CCD9F-DAA3-408E-A83D-620DC619B7A3}" destId="{156E1A10-754B-4B30-B45C-962CE715F361}" srcOrd="0" destOrd="0" presId="urn:microsoft.com/office/officeart/2005/8/layout/radial4"/>
    <dgm:cxn modelId="{C8A1286A-0B01-41A3-ABF0-89A0328C9EDA}" type="presOf" srcId="{9FB3F1C6-6003-4463-AC3E-3F3518389522}" destId="{F836E967-C4A3-4CCC-BAA2-2D4C967F82F6}" srcOrd="0" destOrd="0" presId="urn:microsoft.com/office/officeart/2005/8/layout/radial4"/>
    <dgm:cxn modelId="{87679F8C-56BB-4B53-9A23-17C114F58656}" srcId="{489B5196-FEE8-4A97-BA81-8988D77F1E35}" destId="{60B509E0-569E-4741-83AF-E0BFB297ABFE}" srcOrd="2" destOrd="0" parTransId="{9FB3F1C6-6003-4463-AC3E-3F3518389522}" sibTransId="{B42DF6B8-9371-4A5E-AE6B-E0C83EC30B1F}"/>
    <dgm:cxn modelId="{D41F132F-0AE9-469E-B891-6EF6214F5B6C}" srcId="{489B5196-FEE8-4A97-BA81-8988D77F1E35}" destId="{69BCD536-B5D0-4090-B132-554BBC03D611}" srcOrd="0" destOrd="0" parTransId="{776D7ED3-5978-4AE0-BB8E-AFFD3CA8222C}" sibTransId="{FE2DF73D-7AE6-41B4-BBDA-8BB0141CAD13}"/>
    <dgm:cxn modelId="{2453E2E7-340F-45F4-8032-56B68F21C287}" srcId="{489B5196-FEE8-4A97-BA81-8988D77F1E35}" destId="{A9334723-A55A-4A15-B99B-412E61141E2C}" srcOrd="3" destOrd="0" parTransId="{53348FB6-0365-4BBF-8BAA-BD2C230A9F5D}" sibTransId="{02545160-B336-4F6B-8626-0C849D7582EA}"/>
    <dgm:cxn modelId="{3489ED04-DDD7-40EE-A2F7-827BC1235518}" type="presOf" srcId="{69BCD536-B5D0-4090-B132-554BBC03D611}" destId="{16A62BBA-8249-4E2A-9676-2EAD30E88896}" srcOrd="0" destOrd="0" presId="urn:microsoft.com/office/officeart/2005/8/layout/radial4"/>
    <dgm:cxn modelId="{26CED43B-7674-4F1C-8757-E8FEE5980B82}" type="presOf" srcId="{BD0572C9-D88C-478E-93C3-298E7BCB6FA6}" destId="{EF196F7F-D251-4BB5-B0FC-E4C5A8560329}" srcOrd="0" destOrd="0" presId="urn:microsoft.com/office/officeart/2005/8/layout/radial4"/>
    <dgm:cxn modelId="{2CEDD5D8-24E5-42D7-AF39-E7BC0322594A}" srcId="{641A1AAB-E17C-4651-AB17-F99EF18CE7FB}" destId="{489B5196-FEE8-4A97-BA81-8988D77F1E35}" srcOrd="0" destOrd="0" parTransId="{37C8D7FF-763A-4B96-9F95-491C0A35F7A8}" sibTransId="{030E8635-8B04-4122-A8AB-3577539E1E52}"/>
    <dgm:cxn modelId="{43D26116-05B2-42FE-8F3A-6B8F6A4D83F7}" type="presOf" srcId="{641A1AAB-E17C-4651-AB17-F99EF18CE7FB}" destId="{3C8AE62E-0D48-4AC0-B4EA-38EAD8738205}" srcOrd="0" destOrd="0" presId="urn:microsoft.com/office/officeart/2005/8/layout/radial4"/>
    <dgm:cxn modelId="{62191397-F051-4A11-9B2B-5D095CB9BFE2}" srcId="{489B5196-FEE8-4A97-BA81-8988D77F1E35}" destId="{D7CE8353-D097-41DD-899C-B2292AB1D722}" srcOrd="1" destOrd="0" parTransId="{1E9CCD9F-DAA3-408E-A83D-620DC619B7A3}" sibTransId="{9647560D-DB93-4A45-87CB-F4B4598B2C2A}"/>
    <dgm:cxn modelId="{037E75BC-5DAC-4ADF-B558-9FC031F9660E}" type="presOf" srcId="{6ADDF766-BBFF-4365-AB66-ED3B0DCA0A99}" destId="{2170748D-AD92-4708-A00E-DC49F8AEE8CA}" srcOrd="0" destOrd="0" presId="urn:microsoft.com/office/officeart/2005/8/layout/radial4"/>
    <dgm:cxn modelId="{488C257D-4071-4788-B4C0-2FF3E292D482}" type="presOf" srcId="{60B509E0-569E-4741-83AF-E0BFB297ABFE}" destId="{3EA019FE-47D9-4389-A0D3-CD3E7CF982F7}" srcOrd="0" destOrd="0" presId="urn:microsoft.com/office/officeart/2005/8/layout/radial4"/>
    <dgm:cxn modelId="{B98CE24C-F68E-40D6-A251-A5FDD939997F}" srcId="{489B5196-FEE8-4A97-BA81-8988D77F1E35}" destId="{2872CAC8-07C2-4F62-966E-786FB6F1C156}" srcOrd="4" destOrd="0" parTransId="{6ADDF766-BBFF-4365-AB66-ED3B0DCA0A99}" sibTransId="{833F7834-4E16-44F9-A52B-C28534292C48}"/>
    <dgm:cxn modelId="{18E29B0D-3B61-4EFA-B5E6-25180F964C79}" type="presOf" srcId="{333C039A-DFFD-4B25-944B-82B6381AEC1A}" destId="{54B2E39C-F8E4-4A4B-B05C-65A1785C1DF0}" srcOrd="0" destOrd="0" presId="urn:microsoft.com/office/officeart/2005/8/layout/radial4"/>
    <dgm:cxn modelId="{3824D7C0-A27D-4565-9185-529BAAEF8D2C}" type="presOf" srcId="{489B5196-FEE8-4A97-BA81-8988D77F1E35}" destId="{ED308774-9DDC-4C5E-A69F-1627709C2249}" srcOrd="0" destOrd="0" presId="urn:microsoft.com/office/officeart/2005/8/layout/radial4"/>
    <dgm:cxn modelId="{D993559E-B3D6-4F0B-8F40-DEC1A6ABFE13}" type="presOf" srcId="{776D7ED3-5978-4AE0-BB8E-AFFD3CA8222C}" destId="{4BD6C28D-558C-4BE7-8632-9C271C8B77CE}" srcOrd="0" destOrd="0" presId="urn:microsoft.com/office/officeart/2005/8/layout/radial4"/>
    <dgm:cxn modelId="{3E9BF172-D6E5-4F39-8489-741B050497D3}" srcId="{489B5196-FEE8-4A97-BA81-8988D77F1E35}" destId="{333C039A-DFFD-4B25-944B-82B6381AEC1A}" srcOrd="5" destOrd="0" parTransId="{BD0572C9-D88C-478E-93C3-298E7BCB6FA6}" sibTransId="{C06739D9-551A-4C45-B268-E5A8CA3BFF11}"/>
    <dgm:cxn modelId="{FE3940FD-9A5D-4693-9D04-6BD332F7B8B5}" type="presOf" srcId="{A9334723-A55A-4A15-B99B-412E61141E2C}" destId="{94EFE705-5CD1-4646-8299-9C0520B78A32}" srcOrd="0" destOrd="0" presId="urn:microsoft.com/office/officeart/2005/8/layout/radial4"/>
    <dgm:cxn modelId="{8393097E-223A-4CFB-9540-9ACADCD9E140}" type="presOf" srcId="{D7CE8353-D097-41DD-899C-B2292AB1D722}" destId="{A1AC0BB4-8907-4AF2-A4F1-2DAE3507EAA6}" srcOrd="0" destOrd="0" presId="urn:microsoft.com/office/officeart/2005/8/layout/radial4"/>
    <dgm:cxn modelId="{36A5AAA3-7D18-49D0-8406-EF613B0511AB}" type="presOf" srcId="{53348FB6-0365-4BBF-8BAA-BD2C230A9F5D}" destId="{343A1A54-E761-4067-BD96-4A137181F735}" srcOrd="0" destOrd="0" presId="urn:microsoft.com/office/officeart/2005/8/layout/radial4"/>
    <dgm:cxn modelId="{A05C5C6F-0A9C-401C-92AA-FF510CA01B89}" type="presOf" srcId="{2872CAC8-07C2-4F62-966E-786FB6F1C156}" destId="{8AD3C526-5C30-4BB4-91EA-E0EB7FFEDA7E}" srcOrd="0" destOrd="0" presId="urn:microsoft.com/office/officeart/2005/8/layout/radial4"/>
    <dgm:cxn modelId="{2DDEAEDF-214C-4ED3-99FA-36DB2AE71737}" type="presParOf" srcId="{3C8AE62E-0D48-4AC0-B4EA-38EAD8738205}" destId="{ED308774-9DDC-4C5E-A69F-1627709C2249}" srcOrd="0" destOrd="0" presId="urn:microsoft.com/office/officeart/2005/8/layout/radial4"/>
    <dgm:cxn modelId="{0A1895F1-5AC2-4AC9-AA5B-C710C786310F}" type="presParOf" srcId="{3C8AE62E-0D48-4AC0-B4EA-38EAD8738205}" destId="{4BD6C28D-558C-4BE7-8632-9C271C8B77CE}" srcOrd="1" destOrd="0" presId="urn:microsoft.com/office/officeart/2005/8/layout/radial4"/>
    <dgm:cxn modelId="{F8E8270E-2060-49FB-8D90-7F1A7284A520}" type="presParOf" srcId="{3C8AE62E-0D48-4AC0-B4EA-38EAD8738205}" destId="{16A62BBA-8249-4E2A-9676-2EAD30E88896}" srcOrd="2" destOrd="0" presId="urn:microsoft.com/office/officeart/2005/8/layout/radial4"/>
    <dgm:cxn modelId="{EF8B819A-9B7C-4C3B-B8FC-D4CC8BF3AEA6}" type="presParOf" srcId="{3C8AE62E-0D48-4AC0-B4EA-38EAD8738205}" destId="{156E1A10-754B-4B30-B45C-962CE715F361}" srcOrd="3" destOrd="0" presId="urn:microsoft.com/office/officeart/2005/8/layout/radial4"/>
    <dgm:cxn modelId="{1BB6E2F3-1262-42F4-BEAA-CE49A1665C66}" type="presParOf" srcId="{3C8AE62E-0D48-4AC0-B4EA-38EAD8738205}" destId="{A1AC0BB4-8907-4AF2-A4F1-2DAE3507EAA6}" srcOrd="4" destOrd="0" presId="urn:microsoft.com/office/officeart/2005/8/layout/radial4"/>
    <dgm:cxn modelId="{D730AB95-6085-42A9-973A-EB1B0F3B0F60}" type="presParOf" srcId="{3C8AE62E-0D48-4AC0-B4EA-38EAD8738205}" destId="{F836E967-C4A3-4CCC-BAA2-2D4C967F82F6}" srcOrd="5" destOrd="0" presId="urn:microsoft.com/office/officeart/2005/8/layout/radial4"/>
    <dgm:cxn modelId="{58A7B9F2-21E3-4769-8D6C-8BF85C49FEF3}" type="presParOf" srcId="{3C8AE62E-0D48-4AC0-B4EA-38EAD8738205}" destId="{3EA019FE-47D9-4389-A0D3-CD3E7CF982F7}" srcOrd="6" destOrd="0" presId="urn:microsoft.com/office/officeart/2005/8/layout/radial4"/>
    <dgm:cxn modelId="{004A2D1C-687E-4E30-8D26-E273D48C03C7}" type="presParOf" srcId="{3C8AE62E-0D48-4AC0-B4EA-38EAD8738205}" destId="{343A1A54-E761-4067-BD96-4A137181F735}" srcOrd="7" destOrd="0" presId="urn:microsoft.com/office/officeart/2005/8/layout/radial4"/>
    <dgm:cxn modelId="{F57674FE-E1F9-4F2D-97DC-178362DA95B8}" type="presParOf" srcId="{3C8AE62E-0D48-4AC0-B4EA-38EAD8738205}" destId="{94EFE705-5CD1-4646-8299-9C0520B78A32}" srcOrd="8" destOrd="0" presId="urn:microsoft.com/office/officeart/2005/8/layout/radial4"/>
    <dgm:cxn modelId="{46437207-C3BA-4012-9E7A-E3153264E851}" type="presParOf" srcId="{3C8AE62E-0D48-4AC0-B4EA-38EAD8738205}" destId="{2170748D-AD92-4708-A00E-DC49F8AEE8CA}" srcOrd="9" destOrd="0" presId="urn:microsoft.com/office/officeart/2005/8/layout/radial4"/>
    <dgm:cxn modelId="{28F7A750-DB82-4272-8FB0-BE57FD932653}" type="presParOf" srcId="{3C8AE62E-0D48-4AC0-B4EA-38EAD8738205}" destId="{8AD3C526-5C30-4BB4-91EA-E0EB7FFEDA7E}" srcOrd="10" destOrd="0" presId="urn:microsoft.com/office/officeart/2005/8/layout/radial4"/>
    <dgm:cxn modelId="{930F96F3-689E-42FD-B9F4-CB6E6766485D}" type="presParOf" srcId="{3C8AE62E-0D48-4AC0-B4EA-38EAD8738205}" destId="{EF196F7F-D251-4BB5-B0FC-E4C5A8560329}" srcOrd="11" destOrd="0" presId="urn:microsoft.com/office/officeart/2005/8/layout/radial4"/>
    <dgm:cxn modelId="{23FE8DE7-6EFD-479D-AB7E-B9F0EB8CFA8C}" type="presParOf" srcId="{3C8AE62E-0D48-4AC0-B4EA-38EAD8738205}" destId="{54B2E39C-F8E4-4A4B-B05C-65A1785C1DF0}" srcOrd="12"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2597515-6891-438D-9124-E0BC35534B8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C"/>
        </a:p>
      </dgm:t>
    </dgm:pt>
    <dgm:pt modelId="{68AE00D6-F067-4FDB-A72B-AD9BD57E69CA}">
      <dgm:prSet phldrT="[Text]"/>
      <dgm:spPr/>
      <dgm:t>
        <a:bodyPr/>
        <a:lstStyle/>
        <a:p>
          <a:r>
            <a:rPr lang="es-EC" dirty="0" smtClean="0"/>
            <a:t>Objetivo</a:t>
          </a:r>
          <a:endParaRPr lang="es-EC" dirty="0"/>
        </a:p>
      </dgm:t>
    </dgm:pt>
    <dgm:pt modelId="{3ECA78C4-A3E7-4323-A356-EBB5E201272B}" type="parTrans" cxnId="{81133C30-739D-4738-927C-8CE8EF73368B}">
      <dgm:prSet/>
      <dgm:spPr/>
      <dgm:t>
        <a:bodyPr/>
        <a:lstStyle/>
        <a:p>
          <a:endParaRPr lang="es-EC"/>
        </a:p>
      </dgm:t>
    </dgm:pt>
    <dgm:pt modelId="{5A9C6F0E-8304-4483-974E-FD9BD4801460}" type="sibTrans" cxnId="{81133C30-739D-4738-927C-8CE8EF73368B}">
      <dgm:prSet/>
      <dgm:spPr/>
      <dgm:t>
        <a:bodyPr/>
        <a:lstStyle/>
        <a:p>
          <a:endParaRPr lang="es-EC"/>
        </a:p>
      </dgm:t>
    </dgm:pt>
    <dgm:pt modelId="{894D4F4D-61FA-4762-815E-2207D87474A3}">
      <dgm:prSet phldrT="[Text]"/>
      <dgm:spPr/>
      <dgm:t>
        <a:bodyPr/>
        <a:lstStyle/>
        <a:p>
          <a:r>
            <a:rPr lang="es-ES" dirty="0" smtClean="0"/>
            <a:t>Medir la temperatura del hormigón recién mezclado.</a:t>
          </a:r>
          <a:endParaRPr lang="es-EC" dirty="0"/>
        </a:p>
      </dgm:t>
    </dgm:pt>
    <dgm:pt modelId="{3118BF11-6010-4DA2-8303-74EE73733A15}" type="parTrans" cxnId="{337D8AB7-31DD-4C78-BD45-0BA10F670E07}">
      <dgm:prSet/>
      <dgm:spPr/>
      <dgm:t>
        <a:bodyPr/>
        <a:lstStyle/>
        <a:p>
          <a:endParaRPr lang="es-EC"/>
        </a:p>
      </dgm:t>
    </dgm:pt>
    <dgm:pt modelId="{8313E169-7B46-40A8-8296-5C3C90333451}" type="sibTrans" cxnId="{337D8AB7-31DD-4C78-BD45-0BA10F670E07}">
      <dgm:prSet/>
      <dgm:spPr/>
      <dgm:t>
        <a:bodyPr/>
        <a:lstStyle/>
        <a:p>
          <a:endParaRPr lang="es-EC"/>
        </a:p>
      </dgm:t>
    </dgm:pt>
    <dgm:pt modelId="{92BAA599-9280-403C-9708-0953F00BF2E2}">
      <dgm:prSet phldrT="[Text]"/>
      <dgm:spPr/>
      <dgm:t>
        <a:bodyPr/>
        <a:lstStyle/>
        <a:p>
          <a:r>
            <a:rPr lang="es-EC" dirty="0" smtClean="0"/>
            <a:t>Características</a:t>
          </a:r>
          <a:endParaRPr lang="es-EC" dirty="0"/>
        </a:p>
      </dgm:t>
    </dgm:pt>
    <dgm:pt modelId="{AFC19C21-3AD7-41C6-8AA8-3607A791FDB5}" type="parTrans" cxnId="{BB17605F-7B6D-4CBE-8143-CC62F28DF162}">
      <dgm:prSet/>
      <dgm:spPr/>
      <dgm:t>
        <a:bodyPr/>
        <a:lstStyle/>
        <a:p>
          <a:endParaRPr lang="es-EC"/>
        </a:p>
      </dgm:t>
    </dgm:pt>
    <dgm:pt modelId="{F76990B9-8998-40C2-AD36-67F0DC973C7F}" type="sibTrans" cxnId="{BB17605F-7B6D-4CBE-8143-CC62F28DF162}">
      <dgm:prSet/>
      <dgm:spPr/>
      <dgm:t>
        <a:bodyPr/>
        <a:lstStyle/>
        <a:p>
          <a:endParaRPr lang="es-EC"/>
        </a:p>
      </dgm:t>
    </dgm:pt>
    <dgm:pt modelId="{DBC90899-7494-49FE-B27F-2791A2D52CE7}">
      <dgm:prSet phldrT="[Text]"/>
      <dgm:spPr/>
      <dgm:t>
        <a:bodyPr/>
        <a:lstStyle/>
        <a:p>
          <a:r>
            <a:rPr lang="es-ES" dirty="0" smtClean="0"/>
            <a:t>La temperatura del hormigón puede tomarse ya sea en el equipo de transporte, o después del vaciado.</a:t>
          </a:r>
          <a:endParaRPr lang="es-EC" dirty="0"/>
        </a:p>
      </dgm:t>
    </dgm:pt>
    <dgm:pt modelId="{180FD32B-9683-4B8B-B84E-8C990EC5CB0E}" type="parTrans" cxnId="{6BE5442B-62C3-44D5-8EBB-F2ACB30B4161}">
      <dgm:prSet/>
      <dgm:spPr/>
      <dgm:t>
        <a:bodyPr/>
        <a:lstStyle/>
        <a:p>
          <a:endParaRPr lang="es-EC"/>
        </a:p>
      </dgm:t>
    </dgm:pt>
    <dgm:pt modelId="{1B982591-03C8-4E8A-BE79-7B862CAA6466}" type="sibTrans" cxnId="{6BE5442B-62C3-44D5-8EBB-F2ACB30B4161}">
      <dgm:prSet/>
      <dgm:spPr/>
      <dgm:t>
        <a:bodyPr/>
        <a:lstStyle/>
        <a:p>
          <a:endParaRPr lang="es-EC"/>
        </a:p>
      </dgm:t>
    </dgm:pt>
    <dgm:pt modelId="{F077BAC7-A0CF-4AAC-AB1C-8740CF82B751}">
      <dgm:prSet phldrT="[Text]"/>
      <dgm:spPr/>
      <dgm:t>
        <a:bodyPr/>
        <a:lstStyle/>
        <a:p>
          <a:r>
            <a:rPr lang="es-EC" dirty="0" smtClean="0"/>
            <a:t>Equipo</a:t>
          </a:r>
          <a:endParaRPr lang="es-EC" dirty="0"/>
        </a:p>
      </dgm:t>
    </dgm:pt>
    <dgm:pt modelId="{03583A6A-028D-46CD-8F52-CCBFBBAEB8D3}" type="parTrans" cxnId="{9F160284-69E8-4272-A6F7-0C45580560A6}">
      <dgm:prSet/>
      <dgm:spPr/>
      <dgm:t>
        <a:bodyPr/>
        <a:lstStyle/>
        <a:p>
          <a:endParaRPr lang="es-EC"/>
        </a:p>
      </dgm:t>
    </dgm:pt>
    <dgm:pt modelId="{DDA56B1C-6AFE-42D3-AED2-2384CA4195EF}" type="sibTrans" cxnId="{9F160284-69E8-4272-A6F7-0C45580560A6}">
      <dgm:prSet/>
      <dgm:spPr/>
      <dgm:t>
        <a:bodyPr/>
        <a:lstStyle/>
        <a:p>
          <a:endParaRPr lang="es-EC"/>
        </a:p>
      </dgm:t>
    </dgm:pt>
    <dgm:pt modelId="{D86EE76E-1EEF-446D-A87C-0EACA0A893F8}">
      <dgm:prSet phldrT="[Text]"/>
      <dgm:spPr/>
      <dgm:t>
        <a:bodyPr/>
        <a:lstStyle/>
        <a:p>
          <a:r>
            <a:rPr lang="es-EC" dirty="0" smtClean="0"/>
            <a:t>Recipiente metálico, termómetro</a:t>
          </a:r>
          <a:endParaRPr lang="es-EC" dirty="0"/>
        </a:p>
      </dgm:t>
    </dgm:pt>
    <dgm:pt modelId="{10316FCA-5D31-4AF8-90FA-4ECCA6CFE9BD}" type="parTrans" cxnId="{9B18220A-EBED-4232-8E7A-B17D5E01CDBA}">
      <dgm:prSet/>
      <dgm:spPr/>
      <dgm:t>
        <a:bodyPr/>
        <a:lstStyle/>
        <a:p>
          <a:endParaRPr lang="es-EC"/>
        </a:p>
      </dgm:t>
    </dgm:pt>
    <dgm:pt modelId="{52ABDFE8-5C85-4AD5-A5DC-8B272DA2D1BE}" type="sibTrans" cxnId="{9B18220A-EBED-4232-8E7A-B17D5E01CDBA}">
      <dgm:prSet/>
      <dgm:spPr/>
      <dgm:t>
        <a:bodyPr/>
        <a:lstStyle/>
        <a:p>
          <a:endParaRPr lang="es-EC"/>
        </a:p>
      </dgm:t>
    </dgm:pt>
    <dgm:pt modelId="{383BECFF-4439-49A0-9571-8A9D9494B3FA}" type="pres">
      <dgm:prSet presAssocID="{52597515-6891-438D-9124-E0BC35534B83}" presName="Name0" presStyleCnt="0">
        <dgm:presLayoutVars>
          <dgm:dir/>
          <dgm:animLvl val="lvl"/>
          <dgm:resizeHandles val="exact"/>
        </dgm:presLayoutVars>
      </dgm:prSet>
      <dgm:spPr/>
      <dgm:t>
        <a:bodyPr/>
        <a:lstStyle/>
        <a:p>
          <a:endParaRPr lang="es-ES"/>
        </a:p>
      </dgm:t>
    </dgm:pt>
    <dgm:pt modelId="{0CD8F932-3097-49AD-A2E2-371ADCA850BD}" type="pres">
      <dgm:prSet presAssocID="{68AE00D6-F067-4FDB-A72B-AD9BD57E69CA}" presName="linNode" presStyleCnt="0"/>
      <dgm:spPr/>
    </dgm:pt>
    <dgm:pt modelId="{0AC46F7F-89FF-48C6-8B52-BEA8B4D8B33A}" type="pres">
      <dgm:prSet presAssocID="{68AE00D6-F067-4FDB-A72B-AD9BD57E69CA}" presName="parentText" presStyleLbl="node1" presStyleIdx="0" presStyleCnt="3">
        <dgm:presLayoutVars>
          <dgm:chMax val="1"/>
          <dgm:bulletEnabled val="1"/>
        </dgm:presLayoutVars>
      </dgm:prSet>
      <dgm:spPr/>
      <dgm:t>
        <a:bodyPr/>
        <a:lstStyle/>
        <a:p>
          <a:endParaRPr lang="es-EC"/>
        </a:p>
      </dgm:t>
    </dgm:pt>
    <dgm:pt modelId="{6CF09E09-F42D-4BD2-86C7-225317AB5271}" type="pres">
      <dgm:prSet presAssocID="{68AE00D6-F067-4FDB-A72B-AD9BD57E69CA}" presName="descendantText" presStyleLbl="alignAccFollowNode1" presStyleIdx="0" presStyleCnt="3">
        <dgm:presLayoutVars>
          <dgm:bulletEnabled val="1"/>
        </dgm:presLayoutVars>
      </dgm:prSet>
      <dgm:spPr/>
      <dgm:t>
        <a:bodyPr/>
        <a:lstStyle/>
        <a:p>
          <a:endParaRPr lang="es-EC"/>
        </a:p>
      </dgm:t>
    </dgm:pt>
    <dgm:pt modelId="{3EFBDA3A-217B-46D0-A635-B302C273779C}" type="pres">
      <dgm:prSet presAssocID="{5A9C6F0E-8304-4483-974E-FD9BD4801460}" presName="sp" presStyleCnt="0"/>
      <dgm:spPr/>
    </dgm:pt>
    <dgm:pt modelId="{FE71F834-ED82-4293-BEB6-2F9AC95A4235}" type="pres">
      <dgm:prSet presAssocID="{92BAA599-9280-403C-9708-0953F00BF2E2}" presName="linNode" presStyleCnt="0"/>
      <dgm:spPr/>
    </dgm:pt>
    <dgm:pt modelId="{C1769CF3-0C45-4868-B33D-312BE54DA062}" type="pres">
      <dgm:prSet presAssocID="{92BAA599-9280-403C-9708-0953F00BF2E2}" presName="parentText" presStyleLbl="node1" presStyleIdx="1" presStyleCnt="3">
        <dgm:presLayoutVars>
          <dgm:chMax val="1"/>
          <dgm:bulletEnabled val="1"/>
        </dgm:presLayoutVars>
      </dgm:prSet>
      <dgm:spPr/>
      <dgm:t>
        <a:bodyPr/>
        <a:lstStyle/>
        <a:p>
          <a:endParaRPr lang="es-EC"/>
        </a:p>
      </dgm:t>
    </dgm:pt>
    <dgm:pt modelId="{DD89CBB5-2692-415D-A594-95A354F80288}" type="pres">
      <dgm:prSet presAssocID="{92BAA599-9280-403C-9708-0953F00BF2E2}" presName="descendantText" presStyleLbl="alignAccFollowNode1" presStyleIdx="1" presStyleCnt="3">
        <dgm:presLayoutVars>
          <dgm:bulletEnabled val="1"/>
        </dgm:presLayoutVars>
      </dgm:prSet>
      <dgm:spPr/>
      <dgm:t>
        <a:bodyPr/>
        <a:lstStyle/>
        <a:p>
          <a:endParaRPr lang="es-EC"/>
        </a:p>
      </dgm:t>
    </dgm:pt>
    <dgm:pt modelId="{A2141516-8DA4-4B36-A7EF-D40995223964}" type="pres">
      <dgm:prSet presAssocID="{F76990B9-8998-40C2-AD36-67F0DC973C7F}" presName="sp" presStyleCnt="0"/>
      <dgm:spPr/>
    </dgm:pt>
    <dgm:pt modelId="{7A989667-D50D-49A3-892B-0C709A4309BF}" type="pres">
      <dgm:prSet presAssocID="{F077BAC7-A0CF-4AAC-AB1C-8740CF82B751}" presName="linNode" presStyleCnt="0"/>
      <dgm:spPr/>
    </dgm:pt>
    <dgm:pt modelId="{34E553D4-2FC9-4288-BB71-00C1F774E6B2}" type="pres">
      <dgm:prSet presAssocID="{F077BAC7-A0CF-4AAC-AB1C-8740CF82B751}" presName="parentText" presStyleLbl="node1" presStyleIdx="2" presStyleCnt="3">
        <dgm:presLayoutVars>
          <dgm:chMax val="1"/>
          <dgm:bulletEnabled val="1"/>
        </dgm:presLayoutVars>
      </dgm:prSet>
      <dgm:spPr/>
      <dgm:t>
        <a:bodyPr/>
        <a:lstStyle/>
        <a:p>
          <a:endParaRPr lang="es-ES"/>
        </a:p>
      </dgm:t>
    </dgm:pt>
    <dgm:pt modelId="{EC3837B8-BA62-4FAD-A52C-CF11CBA15AF6}" type="pres">
      <dgm:prSet presAssocID="{F077BAC7-A0CF-4AAC-AB1C-8740CF82B751}" presName="descendantText" presStyleLbl="alignAccFollowNode1" presStyleIdx="2" presStyleCnt="3">
        <dgm:presLayoutVars>
          <dgm:bulletEnabled val="1"/>
        </dgm:presLayoutVars>
      </dgm:prSet>
      <dgm:spPr/>
      <dgm:t>
        <a:bodyPr/>
        <a:lstStyle/>
        <a:p>
          <a:endParaRPr lang="es-EC"/>
        </a:p>
      </dgm:t>
    </dgm:pt>
  </dgm:ptLst>
  <dgm:cxnLst>
    <dgm:cxn modelId="{45B07CFC-B477-4E4D-A614-568B535A7C66}" type="presOf" srcId="{92BAA599-9280-403C-9708-0953F00BF2E2}" destId="{C1769CF3-0C45-4868-B33D-312BE54DA062}" srcOrd="0" destOrd="0" presId="urn:microsoft.com/office/officeart/2005/8/layout/vList5"/>
    <dgm:cxn modelId="{B4C9F338-81E9-4828-B2EC-39EBFBC6450C}" type="presOf" srcId="{894D4F4D-61FA-4762-815E-2207D87474A3}" destId="{6CF09E09-F42D-4BD2-86C7-225317AB5271}" srcOrd="0" destOrd="0" presId="urn:microsoft.com/office/officeart/2005/8/layout/vList5"/>
    <dgm:cxn modelId="{BB17605F-7B6D-4CBE-8143-CC62F28DF162}" srcId="{52597515-6891-438D-9124-E0BC35534B83}" destId="{92BAA599-9280-403C-9708-0953F00BF2E2}" srcOrd="1" destOrd="0" parTransId="{AFC19C21-3AD7-41C6-8AA8-3607A791FDB5}" sibTransId="{F76990B9-8998-40C2-AD36-67F0DC973C7F}"/>
    <dgm:cxn modelId="{F7373C71-D1C9-403D-A9C4-83DB8ABD5A8C}" type="presOf" srcId="{52597515-6891-438D-9124-E0BC35534B83}" destId="{383BECFF-4439-49A0-9571-8A9D9494B3FA}" srcOrd="0" destOrd="0" presId="urn:microsoft.com/office/officeart/2005/8/layout/vList5"/>
    <dgm:cxn modelId="{9B18220A-EBED-4232-8E7A-B17D5E01CDBA}" srcId="{F077BAC7-A0CF-4AAC-AB1C-8740CF82B751}" destId="{D86EE76E-1EEF-446D-A87C-0EACA0A893F8}" srcOrd="0" destOrd="0" parTransId="{10316FCA-5D31-4AF8-90FA-4ECCA6CFE9BD}" sibTransId="{52ABDFE8-5C85-4AD5-A5DC-8B272DA2D1BE}"/>
    <dgm:cxn modelId="{9F160284-69E8-4272-A6F7-0C45580560A6}" srcId="{52597515-6891-438D-9124-E0BC35534B83}" destId="{F077BAC7-A0CF-4AAC-AB1C-8740CF82B751}" srcOrd="2" destOrd="0" parTransId="{03583A6A-028D-46CD-8F52-CCBFBBAEB8D3}" sibTransId="{DDA56B1C-6AFE-42D3-AED2-2384CA4195EF}"/>
    <dgm:cxn modelId="{15DB9C25-F9C8-4F7F-A889-38B1E40A02F0}" type="presOf" srcId="{DBC90899-7494-49FE-B27F-2791A2D52CE7}" destId="{DD89CBB5-2692-415D-A594-95A354F80288}" srcOrd="0" destOrd="0" presId="urn:microsoft.com/office/officeart/2005/8/layout/vList5"/>
    <dgm:cxn modelId="{EC8983B2-3DED-45AA-AD83-0789B66D25E4}" type="presOf" srcId="{68AE00D6-F067-4FDB-A72B-AD9BD57E69CA}" destId="{0AC46F7F-89FF-48C6-8B52-BEA8B4D8B33A}" srcOrd="0" destOrd="0" presId="urn:microsoft.com/office/officeart/2005/8/layout/vList5"/>
    <dgm:cxn modelId="{3A2A2183-A7BB-405E-8F0D-0448E920537F}" type="presOf" srcId="{F077BAC7-A0CF-4AAC-AB1C-8740CF82B751}" destId="{34E553D4-2FC9-4288-BB71-00C1F774E6B2}" srcOrd="0" destOrd="0" presId="urn:microsoft.com/office/officeart/2005/8/layout/vList5"/>
    <dgm:cxn modelId="{337D8AB7-31DD-4C78-BD45-0BA10F670E07}" srcId="{68AE00D6-F067-4FDB-A72B-AD9BD57E69CA}" destId="{894D4F4D-61FA-4762-815E-2207D87474A3}" srcOrd="0" destOrd="0" parTransId="{3118BF11-6010-4DA2-8303-74EE73733A15}" sibTransId="{8313E169-7B46-40A8-8296-5C3C90333451}"/>
    <dgm:cxn modelId="{9F70EEBD-E2CE-4616-8BA8-0995259B6A22}" type="presOf" srcId="{D86EE76E-1EEF-446D-A87C-0EACA0A893F8}" destId="{EC3837B8-BA62-4FAD-A52C-CF11CBA15AF6}" srcOrd="0" destOrd="0" presId="urn:microsoft.com/office/officeart/2005/8/layout/vList5"/>
    <dgm:cxn modelId="{81133C30-739D-4738-927C-8CE8EF73368B}" srcId="{52597515-6891-438D-9124-E0BC35534B83}" destId="{68AE00D6-F067-4FDB-A72B-AD9BD57E69CA}" srcOrd="0" destOrd="0" parTransId="{3ECA78C4-A3E7-4323-A356-EBB5E201272B}" sibTransId="{5A9C6F0E-8304-4483-974E-FD9BD4801460}"/>
    <dgm:cxn modelId="{6BE5442B-62C3-44D5-8EBB-F2ACB30B4161}" srcId="{92BAA599-9280-403C-9708-0953F00BF2E2}" destId="{DBC90899-7494-49FE-B27F-2791A2D52CE7}" srcOrd="0" destOrd="0" parTransId="{180FD32B-9683-4B8B-B84E-8C990EC5CB0E}" sibTransId="{1B982591-03C8-4E8A-BE79-7B862CAA6466}"/>
    <dgm:cxn modelId="{E1A6DC4B-1755-4C19-A469-58276BB93C1E}" type="presParOf" srcId="{383BECFF-4439-49A0-9571-8A9D9494B3FA}" destId="{0CD8F932-3097-49AD-A2E2-371ADCA850BD}" srcOrd="0" destOrd="0" presId="urn:microsoft.com/office/officeart/2005/8/layout/vList5"/>
    <dgm:cxn modelId="{09AFC236-5655-4412-92AE-87A968D97002}" type="presParOf" srcId="{0CD8F932-3097-49AD-A2E2-371ADCA850BD}" destId="{0AC46F7F-89FF-48C6-8B52-BEA8B4D8B33A}" srcOrd="0" destOrd="0" presId="urn:microsoft.com/office/officeart/2005/8/layout/vList5"/>
    <dgm:cxn modelId="{F62495DE-427F-4494-A8D5-E59415AD6DD1}" type="presParOf" srcId="{0CD8F932-3097-49AD-A2E2-371ADCA850BD}" destId="{6CF09E09-F42D-4BD2-86C7-225317AB5271}" srcOrd="1" destOrd="0" presId="urn:microsoft.com/office/officeart/2005/8/layout/vList5"/>
    <dgm:cxn modelId="{A9596087-98FE-4A21-8781-D094CC00E206}" type="presParOf" srcId="{383BECFF-4439-49A0-9571-8A9D9494B3FA}" destId="{3EFBDA3A-217B-46D0-A635-B302C273779C}" srcOrd="1" destOrd="0" presId="urn:microsoft.com/office/officeart/2005/8/layout/vList5"/>
    <dgm:cxn modelId="{A3CBAD9E-4F04-4FC5-B56C-8C96992C2A46}" type="presParOf" srcId="{383BECFF-4439-49A0-9571-8A9D9494B3FA}" destId="{FE71F834-ED82-4293-BEB6-2F9AC95A4235}" srcOrd="2" destOrd="0" presId="urn:microsoft.com/office/officeart/2005/8/layout/vList5"/>
    <dgm:cxn modelId="{5532A2D3-C4A0-4EC1-A1AF-85D34011D936}" type="presParOf" srcId="{FE71F834-ED82-4293-BEB6-2F9AC95A4235}" destId="{C1769CF3-0C45-4868-B33D-312BE54DA062}" srcOrd="0" destOrd="0" presId="urn:microsoft.com/office/officeart/2005/8/layout/vList5"/>
    <dgm:cxn modelId="{A80B638C-8B05-4966-BCBF-F8EFB7F4C754}" type="presParOf" srcId="{FE71F834-ED82-4293-BEB6-2F9AC95A4235}" destId="{DD89CBB5-2692-415D-A594-95A354F80288}" srcOrd="1" destOrd="0" presId="urn:microsoft.com/office/officeart/2005/8/layout/vList5"/>
    <dgm:cxn modelId="{D2231682-8A2A-43ED-8F49-9042441DD1F6}" type="presParOf" srcId="{383BECFF-4439-49A0-9571-8A9D9494B3FA}" destId="{A2141516-8DA4-4B36-A7EF-D40995223964}" srcOrd="3" destOrd="0" presId="urn:microsoft.com/office/officeart/2005/8/layout/vList5"/>
    <dgm:cxn modelId="{B069CEEB-0785-4441-A29C-4445951B255A}" type="presParOf" srcId="{383BECFF-4439-49A0-9571-8A9D9494B3FA}" destId="{7A989667-D50D-49A3-892B-0C709A4309BF}" srcOrd="4" destOrd="0" presId="urn:microsoft.com/office/officeart/2005/8/layout/vList5"/>
    <dgm:cxn modelId="{70F6579D-FC6E-4DB5-B4FB-DE8E3C6F25E1}" type="presParOf" srcId="{7A989667-D50D-49A3-892B-0C709A4309BF}" destId="{34E553D4-2FC9-4288-BB71-00C1F774E6B2}" srcOrd="0" destOrd="0" presId="urn:microsoft.com/office/officeart/2005/8/layout/vList5"/>
    <dgm:cxn modelId="{18173016-32E8-428E-A17A-22979F4D78A3}" type="presParOf" srcId="{7A989667-D50D-49A3-892B-0C709A4309BF}" destId="{EC3837B8-BA62-4FAD-A52C-CF11CBA15AF6}"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4CFC018-D54E-488D-A58D-528BDFDB5EFE}" type="doc">
      <dgm:prSet loTypeId="urn:microsoft.com/office/officeart/2005/8/layout/vList3" loCatId="list" qsTypeId="urn:microsoft.com/office/officeart/2005/8/quickstyle/simple5" qsCatId="simple" csTypeId="urn:microsoft.com/office/officeart/2005/8/colors/colorful5" csCatId="colorful" phldr="1"/>
      <dgm:spPr/>
    </dgm:pt>
    <dgm:pt modelId="{9437CCBE-79C2-4509-A800-EEE45309B8B3}">
      <dgm:prSet phldrT="[Text]"/>
      <dgm:spPr/>
      <dgm:t>
        <a:bodyPr/>
        <a:lstStyle/>
        <a:p>
          <a:r>
            <a:rPr lang="es-ES" dirty="0" smtClean="0"/>
            <a:t>Colocar una muestra de hormigón fresco en el recipiente metálico.</a:t>
          </a:r>
          <a:endParaRPr lang="es-EC" dirty="0"/>
        </a:p>
      </dgm:t>
    </dgm:pt>
    <dgm:pt modelId="{5F4C91AC-B5D8-4583-9ED2-F708363CA4D2}" type="parTrans" cxnId="{335A22A9-0D69-416E-BF6C-69D7FAFD6ACC}">
      <dgm:prSet/>
      <dgm:spPr/>
      <dgm:t>
        <a:bodyPr/>
        <a:lstStyle/>
        <a:p>
          <a:endParaRPr lang="es-EC"/>
        </a:p>
      </dgm:t>
    </dgm:pt>
    <dgm:pt modelId="{FFC35808-F37B-43E4-AFE5-70D5FD53BA6E}" type="sibTrans" cxnId="{335A22A9-0D69-416E-BF6C-69D7FAFD6ACC}">
      <dgm:prSet/>
      <dgm:spPr/>
      <dgm:t>
        <a:bodyPr/>
        <a:lstStyle/>
        <a:p>
          <a:endParaRPr lang="es-EC"/>
        </a:p>
      </dgm:t>
    </dgm:pt>
    <dgm:pt modelId="{3818116B-2F68-4DDE-9248-8E5026DD1636}">
      <dgm:prSet phldrT="[Text]"/>
      <dgm:spPr/>
      <dgm:t>
        <a:bodyPr/>
        <a:lstStyle/>
        <a:p>
          <a:r>
            <a:rPr lang="es-ES" dirty="0" smtClean="0"/>
            <a:t>Utilizar un termómetro con una exactitud de ±1° F (± 0.5 °C).</a:t>
          </a:r>
          <a:endParaRPr lang="es-EC" dirty="0"/>
        </a:p>
      </dgm:t>
    </dgm:pt>
    <dgm:pt modelId="{8A8C3DC5-208A-423F-A42B-A81DF9C53D1E}" type="parTrans" cxnId="{BCF8653C-D697-42DA-A1CB-17EA0B0C6CAB}">
      <dgm:prSet/>
      <dgm:spPr/>
      <dgm:t>
        <a:bodyPr/>
        <a:lstStyle/>
        <a:p>
          <a:endParaRPr lang="es-EC"/>
        </a:p>
      </dgm:t>
    </dgm:pt>
    <dgm:pt modelId="{8FDDFA78-1B3E-4D8E-8DD1-9C1E90BBDD82}" type="sibTrans" cxnId="{BCF8653C-D697-42DA-A1CB-17EA0B0C6CAB}">
      <dgm:prSet/>
      <dgm:spPr/>
      <dgm:t>
        <a:bodyPr/>
        <a:lstStyle/>
        <a:p>
          <a:endParaRPr lang="es-EC"/>
        </a:p>
      </dgm:t>
    </dgm:pt>
    <dgm:pt modelId="{57AF5296-B3CB-4ED4-9F36-45AC22FF9965}">
      <dgm:prSet phldrT="[Text]"/>
      <dgm:spPr/>
      <dgm:t>
        <a:bodyPr/>
        <a:lstStyle/>
        <a:p>
          <a:r>
            <a:rPr lang="es-ES" dirty="0" smtClean="0"/>
            <a:t>Colocar el termómetro dentro de la muestra cubriendo el sensor con un mínimo de 3¨ (75 mm) en todas las direcciones. </a:t>
          </a:r>
          <a:endParaRPr lang="es-EC" dirty="0"/>
        </a:p>
      </dgm:t>
    </dgm:pt>
    <dgm:pt modelId="{B4C5D03C-CA98-4596-8FF3-EE0ED61EA396}" type="parTrans" cxnId="{A30A31AA-0998-412A-A291-710A71137E51}">
      <dgm:prSet/>
      <dgm:spPr/>
      <dgm:t>
        <a:bodyPr/>
        <a:lstStyle/>
        <a:p>
          <a:endParaRPr lang="es-EC"/>
        </a:p>
      </dgm:t>
    </dgm:pt>
    <dgm:pt modelId="{F61A2CDC-A139-4020-AFA3-9BAEB44CB43D}" type="sibTrans" cxnId="{A30A31AA-0998-412A-A291-710A71137E51}">
      <dgm:prSet/>
      <dgm:spPr/>
      <dgm:t>
        <a:bodyPr/>
        <a:lstStyle/>
        <a:p>
          <a:endParaRPr lang="es-EC"/>
        </a:p>
      </dgm:t>
    </dgm:pt>
    <dgm:pt modelId="{AFF3016D-64D8-497C-8D5A-F0B5677B817D}" type="pres">
      <dgm:prSet presAssocID="{F4CFC018-D54E-488D-A58D-528BDFDB5EFE}" presName="linearFlow" presStyleCnt="0">
        <dgm:presLayoutVars>
          <dgm:dir/>
          <dgm:resizeHandles val="exact"/>
        </dgm:presLayoutVars>
      </dgm:prSet>
      <dgm:spPr/>
    </dgm:pt>
    <dgm:pt modelId="{E82B582C-5E57-4496-9498-0C3F52DB552A}" type="pres">
      <dgm:prSet presAssocID="{9437CCBE-79C2-4509-A800-EEE45309B8B3}" presName="composite" presStyleCnt="0"/>
      <dgm:spPr/>
    </dgm:pt>
    <dgm:pt modelId="{5ECF3DE2-EA80-4A00-AEE9-8939E0703DE8}" type="pres">
      <dgm:prSet presAssocID="{9437CCBE-79C2-4509-A800-EEE45309B8B3}" presName="imgShp" presStyleLbl="fgImgPlace1" presStyleIdx="0" presStyleCnt="3"/>
      <dgm:spPr>
        <a:blipFill rotWithShape="0">
          <a:blip xmlns:r="http://schemas.openxmlformats.org/officeDocument/2006/relationships" r:embed="rId1"/>
          <a:stretch>
            <a:fillRect/>
          </a:stretch>
        </a:blipFill>
      </dgm:spPr>
    </dgm:pt>
    <dgm:pt modelId="{0BFEE2F1-CEAC-434E-98B5-A8D3F6F0D24B}" type="pres">
      <dgm:prSet presAssocID="{9437CCBE-79C2-4509-A800-EEE45309B8B3}" presName="txShp" presStyleLbl="node1" presStyleIdx="0" presStyleCnt="3">
        <dgm:presLayoutVars>
          <dgm:bulletEnabled val="1"/>
        </dgm:presLayoutVars>
      </dgm:prSet>
      <dgm:spPr/>
      <dgm:t>
        <a:bodyPr/>
        <a:lstStyle/>
        <a:p>
          <a:endParaRPr lang="es-EC"/>
        </a:p>
      </dgm:t>
    </dgm:pt>
    <dgm:pt modelId="{3B66278C-6141-4D01-8E92-C2321C37AAE7}" type="pres">
      <dgm:prSet presAssocID="{FFC35808-F37B-43E4-AFE5-70D5FD53BA6E}" presName="spacing" presStyleCnt="0"/>
      <dgm:spPr/>
    </dgm:pt>
    <dgm:pt modelId="{0FF40DD8-07BF-4B99-931E-1305862698B8}" type="pres">
      <dgm:prSet presAssocID="{3818116B-2F68-4DDE-9248-8E5026DD1636}" presName="composite" presStyleCnt="0"/>
      <dgm:spPr/>
    </dgm:pt>
    <dgm:pt modelId="{68B7B896-1D82-433F-BC48-81D5C76AAE27}" type="pres">
      <dgm:prSet presAssocID="{3818116B-2F68-4DDE-9248-8E5026DD1636}" presName="imgShp" presStyleLbl="fgImgPlace1" presStyleIdx="1" presStyleCnt="3"/>
      <dgm:spPr>
        <a:blipFill rotWithShape="0">
          <a:blip xmlns:r="http://schemas.openxmlformats.org/officeDocument/2006/relationships" r:embed="rId2"/>
          <a:stretch>
            <a:fillRect/>
          </a:stretch>
        </a:blipFill>
      </dgm:spPr>
    </dgm:pt>
    <dgm:pt modelId="{3AFF6D20-359C-44EA-A18B-A4421B874C26}" type="pres">
      <dgm:prSet presAssocID="{3818116B-2F68-4DDE-9248-8E5026DD1636}" presName="txShp" presStyleLbl="node1" presStyleIdx="1" presStyleCnt="3">
        <dgm:presLayoutVars>
          <dgm:bulletEnabled val="1"/>
        </dgm:presLayoutVars>
      </dgm:prSet>
      <dgm:spPr/>
      <dgm:t>
        <a:bodyPr/>
        <a:lstStyle/>
        <a:p>
          <a:endParaRPr lang="es-EC"/>
        </a:p>
      </dgm:t>
    </dgm:pt>
    <dgm:pt modelId="{8748FF0A-B6B8-4F33-A621-0D5FD48B607F}" type="pres">
      <dgm:prSet presAssocID="{8FDDFA78-1B3E-4D8E-8DD1-9C1E90BBDD82}" presName="spacing" presStyleCnt="0"/>
      <dgm:spPr/>
    </dgm:pt>
    <dgm:pt modelId="{D6696706-2BAA-4160-8A59-589FA9840AD1}" type="pres">
      <dgm:prSet presAssocID="{57AF5296-B3CB-4ED4-9F36-45AC22FF9965}" presName="composite" presStyleCnt="0"/>
      <dgm:spPr/>
    </dgm:pt>
    <dgm:pt modelId="{5BF3F809-15DA-4C35-B21F-E7DF299E5144}" type="pres">
      <dgm:prSet presAssocID="{57AF5296-B3CB-4ED4-9F36-45AC22FF9965}" presName="imgShp" presStyleLbl="fgImgPlace1" presStyleIdx="2" presStyleCnt="3"/>
      <dgm:spPr>
        <a:blipFill rotWithShape="0">
          <a:blip xmlns:r="http://schemas.openxmlformats.org/officeDocument/2006/relationships" r:embed="rId3"/>
          <a:stretch>
            <a:fillRect/>
          </a:stretch>
        </a:blipFill>
      </dgm:spPr>
    </dgm:pt>
    <dgm:pt modelId="{E803E021-5D51-4726-947A-C24060A61B42}" type="pres">
      <dgm:prSet presAssocID="{57AF5296-B3CB-4ED4-9F36-45AC22FF9965}" presName="txShp" presStyleLbl="node1" presStyleIdx="2" presStyleCnt="3">
        <dgm:presLayoutVars>
          <dgm:bulletEnabled val="1"/>
        </dgm:presLayoutVars>
      </dgm:prSet>
      <dgm:spPr/>
      <dgm:t>
        <a:bodyPr/>
        <a:lstStyle/>
        <a:p>
          <a:endParaRPr lang="es-EC"/>
        </a:p>
      </dgm:t>
    </dgm:pt>
  </dgm:ptLst>
  <dgm:cxnLst>
    <dgm:cxn modelId="{A30A31AA-0998-412A-A291-710A71137E51}" srcId="{F4CFC018-D54E-488D-A58D-528BDFDB5EFE}" destId="{57AF5296-B3CB-4ED4-9F36-45AC22FF9965}" srcOrd="2" destOrd="0" parTransId="{B4C5D03C-CA98-4596-8FF3-EE0ED61EA396}" sibTransId="{F61A2CDC-A139-4020-AFA3-9BAEB44CB43D}"/>
    <dgm:cxn modelId="{D607EF72-1BA5-42FE-A5CD-EB2971F8CDE8}" type="presOf" srcId="{57AF5296-B3CB-4ED4-9F36-45AC22FF9965}" destId="{E803E021-5D51-4726-947A-C24060A61B42}" srcOrd="0" destOrd="0" presId="urn:microsoft.com/office/officeart/2005/8/layout/vList3"/>
    <dgm:cxn modelId="{BCF8653C-D697-42DA-A1CB-17EA0B0C6CAB}" srcId="{F4CFC018-D54E-488D-A58D-528BDFDB5EFE}" destId="{3818116B-2F68-4DDE-9248-8E5026DD1636}" srcOrd="1" destOrd="0" parTransId="{8A8C3DC5-208A-423F-A42B-A81DF9C53D1E}" sibTransId="{8FDDFA78-1B3E-4D8E-8DD1-9C1E90BBDD82}"/>
    <dgm:cxn modelId="{04354E46-9BFE-4306-861B-32BC7282A118}" type="presOf" srcId="{F4CFC018-D54E-488D-A58D-528BDFDB5EFE}" destId="{AFF3016D-64D8-497C-8D5A-F0B5677B817D}" srcOrd="0" destOrd="0" presId="urn:microsoft.com/office/officeart/2005/8/layout/vList3"/>
    <dgm:cxn modelId="{9CAF7F25-9E8C-4638-AC66-AD8558408498}" type="presOf" srcId="{9437CCBE-79C2-4509-A800-EEE45309B8B3}" destId="{0BFEE2F1-CEAC-434E-98B5-A8D3F6F0D24B}" srcOrd="0" destOrd="0" presId="urn:microsoft.com/office/officeart/2005/8/layout/vList3"/>
    <dgm:cxn modelId="{335A22A9-0D69-416E-BF6C-69D7FAFD6ACC}" srcId="{F4CFC018-D54E-488D-A58D-528BDFDB5EFE}" destId="{9437CCBE-79C2-4509-A800-EEE45309B8B3}" srcOrd="0" destOrd="0" parTransId="{5F4C91AC-B5D8-4583-9ED2-F708363CA4D2}" sibTransId="{FFC35808-F37B-43E4-AFE5-70D5FD53BA6E}"/>
    <dgm:cxn modelId="{EC2AFE4D-6702-41C7-A2E9-06A02F7D81E6}" type="presOf" srcId="{3818116B-2F68-4DDE-9248-8E5026DD1636}" destId="{3AFF6D20-359C-44EA-A18B-A4421B874C26}" srcOrd="0" destOrd="0" presId="urn:microsoft.com/office/officeart/2005/8/layout/vList3"/>
    <dgm:cxn modelId="{892221FD-3981-4C1E-B42A-64A281180BE2}" type="presParOf" srcId="{AFF3016D-64D8-497C-8D5A-F0B5677B817D}" destId="{E82B582C-5E57-4496-9498-0C3F52DB552A}" srcOrd="0" destOrd="0" presId="urn:microsoft.com/office/officeart/2005/8/layout/vList3"/>
    <dgm:cxn modelId="{F5EF1AD2-31DC-436E-8E63-C378EAEBB328}" type="presParOf" srcId="{E82B582C-5E57-4496-9498-0C3F52DB552A}" destId="{5ECF3DE2-EA80-4A00-AEE9-8939E0703DE8}" srcOrd="0" destOrd="0" presId="urn:microsoft.com/office/officeart/2005/8/layout/vList3"/>
    <dgm:cxn modelId="{C28D68DF-4A21-4D1B-A84E-4C4BCC6DD668}" type="presParOf" srcId="{E82B582C-5E57-4496-9498-0C3F52DB552A}" destId="{0BFEE2F1-CEAC-434E-98B5-A8D3F6F0D24B}" srcOrd="1" destOrd="0" presId="urn:microsoft.com/office/officeart/2005/8/layout/vList3"/>
    <dgm:cxn modelId="{E07486F6-2D4E-446C-B7CC-C777908BC851}" type="presParOf" srcId="{AFF3016D-64D8-497C-8D5A-F0B5677B817D}" destId="{3B66278C-6141-4D01-8E92-C2321C37AAE7}" srcOrd="1" destOrd="0" presId="urn:microsoft.com/office/officeart/2005/8/layout/vList3"/>
    <dgm:cxn modelId="{514D46F5-879A-4038-8C34-12E38BA48333}" type="presParOf" srcId="{AFF3016D-64D8-497C-8D5A-F0B5677B817D}" destId="{0FF40DD8-07BF-4B99-931E-1305862698B8}" srcOrd="2" destOrd="0" presId="urn:microsoft.com/office/officeart/2005/8/layout/vList3"/>
    <dgm:cxn modelId="{BA869516-047A-4B2D-BE7A-118C6CA614E4}" type="presParOf" srcId="{0FF40DD8-07BF-4B99-931E-1305862698B8}" destId="{68B7B896-1D82-433F-BC48-81D5C76AAE27}" srcOrd="0" destOrd="0" presId="urn:microsoft.com/office/officeart/2005/8/layout/vList3"/>
    <dgm:cxn modelId="{C18AAB99-2317-462D-BA4C-0FD6429D3CD4}" type="presParOf" srcId="{0FF40DD8-07BF-4B99-931E-1305862698B8}" destId="{3AFF6D20-359C-44EA-A18B-A4421B874C26}" srcOrd="1" destOrd="0" presId="urn:microsoft.com/office/officeart/2005/8/layout/vList3"/>
    <dgm:cxn modelId="{38566A82-7E91-4DFF-A299-B2822454E112}" type="presParOf" srcId="{AFF3016D-64D8-497C-8D5A-F0B5677B817D}" destId="{8748FF0A-B6B8-4F33-A621-0D5FD48B607F}" srcOrd="3" destOrd="0" presId="urn:microsoft.com/office/officeart/2005/8/layout/vList3"/>
    <dgm:cxn modelId="{173FD0C0-2CCB-47CD-BB0D-51608166A283}" type="presParOf" srcId="{AFF3016D-64D8-497C-8D5A-F0B5677B817D}" destId="{D6696706-2BAA-4160-8A59-589FA9840AD1}" srcOrd="4" destOrd="0" presId="urn:microsoft.com/office/officeart/2005/8/layout/vList3"/>
    <dgm:cxn modelId="{3228953F-2633-422C-9241-3AEFB46F94C4}" type="presParOf" srcId="{D6696706-2BAA-4160-8A59-589FA9840AD1}" destId="{5BF3F809-15DA-4C35-B21F-E7DF299E5144}" srcOrd="0" destOrd="0" presId="urn:microsoft.com/office/officeart/2005/8/layout/vList3"/>
    <dgm:cxn modelId="{1928297B-9561-47A6-A2B9-B67654A7B239}" type="presParOf" srcId="{D6696706-2BAA-4160-8A59-589FA9840AD1}" destId="{E803E021-5D51-4726-947A-C24060A61B42}" srcOrd="1" destOrd="0" presId="urn:microsoft.com/office/officeart/2005/8/layout/v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2538EB6-A943-4778-9EA7-E4932B1AC9B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s-EC"/>
        </a:p>
      </dgm:t>
    </dgm:pt>
    <dgm:pt modelId="{D83B2E48-8C52-4C50-8934-90DAACD0E346}">
      <dgm:prSet phldrT="[Text]" custT="1"/>
      <dgm:spPr/>
      <dgm:t>
        <a:bodyPr/>
        <a:lstStyle/>
        <a:p>
          <a:r>
            <a:rPr lang="es-EC" sz="1600" b="1" u="sng" dirty="0" smtClean="0"/>
            <a:t>Objetivo: </a:t>
          </a:r>
          <a:r>
            <a:rPr lang="es-ES" sz="1600" dirty="0" smtClean="0"/>
            <a:t>Tomar muestras de hormigón fresco para moldearlo en especímenes cilíndricos</a:t>
          </a:r>
          <a:endParaRPr lang="es-EC" sz="1600" dirty="0"/>
        </a:p>
      </dgm:t>
    </dgm:pt>
    <dgm:pt modelId="{1DC22D6C-5DB5-44CB-9618-DAAF70DF480A}" type="parTrans" cxnId="{7F8ECA57-1FCD-4B39-B8C2-B4E791BB67AC}">
      <dgm:prSet/>
      <dgm:spPr/>
      <dgm:t>
        <a:bodyPr/>
        <a:lstStyle/>
        <a:p>
          <a:endParaRPr lang="es-EC"/>
        </a:p>
      </dgm:t>
    </dgm:pt>
    <dgm:pt modelId="{85C2E692-0DC5-4AD1-9497-58D224AFFD02}" type="sibTrans" cxnId="{7F8ECA57-1FCD-4B39-B8C2-B4E791BB67AC}">
      <dgm:prSet/>
      <dgm:spPr/>
      <dgm:t>
        <a:bodyPr/>
        <a:lstStyle/>
        <a:p>
          <a:endParaRPr lang="es-EC"/>
        </a:p>
      </dgm:t>
    </dgm:pt>
    <dgm:pt modelId="{DD1FEDF6-108C-4247-BCF7-B6BA33E00699}">
      <dgm:prSet phldrT="[Text]" custT="1"/>
      <dgm:spPr/>
      <dgm:t>
        <a:bodyPr/>
        <a:lstStyle/>
        <a:p>
          <a:r>
            <a:rPr lang="es-EC" sz="1600" u="sng" dirty="0" smtClean="0"/>
            <a:t>Características: </a:t>
          </a:r>
          <a:r>
            <a:rPr lang="es-EC" sz="1600" dirty="0" smtClean="0"/>
            <a:t>D</a:t>
          </a:r>
          <a:r>
            <a:rPr lang="es-ES" sz="1600" dirty="0" err="1" smtClean="0"/>
            <a:t>eterminadas</a:t>
          </a:r>
          <a:r>
            <a:rPr lang="es-ES" sz="1600" dirty="0" smtClean="0"/>
            <a:t> las características físicas de los agregados y el cemento, seguir con el proceso de dosificación, para obtener un hormigón fresco</a:t>
          </a:r>
          <a:endParaRPr lang="es-EC" sz="1600" dirty="0"/>
        </a:p>
      </dgm:t>
    </dgm:pt>
    <dgm:pt modelId="{F1C6B802-CE8F-4063-8E22-6E4308159E2B}" type="parTrans" cxnId="{30E9E319-96CB-4170-8349-01D6BC263BA5}">
      <dgm:prSet/>
      <dgm:spPr/>
      <dgm:t>
        <a:bodyPr/>
        <a:lstStyle/>
        <a:p>
          <a:endParaRPr lang="es-EC"/>
        </a:p>
      </dgm:t>
    </dgm:pt>
    <dgm:pt modelId="{49978DAB-7C7D-4F51-AF37-E1CCC516DF99}" type="sibTrans" cxnId="{30E9E319-96CB-4170-8349-01D6BC263BA5}">
      <dgm:prSet/>
      <dgm:spPr/>
      <dgm:t>
        <a:bodyPr/>
        <a:lstStyle/>
        <a:p>
          <a:endParaRPr lang="es-EC"/>
        </a:p>
      </dgm:t>
    </dgm:pt>
    <dgm:pt modelId="{0A06B026-141C-4264-8BAD-A25ECD2205B4}">
      <dgm:prSet phldrT="[Text]" custT="1"/>
      <dgm:spPr/>
      <dgm:t>
        <a:bodyPr/>
        <a:lstStyle/>
        <a:p>
          <a:r>
            <a:rPr lang="es-EC" sz="1800" b="1" u="sng" dirty="0" smtClean="0"/>
            <a:t>Equipo: </a:t>
          </a:r>
          <a:r>
            <a:rPr lang="es-EC" sz="1800" dirty="0" smtClean="0"/>
            <a:t>Moldes, varilla de acero, mazo</a:t>
          </a:r>
          <a:endParaRPr lang="es-EC" sz="1800" dirty="0"/>
        </a:p>
      </dgm:t>
    </dgm:pt>
    <dgm:pt modelId="{9ACD0CAE-E711-4B33-8068-F9D4ECA52A71}" type="parTrans" cxnId="{2BF6277D-C1B6-42CC-B551-57EBD3294340}">
      <dgm:prSet/>
      <dgm:spPr/>
      <dgm:t>
        <a:bodyPr/>
        <a:lstStyle/>
        <a:p>
          <a:endParaRPr lang="es-EC"/>
        </a:p>
      </dgm:t>
    </dgm:pt>
    <dgm:pt modelId="{C48085F0-F2AA-4B95-A756-920207DDCA9D}" type="sibTrans" cxnId="{2BF6277D-C1B6-42CC-B551-57EBD3294340}">
      <dgm:prSet/>
      <dgm:spPr/>
      <dgm:t>
        <a:bodyPr/>
        <a:lstStyle/>
        <a:p>
          <a:endParaRPr lang="es-EC"/>
        </a:p>
      </dgm:t>
    </dgm:pt>
    <dgm:pt modelId="{F14CDEF0-7302-4E28-A8C6-ABFB00361C21}" type="pres">
      <dgm:prSet presAssocID="{F2538EB6-A943-4778-9EA7-E4932B1AC9B6}" presName="linear" presStyleCnt="0">
        <dgm:presLayoutVars>
          <dgm:dir/>
          <dgm:animLvl val="lvl"/>
          <dgm:resizeHandles val="exact"/>
        </dgm:presLayoutVars>
      </dgm:prSet>
      <dgm:spPr/>
      <dgm:t>
        <a:bodyPr/>
        <a:lstStyle/>
        <a:p>
          <a:endParaRPr lang="es-ES"/>
        </a:p>
      </dgm:t>
    </dgm:pt>
    <dgm:pt modelId="{C77D107D-69C4-417E-9238-A35E70C71CD0}" type="pres">
      <dgm:prSet presAssocID="{D83B2E48-8C52-4C50-8934-90DAACD0E346}" presName="parentLin" presStyleCnt="0"/>
      <dgm:spPr/>
    </dgm:pt>
    <dgm:pt modelId="{89D54C74-8CDF-4D74-A3D6-76AE4BA7172A}" type="pres">
      <dgm:prSet presAssocID="{D83B2E48-8C52-4C50-8934-90DAACD0E346}" presName="parentLeftMargin" presStyleLbl="node1" presStyleIdx="0" presStyleCnt="3"/>
      <dgm:spPr/>
      <dgm:t>
        <a:bodyPr/>
        <a:lstStyle/>
        <a:p>
          <a:endParaRPr lang="es-ES"/>
        </a:p>
      </dgm:t>
    </dgm:pt>
    <dgm:pt modelId="{B934A2E1-AC96-46B6-876D-B5FC8C82F191}" type="pres">
      <dgm:prSet presAssocID="{D83B2E48-8C52-4C50-8934-90DAACD0E346}" presName="parentText" presStyleLbl="node1" presStyleIdx="0" presStyleCnt="3" custScaleX="138019">
        <dgm:presLayoutVars>
          <dgm:chMax val="0"/>
          <dgm:bulletEnabled val="1"/>
        </dgm:presLayoutVars>
      </dgm:prSet>
      <dgm:spPr/>
      <dgm:t>
        <a:bodyPr/>
        <a:lstStyle/>
        <a:p>
          <a:endParaRPr lang="es-EC"/>
        </a:p>
      </dgm:t>
    </dgm:pt>
    <dgm:pt modelId="{4AC7960E-5B06-4C14-91C1-F68D08623E09}" type="pres">
      <dgm:prSet presAssocID="{D83B2E48-8C52-4C50-8934-90DAACD0E346}" presName="negativeSpace" presStyleCnt="0"/>
      <dgm:spPr/>
    </dgm:pt>
    <dgm:pt modelId="{802CE1BB-DFE1-47A4-8C7C-E330A633DB67}" type="pres">
      <dgm:prSet presAssocID="{D83B2E48-8C52-4C50-8934-90DAACD0E346}" presName="childText" presStyleLbl="conFgAcc1" presStyleIdx="0" presStyleCnt="3">
        <dgm:presLayoutVars>
          <dgm:bulletEnabled val="1"/>
        </dgm:presLayoutVars>
      </dgm:prSet>
      <dgm:spPr/>
    </dgm:pt>
    <dgm:pt modelId="{5F9E4766-0D70-44D5-ACB7-0913230CD6D9}" type="pres">
      <dgm:prSet presAssocID="{85C2E692-0DC5-4AD1-9497-58D224AFFD02}" presName="spaceBetweenRectangles" presStyleCnt="0"/>
      <dgm:spPr/>
    </dgm:pt>
    <dgm:pt modelId="{9CD28F81-F8BC-4C98-A30E-006475BB117F}" type="pres">
      <dgm:prSet presAssocID="{DD1FEDF6-108C-4247-BCF7-B6BA33E00699}" presName="parentLin" presStyleCnt="0"/>
      <dgm:spPr/>
    </dgm:pt>
    <dgm:pt modelId="{22FB3B3C-CFDA-49BD-AEA9-546FD51222DE}" type="pres">
      <dgm:prSet presAssocID="{DD1FEDF6-108C-4247-BCF7-B6BA33E00699}" presName="parentLeftMargin" presStyleLbl="node1" presStyleIdx="0" presStyleCnt="3"/>
      <dgm:spPr/>
      <dgm:t>
        <a:bodyPr/>
        <a:lstStyle/>
        <a:p>
          <a:endParaRPr lang="es-ES"/>
        </a:p>
      </dgm:t>
    </dgm:pt>
    <dgm:pt modelId="{E375C6A7-F551-43ED-84BD-94AC2FC47EB7}" type="pres">
      <dgm:prSet presAssocID="{DD1FEDF6-108C-4247-BCF7-B6BA33E00699}" presName="parentText" presStyleLbl="node1" presStyleIdx="1" presStyleCnt="3" custScaleX="142857">
        <dgm:presLayoutVars>
          <dgm:chMax val="0"/>
          <dgm:bulletEnabled val="1"/>
        </dgm:presLayoutVars>
      </dgm:prSet>
      <dgm:spPr/>
      <dgm:t>
        <a:bodyPr/>
        <a:lstStyle/>
        <a:p>
          <a:endParaRPr lang="es-EC"/>
        </a:p>
      </dgm:t>
    </dgm:pt>
    <dgm:pt modelId="{5D1D512B-D7B9-4EDE-A8BB-8B6A0F3A9094}" type="pres">
      <dgm:prSet presAssocID="{DD1FEDF6-108C-4247-BCF7-B6BA33E00699}" presName="negativeSpace" presStyleCnt="0"/>
      <dgm:spPr/>
    </dgm:pt>
    <dgm:pt modelId="{0FCD3754-6D87-43C8-A252-3CFE2D6C5D4B}" type="pres">
      <dgm:prSet presAssocID="{DD1FEDF6-108C-4247-BCF7-B6BA33E00699}" presName="childText" presStyleLbl="conFgAcc1" presStyleIdx="1" presStyleCnt="3">
        <dgm:presLayoutVars>
          <dgm:bulletEnabled val="1"/>
        </dgm:presLayoutVars>
      </dgm:prSet>
      <dgm:spPr/>
    </dgm:pt>
    <dgm:pt modelId="{F6D9ABB0-A9A6-4156-9470-393FC1D0C59F}" type="pres">
      <dgm:prSet presAssocID="{49978DAB-7C7D-4F51-AF37-E1CCC516DF99}" presName="spaceBetweenRectangles" presStyleCnt="0"/>
      <dgm:spPr/>
    </dgm:pt>
    <dgm:pt modelId="{DB15240E-0455-481C-AA1B-37B722493D29}" type="pres">
      <dgm:prSet presAssocID="{0A06B026-141C-4264-8BAD-A25ECD2205B4}" presName="parentLin" presStyleCnt="0"/>
      <dgm:spPr/>
    </dgm:pt>
    <dgm:pt modelId="{107C2B87-E868-4DFE-9EED-E0F298AC9286}" type="pres">
      <dgm:prSet presAssocID="{0A06B026-141C-4264-8BAD-A25ECD2205B4}" presName="parentLeftMargin" presStyleLbl="node1" presStyleIdx="1" presStyleCnt="3"/>
      <dgm:spPr/>
      <dgm:t>
        <a:bodyPr/>
        <a:lstStyle/>
        <a:p>
          <a:endParaRPr lang="es-ES"/>
        </a:p>
      </dgm:t>
    </dgm:pt>
    <dgm:pt modelId="{4A871FBC-03FB-49F0-B004-51D07B8CA436}" type="pres">
      <dgm:prSet presAssocID="{0A06B026-141C-4264-8BAD-A25ECD2205B4}" presName="parentText" presStyleLbl="node1" presStyleIdx="2" presStyleCnt="3" custScaleX="142857">
        <dgm:presLayoutVars>
          <dgm:chMax val="0"/>
          <dgm:bulletEnabled val="1"/>
        </dgm:presLayoutVars>
      </dgm:prSet>
      <dgm:spPr/>
      <dgm:t>
        <a:bodyPr/>
        <a:lstStyle/>
        <a:p>
          <a:endParaRPr lang="es-EC"/>
        </a:p>
      </dgm:t>
    </dgm:pt>
    <dgm:pt modelId="{5642E6E8-7AAD-4587-86A4-B6BB1DFA69FE}" type="pres">
      <dgm:prSet presAssocID="{0A06B026-141C-4264-8BAD-A25ECD2205B4}" presName="negativeSpace" presStyleCnt="0"/>
      <dgm:spPr/>
    </dgm:pt>
    <dgm:pt modelId="{AD971427-D53A-46DA-8CF0-2467EB07B181}" type="pres">
      <dgm:prSet presAssocID="{0A06B026-141C-4264-8BAD-A25ECD2205B4}" presName="childText" presStyleLbl="conFgAcc1" presStyleIdx="2" presStyleCnt="3">
        <dgm:presLayoutVars>
          <dgm:bulletEnabled val="1"/>
        </dgm:presLayoutVars>
      </dgm:prSet>
      <dgm:spPr/>
    </dgm:pt>
  </dgm:ptLst>
  <dgm:cxnLst>
    <dgm:cxn modelId="{20A31937-9DD4-49A0-89F0-000ABCE50E41}" type="presOf" srcId="{D83B2E48-8C52-4C50-8934-90DAACD0E346}" destId="{89D54C74-8CDF-4D74-A3D6-76AE4BA7172A}" srcOrd="0" destOrd="0" presId="urn:microsoft.com/office/officeart/2005/8/layout/list1"/>
    <dgm:cxn modelId="{33C504F3-1ED7-4BC3-B548-91ABC1688502}" type="presOf" srcId="{0A06B026-141C-4264-8BAD-A25ECD2205B4}" destId="{4A871FBC-03FB-49F0-B004-51D07B8CA436}" srcOrd="1" destOrd="0" presId="urn:microsoft.com/office/officeart/2005/8/layout/list1"/>
    <dgm:cxn modelId="{28BE3EB4-5A94-415B-B740-1A2D93C482E5}" type="presOf" srcId="{0A06B026-141C-4264-8BAD-A25ECD2205B4}" destId="{107C2B87-E868-4DFE-9EED-E0F298AC9286}" srcOrd="0" destOrd="0" presId="urn:microsoft.com/office/officeart/2005/8/layout/list1"/>
    <dgm:cxn modelId="{30E9E319-96CB-4170-8349-01D6BC263BA5}" srcId="{F2538EB6-A943-4778-9EA7-E4932B1AC9B6}" destId="{DD1FEDF6-108C-4247-BCF7-B6BA33E00699}" srcOrd="1" destOrd="0" parTransId="{F1C6B802-CE8F-4063-8E22-6E4308159E2B}" sibTransId="{49978DAB-7C7D-4F51-AF37-E1CCC516DF99}"/>
    <dgm:cxn modelId="{CC6BD4D5-A8E4-42EC-B356-0FA138B42487}" type="presOf" srcId="{F2538EB6-A943-4778-9EA7-E4932B1AC9B6}" destId="{F14CDEF0-7302-4E28-A8C6-ABFB00361C21}" srcOrd="0" destOrd="0" presId="urn:microsoft.com/office/officeart/2005/8/layout/list1"/>
    <dgm:cxn modelId="{2BF6277D-C1B6-42CC-B551-57EBD3294340}" srcId="{F2538EB6-A943-4778-9EA7-E4932B1AC9B6}" destId="{0A06B026-141C-4264-8BAD-A25ECD2205B4}" srcOrd="2" destOrd="0" parTransId="{9ACD0CAE-E711-4B33-8068-F9D4ECA52A71}" sibTransId="{C48085F0-F2AA-4B95-A756-920207DDCA9D}"/>
    <dgm:cxn modelId="{7CF8C4EB-1B00-427E-BF4E-B7740FF45319}" type="presOf" srcId="{DD1FEDF6-108C-4247-BCF7-B6BA33E00699}" destId="{E375C6A7-F551-43ED-84BD-94AC2FC47EB7}" srcOrd="1" destOrd="0" presId="urn:microsoft.com/office/officeart/2005/8/layout/list1"/>
    <dgm:cxn modelId="{D917CF9B-101C-4EC2-B499-CDD4343A73AE}" type="presOf" srcId="{D83B2E48-8C52-4C50-8934-90DAACD0E346}" destId="{B934A2E1-AC96-46B6-876D-B5FC8C82F191}" srcOrd="1" destOrd="0" presId="urn:microsoft.com/office/officeart/2005/8/layout/list1"/>
    <dgm:cxn modelId="{64097CDC-4F4A-4D35-B773-DDE089022522}" type="presOf" srcId="{DD1FEDF6-108C-4247-BCF7-B6BA33E00699}" destId="{22FB3B3C-CFDA-49BD-AEA9-546FD51222DE}" srcOrd="0" destOrd="0" presId="urn:microsoft.com/office/officeart/2005/8/layout/list1"/>
    <dgm:cxn modelId="{7F8ECA57-1FCD-4B39-B8C2-B4E791BB67AC}" srcId="{F2538EB6-A943-4778-9EA7-E4932B1AC9B6}" destId="{D83B2E48-8C52-4C50-8934-90DAACD0E346}" srcOrd="0" destOrd="0" parTransId="{1DC22D6C-5DB5-44CB-9618-DAAF70DF480A}" sibTransId="{85C2E692-0DC5-4AD1-9497-58D224AFFD02}"/>
    <dgm:cxn modelId="{67A6949B-C44E-4651-AE17-6025DA4C4BA1}" type="presParOf" srcId="{F14CDEF0-7302-4E28-A8C6-ABFB00361C21}" destId="{C77D107D-69C4-417E-9238-A35E70C71CD0}" srcOrd="0" destOrd="0" presId="urn:microsoft.com/office/officeart/2005/8/layout/list1"/>
    <dgm:cxn modelId="{3B9DC2E0-C45B-479E-9FBB-224ECDB28842}" type="presParOf" srcId="{C77D107D-69C4-417E-9238-A35E70C71CD0}" destId="{89D54C74-8CDF-4D74-A3D6-76AE4BA7172A}" srcOrd="0" destOrd="0" presId="urn:microsoft.com/office/officeart/2005/8/layout/list1"/>
    <dgm:cxn modelId="{55595958-8784-4D0A-9BB5-7D3541DF0A75}" type="presParOf" srcId="{C77D107D-69C4-417E-9238-A35E70C71CD0}" destId="{B934A2E1-AC96-46B6-876D-B5FC8C82F191}" srcOrd="1" destOrd="0" presId="urn:microsoft.com/office/officeart/2005/8/layout/list1"/>
    <dgm:cxn modelId="{8BBF2C70-641E-4765-B3A8-CC459523B2D3}" type="presParOf" srcId="{F14CDEF0-7302-4E28-A8C6-ABFB00361C21}" destId="{4AC7960E-5B06-4C14-91C1-F68D08623E09}" srcOrd="1" destOrd="0" presId="urn:microsoft.com/office/officeart/2005/8/layout/list1"/>
    <dgm:cxn modelId="{EBAE2E0C-96DD-4DBF-A263-F7C1612D472B}" type="presParOf" srcId="{F14CDEF0-7302-4E28-A8C6-ABFB00361C21}" destId="{802CE1BB-DFE1-47A4-8C7C-E330A633DB67}" srcOrd="2" destOrd="0" presId="urn:microsoft.com/office/officeart/2005/8/layout/list1"/>
    <dgm:cxn modelId="{6552143E-711A-4FE1-8F10-D937ACBFDC40}" type="presParOf" srcId="{F14CDEF0-7302-4E28-A8C6-ABFB00361C21}" destId="{5F9E4766-0D70-44D5-ACB7-0913230CD6D9}" srcOrd="3" destOrd="0" presId="urn:microsoft.com/office/officeart/2005/8/layout/list1"/>
    <dgm:cxn modelId="{EC6FFD10-BB31-43F2-A5C0-BD645D6D5BC8}" type="presParOf" srcId="{F14CDEF0-7302-4E28-A8C6-ABFB00361C21}" destId="{9CD28F81-F8BC-4C98-A30E-006475BB117F}" srcOrd="4" destOrd="0" presId="urn:microsoft.com/office/officeart/2005/8/layout/list1"/>
    <dgm:cxn modelId="{CF6D0B1F-9291-4214-BE1A-C77CC9C6B2D6}" type="presParOf" srcId="{9CD28F81-F8BC-4C98-A30E-006475BB117F}" destId="{22FB3B3C-CFDA-49BD-AEA9-546FD51222DE}" srcOrd="0" destOrd="0" presId="urn:microsoft.com/office/officeart/2005/8/layout/list1"/>
    <dgm:cxn modelId="{8EEE4D8D-7CF3-4C39-92B6-E731DC8679AC}" type="presParOf" srcId="{9CD28F81-F8BC-4C98-A30E-006475BB117F}" destId="{E375C6A7-F551-43ED-84BD-94AC2FC47EB7}" srcOrd="1" destOrd="0" presId="urn:microsoft.com/office/officeart/2005/8/layout/list1"/>
    <dgm:cxn modelId="{D6BC3209-D7F8-478A-869A-347F63EAEB32}" type="presParOf" srcId="{F14CDEF0-7302-4E28-A8C6-ABFB00361C21}" destId="{5D1D512B-D7B9-4EDE-A8BB-8B6A0F3A9094}" srcOrd="5" destOrd="0" presId="urn:microsoft.com/office/officeart/2005/8/layout/list1"/>
    <dgm:cxn modelId="{31F116B6-DC6E-404E-815E-86704147282C}" type="presParOf" srcId="{F14CDEF0-7302-4E28-A8C6-ABFB00361C21}" destId="{0FCD3754-6D87-43C8-A252-3CFE2D6C5D4B}" srcOrd="6" destOrd="0" presId="urn:microsoft.com/office/officeart/2005/8/layout/list1"/>
    <dgm:cxn modelId="{7F7D6403-D7F2-411E-9DD2-4AE0496700C5}" type="presParOf" srcId="{F14CDEF0-7302-4E28-A8C6-ABFB00361C21}" destId="{F6D9ABB0-A9A6-4156-9470-393FC1D0C59F}" srcOrd="7" destOrd="0" presId="urn:microsoft.com/office/officeart/2005/8/layout/list1"/>
    <dgm:cxn modelId="{D568FB41-B97F-4AB4-826B-EC1AA0E1CDF3}" type="presParOf" srcId="{F14CDEF0-7302-4E28-A8C6-ABFB00361C21}" destId="{DB15240E-0455-481C-AA1B-37B722493D29}" srcOrd="8" destOrd="0" presId="urn:microsoft.com/office/officeart/2005/8/layout/list1"/>
    <dgm:cxn modelId="{033E0E9B-71CD-4B64-9B27-F4B1668FC374}" type="presParOf" srcId="{DB15240E-0455-481C-AA1B-37B722493D29}" destId="{107C2B87-E868-4DFE-9EED-E0F298AC9286}" srcOrd="0" destOrd="0" presId="urn:microsoft.com/office/officeart/2005/8/layout/list1"/>
    <dgm:cxn modelId="{5B496E6D-59BA-4CAB-A8B9-AC0C5B4B54D0}" type="presParOf" srcId="{DB15240E-0455-481C-AA1B-37B722493D29}" destId="{4A871FBC-03FB-49F0-B004-51D07B8CA436}" srcOrd="1" destOrd="0" presId="urn:microsoft.com/office/officeart/2005/8/layout/list1"/>
    <dgm:cxn modelId="{1E7C1D55-B263-4089-9B8F-5460D44D058D}" type="presParOf" srcId="{F14CDEF0-7302-4E28-A8C6-ABFB00361C21}" destId="{5642E6E8-7AAD-4587-86A4-B6BB1DFA69FE}" srcOrd="9" destOrd="0" presId="urn:microsoft.com/office/officeart/2005/8/layout/list1"/>
    <dgm:cxn modelId="{6D13F467-F0DC-4F0E-BE04-F8EE83D199B6}" type="presParOf" srcId="{F14CDEF0-7302-4E28-A8C6-ABFB00361C21}" destId="{AD971427-D53A-46DA-8CF0-2467EB07B181}"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BC79DBF-10F5-4531-B9D4-C32F3F54E360}" type="doc">
      <dgm:prSet loTypeId="urn:microsoft.com/office/officeart/2005/8/layout/pList2" loCatId="list" qsTypeId="urn:microsoft.com/office/officeart/2005/8/quickstyle/simple1" qsCatId="simple" csTypeId="urn:microsoft.com/office/officeart/2005/8/colors/colorful3" csCatId="colorful" phldr="1"/>
      <dgm:spPr/>
    </dgm:pt>
    <dgm:pt modelId="{31B087C8-4700-430C-BC2B-5B919DBE6ECB}">
      <dgm:prSet phldrT="[Text]"/>
      <dgm:spPr/>
      <dgm:t>
        <a:bodyPr/>
        <a:lstStyle/>
        <a:p>
          <a:r>
            <a:rPr lang="es-ES" dirty="0" smtClean="0"/>
            <a:t>- Colocar en un molde sobre  una superficie lisa y nivelada.</a:t>
          </a:r>
        </a:p>
        <a:p>
          <a:r>
            <a:rPr lang="es-ES" dirty="0" smtClean="0"/>
            <a:t>- Con un cucharón metálico distribuir la mezcla.</a:t>
          </a:r>
          <a:endParaRPr lang="es-EC" dirty="0"/>
        </a:p>
      </dgm:t>
    </dgm:pt>
    <dgm:pt modelId="{02F7DC5C-8ED8-4B7F-975A-A2DF3842E2AB}" type="parTrans" cxnId="{17242856-4EE9-407E-BB64-6639602DC564}">
      <dgm:prSet/>
      <dgm:spPr/>
      <dgm:t>
        <a:bodyPr/>
        <a:lstStyle/>
        <a:p>
          <a:endParaRPr lang="es-EC"/>
        </a:p>
      </dgm:t>
    </dgm:pt>
    <dgm:pt modelId="{F05B836E-A034-4CF0-BECB-992A431AC2CB}" type="sibTrans" cxnId="{17242856-4EE9-407E-BB64-6639602DC564}">
      <dgm:prSet/>
      <dgm:spPr/>
      <dgm:t>
        <a:bodyPr/>
        <a:lstStyle/>
        <a:p>
          <a:endParaRPr lang="es-EC"/>
        </a:p>
      </dgm:t>
    </dgm:pt>
    <dgm:pt modelId="{648681F6-FEB1-4887-978C-409652462889}">
      <dgm:prSet phldrT="[Text]"/>
      <dgm:spPr/>
      <dgm:t>
        <a:bodyPr/>
        <a:lstStyle/>
        <a:p>
          <a:r>
            <a:rPr lang="es-ES" dirty="0" smtClean="0"/>
            <a:t>- Compactar cada capa con 25 penetraciones de la varilla usando la punta semiesférica en forma espiral de adentro hacia afuera.</a:t>
          </a:r>
        </a:p>
        <a:p>
          <a:r>
            <a:rPr lang="es-ES" dirty="0" smtClean="0"/>
            <a:t>- Golpear los lados del molde de 10 a 15 veces con el mazo, en sentidos contrarios.</a:t>
          </a:r>
          <a:endParaRPr lang="es-EC" dirty="0"/>
        </a:p>
      </dgm:t>
    </dgm:pt>
    <dgm:pt modelId="{DA895CEF-0A28-480E-8528-F305F3311263}" type="parTrans" cxnId="{6C32F9E3-D265-4F92-9E89-5AC726FF35D4}">
      <dgm:prSet/>
      <dgm:spPr/>
      <dgm:t>
        <a:bodyPr/>
        <a:lstStyle/>
        <a:p>
          <a:endParaRPr lang="es-EC"/>
        </a:p>
      </dgm:t>
    </dgm:pt>
    <dgm:pt modelId="{DC4F2FFC-6C5B-4057-B0D6-E43B9BD6E8A1}" type="sibTrans" cxnId="{6C32F9E3-D265-4F92-9E89-5AC726FF35D4}">
      <dgm:prSet/>
      <dgm:spPr/>
      <dgm:t>
        <a:bodyPr/>
        <a:lstStyle/>
        <a:p>
          <a:endParaRPr lang="es-EC"/>
        </a:p>
      </dgm:t>
    </dgm:pt>
    <dgm:pt modelId="{1A7B99AE-09E2-40FB-B7FB-5B60376A34CF}">
      <dgm:prSet phldrT="[Text]"/>
      <dgm:spPr/>
      <dgm:t>
        <a:bodyPr/>
        <a:lstStyle/>
        <a:p>
          <a:r>
            <a:rPr lang="es-EC" dirty="0" smtClean="0"/>
            <a:t> - Q</a:t>
          </a:r>
          <a:r>
            <a:rPr lang="es-ES" dirty="0" smtClean="0"/>
            <a:t>uitar el exceso del la mezcla y si es necesario enrasar.</a:t>
          </a:r>
        </a:p>
        <a:p>
          <a:r>
            <a:rPr lang="es-ES" dirty="0" smtClean="0"/>
            <a:t>- Transportarlas  a un lugar donde deberán permanecer 24 horas </a:t>
          </a:r>
          <a:endParaRPr lang="es-EC" dirty="0"/>
        </a:p>
      </dgm:t>
    </dgm:pt>
    <dgm:pt modelId="{F3AEF2E0-4E4F-43BE-98B6-C9FB2EE3D318}" type="parTrans" cxnId="{BF4C65C8-1552-44C5-BE30-DA108B6C454F}">
      <dgm:prSet/>
      <dgm:spPr/>
      <dgm:t>
        <a:bodyPr/>
        <a:lstStyle/>
        <a:p>
          <a:endParaRPr lang="es-EC"/>
        </a:p>
      </dgm:t>
    </dgm:pt>
    <dgm:pt modelId="{F0A4A4BF-AB0F-4441-A925-6AD66F6B4A8D}" type="sibTrans" cxnId="{BF4C65C8-1552-44C5-BE30-DA108B6C454F}">
      <dgm:prSet/>
      <dgm:spPr/>
      <dgm:t>
        <a:bodyPr/>
        <a:lstStyle/>
        <a:p>
          <a:endParaRPr lang="es-EC"/>
        </a:p>
      </dgm:t>
    </dgm:pt>
    <dgm:pt modelId="{B4C0FF52-A335-49DC-88D0-F5BF03D9B620}" type="pres">
      <dgm:prSet presAssocID="{6BC79DBF-10F5-4531-B9D4-C32F3F54E360}" presName="Name0" presStyleCnt="0">
        <dgm:presLayoutVars>
          <dgm:dir/>
          <dgm:resizeHandles val="exact"/>
        </dgm:presLayoutVars>
      </dgm:prSet>
      <dgm:spPr/>
    </dgm:pt>
    <dgm:pt modelId="{99838669-B039-4D80-8301-AD7F30E51682}" type="pres">
      <dgm:prSet presAssocID="{6BC79DBF-10F5-4531-B9D4-C32F3F54E360}" presName="bkgdShp" presStyleLbl="alignAccFollowNode1" presStyleIdx="0" presStyleCnt="1"/>
      <dgm:spPr/>
      <dgm:t>
        <a:bodyPr/>
        <a:lstStyle/>
        <a:p>
          <a:endParaRPr lang="es-EC"/>
        </a:p>
      </dgm:t>
    </dgm:pt>
    <dgm:pt modelId="{6CF444E6-FEC7-4FF3-A2BA-8D8190FFD678}" type="pres">
      <dgm:prSet presAssocID="{6BC79DBF-10F5-4531-B9D4-C32F3F54E360}" presName="linComp" presStyleCnt="0"/>
      <dgm:spPr/>
    </dgm:pt>
    <dgm:pt modelId="{743AE4AE-1C7E-4D35-B7F5-724C154C2E6E}" type="pres">
      <dgm:prSet presAssocID="{31B087C8-4700-430C-BC2B-5B919DBE6ECB}" presName="compNode" presStyleCnt="0"/>
      <dgm:spPr/>
    </dgm:pt>
    <dgm:pt modelId="{016BE2AA-5A10-456D-8994-4DFAD7F590E8}" type="pres">
      <dgm:prSet presAssocID="{31B087C8-4700-430C-BC2B-5B919DBE6ECB}" presName="node" presStyleLbl="node1" presStyleIdx="0" presStyleCnt="3">
        <dgm:presLayoutVars>
          <dgm:bulletEnabled val="1"/>
        </dgm:presLayoutVars>
      </dgm:prSet>
      <dgm:spPr/>
      <dgm:t>
        <a:bodyPr/>
        <a:lstStyle/>
        <a:p>
          <a:endParaRPr lang="es-EC"/>
        </a:p>
      </dgm:t>
    </dgm:pt>
    <dgm:pt modelId="{A370B55E-4B07-435A-A169-FE30A8164E38}" type="pres">
      <dgm:prSet presAssocID="{31B087C8-4700-430C-BC2B-5B919DBE6ECB}" presName="invisiNode" presStyleLbl="node1" presStyleIdx="0" presStyleCnt="3"/>
      <dgm:spPr/>
    </dgm:pt>
    <dgm:pt modelId="{4D8863EE-4CBF-4C6C-A819-79E5255B5E50}" type="pres">
      <dgm:prSet presAssocID="{31B087C8-4700-430C-BC2B-5B919DBE6ECB}" presName="imagNode" presStyleLbl="fgImgPlace1" presStyleIdx="0" presStyleCnt="3"/>
      <dgm:spPr>
        <a:blipFill rotWithShape="0">
          <a:blip xmlns:r="http://schemas.openxmlformats.org/officeDocument/2006/relationships" r:embed="rId1"/>
          <a:stretch>
            <a:fillRect/>
          </a:stretch>
        </a:blipFill>
      </dgm:spPr>
    </dgm:pt>
    <dgm:pt modelId="{F694BF23-151D-400A-9AB6-38F4E9F1DB99}" type="pres">
      <dgm:prSet presAssocID="{F05B836E-A034-4CF0-BECB-992A431AC2CB}" presName="sibTrans" presStyleLbl="sibTrans2D1" presStyleIdx="0" presStyleCnt="0"/>
      <dgm:spPr/>
      <dgm:t>
        <a:bodyPr/>
        <a:lstStyle/>
        <a:p>
          <a:endParaRPr lang="es-ES"/>
        </a:p>
      </dgm:t>
    </dgm:pt>
    <dgm:pt modelId="{C4DA7B8C-DC4A-4935-991A-3FC4F02FEDAB}" type="pres">
      <dgm:prSet presAssocID="{648681F6-FEB1-4887-978C-409652462889}" presName="compNode" presStyleCnt="0"/>
      <dgm:spPr/>
    </dgm:pt>
    <dgm:pt modelId="{CF8332D9-D815-4A7C-BB8B-778966126606}" type="pres">
      <dgm:prSet presAssocID="{648681F6-FEB1-4887-978C-409652462889}" presName="node" presStyleLbl="node1" presStyleIdx="1" presStyleCnt="3">
        <dgm:presLayoutVars>
          <dgm:bulletEnabled val="1"/>
        </dgm:presLayoutVars>
      </dgm:prSet>
      <dgm:spPr/>
      <dgm:t>
        <a:bodyPr/>
        <a:lstStyle/>
        <a:p>
          <a:endParaRPr lang="es-EC"/>
        </a:p>
      </dgm:t>
    </dgm:pt>
    <dgm:pt modelId="{BD9E029A-A83D-438F-A89F-6B34022B29F8}" type="pres">
      <dgm:prSet presAssocID="{648681F6-FEB1-4887-978C-409652462889}" presName="invisiNode" presStyleLbl="node1" presStyleIdx="1" presStyleCnt="3"/>
      <dgm:spPr/>
    </dgm:pt>
    <dgm:pt modelId="{8A28DA91-AC10-4DCC-8055-071B4BBD1EBF}" type="pres">
      <dgm:prSet presAssocID="{648681F6-FEB1-4887-978C-409652462889}" presName="imagNode" presStyleLbl="fgImgPlace1" presStyleIdx="1" presStyleCnt="3"/>
      <dgm:spPr>
        <a:blipFill rotWithShape="0">
          <a:blip xmlns:r="http://schemas.openxmlformats.org/officeDocument/2006/relationships" r:embed="rId2"/>
          <a:stretch>
            <a:fillRect/>
          </a:stretch>
        </a:blipFill>
      </dgm:spPr>
    </dgm:pt>
    <dgm:pt modelId="{F810760F-471A-45AA-AA46-7443186DB64B}" type="pres">
      <dgm:prSet presAssocID="{DC4F2FFC-6C5B-4057-B0D6-E43B9BD6E8A1}" presName="sibTrans" presStyleLbl="sibTrans2D1" presStyleIdx="0" presStyleCnt="0"/>
      <dgm:spPr/>
      <dgm:t>
        <a:bodyPr/>
        <a:lstStyle/>
        <a:p>
          <a:endParaRPr lang="es-ES"/>
        </a:p>
      </dgm:t>
    </dgm:pt>
    <dgm:pt modelId="{47071CF8-8090-4F6A-953F-3BDFB1C822E8}" type="pres">
      <dgm:prSet presAssocID="{1A7B99AE-09E2-40FB-B7FB-5B60376A34CF}" presName="compNode" presStyleCnt="0"/>
      <dgm:spPr/>
    </dgm:pt>
    <dgm:pt modelId="{6672C845-8742-4D79-93A9-3C424F0A76A9}" type="pres">
      <dgm:prSet presAssocID="{1A7B99AE-09E2-40FB-B7FB-5B60376A34CF}" presName="node" presStyleLbl="node1" presStyleIdx="2" presStyleCnt="3">
        <dgm:presLayoutVars>
          <dgm:bulletEnabled val="1"/>
        </dgm:presLayoutVars>
      </dgm:prSet>
      <dgm:spPr/>
      <dgm:t>
        <a:bodyPr/>
        <a:lstStyle/>
        <a:p>
          <a:endParaRPr lang="es-EC"/>
        </a:p>
      </dgm:t>
    </dgm:pt>
    <dgm:pt modelId="{6182CC49-5D46-4A2F-A1C4-3D565F1EA7E3}" type="pres">
      <dgm:prSet presAssocID="{1A7B99AE-09E2-40FB-B7FB-5B60376A34CF}" presName="invisiNode" presStyleLbl="node1" presStyleIdx="2" presStyleCnt="3"/>
      <dgm:spPr/>
    </dgm:pt>
    <dgm:pt modelId="{8ED31E09-A893-404A-B089-13065269BE43}" type="pres">
      <dgm:prSet presAssocID="{1A7B99AE-09E2-40FB-B7FB-5B60376A34CF}" presName="imagNode" presStyleLbl="fgImgPlace1" presStyleIdx="2" presStyleCnt="3"/>
      <dgm:spPr>
        <a:blipFill rotWithShape="0">
          <a:blip xmlns:r="http://schemas.openxmlformats.org/officeDocument/2006/relationships" r:embed="rId3"/>
          <a:stretch>
            <a:fillRect/>
          </a:stretch>
        </a:blipFill>
      </dgm:spPr>
    </dgm:pt>
  </dgm:ptLst>
  <dgm:cxnLst>
    <dgm:cxn modelId="{17242856-4EE9-407E-BB64-6639602DC564}" srcId="{6BC79DBF-10F5-4531-B9D4-C32F3F54E360}" destId="{31B087C8-4700-430C-BC2B-5B919DBE6ECB}" srcOrd="0" destOrd="0" parTransId="{02F7DC5C-8ED8-4B7F-975A-A2DF3842E2AB}" sibTransId="{F05B836E-A034-4CF0-BECB-992A431AC2CB}"/>
    <dgm:cxn modelId="{B2E9863C-D67F-4995-826A-8B4A3665184D}" type="presOf" srcId="{6BC79DBF-10F5-4531-B9D4-C32F3F54E360}" destId="{B4C0FF52-A335-49DC-88D0-F5BF03D9B620}" srcOrd="0" destOrd="0" presId="urn:microsoft.com/office/officeart/2005/8/layout/pList2"/>
    <dgm:cxn modelId="{53813ED7-64B5-4B6E-B615-F5B0B2CE764F}" type="presOf" srcId="{1A7B99AE-09E2-40FB-B7FB-5B60376A34CF}" destId="{6672C845-8742-4D79-93A9-3C424F0A76A9}" srcOrd="0" destOrd="0" presId="urn:microsoft.com/office/officeart/2005/8/layout/pList2"/>
    <dgm:cxn modelId="{8A40EF1D-BA2D-4BAD-97FF-F3847882C826}" type="presOf" srcId="{31B087C8-4700-430C-BC2B-5B919DBE6ECB}" destId="{016BE2AA-5A10-456D-8994-4DFAD7F590E8}" srcOrd="0" destOrd="0" presId="urn:microsoft.com/office/officeart/2005/8/layout/pList2"/>
    <dgm:cxn modelId="{6C32F9E3-D265-4F92-9E89-5AC726FF35D4}" srcId="{6BC79DBF-10F5-4531-B9D4-C32F3F54E360}" destId="{648681F6-FEB1-4887-978C-409652462889}" srcOrd="1" destOrd="0" parTransId="{DA895CEF-0A28-480E-8528-F305F3311263}" sibTransId="{DC4F2FFC-6C5B-4057-B0D6-E43B9BD6E8A1}"/>
    <dgm:cxn modelId="{1B933C26-44D1-4DF4-90B4-F73FF9AFA938}" type="presOf" srcId="{648681F6-FEB1-4887-978C-409652462889}" destId="{CF8332D9-D815-4A7C-BB8B-778966126606}" srcOrd="0" destOrd="0" presId="urn:microsoft.com/office/officeart/2005/8/layout/pList2"/>
    <dgm:cxn modelId="{D702E442-5954-40F0-B17D-B7BAD9B10538}" type="presOf" srcId="{F05B836E-A034-4CF0-BECB-992A431AC2CB}" destId="{F694BF23-151D-400A-9AB6-38F4E9F1DB99}" srcOrd="0" destOrd="0" presId="urn:microsoft.com/office/officeart/2005/8/layout/pList2"/>
    <dgm:cxn modelId="{BF4C65C8-1552-44C5-BE30-DA108B6C454F}" srcId="{6BC79DBF-10F5-4531-B9D4-C32F3F54E360}" destId="{1A7B99AE-09E2-40FB-B7FB-5B60376A34CF}" srcOrd="2" destOrd="0" parTransId="{F3AEF2E0-4E4F-43BE-98B6-C9FB2EE3D318}" sibTransId="{F0A4A4BF-AB0F-4441-A925-6AD66F6B4A8D}"/>
    <dgm:cxn modelId="{949CAA42-EE5A-4079-BBD6-AF1BDC39EFFF}" type="presOf" srcId="{DC4F2FFC-6C5B-4057-B0D6-E43B9BD6E8A1}" destId="{F810760F-471A-45AA-AA46-7443186DB64B}" srcOrd="0" destOrd="0" presId="urn:microsoft.com/office/officeart/2005/8/layout/pList2"/>
    <dgm:cxn modelId="{5B6C5285-70F6-4D11-9224-524DB15A6E88}" type="presParOf" srcId="{B4C0FF52-A335-49DC-88D0-F5BF03D9B620}" destId="{99838669-B039-4D80-8301-AD7F30E51682}" srcOrd="0" destOrd="0" presId="urn:microsoft.com/office/officeart/2005/8/layout/pList2"/>
    <dgm:cxn modelId="{72586239-47DA-40E1-A91E-16AC82A69ED6}" type="presParOf" srcId="{B4C0FF52-A335-49DC-88D0-F5BF03D9B620}" destId="{6CF444E6-FEC7-4FF3-A2BA-8D8190FFD678}" srcOrd="1" destOrd="0" presId="urn:microsoft.com/office/officeart/2005/8/layout/pList2"/>
    <dgm:cxn modelId="{2EFBF791-89D3-4CBB-8B6A-75A26C92638B}" type="presParOf" srcId="{6CF444E6-FEC7-4FF3-A2BA-8D8190FFD678}" destId="{743AE4AE-1C7E-4D35-B7F5-724C154C2E6E}" srcOrd="0" destOrd="0" presId="urn:microsoft.com/office/officeart/2005/8/layout/pList2"/>
    <dgm:cxn modelId="{6A5BD277-3512-4ABA-A409-FE67E22DCFB4}" type="presParOf" srcId="{743AE4AE-1C7E-4D35-B7F5-724C154C2E6E}" destId="{016BE2AA-5A10-456D-8994-4DFAD7F590E8}" srcOrd="0" destOrd="0" presId="urn:microsoft.com/office/officeart/2005/8/layout/pList2"/>
    <dgm:cxn modelId="{1E23EE08-D855-48CF-8222-058BAFE97CC6}" type="presParOf" srcId="{743AE4AE-1C7E-4D35-B7F5-724C154C2E6E}" destId="{A370B55E-4B07-435A-A169-FE30A8164E38}" srcOrd="1" destOrd="0" presId="urn:microsoft.com/office/officeart/2005/8/layout/pList2"/>
    <dgm:cxn modelId="{E45418FF-33E2-4A51-AA34-E37ED99C762A}" type="presParOf" srcId="{743AE4AE-1C7E-4D35-B7F5-724C154C2E6E}" destId="{4D8863EE-4CBF-4C6C-A819-79E5255B5E50}" srcOrd="2" destOrd="0" presId="urn:microsoft.com/office/officeart/2005/8/layout/pList2"/>
    <dgm:cxn modelId="{633DC72B-B021-425F-B2CD-38969C5BBC99}" type="presParOf" srcId="{6CF444E6-FEC7-4FF3-A2BA-8D8190FFD678}" destId="{F694BF23-151D-400A-9AB6-38F4E9F1DB99}" srcOrd="1" destOrd="0" presId="urn:microsoft.com/office/officeart/2005/8/layout/pList2"/>
    <dgm:cxn modelId="{412D9895-43EE-41B0-B4F5-37E9E27ED7A5}" type="presParOf" srcId="{6CF444E6-FEC7-4FF3-A2BA-8D8190FFD678}" destId="{C4DA7B8C-DC4A-4935-991A-3FC4F02FEDAB}" srcOrd="2" destOrd="0" presId="urn:microsoft.com/office/officeart/2005/8/layout/pList2"/>
    <dgm:cxn modelId="{DF96F0E3-83DE-461F-92EF-561E54E92AC0}" type="presParOf" srcId="{C4DA7B8C-DC4A-4935-991A-3FC4F02FEDAB}" destId="{CF8332D9-D815-4A7C-BB8B-778966126606}" srcOrd="0" destOrd="0" presId="urn:microsoft.com/office/officeart/2005/8/layout/pList2"/>
    <dgm:cxn modelId="{3B4DA31F-BD8B-425C-B271-74568D71D94C}" type="presParOf" srcId="{C4DA7B8C-DC4A-4935-991A-3FC4F02FEDAB}" destId="{BD9E029A-A83D-438F-A89F-6B34022B29F8}" srcOrd="1" destOrd="0" presId="urn:microsoft.com/office/officeart/2005/8/layout/pList2"/>
    <dgm:cxn modelId="{8FB4CCA5-CB92-4DDC-AB4E-70EAE223B38F}" type="presParOf" srcId="{C4DA7B8C-DC4A-4935-991A-3FC4F02FEDAB}" destId="{8A28DA91-AC10-4DCC-8055-071B4BBD1EBF}" srcOrd="2" destOrd="0" presId="urn:microsoft.com/office/officeart/2005/8/layout/pList2"/>
    <dgm:cxn modelId="{765C2F82-6763-4AAA-88BC-E2D8742A18E5}" type="presParOf" srcId="{6CF444E6-FEC7-4FF3-A2BA-8D8190FFD678}" destId="{F810760F-471A-45AA-AA46-7443186DB64B}" srcOrd="3" destOrd="0" presId="urn:microsoft.com/office/officeart/2005/8/layout/pList2"/>
    <dgm:cxn modelId="{F76EDE34-F082-442C-AF7B-5ABC4CE0206F}" type="presParOf" srcId="{6CF444E6-FEC7-4FF3-A2BA-8D8190FFD678}" destId="{47071CF8-8090-4F6A-953F-3BDFB1C822E8}" srcOrd="4" destOrd="0" presId="urn:microsoft.com/office/officeart/2005/8/layout/pList2"/>
    <dgm:cxn modelId="{101BD9EA-055D-45FE-BA76-9EE6E130540E}" type="presParOf" srcId="{47071CF8-8090-4F6A-953F-3BDFB1C822E8}" destId="{6672C845-8742-4D79-93A9-3C424F0A76A9}" srcOrd="0" destOrd="0" presId="urn:microsoft.com/office/officeart/2005/8/layout/pList2"/>
    <dgm:cxn modelId="{C1D19D2C-4303-44D4-B1A1-87130827A17A}" type="presParOf" srcId="{47071CF8-8090-4F6A-953F-3BDFB1C822E8}" destId="{6182CC49-5D46-4A2F-A1C4-3D565F1EA7E3}" srcOrd="1" destOrd="0" presId="urn:microsoft.com/office/officeart/2005/8/layout/pList2"/>
    <dgm:cxn modelId="{73CFAA56-1610-4ED6-A289-F15F48CFE8AC}" type="presParOf" srcId="{47071CF8-8090-4F6A-953F-3BDFB1C822E8}" destId="{8ED31E09-A893-404A-B089-13065269BE43}" srcOrd="2" destOrd="0" presId="urn:microsoft.com/office/officeart/2005/8/layout/p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BC79DBF-10F5-4531-B9D4-C32F3F54E360}" type="doc">
      <dgm:prSet loTypeId="urn:microsoft.com/office/officeart/2005/8/layout/pList2" loCatId="list" qsTypeId="urn:microsoft.com/office/officeart/2005/8/quickstyle/simple4" qsCatId="simple" csTypeId="urn:microsoft.com/office/officeart/2005/8/colors/colorful3" csCatId="colorful" phldr="1"/>
      <dgm:spPr/>
    </dgm:pt>
    <dgm:pt modelId="{31B087C8-4700-430C-BC2B-5B919DBE6ECB}">
      <dgm:prSet phldrT="[Text]"/>
      <dgm:spPr/>
      <dgm:t>
        <a:bodyPr/>
        <a:lstStyle/>
        <a:p>
          <a:r>
            <a:rPr lang="es-ES" dirty="0" smtClean="0"/>
            <a:t>- Desmoldar las probetas.</a:t>
          </a:r>
        </a:p>
      </dgm:t>
    </dgm:pt>
    <dgm:pt modelId="{02F7DC5C-8ED8-4B7F-975A-A2DF3842E2AB}" type="parTrans" cxnId="{17242856-4EE9-407E-BB64-6639602DC564}">
      <dgm:prSet/>
      <dgm:spPr/>
      <dgm:t>
        <a:bodyPr/>
        <a:lstStyle/>
        <a:p>
          <a:endParaRPr lang="es-EC"/>
        </a:p>
      </dgm:t>
    </dgm:pt>
    <dgm:pt modelId="{F05B836E-A034-4CF0-BECB-992A431AC2CB}" type="sibTrans" cxnId="{17242856-4EE9-407E-BB64-6639602DC564}">
      <dgm:prSet/>
      <dgm:spPr/>
      <dgm:t>
        <a:bodyPr/>
        <a:lstStyle/>
        <a:p>
          <a:endParaRPr lang="es-EC"/>
        </a:p>
      </dgm:t>
    </dgm:pt>
    <dgm:pt modelId="{648681F6-FEB1-4887-978C-409652462889}">
      <dgm:prSet phldrT="[Text]"/>
      <dgm:spPr/>
      <dgm:t>
        <a:bodyPr/>
        <a:lstStyle/>
        <a:p>
          <a:r>
            <a:rPr lang="es-ES" dirty="0" smtClean="0"/>
            <a:t>- Colocarlas en la piscina de curado, cubiertas totalmente de agua a una temperatura de  23±1.7°C.</a:t>
          </a:r>
          <a:endParaRPr lang="es-EC" dirty="0"/>
        </a:p>
      </dgm:t>
    </dgm:pt>
    <dgm:pt modelId="{DA895CEF-0A28-480E-8528-F305F3311263}" type="parTrans" cxnId="{6C32F9E3-D265-4F92-9E89-5AC726FF35D4}">
      <dgm:prSet/>
      <dgm:spPr/>
      <dgm:t>
        <a:bodyPr/>
        <a:lstStyle/>
        <a:p>
          <a:endParaRPr lang="es-EC"/>
        </a:p>
      </dgm:t>
    </dgm:pt>
    <dgm:pt modelId="{DC4F2FFC-6C5B-4057-B0D6-E43B9BD6E8A1}" type="sibTrans" cxnId="{6C32F9E3-D265-4F92-9E89-5AC726FF35D4}">
      <dgm:prSet/>
      <dgm:spPr/>
      <dgm:t>
        <a:bodyPr/>
        <a:lstStyle/>
        <a:p>
          <a:endParaRPr lang="es-EC"/>
        </a:p>
      </dgm:t>
    </dgm:pt>
    <dgm:pt modelId="{1A7B99AE-09E2-40FB-B7FB-5B60376A34CF}">
      <dgm:prSet phldrT="[Text]"/>
      <dgm:spPr/>
      <dgm:t>
        <a:bodyPr/>
        <a:lstStyle/>
        <a:p>
          <a:r>
            <a:rPr lang="es-EC" dirty="0" smtClean="0"/>
            <a:t> - </a:t>
          </a:r>
          <a:r>
            <a:rPr lang="es-ES" dirty="0" smtClean="0"/>
            <a:t>Limpiar y secar los equipos usados.</a:t>
          </a:r>
          <a:endParaRPr lang="es-EC" dirty="0"/>
        </a:p>
      </dgm:t>
    </dgm:pt>
    <dgm:pt modelId="{F3AEF2E0-4E4F-43BE-98B6-C9FB2EE3D318}" type="parTrans" cxnId="{BF4C65C8-1552-44C5-BE30-DA108B6C454F}">
      <dgm:prSet/>
      <dgm:spPr/>
      <dgm:t>
        <a:bodyPr/>
        <a:lstStyle/>
        <a:p>
          <a:endParaRPr lang="es-EC"/>
        </a:p>
      </dgm:t>
    </dgm:pt>
    <dgm:pt modelId="{F0A4A4BF-AB0F-4441-A925-6AD66F6B4A8D}" type="sibTrans" cxnId="{BF4C65C8-1552-44C5-BE30-DA108B6C454F}">
      <dgm:prSet/>
      <dgm:spPr/>
      <dgm:t>
        <a:bodyPr/>
        <a:lstStyle/>
        <a:p>
          <a:endParaRPr lang="es-EC"/>
        </a:p>
      </dgm:t>
    </dgm:pt>
    <dgm:pt modelId="{B4C0FF52-A335-49DC-88D0-F5BF03D9B620}" type="pres">
      <dgm:prSet presAssocID="{6BC79DBF-10F5-4531-B9D4-C32F3F54E360}" presName="Name0" presStyleCnt="0">
        <dgm:presLayoutVars>
          <dgm:dir/>
          <dgm:resizeHandles val="exact"/>
        </dgm:presLayoutVars>
      </dgm:prSet>
      <dgm:spPr/>
    </dgm:pt>
    <dgm:pt modelId="{99838669-B039-4D80-8301-AD7F30E51682}" type="pres">
      <dgm:prSet presAssocID="{6BC79DBF-10F5-4531-B9D4-C32F3F54E360}" presName="bkgdShp" presStyleLbl="alignAccFollowNode1" presStyleIdx="0" presStyleCnt="1"/>
      <dgm:spPr/>
      <dgm:t>
        <a:bodyPr/>
        <a:lstStyle/>
        <a:p>
          <a:endParaRPr lang="es-EC"/>
        </a:p>
      </dgm:t>
    </dgm:pt>
    <dgm:pt modelId="{6CF444E6-FEC7-4FF3-A2BA-8D8190FFD678}" type="pres">
      <dgm:prSet presAssocID="{6BC79DBF-10F5-4531-B9D4-C32F3F54E360}" presName="linComp" presStyleCnt="0"/>
      <dgm:spPr/>
    </dgm:pt>
    <dgm:pt modelId="{743AE4AE-1C7E-4D35-B7F5-724C154C2E6E}" type="pres">
      <dgm:prSet presAssocID="{31B087C8-4700-430C-BC2B-5B919DBE6ECB}" presName="compNode" presStyleCnt="0"/>
      <dgm:spPr/>
    </dgm:pt>
    <dgm:pt modelId="{016BE2AA-5A10-456D-8994-4DFAD7F590E8}" type="pres">
      <dgm:prSet presAssocID="{31B087C8-4700-430C-BC2B-5B919DBE6ECB}" presName="node" presStyleLbl="node1" presStyleIdx="0" presStyleCnt="3">
        <dgm:presLayoutVars>
          <dgm:bulletEnabled val="1"/>
        </dgm:presLayoutVars>
      </dgm:prSet>
      <dgm:spPr/>
      <dgm:t>
        <a:bodyPr/>
        <a:lstStyle/>
        <a:p>
          <a:endParaRPr lang="es-EC"/>
        </a:p>
      </dgm:t>
    </dgm:pt>
    <dgm:pt modelId="{A370B55E-4B07-435A-A169-FE30A8164E38}" type="pres">
      <dgm:prSet presAssocID="{31B087C8-4700-430C-BC2B-5B919DBE6ECB}" presName="invisiNode" presStyleLbl="node1" presStyleIdx="0" presStyleCnt="3"/>
      <dgm:spPr/>
    </dgm:pt>
    <dgm:pt modelId="{4D8863EE-4CBF-4C6C-A819-79E5255B5E50}" type="pres">
      <dgm:prSet presAssocID="{31B087C8-4700-430C-BC2B-5B919DBE6ECB}" presName="imagNode" presStyleLbl="fgImgPlace1" presStyleIdx="0" presStyleCnt="3"/>
      <dgm:spPr>
        <a:blipFill rotWithShape="0">
          <a:blip xmlns:r="http://schemas.openxmlformats.org/officeDocument/2006/relationships" r:embed="rId1"/>
          <a:stretch>
            <a:fillRect/>
          </a:stretch>
        </a:blipFill>
      </dgm:spPr>
    </dgm:pt>
    <dgm:pt modelId="{F694BF23-151D-400A-9AB6-38F4E9F1DB99}" type="pres">
      <dgm:prSet presAssocID="{F05B836E-A034-4CF0-BECB-992A431AC2CB}" presName="sibTrans" presStyleLbl="sibTrans2D1" presStyleIdx="0" presStyleCnt="0"/>
      <dgm:spPr/>
      <dgm:t>
        <a:bodyPr/>
        <a:lstStyle/>
        <a:p>
          <a:endParaRPr lang="es-ES"/>
        </a:p>
      </dgm:t>
    </dgm:pt>
    <dgm:pt modelId="{C4DA7B8C-DC4A-4935-991A-3FC4F02FEDAB}" type="pres">
      <dgm:prSet presAssocID="{648681F6-FEB1-4887-978C-409652462889}" presName="compNode" presStyleCnt="0"/>
      <dgm:spPr/>
    </dgm:pt>
    <dgm:pt modelId="{CF8332D9-D815-4A7C-BB8B-778966126606}" type="pres">
      <dgm:prSet presAssocID="{648681F6-FEB1-4887-978C-409652462889}" presName="node" presStyleLbl="node1" presStyleIdx="1" presStyleCnt="3">
        <dgm:presLayoutVars>
          <dgm:bulletEnabled val="1"/>
        </dgm:presLayoutVars>
      </dgm:prSet>
      <dgm:spPr/>
      <dgm:t>
        <a:bodyPr/>
        <a:lstStyle/>
        <a:p>
          <a:endParaRPr lang="es-EC"/>
        </a:p>
      </dgm:t>
    </dgm:pt>
    <dgm:pt modelId="{BD9E029A-A83D-438F-A89F-6B34022B29F8}" type="pres">
      <dgm:prSet presAssocID="{648681F6-FEB1-4887-978C-409652462889}" presName="invisiNode" presStyleLbl="node1" presStyleIdx="1" presStyleCnt="3"/>
      <dgm:spPr/>
    </dgm:pt>
    <dgm:pt modelId="{8A28DA91-AC10-4DCC-8055-071B4BBD1EBF}" type="pres">
      <dgm:prSet presAssocID="{648681F6-FEB1-4887-978C-409652462889}" presName="imagNode" presStyleLbl="fgImgPlace1" presStyleIdx="1" presStyleCnt="3"/>
      <dgm:spPr>
        <a:blipFill rotWithShape="0">
          <a:blip xmlns:r="http://schemas.openxmlformats.org/officeDocument/2006/relationships" r:embed="rId2"/>
          <a:stretch>
            <a:fillRect/>
          </a:stretch>
        </a:blipFill>
      </dgm:spPr>
    </dgm:pt>
    <dgm:pt modelId="{F810760F-471A-45AA-AA46-7443186DB64B}" type="pres">
      <dgm:prSet presAssocID="{DC4F2FFC-6C5B-4057-B0D6-E43B9BD6E8A1}" presName="sibTrans" presStyleLbl="sibTrans2D1" presStyleIdx="0" presStyleCnt="0"/>
      <dgm:spPr/>
      <dgm:t>
        <a:bodyPr/>
        <a:lstStyle/>
        <a:p>
          <a:endParaRPr lang="es-ES"/>
        </a:p>
      </dgm:t>
    </dgm:pt>
    <dgm:pt modelId="{47071CF8-8090-4F6A-953F-3BDFB1C822E8}" type="pres">
      <dgm:prSet presAssocID="{1A7B99AE-09E2-40FB-B7FB-5B60376A34CF}" presName="compNode" presStyleCnt="0"/>
      <dgm:spPr/>
    </dgm:pt>
    <dgm:pt modelId="{6672C845-8742-4D79-93A9-3C424F0A76A9}" type="pres">
      <dgm:prSet presAssocID="{1A7B99AE-09E2-40FB-B7FB-5B60376A34CF}" presName="node" presStyleLbl="node1" presStyleIdx="2" presStyleCnt="3">
        <dgm:presLayoutVars>
          <dgm:bulletEnabled val="1"/>
        </dgm:presLayoutVars>
      </dgm:prSet>
      <dgm:spPr/>
      <dgm:t>
        <a:bodyPr/>
        <a:lstStyle/>
        <a:p>
          <a:endParaRPr lang="es-EC"/>
        </a:p>
      </dgm:t>
    </dgm:pt>
    <dgm:pt modelId="{6182CC49-5D46-4A2F-A1C4-3D565F1EA7E3}" type="pres">
      <dgm:prSet presAssocID="{1A7B99AE-09E2-40FB-B7FB-5B60376A34CF}" presName="invisiNode" presStyleLbl="node1" presStyleIdx="2" presStyleCnt="3"/>
      <dgm:spPr/>
    </dgm:pt>
    <dgm:pt modelId="{8ED31E09-A893-404A-B089-13065269BE43}" type="pres">
      <dgm:prSet presAssocID="{1A7B99AE-09E2-40FB-B7FB-5B60376A34CF}" presName="imagNode" presStyleLbl="fgImgPlace1" presStyleIdx="2" presStyleCnt="3" custScaleY="101532"/>
      <dgm:spPr>
        <a:blipFill rotWithShape="0">
          <a:blip xmlns:r="http://schemas.openxmlformats.org/officeDocument/2006/relationships" r:embed="rId3"/>
          <a:stretch>
            <a:fillRect/>
          </a:stretch>
        </a:blipFill>
      </dgm:spPr>
    </dgm:pt>
  </dgm:ptLst>
  <dgm:cxnLst>
    <dgm:cxn modelId="{17242856-4EE9-407E-BB64-6639602DC564}" srcId="{6BC79DBF-10F5-4531-B9D4-C32F3F54E360}" destId="{31B087C8-4700-430C-BC2B-5B919DBE6ECB}" srcOrd="0" destOrd="0" parTransId="{02F7DC5C-8ED8-4B7F-975A-A2DF3842E2AB}" sibTransId="{F05B836E-A034-4CF0-BECB-992A431AC2CB}"/>
    <dgm:cxn modelId="{D54378EF-C1B2-4492-86BB-C6068CD5C4A7}" type="presOf" srcId="{F05B836E-A034-4CF0-BECB-992A431AC2CB}" destId="{F694BF23-151D-400A-9AB6-38F4E9F1DB99}" srcOrd="0" destOrd="0" presId="urn:microsoft.com/office/officeart/2005/8/layout/pList2"/>
    <dgm:cxn modelId="{93FF47B3-4977-44C1-9F34-491ED6AA2B41}" type="presOf" srcId="{DC4F2FFC-6C5B-4057-B0D6-E43B9BD6E8A1}" destId="{F810760F-471A-45AA-AA46-7443186DB64B}" srcOrd="0" destOrd="0" presId="urn:microsoft.com/office/officeart/2005/8/layout/pList2"/>
    <dgm:cxn modelId="{8FBEBA03-1C51-4510-B80F-18B71C81559B}" type="presOf" srcId="{648681F6-FEB1-4887-978C-409652462889}" destId="{CF8332D9-D815-4A7C-BB8B-778966126606}" srcOrd="0" destOrd="0" presId="urn:microsoft.com/office/officeart/2005/8/layout/pList2"/>
    <dgm:cxn modelId="{6C32F9E3-D265-4F92-9E89-5AC726FF35D4}" srcId="{6BC79DBF-10F5-4531-B9D4-C32F3F54E360}" destId="{648681F6-FEB1-4887-978C-409652462889}" srcOrd="1" destOrd="0" parTransId="{DA895CEF-0A28-480E-8528-F305F3311263}" sibTransId="{DC4F2FFC-6C5B-4057-B0D6-E43B9BD6E8A1}"/>
    <dgm:cxn modelId="{654E792A-EE29-403F-BCE8-FB4E07464FD0}" type="presOf" srcId="{31B087C8-4700-430C-BC2B-5B919DBE6ECB}" destId="{016BE2AA-5A10-456D-8994-4DFAD7F590E8}" srcOrd="0" destOrd="0" presId="urn:microsoft.com/office/officeart/2005/8/layout/pList2"/>
    <dgm:cxn modelId="{BF4C65C8-1552-44C5-BE30-DA108B6C454F}" srcId="{6BC79DBF-10F5-4531-B9D4-C32F3F54E360}" destId="{1A7B99AE-09E2-40FB-B7FB-5B60376A34CF}" srcOrd="2" destOrd="0" parTransId="{F3AEF2E0-4E4F-43BE-98B6-C9FB2EE3D318}" sibTransId="{F0A4A4BF-AB0F-4441-A925-6AD66F6B4A8D}"/>
    <dgm:cxn modelId="{AFD5396B-0C56-4EA4-86B7-9D1A746A19AE}" type="presOf" srcId="{1A7B99AE-09E2-40FB-B7FB-5B60376A34CF}" destId="{6672C845-8742-4D79-93A9-3C424F0A76A9}" srcOrd="0" destOrd="0" presId="urn:microsoft.com/office/officeart/2005/8/layout/pList2"/>
    <dgm:cxn modelId="{D8643466-0527-4C35-B7AC-E44B9D715FBF}" type="presOf" srcId="{6BC79DBF-10F5-4531-B9D4-C32F3F54E360}" destId="{B4C0FF52-A335-49DC-88D0-F5BF03D9B620}" srcOrd="0" destOrd="0" presId="urn:microsoft.com/office/officeart/2005/8/layout/pList2"/>
    <dgm:cxn modelId="{3C978250-D745-4504-B453-3BF4F27C84BF}" type="presParOf" srcId="{B4C0FF52-A335-49DC-88D0-F5BF03D9B620}" destId="{99838669-B039-4D80-8301-AD7F30E51682}" srcOrd="0" destOrd="0" presId="urn:microsoft.com/office/officeart/2005/8/layout/pList2"/>
    <dgm:cxn modelId="{7ECBECAF-A9BA-46B5-9BED-2FE6070C1B2C}" type="presParOf" srcId="{B4C0FF52-A335-49DC-88D0-F5BF03D9B620}" destId="{6CF444E6-FEC7-4FF3-A2BA-8D8190FFD678}" srcOrd="1" destOrd="0" presId="urn:microsoft.com/office/officeart/2005/8/layout/pList2"/>
    <dgm:cxn modelId="{1AA5B589-6F47-4145-83BF-3B223EA492C3}" type="presParOf" srcId="{6CF444E6-FEC7-4FF3-A2BA-8D8190FFD678}" destId="{743AE4AE-1C7E-4D35-B7F5-724C154C2E6E}" srcOrd="0" destOrd="0" presId="urn:microsoft.com/office/officeart/2005/8/layout/pList2"/>
    <dgm:cxn modelId="{7744C06A-4424-4A04-9C1B-71BCBFBA9554}" type="presParOf" srcId="{743AE4AE-1C7E-4D35-B7F5-724C154C2E6E}" destId="{016BE2AA-5A10-456D-8994-4DFAD7F590E8}" srcOrd="0" destOrd="0" presId="urn:microsoft.com/office/officeart/2005/8/layout/pList2"/>
    <dgm:cxn modelId="{5FDD4448-0FE8-4FD1-BAC8-6EF5D7876BEB}" type="presParOf" srcId="{743AE4AE-1C7E-4D35-B7F5-724C154C2E6E}" destId="{A370B55E-4B07-435A-A169-FE30A8164E38}" srcOrd="1" destOrd="0" presId="urn:microsoft.com/office/officeart/2005/8/layout/pList2"/>
    <dgm:cxn modelId="{623F1361-72B9-4D34-8F05-77019950A823}" type="presParOf" srcId="{743AE4AE-1C7E-4D35-B7F5-724C154C2E6E}" destId="{4D8863EE-4CBF-4C6C-A819-79E5255B5E50}" srcOrd="2" destOrd="0" presId="urn:microsoft.com/office/officeart/2005/8/layout/pList2"/>
    <dgm:cxn modelId="{78384F55-1C15-4968-AFCF-76900938E69E}" type="presParOf" srcId="{6CF444E6-FEC7-4FF3-A2BA-8D8190FFD678}" destId="{F694BF23-151D-400A-9AB6-38F4E9F1DB99}" srcOrd="1" destOrd="0" presId="urn:microsoft.com/office/officeart/2005/8/layout/pList2"/>
    <dgm:cxn modelId="{FBC3BBC1-4672-4D37-9152-4336B2995A98}" type="presParOf" srcId="{6CF444E6-FEC7-4FF3-A2BA-8D8190FFD678}" destId="{C4DA7B8C-DC4A-4935-991A-3FC4F02FEDAB}" srcOrd="2" destOrd="0" presId="urn:microsoft.com/office/officeart/2005/8/layout/pList2"/>
    <dgm:cxn modelId="{9F91B079-AF6F-4CE7-9678-E221F2DC0EEF}" type="presParOf" srcId="{C4DA7B8C-DC4A-4935-991A-3FC4F02FEDAB}" destId="{CF8332D9-D815-4A7C-BB8B-778966126606}" srcOrd="0" destOrd="0" presId="urn:microsoft.com/office/officeart/2005/8/layout/pList2"/>
    <dgm:cxn modelId="{3B25713E-A025-4566-AB33-8D875370E5E0}" type="presParOf" srcId="{C4DA7B8C-DC4A-4935-991A-3FC4F02FEDAB}" destId="{BD9E029A-A83D-438F-A89F-6B34022B29F8}" srcOrd="1" destOrd="0" presId="urn:microsoft.com/office/officeart/2005/8/layout/pList2"/>
    <dgm:cxn modelId="{33FA2748-C08B-4048-80CB-8554393FE0CD}" type="presParOf" srcId="{C4DA7B8C-DC4A-4935-991A-3FC4F02FEDAB}" destId="{8A28DA91-AC10-4DCC-8055-071B4BBD1EBF}" srcOrd="2" destOrd="0" presId="urn:microsoft.com/office/officeart/2005/8/layout/pList2"/>
    <dgm:cxn modelId="{3E9A7625-8B52-4895-808B-A935B521672D}" type="presParOf" srcId="{6CF444E6-FEC7-4FF3-A2BA-8D8190FFD678}" destId="{F810760F-471A-45AA-AA46-7443186DB64B}" srcOrd="3" destOrd="0" presId="urn:microsoft.com/office/officeart/2005/8/layout/pList2"/>
    <dgm:cxn modelId="{D19EBBEB-7B1E-4D2E-AF2D-4020DB284A5F}" type="presParOf" srcId="{6CF444E6-FEC7-4FF3-A2BA-8D8190FFD678}" destId="{47071CF8-8090-4F6A-953F-3BDFB1C822E8}" srcOrd="4" destOrd="0" presId="urn:microsoft.com/office/officeart/2005/8/layout/pList2"/>
    <dgm:cxn modelId="{525DE21D-2AD6-4D68-AF68-4CE8BF330046}" type="presParOf" srcId="{47071CF8-8090-4F6A-953F-3BDFB1C822E8}" destId="{6672C845-8742-4D79-93A9-3C424F0A76A9}" srcOrd="0" destOrd="0" presId="urn:microsoft.com/office/officeart/2005/8/layout/pList2"/>
    <dgm:cxn modelId="{B689537E-D758-43C0-9DAF-EA335DA59CB2}" type="presParOf" srcId="{47071CF8-8090-4F6A-953F-3BDFB1C822E8}" destId="{6182CC49-5D46-4A2F-A1C4-3D565F1EA7E3}" srcOrd="1" destOrd="0" presId="urn:microsoft.com/office/officeart/2005/8/layout/pList2"/>
    <dgm:cxn modelId="{18663529-0EED-4678-8B9E-2760862C0290}" type="presParOf" srcId="{47071CF8-8090-4F6A-953F-3BDFB1C822E8}" destId="{8ED31E09-A893-404A-B089-13065269BE43}" srcOrd="2" destOrd="0" presId="urn:microsoft.com/office/officeart/2005/8/layout/p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F33C5327-879C-47A1-9FBF-EFD359C18BE0}" type="doc">
      <dgm:prSet loTypeId="urn:microsoft.com/office/officeart/2005/8/layout/chevron2" loCatId="list" qsTypeId="urn:microsoft.com/office/officeart/2005/8/quickstyle/3d1" qsCatId="3D" csTypeId="urn:microsoft.com/office/officeart/2005/8/colors/colorful3" csCatId="colorful" phldr="1"/>
      <dgm:spPr/>
      <dgm:t>
        <a:bodyPr/>
        <a:lstStyle/>
        <a:p>
          <a:endParaRPr lang="es-EC"/>
        </a:p>
      </dgm:t>
    </dgm:pt>
    <dgm:pt modelId="{A24F267C-8BBE-4767-B078-8B5645787426}">
      <dgm:prSet phldrT="[Text]"/>
      <dgm:spPr/>
      <dgm:t>
        <a:bodyPr/>
        <a:lstStyle/>
        <a:p>
          <a:r>
            <a:rPr lang="es-EC" dirty="0" smtClean="0"/>
            <a:t>Objetivo</a:t>
          </a:r>
          <a:endParaRPr lang="es-EC" dirty="0"/>
        </a:p>
      </dgm:t>
    </dgm:pt>
    <dgm:pt modelId="{A72BB61D-2F56-4083-9AE9-626638BC55BB}" type="parTrans" cxnId="{8A823EA5-7D09-46D3-AB40-465BAFECCC6D}">
      <dgm:prSet/>
      <dgm:spPr/>
      <dgm:t>
        <a:bodyPr/>
        <a:lstStyle/>
        <a:p>
          <a:endParaRPr lang="es-EC"/>
        </a:p>
      </dgm:t>
    </dgm:pt>
    <dgm:pt modelId="{9DC3E91B-877A-4408-A554-F2D75922AD93}" type="sibTrans" cxnId="{8A823EA5-7D09-46D3-AB40-465BAFECCC6D}">
      <dgm:prSet/>
      <dgm:spPr/>
      <dgm:t>
        <a:bodyPr/>
        <a:lstStyle/>
        <a:p>
          <a:endParaRPr lang="es-EC"/>
        </a:p>
      </dgm:t>
    </dgm:pt>
    <dgm:pt modelId="{D60B7AE0-7E0B-4A02-8CBA-407E2840C56F}">
      <dgm:prSet phldrT="[Text]"/>
      <dgm:spPr/>
      <dgm:t>
        <a:bodyPr/>
        <a:lstStyle/>
        <a:p>
          <a:r>
            <a:rPr lang="es-ES" dirty="0" smtClean="0"/>
            <a:t>Proveer de superficies planas a las probetas que en el  desmolde sufrieron daños leves.</a:t>
          </a:r>
          <a:endParaRPr lang="es-EC" dirty="0"/>
        </a:p>
      </dgm:t>
    </dgm:pt>
    <dgm:pt modelId="{0D7C4C55-486C-4EF4-918D-E5878E3EE370}" type="parTrans" cxnId="{A39847C2-04EB-4A56-A4EF-FC1CBC8B2854}">
      <dgm:prSet/>
      <dgm:spPr/>
      <dgm:t>
        <a:bodyPr/>
        <a:lstStyle/>
        <a:p>
          <a:endParaRPr lang="es-EC"/>
        </a:p>
      </dgm:t>
    </dgm:pt>
    <dgm:pt modelId="{10227974-1E3D-45B7-8A74-71B7ED68250B}" type="sibTrans" cxnId="{A39847C2-04EB-4A56-A4EF-FC1CBC8B2854}">
      <dgm:prSet/>
      <dgm:spPr/>
      <dgm:t>
        <a:bodyPr/>
        <a:lstStyle/>
        <a:p>
          <a:endParaRPr lang="es-EC"/>
        </a:p>
      </dgm:t>
    </dgm:pt>
    <dgm:pt modelId="{515D67DA-88A3-4069-A5D3-70A769916CBE}">
      <dgm:prSet phldrT="[Text]"/>
      <dgm:spPr/>
      <dgm:t>
        <a:bodyPr/>
        <a:lstStyle/>
        <a:p>
          <a:r>
            <a:rPr lang="es-EC" dirty="0" smtClean="0"/>
            <a:t>Características</a:t>
          </a:r>
          <a:endParaRPr lang="es-EC" dirty="0"/>
        </a:p>
      </dgm:t>
    </dgm:pt>
    <dgm:pt modelId="{52AFBED6-3618-4BC8-B6AA-45E903E8991F}" type="parTrans" cxnId="{D348212A-D5F3-412A-A49A-2E0D9053D544}">
      <dgm:prSet/>
      <dgm:spPr/>
      <dgm:t>
        <a:bodyPr/>
        <a:lstStyle/>
        <a:p>
          <a:endParaRPr lang="es-EC"/>
        </a:p>
      </dgm:t>
    </dgm:pt>
    <dgm:pt modelId="{53C0BF74-27E6-4BCB-9ED0-CA1E1DC46E24}" type="sibTrans" cxnId="{D348212A-D5F3-412A-A49A-2E0D9053D544}">
      <dgm:prSet/>
      <dgm:spPr/>
      <dgm:t>
        <a:bodyPr/>
        <a:lstStyle/>
        <a:p>
          <a:endParaRPr lang="es-EC"/>
        </a:p>
      </dgm:t>
    </dgm:pt>
    <dgm:pt modelId="{32BA4D04-C9B7-4B59-9997-A08652CDFA1E}">
      <dgm:prSet phldrT="[Text]"/>
      <dgm:spPr/>
      <dgm:t>
        <a:bodyPr/>
        <a:lstStyle/>
        <a:p>
          <a:r>
            <a:rPr lang="es-ES" dirty="0" smtClean="0"/>
            <a:t>El refrendado puede ser de cemento puro, mortero de yeso de alta resistencia  o de  azufre;  sirve para moldear  cilindros de hormigón fresco, endurecido o núcleos extraídos.</a:t>
          </a:r>
          <a:endParaRPr lang="es-EC" dirty="0"/>
        </a:p>
      </dgm:t>
    </dgm:pt>
    <dgm:pt modelId="{6D6DF826-7400-4A02-9659-6849ED29B8CC}" type="parTrans" cxnId="{F45A29CA-F321-41FE-9C00-B446C805E703}">
      <dgm:prSet/>
      <dgm:spPr/>
      <dgm:t>
        <a:bodyPr/>
        <a:lstStyle/>
        <a:p>
          <a:endParaRPr lang="es-EC"/>
        </a:p>
      </dgm:t>
    </dgm:pt>
    <dgm:pt modelId="{D837AA2B-31C0-4DB4-8FBD-DDC54AE7A6C8}" type="sibTrans" cxnId="{F45A29CA-F321-41FE-9C00-B446C805E703}">
      <dgm:prSet/>
      <dgm:spPr/>
      <dgm:t>
        <a:bodyPr/>
        <a:lstStyle/>
        <a:p>
          <a:endParaRPr lang="es-EC"/>
        </a:p>
      </dgm:t>
    </dgm:pt>
    <dgm:pt modelId="{D0EB3769-7D25-4637-8A69-9567BBA5F91C}">
      <dgm:prSet phldrT="[Text]"/>
      <dgm:spPr/>
      <dgm:t>
        <a:bodyPr/>
        <a:lstStyle/>
        <a:p>
          <a:r>
            <a:rPr lang="es-EC" dirty="0" smtClean="0"/>
            <a:t>Equipo</a:t>
          </a:r>
          <a:endParaRPr lang="es-EC" dirty="0"/>
        </a:p>
      </dgm:t>
    </dgm:pt>
    <dgm:pt modelId="{EF6661F6-653F-47B5-903E-69261E372D93}" type="parTrans" cxnId="{B3146E54-7BEE-4677-BBDF-CD543AF297A1}">
      <dgm:prSet/>
      <dgm:spPr/>
      <dgm:t>
        <a:bodyPr/>
        <a:lstStyle/>
        <a:p>
          <a:endParaRPr lang="es-EC"/>
        </a:p>
      </dgm:t>
    </dgm:pt>
    <dgm:pt modelId="{84245DBD-CD33-413A-AF83-E5A7E30784D7}" type="sibTrans" cxnId="{B3146E54-7BEE-4677-BBDF-CD543AF297A1}">
      <dgm:prSet/>
      <dgm:spPr/>
      <dgm:t>
        <a:bodyPr/>
        <a:lstStyle/>
        <a:p>
          <a:endParaRPr lang="es-EC"/>
        </a:p>
      </dgm:t>
    </dgm:pt>
    <dgm:pt modelId="{472214BC-024F-4716-ABA0-1F09AD5CB9F9}">
      <dgm:prSet phldrT="[Text]"/>
      <dgm:spPr/>
      <dgm:t>
        <a:bodyPr/>
        <a:lstStyle/>
        <a:p>
          <a:r>
            <a:rPr lang="es-EC" dirty="0" smtClean="0"/>
            <a:t>Soporte cónico</a:t>
          </a:r>
          <a:endParaRPr lang="es-EC" dirty="0"/>
        </a:p>
      </dgm:t>
    </dgm:pt>
    <dgm:pt modelId="{2C9C0355-BFD6-4A7B-9DCC-F071D4F107BC}" type="parTrans" cxnId="{D9E94489-8765-4608-AF89-1F56FDB6D494}">
      <dgm:prSet/>
      <dgm:spPr/>
      <dgm:t>
        <a:bodyPr/>
        <a:lstStyle/>
        <a:p>
          <a:endParaRPr lang="es-EC"/>
        </a:p>
      </dgm:t>
    </dgm:pt>
    <dgm:pt modelId="{12854E03-1183-4ED4-9CD8-51F73E49C3EC}" type="sibTrans" cxnId="{D9E94489-8765-4608-AF89-1F56FDB6D494}">
      <dgm:prSet/>
      <dgm:spPr/>
      <dgm:t>
        <a:bodyPr/>
        <a:lstStyle/>
        <a:p>
          <a:endParaRPr lang="es-EC"/>
        </a:p>
      </dgm:t>
    </dgm:pt>
    <dgm:pt modelId="{5AE5381C-28E0-4012-B212-B80BEE420908}">
      <dgm:prSet phldrT="[Text]"/>
      <dgm:spPr/>
      <dgm:t>
        <a:bodyPr/>
        <a:lstStyle/>
        <a:p>
          <a:r>
            <a:rPr lang="es-EC" dirty="0" smtClean="0"/>
            <a:t>Plastos Refrendados</a:t>
          </a:r>
          <a:endParaRPr lang="es-EC" dirty="0"/>
        </a:p>
      </dgm:t>
    </dgm:pt>
    <dgm:pt modelId="{61302D76-A199-4C60-812D-6C5C9CFB5D8A}" type="parTrans" cxnId="{D42A8798-6F9A-4C9E-AD17-38E8D163D625}">
      <dgm:prSet/>
      <dgm:spPr/>
      <dgm:t>
        <a:bodyPr/>
        <a:lstStyle/>
        <a:p>
          <a:endParaRPr lang="es-EC"/>
        </a:p>
      </dgm:t>
    </dgm:pt>
    <dgm:pt modelId="{CDDE0EB8-03CB-4A5B-BC62-0201375DD275}" type="sibTrans" cxnId="{D42A8798-6F9A-4C9E-AD17-38E8D163D625}">
      <dgm:prSet/>
      <dgm:spPr/>
      <dgm:t>
        <a:bodyPr/>
        <a:lstStyle/>
        <a:p>
          <a:endParaRPr lang="es-EC"/>
        </a:p>
      </dgm:t>
    </dgm:pt>
    <dgm:pt modelId="{C7DBC1A8-7A97-43F7-B205-615AFFA6042D}" type="pres">
      <dgm:prSet presAssocID="{F33C5327-879C-47A1-9FBF-EFD359C18BE0}" presName="linearFlow" presStyleCnt="0">
        <dgm:presLayoutVars>
          <dgm:dir/>
          <dgm:animLvl val="lvl"/>
          <dgm:resizeHandles val="exact"/>
        </dgm:presLayoutVars>
      </dgm:prSet>
      <dgm:spPr/>
      <dgm:t>
        <a:bodyPr/>
        <a:lstStyle/>
        <a:p>
          <a:endParaRPr lang="es-ES"/>
        </a:p>
      </dgm:t>
    </dgm:pt>
    <dgm:pt modelId="{19772249-8E0A-4A4B-8859-DFD64E967907}" type="pres">
      <dgm:prSet presAssocID="{A24F267C-8BBE-4767-B078-8B5645787426}" presName="composite" presStyleCnt="0"/>
      <dgm:spPr/>
    </dgm:pt>
    <dgm:pt modelId="{2F27EFD4-8182-49C0-AF2D-1A10C1C9C007}" type="pres">
      <dgm:prSet presAssocID="{A24F267C-8BBE-4767-B078-8B5645787426}" presName="parentText" presStyleLbl="alignNode1" presStyleIdx="0" presStyleCnt="3">
        <dgm:presLayoutVars>
          <dgm:chMax val="1"/>
          <dgm:bulletEnabled val="1"/>
        </dgm:presLayoutVars>
      </dgm:prSet>
      <dgm:spPr/>
      <dgm:t>
        <a:bodyPr/>
        <a:lstStyle/>
        <a:p>
          <a:endParaRPr lang="es-EC"/>
        </a:p>
      </dgm:t>
    </dgm:pt>
    <dgm:pt modelId="{FDFF6D34-C78E-4556-8629-BFB0A0EABBF1}" type="pres">
      <dgm:prSet presAssocID="{A24F267C-8BBE-4767-B078-8B5645787426}" presName="descendantText" presStyleLbl="alignAcc1" presStyleIdx="0" presStyleCnt="3">
        <dgm:presLayoutVars>
          <dgm:bulletEnabled val="1"/>
        </dgm:presLayoutVars>
      </dgm:prSet>
      <dgm:spPr/>
      <dgm:t>
        <a:bodyPr/>
        <a:lstStyle/>
        <a:p>
          <a:endParaRPr lang="es-EC"/>
        </a:p>
      </dgm:t>
    </dgm:pt>
    <dgm:pt modelId="{6979B000-BD75-4D0A-8DF2-BAC7F1984A61}" type="pres">
      <dgm:prSet presAssocID="{9DC3E91B-877A-4408-A554-F2D75922AD93}" presName="sp" presStyleCnt="0"/>
      <dgm:spPr/>
    </dgm:pt>
    <dgm:pt modelId="{352963F5-96AD-4BDD-B235-122A7FA2A405}" type="pres">
      <dgm:prSet presAssocID="{515D67DA-88A3-4069-A5D3-70A769916CBE}" presName="composite" presStyleCnt="0"/>
      <dgm:spPr/>
    </dgm:pt>
    <dgm:pt modelId="{9C4ED3DF-8F39-4320-8F53-0F7CF8484267}" type="pres">
      <dgm:prSet presAssocID="{515D67DA-88A3-4069-A5D3-70A769916CBE}" presName="parentText" presStyleLbl="alignNode1" presStyleIdx="1" presStyleCnt="3">
        <dgm:presLayoutVars>
          <dgm:chMax val="1"/>
          <dgm:bulletEnabled val="1"/>
        </dgm:presLayoutVars>
      </dgm:prSet>
      <dgm:spPr/>
      <dgm:t>
        <a:bodyPr/>
        <a:lstStyle/>
        <a:p>
          <a:endParaRPr lang="es-EC"/>
        </a:p>
      </dgm:t>
    </dgm:pt>
    <dgm:pt modelId="{B8D634A7-5EB4-4BBB-A6C8-073F30F5C13E}" type="pres">
      <dgm:prSet presAssocID="{515D67DA-88A3-4069-A5D3-70A769916CBE}" presName="descendantText" presStyleLbl="alignAcc1" presStyleIdx="1" presStyleCnt="3">
        <dgm:presLayoutVars>
          <dgm:bulletEnabled val="1"/>
        </dgm:presLayoutVars>
      </dgm:prSet>
      <dgm:spPr/>
      <dgm:t>
        <a:bodyPr/>
        <a:lstStyle/>
        <a:p>
          <a:endParaRPr lang="es-EC"/>
        </a:p>
      </dgm:t>
    </dgm:pt>
    <dgm:pt modelId="{06C4B7A7-761E-4FA5-B5C7-5410FA1BA8DE}" type="pres">
      <dgm:prSet presAssocID="{53C0BF74-27E6-4BCB-9ED0-CA1E1DC46E24}" presName="sp" presStyleCnt="0"/>
      <dgm:spPr/>
    </dgm:pt>
    <dgm:pt modelId="{05E818D3-9873-42AA-B814-0A70ABAF1ED2}" type="pres">
      <dgm:prSet presAssocID="{D0EB3769-7D25-4637-8A69-9567BBA5F91C}" presName="composite" presStyleCnt="0"/>
      <dgm:spPr/>
    </dgm:pt>
    <dgm:pt modelId="{76ECE9BA-BB6E-4350-AB4E-CC998CD1F6B6}" type="pres">
      <dgm:prSet presAssocID="{D0EB3769-7D25-4637-8A69-9567BBA5F91C}" presName="parentText" presStyleLbl="alignNode1" presStyleIdx="2" presStyleCnt="3">
        <dgm:presLayoutVars>
          <dgm:chMax val="1"/>
          <dgm:bulletEnabled val="1"/>
        </dgm:presLayoutVars>
      </dgm:prSet>
      <dgm:spPr/>
      <dgm:t>
        <a:bodyPr/>
        <a:lstStyle/>
        <a:p>
          <a:endParaRPr lang="es-ES"/>
        </a:p>
      </dgm:t>
    </dgm:pt>
    <dgm:pt modelId="{46BB26A3-AEE6-476F-8DD3-5CAC2B93CD32}" type="pres">
      <dgm:prSet presAssocID="{D0EB3769-7D25-4637-8A69-9567BBA5F91C}" presName="descendantText" presStyleLbl="alignAcc1" presStyleIdx="2" presStyleCnt="3">
        <dgm:presLayoutVars>
          <dgm:bulletEnabled val="1"/>
        </dgm:presLayoutVars>
      </dgm:prSet>
      <dgm:spPr/>
      <dgm:t>
        <a:bodyPr/>
        <a:lstStyle/>
        <a:p>
          <a:endParaRPr lang="es-EC"/>
        </a:p>
      </dgm:t>
    </dgm:pt>
  </dgm:ptLst>
  <dgm:cxnLst>
    <dgm:cxn modelId="{03DAC7BD-B0D1-4121-8775-5D0770221F74}" type="presOf" srcId="{32BA4D04-C9B7-4B59-9997-A08652CDFA1E}" destId="{B8D634A7-5EB4-4BBB-A6C8-073F30F5C13E}" srcOrd="0" destOrd="0" presId="urn:microsoft.com/office/officeart/2005/8/layout/chevron2"/>
    <dgm:cxn modelId="{D348212A-D5F3-412A-A49A-2E0D9053D544}" srcId="{F33C5327-879C-47A1-9FBF-EFD359C18BE0}" destId="{515D67DA-88A3-4069-A5D3-70A769916CBE}" srcOrd="1" destOrd="0" parTransId="{52AFBED6-3618-4BC8-B6AA-45E903E8991F}" sibTransId="{53C0BF74-27E6-4BCB-9ED0-CA1E1DC46E24}"/>
    <dgm:cxn modelId="{A2DF6E2D-121B-45B3-9774-4BFEA84DBEB5}" type="presOf" srcId="{472214BC-024F-4716-ABA0-1F09AD5CB9F9}" destId="{46BB26A3-AEE6-476F-8DD3-5CAC2B93CD32}" srcOrd="0" destOrd="0" presId="urn:microsoft.com/office/officeart/2005/8/layout/chevron2"/>
    <dgm:cxn modelId="{8A823EA5-7D09-46D3-AB40-465BAFECCC6D}" srcId="{F33C5327-879C-47A1-9FBF-EFD359C18BE0}" destId="{A24F267C-8BBE-4767-B078-8B5645787426}" srcOrd="0" destOrd="0" parTransId="{A72BB61D-2F56-4083-9AE9-626638BC55BB}" sibTransId="{9DC3E91B-877A-4408-A554-F2D75922AD93}"/>
    <dgm:cxn modelId="{6F3E3664-CB48-4AA5-A838-6AB6F66B03F6}" type="presOf" srcId="{F33C5327-879C-47A1-9FBF-EFD359C18BE0}" destId="{C7DBC1A8-7A97-43F7-B205-615AFFA6042D}" srcOrd="0" destOrd="0" presId="urn:microsoft.com/office/officeart/2005/8/layout/chevron2"/>
    <dgm:cxn modelId="{8266F671-D56C-4B34-9D39-E653D2A14FB7}" type="presOf" srcId="{5AE5381C-28E0-4012-B212-B80BEE420908}" destId="{46BB26A3-AEE6-476F-8DD3-5CAC2B93CD32}" srcOrd="0" destOrd="1" presId="urn:microsoft.com/office/officeart/2005/8/layout/chevron2"/>
    <dgm:cxn modelId="{A39847C2-04EB-4A56-A4EF-FC1CBC8B2854}" srcId="{A24F267C-8BBE-4767-B078-8B5645787426}" destId="{D60B7AE0-7E0B-4A02-8CBA-407E2840C56F}" srcOrd="0" destOrd="0" parTransId="{0D7C4C55-486C-4EF4-918D-E5878E3EE370}" sibTransId="{10227974-1E3D-45B7-8A74-71B7ED68250B}"/>
    <dgm:cxn modelId="{9734C119-5347-407F-A461-F4A0E0166EDD}" type="presOf" srcId="{A24F267C-8BBE-4767-B078-8B5645787426}" destId="{2F27EFD4-8182-49C0-AF2D-1A10C1C9C007}" srcOrd="0" destOrd="0" presId="urn:microsoft.com/office/officeart/2005/8/layout/chevron2"/>
    <dgm:cxn modelId="{80F4EEB4-1419-448E-AAA5-D7371611A3D5}" type="presOf" srcId="{D60B7AE0-7E0B-4A02-8CBA-407E2840C56F}" destId="{FDFF6D34-C78E-4556-8629-BFB0A0EABBF1}" srcOrd="0" destOrd="0" presId="urn:microsoft.com/office/officeart/2005/8/layout/chevron2"/>
    <dgm:cxn modelId="{B3146E54-7BEE-4677-BBDF-CD543AF297A1}" srcId="{F33C5327-879C-47A1-9FBF-EFD359C18BE0}" destId="{D0EB3769-7D25-4637-8A69-9567BBA5F91C}" srcOrd="2" destOrd="0" parTransId="{EF6661F6-653F-47B5-903E-69261E372D93}" sibTransId="{84245DBD-CD33-413A-AF83-E5A7E30784D7}"/>
    <dgm:cxn modelId="{F45A29CA-F321-41FE-9C00-B446C805E703}" srcId="{515D67DA-88A3-4069-A5D3-70A769916CBE}" destId="{32BA4D04-C9B7-4B59-9997-A08652CDFA1E}" srcOrd="0" destOrd="0" parTransId="{6D6DF826-7400-4A02-9659-6849ED29B8CC}" sibTransId="{D837AA2B-31C0-4DB4-8FBD-DDC54AE7A6C8}"/>
    <dgm:cxn modelId="{186EC2C3-D38D-4E6F-9105-ED8F58C60C98}" type="presOf" srcId="{515D67DA-88A3-4069-A5D3-70A769916CBE}" destId="{9C4ED3DF-8F39-4320-8F53-0F7CF8484267}" srcOrd="0" destOrd="0" presId="urn:microsoft.com/office/officeart/2005/8/layout/chevron2"/>
    <dgm:cxn modelId="{D42A8798-6F9A-4C9E-AD17-38E8D163D625}" srcId="{D0EB3769-7D25-4637-8A69-9567BBA5F91C}" destId="{5AE5381C-28E0-4012-B212-B80BEE420908}" srcOrd="1" destOrd="0" parTransId="{61302D76-A199-4C60-812D-6C5C9CFB5D8A}" sibTransId="{CDDE0EB8-03CB-4A5B-BC62-0201375DD275}"/>
    <dgm:cxn modelId="{62A75F04-9839-4C42-A720-04A5F87C24E9}" type="presOf" srcId="{D0EB3769-7D25-4637-8A69-9567BBA5F91C}" destId="{76ECE9BA-BB6E-4350-AB4E-CC998CD1F6B6}" srcOrd="0" destOrd="0" presId="urn:microsoft.com/office/officeart/2005/8/layout/chevron2"/>
    <dgm:cxn modelId="{D9E94489-8765-4608-AF89-1F56FDB6D494}" srcId="{D0EB3769-7D25-4637-8A69-9567BBA5F91C}" destId="{472214BC-024F-4716-ABA0-1F09AD5CB9F9}" srcOrd="0" destOrd="0" parTransId="{2C9C0355-BFD6-4A7B-9DCC-F071D4F107BC}" sibTransId="{12854E03-1183-4ED4-9CD8-51F73E49C3EC}"/>
    <dgm:cxn modelId="{568B7814-53D9-4B69-B9D6-410701A0E4E1}" type="presParOf" srcId="{C7DBC1A8-7A97-43F7-B205-615AFFA6042D}" destId="{19772249-8E0A-4A4B-8859-DFD64E967907}" srcOrd="0" destOrd="0" presId="urn:microsoft.com/office/officeart/2005/8/layout/chevron2"/>
    <dgm:cxn modelId="{8E4AE2B4-F372-437E-B7E7-891B64868E43}" type="presParOf" srcId="{19772249-8E0A-4A4B-8859-DFD64E967907}" destId="{2F27EFD4-8182-49C0-AF2D-1A10C1C9C007}" srcOrd="0" destOrd="0" presId="urn:microsoft.com/office/officeart/2005/8/layout/chevron2"/>
    <dgm:cxn modelId="{09B8263F-F687-408D-9410-E70C791F2FE3}" type="presParOf" srcId="{19772249-8E0A-4A4B-8859-DFD64E967907}" destId="{FDFF6D34-C78E-4556-8629-BFB0A0EABBF1}" srcOrd="1" destOrd="0" presId="urn:microsoft.com/office/officeart/2005/8/layout/chevron2"/>
    <dgm:cxn modelId="{9F0D93F6-4B69-473C-9964-8189FFFADF51}" type="presParOf" srcId="{C7DBC1A8-7A97-43F7-B205-615AFFA6042D}" destId="{6979B000-BD75-4D0A-8DF2-BAC7F1984A61}" srcOrd="1" destOrd="0" presId="urn:microsoft.com/office/officeart/2005/8/layout/chevron2"/>
    <dgm:cxn modelId="{8853A462-14F1-4BDB-9D7A-23A33899ECC6}" type="presParOf" srcId="{C7DBC1A8-7A97-43F7-B205-615AFFA6042D}" destId="{352963F5-96AD-4BDD-B235-122A7FA2A405}" srcOrd="2" destOrd="0" presId="urn:microsoft.com/office/officeart/2005/8/layout/chevron2"/>
    <dgm:cxn modelId="{A8857A00-D322-489C-A778-761A606830BA}" type="presParOf" srcId="{352963F5-96AD-4BDD-B235-122A7FA2A405}" destId="{9C4ED3DF-8F39-4320-8F53-0F7CF8484267}" srcOrd="0" destOrd="0" presId="urn:microsoft.com/office/officeart/2005/8/layout/chevron2"/>
    <dgm:cxn modelId="{CCA26F88-8FD2-42AF-A88A-8A340A8B47B1}" type="presParOf" srcId="{352963F5-96AD-4BDD-B235-122A7FA2A405}" destId="{B8D634A7-5EB4-4BBB-A6C8-073F30F5C13E}" srcOrd="1" destOrd="0" presId="urn:microsoft.com/office/officeart/2005/8/layout/chevron2"/>
    <dgm:cxn modelId="{AC4A3759-5E47-4DD4-8701-1CE8DC64F637}" type="presParOf" srcId="{C7DBC1A8-7A97-43F7-B205-615AFFA6042D}" destId="{06C4B7A7-761E-4FA5-B5C7-5410FA1BA8DE}" srcOrd="3" destOrd="0" presId="urn:microsoft.com/office/officeart/2005/8/layout/chevron2"/>
    <dgm:cxn modelId="{01A7BA68-1482-449C-A750-048533B11326}" type="presParOf" srcId="{C7DBC1A8-7A97-43F7-B205-615AFFA6042D}" destId="{05E818D3-9873-42AA-B814-0A70ABAF1ED2}" srcOrd="4" destOrd="0" presId="urn:microsoft.com/office/officeart/2005/8/layout/chevron2"/>
    <dgm:cxn modelId="{CA2EA2F1-D41B-4139-92FB-52DDC5906001}" type="presParOf" srcId="{05E818D3-9873-42AA-B814-0A70ABAF1ED2}" destId="{76ECE9BA-BB6E-4350-AB4E-CC998CD1F6B6}" srcOrd="0" destOrd="0" presId="urn:microsoft.com/office/officeart/2005/8/layout/chevron2"/>
    <dgm:cxn modelId="{D42EA78E-34F8-434E-8453-9D1D2688D2E8}" type="presParOf" srcId="{05E818D3-9873-42AA-B814-0A70ABAF1ED2}" destId="{46BB26A3-AEE6-476F-8DD3-5CAC2B93CD32}"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FE5BA4-4E8B-40BB-85BE-64863E16C55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F913D56D-AEAF-4412-8E20-1821DD02AD6B}">
      <dgm:prSet phldrT="[Texto]"/>
      <dgm:spPr/>
      <dgm:t>
        <a:bodyPr/>
        <a:lstStyle/>
        <a:p>
          <a:r>
            <a:rPr lang="es-ES" dirty="0" smtClean="0">
              <a:solidFill>
                <a:schemeClr val="tx1"/>
              </a:solidFill>
            </a:rPr>
            <a:t>Propiedades de adherencia y cohesión</a:t>
          </a:r>
          <a:endParaRPr lang="es-ES" dirty="0">
            <a:solidFill>
              <a:schemeClr val="tx1"/>
            </a:solidFill>
          </a:endParaRPr>
        </a:p>
      </dgm:t>
    </dgm:pt>
    <dgm:pt modelId="{C94158DF-8277-4AA1-8B2C-43D287F1C4AF}" type="parTrans" cxnId="{8F6B0FB8-7FF3-439E-B3CF-975B2087100B}">
      <dgm:prSet/>
      <dgm:spPr/>
      <dgm:t>
        <a:bodyPr/>
        <a:lstStyle/>
        <a:p>
          <a:endParaRPr lang="es-ES"/>
        </a:p>
      </dgm:t>
    </dgm:pt>
    <dgm:pt modelId="{2D0EC133-2A85-4595-A0D9-FB5A8BBD7747}" type="sibTrans" cxnId="{8F6B0FB8-7FF3-439E-B3CF-975B2087100B}">
      <dgm:prSet/>
      <dgm:spPr/>
      <dgm:t>
        <a:bodyPr/>
        <a:lstStyle/>
        <a:p>
          <a:endParaRPr lang="es-ES"/>
        </a:p>
      </dgm:t>
    </dgm:pt>
    <dgm:pt modelId="{FA15DD2E-616C-47CF-ACC6-C8FE8EB653A7}">
      <dgm:prSet phldrT="[Texto]"/>
      <dgm:spPr/>
      <dgm:t>
        <a:bodyPr/>
        <a:lstStyle/>
        <a:p>
          <a:r>
            <a:rPr lang="es-ES" dirty="0" smtClean="0">
              <a:solidFill>
                <a:schemeClr val="tx1"/>
              </a:solidFill>
            </a:rPr>
            <a:t>Permite unir fragmentos , y formar una mezcla </a:t>
          </a:r>
          <a:endParaRPr lang="es-ES" dirty="0">
            <a:solidFill>
              <a:schemeClr val="tx1"/>
            </a:solidFill>
          </a:endParaRPr>
        </a:p>
      </dgm:t>
    </dgm:pt>
    <dgm:pt modelId="{8D62A618-F887-4D46-A647-A7EC2441C77A}" type="parTrans" cxnId="{4B2ACC29-E29C-4449-937D-F7C0096DD42C}">
      <dgm:prSet/>
      <dgm:spPr/>
      <dgm:t>
        <a:bodyPr/>
        <a:lstStyle/>
        <a:p>
          <a:endParaRPr lang="es-ES"/>
        </a:p>
      </dgm:t>
    </dgm:pt>
    <dgm:pt modelId="{7F72BB93-E1B7-4A15-B766-869A9FA62869}" type="sibTrans" cxnId="{4B2ACC29-E29C-4449-937D-F7C0096DD42C}">
      <dgm:prSet/>
      <dgm:spPr/>
      <dgm:t>
        <a:bodyPr/>
        <a:lstStyle/>
        <a:p>
          <a:endParaRPr lang="es-ES"/>
        </a:p>
      </dgm:t>
    </dgm:pt>
    <dgm:pt modelId="{3E9BB61F-6BED-404C-B195-3A5C5618138F}">
      <dgm:prSet phldrT="[Texto]"/>
      <dgm:spPr/>
      <dgm:t>
        <a:bodyPr/>
        <a:lstStyle/>
        <a:p>
          <a:r>
            <a:rPr lang="es-ES" dirty="0" smtClean="0">
              <a:solidFill>
                <a:schemeClr val="tx1"/>
              </a:solidFill>
            </a:rPr>
            <a:t>Excelente pegante</a:t>
          </a:r>
          <a:endParaRPr lang="es-ES" dirty="0">
            <a:solidFill>
              <a:schemeClr val="tx1"/>
            </a:solidFill>
          </a:endParaRPr>
        </a:p>
      </dgm:t>
    </dgm:pt>
    <dgm:pt modelId="{C2DACC62-CC7B-4925-8B4D-7B89A9E4DA39}" type="sibTrans" cxnId="{692539BC-F8E7-49E7-8992-4079C8C9F7EF}">
      <dgm:prSet/>
      <dgm:spPr/>
      <dgm:t>
        <a:bodyPr/>
        <a:lstStyle/>
        <a:p>
          <a:endParaRPr lang="es-ES"/>
        </a:p>
      </dgm:t>
    </dgm:pt>
    <dgm:pt modelId="{7563B416-BE27-458F-BCE5-EB60C6F86C33}" type="parTrans" cxnId="{692539BC-F8E7-49E7-8992-4079C8C9F7EF}">
      <dgm:prSet/>
      <dgm:spPr/>
      <dgm:t>
        <a:bodyPr/>
        <a:lstStyle/>
        <a:p>
          <a:endParaRPr lang="es-ES"/>
        </a:p>
      </dgm:t>
    </dgm:pt>
    <dgm:pt modelId="{58C4AB82-11E8-4C5B-A392-A1CB533A28E7}" type="pres">
      <dgm:prSet presAssocID="{73FE5BA4-4E8B-40BB-85BE-64863E16C555}" presName="linear" presStyleCnt="0">
        <dgm:presLayoutVars>
          <dgm:dir/>
          <dgm:animLvl val="lvl"/>
          <dgm:resizeHandles val="exact"/>
        </dgm:presLayoutVars>
      </dgm:prSet>
      <dgm:spPr/>
      <dgm:t>
        <a:bodyPr/>
        <a:lstStyle/>
        <a:p>
          <a:endParaRPr lang="es-ES"/>
        </a:p>
      </dgm:t>
    </dgm:pt>
    <dgm:pt modelId="{F27BBEA0-85FA-4258-A33F-6E0B7D87BB4E}" type="pres">
      <dgm:prSet presAssocID="{3E9BB61F-6BED-404C-B195-3A5C5618138F}" presName="parentLin" presStyleCnt="0"/>
      <dgm:spPr/>
    </dgm:pt>
    <dgm:pt modelId="{0F835374-1460-4382-BD02-255A0DC1CAD6}" type="pres">
      <dgm:prSet presAssocID="{3E9BB61F-6BED-404C-B195-3A5C5618138F}" presName="parentLeftMargin" presStyleLbl="node1" presStyleIdx="0" presStyleCnt="3"/>
      <dgm:spPr/>
      <dgm:t>
        <a:bodyPr/>
        <a:lstStyle/>
        <a:p>
          <a:endParaRPr lang="es-ES"/>
        </a:p>
      </dgm:t>
    </dgm:pt>
    <dgm:pt modelId="{28DD8154-BF39-4258-BF44-1DB9CECD9258}" type="pres">
      <dgm:prSet presAssocID="{3E9BB61F-6BED-404C-B195-3A5C5618138F}" presName="parentText" presStyleLbl="node1" presStyleIdx="0" presStyleCnt="3">
        <dgm:presLayoutVars>
          <dgm:chMax val="0"/>
          <dgm:bulletEnabled val="1"/>
        </dgm:presLayoutVars>
      </dgm:prSet>
      <dgm:spPr/>
      <dgm:t>
        <a:bodyPr/>
        <a:lstStyle/>
        <a:p>
          <a:endParaRPr lang="es-ES"/>
        </a:p>
      </dgm:t>
    </dgm:pt>
    <dgm:pt modelId="{1CE55A52-CC91-42DD-9012-2CD81F4E5BA1}" type="pres">
      <dgm:prSet presAssocID="{3E9BB61F-6BED-404C-B195-3A5C5618138F}" presName="negativeSpace" presStyleCnt="0"/>
      <dgm:spPr/>
    </dgm:pt>
    <dgm:pt modelId="{89023950-3416-49FF-B3A0-1491A2F6A6E8}" type="pres">
      <dgm:prSet presAssocID="{3E9BB61F-6BED-404C-B195-3A5C5618138F}" presName="childText" presStyleLbl="conFgAcc1" presStyleIdx="0" presStyleCnt="3">
        <dgm:presLayoutVars>
          <dgm:bulletEnabled val="1"/>
        </dgm:presLayoutVars>
      </dgm:prSet>
      <dgm:spPr/>
    </dgm:pt>
    <dgm:pt modelId="{4A09357D-2EA6-4DD6-B3D4-30709409EFE1}" type="pres">
      <dgm:prSet presAssocID="{C2DACC62-CC7B-4925-8B4D-7B89A9E4DA39}" presName="spaceBetweenRectangles" presStyleCnt="0"/>
      <dgm:spPr/>
    </dgm:pt>
    <dgm:pt modelId="{513CDD1A-7FAD-4DCC-A515-C6EA284989E2}" type="pres">
      <dgm:prSet presAssocID="{F913D56D-AEAF-4412-8E20-1821DD02AD6B}" presName="parentLin" presStyleCnt="0"/>
      <dgm:spPr/>
    </dgm:pt>
    <dgm:pt modelId="{25F241A3-E557-440E-846F-8526CADD7507}" type="pres">
      <dgm:prSet presAssocID="{F913D56D-AEAF-4412-8E20-1821DD02AD6B}" presName="parentLeftMargin" presStyleLbl="node1" presStyleIdx="0" presStyleCnt="3"/>
      <dgm:spPr/>
      <dgm:t>
        <a:bodyPr/>
        <a:lstStyle/>
        <a:p>
          <a:endParaRPr lang="es-ES"/>
        </a:p>
      </dgm:t>
    </dgm:pt>
    <dgm:pt modelId="{917A8F62-52FE-4599-85CB-E070053B000B}" type="pres">
      <dgm:prSet presAssocID="{F913D56D-AEAF-4412-8E20-1821DD02AD6B}" presName="parentText" presStyleLbl="node1" presStyleIdx="1" presStyleCnt="3">
        <dgm:presLayoutVars>
          <dgm:chMax val="0"/>
          <dgm:bulletEnabled val="1"/>
        </dgm:presLayoutVars>
      </dgm:prSet>
      <dgm:spPr/>
      <dgm:t>
        <a:bodyPr/>
        <a:lstStyle/>
        <a:p>
          <a:endParaRPr lang="es-ES"/>
        </a:p>
      </dgm:t>
    </dgm:pt>
    <dgm:pt modelId="{746F218D-B4FC-4A03-B8FA-2AFF6D917EB3}" type="pres">
      <dgm:prSet presAssocID="{F913D56D-AEAF-4412-8E20-1821DD02AD6B}" presName="negativeSpace" presStyleCnt="0"/>
      <dgm:spPr/>
    </dgm:pt>
    <dgm:pt modelId="{76872A95-772B-4DB8-91D3-3E82F5AED111}" type="pres">
      <dgm:prSet presAssocID="{F913D56D-AEAF-4412-8E20-1821DD02AD6B}" presName="childText" presStyleLbl="conFgAcc1" presStyleIdx="1" presStyleCnt="3">
        <dgm:presLayoutVars>
          <dgm:bulletEnabled val="1"/>
        </dgm:presLayoutVars>
      </dgm:prSet>
      <dgm:spPr/>
    </dgm:pt>
    <dgm:pt modelId="{B2A86F2C-EE12-4898-9A63-D2C4860B3C40}" type="pres">
      <dgm:prSet presAssocID="{2D0EC133-2A85-4595-A0D9-FB5A8BBD7747}" presName="spaceBetweenRectangles" presStyleCnt="0"/>
      <dgm:spPr/>
    </dgm:pt>
    <dgm:pt modelId="{EB47E82C-56A9-44EC-828D-6738F05C599D}" type="pres">
      <dgm:prSet presAssocID="{FA15DD2E-616C-47CF-ACC6-C8FE8EB653A7}" presName="parentLin" presStyleCnt="0"/>
      <dgm:spPr/>
    </dgm:pt>
    <dgm:pt modelId="{8744D30E-821B-4FB5-9C84-A6C269F35F0C}" type="pres">
      <dgm:prSet presAssocID="{FA15DD2E-616C-47CF-ACC6-C8FE8EB653A7}" presName="parentLeftMargin" presStyleLbl="node1" presStyleIdx="1" presStyleCnt="3"/>
      <dgm:spPr/>
      <dgm:t>
        <a:bodyPr/>
        <a:lstStyle/>
        <a:p>
          <a:endParaRPr lang="es-ES"/>
        </a:p>
      </dgm:t>
    </dgm:pt>
    <dgm:pt modelId="{FFE148B2-5328-4F1C-8E4C-D29D49F7CC8B}" type="pres">
      <dgm:prSet presAssocID="{FA15DD2E-616C-47CF-ACC6-C8FE8EB653A7}" presName="parentText" presStyleLbl="node1" presStyleIdx="2" presStyleCnt="3">
        <dgm:presLayoutVars>
          <dgm:chMax val="0"/>
          <dgm:bulletEnabled val="1"/>
        </dgm:presLayoutVars>
      </dgm:prSet>
      <dgm:spPr/>
      <dgm:t>
        <a:bodyPr/>
        <a:lstStyle/>
        <a:p>
          <a:endParaRPr lang="es-ES"/>
        </a:p>
      </dgm:t>
    </dgm:pt>
    <dgm:pt modelId="{396E972C-E1EE-4823-97AA-BFA33BB1FAF0}" type="pres">
      <dgm:prSet presAssocID="{FA15DD2E-616C-47CF-ACC6-C8FE8EB653A7}" presName="negativeSpace" presStyleCnt="0"/>
      <dgm:spPr/>
    </dgm:pt>
    <dgm:pt modelId="{736E7F7A-307A-4DB2-880D-5047AC1A9AB7}" type="pres">
      <dgm:prSet presAssocID="{FA15DD2E-616C-47CF-ACC6-C8FE8EB653A7}" presName="childText" presStyleLbl="conFgAcc1" presStyleIdx="2" presStyleCnt="3">
        <dgm:presLayoutVars>
          <dgm:bulletEnabled val="1"/>
        </dgm:presLayoutVars>
      </dgm:prSet>
      <dgm:spPr/>
    </dgm:pt>
  </dgm:ptLst>
  <dgm:cxnLst>
    <dgm:cxn modelId="{C78327E2-EEBB-4452-AC4F-749541F5C1A1}" type="presOf" srcId="{F913D56D-AEAF-4412-8E20-1821DD02AD6B}" destId="{25F241A3-E557-440E-846F-8526CADD7507}" srcOrd="0" destOrd="0" presId="urn:microsoft.com/office/officeart/2005/8/layout/list1"/>
    <dgm:cxn modelId="{E3FF8EF8-56F2-4012-8356-5829ED3E9018}" type="presOf" srcId="{F913D56D-AEAF-4412-8E20-1821DD02AD6B}" destId="{917A8F62-52FE-4599-85CB-E070053B000B}" srcOrd="1" destOrd="0" presId="urn:microsoft.com/office/officeart/2005/8/layout/list1"/>
    <dgm:cxn modelId="{BD1EB961-96C6-406B-B934-D6D9826F007B}" type="presOf" srcId="{FA15DD2E-616C-47CF-ACC6-C8FE8EB653A7}" destId="{FFE148B2-5328-4F1C-8E4C-D29D49F7CC8B}" srcOrd="1" destOrd="0" presId="urn:microsoft.com/office/officeart/2005/8/layout/list1"/>
    <dgm:cxn modelId="{4B2ACC29-E29C-4449-937D-F7C0096DD42C}" srcId="{73FE5BA4-4E8B-40BB-85BE-64863E16C555}" destId="{FA15DD2E-616C-47CF-ACC6-C8FE8EB653A7}" srcOrd="2" destOrd="0" parTransId="{8D62A618-F887-4D46-A647-A7EC2441C77A}" sibTransId="{7F72BB93-E1B7-4A15-B766-869A9FA62869}"/>
    <dgm:cxn modelId="{5903E89F-FB2E-4508-9F18-B726E4C4FCAA}" type="presOf" srcId="{3E9BB61F-6BED-404C-B195-3A5C5618138F}" destId="{28DD8154-BF39-4258-BF44-1DB9CECD9258}" srcOrd="1" destOrd="0" presId="urn:microsoft.com/office/officeart/2005/8/layout/list1"/>
    <dgm:cxn modelId="{A770CE27-F2A2-4850-BA28-CEB13421FEA1}" type="presOf" srcId="{73FE5BA4-4E8B-40BB-85BE-64863E16C555}" destId="{58C4AB82-11E8-4C5B-A392-A1CB533A28E7}" srcOrd="0" destOrd="0" presId="urn:microsoft.com/office/officeart/2005/8/layout/list1"/>
    <dgm:cxn modelId="{BD3E0494-1745-4E98-AA10-7405A09CD314}" type="presOf" srcId="{FA15DD2E-616C-47CF-ACC6-C8FE8EB653A7}" destId="{8744D30E-821B-4FB5-9C84-A6C269F35F0C}" srcOrd="0" destOrd="0" presId="urn:microsoft.com/office/officeart/2005/8/layout/list1"/>
    <dgm:cxn modelId="{AB8D56F5-04F9-420B-91A6-E1AC2DA1644D}" type="presOf" srcId="{3E9BB61F-6BED-404C-B195-3A5C5618138F}" destId="{0F835374-1460-4382-BD02-255A0DC1CAD6}" srcOrd="0" destOrd="0" presId="urn:microsoft.com/office/officeart/2005/8/layout/list1"/>
    <dgm:cxn modelId="{692539BC-F8E7-49E7-8992-4079C8C9F7EF}" srcId="{73FE5BA4-4E8B-40BB-85BE-64863E16C555}" destId="{3E9BB61F-6BED-404C-B195-3A5C5618138F}" srcOrd="0" destOrd="0" parTransId="{7563B416-BE27-458F-BCE5-EB60C6F86C33}" sibTransId="{C2DACC62-CC7B-4925-8B4D-7B89A9E4DA39}"/>
    <dgm:cxn modelId="{8F6B0FB8-7FF3-439E-B3CF-975B2087100B}" srcId="{73FE5BA4-4E8B-40BB-85BE-64863E16C555}" destId="{F913D56D-AEAF-4412-8E20-1821DD02AD6B}" srcOrd="1" destOrd="0" parTransId="{C94158DF-8277-4AA1-8B2C-43D287F1C4AF}" sibTransId="{2D0EC133-2A85-4595-A0D9-FB5A8BBD7747}"/>
    <dgm:cxn modelId="{4841FBFD-9914-4AE0-823E-08C52E93AE30}" type="presParOf" srcId="{58C4AB82-11E8-4C5B-A392-A1CB533A28E7}" destId="{F27BBEA0-85FA-4258-A33F-6E0B7D87BB4E}" srcOrd="0" destOrd="0" presId="urn:microsoft.com/office/officeart/2005/8/layout/list1"/>
    <dgm:cxn modelId="{90928837-8507-4AC0-9590-FBB66202A363}" type="presParOf" srcId="{F27BBEA0-85FA-4258-A33F-6E0B7D87BB4E}" destId="{0F835374-1460-4382-BD02-255A0DC1CAD6}" srcOrd="0" destOrd="0" presId="urn:microsoft.com/office/officeart/2005/8/layout/list1"/>
    <dgm:cxn modelId="{C852E8EE-1D54-4B3E-9A10-FC167C048D57}" type="presParOf" srcId="{F27BBEA0-85FA-4258-A33F-6E0B7D87BB4E}" destId="{28DD8154-BF39-4258-BF44-1DB9CECD9258}" srcOrd="1" destOrd="0" presId="urn:microsoft.com/office/officeart/2005/8/layout/list1"/>
    <dgm:cxn modelId="{47B17CD4-4ED6-449E-AC3D-E968B1142837}" type="presParOf" srcId="{58C4AB82-11E8-4C5B-A392-A1CB533A28E7}" destId="{1CE55A52-CC91-42DD-9012-2CD81F4E5BA1}" srcOrd="1" destOrd="0" presId="urn:microsoft.com/office/officeart/2005/8/layout/list1"/>
    <dgm:cxn modelId="{68EDE747-1FBA-47E1-9AC4-78B33E5D57F5}" type="presParOf" srcId="{58C4AB82-11E8-4C5B-A392-A1CB533A28E7}" destId="{89023950-3416-49FF-B3A0-1491A2F6A6E8}" srcOrd="2" destOrd="0" presId="urn:microsoft.com/office/officeart/2005/8/layout/list1"/>
    <dgm:cxn modelId="{0D2CB76D-5C97-452F-83EC-4A1636F52FE8}" type="presParOf" srcId="{58C4AB82-11E8-4C5B-A392-A1CB533A28E7}" destId="{4A09357D-2EA6-4DD6-B3D4-30709409EFE1}" srcOrd="3" destOrd="0" presId="urn:microsoft.com/office/officeart/2005/8/layout/list1"/>
    <dgm:cxn modelId="{59F78732-9611-48F3-B758-14185A67BF0C}" type="presParOf" srcId="{58C4AB82-11E8-4C5B-A392-A1CB533A28E7}" destId="{513CDD1A-7FAD-4DCC-A515-C6EA284989E2}" srcOrd="4" destOrd="0" presId="urn:microsoft.com/office/officeart/2005/8/layout/list1"/>
    <dgm:cxn modelId="{ABC24157-1C7B-475E-9AF5-246AFEC0281A}" type="presParOf" srcId="{513CDD1A-7FAD-4DCC-A515-C6EA284989E2}" destId="{25F241A3-E557-440E-846F-8526CADD7507}" srcOrd="0" destOrd="0" presId="urn:microsoft.com/office/officeart/2005/8/layout/list1"/>
    <dgm:cxn modelId="{9CF31FFF-6A76-48C1-8B9C-FF827CAA1AFD}" type="presParOf" srcId="{513CDD1A-7FAD-4DCC-A515-C6EA284989E2}" destId="{917A8F62-52FE-4599-85CB-E070053B000B}" srcOrd="1" destOrd="0" presId="urn:microsoft.com/office/officeart/2005/8/layout/list1"/>
    <dgm:cxn modelId="{B454455E-E051-4D7F-AB32-4D8C75546CF3}" type="presParOf" srcId="{58C4AB82-11E8-4C5B-A392-A1CB533A28E7}" destId="{746F218D-B4FC-4A03-B8FA-2AFF6D917EB3}" srcOrd="5" destOrd="0" presId="urn:microsoft.com/office/officeart/2005/8/layout/list1"/>
    <dgm:cxn modelId="{D079ECCD-0215-45C4-A64A-0F3D31607477}" type="presParOf" srcId="{58C4AB82-11E8-4C5B-A392-A1CB533A28E7}" destId="{76872A95-772B-4DB8-91D3-3E82F5AED111}" srcOrd="6" destOrd="0" presId="urn:microsoft.com/office/officeart/2005/8/layout/list1"/>
    <dgm:cxn modelId="{0D762CEF-C364-4B39-A291-B5455C08B566}" type="presParOf" srcId="{58C4AB82-11E8-4C5B-A392-A1CB533A28E7}" destId="{B2A86F2C-EE12-4898-9A63-D2C4860B3C40}" srcOrd="7" destOrd="0" presId="urn:microsoft.com/office/officeart/2005/8/layout/list1"/>
    <dgm:cxn modelId="{EE38294C-479B-4D5A-B93B-F6490E21A2AF}" type="presParOf" srcId="{58C4AB82-11E8-4C5B-A392-A1CB533A28E7}" destId="{EB47E82C-56A9-44EC-828D-6738F05C599D}" srcOrd="8" destOrd="0" presId="urn:microsoft.com/office/officeart/2005/8/layout/list1"/>
    <dgm:cxn modelId="{7089367A-5A6F-4AE9-AEF0-2D43C8D5820C}" type="presParOf" srcId="{EB47E82C-56A9-44EC-828D-6738F05C599D}" destId="{8744D30E-821B-4FB5-9C84-A6C269F35F0C}" srcOrd="0" destOrd="0" presId="urn:microsoft.com/office/officeart/2005/8/layout/list1"/>
    <dgm:cxn modelId="{3C977F15-16C5-427D-AB1E-206F7E1D8E24}" type="presParOf" srcId="{EB47E82C-56A9-44EC-828D-6738F05C599D}" destId="{FFE148B2-5328-4F1C-8E4C-D29D49F7CC8B}" srcOrd="1" destOrd="0" presId="urn:microsoft.com/office/officeart/2005/8/layout/list1"/>
    <dgm:cxn modelId="{C8FE36DC-1696-4539-AE33-2581CBDB2BC4}" type="presParOf" srcId="{58C4AB82-11E8-4C5B-A392-A1CB533A28E7}" destId="{396E972C-E1EE-4823-97AA-BFA33BB1FAF0}" srcOrd="9" destOrd="0" presId="urn:microsoft.com/office/officeart/2005/8/layout/list1"/>
    <dgm:cxn modelId="{E6CF0D28-6D03-4BF8-A93D-505BC1468611}" type="presParOf" srcId="{58C4AB82-11E8-4C5B-A392-A1CB533A28E7}" destId="{736E7F7A-307A-4DB2-880D-5047AC1A9AB7}" srcOrd="10" destOrd="0" presId="urn:microsoft.com/office/officeart/2005/8/layout/list1"/>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4F59DFDE-E858-4C91-970E-544C82DF0BC2}"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C"/>
        </a:p>
      </dgm:t>
    </dgm:pt>
    <dgm:pt modelId="{9E17D456-B9F1-475B-B290-6C5920FA67F6}">
      <dgm:prSet phldrT="[Text]"/>
      <dgm:spPr/>
      <dgm:t>
        <a:bodyPr/>
        <a:lstStyle/>
        <a:p>
          <a:r>
            <a:rPr lang="es-ES" dirty="0" smtClean="0"/>
            <a:t>Colocar el soporte cónico en una parte lisa y nivelada, sobre ésta poner el plato de </a:t>
          </a:r>
          <a:r>
            <a:rPr lang="es-ES" dirty="0" err="1" smtClean="0"/>
            <a:t>refrentado</a:t>
          </a:r>
          <a:r>
            <a:rPr lang="es-ES" dirty="0" smtClean="0"/>
            <a:t> y asentar  la probeta de hormigón junto con el molde para deslizarlo hacia arriba.</a:t>
          </a:r>
          <a:endParaRPr lang="es-EC" dirty="0"/>
        </a:p>
      </dgm:t>
    </dgm:pt>
    <dgm:pt modelId="{C9BAF656-643D-4375-A541-ED4BEC8D70A0}" type="parTrans" cxnId="{F3341094-B915-4864-AC01-AE28C083A404}">
      <dgm:prSet/>
      <dgm:spPr/>
      <dgm:t>
        <a:bodyPr/>
        <a:lstStyle/>
        <a:p>
          <a:endParaRPr lang="es-EC"/>
        </a:p>
      </dgm:t>
    </dgm:pt>
    <dgm:pt modelId="{E019FF46-43FD-4FE9-AC24-CE42557A6C1D}" type="sibTrans" cxnId="{F3341094-B915-4864-AC01-AE28C083A404}">
      <dgm:prSet/>
      <dgm:spPr/>
      <dgm:t>
        <a:bodyPr/>
        <a:lstStyle/>
        <a:p>
          <a:endParaRPr lang="es-EC"/>
        </a:p>
      </dgm:t>
    </dgm:pt>
    <dgm:pt modelId="{5A82307E-D432-4D42-A44C-10ADEB99066A}">
      <dgm:prSet phldrT="[Text]"/>
      <dgm:spPr/>
      <dgm:t>
        <a:bodyPr/>
        <a:lstStyle/>
        <a:p>
          <a:r>
            <a:rPr lang="es-ES" dirty="0" smtClean="0"/>
            <a:t>Preparar la mezcla de agua- cemento en pequeñas proporciones.</a:t>
          </a:r>
          <a:endParaRPr lang="en-US" dirty="0" smtClean="0"/>
        </a:p>
      </dgm:t>
    </dgm:pt>
    <dgm:pt modelId="{561E3225-47ED-4DDA-9CB0-DA9C07B51E01}" type="parTrans" cxnId="{CD97108E-80F7-4D74-A09F-C0981D8C448D}">
      <dgm:prSet/>
      <dgm:spPr/>
      <dgm:t>
        <a:bodyPr/>
        <a:lstStyle/>
        <a:p>
          <a:endParaRPr lang="es-EC"/>
        </a:p>
      </dgm:t>
    </dgm:pt>
    <dgm:pt modelId="{FEEACA28-4E21-4453-9CF3-3B1C9CD994E0}" type="sibTrans" cxnId="{CD97108E-80F7-4D74-A09F-C0981D8C448D}">
      <dgm:prSet/>
      <dgm:spPr/>
      <dgm:t>
        <a:bodyPr/>
        <a:lstStyle/>
        <a:p>
          <a:endParaRPr lang="es-EC"/>
        </a:p>
      </dgm:t>
    </dgm:pt>
    <dgm:pt modelId="{24AE832C-1812-4BB0-84C8-76727FA51763}">
      <dgm:prSet phldrT="[Text]"/>
      <dgm:spPr/>
      <dgm:t>
        <a:bodyPr/>
        <a:lstStyle/>
        <a:p>
          <a:r>
            <a:rPr lang="es-EC" dirty="0" smtClean="0"/>
            <a:t>Antes de colocar la mezcla, humedecer la probeta.</a:t>
          </a:r>
          <a:endParaRPr lang="es-EC" dirty="0"/>
        </a:p>
      </dgm:t>
    </dgm:pt>
    <dgm:pt modelId="{DE8F7D05-BDCA-41DB-BF2E-F53B6C3E81C1}" type="parTrans" cxnId="{7DFAE761-750B-4614-A877-82961DCBA6C6}">
      <dgm:prSet/>
      <dgm:spPr/>
      <dgm:t>
        <a:bodyPr/>
        <a:lstStyle/>
        <a:p>
          <a:endParaRPr lang="es-EC"/>
        </a:p>
      </dgm:t>
    </dgm:pt>
    <dgm:pt modelId="{9549DB80-3272-4BC9-BB6A-90ED40CBA8E8}" type="sibTrans" cxnId="{7DFAE761-750B-4614-A877-82961DCBA6C6}">
      <dgm:prSet/>
      <dgm:spPr/>
      <dgm:t>
        <a:bodyPr/>
        <a:lstStyle/>
        <a:p>
          <a:endParaRPr lang="es-EC"/>
        </a:p>
      </dgm:t>
    </dgm:pt>
    <dgm:pt modelId="{4EB12350-7698-4024-998D-58AC584CF894}">
      <dgm:prSet phldrT="[Text]"/>
      <dgm:spPr/>
      <dgm:t>
        <a:bodyPr/>
        <a:lstStyle/>
        <a:p>
          <a:r>
            <a:rPr lang="es-ES" dirty="0" smtClean="0"/>
            <a:t>Dejar secar la muestra en un lapso de 20 min para luego con la ayuda de un mazo de caucho </a:t>
          </a:r>
          <a:endParaRPr lang="es-EC" dirty="0"/>
        </a:p>
      </dgm:t>
    </dgm:pt>
    <dgm:pt modelId="{B835CF60-7A86-4C79-A328-906E837053F7}" type="parTrans" cxnId="{0E5C714D-8D09-478C-BC8C-56538EC9ECE4}">
      <dgm:prSet/>
      <dgm:spPr/>
      <dgm:t>
        <a:bodyPr/>
        <a:lstStyle/>
        <a:p>
          <a:endParaRPr lang="es-EC"/>
        </a:p>
      </dgm:t>
    </dgm:pt>
    <dgm:pt modelId="{48B1E875-A863-44E9-9063-11EBEE5BB7E9}" type="sibTrans" cxnId="{0E5C714D-8D09-478C-BC8C-56538EC9ECE4}">
      <dgm:prSet/>
      <dgm:spPr/>
      <dgm:t>
        <a:bodyPr/>
        <a:lstStyle/>
        <a:p>
          <a:endParaRPr lang="es-EC"/>
        </a:p>
      </dgm:t>
    </dgm:pt>
    <dgm:pt modelId="{23E7B216-E4A3-49AF-82AD-58AA8767712E}">
      <dgm:prSet phldrT="[Text]"/>
      <dgm:spPr/>
      <dgm:t>
        <a:bodyPr/>
        <a:lstStyle/>
        <a:p>
          <a:r>
            <a:rPr lang="es-ES" dirty="0" smtClean="0"/>
            <a:t>Una vez seca la muestra colocar en la piscina de curado a las temperaturas establecidas  23±1.7°C.</a:t>
          </a:r>
          <a:endParaRPr lang="es-EC" dirty="0"/>
        </a:p>
      </dgm:t>
    </dgm:pt>
    <dgm:pt modelId="{4F8926FF-5150-4556-999A-BA5D6EE5C2C3}" type="parTrans" cxnId="{0FE18BA8-D442-428B-8BCC-52B35BA9F0FE}">
      <dgm:prSet/>
      <dgm:spPr/>
      <dgm:t>
        <a:bodyPr/>
        <a:lstStyle/>
        <a:p>
          <a:endParaRPr lang="es-EC"/>
        </a:p>
      </dgm:t>
    </dgm:pt>
    <dgm:pt modelId="{284AE517-CFF4-4C88-AE47-D2F3D2E85F54}" type="sibTrans" cxnId="{0FE18BA8-D442-428B-8BCC-52B35BA9F0FE}">
      <dgm:prSet/>
      <dgm:spPr/>
      <dgm:t>
        <a:bodyPr/>
        <a:lstStyle/>
        <a:p>
          <a:endParaRPr lang="es-EC"/>
        </a:p>
      </dgm:t>
    </dgm:pt>
    <dgm:pt modelId="{0CDE6714-D082-44CE-A2FB-F24D0E526C59}" type="pres">
      <dgm:prSet presAssocID="{4F59DFDE-E858-4C91-970E-544C82DF0BC2}" presName="linear" presStyleCnt="0">
        <dgm:presLayoutVars>
          <dgm:dir/>
          <dgm:resizeHandles val="exact"/>
        </dgm:presLayoutVars>
      </dgm:prSet>
      <dgm:spPr/>
      <dgm:t>
        <a:bodyPr/>
        <a:lstStyle/>
        <a:p>
          <a:endParaRPr lang="es-ES"/>
        </a:p>
      </dgm:t>
    </dgm:pt>
    <dgm:pt modelId="{9DEF1DBB-3E53-47DB-B449-0C0DC14078C4}" type="pres">
      <dgm:prSet presAssocID="{9E17D456-B9F1-475B-B290-6C5920FA67F6}" presName="comp" presStyleCnt="0"/>
      <dgm:spPr/>
    </dgm:pt>
    <dgm:pt modelId="{D420B22A-5761-4152-9BC2-E8007CBF12AD}" type="pres">
      <dgm:prSet presAssocID="{9E17D456-B9F1-475B-B290-6C5920FA67F6}" presName="box" presStyleLbl="node1" presStyleIdx="0" presStyleCnt="3"/>
      <dgm:spPr/>
      <dgm:t>
        <a:bodyPr/>
        <a:lstStyle/>
        <a:p>
          <a:endParaRPr lang="es-EC"/>
        </a:p>
      </dgm:t>
    </dgm:pt>
    <dgm:pt modelId="{39F925FE-3EDC-4712-A34A-0DA8C665CB65}" type="pres">
      <dgm:prSet presAssocID="{9E17D456-B9F1-475B-B290-6C5920FA67F6}" presName="img" presStyleLbl="fgImgPlace1" presStyleIdx="0" presStyleCnt="3"/>
      <dgm:spPr>
        <a:blipFill rotWithShape="0">
          <a:blip xmlns:r="http://schemas.openxmlformats.org/officeDocument/2006/relationships" r:embed="rId1"/>
          <a:stretch>
            <a:fillRect/>
          </a:stretch>
        </a:blipFill>
      </dgm:spPr>
    </dgm:pt>
    <dgm:pt modelId="{7F83A2FB-B2D9-4F82-BD83-1A2306919A77}" type="pres">
      <dgm:prSet presAssocID="{9E17D456-B9F1-475B-B290-6C5920FA67F6}" presName="text" presStyleLbl="node1" presStyleIdx="0" presStyleCnt="3">
        <dgm:presLayoutVars>
          <dgm:bulletEnabled val="1"/>
        </dgm:presLayoutVars>
      </dgm:prSet>
      <dgm:spPr/>
      <dgm:t>
        <a:bodyPr/>
        <a:lstStyle/>
        <a:p>
          <a:endParaRPr lang="es-EC"/>
        </a:p>
      </dgm:t>
    </dgm:pt>
    <dgm:pt modelId="{3AC7C673-FCFD-4907-B44F-0B4D61D9EEAE}" type="pres">
      <dgm:prSet presAssocID="{E019FF46-43FD-4FE9-AC24-CE42557A6C1D}" presName="spacer" presStyleCnt="0"/>
      <dgm:spPr/>
    </dgm:pt>
    <dgm:pt modelId="{2CB05F57-DE24-4F0F-AD14-4EA0A50A97F6}" type="pres">
      <dgm:prSet presAssocID="{5A82307E-D432-4D42-A44C-10ADEB99066A}" presName="comp" presStyleCnt="0"/>
      <dgm:spPr/>
    </dgm:pt>
    <dgm:pt modelId="{F6E33FCA-E457-415C-AD65-097930DAB20B}" type="pres">
      <dgm:prSet presAssocID="{5A82307E-D432-4D42-A44C-10ADEB99066A}" presName="box" presStyleLbl="node1" presStyleIdx="1" presStyleCnt="3"/>
      <dgm:spPr/>
      <dgm:t>
        <a:bodyPr/>
        <a:lstStyle/>
        <a:p>
          <a:endParaRPr lang="es-EC"/>
        </a:p>
      </dgm:t>
    </dgm:pt>
    <dgm:pt modelId="{3580AA96-C188-424F-87C5-FA796CD7397F}" type="pres">
      <dgm:prSet presAssocID="{5A82307E-D432-4D42-A44C-10ADEB99066A}" presName="img" presStyleLbl="fgImgPlace1" presStyleIdx="1" presStyleCnt="3"/>
      <dgm:spPr>
        <a:blipFill rotWithShape="0">
          <a:blip xmlns:r="http://schemas.openxmlformats.org/officeDocument/2006/relationships" r:embed="rId2"/>
          <a:stretch>
            <a:fillRect/>
          </a:stretch>
        </a:blipFill>
      </dgm:spPr>
    </dgm:pt>
    <dgm:pt modelId="{1E583CEB-CBB2-4882-A3E6-CC1C8ABF672E}" type="pres">
      <dgm:prSet presAssocID="{5A82307E-D432-4D42-A44C-10ADEB99066A}" presName="text" presStyleLbl="node1" presStyleIdx="1" presStyleCnt="3">
        <dgm:presLayoutVars>
          <dgm:bulletEnabled val="1"/>
        </dgm:presLayoutVars>
      </dgm:prSet>
      <dgm:spPr/>
      <dgm:t>
        <a:bodyPr/>
        <a:lstStyle/>
        <a:p>
          <a:endParaRPr lang="es-EC"/>
        </a:p>
      </dgm:t>
    </dgm:pt>
    <dgm:pt modelId="{094E05B6-2D35-4CA6-B13D-FA839C895762}" type="pres">
      <dgm:prSet presAssocID="{FEEACA28-4E21-4453-9CF3-3B1C9CD994E0}" presName="spacer" presStyleCnt="0"/>
      <dgm:spPr/>
    </dgm:pt>
    <dgm:pt modelId="{F7978727-E00C-46AC-BDBA-4FF5FCD36019}" type="pres">
      <dgm:prSet presAssocID="{4EB12350-7698-4024-998D-58AC584CF894}" presName="comp" presStyleCnt="0"/>
      <dgm:spPr/>
    </dgm:pt>
    <dgm:pt modelId="{DC2B2B81-445A-46D5-B2A6-F35FE87034C8}" type="pres">
      <dgm:prSet presAssocID="{4EB12350-7698-4024-998D-58AC584CF894}" presName="box" presStyleLbl="node1" presStyleIdx="2" presStyleCnt="3"/>
      <dgm:spPr/>
      <dgm:t>
        <a:bodyPr/>
        <a:lstStyle/>
        <a:p>
          <a:endParaRPr lang="es-EC"/>
        </a:p>
      </dgm:t>
    </dgm:pt>
    <dgm:pt modelId="{269C186A-C05D-4928-80CC-2791C0239845}" type="pres">
      <dgm:prSet presAssocID="{4EB12350-7698-4024-998D-58AC584CF894}" presName="img" presStyleLbl="fgImgPlace1" presStyleIdx="2" presStyleCnt="3"/>
      <dgm:spPr>
        <a:blipFill rotWithShape="0">
          <a:blip xmlns:r="http://schemas.openxmlformats.org/officeDocument/2006/relationships" r:embed="rId3"/>
          <a:stretch>
            <a:fillRect/>
          </a:stretch>
        </a:blipFill>
      </dgm:spPr>
    </dgm:pt>
    <dgm:pt modelId="{0D210562-0456-42F9-A09F-82A341557234}" type="pres">
      <dgm:prSet presAssocID="{4EB12350-7698-4024-998D-58AC584CF894}" presName="text" presStyleLbl="node1" presStyleIdx="2" presStyleCnt="3">
        <dgm:presLayoutVars>
          <dgm:bulletEnabled val="1"/>
        </dgm:presLayoutVars>
      </dgm:prSet>
      <dgm:spPr/>
      <dgm:t>
        <a:bodyPr/>
        <a:lstStyle/>
        <a:p>
          <a:endParaRPr lang="es-EC"/>
        </a:p>
      </dgm:t>
    </dgm:pt>
  </dgm:ptLst>
  <dgm:cxnLst>
    <dgm:cxn modelId="{980E1873-CC76-4184-8859-2759A329267E}" type="presOf" srcId="{5A82307E-D432-4D42-A44C-10ADEB99066A}" destId="{1E583CEB-CBB2-4882-A3E6-CC1C8ABF672E}" srcOrd="1" destOrd="0" presId="urn:microsoft.com/office/officeart/2005/8/layout/vList4"/>
    <dgm:cxn modelId="{F3341094-B915-4864-AC01-AE28C083A404}" srcId="{4F59DFDE-E858-4C91-970E-544C82DF0BC2}" destId="{9E17D456-B9F1-475B-B290-6C5920FA67F6}" srcOrd="0" destOrd="0" parTransId="{C9BAF656-643D-4375-A541-ED4BEC8D70A0}" sibTransId="{E019FF46-43FD-4FE9-AC24-CE42557A6C1D}"/>
    <dgm:cxn modelId="{C0362DE5-98D1-434E-B470-016C4F6C4AAF}" type="presOf" srcId="{4F59DFDE-E858-4C91-970E-544C82DF0BC2}" destId="{0CDE6714-D082-44CE-A2FB-F24D0E526C59}" srcOrd="0" destOrd="0" presId="urn:microsoft.com/office/officeart/2005/8/layout/vList4"/>
    <dgm:cxn modelId="{7DFAE761-750B-4614-A877-82961DCBA6C6}" srcId="{5A82307E-D432-4D42-A44C-10ADEB99066A}" destId="{24AE832C-1812-4BB0-84C8-76727FA51763}" srcOrd="0" destOrd="0" parTransId="{DE8F7D05-BDCA-41DB-BF2E-F53B6C3E81C1}" sibTransId="{9549DB80-3272-4BC9-BB6A-90ED40CBA8E8}"/>
    <dgm:cxn modelId="{0E5C714D-8D09-478C-BC8C-56538EC9ECE4}" srcId="{4F59DFDE-E858-4C91-970E-544C82DF0BC2}" destId="{4EB12350-7698-4024-998D-58AC584CF894}" srcOrd="2" destOrd="0" parTransId="{B835CF60-7A86-4C79-A328-906E837053F7}" sibTransId="{48B1E875-A863-44E9-9063-11EBEE5BB7E9}"/>
    <dgm:cxn modelId="{B7952AD7-5771-48C9-830F-EE29CA5E9425}" type="presOf" srcId="{23E7B216-E4A3-49AF-82AD-58AA8767712E}" destId="{DC2B2B81-445A-46D5-B2A6-F35FE87034C8}" srcOrd="0" destOrd="1" presId="urn:microsoft.com/office/officeart/2005/8/layout/vList4"/>
    <dgm:cxn modelId="{77A6229B-5D80-4684-8BB4-E12212442F6B}" type="presOf" srcId="{9E17D456-B9F1-475B-B290-6C5920FA67F6}" destId="{7F83A2FB-B2D9-4F82-BD83-1A2306919A77}" srcOrd="1" destOrd="0" presId="urn:microsoft.com/office/officeart/2005/8/layout/vList4"/>
    <dgm:cxn modelId="{B13329A2-8D66-4834-9AF0-4640B699121A}" type="presOf" srcId="{5A82307E-D432-4D42-A44C-10ADEB99066A}" destId="{F6E33FCA-E457-415C-AD65-097930DAB20B}" srcOrd="0" destOrd="0" presId="urn:microsoft.com/office/officeart/2005/8/layout/vList4"/>
    <dgm:cxn modelId="{7DFD6D2A-A630-4E86-B139-219634A1D7D3}" type="presOf" srcId="{4EB12350-7698-4024-998D-58AC584CF894}" destId="{0D210562-0456-42F9-A09F-82A341557234}" srcOrd="1" destOrd="0" presId="urn:microsoft.com/office/officeart/2005/8/layout/vList4"/>
    <dgm:cxn modelId="{BB49542E-94D2-425F-9CE0-88F189CAF7AC}" type="presOf" srcId="{4EB12350-7698-4024-998D-58AC584CF894}" destId="{DC2B2B81-445A-46D5-B2A6-F35FE87034C8}" srcOrd="0" destOrd="0" presId="urn:microsoft.com/office/officeart/2005/8/layout/vList4"/>
    <dgm:cxn modelId="{0FE18BA8-D442-428B-8BCC-52B35BA9F0FE}" srcId="{4EB12350-7698-4024-998D-58AC584CF894}" destId="{23E7B216-E4A3-49AF-82AD-58AA8767712E}" srcOrd="0" destOrd="0" parTransId="{4F8926FF-5150-4556-999A-BA5D6EE5C2C3}" sibTransId="{284AE517-CFF4-4C88-AE47-D2F3D2E85F54}"/>
    <dgm:cxn modelId="{CD97108E-80F7-4D74-A09F-C0981D8C448D}" srcId="{4F59DFDE-E858-4C91-970E-544C82DF0BC2}" destId="{5A82307E-D432-4D42-A44C-10ADEB99066A}" srcOrd="1" destOrd="0" parTransId="{561E3225-47ED-4DDA-9CB0-DA9C07B51E01}" sibTransId="{FEEACA28-4E21-4453-9CF3-3B1C9CD994E0}"/>
    <dgm:cxn modelId="{68269EF6-7512-487E-9B62-2A9BF9C1BE72}" type="presOf" srcId="{24AE832C-1812-4BB0-84C8-76727FA51763}" destId="{F6E33FCA-E457-415C-AD65-097930DAB20B}" srcOrd="0" destOrd="1" presId="urn:microsoft.com/office/officeart/2005/8/layout/vList4"/>
    <dgm:cxn modelId="{73A15EDA-E874-4255-BB4B-F49763F2223C}" type="presOf" srcId="{23E7B216-E4A3-49AF-82AD-58AA8767712E}" destId="{0D210562-0456-42F9-A09F-82A341557234}" srcOrd="1" destOrd="1" presId="urn:microsoft.com/office/officeart/2005/8/layout/vList4"/>
    <dgm:cxn modelId="{BD026CF0-2134-4481-83D1-974BE45DC634}" type="presOf" srcId="{9E17D456-B9F1-475B-B290-6C5920FA67F6}" destId="{D420B22A-5761-4152-9BC2-E8007CBF12AD}" srcOrd="0" destOrd="0" presId="urn:microsoft.com/office/officeart/2005/8/layout/vList4"/>
    <dgm:cxn modelId="{E7DFAF09-0B4B-46E7-89A2-09C7CA0A5557}" type="presOf" srcId="{24AE832C-1812-4BB0-84C8-76727FA51763}" destId="{1E583CEB-CBB2-4882-A3E6-CC1C8ABF672E}" srcOrd="1" destOrd="1" presId="urn:microsoft.com/office/officeart/2005/8/layout/vList4"/>
    <dgm:cxn modelId="{8CAA1F8D-E591-4AE8-9048-E553A053AA0D}" type="presParOf" srcId="{0CDE6714-D082-44CE-A2FB-F24D0E526C59}" destId="{9DEF1DBB-3E53-47DB-B449-0C0DC14078C4}" srcOrd="0" destOrd="0" presId="urn:microsoft.com/office/officeart/2005/8/layout/vList4"/>
    <dgm:cxn modelId="{4C502434-F0A0-449C-ABA4-665A39B3FD23}" type="presParOf" srcId="{9DEF1DBB-3E53-47DB-B449-0C0DC14078C4}" destId="{D420B22A-5761-4152-9BC2-E8007CBF12AD}" srcOrd="0" destOrd="0" presId="urn:microsoft.com/office/officeart/2005/8/layout/vList4"/>
    <dgm:cxn modelId="{F3411B4E-8ABA-4FF5-B801-6A5F92FE1CB1}" type="presParOf" srcId="{9DEF1DBB-3E53-47DB-B449-0C0DC14078C4}" destId="{39F925FE-3EDC-4712-A34A-0DA8C665CB65}" srcOrd="1" destOrd="0" presId="urn:microsoft.com/office/officeart/2005/8/layout/vList4"/>
    <dgm:cxn modelId="{17352D78-32B3-4D9B-8AF1-5E71A7F209D5}" type="presParOf" srcId="{9DEF1DBB-3E53-47DB-B449-0C0DC14078C4}" destId="{7F83A2FB-B2D9-4F82-BD83-1A2306919A77}" srcOrd="2" destOrd="0" presId="urn:microsoft.com/office/officeart/2005/8/layout/vList4"/>
    <dgm:cxn modelId="{A438EBAA-28A6-4262-8525-F1C3782910C2}" type="presParOf" srcId="{0CDE6714-D082-44CE-A2FB-F24D0E526C59}" destId="{3AC7C673-FCFD-4907-B44F-0B4D61D9EEAE}" srcOrd="1" destOrd="0" presId="urn:microsoft.com/office/officeart/2005/8/layout/vList4"/>
    <dgm:cxn modelId="{D4FBD92F-2CBF-4FE2-B282-A38584E5FBA8}" type="presParOf" srcId="{0CDE6714-D082-44CE-A2FB-F24D0E526C59}" destId="{2CB05F57-DE24-4F0F-AD14-4EA0A50A97F6}" srcOrd="2" destOrd="0" presId="urn:microsoft.com/office/officeart/2005/8/layout/vList4"/>
    <dgm:cxn modelId="{F74C4861-D59F-42C0-BF32-631BDCD93A5F}" type="presParOf" srcId="{2CB05F57-DE24-4F0F-AD14-4EA0A50A97F6}" destId="{F6E33FCA-E457-415C-AD65-097930DAB20B}" srcOrd="0" destOrd="0" presId="urn:microsoft.com/office/officeart/2005/8/layout/vList4"/>
    <dgm:cxn modelId="{C05F7AED-D495-46A2-932F-C63809217DE1}" type="presParOf" srcId="{2CB05F57-DE24-4F0F-AD14-4EA0A50A97F6}" destId="{3580AA96-C188-424F-87C5-FA796CD7397F}" srcOrd="1" destOrd="0" presId="urn:microsoft.com/office/officeart/2005/8/layout/vList4"/>
    <dgm:cxn modelId="{540F1556-3929-41E5-8ABC-3A1858905B1F}" type="presParOf" srcId="{2CB05F57-DE24-4F0F-AD14-4EA0A50A97F6}" destId="{1E583CEB-CBB2-4882-A3E6-CC1C8ABF672E}" srcOrd="2" destOrd="0" presId="urn:microsoft.com/office/officeart/2005/8/layout/vList4"/>
    <dgm:cxn modelId="{5B3A0371-DD35-4C1D-8CC6-8093792E3F79}" type="presParOf" srcId="{0CDE6714-D082-44CE-A2FB-F24D0E526C59}" destId="{094E05B6-2D35-4CA6-B13D-FA839C895762}" srcOrd="3" destOrd="0" presId="urn:microsoft.com/office/officeart/2005/8/layout/vList4"/>
    <dgm:cxn modelId="{4BDFC44F-C499-484B-853D-6AF3099F6DD4}" type="presParOf" srcId="{0CDE6714-D082-44CE-A2FB-F24D0E526C59}" destId="{F7978727-E00C-46AC-BDBA-4FF5FCD36019}" srcOrd="4" destOrd="0" presId="urn:microsoft.com/office/officeart/2005/8/layout/vList4"/>
    <dgm:cxn modelId="{843E9332-5FD4-4F9A-8F21-9D4F94F5A3EB}" type="presParOf" srcId="{F7978727-E00C-46AC-BDBA-4FF5FCD36019}" destId="{DC2B2B81-445A-46D5-B2A6-F35FE87034C8}" srcOrd="0" destOrd="0" presId="urn:microsoft.com/office/officeart/2005/8/layout/vList4"/>
    <dgm:cxn modelId="{09DC0BAC-9F7A-43E2-BF6C-2A04A362C7D0}" type="presParOf" srcId="{F7978727-E00C-46AC-BDBA-4FF5FCD36019}" destId="{269C186A-C05D-4928-80CC-2791C0239845}" srcOrd="1" destOrd="0" presId="urn:microsoft.com/office/officeart/2005/8/layout/vList4"/>
    <dgm:cxn modelId="{EE627124-3B78-44AF-9C37-32C446B71B39}" type="presParOf" srcId="{F7978727-E00C-46AC-BDBA-4FF5FCD36019}" destId="{0D210562-0456-42F9-A09F-82A341557234}"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1DDE240-3EA9-49CB-BF76-A0168C9B0312}" type="doc">
      <dgm:prSet loTypeId="urn:microsoft.com/office/officeart/2005/8/layout/process4" loCatId="process" qsTypeId="urn:microsoft.com/office/officeart/2005/8/quickstyle/3d2" qsCatId="3D" csTypeId="urn:microsoft.com/office/officeart/2005/8/colors/colorful3" csCatId="colorful" phldr="1"/>
      <dgm:spPr/>
      <dgm:t>
        <a:bodyPr/>
        <a:lstStyle/>
        <a:p>
          <a:endParaRPr lang="es-EC"/>
        </a:p>
      </dgm:t>
    </dgm:pt>
    <dgm:pt modelId="{8A691DFE-F423-40BB-A65D-5D60363CB05C}">
      <dgm:prSet phldrT="[Text]"/>
      <dgm:spPr/>
      <dgm:t>
        <a:bodyPr/>
        <a:lstStyle/>
        <a:p>
          <a:r>
            <a:rPr lang="es-EC" dirty="0" smtClean="0"/>
            <a:t>Objetivo</a:t>
          </a:r>
          <a:endParaRPr lang="es-EC" dirty="0"/>
        </a:p>
      </dgm:t>
    </dgm:pt>
    <dgm:pt modelId="{84410FDE-D441-4022-B28E-7C51545D2596}" type="parTrans" cxnId="{5567CDB9-9C19-4945-9101-CE84E4F7434B}">
      <dgm:prSet/>
      <dgm:spPr/>
      <dgm:t>
        <a:bodyPr/>
        <a:lstStyle/>
        <a:p>
          <a:endParaRPr lang="es-EC"/>
        </a:p>
      </dgm:t>
    </dgm:pt>
    <dgm:pt modelId="{E37AC3EA-D413-4121-9CB0-AB5556038FBB}" type="sibTrans" cxnId="{5567CDB9-9C19-4945-9101-CE84E4F7434B}">
      <dgm:prSet/>
      <dgm:spPr/>
      <dgm:t>
        <a:bodyPr/>
        <a:lstStyle/>
        <a:p>
          <a:endParaRPr lang="es-EC"/>
        </a:p>
      </dgm:t>
    </dgm:pt>
    <dgm:pt modelId="{A4189AC2-7948-4361-9DD7-84DEB60764AA}">
      <dgm:prSet phldrT="[Text]"/>
      <dgm:spPr/>
      <dgm:t>
        <a:bodyPr/>
        <a:lstStyle/>
        <a:p>
          <a:r>
            <a:rPr lang="es-ES" dirty="0" smtClean="0"/>
            <a:t>Conocer la resistencia a la compresión de los cilindros de hormigón,  después de un proceso de curado estándar.</a:t>
          </a:r>
          <a:endParaRPr lang="es-EC" dirty="0"/>
        </a:p>
      </dgm:t>
    </dgm:pt>
    <dgm:pt modelId="{0F5C6E68-6546-4534-B010-83D2E390C497}" type="parTrans" cxnId="{3246EB3F-C451-41DD-B462-C1B208B26803}">
      <dgm:prSet/>
      <dgm:spPr/>
      <dgm:t>
        <a:bodyPr/>
        <a:lstStyle/>
        <a:p>
          <a:endParaRPr lang="es-EC"/>
        </a:p>
      </dgm:t>
    </dgm:pt>
    <dgm:pt modelId="{3AF8C965-AE29-4D73-8790-6514D2E69583}" type="sibTrans" cxnId="{3246EB3F-C451-41DD-B462-C1B208B26803}">
      <dgm:prSet/>
      <dgm:spPr/>
      <dgm:t>
        <a:bodyPr/>
        <a:lstStyle/>
        <a:p>
          <a:endParaRPr lang="es-EC"/>
        </a:p>
      </dgm:t>
    </dgm:pt>
    <dgm:pt modelId="{1C75B786-8764-4D31-8167-CB5A0F2BB802}">
      <dgm:prSet phldrT="[Text]"/>
      <dgm:spPr/>
      <dgm:t>
        <a:bodyPr/>
        <a:lstStyle/>
        <a:p>
          <a:r>
            <a:rPr lang="es-EC" dirty="0" smtClean="0"/>
            <a:t>Características</a:t>
          </a:r>
          <a:endParaRPr lang="es-EC" dirty="0"/>
        </a:p>
      </dgm:t>
    </dgm:pt>
    <dgm:pt modelId="{26AD126C-86A5-4C74-A803-EACF45DB9906}" type="parTrans" cxnId="{CEBAA20A-F941-4FD0-BF5A-1E7AC2F72BFB}">
      <dgm:prSet/>
      <dgm:spPr/>
      <dgm:t>
        <a:bodyPr/>
        <a:lstStyle/>
        <a:p>
          <a:endParaRPr lang="es-EC"/>
        </a:p>
      </dgm:t>
    </dgm:pt>
    <dgm:pt modelId="{0A28CA0E-F519-40E7-BEC8-C1E67839F185}" type="sibTrans" cxnId="{CEBAA20A-F941-4FD0-BF5A-1E7AC2F72BFB}">
      <dgm:prSet/>
      <dgm:spPr/>
      <dgm:t>
        <a:bodyPr/>
        <a:lstStyle/>
        <a:p>
          <a:endParaRPr lang="es-EC"/>
        </a:p>
      </dgm:t>
    </dgm:pt>
    <dgm:pt modelId="{5B3874C0-D51B-40F3-AA47-FE28716ECDC5}">
      <dgm:prSet phldrT="[Text]"/>
      <dgm:spPr/>
      <dgm:t>
        <a:bodyPr/>
        <a:lstStyle/>
        <a:p>
          <a:r>
            <a:rPr lang="es-ES" dirty="0" smtClean="0"/>
            <a:t>Este ensayo es un control de calidad de la dosificación del hormigón, cuyos resultados nos permiten conocer si estas mezclas son aplicables para las diversas áreas de la construcción.</a:t>
          </a:r>
          <a:endParaRPr lang="es-EC" dirty="0"/>
        </a:p>
      </dgm:t>
    </dgm:pt>
    <dgm:pt modelId="{DC08D4A2-F888-47A6-8DF2-2F209A01B808}" type="parTrans" cxnId="{0CE8E2AD-8A56-47A5-8A1E-8A9B942A847F}">
      <dgm:prSet/>
      <dgm:spPr/>
      <dgm:t>
        <a:bodyPr/>
        <a:lstStyle/>
        <a:p>
          <a:endParaRPr lang="es-EC"/>
        </a:p>
      </dgm:t>
    </dgm:pt>
    <dgm:pt modelId="{21CC1E42-A46B-4E01-A010-606F007EBFBB}" type="sibTrans" cxnId="{0CE8E2AD-8A56-47A5-8A1E-8A9B942A847F}">
      <dgm:prSet/>
      <dgm:spPr/>
      <dgm:t>
        <a:bodyPr/>
        <a:lstStyle/>
        <a:p>
          <a:endParaRPr lang="es-EC"/>
        </a:p>
      </dgm:t>
    </dgm:pt>
    <dgm:pt modelId="{6FE3A781-41BB-4033-BBB3-16B6FDE65BB2}">
      <dgm:prSet phldrT="[Text]"/>
      <dgm:spPr/>
      <dgm:t>
        <a:bodyPr/>
        <a:lstStyle/>
        <a:p>
          <a:r>
            <a:rPr lang="es-EC" dirty="0" smtClean="0"/>
            <a:t>Equipo</a:t>
          </a:r>
          <a:endParaRPr lang="es-EC" dirty="0"/>
        </a:p>
      </dgm:t>
    </dgm:pt>
    <dgm:pt modelId="{5C11BF76-238F-44C7-A1BA-164759FF1470}" type="parTrans" cxnId="{965DD1EE-F9CF-4AFB-AA16-2B39DB185D03}">
      <dgm:prSet/>
      <dgm:spPr/>
      <dgm:t>
        <a:bodyPr/>
        <a:lstStyle/>
        <a:p>
          <a:endParaRPr lang="es-EC"/>
        </a:p>
      </dgm:t>
    </dgm:pt>
    <dgm:pt modelId="{20B999E0-A0D4-433F-85EC-0BC138474EDB}" type="sibTrans" cxnId="{965DD1EE-F9CF-4AFB-AA16-2B39DB185D03}">
      <dgm:prSet/>
      <dgm:spPr/>
      <dgm:t>
        <a:bodyPr/>
        <a:lstStyle/>
        <a:p>
          <a:endParaRPr lang="es-EC"/>
        </a:p>
      </dgm:t>
    </dgm:pt>
    <dgm:pt modelId="{32A731C9-FB6F-4618-8F4B-436B4B874B9C}">
      <dgm:prSet phldrT="[Text]"/>
      <dgm:spPr/>
      <dgm:t>
        <a:bodyPr/>
        <a:lstStyle/>
        <a:p>
          <a:r>
            <a:rPr lang="es-EC" dirty="0" smtClean="0"/>
            <a:t>Máquina de compresión</a:t>
          </a:r>
          <a:endParaRPr lang="es-EC" dirty="0"/>
        </a:p>
      </dgm:t>
    </dgm:pt>
    <dgm:pt modelId="{A898C37E-20F2-408F-9078-3881F8BFDEB9}" type="parTrans" cxnId="{17814D4E-4799-4E63-846C-65B781ABF620}">
      <dgm:prSet/>
      <dgm:spPr/>
      <dgm:t>
        <a:bodyPr/>
        <a:lstStyle/>
        <a:p>
          <a:endParaRPr lang="es-EC"/>
        </a:p>
      </dgm:t>
    </dgm:pt>
    <dgm:pt modelId="{E1A519F2-5E32-4C63-9C21-28C8039FFE5B}" type="sibTrans" cxnId="{17814D4E-4799-4E63-846C-65B781ABF620}">
      <dgm:prSet/>
      <dgm:spPr/>
      <dgm:t>
        <a:bodyPr/>
        <a:lstStyle/>
        <a:p>
          <a:endParaRPr lang="es-EC"/>
        </a:p>
      </dgm:t>
    </dgm:pt>
    <dgm:pt modelId="{072A73CA-9FD2-48D9-937A-86FE008683AF}" type="pres">
      <dgm:prSet presAssocID="{71DDE240-3EA9-49CB-BF76-A0168C9B0312}" presName="Name0" presStyleCnt="0">
        <dgm:presLayoutVars>
          <dgm:dir/>
          <dgm:animLvl val="lvl"/>
          <dgm:resizeHandles val="exact"/>
        </dgm:presLayoutVars>
      </dgm:prSet>
      <dgm:spPr/>
      <dgm:t>
        <a:bodyPr/>
        <a:lstStyle/>
        <a:p>
          <a:endParaRPr lang="es-ES"/>
        </a:p>
      </dgm:t>
    </dgm:pt>
    <dgm:pt modelId="{626B64A3-2837-44AD-865D-818B617CDA1C}" type="pres">
      <dgm:prSet presAssocID="{6FE3A781-41BB-4033-BBB3-16B6FDE65BB2}" presName="boxAndChildren" presStyleCnt="0"/>
      <dgm:spPr/>
    </dgm:pt>
    <dgm:pt modelId="{6FC83D36-560E-44C6-9810-0B81CBCAED3E}" type="pres">
      <dgm:prSet presAssocID="{6FE3A781-41BB-4033-BBB3-16B6FDE65BB2}" presName="parentTextBox" presStyleLbl="node1" presStyleIdx="0" presStyleCnt="3"/>
      <dgm:spPr/>
      <dgm:t>
        <a:bodyPr/>
        <a:lstStyle/>
        <a:p>
          <a:endParaRPr lang="es-ES"/>
        </a:p>
      </dgm:t>
    </dgm:pt>
    <dgm:pt modelId="{5847A85C-0EDF-4B91-96D9-34A6C013F967}" type="pres">
      <dgm:prSet presAssocID="{6FE3A781-41BB-4033-BBB3-16B6FDE65BB2}" presName="entireBox" presStyleLbl="node1" presStyleIdx="0" presStyleCnt="3"/>
      <dgm:spPr/>
      <dgm:t>
        <a:bodyPr/>
        <a:lstStyle/>
        <a:p>
          <a:endParaRPr lang="es-ES"/>
        </a:p>
      </dgm:t>
    </dgm:pt>
    <dgm:pt modelId="{7A4F1FBA-1DBE-4F0F-8A43-051663489696}" type="pres">
      <dgm:prSet presAssocID="{6FE3A781-41BB-4033-BBB3-16B6FDE65BB2}" presName="descendantBox" presStyleCnt="0"/>
      <dgm:spPr/>
    </dgm:pt>
    <dgm:pt modelId="{3AAACBCA-B105-4A5F-AFAB-5C377C0257D3}" type="pres">
      <dgm:prSet presAssocID="{32A731C9-FB6F-4618-8F4B-436B4B874B9C}" presName="childTextBox" presStyleLbl="fgAccFollowNode1" presStyleIdx="0" presStyleCnt="3">
        <dgm:presLayoutVars>
          <dgm:bulletEnabled val="1"/>
        </dgm:presLayoutVars>
      </dgm:prSet>
      <dgm:spPr/>
      <dgm:t>
        <a:bodyPr/>
        <a:lstStyle/>
        <a:p>
          <a:endParaRPr lang="es-EC"/>
        </a:p>
      </dgm:t>
    </dgm:pt>
    <dgm:pt modelId="{CA610EBA-7F39-4A8C-93A2-4553E9C20240}" type="pres">
      <dgm:prSet presAssocID="{0A28CA0E-F519-40E7-BEC8-C1E67839F185}" presName="sp" presStyleCnt="0"/>
      <dgm:spPr/>
    </dgm:pt>
    <dgm:pt modelId="{42397C52-0DE7-4D05-B94E-CE30BBF4D004}" type="pres">
      <dgm:prSet presAssocID="{1C75B786-8764-4D31-8167-CB5A0F2BB802}" presName="arrowAndChildren" presStyleCnt="0"/>
      <dgm:spPr/>
    </dgm:pt>
    <dgm:pt modelId="{DD275917-55A4-487F-9E7A-719B48F7B0D2}" type="pres">
      <dgm:prSet presAssocID="{1C75B786-8764-4D31-8167-CB5A0F2BB802}" presName="parentTextArrow" presStyleLbl="node1" presStyleIdx="0" presStyleCnt="3"/>
      <dgm:spPr/>
      <dgm:t>
        <a:bodyPr/>
        <a:lstStyle/>
        <a:p>
          <a:endParaRPr lang="es-ES"/>
        </a:p>
      </dgm:t>
    </dgm:pt>
    <dgm:pt modelId="{D86CD41B-7E14-4EA2-818F-4653C8F1E97B}" type="pres">
      <dgm:prSet presAssocID="{1C75B786-8764-4D31-8167-CB5A0F2BB802}" presName="arrow" presStyleLbl="node1" presStyleIdx="1" presStyleCnt="3"/>
      <dgm:spPr/>
      <dgm:t>
        <a:bodyPr/>
        <a:lstStyle/>
        <a:p>
          <a:endParaRPr lang="es-ES"/>
        </a:p>
      </dgm:t>
    </dgm:pt>
    <dgm:pt modelId="{39677B67-801C-434D-8246-D8E52CBF3D3A}" type="pres">
      <dgm:prSet presAssocID="{1C75B786-8764-4D31-8167-CB5A0F2BB802}" presName="descendantArrow" presStyleCnt="0"/>
      <dgm:spPr/>
    </dgm:pt>
    <dgm:pt modelId="{E8D637EB-20FF-481B-887A-6C62FA5106DD}" type="pres">
      <dgm:prSet presAssocID="{5B3874C0-D51B-40F3-AA47-FE28716ECDC5}" presName="childTextArrow" presStyleLbl="fgAccFollowNode1" presStyleIdx="1" presStyleCnt="3">
        <dgm:presLayoutVars>
          <dgm:bulletEnabled val="1"/>
        </dgm:presLayoutVars>
      </dgm:prSet>
      <dgm:spPr/>
      <dgm:t>
        <a:bodyPr/>
        <a:lstStyle/>
        <a:p>
          <a:endParaRPr lang="es-EC"/>
        </a:p>
      </dgm:t>
    </dgm:pt>
    <dgm:pt modelId="{90534B79-443D-4C99-80F5-DF798E6790DF}" type="pres">
      <dgm:prSet presAssocID="{E37AC3EA-D413-4121-9CB0-AB5556038FBB}" presName="sp" presStyleCnt="0"/>
      <dgm:spPr/>
    </dgm:pt>
    <dgm:pt modelId="{497E5B68-A594-4A38-8015-B3F7992A7C70}" type="pres">
      <dgm:prSet presAssocID="{8A691DFE-F423-40BB-A65D-5D60363CB05C}" presName="arrowAndChildren" presStyleCnt="0"/>
      <dgm:spPr/>
    </dgm:pt>
    <dgm:pt modelId="{6AB6FC0A-6D24-42D6-826F-12DFAC448501}" type="pres">
      <dgm:prSet presAssocID="{8A691DFE-F423-40BB-A65D-5D60363CB05C}" presName="parentTextArrow" presStyleLbl="node1" presStyleIdx="1" presStyleCnt="3"/>
      <dgm:spPr/>
      <dgm:t>
        <a:bodyPr/>
        <a:lstStyle/>
        <a:p>
          <a:endParaRPr lang="es-ES"/>
        </a:p>
      </dgm:t>
    </dgm:pt>
    <dgm:pt modelId="{B57B6828-C4EA-4D60-8F1C-072FF5894474}" type="pres">
      <dgm:prSet presAssocID="{8A691DFE-F423-40BB-A65D-5D60363CB05C}" presName="arrow" presStyleLbl="node1" presStyleIdx="2" presStyleCnt="3"/>
      <dgm:spPr/>
      <dgm:t>
        <a:bodyPr/>
        <a:lstStyle/>
        <a:p>
          <a:endParaRPr lang="es-ES"/>
        </a:p>
      </dgm:t>
    </dgm:pt>
    <dgm:pt modelId="{E151B9F1-8C33-4773-A822-ADB3A230ACC2}" type="pres">
      <dgm:prSet presAssocID="{8A691DFE-F423-40BB-A65D-5D60363CB05C}" presName="descendantArrow" presStyleCnt="0"/>
      <dgm:spPr/>
    </dgm:pt>
    <dgm:pt modelId="{39D11525-DB92-494E-92C9-6F912FB98DD5}" type="pres">
      <dgm:prSet presAssocID="{A4189AC2-7948-4361-9DD7-84DEB60764AA}" presName="childTextArrow" presStyleLbl="fgAccFollowNode1" presStyleIdx="2" presStyleCnt="3">
        <dgm:presLayoutVars>
          <dgm:bulletEnabled val="1"/>
        </dgm:presLayoutVars>
      </dgm:prSet>
      <dgm:spPr/>
      <dgm:t>
        <a:bodyPr/>
        <a:lstStyle/>
        <a:p>
          <a:endParaRPr lang="es-EC"/>
        </a:p>
      </dgm:t>
    </dgm:pt>
  </dgm:ptLst>
  <dgm:cxnLst>
    <dgm:cxn modelId="{3246EB3F-C451-41DD-B462-C1B208B26803}" srcId="{8A691DFE-F423-40BB-A65D-5D60363CB05C}" destId="{A4189AC2-7948-4361-9DD7-84DEB60764AA}" srcOrd="0" destOrd="0" parTransId="{0F5C6E68-6546-4534-B010-83D2E390C497}" sibTransId="{3AF8C965-AE29-4D73-8790-6514D2E69583}"/>
    <dgm:cxn modelId="{965DD1EE-F9CF-4AFB-AA16-2B39DB185D03}" srcId="{71DDE240-3EA9-49CB-BF76-A0168C9B0312}" destId="{6FE3A781-41BB-4033-BBB3-16B6FDE65BB2}" srcOrd="2" destOrd="0" parTransId="{5C11BF76-238F-44C7-A1BA-164759FF1470}" sibTransId="{20B999E0-A0D4-433F-85EC-0BC138474EDB}"/>
    <dgm:cxn modelId="{9A2DC8B9-B26E-4A58-8750-7AD8990999E5}" type="presOf" srcId="{6FE3A781-41BB-4033-BBB3-16B6FDE65BB2}" destId="{5847A85C-0EDF-4B91-96D9-34A6C013F967}" srcOrd="1" destOrd="0" presId="urn:microsoft.com/office/officeart/2005/8/layout/process4"/>
    <dgm:cxn modelId="{F1FFE187-D392-4FAB-8BE9-332216AF5022}" type="presOf" srcId="{5B3874C0-D51B-40F3-AA47-FE28716ECDC5}" destId="{E8D637EB-20FF-481B-887A-6C62FA5106DD}" srcOrd="0" destOrd="0" presId="urn:microsoft.com/office/officeart/2005/8/layout/process4"/>
    <dgm:cxn modelId="{E4D808BA-EA0B-4EA2-ABD7-D68E7B83D770}" type="presOf" srcId="{71DDE240-3EA9-49CB-BF76-A0168C9B0312}" destId="{072A73CA-9FD2-48D9-937A-86FE008683AF}" srcOrd="0" destOrd="0" presId="urn:microsoft.com/office/officeart/2005/8/layout/process4"/>
    <dgm:cxn modelId="{3E414C2A-F0A6-47D0-B416-1AE3523AA94C}" type="presOf" srcId="{6FE3A781-41BB-4033-BBB3-16B6FDE65BB2}" destId="{6FC83D36-560E-44C6-9810-0B81CBCAED3E}" srcOrd="0" destOrd="0" presId="urn:microsoft.com/office/officeart/2005/8/layout/process4"/>
    <dgm:cxn modelId="{17814D4E-4799-4E63-846C-65B781ABF620}" srcId="{6FE3A781-41BB-4033-BBB3-16B6FDE65BB2}" destId="{32A731C9-FB6F-4618-8F4B-436B4B874B9C}" srcOrd="0" destOrd="0" parTransId="{A898C37E-20F2-408F-9078-3881F8BFDEB9}" sibTransId="{E1A519F2-5E32-4C63-9C21-28C8039FFE5B}"/>
    <dgm:cxn modelId="{274F1C96-7D24-49FF-9C4D-091259B07C99}" type="presOf" srcId="{1C75B786-8764-4D31-8167-CB5A0F2BB802}" destId="{D86CD41B-7E14-4EA2-818F-4653C8F1E97B}" srcOrd="1" destOrd="0" presId="urn:microsoft.com/office/officeart/2005/8/layout/process4"/>
    <dgm:cxn modelId="{055CC12F-5007-4E31-8366-62E3C8D6CD39}" type="presOf" srcId="{1C75B786-8764-4D31-8167-CB5A0F2BB802}" destId="{DD275917-55A4-487F-9E7A-719B48F7B0D2}" srcOrd="0" destOrd="0" presId="urn:microsoft.com/office/officeart/2005/8/layout/process4"/>
    <dgm:cxn modelId="{9E755900-5984-42AE-9C52-00895EB26630}" type="presOf" srcId="{A4189AC2-7948-4361-9DD7-84DEB60764AA}" destId="{39D11525-DB92-494E-92C9-6F912FB98DD5}" srcOrd="0" destOrd="0" presId="urn:microsoft.com/office/officeart/2005/8/layout/process4"/>
    <dgm:cxn modelId="{D3E158AC-B738-4A17-8864-E5EF99AE875F}" type="presOf" srcId="{8A691DFE-F423-40BB-A65D-5D60363CB05C}" destId="{6AB6FC0A-6D24-42D6-826F-12DFAC448501}" srcOrd="0" destOrd="0" presId="urn:microsoft.com/office/officeart/2005/8/layout/process4"/>
    <dgm:cxn modelId="{CEBAA20A-F941-4FD0-BF5A-1E7AC2F72BFB}" srcId="{71DDE240-3EA9-49CB-BF76-A0168C9B0312}" destId="{1C75B786-8764-4D31-8167-CB5A0F2BB802}" srcOrd="1" destOrd="0" parTransId="{26AD126C-86A5-4C74-A803-EACF45DB9906}" sibTransId="{0A28CA0E-F519-40E7-BEC8-C1E67839F185}"/>
    <dgm:cxn modelId="{3C0675D8-8E61-4545-885C-1C0C9CD82310}" type="presOf" srcId="{8A691DFE-F423-40BB-A65D-5D60363CB05C}" destId="{B57B6828-C4EA-4D60-8F1C-072FF5894474}" srcOrd="1" destOrd="0" presId="urn:microsoft.com/office/officeart/2005/8/layout/process4"/>
    <dgm:cxn modelId="{0CE8E2AD-8A56-47A5-8A1E-8A9B942A847F}" srcId="{1C75B786-8764-4D31-8167-CB5A0F2BB802}" destId="{5B3874C0-D51B-40F3-AA47-FE28716ECDC5}" srcOrd="0" destOrd="0" parTransId="{DC08D4A2-F888-47A6-8DF2-2F209A01B808}" sibTransId="{21CC1E42-A46B-4E01-A010-606F007EBFBB}"/>
    <dgm:cxn modelId="{51C592FE-4798-41D9-9359-2D0F5BB895A8}" type="presOf" srcId="{32A731C9-FB6F-4618-8F4B-436B4B874B9C}" destId="{3AAACBCA-B105-4A5F-AFAB-5C377C0257D3}" srcOrd="0" destOrd="0" presId="urn:microsoft.com/office/officeart/2005/8/layout/process4"/>
    <dgm:cxn modelId="{5567CDB9-9C19-4945-9101-CE84E4F7434B}" srcId="{71DDE240-3EA9-49CB-BF76-A0168C9B0312}" destId="{8A691DFE-F423-40BB-A65D-5D60363CB05C}" srcOrd="0" destOrd="0" parTransId="{84410FDE-D441-4022-B28E-7C51545D2596}" sibTransId="{E37AC3EA-D413-4121-9CB0-AB5556038FBB}"/>
    <dgm:cxn modelId="{FC09961F-BA4A-48A2-A7DF-B46E91EEAB81}" type="presParOf" srcId="{072A73CA-9FD2-48D9-937A-86FE008683AF}" destId="{626B64A3-2837-44AD-865D-818B617CDA1C}" srcOrd="0" destOrd="0" presId="urn:microsoft.com/office/officeart/2005/8/layout/process4"/>
    <dgm:cxn modelId="{19B0C3B3-943B-4D05-954B-6C40E3BCA755}" type="presParOf" srcId="{626B64A3-2837-44AD-865D-818B617CDA1C}" destId="{6FC83D36-560E-44C6-9810-0B81CBCAED3E}" srcOrd="0" destOrd="0" presId="urn:microsoft.com/office/officeart/2005/8/layout/process4"/>
    <dgm:cxn modelId="{E81FCFCA-5370-4970-A3D0-AF0E49714FA9}" type="presParOf" srcId="{626B64A3-2837-44AD-865D-818B617CDA1C}" destId="{5847A85C-0EDF-4B91-96D9-34A6C013F967}" srcOrd="1" destOrd="0" presId="urn:microsoft.com/office/officeart/2005/8/layout/process4"/>
    <dgm:cxn modelId="{1D4C2046-1884-46A1-B583-CDDD83DF238C}" type="presParOf" srcId="{626B64A3-2837-44AD-865D-818B617CDA1C}" destId="{7A4F1FBA-1DBE-4F0F-8A43-051663489696}" srcOrd="2" destOrd="0" presId="urn:microsoft.com/office/officeart/2005/8/layout/process4"/>
    <dgm:cxn modelId="{30294B2E-F9D3-410F-89F1-020D5A551311}" type="presParOf" srcId="{7A4F1FBA-1DBE-4F0F-8A43-051663489696}" destId="{3AAACBCA-B105-4A5F-AFAB-5C377C0257D3}" srcOrd="0" destOrd="0" presId="urn:microsoft.com/office/officeart/2005/8/layout/process4"/>
    <dgm:cxn modelId="{CE941626-FB60-45F9-B16D-B82508BE4288}" type="presParOf" srcId="{072A73CA-9FD2-48D9-937A-86FE008683AF}" destId="{CA610EBA-7F39-4A8C-93A2-4553E9C20240}" srcOrd="1" destOrd="0" presId="urn:microsoft.com/office/officeart/2005/8/layout/process4"/>
    <dgm:cxn modelId="{30D6DC35-6C7A-4DCD-B184-AE8B7CC0D074}" type="presParOf" srcId="{072A73CA-9FD2-48D9-937A-86FE008683AF}" destId="{42397C52-0DE7-4D05-B94E-CE30BBF4D004}" srcOrd="2" destOrd="0" presId="urn:microsoft.com/office/officeart/2005/8/layout/process4"/>
    <dgm:cxn modelId="{928321E9-F15B-4FAD-B484-F3DE4266283E}" type="presParOf" srcId="{42397C52-0DE7-4D05-B94E-CE30BBF4D004}" destId="{DD275917-55A4-487F-9E7A-719B48F7B0D2}" srcOrd="0" destOrd="0" presId="urn:microsoft.com/office/officeart/2005/8/layout/process4"/>
    <dgm:cxn modelId="{AE21A497-A81A-4DE0-9985-1D3A8A9F5059}" type="presParOf" srcId="{42397C52-0DE7-4D05-B94E-CE30BBF4D004}" destId="{D86CD41B-7E14-4EA2-818F-4653C8F1E97B}" srcOrd="1" destOrd="0" presId="urn:microsoft.com/office/officeart/2005/8/layout/process4"/>
    <dgm:cxn modelId="{377A2C6A-E8D1-4918-9248-23EA3556702A}" type="presParOf" srcId="{42397C52-0DE7-4D05-B94E-CE30BBF4D004}" destId="{39677B67-801C-434D-8246-D8E52CBF3D3A}" srcOrd="2" destOrd="0" presId="urn:microsoft.com/office/officeart/2005/8/layout/process4"/>
    <dgm:cxn modelId="{1F895BE2-1249-46C6-9E6B-115A349DFD1C}" type="presParOf" srcId="{39677B67-801C-434D-8246-D8E52CBF3D3A}" destId="{E8D637EB-20FF-481B-887A-6C62FA5106DD}" srcOrd="0" destOrd="0" presId="urn:microsoft.com/office/officeart/2005/8/layout/process4"/>
    <dgm:cxn modelId="{F7A93FFC-096C-4B2E-BDC2-F782214FAAA2}" type="presParOf" srcId="{072A73CA-9FD2-48D9-937A-86FE008683AF}" destId="{90534B79-443D-4C99-80F5-DF798E6790DF}" srcOrd="3" destOrd="0" presId="urn:microsoft.com/office/officeart/2005/8/layout/process4"/>
    <dgm:cxn modelId="{8D422DFA-447B-4B09-9A0F-BA8C94EB29A9}" type="presParOf" srcId="{072A73CA-9FD2-48D9-937A-86FE008683AF}" destId="{497E5B68-A594-4A38-8015-B3F7992A7C70}" srcOrd="4" destOrd="0" presId="urn:microsoft.com/office/officeart/2005/8/layout/process4"/>
    <dgm:cxn modelId="{DB3F6811-004E-4497-BFF3-6BE6F1975C94}" type="presParOf" srcId="{497E5B68-A594-4A38-8015-B3F7992A7C70}" destId="{6AB6FC0A-6D24-42D6-826F-12DFAC448501}" srcOrd="0" destOrd="0" presId="urn:microsoft.com/office/officeart/2005/8/layout/process4"/>
    <dgm:cxn modelId="{32F0FCC5-770B-4617-8FB2-F7D4AF0936A5}" type="presParOf" srcId="{497E5B68-A594-4A38-8015-B3F7992A7C70}" destId="{B57B6828-C4EA-4D60-8F1C-072FF5894474}" srcOrd="1" destOrd="0" presId="urn:microsoft.com/office/officeart/2005/8/layout/process4"/>
    <dgm:cxn modelId="{3D41C4B8-AD00-4F98-9C5A-E93E268A679F}" type="presParOf" srcId="{497E5B68-A594-4A38-8015-B3F7992A7C70}" destId="{E151B9F1-8C33-4773-A822-ADB3A230ACC2}" srcOrd="2" destOrd="0" presId="urn:microsoft.com/office/officeart/2005/8/layout/process4"/>
    <dgm:cxn modelId="{021C6523-F8E5-49BD-8952-CBB47E2AAB02}" type="presParOf" srcId="{E151B9F1-8C33-4773-A822-ADB3A230ACC2}" destId="{39D11525-DB92-494E-92C9-6F912FB98DD5}" srcOrd="0"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4E03ED6-CADD-4C9C-A0F4-ECF66FE3BEAF}"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C"/>
        </a:p>
      </dgm:t>
    </dgm:pt>
    <dgm:pt modelId="{6CDF906C-2E4F-4E67-883D-5A5025AAAC24}">
      <dgm:prSet phldrT="[Text]"/>
      <dgm:spPr/>
      <dgm:t>
        <a:bodyPr/>
        <a:lstStyle/>
        <a:p>
          <a:r>
            <a:rPr lang="es-ES" dirty="0" smtClean="0"/>
            <a:t>Sacar las probetas de la piscina de curado.</a:t>
          </a:r>
          <a:endParaRPr lang="es-EC" dirty="0"/>
        </a:p>
      </dgm:t>
    </dgm:pt>
    <dgm:pt modelId="{D60D0AE6-2DA7-4172-88CC-86F2C25D5410}" type="parTrans" cxnId="{FF8043A9-72AA-447F-B20B-4E4CC73F8CB4}">
      <dgm:prSet/>
      <dgm:spPr/>
      <dgm:t>
        <a:bodyPr/>
        <a:lstStyle/>
        <a:p>
          <a:endParaRPr lang="es-EC"/>
        </a:p>
      </dgm:t>
    </dgm:pt>
    <dgm:pt modelId="{7151A8D0-CB95-450F-9DC5-226B0C6041B6}" type="sibTrans" cxnId="{FF8043A9-72AA-447F-B20B-4E4CC73F8CB4}">
      <dgm:prSet/>
      <dgm:spPr/>
      <dgm:t>
        <a:bodyPr/>
        <a:lstStyle/>
        <a:p>
          <a:endParaRPr lang="es-EC"/>
        </a:p>
      </dgm:t>
    </dgm:pt>
    <dgm:pt modelId="{3BD9E8FA-58F5-4500-866E-82BF2E2056A7}">
      <dgm:prSet phldrT="[Text]"/>
      <dgm:spPr/>
      <dgm:t>
        <a:bodyPr/>
        <a:lstStyle/>
        <a:p>
          <a:r>
            <a:rPr lang="es-EC" dirty="0" smtClean="0"/>
            <a:t>Pesar las probetas</a:t>
          </a:r>
          <a:endParaRPr lang="es-EC" dirty="0"/>
        </a:p>
      </dgm:t>
    </dgm:pt>
    <dgm:pt modelId="{480A0F09-9D03-43F6-AFE3-4E40A99FF9A3}" type="parTrans" cxnId="{0CE390CB-79F2-4B18-82F9-A9405348EF83}">
      <dgm:prSet/>
      <dgm:spPr/>
      <dgm:t>
        <a:bodyPr/>
        <a:lstStyle/>
        <a:p>
          <a:endParaRPr lang="es-EC"/>
        </a:p>
      </dgm:t>
    </dgm:pt>
    <dgm:pt modelId="{135F1432-1B0E-4A27-91F0-57941F6A0903}" type="sibTrans" cxnId="{0CE390CB-79F2-4B18-82F9-A9405348EF83}">
      <dgm:prSet/>
      <dgm:spPr/>
      <dgm:t>
        <a:bodyPr/>
        <a:lstStyle/>
        <a:p>
          <a:endParaRPr lang="es-EC"/>
        </a:p>
      </dgm:t>
    </dgm:pt>
    <dgm:pt modelId="{B67CE967-3CD7-44A1-B3B5-07A904CA8171}">
      <dgm:prSet phldrT="[Text]"/>
      <dgm:spPr/>
      <dgm:t>
        <a:bodyPr/>
        <a:lstStyle/>
        <a:p>
          <a:r>
            <a:rPr lang="es-ES" dirty="0" smtClean="0"/>
            <a:t>Con una regleta medir la altura de las probetas; y el pie de rey medir el diámetro.</a:t>
          </a:r>
          <a:endParaRPr lang="es-EC" dirty="0"/>
        </a:p>
      </dgm:t>
    </dgm:pt>
    <dgm:pt modelId="{DFA5DAB8-54DD-4FF8-B46F-D6605870D375}" type="parTrans" cxnId="{47592A64-AF02-46E1-A5F0-F64F96113A23}">
      <dgm:prSet/>
      <dgm:spPr/>
      <dgm:t>
        <a:bodyPr/>
        <a:lstStyle/>
        <a:p>
          <a:endParaRPr lang="es-EC"/>
        </a:p>
      </dgm:t>
    </dgm:pt>
    <dgm:pt modelId="{56592D03-8B6E-4F59-8FD0-AC799492EFD3}" type="sibTrans" cxnId="{47592A64-AF02-46E1-A5F0-F64F96113A23}">
      <dgm:prSet/>
      <dgm:spPr/>
      <dgm:t>
        <a:bodyPr/>
        <a:lstStyle/>
        <a:p>
          <a:endParaRPr lang="es-EC"/>
        </a:p>
      </dgm:t>
    </dgm:pt>
    <dgm:pt modelId="{815BF9A4-E984-43B9-A531-E56C9B661A64}">
      <dgm:prSet phldrT="[Text]" phldr="1"/>
      <dgm:spPr/>
      <dgm:t>
        <a:bodyPr/>
        <a:lstStyle/>
        <a:p>
          <a:endParaRPr lang="es-EC"/>
        </a:p>
      </dgm:t>
    </dgm:pt>
    <dgm:pt modelId="{55FE05BD-11B9-4DB1-BFA2-2D7AD2B9289C}" type="parTrans" cxnId="{2F7A72B2-FBAA-43F3-9339-DAC68C5FB5BA}">
      <dgm:prSet/>
      <dgm:spPr/>
      <dgm:t>
        <a:bodyPr/>
        <a:lstStyle/>
        <a:p>
          <a:endParaRPr lang="es-EC"/>
        </a:p>
      </dgm:t>
    </dgm:pt>
    <dgm:pt modelId="{EE47B178-C9D4-41A6-9148-7D5ABDD9A6AF}" type="sibTrans" cxnId="{2F7A72B2-FBAA-43F3-9339-DAC68C5FB5BA}">
      <dgm:prSet/>
      <dgm:spPr/>
      <dgm:t>
        <a:bodyPr/>
        <a:lstStyle/>
        <a:p>
          <a:endParaRPr lang="es-EC"/>
        </a:p>
      </dgm:t>
    </dgm:pt>
    <dgm:pt modelId="{6BD5549A-A8A3-4269-A916-956CDC460161}">
      <dgm:prSet phldrT="[Text]" phldr="1"/>
      <dgm:spPr/>
      <dgm:t>
        <a:bodyPr/>
        <a:lstStyle/>
        <a:p>
          <a:endParaRPr lang="es-EC"/>
        </a:p>
      </dgm:t>
    </dgm:pt>
    <dgm:pt modelId="{20E5028D-FE48-4BBB-9398-DFB45A621DBA}" type="parTrans" cxnId="{88608859-B01D-427E-B78A-AFC5EE636389}">
      <dgm:prSet/>
      <dgm:spPr/>
      <dgm:t>
        <a:bodyPr/>
        <a:lstStyle/>
        <a:p>
          <a:endParaRPr lang="es-EC"/>
        </a:p>
      </dgm:t>
    </dgm:pt>
    <dgm:pt modelId="{DD549FEA-604E-4C29-93E7-8A490C09BF8F}" type="sibTrans" cxnId="{88608859-B01D-427E-B78A-AFC5EE636389}">
      <dgm:prSet/>
      <dgm:spPr/>
      <dgm:t>
        <a:bodyPr/>
        <a:lstStyle/>
        <a:p>
          <a:endParaRPr lang="es-EC"/>
        </a:p>
      </dgm:t>
    </dgm:pt>
    <dgm:pt modelId="{7BE327C0-4D34-4D47-8104-F7FAE5C35209}" type="pres">
      <dgm:prSet presAssocID="{D4E03ED6-CADD-4C9C-A0F4-ECF66FE3BEAF}" presName="linear" presStyleCnt="0">
        <dgm:presLayoutVars>
          <dgm:dir/>
          <dgm:resizeHandles val="exact"/>
        </dgm:presLayoutVars>
      </dgm:prSet>
      <dgm:spPr/>
      <dgm:t>
        <a:bodyPr/>
        <a:lstStyle/>
        <a:p>
          <a:endParaRPr lang="es-ES"/>
        </a:p>
      </dgm:t>
    </dgm:pt>
    <dgm:pt modelId="{6E7EFDB7-8123-465F-8F73-4CBB13696596}" type="pres">
      <dgm:prSet presAssocID="{6CDF906C-2E4F-4E67-883D-5A5025AAAC24}" presName="comp" presStyleCnt="0"/>
      <dgm:spPr/>
    </dgm:pt>
    <dgm:pt modelId="{FD389613-8A76-4F20-B2EA-2B1F3532161D}" type="pres">
      <dgm:prSet presAssocID="{6CDF906C-2E4F-4E67-883D-5A5025AAAC24}" presName="box" presStyleLbl="node1" presStyleIdx="0" presStyleCnt="3" custLinFactNeighborX="-3156" custLinFactNeighborY="-61127"/>
      <dgm:spPr/>
      <dgm:t>
        <a:bodyPr/>
        <a:lstStyle/>
        <a:p>
          <a:endParaRPr lang="es-EC"/>
        </a:p>
      </dgm:t>
    </dgm:pt>
    <dgm:pt modelId="{A41C16EE-D9E9-49E0-B834-4C6A18B86BFA}" type="pres">
      <dgm:prSet presAssocID="{6CDF906C-2E4F-4E67-883D-5A5025AAAC24}" presName="img" presStyleLbl="fgImgPlace1" presStyleIdx="0" presStyleCnt="3"/>
      <dgm:spPr>
        <a:blipFill rotWithShape="0">
          <a:blip xmlns:r="http://schemas.openxmlformats.org/officeDocument/2006/relationships" r:embed="rId1"/>
          <a:stretch>
            <a:fillRect/>
          </a:stretch>
        </a:blipFill>
      </dgm:spPr>
    </dgm:pt>
    <dgm:pt modelId="{8C0EDF92-D8A3-49A5-A152-E13899123826}" type="pres">
      <dgm:prSet presAssocID="{6CDF906C-2E4F-4E67-883D-5A5025AAAC24}" presName="text" presStyleLbl="node1" presStyleIdx="0" presStyleCnt="3">
        <dgm:presLayoutVars>
          <dgm:bulletEnabled val="1"/>
        </dgm:presLayoutVars>
      </dgm:prSet>
      <dgm:spPr/>
      <dgm:t>
        <a:bodyPr/>
        <a:lstStyle/>
        <a:p>
          <a:endParaRPr lang="es-EC"/>
        </a:p>
      </dgm:t>
    </dgm:pt>
    <dgm:pt modelId="{FD767136-14C0-4D2F-9ADE-A1DAD62E791C}" type="pres">
      <dgm:prSet presAssocID="{7151A8D0-CB95-450F-9DC5-226B0C6041B6}" presName="spacer" presStyleCnt="0"/>
      <dgm:spPr/>
    </dgm:pt>
    <dgm:pt modelId="{4AA53BE4-E2F3-4269-8814-C65CD9B65797}" type="pres">
      <dgm:prSet presAssocID="{3BD9E8FA-58F5-4500-866E-82BF2E2056A7}" presName="comp" presStyleCnt="0"/>
      <dgm:spPr/>
    </dgm:pt>
    <dgm:pt modelId="{C33F93C4-7998-4482-9588-9CBCFA0E8799}" type="pres">
      <dgm:prSet presAssocID="{3BD9E8FA-58F5-4500-866E-82BF2E2056A7}" presName="box" presStyleLbl="node1" presStyleIdx="1" presStyleCnt="3"/>
      <dgm:spPr/>
      <dgm:t>
        <a:bodyPr/>
        <a:lstStyle/>
        <a:p>
          <a:endParaRPr lang="es-EC"/>
        </a:p>
      </dgm:t>
    </dgm:pt>
    <dgm:pt modelId="{EBF87397-FA9D-4AAD-A4E4-5F80A6C12A0E}" type="pres">
      <dgm:prSet presAssocID="{3BD9E8FA-58F5-4500-866E-82BF2E2056A7}" presName="img" presStyleLbl="fgImgPlace1" presStyleIdx="1" presStyleCnt="3"/>
      <dgm:spPr>
        <a:blipFill rotWithShape="0">
          <a:blip xmlns:r="http://schemas.openxmlformats.org/officeDocument/2006/relationships" r:embed="rId2"/>
          <a:stretch>
            <a:fillRect/>
          </a:stretch>
        </a:blipFill>
      </dgm:spPr>
    </dgm:pt>
    <dgm:pt modelId="{6D840D04-AC20-4F38-B62A-4DB8AEEFE447}" type="pres">
      <dgm:prSet presAssocID="{3BD9E8FA-58F5-4500-866E-82BF2E2056A7}" presName="text" presStyleLbl="node1" presStyleIdx="1" presStyleCnt="3">
        <dgm:presLayoutVars>
          <dgm:bulletEnabled val="1"/>
        </dgm:presLayoutVars>
      </dgm:prSet>
      <dgm:spPr/>
      <dgm:t>
        <a:bodyPr/>
        <a:lstStyle/>
        <a:p>
          <a:endParaRPr lang="es-EC"/>
        </a:p>
      </dgm:t>
    </dgm:pt>
    <dgm:pt modelId="{D5259AD8-4121-4D12-B22D-64062A421601}" type="pres">
      <dgm:prSet presAssocID="{135F1432-1B0E-4A27-91F0-57941F6A0903}" presName="spacer" presStyleCnt="0"/>
      <dgm:spPr/>
    </dgm:pt>
    <dgm:pt modelId="{35C979A7-F07C-4180-BC39-55B45A00032F}" type="pres">
      <dgm:prSet presAssocID="{B67CE967-3CD7-44A1-B3B5-07A904CA8171}" presName="comp" presStyleCnt="0"/>
      <dgm:spPr/>
    </dgm:pt>
    <dgm:pt modelId="{E6C00E4B-8BAA-48DA-BE83-CA987EC02683}" type="pres">
      <dgm:prSet presAssocID="{B67CE967-3CD7-44A1-B3B5-07A904CA8171}" presName="box" presStyleLbl="node1" presStyleIdx="2" presStyleCnt="3"/>
      <dgm:spPr/>
      <dgm:t>
        <a:bodyPr/>
        <a:lstStyle/>
        <a:p>
          <a:endParaRPr lang="es-EC"/>
        </a:p>
      </dgm:t>
    </dgm:pt>
    <dgm:pt modelId="{8515F111-B413-4540-90E1-1C515D17E74E}" type="pres">
      <dgm:prSet presAssocID="{B67CE967-3CD7-44A1-B3B5-07A904CA8171}" presName="img" presStyleLbl="fgImgPlace1" presStyleIdx="2" presStyleCnt="3"/>
      <dgm:spPr>
        <a:blipFill rotWithShape="0">
          <a:blip xmlns:r="http://schemas.openxmlformats.org/officeDocument/2006/relationships" r:embed="rId3"/>
          <a:stretch>
            <a:fillRect/>
          </a:stretch>
        </a:blipFill>
      </dgm:spPr>
    </dgm:pt>
    <dgm:pt modelId="{4FC43617-9B54-4BD6-9426-02BF56923B3D}" type="pres">
      <dgm:prSet presAssocID="{B67CE967-3CD7-44A1-B3B5-07A904CA8171}" presName="text" presStyleLbl="node1" presStyleIdx="2" presStyleCnt="3">
        <dgm:presLayoutVars>
          <dgm:bulletEnabled val="1"/>
        </dgm:presLayoutVars>
      </dgm:prSet>
      <dgm:spPr/>
      <dgm:t>
        <a:bodyPr/>
        <a:lstStyle/>
        <a:p>
          <a:endParaRPr lang="es-EC"/>
        </a:p>
      </dgm:t>
    </dgm:pt>
  </dgm:ptLst>
  <dgm:cxnLst>
    <dgm:cxn modelId="{68F847AE-520F-44BB-8E96-B55C79B76C1E}" type="presOf" srcId="{6CDF906C-2E4F-4E67-883D-5A5025AAAC24}" destId="{8C0EDF92-D8A3-49A5-A152-E13899123826}" srcOrd="1" destOrd="0" presId="urn:microsoft.com/office/officeart/2005/8/layout/vList4"/>
    <dgm:cxn modelId="{2F7A72B2-FBAA-43F3-9339-DAC68C5FB5BA}" srcId="{B67CE967-3CD7-44A1-B3B5-07A904CA8171}" destId="{815BF9A4-E984-43B9-A531-E56C9B661A64}" srcOrd="0" destOrd="0" parTransId="{55FE05BD-11B9-4DB1-BFA2-2D7AD2B9289C}" sibTransId="{EE47B178-C9D4-41A6-9148-7D5ABDD9A6AF}"/>
    <dgm:cxn modelId="{0CF52805-31BC-4765-971A-046B4CD33DA0}" type="presOf" srcId="{815BF9A4-E984-43B9-A531-E56C9B661A64}" destId="{E6C00E4B-8BAA-48DA-BE83-CA987EC02683}" srcOrd="0" destOrd="1" presId="urn:microsoft.com/office/officeart/2005/8/layout/vList4"/>
    <dgm:cxn modelId="{F2351EA9-9759-4195-84FA-2C1C45EEF0E9}" type="presOf" srcId="{D4E03ED6-CADD-4C9C-A0F4-ECF66FE3BEAF}" destId="{7BE327C0-4D34-4D47-8104-F7FAE5C35209}" srcOrd="0" destOrd="0" presId="urn:microsoft.com/office/officeart/2005/8/layout/vList4"/>
    <dgm:cxn modelId="{FF8043A9-72AA-447F-B20B-4E4CC73F8CB4}" srcId="{D4E03ED6-CADD-4C9C-A0F4-ECF66FE3BEAF}" destId="{6CDF906C-2E4F-4E67-883D-5A5025AAAC24}" srcOrd="0" destOrd="0" parTransId="{D60D0AE6-2DA7-4172-88CC-86F2C25D5410}" sibTransId="{7151A8D0-CB95-450F-9DC5-226B0C6041B6}"/>
    <dgm:cxn modelId="{BA0CF8CA-1BB8-4EAE-B0D0-96384459182D}" type="presOf" srcId="{3BD9E8FA-58F5-4500-866E-82BF2E2056A7}" destId="{C33F93C4-7998-4482-9588-9CBCFA0E8799}" srcOrd="0" destOrd="0" presId="urn:microsoft.com/office/officeart/2005/8/layout/vList4"/>
    <dgm:cxn modelId="{0CE390CB-79F2-4B18-82F9-A9405348EF83}" srcId="{D4E03ED6-CADD-4C9C-A0F4-ECF66FE3BEAF}" destId="{3BD9E8FA-58F5-4500-866E-82BF2E2056A7}" srcOrd="1" destOrd="0" parTransId="{480A0F09-9D03-43F6-AFE3-4E40A99FF9A3}" sibTransId="{135F1432-1B0E-4A27-91F0-57941F6A0903}"/>
    <dgm:cxn modelId="{5F039F86-533B-4DF8-9332-2CB599DCF128}" type="presOf" srcId="{6CDF906C-2E4F-4E67-883D-5A5025AAAC24}" destId="{FD389613-8A76-4F20-B2EA-2B1F3532161D}" srcOrd="0" destOrd="0" presId="urn:microsoft.com/office/officeart/2005/8/layout/vList4"/>
    <dgm:cxn modelId="{47592A64-AF02-46E1-A5F0-F64F96113A23}" srcId="{D4E03ED6-CADD-4C9C-A0F4-ECF66FE3BEAF}" destId="{B67CE967-3CD7-44A1-B3B5-07A904CA8171}" srcOrd="2" destOrd="0" parTransId="{DFA5DAB8-54DD-4FF8-B46F-D6605870D375}" sibTransId="{56592D03-8B6E-4F59-8FD0-AC799492EFD3}"/>
    <dgm:cxn modelId="{A6FA392B-0B30-44F9-ACBF-46E5DA40818B}" type="presOf" srcId="{3BD9E8FA-58F5-4500-866E-82BF2E2056A7}" destId="{6D840D04-AC20-4F38-B62A-4DB8AEEFE447}" srcOrd="1" destOrd="0" presId="urn:microsoft.com/office/officeart/2005/8/layout/vList4"/>
    <dgm:cxn modelId="{7C33A940-1F41-4D59-A791-408ED670E68A}" type="presOf" srcId="{6BD5549A-A8A3-4269-A916-956CDC460161}" destId="{4FC43617-9B54-4BD6-9426-02BF56923B3D}" srcOrd="1" destOrd="2" presId="urn:microsoft.com/office/officeart/2005/8/layout/vList4"/>
    <dgm:cxn modelId="{1292778C-DB7E-4FF5-AA60-DD08F88F6690}" type="presOf" srcId="{6BD5549A-A8A3-4269-A916-956CDC460161}" destId="{E6C00E4B-8BAA-48DA-BE83-CA987EC02683}" srcOrd="0" destOrd="2" presId="urn:microsoft.com/office/officeart/2005/8/layout/vList4"/>
    <dgm:cxn modelId="{88608859-B01D-427E-B78A-AFC5EE636389}" srcId="{B67CE967-3CD7-44A1-B3B5-07A904CA8171}" destId="{6BD5549A-A8A3-4269-A916-956CDC460161}" srcOrd="1" destOrd="0" parTransId="{20E5028D-FE48-4BBB-9398-DFB45A621DBA}" sibTransId="{DD549FEA-604E-4C29-93E7-8A490C09BF8F}"/>
    <dgm:cxn modelId="{A780A274-9432-43E1-BA13-73E77F11E797}" type="presOf" srcId="{B67CE967-3CD7-44A1-B3B5-07A904CA8171}" destId="{E6C00E4B-8BAA-48DA-BE83-CA987EC02683}" srcOrd="0" destOrd="0" presId="urn:microsoft.com/office/officeart/2005/8/layout/vList4"/>
    <dgm:cxn modelId="{5D74A55F-E66E-4AD5-BF3E-A2481E6FA889}" type="presOf" srcId="{815BF9A4-E984-43B9-A531-E56C9B661A64}" destId="{4FC43617-9B54-4BD6-9426-02BF56923B3D}" srcOrd="1" destOrd="1" presId="urn:microsoft.com/office/officeart/2005/8/layout/vList4"/>
    <dgm:cxn modelId="{E5CDEF80-7886-4EDC-BE54-88F839E01FFE}" type="presOf" srcId="{B67CE967-3CD7-44A1-B3B5-07A904CA8171}" destId="{4FC43617-9B54-4BD6-9426-02BF56923B3D}" srcOrd="1" destOrd="0" presId="urn:microsoft.com/office/officeart/2005/8/layout/vList4"/>
    <dgm:cxn modelId="{240157E6-3E80-4197-AEEB-3C794AC7D66C}" type="presParOf" srcId="{7BE327C0-4D34-4D47-8104-F7FAE5C35209}" destId="{6E7EFDB7-8123-465F-8F73-4CBB13696596}" srcOrd="0" destOrd="0" presId="urn:microsoft.com/office/officeart/2005/8/layout/vList4"/>
    <dgm:cxn modelId="{1945432A-3DA5-41D8-B8A8-7F3AEDA76C0B}" type="presParOf" srcId="{6E7EFDB7-8123-465F-8F73-4CBB13696596}" destId="{FD389613-8A76-4F20-B2EA-2B1F3532161D}" srcOrd="0" destOrd="0" presId="urn:microsoft.com/office/officeart/2005/8/layout/vList4"/>
    <dgm:cxn modelId="{08C41DD0-AB86-45AD-A9B0-7028D2231572}" type="presParOf" srcId="{6E7EFDB7-8123-465F-8F73-4CBB13696596}" destId="{A41C16EE-D9E9-49E0-B834-4C6A18B86BFA}" srcOrd="1" destOrd="0" presId="urn:microsoft.com/office/officeart/2005/8/layout/vList4"/>
    <dgm:cxn modelId="{17DA6F52-E8FC-4A4E-8ED8-C08C88DAD092}" type="presParOf" srcId="{6E7EFDB7-8123-465F-8F73-4CBB13696596}" destId="{8C0EDF92-D8A3-49A5-A152-E13899123826}" srcOrd="2" destOrd="0" presId="urn:microsoft.com/office/officeart/2005/8/layout/vList4"/>
    <dgm:cxn modelId="{4C8BE156-A439-4477-AB00-486D94205C39}" type="presParOf" srcId="{7BE327C0-4D34-4D47-8104-F7FAE5C35209}" destId="{FD767136-14C0-4D2F-9ADE-A1DAD62E791C}" srcOrd="1" destOrd="0" presId="urn:microsoft.com/office/officeart/2005/8/layout/vList4"/>
    <dgm:cxn modelId="{FEDEC418-3B70-4DE5-B744-D6122618BBDB}" type="presParOf" srcId="{7BE327C0-4D34-4D47-8104-F7FAE5C35209}" destId="{4AA53BE4-E2F3-4269-8814-C65CD9B65797}" srcOrd="2" destOrd="0" presId="urn:microsoft.com/office/officeart/2005/8/layout/vList4"/>
    <dgm:cxn modelId="{029752A5-FEF8-4DF6-8760-9D268C939467}" type="presParOf" srcId="{4AA53BE4-E2F3-4269-8814-C65CD9B65797}" destId="{C33F93C4-7998-4482-9588-9CBCFA0E8799}" srcOrd="0" destOrd="0" presId="urn:microsoft.com/office/officeart/2005/8/layout/vList4"/>
    <dgm:cxn modelId="{10997001-E09F-4FBF-9A49-E82CBDC7AEDF}" type="presParOf" srcId="{4AA53BE4-E2F3-4269-8814-C65CD9B65797}" destId="{EBF87397-FA9D-4AAD-A4E4-5F80A6C12A0E}" srcOrd="1" destOrd="0" presId="urn:microsoft.com/office/officeart/2005/8/layout/vList4"/>
    <dgm:cxn modelId="{EA7D7C79-95EB-4924-A3D0-C939774C031E}" type="presParOf" srcId="{4AA53BE4-E2F3-4269-8814-C65CD9B65797}" destId="{6D840D04-AC20-4F38-B62A-4DB8AEEFE447}" srcOrd="2" destOrd="0" presId="urn:microsoft.com/office/officeart/2005/8/layout/vList4"/>
    <dgm:cxn modelId="{8E091231-3FF9-4AD1-A9D9-DF0D3076BA43}" type="presParOf" srcId="{7BE327C0-4D34-4D47-8104-F7FAE5C35209}" destId="{D5259AD8-4121-4D12-B22D-64062A421601}" srcOrd="3" destOrd="0" presId="urn:microsoft.com/office/officeart/2005/8/layout/vList4"/>
    <dgm:cxn modelId="{66E7CD0C-B43E-4780-98F1-306BF754166E}" type="presParOf" srcId="{7BE327C0-4D34-4D47-8104-F7FAE5C35209}" destId="{35C979A7-F07C-4180-BC39-55B45A00032F}" srcOrd="4" destOrd="0" presId="urn:microsoft.com/office/officeart/2005/8/layout/vList4"/>
    <dgm:cxn modelId="{D6D71F74-5F39-4BB3-9B4E-5A1F428A74C0}" type="presParOf" srcId="{35C979A7-F07C-4180-BC39-55B45A00032F}" destId="{E6C00E4B-8BAA-48DA-BE83-CA987EC02683}" srcOrd="0" destOrd="0" presId="urn:microsoft.com/office/officeart/2005/8/layout/vList4"/>
    <dgm:cxn modelId="{2FD63687-A227-4BAB-9615-016F9C11DA2D}" type="presParOf" srcId="{35C979A7-F07C-4180-BC39-55B45A00032F}" destId="{8515F111-B413-4540-90E1-1C515D17E74E}" srcOrd="1" destOrd="0" presId="urn:microsoft.com/office/officeart/2005/8/layout/vList4"/>
    <dgm:cxn modelId="{16EB6E70-68E9-4D15-AE8E-8026822EDC3F}" type="presParOf" srcId="{35C979A7-F07C-4180-BC39-55B45A00032F}" destId="{4FC43617-9B54-4BD6-9426-02BF56923B3D}"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42EB0DB-F9AC-433E-8A69-DB07DAFC13E2}" type="doc">
      <dgm:prSet loTypeId="urn:microsoft.com/office/officeart/2005/8/layout/vList4" loCatId="list" qsTypeId="urn:microsoft.com/office/officeart/2005/8/quickstyle/simple5" qsCatId="simple" csTypeId="urn:microsoft.com/office/officeart/2005/8/colors/colorful5" csCatId="colorful" phldr="1"/>
      <dgm:spPr/>
      <dgm:t>
        <a:bodyPr/>
        <a:lstStyle/>
        <a:p>
          <a:endParaRPr lang="es-EC"/>
        </a:p>
      </dgm:t>
    </dgm:pt>
    <dgm:pt modelId="{07E628D4-BF43-4A27-A1D1-A8264C2D402F}">
      <dgm:prSet phldrT="[Text]"/>
      <dgm:spPr/>
      <dgm:t>
        <a:bodyPr/>
        <a:lstStyle/>
        <a:p>
          <a:r>
            <a:rPr lang="es-ES" dirty="0" smtClean="0"/>
            <a:t>Limpiar las caras de los bloques y colocar los cabezales con almohadillas de neopreno  de compresión en el que se va asentar la probeta sobre el bloque de la carga inferior. </a:t>
          </a:r>
          <a:endParaRPr lang="es-EC" dirty="0"/>
        </a:p>
      </dgm:t>
    </dgm:pt>
    <dgm:pt modelId="{F7BFAFB9-6D9E-4E30-ADA1-D37254100D0D}" type="parTrans" cxnId="{D51C7794-9CBF-4CE4-A97C-5BAC4B291B9D}">
      <dgm:prSet/>
      <dgm:spPr/>
      <dgm:t>
        <a:bodyPr/>
        <a:lstStyle/>
        <a:p>
          <a:endParaRPr lang="es-EC"/>
        </a:p>
      </dgm:t>
    </dgm:pt>
    <dgm:pt modelId="{C757503C-E769-4594-91AF-0D078C93A9C5}" type="sibTrans" cxnId="{D51C7794-9CBF-4CE4-A97C-5BAC4B291B9D}">
      <dgm:prSet/>
      <dgm:spPr/>
      <dgm:t>
        <a:bodyPr/>
        <a:lstStyle/>
        <a:p>
          <a:endParaRPr lang="es-EC"/>
        </a:p>
      </dgm:t>
    </dgm:pt>
    <dgm:pt modelId="{559A79D4-EBFD-4C7A-8DFE-BB1B3C69DA30}">
      <dgm:prSet phldrT="[Text]"/>
      <dgm:spPr/>
      <dgm:t>
        <a:bodyPr/>
        <a:lstStyle/>
        <a:p>
          <a:r>
            <a:rPr lang="es-ES" dirty="0" smtClean="0"/>
            <a:t>Aplicar la carga de manera controlada de modo  que la probeta  no esté sometido a una carga de impacto.</a:t>
          </a:r>
          <a:endParaRPr lang="es-EC" dirty="0"/>
        </a:p>
      </dgm:t>
    </dgm:pt>
    <dgm:pt modelId="{287113BE-1098-4836-B0D1-73778E7CD9AF}" type="parTrans" cxnId="{E6C10C5F-C88C-49B7-B456-DE9BA8A6E6CA}">
      <dgm:prSet/>
      <dgm:spPr/>
      <dgm:t>
        <a:bodyPr/>
        <a:lstStyle/>
        <a:p>
          <a:endParaRPr lang="es-EC"/>
        </a:p>
      </dgm:t>
    </dgm:pt>
    <dgm:pt modelId="{8BC2FBD0-4B24-46CA-961D-92B3C200AFFB}" type="sibTrans" cxnId="{E6C10C5F-C88C-49B7-B456-DE9BA8A6E6CA}">
      <dgm:prSet/>
      <dgm:spPr/>
      <dgm:t>
        <a:bodyPr/>
        <a:lstStyle/>
        <a:p>
          <a:endParaRPr lang="es-EC"/>
        </a:p>
      </dgm:t>
    </dgm:pt>
    <dgm:pt modelId="{EE5AD0E1-C819-426B-A76B-34657DC772A8}">
      <dgm:prSet phldrT="[Text]"/>
      <dgm:spPr/>
      <dgm:t>
        <a:bodyPr/>
        <a:lstStyle/>
        <a:p>
          <a:r>
            <a:rPr lang="es-ES" dirty="0" smtClean="0"/>
            <a:t>Aplicar la carga de compresión hasta que el indicador de carga muestre que está decreciendo constantemente y la probeta inicia la fractura. </a:t>
          </a:r>
          <a:endParaRPr lang="es-EC" dirty="0"/>
        </a:p>
      </dgm:t>
    </dgm:pt>
    <dgm:pt modelId="{6148F8E4-DFD7-4BF3-9EB8-908F8E515AB7}" type="parTrans" cxnId="{F441DDFB-3C7F-4045-B0E8-55FCF670D7BE}">
      <dgm:prSet/>
      <dgm:spPr/>
      <dgm:t>
        <a:bodyPr/>
        <a:lstStyle/>
        <a:p>
          <a:endParaRPr lang="es-EC"/>
        </a:p>
      </dgm:t>
    </dgm:pt>
    <dgm:pt modelId="{D43F37CA-1B03-44DB-A632-5B96A70988B9}" type="sibTrans" cxnId="{F441DDFB-3C7F-4045-B0E8-55FCF670D7BE}">
      <dgm:prSet/>
      <dgm:spPr/>
      <dgm:t>
        <a:bodyPr/>
        <a:lstStyle/>
        <a:p>
          <a:endParaRPr lang="es-EC"/>
        </a:p>
      </dgm:t>
    </dgm:pt>
    <dgm:pt modelId="{C7160F62-BEFD-43B6-81C7-4ECC0987D568}" type="pres">
      <dgm:prSet presAssocID="{F42EB0DB-F9AC-433E-8A69-DB07DAFC13E2}" presName="linear" presStyleCnt="0">
        <dgm:presLayoutVars>
          <dgm:dir/>
          <dgm:resizeHandles val="exact"/>
        </dgm:presLayoutVars>
      </dgm:prSet>
      <dgm:spPr/>
      <dgm:t>
        <a:bodyPr/>
        <a:lstStyle/>
        <a:p>
          <a:endParaRPr lang="es-ES"/>
        </a:p>
      </dgm:t>
    </dgm:pt>
    <dgm:pt modelId="{BCA8703B-363B-499C-8893-3FEDF82C3D05}" type="pres">
      <dgm:prSet presAssocID="{07E628D4-BF43-4A27-A1D1-A8264C2D402F}" presName="comp" presStyleCnt="0"/>
      <dgm:spPr/>
    </dgm:pt>
    <dgm:pt modelId="{05E3030F-5A8D-4E74-AFAB-6CC0E5609E27}" type="pres">
      <dgm:prSet presAssocID="{07E628D4-BF43-4A27-A1D1-A8264C2D402F}" presName="box" presStyleLbl="node1" presStyleIdx="0" presStyleCnt="3"/>
      <dgm:spPr/>
      <dgm:t>
        <a:bodyPr/>
        <a:lstStyle/>
        <a:p>
          <a:endParaRPr lang="es-EC"/>
        </a:p>
      </dgm:t>
    </dgm:pt>
    <dgm:pt modelId="{07E25ADF-027A-4E3A-9F92-31D6FEDAF5FD}" type="pres">
      <dgm:prSet presAssocID="{07E628D4-BF43-4A27-A1D1-A8264C2D402F}" presName="img" presStyleLbl="fgImgPlace1" presStyleIdx="0" presStyleCnt="3"/>
      <dgm:spPr>
        <a:blipFill rotWithShape="0">
          <a:blip xmlns:r="http://schemas.openxmlformats.org/officeDocument/2006/relationships" r:embed="rId1"/>
          <a:stretch>
            <a:fillRect/>
          </a:stretch>
        </a:blipFill>
      </dgm:spPr>
    </dgm:pt>
    <dgm:pt modelId="{6D36CEB8-3513-4C19-A902-B68BD8EE9737}" type="pres">
      <dgm:prSet presAssocID="{07E628D4-BF43-4A27-A1D1-A8264C2D402F}" presName="text" presStyleLbl="node1" presStyleIdx="0" presStyleCnt="3">
        <dgm:presLayoutVars>
          <dgm:bulletEnabled val="1"/>
        </dgm:presLayoutVars>
      </dgm:prSet>
      <dgm:spPr/>
      <dgm:t>
        <a:bodyPr/>
        <a:lstStyle/>
        <a:p>
          <a:endParaRPr lang="es-EC"/>
        </a:p>
      </dgm:t>
    </dgm:pt>
    <dgm:pt modelId="{627FFA3C-E44C-4AC1-9AB0-8787325834FA}" type="pres">
      <dgm:prSet presAssocID="{C757503C-E769-4594-91AF-0D078C93A9C5}" presName="spacer" presStyleCnt="0"/>
      <dgm:spPr/>
    </dgm:pt>
    <dgm:pt modelId="{F5C20109-4A67-4D13-827E-0F05929DD85D}" type="pres">
      <dgm:prSet presAssocID="{559A79D4-EBFD-4C7A-8DFE-BB1B3C69DA30}" presName="comp" presStyleCnt="0"/>
      <dgm:spPr/>
    </dgm:pt>
    <dgm:pt modelId="{C178D784-65B4-4AEB-AD29-1AAD2E61289E}" type="pres">
      <dgm:prSet presAssocID="{559A79D4-EBFD-4C7A-8DFE-BB1B3C69DA30}" presName="box" presStyleLbl="node1" presStyleIdx="1" presStyleCnt="3"/>
      <dgm:spPr/>
      <dgm:t>
        <a:bodyPr/>
        <a:lstStyle/>
        <a:p>
          <a:endParaRPr lang="es-EC"/>
        </a:p>
      </dgm:t>
    </dgm:pt>
    <dgm:pt modelId="{BEADDAD0-F8D9-4A3F-8A8C-8644F68D2FE8}" type="pres">
      <dgm:prSet presAssocID="{559A79D4-EBFD-4C7A-8DFE-BB1B3C69DA30}" presName="img" presStyleLbl="fgImgPlace1" presStyleIdx="1" presStyleCnt="3"/>
      <dgm:spPr>
        <a:blipFill rotWithShape="0">
          <a:blip xmlns:r="http://schemas.openxmlformats.org/officeDocument/2006/relationships" r:embed="rId2"/>
          <a:stretch>
            <a:fillRect/>
          </a:stretch>
        </a:blipFill>
      </dgm:spPr>
    </dgm:pt>
    <dgm:pt modelId="{0AEA327F-26D1-416E-B61A-ED44023DCB71}" type="pres">
      <dgm:prSet presAssocID="{559A79D4-EBFD-4C7A-8DFE-BB1B3C69DA30}" presName="text" presStyleLbl="node1" presStyleIdx="1" presStyleCnt="3">
        <dgm:presLayoutVars>
          <dgm:bulletEnabled val="1"/>
        </dgm:presLayoutVars>
      </dgm:prSet>
      <dgm:spPr/>
      <dgm:t>
        <a:bodyPr/>
        <a:lstStyle/>
        <a:p>
          <a:endParaRPr lang="es-EC"/>
        </a:p>
      </dgm:t>
    </dgm:pt>
    <dgm:pt modelId="{D2770ABF-922A-41A3-9C33-E7ACD24B8252}" type="pres">
      <dgm:prSet presAssocID="{8BC2FBD0-4B24-46CA-961D-92B3C200AFFB}" presName="spacer" presStyleCnt="0"/>
      <dgm:spPr/>
    </dgm:pt>
    <dgm:pt modelId="{A4ABE0E1-C200-4337-AB22-592EB59ED4FD}" type="pres">
      <dgm:prSet presAssocID="{EE5AD0E1-C819-426B-A76B-34657DC772A8}" presName="comp" presStyleCnt="0"/>
      <dgm:spPr/>
    </dgm:pt>
    <dgm:pt modelId="{C0F44C14-83A3-4C59-8617-9BB547F018EF}" type="pres">
      <dgm:prSet presAssocID="{EE5AD0E1-C819-426B-A76B-34657DC772A8}" presName="box" presStyleLbl="node1" presStyleIdx="2" presStyleCnt="3"/>
      <dgm:spPr/>
      <dgm:t>
        <a:bodyPr/>
        <a:lstStyle/>
        <a:p>
          <a:endParaRPr lang="es-EC"/>
        </a:p>
      </dgm:t>
    </dgm:pt>
    <dgm:pt modelId="{C03C7A20-E964-4930-A9B8-8F5AEE904A94}" type="pres">
      <dgm:prSet presAssocID="{EE5AD0E1-C819-426B-A76B-34657DC772A8}" presName="img" presStyleLbl="fgImgPlace1" presStyleIdx="2" presStyleCnt="3"/>
      <dgm:spPr>
        <a:blipFill rotWithShape="0">
          <a:blip xmlns:r="http://schemas.openxmlformats.org/officeDocument/2006/relationships" r:embed="rId3"/>
          <a:stretch>
            <a:fillRect/>
          </a:stretch>
        </a:blipFill>
      </dgm:spPr>
    </dgm:pt>
    <dgm:pt modelId="{20AC02BF-8724-4A90-9A87-CE18F8251A4B}" type="pres">
      <dgm:prSet presAssocID="{EE5AD0E1-C819-426B-A76B-34657DC772A8}" presName="text" presStyleLbl="node1" presStyleIdx="2" presStyleCnt="3">
        <dgm:presLayoutVars>
          <dgm:bulletEnabled val="1"/>
        </dgm:presLayoutVars>
      </dgm:prSet>
      <dgm:spPr/>
      <dgm:t>
        <a:bodyPr/>
        <a:lstStyle/>
        <a:p>
          <a:endParaRPr lang="es-EC"/>
        </a:p>
      </dgm:t>
    </dgm:pt>
  </dgm:ptLst>
  <dgm:cxnLst>
    <dgm:cxn modelId="{E6C10C5F-C88C-49B7-B456-DE9BA8A6E6CA}" srcId="{F42EB0DB-F9AC-433E-8A69-DB07DAFC13E2}" destId="{559A79D4-EBFD-4C7A-8DFE-BB1B3C69DA30}" srcOrd="1" destOrd="0" parTransId="{287113BE-1098-4836-B0D1-73778E7CD9AF}" sibTransId="{8BC2FBD0-4B24-46CA-961D-92B3C200AFFB}"/>
    <dgm:cxn modelId="{0A23D982-7D7F-4804-A7FF-71C9B9A810A4}" type="presOf" srcId="{EE5AD0E1-C819-426B-A76B-34657DC772A8}" destId="{C0F44C14-83A3-4C59-8617-9BB547F018EF}" srcOrd="0" destOrd="0" presId="urn:microsoft.com/office/officeart/2005/8/layout/vList4"/>
    <dgm:cxn modelId="{0BBF95D7-08FE-4F50-B185-ED6930128D5F}" type="presOf" srcId="{559A79D4-EBFD-4C7A-8DFE-BB1B3C69DA30}" destId="{C178D784-65B4-4AEB-AD29-1AAD2E61289E}" srcOrd="0" destOrd="0" presId="urn:microsoft.com/office/officeart/2005/8/layout/vList4"/>
    <dgm:cxn modelId="{99BAB1E6-B118-42E9-BCBD-668D4C547161}" type="presOf" srcId="{F42EB0DB-F9AC-433E-8A69-DB07DAFC13E2}" destId="{C7160F62-BEFD-43B6-81C7-4ECC0987D568}" srcOrd="0" destOrd="0" presId="urn:microsoft.com/office/officeart/2005/8/layout/vList4"/>
    <dgm:cxn modelId="{ACC2E3BB-F8B0-4EFC-B8E6-326E35A7F5C1}" type="presOf" srcId="{07E628D4-BF43-4A27-A1D1-A8264C2D402F}" destId="{05E3030F-5A8D-4E74-AFAB-6CC0E5609E27}" srcOrd="0" destOrd="0" presId="urn:microsoft.com/office/officeart/2005/8/layout/vList4"/>
    <dgm:cxn modelId="{F441DDFB-3C7F-4045-B0E8-55FCF670D7BE}" srcId="{F42EB0DB-F9AC-433E-8A69-DB07DAFC13E2}" destId="{EE5AD0E1-C819-426B-A76B-34657DC772A8}" srcOrd="2" destOrd="0" parTransId="{6148F8E4-DFD7-4BF3-9EB8-908F8E515AB7}" sibTransId="{D43F37CA-1B03-44DB-A632-5B96A70988B9}"/>
    <dgm:cxn modelId="{AB04F663-EB49-4287-A4B8-F7703C73946F}" type="presOf" srcId="{559A79D4-EBFD-4C7A-8DFE-BB1B3C69DA30}" destId="{0AEA327F-26D1-416E-B61A-ED44023DCB71}" srcOrd="1" destOrd="0" presId="urn:microsoft.com/office/officeart/2005/8/layout/vList4"/>
    <dgm:cxn modelId="{C77FCC16-69C3-4672-94EB-A402BEB4E6C8}" type="presOf" srcId="{EE5AD0E1-C819-426B-A76B-34657DC772A8}" destId="{20AC02BF-8724-4A90-9A87-CE18F8251A4B}" srcOrd="1" destOrd="0" presId="urn:microsoft.com/office/officeart/2005/8/layout/vList4"/>
    <dgm:cxn modelId="{4DDA378B-D747-4D6A-A30A-A6F3E81A7C95}" type="presOf" srcId="{07E628D4-BF43-4A27-A1D1-A8264C2D402F}" destId="{6D36CEB8-3513-4C19-A902-B68BD8EE9737}" srcOrd="1" destOrd="0" presId="urn:microsoft.com/office/officeart/2005/8/layout/vList4"/>
    <dgm:cxn modelId="{D51C7794-9CBF-4CE4-A97C-5BAC4B291B9D}" srcId="{F42EB0DB-F9AC-433E-8A69-DB07DAFC13E2}" destId="{07E628D4-BF43-4A27-A1D1-A8264C2D402F}" srcOrd="0" destOrd="0" parTransId="{F7BFAFB9-6D9E-4E30-ADA1-D37254100D0D}" sibTransId="{C757503C-E769-4594-91AF-0D078C93A9C5}"/>
    <dgm:cxn modelId="{AF339A88-36A6-46EA-84D9-58E9A37C7500}" type="presParOf" srcId="{C7160F62-BEFD-43B6-81C7-4ECC0987D568}" destId="{BCA8703B-363B-499C-8893-3FEDF82C3D05}" srcOrd="0" destOrd="0" presId="urn:microsoft.com/office/officeart/2005/8/layout/vList4"/>
    <dgm:cxn modelId="{3AD2A975-3C0E-45E0-B701-B805C1D38E25}" type="presParOf" srcId="{BCA8703B-363B-499C-8893-3FEDF82C3D05}" destId="{05E3030F-5A8D-4E74-AFAB-6CC0E5609E27}" srcOrd="0" destOrd="0" presId="urn:microsoft.com/office/officeart/2005/8/layout/vList4"/>
    <dgm:cxn modelId="{025CAFFD-F2A8-4AF2-83FD-ECDFE769D28D}" type="presParOf" srcId="{BCA8703B-363B-499C-8893-3FEDF82C3D05}" destId="{07E25ADF-027A-4E3A-9F92-31D6FEDAF5FD}" srcOrd="1" destOrd="0" presId="urn:microsoft.com/office/officeart/2005/8/layout/vList4"/>
    <dgm:cxn modelId="{BD0FC72F-66CF-4178-B99A-6D71087653C7}" type="presParOf" srcId="{BCA8703B-363B-499C-8893-3FEDF82C3D05}" destId="{6D36CEB8-3513-4C19-A902-B68BD8EE9737}" srcOrd="2" destOrd="0" presId="urn:microsoft.com/office/officeart/2005/8/layout/vList4"/>
    <dgm:cxn modelId="{F5B25072-873C-425F-9481-74337CF42CAB}" type="presParOf" srcId="{C7160F62-BEFD-43B6-81C7-4ECC0987D568}" destId="{627FFA3C-E44C-4AC1-9AB0-8787325834FA}" srcOrd="1" destOrd="0" presId="urn:microsoft.com/office/officeart/2005/8/layout/vList4"/>
    <dgm:cxn modelId="{1E4D2D26-0941-40B4-AFDC-CC595EC1A9C7}" type="presParOf" srcId="{C7160F62-BEFD-43B6-81C7-4ECC0987D568}" destId="{F5C20109-4A67-4D13-827E-0F05929DD85D}" srcOrd="2" destOrd="0" presId="urn:microsoft.com/office/officeart/2005/8/layout/vList4"/>
    <dgm:cxn modelId="{225B4BF4-D64B-4627-9E16-37E72E622848}" type="presParOf" srcId="{F5C20109-4A67-4D13-827E-0F05929DD85D}" destId="{C178D784-65B4-4AEB-AD29-1AAD2E61289E}" srcOrd="0" destOrd="0" presId="urn:microsoft.com/office/officeart/2005/8/layout/vList4"/>
    <dgm:cxn modelId="{7B04D9EF-35F8-4EDD-875C-67AF437BD143}" type="presParOf" srcId="{F5C20109-4A67-4D13-827E-0F05929DD85D}" destId="{BEADDAD0-F8D9-4A3F-8A8C-8644F68D2FE8}" srcOrd="1" destOrd="0" presId="urn:microsoft.com/office/officeart/2005/8/layout/vList4"/>
    <dgm:cxn modelId="{9A9B93AF-CC8A-426B-915B-A0377849A89E}" type="presParOf" srcId="{F5C20109-4A67-4D13-827E-0F05929DD85D}" destId="{0AEA327F-26D1-416E-B61A-ED44023DCB71}" srcOrd="2" destOrd="0" presId="urn:microsoft.com/office/officeart/2005/8/layout/vList4"/>
    <dgm:cxn modelId="{808F3860-5C7B-4AB9-82D1-ABB436EBA4D8}" type="presParOf" srcId="{C7160F62-BEFD-43B6-81C7-4ECC0987D568}" destId="{D2770ABF-922A-41A3-9C33-E7ACD24B8252}" srcOrd="3" destOrd="0" presId="urn:microsoft.com/office/officeart/2005/8/layout/vList4"/>
    <dgm:cxn modelId="{AFE2955E-CAE0-4C80-8D70-5A4E19555DEA}" type="presParOf" srcId="{C7160F62-BEFD-43B6-81C7-4ECC0987D568}" destId="{A4ABE0E1-C200-4337-AB22-592EB59ED4FD}" srcOrd="4" destOrd="0" presId="urn:microsoft.com/office/officeart/2005/8/layout/vList4"/>
    <dgm:cxn modelId="{AA7CAE8E-EA30-47BC-9B8D-B365C4EFD950}" type="presParOf" srcId="{A4ABE0E1-C200-4337-AB22-592EB59ED4FD}" destId="{C0F44C14-83A3-4C59-8617-9BB547F018EF}" srcOrd="0" destOrd="0" presId="urn:microsoft.com/office/officeart/2005/8/layout/vList4"/>
    <dgm:cxn modelId="{AC233FA7-D540-420B-82C5-C0A355D53F3F}" type="presParOf" srcId="{A4ABE0E1-C200-4337-AB22-592EB59ED4FD}" destId="{C03C7A20-E964-4930-A9B8-8F5AEE904A94}" srcOrd="1" destOrd="0" presId="urn:microsoft.com/office/officeart/2005/8/layout/vList4"/>
    <dgm:cxn modelId="{5B7407F1-93D2-4282-91D3-4DCADD1BE8A4}" type="presParOf" srcId="{A4ABE0E1-C200-4337-AB22-592EB59ED4FD}" destId="{20AC02BF-8724-4A90-9A87-CE18F8251A4B}"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E8B1F6D-F181-4835-B44D-33A3A0AA00EA}" type="doc">
      <dgm:prSet loTypeId="urn:microsoft.com/office/officeart/2005/8/layout/hProcess7" loCatId="list" qsTypeId="urn:microsoft.com/office/officeart/2005/8/quickstyle/simple5" qsCatId="simple" csTypeId="urn:microsoft.com/office/officeart/2005/8/colors/colorful3" csCatId="colorful" phldr="1"/>
      <dgm:spPr/>
      <dgm:t>
        <a:bodyPr/>
        <a:lstStyle/>
        <a:p>
          <a:endParaRPr lang="es-EC"/>
        </a:p>
      </dgm:t>
    </dgm:pt>
    <dgm:pt modelId="{9BBD1A48-4405-42C9-A49D-479BCDDFD872}">
      <dgm:prSet phldrT="[Text]"/>
      <dgm:spPr/>
      <dgm:t>
        <a:bodyPr/>
        <a:lstStyle/>
        <a:p>
          <a:r>
            <a:rPr lang="es-EC" dirty="0" smtClean="0"/>
            <a:t>1</a:t>
          </a:r>
          <a:endParaRPr lang="es-EC" dirty="0"/>
        </a:p>
      </dgm:t>
    </dgm:pt>
    <dgm:pt modelId="{C921F4FC-E649-4978-AF33-5E9D5F5E87CC}" type="parTrans" cxnId="{5C12717E-67C5-4A38-9138-D7266A5F6E0B}">
      <dgm:prSet/>
      <dgm:spPr/>
      <dgm:t>
        <a:bodyPr/>
        <a:lstStyle/>
        <a:p>
          <a:endParaRPr lang="es-EC"/>
        </a:p>
      </dgm:t>
    </dgm:pt>
    <dgm:pt modelId="{C26983D8-55BC-432D-8190-753887A61649}" type="sibTrans" cxnId="{5C12717E-67C5-4A38-9138-D7266A5F6E0B}">
      <dgm:prSet/>
      <dgm:spPr/>
      <dgm:t>
        <a:bodyPr/>
        <a:lstStyle/>
        <a:p>
          <a:endParaRPr lang="es-EC"/>
        </a:p>
      </dgm:t>
    </dgm:pt>
    <dgm:pt modelId="{80CA3F56-9C0D-4852-91D4-C89244BE42AF}">
      <dgm:prSet phldrT="[Text]"/>
      <dgm:spPr/>
      <dgm:t>
        <a:bodyPr/>
        <a:lstStyle/>
        <a:p>
          <a:r>
            <a:rPr lang="es-ES" dirty="0" smtClean="0"/>
            <a:t>Proveer un  hormigón de alto desempeño requiere primeramente analizar las características físicas y mecánicas de los agregados  que intervendrán en la mezcla.</a:t>
          </a:r>
          <a:endParaRPr lang="es-EC" dirty="0"/>
        </a:p>
      </dgm:t>
    </dgm:pt>
    <dgm:pt modelId="{5BC3719C-FA04-4464-A6E0-97B529C5E88D}" type="parTrans" cxnId="{80652BA4-027D-4E9E-81B2-FCAFB7ACD625}">
      <dgm:prSet/>
      <dgm:spPr/>
      <dgm:t>
        <a:bodyPr/>
        <a:lstStyle/>
        <a:p>
          <a:endParaRPr lang="es-EC"/>
        </a:p>
      </dgm:t>
    </dgm:pt>
    <dgm:pt modelId="{2ED6C34C-4CC7-4ED0-8D5A-B580BDB44C4E}" type="sibTrans" cxnId="{80652BA4-027D-4E9E-81B2-FCAFB7ACD625}">
      <dgm:prSet/>
      <dgm:spPr/>
      <dgm:t>
        <a:bodyPr/>
        <a:lstStyle/>
        <a:p>
          <a:endParaRPr lang="es-EC"/>
        </a:p>
      </dgm:t>
    </dgm:pt>
    <dgm:pt modelId="{D59B0F72-23DF-486F-91E4-704E7CA97958}">
      <dgm:prSet phldrT="[Text]"/>
      <dgm:spPr/>
      <dgm:t>
        <a:bodyPr/>
        <a:lstStyle/>
        <a:p>
          <a:r>
            <a:rPr lang="es-EC" dirty="0" smtClean="0"/>
            <a:t>2</a:t>
          </a:r>
          <a:endParaRPr lang="es-EC" dirty="0"/>
        </a:p>
      </dgm:t>
    </dgm:pt>
    <dgm:pt modelId="{C898B3FB-CC2E-4D0C-A73A-231126AD7E1F}" type="parTrans" cxnId="{76B39805-74B8-405F-AA01-B976DC1FD1DC}">
      <dgm:prSet/>
      <dgm:spPr/>
      <dgm:t>
        <a:bodyPr/>
        <a:lstStyle/>
        <a:p>
          <a:endParaRPr lang="es-EC"/>
        </a:p>
      </dgm:t>
    </dgm:pt>
    <dgm:pt modelId="{C3CB12C2-AC05-4105-A7E5-CE6E13477F55}" type="sibTrans" cxnId="{76B39805-74B8-405F-AA01-B976DC1FD1DC}">
      <dgm:prSet/>
      <dgm:spPr/>
      <dgm:t>
        <a:bodyPr/>
        <a:lstStyle/>
        <a:p>
          <a:endParaRPr lang="es-EC"/>
        </a:p>
      </dgm:t>
    </dgm:pt>
    <dgm:pt modelId="{EE9A6530-743F-4A5B-BF8C-8A6EF142231E}">
      <dgm:prSet phldrT="[Text]"/>
      <dgm:spPr/>
      <dgm:t>
        <a:bodyPr/>
        <a:lstStyle/>
        <a:p>
          <a:r>
            <a:rPr lang="es-ES" dirty="0" smtClean="0"/>
            <a:t>Seguir estrictamente las recomendaciones que establecen los fabricantes de aditivos, evitar la combinación con otros; a  fin de optimizar este material y evitar reacciones adversas. </a:t>
          </a:r>
          <a:endParaRPr lang="es-EC" dirty="0"/>
        </a:p>
      </dgm:t>
    </dgm:pt>
    <dgm:pt modelId="{BCBADD34-97C7-405B-A0B6-6B696E947343}" type="parTrans" cxnId="{18BAD127-A7CB-414D-8725-540FDEA878B1}">
      <dgm:prSet/>
      <dgm:spPr/>
      <dgm:t>
        <a:bodyPr/>
        <a:lstStyle/>
        <a:p>
          <a:endParaRPr lang="es-EC"/>
        </a:p>
      </dgm:t>
    </dgm:pt>
    <dgm:pt modelId="{08C1BDEF-927D-46E8-A32A-9A8C81DDEA03}" type="sibTrans" cxnId="{18BAD127-A7CB-414D-8725-540FDEA878B1}">
      <dgm:prSet/>
      <dgm:spPr/>
      <dgm:t>
        <a:bodyPr/>
        <a:lstStyle/>
        <a:p>
          <a:endParaRPr lang="es-EC"/>
        </a:p>
      </dgm:t>
    </dgm:pt>
    <dgm:pt modelId="{85D793DA-11E6-436C-A3EE-2CC8CDCC0CA6}">
      <dgm:prSet phldrT="[Text]"/>
      <dgm:spPr/>
      <dgm:t>
        <a:bodyPr/>
        <a:lstStyle/>
        <a:p>
          <a:r>
            <a:rPr lang="es-EC" dirty="0" smtClean="0"/>
            <a:t>3</a:t>
          </a:r>
          <a:endParaRPr lang="es-EC" dirty="0"/>
        </a:p>
      </dgm:t>
    </dgm:pt>
    <dgm:pt modelId="{EEC022DC-0BE8-4DB3-AF4E-DBA1902550DF}" type="parTrans" cxnId="{11BC78B8-D265-4B73-AD05-D2E1B99CE730}">
      <dgm:prSet/>
      <dgm:spPr/>
      <dgm:t>
        <a:bodyPr/>
        <a:lstStyle/>
        <a:p>
          <a:endParaRPr lang="es-EC"/>
        </a:p>
      </dgm:t>
    </dgm:pt>
    <dgm:pt modelId="{09F9909E-0750-4590-B0AA-B9CA1D1092CC}" type="sibTrans" cxnId="{11BC78B8-D265-4B73-AD05-D2E1B99CE730}">
      <dgm:prSet/>
      <dgm:spPr/>
      <dgm:t>
        <a:bodyPr/>
        <a:lstStyle/>
        <a:p>
          <a:endParaRPr lang="es-EC"/>
        </a:p>
      </dgm:t>
    </dgm:pt>
    <dgm:pt modelId="{3D757D4E-0D78-4DB8-B85F-AEC00C7AC6B9}">
      <dgm:prSet phldrT="[Text]"/>
      <dgm:spPr/>
      <dgm:t>
        <a:bodyPr/>
        <a:lstStyle/>
        <a:p>
          <a:r>
            <a:rPr lang="es-ES" dirty="0" smtClean="0"/>
            <a:t>Los agregados sin la incorporación de aditivos en la mayoría de ensayos  proporcionan estándares favorables, lo que nos habla de buena calidad de los mismos; sin descartar que se requiere indispensablemente de estos para obtener hormigones de mejor rendimiento.</a:t>
          </a:r>
          <a:endParaRPr lang="es-EC" dirty="0"/>
        </a:p>
      </dgm:t>
    </dgm:pt>
    <dgm:pt modelId="{EDC92D8E-42B4-49F1-8FC8-3E441BF9F9CB}" type="parTrans" cxnId="{BAB8FC69-967F-4116-BD7D-F9DF681B3F44}">
      <dgm:prSet/>
      <dgm:spPr/>
      <dgm:t>
        <a:bodyPr/>
        <a:lstStyle/>
        <a:p>
          <a:endParaRPr lang="es-EC"/>
        </a:p>
      </dgm:t>
    </dgm:pt>
    <dgm:pt modelId="{1C9763F6-5C05-49BA-A154-5537F69F8419}" type="sibTrans" cxnId="{BAB8FC69-967F-4116-BD7D-F9DF681B3F44}">
      <dgm:prSet/>
      <dgm:spPr/>
      <dgm:t>
        <a:bodyPr/>
        <a:lstStyle/>
        <a:p>
          <a:endParaRPr lang="es-EC"/>
        </a:p>
      </dgm:t>
    </dgm:pt>
    <dgm:pt modelId="{F2133BA2-09D1-450C-B3C6-10DB801D4959}" type="pres">
      <dgm:prSet presAssocID="{6E8B1F6D-F181-4835-B44D-33A3A0AA00EA}" presName="Name0" presStyleCnt="0">
        <dgm:presLayoutVars>
          <dgm:dir/>
          <dgm:animLvl val="lvl"/>
          <dgm:resizeHandles val="exact"/>
        </dgm:presLayoutVars>
      </dgm:prSet>
      <dgm:spPr/>
      <dgm:t>
        <a:bodyPr/>
        <a:lstStyle/>
        <a:p>
          <a:endParaRPr lang="es-ES"/>
        </a:p>
      </dgm:t>
    </dgm:pt>
    <dgm:pt modelId="{0B39D900-8FAB-44AB-99BB-B7E21FEBE62E}" type="pres">
      <dgm:prSet presAssocID="{9BBD1A48-4405-42C9-A49D-479BCDDFD872}" presName="compositeNode" presStyleCnt="0">
        <dgm:presLayoutVars>
          <dgm:bulletEnabled val="1"/>
        </dgm:presLayoutVars>
      </dgm:prSet>
      <dgm:spPr/>
    </dgm:pt>
    <dgm:pt modelId="{0CBC7A96-C6D5-493E-AD6C-E7395D6B45A7}" type="pres">
      <dgm:prSet presAssocID="{9BBD1A48-4405-42C9-A49D-479BCDDFD872}" presName="bgRect" presStyleLbl="node1" presStyleIdx="0" presStyleCnt="3"/>
      <dgm:spPr/>
      <dgm:t>
        <a:bodyPr/>
        <a:lstStyle/>
        <a:p>
          <a:endParaRPr lang="es-ES"/>
        </a:p>
      </dgm:t>
    </dgm:pt>
    <dgm:pt modelId="{E7575CFA-F9D1-432A-8DFA-AA09882F7BD1}" type="pres">
      <dgm:prSet presAssocID="{9BBD1A48-4405-42C9-A49D-479BCDDFD872}" presName="parentNode" presStyleLbl="node1" presStyleIdx="0" presStyleCnt="3">
        <dgm:presLayoutVars>
          <dgm:chMax val="0"/>
          <dgm:bulletEnabled val="1"/>
        </dgm:presLayoutVars>
      </dgm:prSet>
      <dgm:spPr/>
      <dgm:t>
        <a:bodyPr/>
        <a:lstStyle/>
        <a:p>
          <a:endParaRPr lang="es-ES"/>
        </a:p>
      </dgm:t>
    </dgm:pt>
    <dgm:pt modelId="{9DEDAFFA-DB8A-4A43-8A50-4029BC42A9BE}" type="pres">
      <dgm:prSet presAssocID="{9BBD1A48-4405-42C9-A49D-479BCDDFD872}" presName="childNode" presStyleLbl="node1" presStyleIdx="0" presStyleCnt="3">
        <dgm:presLayoutVars>
          <dgm:bulletEnabled val="1"/>
        </dgm:presLayoutVars>
      </dgm:prSet>
      <dgm:spPr/>
      <dgm:t>
        <a:bodyPr/>
        <a:lstStyle/>
        <a:p>
          <a:endParaRPr lang="es-EC"/>
        </a:p>
      </dgm:t>
    </dgm:pt>
    <dgm:pt modelId="{BC9A03A5-B50D-40F5-8C7B-7FE2C36B97C6}" type="pres">
      <dgm:prSet presAssocID="{C26983D8-55BC-432D-8190-753887A61649}" presName="hSp" presStyleCnt="0"/>
      <dgm:spPr/>
    </dgm:pt>
    <dgm:pt modelId="{65A94567-540A-4644-8A44-91F7A43BDFB9}" type="pres">
      <dgm:prSet presAssocID="{C26983D8-55BC-432D-8190-753887A61649}" presName="vProcSp" presStyleCnt="0"/>
      <dgm:spPr/>
    </dgm:pt>
    <dgm:pt modelId="{B739F557-AA26-4120-8020-4E4D3AFCAF44}" type="pres">
      <dgm:prSet presAssocID="{C26983D8-55BC-432D-8190-753887A61649}" presName="vSp1" presStyleCnt="0"/>
      <dgm:spPr/>
    </dgm:pt>
    <dgm:pt modelId="{795E2890-A835-413C-AFCB-31512E8E11FA}" type="pres">
      <dgm:prSet presAssocID="{C26983D8-55BC-432D-8190-753887A61649}" presName="simulatedConn" presStyleLbl="solidFgAcc1" presStyleIdx="0" presStyleCnt="2"/>
      <dgm:spPr/>
    </dgm:pt>
    <dgm:pt modelId="{7C1842C8-BD53-4807-8466-4BC74803671B}" type="pres">
      <dgm:prSet presAssocID="{C26983D8-55BC-432D-8190-753887A61649}" presName="vSp2" presStyleCnt="0"/>
      <dgm:spPr/>
    </dgm:pt>
    <dgm:pt modelId="{1B1CCD37-BBAC-421C-95EC-5DF5C4582388}" type="pres">
      <dgm:prSet presAssocID="{C26983D8-55BC-432D-8190-753887A61649}" presName="sibTrans" presStyleCnt="0"/>
      <dgm:spPr/>
    </dgm:pt>
    <dgm:pt modelId="{1AE9DC98-FB1A-4227-BEF9-B3B8B5FA33D6}" type="pres">
      <dgm:prSet presAssocID="{D59B0F72-23DF-486F-91E4-704E7CA97958}" presName="compositeNode" presStyleCnt="0">
        <dgm:presLayoutVars>
          <dgm:bulletEnabled val="1"/>
        </dgm:presLayoutVars>
      </dgm:prSet>
      <dgm:spPr/>
    </dgm:pt>
    <dgm:pt modelId="{241F82FD-7337-4960-8E2A-AFFAA9D97431}" type="pres">
      <dgm:prSet presAssocID="{D59B0F72-23DF-486F-91E4-704E7CA97958}" presName="bgRect" presStyleLbl="node1" presStyleIdx="1" presStyleCnt="3"/>
      <dgm:spPr/>
      <dgm:t>
        <a:bodyPr/>
        <a:lstStyle/>
        <a:p>
          <a:endParaRPr lang="es-ES"/>
        </a:p>
      </dgm:t>
    </dgm:pt>
    <dgm:pt modelId="{C28F2273-7F3E-4919-B25B-0822CFA7CAF0}" type="pres">
      <dgm:prSet presAssocID="{D59B0F72-23DF-486F-91E4-704E7CA97958}" presName="parentNode" presStyleLbl="node1" presStyleIdx="1" presStyleCnt="3">
        <dgm:presLayoutVars>
          <dgm:chMax val="0"/>
          <dgm:bulletEnabled val="1"/>
        </dgm:presLayoutVars>
      </dgm:prSet>
      <dgm:spPr/>
      <dgm:t>
        <a:bodyPr/>
        <a:lstStyle/>
        <a:p>
          <a:endParaRPr lang="es-ES"/>
        </a:p>
      </dgm:t>
    </dgm:pt>
    <dgm:pt modelId="{DDF831A1-FBD6-4591-920C-B511882643FE}" type="pres">
      <dgm:prSet presAssocID="{D59B0F72-23DF-486F-91E4-704E7CA97958}" presName="childNode" presStyleLbl="node1" presStyleIdx="1" presStyleCnt="3">
        <dgm:presLayoutVars>
          <dgm:bulletEnabled val="1"/>
        </dgm:presLayoutVars>
      </dgm:prSet>
      <dgm:spPr/>
      <dgm:t>
        <a:bodyPr/>
        <a:lstStyle/>
        <a:p>
          <a:endParaRPr lang="es-EC"/>
        </a:p>
      </dgm:t>
    </dgm:pt>
    <dgm:pt modelId="{4B8F9B2A-4804-4853-B600-5E4692A779D0}" type="pres">
      <dgm:prSet presAssocID="{C3CB12C2-AC05-4105-A7E5-CE6E13477F55}" presName="hSp" presStyleCnt="0"/>
      <dgm:spPr/>
    </dgm:pt>
    <dgm:pt modelId="{C478A46E-A9D3-4675-9F61-D2CE2B1CCE55}" type="pres">
      <dgm:prSet presAssocID="{C3CB12C2-AC05-4105-A7E5-CE6E13477F55}" presName="vProcSp" presStyleCnt="0"/>
      <dgm:spPr/>
    </dgm:pt>
    <dgm:pt modelId="{CA2F945D-241F-4114-84A4-A16C3A07EC11}" type="pres">
      <dgm:prSet presAssocID="{C3CB12C2-AC05-4105-A7E5-CE6E13477F55}" presName="vSp1" presStyleCnt="0"/>
      <dgm:spPr/>
    </dgm:pt>
    <dgm:pt modelId="{A24618E2-078A-4E66-B7C5-922EC78F5F2D}" type="pres">
      <dgm:prSet presAssocID="{C3CB12C2-AC05-4105-A7E5-CE6E13477F55}" presName="simulatedConn" presStyleLbl="solidFgAcc1" presStyleIdx="1" presStyleCnt="2"/>
      <dgm:spPr/>
    </dgm:pt>
    <dgm:pt modelId="{2AFA21F0-544D-488E-A4E7-36A2BD7E3D53}" type="pres">
      <dgm:prSet presAssocID="{C3CB12C2-AC05-4105-A7E5-CE6E13477F55}" presName="vSp2" presStyleCnt="0"/>
      <dgm:spPr/>
    </dgm:pt>
    <dgm:pt modelId="{5488B817-0209-4CF0-9D64-7680CCDFEFBF}" type="pres">
      <dgm:prSet presAssocID="{C3CB12C2-AC05-4105-A7E5-CE6E13477F55}" presName="sibTrans" presStyleCnt="0"/>
      <dgm:spPr/>
    </dgm:pt>
    <dgm:pt modelId="{C774C85B-03BA-41B9-9BCD-720DEC33770E}" type="pres">
      <dgm:prSet presAssocID="{85D793DA-11E6-436C-A3EE-2CC8CDCC0CA6}" presName="compositeNode" presStyleCnt="0">
        <dgm:presLayoutVars>
          <dgm:bulletEnabled val="1"/>
        </dgm:presLayoutVars>
      </dgm:prSet>
      <dgm:spPr/>
    </dgm:pt>
    <dgm:pt modelId="{97DAD60A-17D1-4350-8D55-FF56372AA264}" type="pres">
      <dgm:prSet presAssocID="{85D793DA-11E6-436C-A3EE-2CC8CDCC0CA6}" presName="bgRect" presStyleLbl="node1" presStyleIdx="2" presStyleCnt="3"/>
      <dgm:spPr/>
      <dgm:t>
        <a:bodyPr/>
        <a:lstStyle/>
        <a:p>
          <a:endParaRPr lang="es-ES"/>
        </a:p>
      </dgm:t>
    </dgm:pt>
    <dgm:pt modelId="{04AD1159-A3CB-404B-BEC1-0664AAFBA9A2}" type="pres">
      <dgm:prSet presAssocID="{85D793DA-11E6-436C-A3EE-2CC8CDCC0CA6}" presName="parentNode" presStyleLbl="node1" presStyleIdx="2" presStyleCnt="3">
        <dgm:presLayoutVars>
          <dgm:chMax val="0"/>
          <dgm:bulletEnabled val="1"/>
        </dgm:presLayoutVars>
      </dgm:prSet>
      <dgm:spPr/>
      <dgm:t>
        <a:bodyPr/>
        <a:lstStyle/>
        <a:p>
          <a:endParaRPr lang="es-ES"/>
        </a:p>
      </dgm:t>
    </dgm:pt>
    <dgm:pt modelId="{82E111CA-B754-4B34-824B-D7BC5EAAB173}" type="pres">
      <dgm:prSet presAssocID="{85D793DA-11E6-436C-A3EE-2CC8CDCC0CA6}" presName="childNode" presStyleLbl="node1" presStyleIdx="2" presStyleCnt="3">
        <dgm:presLayoutVars>
          <dgm:bulletEnabled val="1"/>
        </dgm:presLayoutVars>
      </dgm:prSet>
      <dgm:spPr/>
      <dgm:t>
        <a:bodyPr/>
        <a:lstStyle/>
        <a:p>
          <a:endParaRPr lang="es-EC"/>
        </a:p>
      </dgm:t>
    </dgm:pt>
  </dgm:ptLst>
  <dgm:cxnLst>
    <dgm:cxn modelId="{2349015B-2415-463D-A9A9-03E6F3BA820E}" type="presOf" srcId="{6E8B1F6D-F181-4835-B44D-33A3A0AA00EA}" destId="{F2133BA2-09D1-450C-B3C6-10DB801D4959}" srcOrd="0" destOrd="0" presId="urn:microsoft.com/office/officeart/2005/8/layout/hProcess7"/>
    <dgm:cxn modelId="{214EEA54-A8C2-4ABF-BEC7-AEE1FBD34DA2}" type="presOf" srcId="{9BBD1A48-4405-42C9-A49D-479BCDDFD872}" destId="{E7575CFA-F9D1-432A-8DFA-AA09882F7BD1}" srcOrd="1" destOrd="0" presId="urn:microsoft.com/office/officeart/2005/8/layout/hProcess7"/>
    <dgm:cxn modelId="{BAB8FC69-967F-4116-BD7D-F9DF681B3F44}" srcId="{85D793DA-11E6-436C-A3EE-2CC8CDCC0CA6}" destId="{3D757D4E-0D78-4DB8-B85F-AEC00C7AC6B9}" srcOrd="0" destOrd="0" parTransId="{EDC92D8E-42B4-49F1-8FC8-3E441BF9F9CB}" sibTransId="{1C9763F6-5C05-49BA-A154-5537F69F8419}"/>
    <dgm:cxn modelId="{5C12717E-67C5-4A38-9138-D7266A5F6E0B}" srcId="{6E8B1F6D-F181-4835-B44D-33A3A0AA00EA}" destId="{9BBD1A48-4405-42C9-A49D-479BCDDFD872}" srcOrd="0" destOrd="0" parTransId="{C921F4FC-E649-4978-AF33-5E9D5F5E87CC}" sibTransId="{C26983D8-55BC-432D-8190-753887A61649}"/>
    <dgm:cxn modelId="{31E03F45-3BFE-4F18-AE47-3A59D821A98A}" type="presOf" srcId="{80CA3F56-9C0D-4852-91D4-C89244BE42AF}" destId="{9DEDAFFA-DB8A-4A43-8A50-4029BC42A9BE}" srcOrd="0" destOrd="0" presId="urn:microsoft.com/office/officeart/2005/8/layout/hProcess7"/>
    <dgm:cxn modelId="{FA1BA9C8-76D6-45E1-A45E-9427C8BE1F3B}" type="presOf" srcId="{EE9A6530-743F-4A5B-BF8C-8A6EF142231E}" destId="{DDF831A1-FBD6-4591-920C-B511882643FE}" srcOrd="0" destOrd="0" presId="urn:microsoft.com/office/officeart/2005/8/layout/hProcess7"/>
    <dgm:cxn modelId="{2C0281A8-4DB3-4E4B-AEC8-41A6B9692186}" type="presOf" srcId="{3D757D4E-0D78-4DB8-B85F-AEC00C7AC6B9}" destId="{82E111CA-B754-4B34-824B-D7BC5EAAB173}" srcOrd="0" destOrd="0" presId="urn:microsoft.com/office/officeart/2005/8/layout/hProcess7"/>
    <dgm:cxn modelId="{80652BA4-027D-4E9E-81B2-FCAFB7ACD625}" srcId="{9BBD1A48-4405-42C9-A49D-479BCDDFD872}" destId="{80CA3F56-9C0D-4852-91D4-C89244BE42AF}" srcOrd="0" destOrd="0" parTransId="{5BC3719C-FA04-4464-A6E0-97B529C5E88D}" sibTransId="{2ED6C34C-4CC7-4ED0-8D5A-B580BDB44C4E}"/>
    <dgm:cxn modelId="{45F635CA-3D39-48B0-968C-817F4B3A88A3}" type="presOf" srcId="{D59B0F72-23DF-486F-91E4-704E7CA97958}" destId="{C28F2273-7F3E-4919-B25B-0822CFA7CAF0}" srcOrd="1" destOrd="0" presId="urn:microsoft.com/office/officeart/2005/8/layout/hProcess7"/>
    <dgm:cxn modelId="{6B955080-BCDE-4AEF-8122-BDECA9B7EF28}" type="presOf" srcId="{85D793DA-11E6-436C-A3EE-2CC8CDCC0CA6}" destId="{04AD1159-A3CB-404B-BEC1-0664AAFBA9A2}" srcOrd="1" destOrd="0" presId="urn:microsoft.com/office/officeart/2005/8/layout/hProcess7"/>
    <dgm:cxn modelId="{76B39805-74B8-405F-AA01-B976DC1FD1DC}" srcId="{6E8B1F6D-F181-4835-B44D-33A3A0AA00EA}" destId="{D59B0F72-23DF-486F-91E4-704E7CA97958}" srcOrd="1" destOrd="0" parTransId="{C898B3FB-CC2E-4D0C-A73A-231126AD7E1F}" sibTransId="{C3CB12C2-AC05-4105-A7E5-CE6E13477F55}"/>
    <dgm:cxn modelId="{0BE025FF-399A-447B-BB4B-4D601ADF839A}" type="presOf" srcId="{9BBD1A48-4405-42C9-A49D-479BCDDFD872}" destId="{0CBC7A96-C6D5-493E-AD6C-E7395D6B45A7}" srcOrd="0" destOrd="0" presId="urn:microsoft.com/office/officeart/2005/8/layout/hProcess7"/>
    <dgm:cxn modelId="{420F84DC-4F50-4E55-866E-41E405FFB7B3}" type="presOf" srcId="{85D793DA-11E6-436C-A3EE-2CC8CDCC0CA6}" destId="{97DAD60A-17D1-4350-8D55-FF56372AA264}" srcOrd="0" destOrd="0" presId="urn:microsoft.com/office/officeart/2005/8/layout/hProcess7"/>
    <dgm:cxn modelId="{11BC78B8-D265-4B73-AD05-D2E1B99CE730}" srcId="{6E8B1F6D-F181-4835-B44D-33A3A0AA00EA}" destId="{85D793DA-11E6-436C-A3EE-2CC8CDCC0CA6}" srcOrd="2" destOrd="0" parTransId="{EEC022DC-0BE8-4DB3-AF4E-DBA1902550DF}" sibTransId="{09F9909E-0750-4590-B0AA-B9CA1D1092CC}"/>
    <dgm:cxn modelId="{18BAD127-A7CB-414D-8725-540FDEA878B1}" srcId="{D59B0F72-23DF-486F-91E4-704E7CA97958}" destId="{EE9A6530-743F-4A5B-BF8C-8A6EF142231E}" srcOrd="0" destOrd="0" parTransId="{BCBADD34-97C7-405B-A0B6-6B696E947343}" sibTransId="{08C1BDEF-927D-46E8-A32A-9A8C81DDEA03}"/>
    <dgm:cxn modelId="{F1286570-5DAF-46AF-8EFF-FC73C99378AB}" type="presOf" srcId="{D59B0F72-23DF-486F-91E4-704E7CA97958}" destId="{241F82FD-7337-4960-8E2A-AFFAA9D97431}" srcOrd="0" destOrd="0" presId="urn:microsoft.com/office/officeart/2005/8/layout/hProcess7"/>
    <dgm:cxn modelId="{5EF74900-BBBA-4D1A-9897-0771E2877AA5}" type="presParOf" srcId="{F2133BA2-09D1-450C-B3C6-10DB801D4959}" destId="{0B39D900-8FAB-44AB-99BB-B7E21FEBE62E}" srcOrd="0" destOrd="0" presId="urn:microsoft.com/office/officeart/2005/8/layout/hProcess7"/>
    <dgm:cxn modelId="{3487A315-287E-4C0D-B3B3-9AEBC90D4430}" type="presParOf" srcId="{0B39D900-8FAB-44AB-99BB-B7E21FEBE62E}" destId="{0CBC7A96-C6D5-493E-AD6C-E7395D6B45A7}" srcOrd="0" destOrd="0" presId="urn:microsoft.com/office/officeart/2005/8/layout/hProcess7"/>
    <dgm:cxn modelId="{F64550D8-3FB6-40CE-A83F-F8ADEAAF2421}" type="presParOf" srcId="{0B39D900-8FAB-44AB-99BB-B7E21FEBE62E}" destId="{E7575CFA-F9D1-432A-8DFA-AA09882F7BD1}" srcOrd="1" destOrd="0" presId="urn:microsoft.com/office/officeart/2005/8/layout/hProcess7"/>
    <dgm:cxn modelId="{500D6490-21A5-4DB3-A6C5-DF7D61039ED8}" type="presParOf" srcId="{0B39D900-8FAB-44AB-99BB-B7E21FEBE62E}" destId="{9DEDAFFA-DB8A-4A43-8A50-4029BC42A9BE}" srcOrd="2" destOrd="0" presId="urn:microsoft.com/office/officeart/2005/8/layout/hProcess7"/>
    <dgm:cxn modelId="{EFA3F74C-9EF3-44B5-8F35-1989007AFFE4}" type="presParOf" srcId="{F2133BA2-09D1-450C-B3C6-10DB801D4959}" destId="{BC9A03A5-B50D-40F5-8C7B-7FE2C36B97C6}" srcOrd="1" destOrd="0" presId="urn:microsoft.com/office/officeart/2005/8/layout/hProcess7"/>
    <dgm:cxn modelId="{CEC2D5CF-3B13-44F6-9452-5C3DAC597FE8}" type="presParOf" srcId="{F2133BA2-09D1-450C-B3C6-10DB801D4959}" destId="{65A94567-540A-4644-8A44-91F7A43BDFB9}" srcOrd="2" destOrd="0" presId="urn:microsoft.com/office/officeart/2005/8/layout/hProcess7"/>
    <dgm:cxn modelId="{1AA246B9-B441-47A3-ACE0-841C49A510A4}" type="presParOf" srcId="{65A94567-540A-4644-8A44-91F7A43BDFB9}" destId="{B739F557-AA26-4120-8020-4E4D3AFCAF44}" srcOrd="0" destOrd="0" presId="urn:microsoft.com/office/officeart/2005/8/layout/hProcess7"/>
    <dgm:cxn modelId="{881C2B07-7063-4E7B-AC6D-B8D783D46354}" type="presParOf" srcId="{65A94567-540A-4644-8A44-91F7A43BDFB9}" destId="{795E2890-A835-413C-AFCB-31512E8E11FA}" srcOrd="1" destOrd="0" presId="urn:microsoft.com/office/officeart/2005/8/layout/hProcess7"/>
    <dgm:cxn modelId="{69F18E97-A7D0-4C93-9FA2-073CA7C0A64A}" type="presParOf" srcId="{65A94567-540A-4644-8A44-91F7A43BDFB9}" destId="{7C1842C8-BD53-4807-8466-4BC74803671B}" srcOrd="2" destOrd="0" presId="urn:microsoft.com/office/officeart/2005/8/layout/hProcess7"/>
    <dgm:cxn modelId="{B8EC9D33-8E37-427E-953A-661DB8D2DAEA}" type="presParOf" srcId="{F2133BA2-09D1-450C-B3C6-10DB801D4959}" destId="{1B1CCD37-BBAC-421C-95EC-5DF5C4582388}" srcOrd="3" destOrd="0" presId="urn:microsoft.com/office/officeart/2005/8/layout/hProcess7"/>
    <dgm:cxn modelId="{E35FA835-4051-44FC-833C-3A8939355A35}" type="presParOf" srcId="{F2133BA2-09D1-450C-B3C6-10DB801D4959}" destId="{1AE9DC98-FB1A-4227-BEF9-B3B8B5FA33D6}" srcOrd="4" destOrd="0" presId="urn:microsoft.com/office/officeart/2005/8/layout/hProcess7"/>
    <dgm:cxn modelId="{9DA6DC90-10A5-41EC-A22D-C74EA5D0B2C7}" type="presParOf" srcId="{1AE9DC98-FB1A-4227-BEF9-B3B8B5FA33D6}" destId="{241F82FD-7337-4960-8E2A-AFFAA9D97431}" srcOrd="0" destOrd="0" presId="urn:microsoft.com/office/officeart/2005/8/layout/hProcess7"/>
    <dgm:cxn modelId="{01DFA341-63BD-475D-9BCA-2EEA4ACE3832}" type="presParOf" srcId="{1AE9DC98-FB1A-4227-BEF9-B3B8B5FA33D6}" destId="{C28F2273-7F3E-4919-B25B-0822CFA7CAF0}" srcOrd="1" destOrd="0" presId="urn:microsoft.com/office/officeart/2005/8/layout/hProcess7"/>
    <dgm:cxn modelId="{40BFE5D7-43D0-4C53-A6E8-D5C36194B899}" type="presParOf" srcId="{1AE9DC98-FB1A-4227-BEF9-B3B8B5FA33D6}" destId="{DDF831A1-FBD6-4591-920C-B511882643FE}" srcOrd="2" destOrd="0" presId="urn:microsoft.com/office/officeart/2005/8/layout/hProcess7"/>
    <dgm:cxn modelId="{57A7EB13-2E32-4C8D-B169-C96E456B832E}" type="presParOf" srcId="{F2133BA2-09D1-450C-B3C6-10DB801D4959}" destId="{4B8F9B2A-4804-4853-B600-5E4692A779D0}" srcOrd="5" destOrd="0" presId="urn:microsoft.com/office/officeart/2005/8/layout/hProcess7"/>
    <dgm:cxn modelId="{2AAEA3E0-E6BC-4070-8DE0-6D2692E98D08}" type="presParOf" srcId="{F2133BA2-09D1-450C-B3C6-10DB801D4959}" destId="{C478A46E-A9D3-4675-9F61-D2CE2B1CCE55}" srcOrd="6" destOrd="0" presId="urn:microsoft.com/office/officeart/2005/8/layout/hProcess7"/>
    <dgm:cxn modelId="{33134E38-0FEC-45B6-A352-C6F7BB168306}" type="presParOf" srcId="{C478A46E-A9D3-4675-9F61-D2CE2B1CCE55}" destId="{CA2F945D-241F-4114-84A4-A16C3A07EC11}" srcOrd="0" destOrd="0" presId="urn:microsoft.com/office/officeart/2005/8/layout/hProcess7"/>
    <dgm:cxn modelId="{7C8F6166-5EC0-4516-8BC5-F7E0E3688D66}" type="presParOf" srcId="{C478A46E-A9D3-4675-9F61-D2CE2B1CCE55}" destId="{A24618E2-078A-4E66-B7C5-922EC78F5F2D}" srcOrd="1" destOrd="0" presId="urn:microsoft.com/office/officeart/2005/8/layout/hProcess7"/>
    <dgm:cxn modelId="{E2C4EFE0-E3B4-43C1-AAF1-F86EDDDFB77C}" type="presParOf" srcId="{C478A46E-A9D3-4675-9F61-D2CE2B1CCE55}" destId="{2AFA21F0-544D-488E-A4E7-36A2BD7E3D53}" srcOrd="2" destOrd="0" presId="urn:microsoft.com/office/officeart/2005/8/layout/hProcess7"/>
    <dgm:cxn modelId="{D9895E00-9044-4412-ABF8-62EAA2BA043F}" type="presParOf" srcId="{F2133BA2-09D1-450C-B3C6-10DB801D4959}" destId="{5488B817-0209-4CF0-9D64-7680CCDFEFBF}" srcOrd="7" destOrd="0" presId="urn:microsoft.com/office/officeart/2005/8/layout/hProcess7"/>
    <dgm:cxn modelId="{B502B1A9-06B8-4E50-8EBB-E1519A0BF58C}" type="presParOf" srcId="{F2133BA2-09D1-450C-B3C6-10DB801D4959}" destId="{C774C85B-03BA-41B9-9BCD-720DEC33770E}" srcOrd="8" destOrd="0" presId="urn:microsoft.com/office/officeart/2005/8/layout/hProcess7"/>
    <dgm:cxn modelId="{474E2C6C-5B20-459F-B16E-CAB3F8CDA749}" type="presParOf" srcId="{C774C85B-03BA-41B9-9BCD-720DEC33770E}" destId="{97DAD60A-17D1-4350-8D55-FF56372AA264}" srcOrd="0" destOrd="0" presId="urn:microsoft.com/office/officeart/2005/8/layout/hProcess7"/>
    <dgm:cxn modelId="{89B930FF-8D0A-4CC8-A9D8-3B1E5C55C880}" type="presParOf" srcId="{C774C85B-03BA-41B9-9BCD-720DEC33770E}" destId="{04AD1159-A3CB-404B-BEC1-0664AAFBA9A2}" srcOrd="1" destOrd="0" presId="urn:microsoft.com/office/officeart/2005/8/layout/hProcess7"/>
    <dgm:cxn modelId="{DBD58ACF-AEDB-4F9D-A967-9DC82D7CCAEB}" type="presParOf" srcId="{C774C85B-03BA-41B9-9BCD-720DEC33770E}" destId="{82E111CA-B754-4B34-824B-D7BC5EAAB173}" srcOrd="2" destOrd="0" presId="urn:microsoft.com/office/officeart/2005/8/layout/hProcess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1990C315-5C9E-42D6-AA31-651F00719A62}" type="doc">
      <dgm:prSet loTypeId="urn:microsoft.com/office/officeart/2005/8/layout/hProcess7" loCatId="process" qsTypeId="urn:microsoft.com/office/officeart/2005/8/quickstyle/simple5" qsCatId="simple" csTypeId="urn:microsoft.com/office/officeart/2005/8/colors/colorful5" csCatId="colorful" phldr="1"/>
      <dgm:spPr/>
      <dgm:t>
        <a:bodyPr/>
        <a:lstStyle/>
        <a:p>
          <a:endParaRPr lang="es-EC"/>
        </a:p>
      </dgm:t>
    </dgm:pt>
    <dgm:pt modelId="{E86E6183-F84E-4CEC-9882-1C2243290EEE}">
      <dgm:prSet phldrT="[Text]"/>
      <dgm:spPr/>
      <dgm:t>
        <a:bodyPr/>
        <a:lstStyle/>
        <a:p>
          <a:r>
            <a:rPr lang="es-EC" dirty="0" smtClean="0"/>
            <a:t>4</a:t>
          </a:r>
          <a:endParaRPr lang="es-EC" dirty="0"/>
        </a:p>
      </dgm:t>
    </dgm:pt>
    <dgm:pt modelId="{69A1C457-1D18-4A11-9E83-C279326BC128}" type="parTrans" cxnId="{2EE29CDE-EE0A-4B40-A55B-924CD0C11B53}">
      <dgm:prSet/>
      <dgm:spPr/>
      <dgm:t>
        <a:bodyPr/>
        <a:lstStyle/>
        <a:p>
          <a:endParaRPr lang="es-EC"/>
        </a:p>
      </dgm:t>
    </dgm:pt>
    <dgm:pt modelId="{FFE3CCCE-C06E-45E0-B498-EB147EC13785}" type="sibTrans" cxnId="{2EE29CDE-EE0A-4B40-A55B-924CD0C11B53}">
      <dgm:prSet/>
      <dgm:spPr/>
      <dgm:t>
        <a:bodyPr/>
        <a:lstStyle/>
        <a:p>
          <a:endParaRPr lang="es-EC"/>
        </a:p>
      </dgm:t>
    </dgm:pt>
    <dgm:pt modelId="{A96471C3-820F-4AAA-A3FA-05BDA3C7A3E1}">
      <dgm:prSet phldrT="[Text]"/>
      <dgm:spPr/>
      <dgm:t>
        <a:bodyPr/>
        <a:lstStyle/>
        <a:p>
          <a:r>
            <a:rPr lang="es-ES" dirty="0" smtClean="0"/>
            <a:t>De la correcta toma y curado de los cilindros estandarizados en la norma NTE INEN 1 576 dependerá  la ruptura,  y por lo tanto influirá en los datos de resistencia. </a:t>
          </a:r>
          <a:endParaRPr lang="es-EC" dirty="0"/>
        </a:p>
      </dgm:t>
    </dgm:pt>
    <dgm:pt modelId="{676F00C1-F172-4C10-BFCC-2229E11DE379}" type="parTrans" cxnId="{E5080CD7-9160-4131-939D-1CD412F8DB47}">
      <dgm:prSet/>
      <dgm:spPr/>
      <dgm:t>
        <a:bodyPr/>
        <a:lstStyle/>
        <a:p>
          <a:endParaRPr lang="es-EC"/>
        </a:p>
      </dgm:t>
    </dgm:pt>
    <dgm:pt modelId="{6D04579D-28D5-43C4-8245-AA104829CC4D}" type="sibTrans" cxnId="{E5080CD7-9160-4131-939D-1CD412F8DB47}">
      <dgm:prSet/>
      <dgm:spPr/>
      <dgm:t>
        <a:bodyPr/>
        <a:lstStyle/>
        <a:p>
          <a:endParaRPr lang="es-EC"/>
        </a:p>
      </dgm:t>
    </dgm:pt>
    <dgm:pt modelId="{A6638B62-A623-4B68-B21B-4A96A7A3695B}">
      <dgm:prSet phldrT="[Text]"/>
      <dgm:spPr/>
      <dgm:t>
        <a:bodyPr/>
        <a:lstStyle/>
        <a:p>
          <a:r>
            <a:rPr lang="es-EC" dirty="0" smtClean="0"/>
            <a:t>5</a:t>
          </a:r>
          <a:endParaRPr lang="es-EC" dirty="0"/>
        </a:p>
      </dgm:t>
    </dgm:pt>
    <dgm:pt modelId="{8D9208F0-11B9-45F1-A20D-930D0E4860A1}" type="parTrans" cxnId="{6972F1B7-4B90-4DB8-BF20-13ACC9B20F3B}">
      <dgm:prSet/>
      <dgm:spPr/>
      <dgm:t>
        <a:bodyPr/>
        <a:lstStyle/>
        <a:p>
          <a:endParaRPr lang="es-EC"/>
        </a:p>
      </dgm:t>
    </dgm:pt>
    <dgm:pt modelId="{EE4C019E-366C-41B3-B058-C6118345087D}" type="sibTrans" cxnId="{6972F1B7-4B90-4DB8-BF20-13ACC9B20F3B}">
      <dgm:prSet/>
      <dgm:spPr/>
      <dgm:t>
        <a:bodyPr/>
        <a:lstStyle/>
        <a:p>
          <a:endParaRPr lang="es-EC"/>
        </a:p>
      </dgm:t>
    </dgm:pt>
    <dgm:pt modelId="{7453FED9-92C2-45DF-9D08-716281E77B5B}">
      <dgm:prSet phldrT="[Text]"/>
      <dgm:spPr/>
      <dgm:t>
        <a:bodyPr/>
        <a:lstStyle/>
        <a:p>
          <a:r>
            <a:rPr lang="es-ES" dirty="0" smtClean="0"/>
            <a:t>El módulo de finura inferior al rango permitido por la norma NTE INEN 696 son inconvenientes para la aplicación, por que requieren de mayores consumos de cemento repercutiendo adversamente en los cambios volumétricos y económicos.</a:t>
          </a:r>
          <a:endParaRPr lang="es-EC" dirty="0"/>
        </a:p>
      </dgm:t>
    </dgm:pt>
    <dgm:pt modelId="{C22DAF7F-9992-4132-9FC3-E027618A7768}" type="parTrans" cxnId="{7120C489-80C9-4573-AAE7-89CC3711D2B8}">
      <dgm:prSet/>
      <dgm:spPr/>
      <dgm:t>
        <a:bodyPr/>
        <a:lstStyle/>
        <a:p>
          <a:endParaRPr lang="es-EC"/>
        </a:p>
      </dgm:t>
    </dgm:pt>
    <dgm:pt modelId="{871EC9C5-A71B-4780-910C-8BA1BA2FC73C}" type="sibTrans" cxnId="{7120C489-80C9-4573-AAE7-89CC3711D2B8}">
      <dgm:prSet/>
      <dgm:spPr/>
      <dgm:t>
        <a:bodyPr/>
        <a:lstStyle/>
        <a:p>
          <a:endParaRPr lang="es-EC"/>
        </a:p>
      </dgm:t>
    </dgm:pt>
    <dgm:pt modelId="{2D631D98-7D26-450A-BE4D-AA4CB7709CF1}">
      <dgm:prSet phldrT="[Text]"/>
      <dgm:spPr/>
      <dgm:t>
        <a:bodyPr/>
        <a:lstStyle/>
        <a:p>
          <a:r>
            <a:rPr lang="es-EC" dirty="0" smtClean="0"/>
            <a:t>6</a:t>
          </a:r>
          <a:endParaRPr lang="es-EC" dirty="0"/>
        </a:p>
      </dgm:t>
    </dgm:pt>
    <dgm:pt modelId="{B48A4E73-AC70-4EE4-BABB-358EECCC3026}" type="parTrans" cxnId="{6E456A5F-FF22-4469-8E1C-AC741BD995E1}">
      <dgm:prSet/>
      <dgm:spPr/>
      <dgm:t>
        <a:bodyPr/>
        <a:lstStyle/>
        <a:p>
          <a:endParaRPr lang="es-EC"/>
        </a:p>
      </dgm:t>
    </dgm:pt>
    <dgm:pt modelId="{318097C1-3F97-47F7-ADB5-CDC87D8956BC}" type="sibTrans" cxnId="{6E456A5F-FF22-4469-8E1C-AC741BD995E1}">
      <dgm:prSet/>
      <dgm:spPr/>
      <dgm:t>
        <a:bodyPr/>
        <a:lstStyle/>
        <a:p>
          <a:endParaRPr lang="es-EC"/>
        </a:p>
      </dgm:t>
    </dgm:pt>
    <dgm:pt modelId="{18CF431B-38BA-43F2-B841-6DEC2F0BFDF7}">
      <dgm:prSet phldrT="[Text]"/>
      <dgm:spPr/>
      <dgm:t>
        <a:bodyPr/>
        <a:lstStyle/>
        <a:p>
          <a:r>
            <a:rPr lang="es-ES" dirty="0" smtClean="0"/>
            <a:t>El tamaño de los agregados gruesos influyen directamente en la dosificación final, por lo que es apropiados usar materiales de menos tamaño para obtener una pasta homogénea.</a:t>
          </a:r>
          <a:endParaRPr lang="es-EC" dirty="0"/>
        </a:p>
      </dgm:t>
    </dgm:pt>
    <dgm:pt modelId="{947E8F69-4747-4706-BA95-4A1C4047FC10}" type="parTrans" cxnId="{0462023D-679B-4257-8D8D-803A8A44244E}">
      <dgm:prSet/>
      <dgm:spPr/>
      <dgm:t>
        <a:bodyPr/>
        <a:lstStyle/>
        <a:p>
          <a:endParaRPr lang="es-EC"/>
        </a:p>
      </dgm:t>
    </dgm:pt>
    <dgm:pt modelId="{2E13FCDE-3712-4FF1-B04A-501E3F3227E7}" type="sibTrans" cxnId="{0462023D-679B-4257-8D8D-803A8A44244E}">
      <dgm:prSet/>
      <dgm:spPr/>
      <dgm:t>
        <a:bodyPr/>
        <a:lstStyle/>
        <a:p>
          <a:endParaRPr lang="es-EC"/>
        </a:p>
      </dgm:t>
    </dgm:pt>
    <dgm:pt modelId="{09265071-59F2-4CBD-A506-3DC2DD51F6E9}" type="pres">
      <dgm:prSet presAssocID="{1990C315-5C9E-42D6-AA31-651F00719A62}" presName="Name0" presStyleCnt="0">
        <dgm:presLayoutVars>
          <dgm:dir/>
          <dgm:animLvl val="lvl"/>
          <dgm:resizeHandles val="exact"/>
        </dgm:presLayoutVars>
      </dgm:prSet>
      <dgm:spPr/>
      <dgm:t>
        <a:bodyPr/>
        <a:lstStyle/>
        <a:p>
          <a:endParaRPr lang="es-ES"/>
        </a:p>
      </dgm:t>
    </dgm:pt>
    <dgm:pt modelId="{F3CFDCB8-435D-49ED-9E7D-503C6E18F8B6}" type="pres">
      <dgm:prSet presAssocID="{E86E6183-F84E-4CEC-9882-1C2243290EEE}" presName="compositeNode" presStyleCnt="0">
        <dgm:presLayoutVars>
          <dgm:bulletEnabled val="1"/>
        </dgm:presLayoutVars>
      </dgm:prSet>
      <dgm:spPr/>
    </dgm:pt>
    <dgm:pt modelId="{ABFFD8A6-4F35-4C35-B67D-CB83766B41D5}" type="pres">
      <dgm:prSet presAssocID="{E86E6183-F84E-4CEC-9882-1C2243290EEE}" presName="bgRect" presStyleLbl="node1" presStyleIdx="0" presStyleCnt="3"/>
      <dgm:spPr/>
      <dgm:t>
        <a:bodyPr/>
        <a:lstStyle/>
        <a:p>
          <a:endParaRPr lang="es-ES"/>
        </a:p>
      </dgm:t>
    </dgm:pt>
    <dgm:pt modelId="{13A72C67-AD10-424D-A346-CD2D34C8AAFF}" type="pres">
      <dgm:prSet presAssocID="{E86E6183-F84E-4CEC-9882-1C2243290EEE}" presName="parentNode" presStyleLbl="node1" presStyleIdx="0" presStyleCnt="3">
        <dgm:presLayoutVars>
          <dgm:chMax val="0"/>
          <dgm:bulletEnabled val="1"/>
        </dgm:presLayoutVars>
      </dgm:prSet>
      <dgm:spPr/>
      <dgm:t>
        <a:bodyPr/>
        <a:lstStyle/>
        <a:p>
          <a:endParaRPr lang="es-ES"/>
        </a:p>
      </dgm:t>
    </dgm:pt>
    <dgm:pt modelId="{6A9587BE-99DF-4B25-93EC-36331C7EEDE9}" type="pres">
      <dgm:prSet presAssocID="{E86E6183-F84E-4CEC-9882-1C2243290EEE}" presName="childNode" presStyleLbl="node1" presStyleIdx="0" presStyleCnt="3">
        <dgm:presLayoutVars>
          <dgm:bulletEnabled val="1"/>
        </dgm:presLayoutVars>
      </dgm:prSet>
      <dgm:spPr/>
      <dgm:t>
        <a:bodyPr/>
        <a:lstStyle/>
        <a:p>
          <a:endParaRPr lang="es-EC"/>
        </a:p>
      </dgm:t>
    </dgm:pt>
    <dgm:pt modelId="{61D0F4B4-F2A6-49F5-B727-CDD3189D642A}" type="pres">
      <dgm:prSet presAssocID="{FFE3CCCE-C06E-45E0-B498-EB147EC13785}" presName="hSp" presStyleCnt="0"/>
      <dgm:spPr/>
    </dgm:pt>
    <dgm:pt modelId="{9198BDEC-B32E-4ADA-98F6-81B21FF3CC78}" type="pres">
      <dgm:prSet presAssocID="{FFE3CCCE-C06E-45E0-B498-EB147EC13785}" presName="vProcSp" presStyleCnt="0"/>
      <dgm:spPr/>
    </dgm:pt>
    <dgm:pt modelId="{A6077BF4-DFEE-4867-8030-6CE9FDE2CF05}" type="pres">
      <dgm:prSet presAssocID="{FFE3CCCE-C06E-45E0-B498-EB147EC13785}" presName="vSp1" presStyleCnt="0"/>
      <dgm:spPr/>
    </dgm:pt>
    <dgm:pt modelId="{82F0F198-689F-4AD0-AD07-B031C79E1390}" type="pres">
      <dgm:prSet presAssocID="{FFE3CCCE-C06E-45E0-B498-EB147EC13785}" presName="simulatedConn" presStyleLbl="solidFgAcc1" presStyleIdx="0" presStyleCnt="2"/>
      <dgm:spPr/>
    </dgm:pt>
    <dgm:pt modelId="{BCC9C804-80F9-452B-ABBC-49B69B66FECC}" type="pres">
      <dgm:prSet presAssocID="{FFE3CCCE-C06E-45E0-B498-EB147EC13785}" presName="vSp2" presStyleCnt="0"/>
      <dgm:spPr/>
    </dgm:pt>
    <dgm:pt modelId="{80F46267-D029-448E-8C85-411C6E9C76DE}" type="pres">
      <dgm:prSet presAssocID="{FFE3CCCE-C06E-45E0-B498-EB147EC13785}" presName="sibTrans" presStyleCnt="0"/>
      <dgm:spPr/>
    </dgm:pt>
    <dgm:pt modelId="{952050B8-EC35-48EE-AB36-0DF015973A78}" type="pres">
      <dgm:prSet presAssocID="{A6638B62-A623-4B68-B21B-4A96A7A3695B}" presName="compositeNode" presStyleCnt="0">
        <dgm:presLayoutVars>
          <dgm:bulletEnabled val="1"/>
        </dgm:presLayoutVars>
      </dgm:prSet>
      <dgm:spPr/>
    </dgm:pt>
    <dgm:pt modelId="{9FE67155-F7ED-4011-AC01-A7521FF05C60}" type="pres">
      <dgm:prSet presAssocID="{A6638B62-A623-4B68-B21B-4A96A7A3695B}" presName="bgRect" presStyleLbl="node1" presStyleIdx="1" presStyleCnt="3"/>
      <dgm:spPr/>
      <dgm:t>
        <a:bodyPr/>
        <a:lstStyle/>
        <a:p>
          <a:endParaRPr lang="es-ES"/>
        </a:p>
      </dgm:t>
    </dgm:pt>
    <dgm:pt modelId="{563223F8-1802-4B67-A932-BAB799668782}" type="pres">
      <dgm:prSet presAssocID="{A6638B62-A623-4B68-B21B-4A96A7A3695B}" presName="parentNode" presStyleLbl="node1" presStyleIdx="1" presStyleCnt="3">
        <dgm:presLayoutVars>
          <dgm:chMax val="0"/>
          <dgm:bulletEnabled val="1"/>
        </dgm:presLayoutVars>
      </dgm:prSet>
      <dgm:spPr/>
      <dgm:t>
        <a:bodyPr/>
        <a:lstStyle/>
        <a:p>
          <a:endParaRPr lang="es-ES"/>
        </a:p>
      </dgm:t>
    </dgm:pt>
    <dgm:pt modelId="{4B7F645A-0C54-4235-BF9D-AE09D2DCB5A0}" type="pres">
      <dgm:prSet presAssocID="{A6638B62-A623-4B68-B21B-4A96A7A3695B}" presName="childNode" presStyleLbl="node1" presStyleIdx="1" presStyleCnt="3">
        <dgm:presLayoutVars>
          <dgm:bulletEnabled val="1"/>
        </dgm:presLayoutVars>
      </dgm:prSet>
      <dgm:spPr/>
      <dgm:t>
        <a:bodyPr/>
        <a:lstStyle/>
        <a:p>
          <a:endParaRPr lang="es-EC"/>
        </a:p>
      </dgm:t>
    </dgm:pt>
    <dgm:pt modelId="{D983721A-BDA2-4855-854C-A0BCD748A5BF}" type="pres">
      <dgm:prSet presAssocID="{EE4C019E-366C-41B3-B058-C6118345087D}" presName="hSp" presStyleCnt="0"/>
      <dgm:spPr/>
    </dgm:pt>
    <dgm:pt modelId="{E4959481-B941-40C4-952F-0EF6F392163B}" type="pres">
      <dgm:prSet presAssocID="{EE4C019E-366C-41B3-B058-C6118345087D}" presName="vProcSp" presStyleCnt="0"/>
      <dgm:spPr/>
    </dgm:pt>
    <dgm:pt modelId="{DA86F494-B7A9-4ECB-B64C-73B6E07C4FAE}" type="pres">
      <dgm:prSet presAssocID="{EE4C019E-366C-41B3-B058-C6118345087D}" presName="vSp1" presStyleCnt="0"/>
      <dgm:spPr/>
    </dgm:pt>
    <dgm:pt modelId="{462DAED3-E048-491E-9E2A-B2EE404C7A34}" type="pres">
      <dgm:prSet presAssocID="{EE4C019E-366C-41B3-B058-C6118345087D}" presName="simulatedConn" presStyleLbl="solidFgAcc1" presStyleIdx="1" presStyleCnt="2"/>
      <dgm:spPr/>
    </dgm:pt>
    <dgm:pt modelId="{5C5D4D66-9DD7-47EE-8C16-64FA740D44B9}" type="pres">
      <dgm:prSet presAssocID="{EE4C019E-366C-41B3-B058-C6118345087D}" presName="vSp2" presStyleCnt="0"/>
      <dgm:spPr/>
    </dgm:pt>
    <dgm:pt modelId="{ED700F96-9F0B-4C6F-B2DB-DA490CD0B39D}" type="pres">
      <dgm:prSet presAssocID="{EE4C019E-366C-41B3-B058-C6118345087D}" presName="sibTrans" presStyleCnt="0"/>
      <dgm:spPr/>
    </dgm:pt>
    <dgm:pt modelId="{41EB59BD-8620-451A-9040-0C7096187404}" type="pres">
      <dgm:prSet presAssocID="{2D631D98-7D26-450A-BE4D-AA4CB7709CF1}" presName="compositeNode" presStyleCnt="0">
        <dgm:presLayoutVars>
          <dgm:bulletEnabled val="1"/>
        </dgm:presLayoutVars>
      </dgm:prSet>
      <dgm:spPr/>
    </dgm:pt>
    <dgm:pt modelId="{7BCFAEE2-4958-4E46-8B39-1BD6FD2F7261}" type="pres">
      <dgm:prSet presAssocID="{2D631D98-7D26-450A-BE4D-AA4CB7709CF1}" presName="bgRect" presStyleLbl="node1" presStyleIdx="2" presStyleCnt="3"/>
      <dgm:spPr/>
      <dgm:t>
        <a:bodyPr/>
        <a:lstStyle/>
        <a:p>
          <a:endParaRPr lang="es-ES"/>
        </a:p>
      </dgm:t>
    </dgm:pt>
    <dgm:pt modelId="{65E84AA5-7158-4231-A0D2-84144909302C}" type="pres">
      <dgm:prSet presAssocID="{2D631D98-7D26-450A-BE4D-AA4CB7709CF1}" presName="parentNode" presStyleLbl="node1" presStyleIdx="2" presStyleCnt="3">
        <dgm:presLayoutVars>
          <dgm:chMax val="0"/>
          <dgm:bulletEnabled val="1"/>
        </dgm:presLayoutVars>
      </dgm:prSet>
      <dgm:spPr/>
      <dgm:t>
        <a:bodyPr/>
        <a:lstStyle/>
        <a:p>
          <a:endParaRPr lang="es-ES"/>
        </a:p>
      </dgm:t>
    </dgm:pt>
    <dgm:pt modelId="{93615BBA-9A53-4FD0-B099-26DE492D313C}" type="pres">
      <dgm:prSet presAssocID="{2D631D98-7D26-450A-BE4D-AA4CB7709CF1}" presName="childNode" presStyleLbl="node1" presStyleIdx="2" presStyleCnt="3">
        <dgm:presLayoutVars>
          <dgm:bulletEnabled val="1"/>
        </dgm:presLayoutVars>
      </dgm:prSet>
      <dgm:spPr/>
      <dgm:t>
        <a:bodyPr/>
        <a:lstStyle/>
        <a:p>
          <a:endParaRPr lang="es-EC"/>
        </a:p>
      </dgm:t>
    </dgm:pt>
  </dgm:ptLst>
  <dgm:cxnLst>
    <dgm:cxn modelId="{E5080CD7-9160-4131-939D-1CD412F8DB47}" srcId="{E86E6183-F84E-4CEC-9882-1C2243290EEE}" destId="{A96471C3-820F-4AAA-A3FA-05BDA3C7A3E1}" srcOrd="0" destOrd="0" parTransId="{676F00C1-F172-4C10-BFCC-2229E11DE379}" sibTransId="{6D04579D-28D5-43C4-8245-AA104829CC4D}"/>
    <dgm:cxn modelId="{D7709570-AB69-4832-B78C-D3ECD0C7BDEA}" type="presOf" srcId="{1990C315-5C9E-42D6-AA31-651F00719A62}" destId="{09265071-59F2-4CBD-A506-3DC2DD51F6E9}" srcOrd="0" destOrd="0" presId="urn:microsoft.com/office/officeart/2005/8/layout/hProcess7"/>
    <dgm:cxn modelId="{6972F1B7-4B90-4DB8-BF20-13ACC9B20F3B}" srcId="{1990C315-5C9E-42D6-AA31-651F00719A62}" destId="{A6638B62-A623-4B68-B21B-4A96A7A3695B}" srcOrd="1" destOrd="0" parTransId="{8D9208F0-11B9-45F1-A20D-930D0E4860A1}" sibTransId="{EE4C019E-366C-41B3-B058-C6118345087D}"/>
    <dgm:cxn modelId="{1BE7838B-B61E-4ACE-872C-CAADBB597457}" type="presOf" srcId="{A96471C3-820F-4AAA-A3FA-05BDA3C7A3E1}" destId="{6A9587BE-99DF-4B25-93EC-36331C7EEDE9}" srcOrd="0" destOrd="0" presId="urn:microsoft.com/office/officeart/2005/8/layout/hProcess7"/>
    <dgm:cxn modelId="{7120C489-80C9-4573-AAE7-89CC3711D2B8}" srcId="{A6638B62-A623-4B68-B21B-4A96A7A3695B}" destId="{7453FED9-92C2-45DF-9D08-716281E77B5B}" srcOrd="0" destOrd="0" parTransId="{C22DAF7F-9992-4132-9FC3-E027618A7768}" sibTransId="{871EC9C5-A71B-4780-910C-8BA1BA2FC73C}"/>
    <dgm:cxn modelId="{8308F4D4-9621-441E-877D-D33016F80A36}" type="presOf" srcId="{E86E6183-F84E-4CEC-9882-1C2243290EEE}" destId="{13A72C67-AD10-424D-A346-CD2D34C8AAFF}" srcOrd="1" destOrd="0" presId="urn:microsoft.com/office/officeart/2005/8/layout/hProcess7"/>
    <dgm:cxn modelId="{F8CF1E0F-CDC4-4998-9FA8-2F7FAC45F98B}" type="presOf" srcId="{7453FED9-92C2-45DF-9D08-716281E77B5B}" destId="{4B7F645A-0C54-4235-BF9D-AE09D2DCB5A0}" srcOrd="0" destOrd="0" presId="urn:microsoft.com/office/officeart/2005/8/layout/hProcess7"/>
    <dgm:cxn modelId="{4A928765-4161-46D7-9653-8F9C3637C59D}" type="presOf" srcId="{2D631D98-7D26-450A-BE4D-AA4CB7709CF1}" destId="{7BCFAEE2-4958-4E46-8B39-1BD6FD2F7261}" srcOrd="0" destOrd="0" presId="urn:microsoft.com/office/officeart/2005/8/layout/hProcess7"/>
    <dgm:cxn modelId="{6E456A5F-FF22-4469-8E1C-AC741BD995E1}" srcId="{1990C315-5C9E-42D6-AA31-651F00719A62}" destId="{2D631D98-7D26-450A-BE4D-AA4CB7709CF1}" srcOrd="2" destOrd="0" parTransId="{B48A4E73-AC70-4EE4-BABB-358EECCC3026}" sibTransId="{318097C1-3F97-47F7-ADB5-CDC87D8956BC}"/>
    <dgm:cxn modelId="{723E1876-D4FB-4C1F-80C1-88A4569FCE53}" type="presOf" srcId="{2D631D98-7D26-450A-BE4D-AA4CB7709CF1}" destId="{65E84AA5-7158-4231-A0D2-84144909302C}" srcOrd="1" destOrd="0" presId="urn:microsoft.com/office/officeart/2005/8/layout/hProcess7"/>
    <dgm:cxn modelId="{8C96A199-9803-4A74-BA12-338B4734CF97}" type="presOf" srcId="{18CF431B-38BA-43F2-B841-6DEC2F0BFDF7}" destId="{93615BBA-9A53-4FD0-B099-26DE492D313C}" srcOrd="0" destOrd="0" presId="urn:microsoft.com/office/officeart/2005/8/layout/hProcess7"/>
    <dgm:cxn modelId="{D46A48C2-681F-4B75-B750-7E4A29BB4252}" type="presOf" srcId="{E86E6183-F84E-4CEC-9882-1C2243290EEE}" destId="{ABFFD8A6-4F35-4C35-B67D-CB83766B41D5}" srcOrd="0" destOrd="0" presId="urn:microsoft.com/office/officeart/2005/8/layout/hProcess7"/>
    <dgm:cxn modelId="{0462023D-679B-4257-8D8D-803A8A44244E}" srcId="{2D631D98-7D26-450A-BE4D-AA4CB7709CF1}" destId="{18CF431B-38BA-43F2-B841-6DEC2F0BFDF7}" srcOrd="0" destOrd="0" parTransId="{947E8F69-4747-4706-BA95-4A1C4047FC10}" sibTransId="{2E13FCDE-3712-4FF1-B04A-501E3F3227E7}"/>
    <dgm:cxn modelId="{2EE29CDE-EE0A-4B40-A55B-924CD0C11B53}" srcId="{1990C315-5C9E-42D6-AA31-651F00719A62}" destId="{E86E6183-F84E-4CEC-9882-1C2243290EEE}" srcOrd="0" destOrd="0" parTransId="{69A1C457-1D18-4A11-9E83-C279326BC128}" sibTransId="{FFE3CCCE-C06E-45E0-B498-EB147EC13785}"/>
    <dgm:cxn modelId="{1635C923-4896-44AF-B1DB-67E850E1846D}" type="presOf" srcId="{A6638B62-A623-4B68-B21B-4A96A7A3695B}" destId="{9FE67155-F7ED-4011-AC01-A7521FF05C60}" srcOrd="0" destOrd="0" presId="urn:microsoft.com/office/officeart/2005/8/layout/hProcess7"/>
    <dgm:cxn modelId="{E43B20B0-DC4C-43E1-B6F5-9F4E1A917906}" type="presOf" srcId="{A6638B62-A623-4B68-B21B-4A96A7A3695B}" destId="{563223F8-1802-4B67-A932-BAB799668782}" srcOrd="1" destOrd="0" presId="urn:microsoft.com/office/officeart/2005/8/layout/hProcess7"/>
    <dgm:cxn modelId="{8B6F156B-3044-4BC3-BB31-C1E053417EF8}" type="presParOf" srcId="{09265071-59F2-4CBD-A506-3DC2DD51F6E9}" destId="{F3CFDCB8-435D-49ED-9E7D-503C6E18F8B6}" srcOrd="0" destOrd="0" presId="urn:microsoft.com/office/officeart/2005/8/layout/hProcess7"/>
    <dgm:cxn modelId="{61074134-403B-4EE4-9809-134CB704F523}" type="presParOf" srcId="{F3CFDCB8-435D-49ED-9E7D-503C6E18F8B6}" destId="{ABFFD8A6-4F35-4C35-B67D-CB83766B41D5}" srcOrd="0" destOrd="0" presId="urn:microsoft.com/office/officeart/2005/8/layout/hProcess7"/>
    <dgm:cxn modelId="{726CA341-FE9F-45AD-9737-3918333069E2}" type="presParOf" srcId="{F3CFDCB8-435D-49ED-9E7D-503C6E18F8B6}" destId="{13A72C67-AD10-424D-A346-CD2D34C8AAFF}" srcOrd="1" destOrd="0" presId="urn:microsoft.com/office/officeart/2005/8/layout/hProcess7"/>
    <dgm:cxn modelId="{723723F4-1E99-41C4-9A82-B87886DCF449}" type="presParOf" srcId="{F3CFDCB8-435D-49ED-9E7D-503C6E18F8B6}" destId="{6A9587BE-99DF-4B25-93EC-36331C7EEDE9}" srcOrd="2" destOrd="0" presId="urn:microsoft.com/office/officeart/2005/8/layout/hProcess7"/>
    <dgm:cxn modelId="{B6C5FE2F-A374-494C-B91A-57C4BF3189D2}" type="presParOf" srcId="{09265071-59F2-4CBD-A506-3DC2DD51F6E9}" destId="{61D0F4B4-F2A6-49F5-B727-CDD3189D642A}" srcOrd="1" destOrd="0" presId="urn:microsoft.com/office/officeart/2005/8/layout/hProcess7"/>
    <dgm:cxn modelId="{8CB0D0BC-38F8-4DA0-B240-1EB9CC71B9D3}" type="presParOf" srcId="{09265071-59F2-4CBD-A506-3DC2DD51F6E9}" destId="{9198BDEC-B32E-4ADA-98F6-81B21FF3CC78}" srcOrd="2" destOrd="0" presId="urn:microsoft.com/office/officeart/2005/8/layout/hProcess7"/>
    <dgm:cxn modelId="{E32BEACA-17CB-4769-834F-7BD10244E586}" type="presParOf" srcId="{9198BDEC-B32E-4ADA-98F6-81B21FF3CC78}" destId="{A6077BF4-DFEE-4867-8030-6CE9FDE2CF05}" srcOrd="0" destOrd="0" presId="urn:microsoft.com/office/officeart/2005/8/layout/hProcess7"/>
    <dgm:cxn modelId="{7F3F5356-3AB6-46EA-ABEC-CBA70BE81CB7}" type="presParOf" srcId="{9198BDEC-B32E-4ADA-98F6-81B21FF3CC78}" destId="{82F0F198-689F-4AD0-AD07-B031C79E1390}" srcOrd="1" destOrd="0" presId="urn:microsoft.com/office/officeart/2005/8/layout/hProcess7"/>
    <dgm:cxn modelId="{1BCD6553-7518-48A1-B3A4-734316CF3ED1}" type="presParOf" srcId="{9198BDEC-B32E-4ADA-98F6-81B21FF3CC78}" destId="{BCC9C804-80F9-452B-ABBC-49B69B66FECC}" srcOrd="2" destOrd="0" presId="urn:microsoft.com/office/officeart/2005/8/layout/hProcess7"/>
    <dgm:cxn modelId="{4BF22D86-D860-419A-98F8-9793F4A7381C}" type="presParOf" srcId="{09265071-59F2-4CBD-A506-3DC2DD51F6E9}" destId="{80F46267-D029-448E-8C85-411C6E9C76DE}" srcOrd="3" destOrd="0" presId="urn:microsoft.com/office/officeart/2005/8/layout/hProcess7"/>
    <dgm:cxn modelId="{7658EFD2-AE96-41F0-B698-44B4479FAB3F}" type="presParOf" srcId="{09265071-59F2-4CBD-A506-3DC2DD51F6E9}" destId="{952050B8-EC35-48EE-AB36-0DF015973A78}" srcOrd="4" destOrd="0" presId="urn:microsoft.com/office/officeart/2005/8/layout/hProcess7"/>
    <dgm:cxn modelId="{61DAD689-E5C7-4A52-9F7B-92DE7B36BFE0}" type="presParOf" srcId="{952050B8-EC35-48EE-AB36-0DF015973A78}" destId="{9FE67155-F7ED-4011-AC01-A7521FF05C60}" srcOrd="0" destOrd="0" presId="urn:microsoft.com/office/officeart/2005/8/layout/hProcess7"/>
    <dgm:cxn modelId="{C9DA94F9-8B4B-4991-8F89-05E38732966E}" type="presParOf" srcId="{952050B8-EC35-48EE-AB36-0DF015973A78}" destId="{563223F8-1802-4B67-A932-BAB799668782}" srcOrd="1" destOrd="0" presId="urn:microsoft.com/office/officeart/2005/8/layout/hProcess7"/>
    <dgm:cxn modelId="{38454513-6C51-490D-8103-0022D1F51F6C}" type="presParOf" srcId="{952050B8-EC35-48EE-AB36-0DF015973A78}" destId="{4B7F645A-0C54-4235-BF9D-AE09D2DCB5A0}" srcOrd="2" destOrd="0" presId="urn:microsoft.com/office/officeart/2005/8/layout/hProcess7"/>
    <dgm:cxn modelId="{CDF242B1-A2C3-4B3F-979C-A4206C77F08B}" type="presParOf" srcId="{09265071-59F2-4CBD-A506-3DC2DD51F6E9}" destId="{D983721A-BDA2-4855-854C-A0BCD748A5BF}" srcOrd="5" destOrd="0" presId="urn:microsoft.com/office/officeart/2005/8/layout/hProcess7"/>
    <dgm:cxn modelId="{0C6117E6-B715-4F41-9C8F-259522C972CE}" type="presParOf" srcId="{09265071-59F2-4CBD-A506-3DC2DD51F6E9}" destId="{E4959481-B941-40C4-952F-0EF6F392163B}" srcOrd="6" destOrd="0" presId="urn:microsoft.com/office/officeart/2005/8/layout/hProcess7"/>
    <dgm:cxn modelId="{BECBBA4C-3061-4EE1-ACF7-EFDB3C9CBEB3}" type="presParOf" srcId="{E4959481-B941-40C4-952F-0EF6F392163B}" destId="{DA86F494-B7A9-4ECB-B64C-73B6E07C4FAE}" srcOrd="0" destOrd="0" presId="urn:microsoft.com/office/officeart/2005/8/layout/hProcess7"/>
    <dgm:cxn modelId="{BA639BD9-5DF8-4DF6-8A2D-8AF280C71E92}" type="presParOf" srcId="{E4959481-B941-40C4-952F-0EF6F392163B}" destId="{462DAED3-E048-491E-9E2A-B2EE404C7A34}" srcOrd="1" destOrd="0" presId="urn:microsoft.com/office/officeart/2005/8/layout/hProcess7"/>
    <dgm:cxn modelId="{C670B34A-AA8B-46AA-B54D-F15DE2A5AF06}" type="presParOf" srcId="{E4959481-B941-40C4-952F-0EF6F392163B}" destId="{5C5D4D66-9DD7-47EE-8C16-64FA740D44B9}" srcOrd="2" destOrd="0" presId="urn:microsoft.com/office/officeart/2005/8/layout/hProcess7"/>
    <dgm:cxn modelId="{1E642FB4-2BA5-4FBA-A5A0-F66885727FD6}" type="presParOf" srcId="{09265071-59F2-4CBD-A506-3DC2DD51F6E9}" destId="{ED700F96-9F0B-4C6F-B2DB-DA490CD0B39D}" srcOrd="7" destOrd="0" presId="urn:microsoft.com/office/officeart/2005/8/layout/hProcess7"/>
    <dgm:cxn modelId="{7271C507-9E29-4294-85C6-D86BA3E186A2}" type="presParOf" srcId="{09265071-59F2-4CBD-A506-3DC2DD51F6E9}" destId="{41EB59BD-8620-451A-9040-0C7096187404}" srcOrd="8" destOrd="0" presId="urn:microsoft.com/office/officeart/2005/8/layout/hProcess7"/>
    <dgm:cxn modelId="{1ACD059C-4E87-4AB4-BC85-D69BE69C286C}" type="presParOf" srcId="{41EB59BD-8620-451A-9040-0C7096187404}" destId="{7BCFAEE2-4958-4E46-8B39-1BD6FD2F7261}" srcOrd="0" destOrd="0" presId="urn:microsoft.com/office/officeart/2005/8/layout/hProcess7"/>
    <dgm:cxn modelId="{F7323198-A935-42B9-A0B0-3AF6E8D9D9CE}" type="presParOf" srcId="{41EB59BD-8620-451A-9040-0C7096187404}" destId="{65E84AA5-7158-4231-A0D2-84144909302C}" srcOrd="1" destOrd="0" presId="urn:microsoft.com/office/officeart/2005/8/layout/hProcess7"/>
    <dgm:cxn modelId="{85DB6FBF-19A1-48B2-9B82-9D7B69F8F67E}" type="presParOf" srcId="{41EB59BD-8620-451A-9040-0C7096187404}" destId="{93615BBA-9A53-4FD0-B099-26DE492D313C}" srcOrd="2" destOrd="0" presId="urn:microsoft.com/office/officeart/2005/8/layout/hProcess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709169D-4F98-441C-925E-975F16A39103}" type="doc">
      <dgm:prSet loTypeId="urn:microsoft.com/office/officeart/2005/8/layout/vProcess5" loCatId="process" qsTypeId="urn:microsoft.com/office/officeart/2005/8/quickstyle/simple5" qsCatId="simple" csTypeId="urn:microsoft.com/office/officeart/2005/8/colors/colorful1" csCatId="colorful" phldr="1"/>
      <dgm:spPr/>
      <dgm:t>
        <a:bodyPr/>
        <a:lstStyle/>
        <a:p>
          <a:endParaRPr lang="es-EC"/>
        </a:p>
      </dgm:t>
    </dgm:pt>
    <dgm:pt modelId="{661CD3F5-1FD0-4242-9C60-A9A597F177BE}">
      <dgm:prSet phldrT="[Text]"/>
      <dgm:spPr/>
      <dgm:t>
        <a:bodyPr/>
        <a:lstStyle/>
        <a:p>
          <a:r>
            <a:rPr lang="es-ES" dirty="0" smtClean="0"/>
            <a:t>Es importante que el agregado tenga buena solidez, durabilidad y resistencia a la intemperie, que su superficie esté libre de impurezas pues pueden debilitar la adherencia con la pasta de cemento.</a:t>
          </a:r>
          <a:endParaRPr lang="es-EC" dirty="0"/>
        </a:p>
      </dgm:t>
    </dgm:pt>
    <dgm:pt modelId="{27B5631B-0211-4F05-A7E7-430AB6125817}" type="parTrans" cxnId="{CA2C99A4-9DFD-4EDB-8629-E60EA301AB69}">
      <dgm:prSet/>
      <dgm:spPr/>
      <dgm:t>
        <a:bodyPr/>
        <a:lstStyle/>
        <a:p>
          <a:endParaRPr lang="es-EC"/>
        </a:p>
      </dgm:t>
    </dgm:pt>
    <dgm:pt modelId="{C97808DA-060B-4F7D-88BD-4696DFD502F2}" type="sibTrans" cxnId="{CA2C99A4-9DFD-4EDB-8629-E60EA301AB69}">
      <dgm:prSet/>
      <dgm:spPr/>
      <dgm:t>
        <a:bodyPr/>
        <a:lstStyle/>
        <a:p>
          <a:endParaRPr lang="es-EC"/>
        </a:p>
      </dgm:t>
    </dgm:pt>
    <dgm:pt modelId="{08CE10D7-41A3-4C50-8291-4034411ED024}">
      <dgm:prSet phldrT="[Text]"/>
      <dgm:spPr/>
      <dgm:t>
        <a:bodyPr/>
        <a:lstStyle/>
        <a:p>
          <a:r>
            <a:rPr lang="es-ES" dirty="0" smtClean="0"/>
            <a:t>No es muy recomendable usar arenas y agregados muy gruesos porque pueden producir mezclas rígidas, no trabajables y de baja resistencia.</a:t>
          </a:r>
          <a:endParaRPr lang="es-EC" dirty="0"/>
        </a:p>
      </dgm:t>
    </dgm:pt>
    <dgm:pt modelId="{8FCCD1FD-D3D6-4D0E-995C-2824D87CAAC2}" type="parTrans" cxnId="{BB9C4C0A-352C-47EE-B615-A14E66652251}">
      <dgm:prSet/>
      <dgm:spPr/>
      <dgm:t>
        <a:bodyPr/>
        <a:lstStyle/>
        <a:p>
          <a:endParaRPr lang="es-EC"/>
        </a:p>
      </dgm:t>
    </dgm:pt>
    <dgm:pt modelId="{D9E259DB-4918-408B-8D71-E09E6AA487A3}" type="sibTrans" cxnId="{BB9C4C0A-352C-47EE-B615-A14E66652251}">
      <dgm:prSet/>
      <dgm:spPr/>
      <dgm:t>
        <a:bodyPr/>
        <a:lstStyle/>
        <a:p>
          <a:endParaRPr lang="es-EC"/>
        </a:p>
      </dgm:t>
    </dgm:pt>
    <dgm:pt modelId="{ED1FF392-5A03-4EE1-97FF-34EAF18B9CBF}">
      <dgm:prSet phldrT="[Text]"/>
      <dgm:spPr/>
      <dgm:t>
        <a:bodyPr/>
        <a:lstStyle/>
        <a:p>
          <a:r>
            <a:rPr lang="es-ES" dirty="0" smtClean="0"/>
            <a:t>Es menester que el transporte de las muestras antes de ser ensayadas que están cumplan las condiciones adecuadas establecida por la norma NTE INEN 1 576 para evitar que sufran golpes y daños, y por consiguiente influyan en sus resistencias finales.</a:t>
          </a:r>
          <a:endParaRPr lang="es-EC" dirty="0"/>
        </a:p>
      </dgm:t>
    </dgm:pt>
    <dgm:pt modelId="{BA4BAD18-0E3E-4508-86BB-5688863D2D1D}" type="parTrans" cxnId="{E18EC2F8-E686-40B3-9CA3-DD5B165B4062}">
      <dgm:prSet/>
      <dgm:spPr/>
      <dgm:t>
        <a:bodyPr/>
        <a:lstStyle/>
        <a:p>
          <a:endParaRPr lang="es-EC"/>
        </a:p>
      </dgm:t>
    </dgm:pt>
    <dgm:pt modelId="{B5B18560-A724-4421-8699-AEAFEAF69E7B}" type="sibTrans" cxnId="{E18EC2F8-E686-40B3-9CA3-DD5B165B4062}">
      <dgm:prSet/>
      <dgm:spPr/>
      <dgm:t>
        <a:bodyPr/>
        <a:lstStyle/>
        <a:p>
          <a:endParaRPr lang="es-EC"/>
        </a:p>
      </dgm:t>
    </dgm:pt>
    <dgm:pt modelId="{821F6E30-E0D3-4519-8DE2-B0BBC75C58F4}" type="pres">
      <dgm:prSet presAssocID="{5709169D-4F98-441C-925E-975F16A39103}" presName="outerComposite" presStyleCnt="0">
        <dgm:presLayoutVars>
          <dgm:chMax val="5"/>
          <dgm:dir/>
          <dgm:resizeHandles val="exact"/>
        </dgm:presLayoutVars>
      </dgm:prSet>
      <dgm:spPr/>
      <dgm:t>
        <a:bodyPr/>
        <a:lstStyle/>
        <a:p>
          <a:endParaRPr lang="es-ES"/>
        </a:p>
      </dgm:t>
    </dgm:pt>
    <dgm:pt modelId="{9084AA93-1D1C-415E-92F4-0FE59C7C4328}" type="pres">
      <dgm:prSet presAssocID="{5709169D-4F98-441C-925E-975F16A39103}" presName="dummyMaxCanvas" presStyleCnt="0">
        <dgm:presLayoutVars/>
      </dgm:prSet>
      <dgm:spPr/>
    </dgm:pt>
    <dgm:pt modelId="{BFC82E7B-6948-4BDC-82AC-3DE18E6C97B5}" type="pres">
      <dgm:prSet presAssocID="{5709169D-4F98-441C-925E-975F16A39103}" presName="ThreeNodes_1" presStyleLbl="node1" presStyleIdx="0" presStyleCnt="3">
        <dgm:presLayoutVars>
          <dgm:bulletEnabled val="1"/>
        </dgm:presLayoutVars>
      </dgm:prSet>
      <dgm:spPr/>
      <dgm:t>
        <a:bodyPr/>
        <a:lstStyle/>
        <a:p>
          <a:endParaRPr lang="es-EC"/>
        </a:p>
      </dgm:t>
    </dgm:pt>
    <dgm:pt modelId="{4D9BB6EA-5324-4A7B-AE3C-CCD12D191D58}" type="pres">
      <dgm:prSet presAssocID="{5709169D-4F98-441C-925E-975F16A39103}" presName="ThreeNodes_2" presStyleLbl="node1" presStyleIdx="1" presStyleCnt="3">
        <dgm:presLayoutVars>
          <dgm:bulletEnabled val="1"/>
        </dgm:presLayoutVars>
      </dgm:prSet>
      <dgm:spPr/>
      <dgm:t>
        <a:bodyPr/>
        <a:lstStyle/>
        <a:p>
          <a:endParaRPr lang="es-EC"/>
        </a:p>
      </dgm:t>
    </dgm:pt>
    <dgm:pt modelId="{C13E99F2-99E7-4828-9D5F-1522EFB54CBA}" type="pres">
      <dgm:prSet presAssocID="{5709169D-4F98-441C-925E-975F16A39103}" presName="ThreeNodes_3" presStyleLbl="node1" presStyleIdx="2" presStyleCnt="3">
        <dgm:presLayoutVars>
          <dgm:bulletEnabled val="1"/>
        </dgm:presLayoutVars>
      </dgm:prSet>
      <dgm:spPr/>
      <dgm:t>
        <a:bodyPr/>
        <a:lstStyle/>
        <a:p>
          <a:endParaRPr lang="es-EC"/>
        </a:p>
      </dgm:t>
    </dgm:pt>
    <dgm:pt modelId="{392F33E1-AFAB-4DF3-9385-F836A34F3503}" type="pres">
      <dgm:prSet presAssocID="{5709169D-4F98-441C-925E-975F16A39103}" presName="ThreeConn_1-2" presStyleLbl="fgAccFollowNode1" presStyleIdx="0" presStyleCnt="2">
        <dgm:presLayoutVars>
          <dgm:bulletEnabled val="1"/>
        </dgm:presLayoutVars>
      </dgm:prSet>
      <dgm:spPr/>
      <dgm:t>
        <a:bodyPr/>
        <a:lstStyle/>
        <a:p>
          <a:endParaRPr lang="es-ES"/>
        </a:p>
      </dgm:t>
    </dgm:pt>
    <dgm:pt modelId="{B78A5EE6-EBEC-4EF5-BF42-D6A5DF9EBA56}" type="pres">
      <dgm:prSet presAssocID="{5709169D-4F98-441C-925E-975F16A39103}" presName="ThreeConn_2-3" presStyleLbl="fgAccFollowNode1" presStyleIdx="1" presStyleCnt="2">
        <dgm:presLayoutVars>
          <dgm:bulletEnabled val="1"/>
        </dgm:presLayoutVars>
      </dgm:prSet>
      <dgm:spPr/>
      <dgm:t>
        <a:bodyPr/>
        <a:lstStyle/>
        <a:p>
          <a:endParaRPr lang="es-ES"/>
        </a:p>
      </dgm:t>
    </dgm:pt>
    <dgm:pt modelId="{8B1409A7-B2BB-4FDE-BD4D-A7034FC27CAB}" type="pres">
      <dgm:prSet presAssocID="{5709169D-4F98-441C-925E-975F16A39103}" presName="ThreeNodes_1_text" presStyleLbl="node1" presStyleIdx="2" presStyleCnt="3">
        <dgm:presLayoutVars>
          <dgm:bulletEnabled val="1"/>
        </dgm:presLayoutVars>
      </dgm:prSet>
      <dgm:spPr/>
      <dgm:t>
        <a:bodyPr/>
        <a:lstStyle/>
        <a:p>
          <a:endParaRPr lang="es-EC"/>
        </a:p>
      </dgm:t>
    </dgm:pt>
    <dgm:pt modelId="{E416CD3A-9C65-48C5-8DA1-91A6A0898045}" type="pres">
      <dgm:prSet presAssocID="{5709169D-4F98-441C-925E-975F16A39103}" presName="ThreeNodes_2_text" presStyleLbl="node1" presStyleIdx="2" presStyleCnt="3">
        <dgm:presLayoutVars>
          <dgm:bulletEnabled val="1"/>
        </dgm:presLayoutVars>
      </dgm:prSet>
      <dgm:spPr/>
      <dgm:t>
        <a:bodyPr/>
        <a:lstStyle/>
        <a:p>
          <a:endParaRPr lang="es-EC"/>
        </a:p>
      </dgm:t>
    </dgm:pt>
    <dgm:pt modelId="{DABF4385-2B76-46C2-9A5B-F444336B6BE3}" type="pres">
      <dgm:prSet presAssocID="{5709169D-4F98-441C-925E-975F16A39103}" presName="ThreeNodes_3_text" presStyleLbl="node1" presStyleIdx="2" presStyleCnt="3">
        <dgm:presLayoutVars>
          <dgm:bulletEnabled val="1"/>
        </dgm:presLayoutVars>
      </dgm:prSet>
      <dgm:spPr/>
      <dgm:t>
        <a:bodyPr/>
        <a:lstStyle/>
        <a:p>
          <a:endParaRPr lang="es-EC"/>
        </a:p>
      </dgm:t>
    </dgm:pt>
  </dgm:ptLst>
  <dgm:cxnLst>
    <dgm:cxn modelId="{730EA3EE-B8D3-42FF-BC14-5ACADD0555A0}" type="presOf" srcId="{661CD3F5-1FD0-4242-9C60-A9A597F177BE}" destId="{8B1409A7-B2BB-4FDE-BD4D-A7034FC27CAB}" srcOrd="1" destOrd="0" presId="urn:microsoft.com/office/officeart/2005/8/layout/vProcess5"/>
    <dgm:cxn modelId="{37278DD0-8F5A-4006-A797-2D4A75F4A35E}" type="presOf" srcId="{661CD3F5-1FD0-4242-9C60-A9A597F177BE}" destId="{BFC82E7B-6948-4BDC-82AC-3DE18E6C97B5}" srcOrd="0" destOrd="0" presId="urn:microsoft.com/office/officeart/2005/8/layout/vProcess5"/>
    <dgm:cxn modelId="{10205545-0321-42E8-9E34-3E3C8A8C660E}" type="presOf" srcId="{D9E259DB-4918-408B-8D71-E09E6AA487A3}" destId="{B78A5EE6-EBEC-4EF5-BF42-D6A5DF9EBA56}" srcOrd="0" destOrd="0" presId="urn:microsoft.com/office/officeart/2005/8/layout/vProcess5"/>
    <dgm:cxn modelId="{CA2C99A4-9DFD-4EDB-8629-E60EA301AB69}" srcId="{5709169D-4F98-441C-925E-975F16A39103}" destId="{661CD3F5-1FD0-4242-9C60-A9A597F177BE}" srcOrd="0" destOrd="0" parTransId="{27B5631B-0211-4F05-A7E7-430AB6125817}" sibTransId="{C97808DA-060B-4F7D-88BD-4696DFD502F2}"/>
    <dgm:cxn modelId="{7D27F849-7C7E-4376-B253-4F06B09F9669}" type="presOf" srcId="{ED1FF392-5A03-4EE1-97FF-34EAF18B9CBF}" destId="{DABF4385-2B76-46C2-9A5B-F444336B6BE3}" srcOrd="1" destOrd="0" presId="urn:microsoft.com/office/officeart/2005/8/layout/vProcess5"/>
    <dgm:cxn modelId="{0164BC40-C0F2-4AE1-90C2-B60F32C6069E}" type="presOf" srcId="{08CE10D7-41A3-4C50-8291-4034411ED024}" destId="{4D9BB6EA-5324-4A7B-AE3C-CCD12D191D58}" srcOrd="0" destOrd="0" presId="urn:microsoft.com/office/officeart/2005/8/layout/vProcess5"/>
    <dgm:cxn modelId="{29FBE0A2-950A-47C4-9D55-575F54E00D14}" type="presOf" srcId="{5709169D-4F98-441C-925E-975F16A39103}" destId="{821F6E30-E0D3-4519-8DE2-B0BBC75C58F4}" srcOrd="0" destOrd="0" presId="urn:microsoft.com/office/officeart/2005/8/layout/vProcess5"/>
    <dgm:cxn modelId="{8BDEC264-A433-404A-84EE-163481076BEB}" type="presOf" srcId="{C97808DA-060B-4F7D-88BD-4696DFD502F2}" destId="{392F33E1-AFAB-4DF3-9385-F836A34F3503}" srcOrd="0" destOrd="0" presId="urn:microsoft.com/office/officeart/2005/8/layout/vProcess5"/>
    <dgm:cxn modelId="{E18EC2F8-E686-40B3-9CA3-DD5B165B4062}" srcId="{5709169D-4F98-441C-925E-975F16A39103}" destId="{ED1FF392-5A03-4EE1-97FF-34EAF18B9CBF}" srcOrd="2" destOrd="0" parTransId="{BA4BAD18-0E3E-4508-86BB-5688863D2D1D}" sibTransId="{B5B18560-A724-4421-8699-AEAFEAF69E7B}"/>
    <dgm:cxn modelId="{7E6D5BAA-E785-4037-9747-001BD1454BB3}" type="presOf" srcId="{ED1FF392-5A03-4EE1-97FF-34EAF18B9CBF}" destId="{C13E99F2-99E7-4828-9D5F-1522EFB54CBA}" srcOrd="0" destOrd="0" presId="urn:microsoft.com/office/officeart/2005/8/layout/vProcess5"/>
    <dgm:cxn modelId="{D8026A54-6430-446F-8DEC-1429D39515B3}" type="presOf" srcId="{08CE10D7-41A3-4C50-8291-4034411ED024}" destId="{E416CD3A-9C65-48C5-8DA1-91A6A0898045}" srcOrd="1" destOrd="0" presId="urn:microsoft.com/office/officeart/2005/8/layout/vProcess5"/>
    <dgm:cxn modelId="{BB9C4C0A-352C-47EE-B615-A14E66652251}" srcId="{5709169D-4F98-441C-925E-975F16A39103}" destId="{08CE10D7-41A3-4C50-8291-4034411ED024}" srcOrd="1" destOrd="0" parTransId="{8FCCD1FD-D3D6-4D0E-995C-2824D87CAAC2}" sibTransId="{D9E259DB-4918-408B-8D71-E09E6AA487A3}"/>
    <dgm:cxn modelId="{9C72E36F-0937-4664-A9D7-B47C7A4636B4}" type="presParOf" srcId="{821F6E30-E0D3-4519-8DE2-B0BBC75C58F4}" destId="{9084AA93-1D1C-415E-92F4-0FE59C7C4328}" srcOrd="0" destOrd="0" presId="urn:microsoft.com/office/officeart/2005/8/layout/vProcess5"/>
    <dgm:cxn modelId="{9F446F3B-0AA9-4314-976A-1D74767C04A8}" type="presParOf" srcId="{821F6E30-E0D3-4519-8DE2-B0BBC75C58F4}" destId="{BFC82E7B-6948-4BDC-82AC-3DE18E6C97B5}" srcOrd="1" destOrd="0" presId="urn:microsoft.com/office/officeart/2005/8/layout/vProcess5"/>
    <dgm:cxn modelId="{782A3CC3-E5C0-4FFE-9AC5-CFEAB175C983}" type="presParOf" srcId="{821F6E30-E0D3-4519-8DE2-B0BBC75C58F4}" destId="{4D9BB6EA-5324-4A7B-AE3C-CCD12D191D58}" srcOrd="2" destOrd="0" presId="urn:microsoft.com/office/officeart/2005/8/layout/vProcess5"/>
    <dgm:cxn modelId="{B7796014-96A1-41AF-AADE-71BC7B63CF0A}" type="presParOf" srcId="{821F6E30-E0D3-4519-8DE2-B0BBC75C58F4}" destId="{C13E99F2-99E7-4828-9D5F-1522EFB54CBA}" srcOrd="3" destOrd="0" presId="urn:microsoft.com/office/officeart/2005/8/layout/vProcess5"/>
    <dgm:cxn modelId="{C3427396-2801-4D8D-849D-B915589AD2DA}" type="presParOf" srcId="{821F6E30-E0D3-4519-8DE2-B0BBC75C58F4}" destId="{392F33E1-AFAB-4DF3-9385-F836A34F3503}" srcOrd="4" destOrd="0" presId="urn:microsoft.com/office/officeart/2005/8/layout/vProcess5"/>
    <dgm:cxn modelId="{5090822E-4AF3-4155-9079-D61541916C86}" type="presParOf" srcId="{821F6E30-E0D3-4519-8DE2-B0BBC75C58F4}" destId="{B78A5EE6-EBEC-4EF5-BF42-D6A5DF9EBA56}" srcOrd="5" destOrd="0" presId="urn:microsoft.com/office/officeart/2005/8/layout/vProcess5"/>
    <dgm:cxn modelId="{9ADDBB0F-B2E8-4986-A9ED-C38A9EE411DC}" type="presParOf" srcId="{821F6E30-E0D3-4519-8DE2-B0BBC75C58F4}" destId="{8B1409A7-B2BB-4FDE-BD4D-A7034FC27CAB}" srcOrd="6" destOrd="0" presId="urn:microsoft.com/office/officeart/2005/8/layout/vProcess5"/>
    <dgm:cxn modelId="{86DFA1A8-B70F-4C98-95D9-A7E1C34B96E7}" type="presParOf" srcId="{821F6E30-E0D3-4519-8DE2-B0BBC75C58F4}" destId="{E416CD3A-9C65-48C5-8DA1-91A6A0898045}" srcOrd="7" destOrd="0" presId="urn:microsoft.com/office/officeart/2005/8/layout/vProcess5"/>
    <dgm:cxn modelId="{D1B5D0D5-62D9-44F7-B570-6D131E23C6CA}" type="presParOf" srcId="{821F6E30-E0D3-4519-8DE2-B0BBC75C58F4}" destId="{DABF4385-2B76-46C2-9A5B-F444336B6BE3}" srcOrd="8"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8E32ADE0-BBDE-45DD-8642-A7B28620AB81}" type="doc">
      <dgm:prSet loTypeId="urn:microsoft.com/office/officeart/2005/8/layout/vProcess5" loCatId="process" qsTypeId="urn:microsoft.com/office/officeart/2005/8/quickstyle/simple4" qsCatId="simple" csTypeId="urn:microsoft.com/office/officeart/2005/8/colors/colorful4" csCatId="colorful" phldr="1"/>
      <dgm:spPr/>
      <dgm:t>
        <a:bodyPr/>
        <a:lstStyle/>
        <a:p>
          <a:endParaRPr lang="es-EC"/>
        </a:p>
      </dgm:t>
    </dgm:pt>
    <dgm:pt modelId="{113B765F-32E2-4CDA-BEAA-C14487DCDF95}">
      <dgm:prSet phldrT="[Text]"/>
      <dgm:spPr/>
      <dgm:t>
        <a:bodyPr/>
        <a:lstStyle/>
        <a:p>
          <a:r>
            <a:rPr lang="es-ES" dirty="0" smtClean="0"/>
            <a:t>Es importante que el cemento se encuentre en buenas condiciones, pues no será útil para realizar dosificaciones porque alterará directamente a la resistencia.</a:t>
          </a:r>
          <a:endParaRPr lang="es-EC" dirty="0"/>
        </a:p>
      </dgm:t>
    </dgm:pt>
    <dgm:pt modelId="{712C1DD6-1329-43F5-A817-E2C4C850CD95}" type="parTrans" cxnId="{11885CE6-4531-447D-B309-17A4243CECC8}">
      <dgm:prSet/>
      <dgm:spPr/>
      <dgm:t>
        <a:bodyPr/>
        <a:lstStyle/>
        <a:p>
          <a:endParaRPr lang="es-EC"/>
        </a:p>
      </dgm:t>
    </dgm:pt>
    <dgm:pt modelId="{7923FB15-FCCD-4032-925A-8E27BC101AA1}" type="sibTrans" cxnId="{11885CE6-4531-447D-B309-17A4243CECC8}">
      <dgm:prSet/>
      <dgm:spPr/>
      <dgm:t>
        <a:bodyPr/>
        <a:lstStyle/>
        <a:p>
          <a:endParaRPr lang="es-EC"/>
        </a:p>
      </dgm:t>
    </dgm:pt>
    <dgm:pt modelId="{36047C71-F369-4C1B-AEEE-490605C3BD24}">
      <dgm:prSet phldrT="[Text]"/>
      <dgm:spPr/>
      <dgm:t>
        <a:bodyPr/>
        <a:lstStyle/>
        <a:p>
          <a:r>
            <a:rPr lang="es-ES" dirty="0" smtClean="0"/>
            <a:t>No se den tomar muestra antes del 10 % ni después del 90 % de la mezcla que haya sido descargada, debido a </a:t>
          </a:r>
          <a:r>
            <a:rPr lang="es-ES" smtClean="0"/>
            <a:t>la dificultad </a:t>
          </a:r>
          <a:r>
            <a:rPr lang="es-ES" dirty="0" smtClean="0"/>
            <a:t>para determinar la cantidad real del hormigón, como lo indica la norma NTE INEN 1 855</a:t>
          </a:r>
          <a:endParaRPr lang="es-EC" dirty="0"/>
        </a:p>
      </dgm:t>
    </dgm:pt>
    <dgm:pt modelId="{8B879CA8-3C0E-44B2-B9FE-1774DE9141A4}" type="parTrans" cxnId="{D6205FDE-6523-4C78-BF9A-60CAFA380F5B}">
      <dgm:prSet/>
      <dgm:spPr/>
      <dgm:t>
        <a:bodyPr/>
        <a:lstStyle/>
        <a:p>
          <a:endParaRPr lang="es-EC"/>
        </a:p>
      </dgm:t>
    </dgm:pt>
    <dgm:pt modelId="{A641F8DC-7D40-42F0-AA39-79337837B134}" type="sibTrans" cxnId="{D6205FDE-6523-4C78-BF9A-60CAFA380F5B}">
      <dgm:prSet/>
      <dgm:spPr/>
      <dgm:t>
        <a:bodyPr/>
        <a:lstStyle/>
        <a:p>
          <a:endParaRPr lang="es-EC"/>
        </a:p>
      </dgm:t>
    </dgm:pt>
    <dgm:pt modelId="{509FDC28-B8B8-4EFF-AA5D-E1DCE0FE0851}">
      <dgm:prSet phldrT="[Text]"/>
      <dgm:spPr/>
      <dgm:t>
        <a:bodyPr/>
        <a:lstStyle/>
        <a:p>
          <a:r>
            <a:rPr lang="es-ES" dirty="0" smtClean="0"/>
            <a:t>El aditivo utilizado cumple un papel fundamental en la resistencia de la mezcla, es por esta razón que aconsejo el uso adecuado.</a:t>
          </a:r>
          <a:endParaRPr lang="es-EC" dirty="0"/>
        </a:p>
      </dgm:t>
    </dgm:pt>
    <dgm:pt modelId="{17D48657-CF32-4B45-96C5-C4A768458B94}" type="parTrans" cxnId="{AE1BF0C5-C253-4A3D-BA13-644F895BEEFE}">
      <dgm:prSet/>
      <dgm:spPr/>
      <dgm:t>
        <a:bodyPr/>
        <a:lstStyle/>
        <a:p>
          <a:endParaRPr lang="es-EC"/>
        </a:p>
      </dgm:t>
    </dgm:pt>
    <dgm:pt modelId="{896DCCE2-EE21-4A67-BBDD-D0292933B92C}" type="sibTrans" cxnId="{AE1BF0C5-C253-4A3D-BA13-644F895BEEFE}">
      <dgm:prSet/>
      <dgm:spPr/>
      <dgm:t>
        <a:bodyPr/>
        <a:lstStyle/>
        <a:p>
          <a:endParaRPr lang="es-EC"/>
        </a:p>
      </dgm:t>
    </dgm:pt>
    <dgm:pt modelId="{7F933610-2AA7-4236-8B52-A1CD38DB1804}" type="pres">
      <dgm:prSet presAssocID="{8E32ADE0-BBDE-45DD-8642-A7B28620AB81}" presName="outerComposite" presStyleCnt="0">
        <dgm:presLayoutVars>
          <dgm:chMax val="5"/>
          <dgm:dir/>
          <dgm:resizeHandles val="exact"/>
        </dgm:presLayoutVars>
      </dgm:prSet>
      <dgm:spPr/>
      <dgm:t>
        <a:bodyPr/>
        <a:lstStyle/>
        <a:p>
          <a:endParaRPr lang="es-ES"/>
        </a:p>
      </dgm:t>
    </dgm:pt>
    <dgm:pt modelId="{ABB06EFF-96CC-45F2-86C4-842B4135E90A}" type="pres">
      <dgm:prSet presAssocID="{8E32ADE0-BBDE-45DD-8642-A7B28620AB81}" presName="dummyMaxCanvas" presStyleCnt="0">
        <dgm:presLayoutVars/>
      </dgm:prSet>
      <dgm:spPr/>
    </dgm:pt>
    <dgm:pt modelId="{EF4CBE1C-35E7-40E3-B59B-AEE7D5E27FEF}" type="pres">
      <dgm:prSet presAssocID="{8E32ADE0-BBDE-45DD-8642-A7B28620AB81}" presName="ThreeNodes_1" presStyleLbl="node1" presStyleIdx="0" presStyleCnt="3">
        <dgm:presLayoutVars>
          <dgm:bulletEnabled val="1"/>
        </dgm:presLayoutVars>
      </dgm:prSet>
      <dgm:spPr/>
      <dgm:t>
        <a:bodyPr/>
        <a:lstStyle/>
        <a:p>
          <a:endParaRPr lang="es-EC"/>
        </a:p>
      </dgm:t>
    </dgm:pt>
    <dgm:pt modelId="{AE025EC5-687B-452F-B5FB-777E366AE3DE}" type="pres">
      <dgm:prSet presAssocID="{8E32ADE0-BBDE-45DD-8642-A7B28620AB81}" presName="ThreeNodes_2" presStyleLbl="node1" presStyleIdx="1" presStyleCnt="3">
        <dgm:presLayoutVars>
          <dgm:bulletEnabled val="1"/>
        </dgm:presLayoutVars>
      </dgm:prSet>
      <dgm:spPr/>
      <dgm:t>
        <a:bodyPr/>
        <a:lstStyle/>
        <a:p>
          <a:endParaRPr lang="es-EC"/>
        </a:p>
      </dgm:t>
    </dgm:pt>
    <dgm:pt modelId="{1247FF26-B0D7-42A5-92FF-1AB18B2D60AD}" type="pres">
      <dgm:prSet presAssocID="{8E32ADE0-BBDE-45DD-8642-A7B28620AB81}" presName="ThreeNodes_3" presStyleLbl="node1" presStyleIdx="2" presStyleCnt="3">
        <dgm:presLayoutVars>
          <dgm:bulletEnabled val="1"/>
        </dgm:presLayoutVars>
      </dgm:prSet>
      <dgm:spPr/>
      <dgm:t>
        <a:bodyPr/>
        <a:lstStyle/>
        <a:p>
          <a:endParaRPr lang="es-EC"/>
        </a:p>
      </dgm:t>
    </dgm:pt>
    <dgm:pt modelId="{C328C3EC-A709-4489-AE5C-DAD13DA22C7F}" type="pres">
      <dgm:prSet presAssocID="{8E32ADE0-BBDE-45DD-8642-A7B28620AB81}" presName="ThreeConn_1-2" presStyleLbl="fgAccFollowNode1" presStyleIdx="0" presStyleCnt="2">
        <dgm:presLayoutVars>
          <dgm:bulletEnabled val="1"/>
        </dgm:presLayoutVars>
      </dgm:prSet>
      <dgm:spPr/>
      <dgm:t>
        <a:bodyPr/>
        <a:lstStyle/>
        <a:p>
          <a:endParaRPr lang="es-ES"/>
        </a:p>
      </dgm:t>
    </dgm:pt>
    <dgm:pt modelId="{11891363-BADB-41ED-9039-E933C5249260}" type="pres">
      <dgm:prSet presAssocID="{8E32ADE0-BBDE-45DD-8642-A7B28620AB81}" presName="ThreeConn_2-3" presStyleLbl="fgAccFollowNode1" presStyleIdx="1" presStyleCnt="2">
        <dgm:presLayoutVars>
          <dgm:bulletEnabled val="1"/>
        </dgm:presLayoutVars>
      </dgm:prSet>
      <dgm:spPr/>
      <dgm:t>
        <a:bodyPr/>
        <a:lstStyle/>
        <a:p>
          <a:endParaRPr lang="es-ES"/>
        </a:p>
      </dgm:t>
    </dgm:pt>
    <dgm:pt modelId="{86359BBF-2648-41C5-942E-BF3E05F2A88C}" type="pres">
      <dgm:prSet presAssocID="{8E32ADE0-BBDE-45DD-8642-A7B28620AB81}" presName="ThreeNodes_1_text" presStyleLbl="node1" presStyleIdx="2" presStyleCnt="3">
        <dgm:presLayoutVars>
          <dgm:bulletEnabled val="1"/>
        </dgm:presLayoutVars>
      </dgm:prSet>
      <dgm:spPr/>
      <dgm:t>
        <a:bodyPr/>
        <a:lstStyle/>
        <a:p>
          <a:endParaRPr lang="es-EC"/>
        </a:p>
      </dgm:t>
    </dgm:pt>
    <dgm:pt modelId="{8302A14D-F407-405E-8189-D0F1FC6BB3C5}" type="pres">
      <dgm:prSet presAssocID="{8E32ADE0-BBDE-45DD-8642-A7B28620AB81}" presName="ThreeNodes_2_text" presStyleLbl="node1" presStyleIdx="2" presStyleCnt="3">
        <dgm:presLayoutVars>
          <dgm:bulletEnabled val="1"/>
        </dgm:presLayoutVars>
      </dgm:prSet>
      <dgm:spPr/>
      <dgm:t>
        <a:bodyPr/>
        <a:lstStyle/>
        <a:p>
          <a:endParaRPr lang="es-EC"/>
        </a:p>
      </dgm:t>
    </dgm:pt>
    <dgm:pt modelId="{97473CE5-BEB7-4E2D-AF45-3B8AA4B6C5C2}" type="pres">
      <dgm:prSet presAssocID="{8E32ADE0-BBDE-45DD-8642-A7B28620AB81}" presName="ThreeNodes_3_text" presStyleLbl="node1" presStyleIdx="2" presStyleCnt="3">
        <dgm:presLayoutVars>
          <dgm:bulletEnabled val="1"/>
        </dgm:presLayoutVars>
      </dgm:prSet>
      <dgm:spPr/>
      <dgm:t>
        <a:bodyPr/>
        <a:lstStyle/>
        <a:p>
          <a:endParaRPr lang="es-EC"/>
        </a:p>
      </dgm:t>
    </dgm:pt>
  </dgm:ptLst>
  <dgm:cxnLst>
    <dgm:cxn modelId="{11885CE6-4531-447D-B309-17A4243CECC8}" srcId="{8E32ADE0-BBDE-45DD-8642-A7B28620AB81}" destId="{113B765F-32E2-4CDA-BEAA-C14487DCDF95}" srcOrd="0" destOrd="0" parTransId="{712C1DD6-1329-43F5-A817-E2C4C850CD95}" sibTransId="{7923FB15-FCCD-4032-925A-8E27BC101AA1}"/>
    <dgm:cxn modelId="{3365518F-F2BF-482D-B69C-960C70514919}" type="presOf" srcId="{8E32ADE0-BBDE-45DD-8642-A7B28620AB81}" destId="{7F933610-2AA7-4236-8B52-A1CD38DB1804}" srcOrd="0" destOrd="0" presId="urn:microsoft.com/office/officeart/2005/8/layout/vProcess5"/>
    <dgm:cxn modelId="{1D24BE07-AE57-424E-835E-2CDC609A9F5A}" type="presOf" srcId="{7923FB15-FCCD-4032-925A-8E27BC101AA1}" destId="{C328C3EC-A709-4489-AE5C-DAD13DA22C7F}" srcOrd="0" destOrd="0" presId="urn:microsoft.com/office/officeart/2005/8/layout/vProcess5"/>
    <dgm:cxn modelId="{3B78C032-8214-480A-860F-C9DF51868D23}" type="presOf" srcId="{A641F8DC-7D40-42F0-AA39-79337837B134}" destId="{11891363-BADB-41ED-9039-E933C5249260}" srcOrd="0" destOrd="0" presId="urn:microsoft.com/office/officeart/2005/8/layout/vProcess5"/>
    <dgm:cxn modelId="{741264BE-D3A5-4A32-8069-C50729AEB3F2}" type="presOf" srcId="{509FDC28-B8B8-4EFF-AA5D-E1DCE0FE0851}" destId="{97473CE5-BEB7-4E2D-AF45-3B8AA4B6C5C2}" srcOrd="1" destOrd="0" presId="urn:microsoft.com/office/officeart/2005/8/layout/vProcess5"/>
    <dgm:cxn modelId="{0BCEB7EB-38EF-4467-9837-D6FF63DBB1EE}" type="presOf" srcId="{36047C71-F369-4C1B-AEEE-490605C3BD24}" destId="{8302A14D-F407-405E-8189-D0F1FC6BB3C5}" srcOrd="1" destOrd="0" presId="urn:microsoft.com/office/officeart/2005/8/layout/vProcess5"/>
    <dgm:cxn modelId="{891FB4EA-C800-491B-B147-6D12E4F3633B}" type="presOf" srcId="{36047C71-F369-4C1B-AEEE-490605C3BD24}" destId="{AE025EC5-687B-452F-B5FB-777E366AE3DE}" srcOrd="0" destOrd="0" presId="urn:microsoft.com/office/officeart/2005/8/layout/vProcess5"/>
    <dgm:cxn modelId="{9218D2AC-1F1A-44A9-ABD6-E607C398C4CF}" type="presOf" srcId="{113B765F-32E2-4CDA-BEAA-C14487DCDF95}" destId="{86359BBF-2648-41C5-942E-BF3E05F2A88C}" srcOrd="1" destOrd="0" presId="urn:microsoft.com/office/officeart/2005/8/layout/vProcess5"/>
    <dgm:cxn modelId="{83B2F745-FD3D-44B6-A7D9-BA64158099D6}" type="presOf" srcId="{113B765F-32E2-4CDA-BEAA-C14487DCDF95}" destId="{EF4CBE1C-35E7-40E3-B59B-AEE7D5E27FEF}" srcOrd="0" destOrd="0" presId="urn:microsoft.com/office/officeart/2005/8/layout/vProcess5"/>
    <dgm:cxn modelId="{AE1BF0C5-C253-4A3D-BA13-644F895BEEFE}" srcId="{8E32ADE0-BBDE-45DD-8642-A7B28620AB81}" destId="{509FDC28-B8B8-4EFF-AA5D-E1DCE0FE0851}" srcOrd="2" destOrd="0" parTransId="{17D48657-CF32-4B45-96C5-C4A768458B94}" sibTransId="{896DCCE2-EE21-4A67-BBDD-D0292933B92C}"/>
    <dgm:cxn modelId="{118CB6BE-C17A-48D5-9AA0-9D4DE7BC1077}" type="presOf" srcId="{509FDC28-B8B8-4EFF-AA5D-E1DCE0FE0851}" destId="{1247FF26-B0D7-42A5-92FF-1AB18B2D60AD}" srcOrd="0" destOrd="0" presId="urn:microsoft.com/office/officeart/2005/8/layout/vProcess5"/>
    <dgm:cxn modelId="{D6205FDE-6523-4C78-BF9A-60CAFA380F5B}" srcId="{8E32ADE0-BBDE-45DD-8642-A7B28620AB81}" destId="{36047C71-F369-4C1B-AEEE-490605C3BD24}" srcOrd="1" destOrd="0" parTransId="{8B879CA8-3C0E-44B2-B9FE-1774DE9141A4}" sibTransId="{A641F8DC-7D40-42F0-AA39-79337837B134}"/>
    <dgm:cxn modelId="{2DC5294E-7B5D-4763-823E-04239047A0A7}" type="presParOf" srcId="{7F933610-2AA7-4236-8B52-A1CD38DB1804}" destId="{ABB06EFF-96CC-45F2-86C4-842B4135E90A}" srcOrd="0" destOrd="0" presId="urn:microsoft.com/office/officeart/2005/8/layout/vProcess5"/>
    <dgm:cxn modelId="{6EE1E831-AE25-4769-A337-2DD9071374E5}" type="presParOf" srcId="{7F933610-2AA7-4236-8B52-A1CD38DB1804}" destId="{EF4CBE1C-35E7-40E3-B59B-AEE7D5E27FEF}" srcOrd="1" destOrd="0" presId="urn:microsoft.com/office/officeart/2005/8/layout/vProcess5"/>
    <dgm:cxn modelId="{26F1D4D3-B502-425E-AFE0-C46D35F6FD65}" type="presParOf" srcId="{7F933610-2AA7-4236-8B52-A1CD38DB1804}" destId="{AE025EC5-687B-452F-B5FB-777E366AE3DE}" srcOrd="2" destOrd="0" presId="urn:microsoft.com/office/officeart/2005/8/layout/vProcess5"/>
    <dgm:cxn modelId="{ECB6DDD8-D135-4135-8694-601E10175ED5}" type="presParOf" srcId="{7F933610-2AA7-4236-8B52-A1CD38DB1804}" destId="{1247FF26-B0D7-42A5-92FF-1AB18B2D60AD}" srcOrd="3" destOrd="0" presId="urn:microsoft.com/office/officeart/2005/8/layout/vProcess5"/>
    <dgm:cxn modelId="{EE382C6B-18CC-4BD8-8392-85464E40488D}" type="presParOf" srcId="{7F933610-2AA7-4236-8B52-A1CD38DB1804}" destId="{C328C3EC-A709-4489-AE5C-DAD13DA22C7F}" srcOrd="4" destOrd="0" presId="urn:microsoft.com/office/officeart/2005/8/layout/vProcess5"/>
    <dgm:cxn modelId="{445FDFFD-1E1F-48B7-A618-6ECB06A8994C}" type="presParOf" srcId="{7F933610-2AA7-4236-8B52-A1CD38DB1804}" destId="{11891363-BADB-41ED-9039-E933C5249260}" srcOrd="5" destOrd="0" presId="urn:microsoft.com/office/officeart/2005/8/layout/vProcess5"/>
    <dgm:cxn modelId="{17166E09-0F6A-473D-A30E-9E610D41D24E}" type="presParOf" srcId="{7F933610-2AA7-4236-8B52-A1CD38DB1804}" destId="{86359BBF-2648-41C5-942E-BF3E05F2A88C}" srcOrd="6" destOrd="0" presId="urn:microsoft.com/office/officeart/2005/8/layout/vProcess5"/>
    <dgm:cxn modelId="{587A7090-6A26-4EC4-879C-803C5DC1A8B7}" type="presParOf" srcId="{7F933610-2AA7-4236-8B52-A1CD38DB1804}" destId="{8302A14D-F407-405E-8189-D0F1FC6BB3C5}" srcOrd="7" destOrd="0" presId="urn:microsoft.com/office/officeart/2005/8/layout/vProcess5"/>
    <dgm:cxn modelId="{94DEFE4B-5FE3-4235-8047-72039E1C1A54}" type="presParOf" srcId="{7F933610-2AA7-4236-8B52-A1CD38DB1804}" destId="{97473CE5-BEB7-4E2D-AF45-3B8AA4B6C5C2}" srcOrd="8"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99524F-74ED-4BCD-B7CC-542C4BB042A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ES"/>
        </a:p>
      </dgm:t>
    </dgm:pt>
    <dgm:pt modelId="{F336612B-5FA6-4231-968D-93DC5363F9A5}">
      <dgm:prSet phldrT="[Texto]"/>
      <dgm:spPr/>
      <dgm:t>
        <a:bodyPr/>
        <a:lstStyle/>
        <a:p>
          <a:r>
            <a:rPr lang="es-ES" dirty="0" smtClean="0">
              <a:solidFill>
                <a:schemeClr val="tx1"/>
              </a:solidFill>
            </a:rPr>
            <a:t>Explotación</a:t>
          </a:r>
          <a:endParaRPr lang="es-ES" dirty="0">
            <a:solidFill>
              <a:schemeClr val="tx1"/>
            </a:solidFill>
          </a:endParaRPr>
        </a:p>
      </dgm:t>
    </dgm:pt>
    <dgm:pt modelId="{110D1E29-1FFD-440B-BDDC-B42A332A1CD1}" type="parTrans" cxnId="{F7F5C6C8-74B2-4E59-B1BC-664C3476725A}">
      <dgm:prSet/>
      <dgm:spPr/>
      <dgm:t>
        <a:bodyPr/>
        <a:lstStyle/>
        <a:p>
          <a:endParaRPr lang="es-ES"/>
        </a:p>
      </dgm:t>
    </dgm:pt>
    <dgm:pt modelId="{0F1A138D-AF56-422A-AE1F-CA5A8A760410}" type="sibTrans" cxnId="{F7F5C6C8-74B2-4E59-B1BC-664C3476725A}">
      <dgm:prSet/>
      <dgm:spPr/>
      <dgm:t>
        <a:bodyPr/>
        <a:lstStyle/>
        <a:p>
          <a:endParaRPr lang="es-ES"/>
        </a:p>
      </dgm:t>
    </dgm:pt>
    <dgm:pt modelId="{D22819A2-F383-4737-A1B4-0A74E8AE43E0}">
      <dgm:prSet phldrT="[Texto]"/>
      <dgm:spPr/>
      <dgm:t>
        <a:bodyPr/>
        <a:lstStyle/>
        <a:p>
          <a:r>
            <a:rPr lang="es-ES" dirty="0" smtClean="0">
              <a:solidFill>
                <a:schemeClr val="tx1"/>
              </a:solidFill>
            </a:rPr>
            <a:t>Preparación</a:t>
          </a:r>
          <a:endParaRPr lang="es-ES" dirty="0">
            <a:solidFill>
              <a:schemeClr val="tx1"/>
            </a:solidFill>
          </a:endParaRPr>
        </a:p>
      </dgm:t>
    </dgm:pt>
    <dgm:pt modelId="{3B1B3EB8-5755-4237-98B8-58B2732D0E46}" type="parTrans" cxnId="{23681A60-CFB1-4A2B-B938-B27B783DF63F}">
      <dgm:prSet/>
      <dgm:spPr/>
      <dgm:t>
        <a:bodyPr/>
        <a:lstStyle/>
        <a:p>
          <a:endParaRPr lang="es-ES"/>
        </a:p>
      </dgm:t>
    </dgm:pt>
    <dgm:pt modelId="{1E27709E-D30F-4D28-9C44-D1F5CA703D5A}" type="sibTrans" cxnId="{23681A60-CFB1-4A2B-B938-B27B783DF63F}">
      <dgm:prSet/>
      <dgm:spPr/>
      <dgm:t>
        <a:bodyPr/>
        <a:lstStyle/>
        <a:p>
          <a:endParaRPr lang="es-ES"/>
        </a:p>
      </dgm:t>
    </dgm:pt>
    <dgm:pt modelId="{01F475D4-A993-471B-BF7E-33B6C593D72F}">
      <dgm:prSet phldrT="[Texto]" custT="1"/>
      <dgm:spPr/>
      <dgm:t>
        <a:bodyPr/>
        <a:lstStyle/>
        <a:p>
          <a:r>
            <a:rPr lang="es-ES" sz="1200" dirty="0" smtClean="0">
              <a:solidFill>
                <a:schemeClr val="tx1"/>
              </a:solidFill>
            </a:rPr>
            <a:t>Homogenización</a:t>
          </a:r>
          <a:endParaRPr lang="es-ES" sz="1200" dirty="0">
            <a:solidFill>
              <a:schemeClr val="tx1"/>
            </a:solidFill>
          </a:endParaRPr>
        </a:p>
      </dgm:t>
    </dgm:pt>
    <dgm:pt modelId="{1BF590FD-7DFD-4B23-BE17-D5F33C7A1B19}" type="parTrans" cxnId="{93724F58-F995-4D65-8096-22D24EFF8079}">
      <dgm:prSet/>
      <dgm:spPr/>
      <dgm:t>
        <a:bodyPr/>
        <a:lstStyle/>
        <a:p>
          <a:endParaRPr lang="es-ES"/>
        </a:p>
      </dgm:t>
    </dgm:pt>
    <dgm:pt modelId="{81975E2A-1B94-4079-B65D-85EE63984698}" type="sibTrans" cxnId="{93724F58-F995-4D65-8096-22D24EFF8079}">
      <dgm:prSet/>
      <dgm:spPr/>
      <dgm:t>
        <a:bodyPr/>
        <a:lstStyle/>
        <a:p>
          <a:endParaRPr lang="es-ES"/>
        </a:p>
      </dgm:t>
    </dgm:pt>
    <dgm:pt modelId="{E2B58971-1B91-4E58-9E2E-85A84C5302B6}">
      <dgm:prSet phldrT="[Texto]"/>
      <dgm:spPr/>
      <dgm:t>
        <a:bodyPr/>
        <a:lstStyle/>
        <a:p>
          <a:r>
            <a:rPr lang="es-ES" dirty="0" smtClean="0">
              <a:solidFill>
                <a:schemeClr val="tx1"/>
              </a:solidFill>
            </a:rPr>
            <a:t>Adiciones</a:t>
          </a:r>
          <a:endParaRPr lang="es-ES" dirty="0">
            <a:solidFill>
              <a:schemeClr val="tx1"/>
            </a:solidFill>
          </a:endParaRPr>
        </a:p>
      </dgm:t>
    </dgm:pt>
    <dgm:pt modelId="{C067CD50-F4B5-4FB8-BB64-AB72E854F933}" type="parTrans" cxnId="{D49BA9F0-E30D-49CF-B11B-CED48A8579F5}">
      <dgm:prSet/>
      <dgm:spPr/>
      <dgm:t>
        <a:bodyPr/>
        <a:lstStyle/>
        <a:p>
          <a:endParaRPr lang="es-ES"/>
        </a:p>
      </dgm:t>
    </dgm:pt>
    <dgm:pt modelId="{1A2759AE-7092-4E0C-878D-8FFBCECAF934}" type="sibTrans" cxnId="{D49BA9F0-E30D-49CF-B11B-CED48A8579F5}">
      <dgm:prSet/>
      <dgm:spPr/>
      <dgm:t>
        <a:bodyPr/>
        <a:lstStyle/>
        <a:p>
          <a:endParaRPr lang="es-ES"/>
        </a:p>
      </dgm:t>
    </dgm:pt>
    <dgm:pt modelId="{3D2289BB-F88C-4885-904E-C2526D77211F}">
      <dgm:prSet phldrT="[Texto]"/>
      <dgm:spPr/>
      <dgm:t>
        <a:bodyPr/>
        <a:lstStyle/>
        <a:p>
          <a:r>
            <a:rPr lang="es-ES" dirty="0" smtClean="0">
              <a:solidFill>
                <a:schemeClr val="tx1"/>
              </a:solidFill>
            </a:rPr>
            <a:t>Empaque</a:t>
          </a:r>
          <a:r>
            <a:rPr lang="es-ES" dirty="0" smtClean="0"/>
            <a:t> </a:t>
          </a:r>
          <a:endParaRPr lang="es-ES" dirty="0"/>
        </a:p>
      </dgm:t>
    </dgm:pt>
    <dgm:pt modelId="{2322A6E7-6AF6-4A93-9902-75B854E13B74}" type="parTrans" cxnId="{F3A7F758-7404-42B9-A213-318077329609}">
      <dgm:prSet/>
      <dgm:spPr/>
      <dgm:t>
        <a:bodyPr/>
        <a:lstStyle/>
        <a:p>
          <a:endParaRPr lang="es-ES"/>
        </a:p>
      </dgm:t>
    </dgm:pt>
    <dgm:pt modelId="{338975DC-6F6A-4373-A8C2-3BFDC97BFDA1}" type="sibTrans" cxnId="{F3A7F758-7404-42B9-A213-318077329609}">
      <dgm:prSet/>
      <dgm:spPr/>
      <dgm:t>
        <a:bodyPr/>
        <a:lstStyle/>
        <a:p>
          <a:endParaRPr lang="es-ES"/>
        </a:p>
      </dgm:t>
    </dgm:pt>
    <dgm:pt modelId="{0C4EE6CD-17A3-40C3-AB51-99CE44335D68}">
      <dgm:prSet phldrT="[Texto]" custT="1"/>
      <dgm:spPr/>
      <dgm:t>
        <a:bodyPr/>
        <a:lstStyle/>
        <a:p>
          <a:r>
            <a:rPr lang="es-ES" sz="1200" dirty="0" smtClean="0">
              <a:solidFill>
                <a:schemeClr val="tx1"/>
              </a:solidFill>
            </a:rPr>
            <a:t>Clinkerización</a:t>
          </a:r>
          <a:endParaRPr lang="es-ES" sz="1200" dirty="0">
            <a:solidFill>
              <a:schemeClr val="tx1"/>
            </a:solidFill>
          </a:endParaRPr>
        </a:p>
      </dgm:t>
    </dgm:pt>
    <dgm:pt modelId="{FA808EBE-A6FD-423C-B66A-77C968E5EA9F}" type="parTrans" cxnId="{ADCF8C6E-5FC2-4AFC-AF44-35B26FA184EE}">
      <dgm:prSet/>
      <dgm:spPr/>
      <dgm:t>
        <a:bodyPr/>
        <a:lstStyle/>
        <a:p>
          <a:endParaRPr lang="es-ES"/>
        </a:p>
      </dgm:t>
    </dgm:pt>
    <dgm:pt modelId="{6AF68A89-C750-4BE2-B620-C3D62944655E}" type="sibTrans" cxnId="{ADCF8C6E-5FC2-4AFC-AF44-35B26FA184EE}">
      <dgm:prSet/>
      <dgm:spPr/>
      <dgm:t>
        <a:bodyPr/>
        <a:lstStyle/>
        <a:p>
          <a:endParaRPr lang="es-ES"/>
        </a:p>
      </dgm:t>
    </dgm:pt>
    <dgm:pt modelId="{EBA71696-FC53-4E18-8F4A-8188E657491E}">
      <dgm:prSet phldrT="[Texto]" custT="1"/>
      <dgm:spPr/>
      <dgm:t>
        <a:bodyPr/>
        <a:lstStyle/>
        <a:p>
          <a:r>
            <a:rPr lang="es-ES" sz="1200" dirty="0" smtClean="0">
              <a:solidFill>
                <a:schemeClr val="tx1"/>
              </a:solidFill>
            </a:rPr>
            <a:t>Enfriamiento</a:t>
          </a:r>
          <a:endParaRPr lang="es-ES" sz="1200" dirty="0">
            <a:solidFill>
              <a:schemeClr val="tx1"/>
            </a:solidFill>
          </a:endParaRPr>
        </a:p>
      </dgm:t>
    </dgm:pt>
    <dgm:pt modelId="{DE081FC7-D3BE-4399-A8D3-4A185235079F}" type="parTrans" cxnId="{96A8AE3C-5DFB-472D-AD9E-181ABAAE7614}">
      <dgm:prSet/>
      <dgm:spPr/>
      <dgm:t>
        <a:bodyPr/>
        <a:lstStyle/>
        <a:p>
          <a:endParaRPr lang="es-ES"/>
        </a:p>
      </dgm:t>
    </dgm:pt>
    <dgm:pt modelId="{ED1E40FF-C61F-4469-A727-204B6849EA76}" type="sibTrans" cxnId="{96A8AE3C-5DFB-472D-AD9E-181ABAAE7614}">
      <dgm:prSet/>
      <dgm:spPr/>
      <dgm:t>
        <a:bodyPr/>
        <a:lstStyle/>
        <a:p>
          <a:endParaRPr lang="es-ES"/>
        </a:p>
      </dgm:t>
    </dgm:pt>
    <dgm:pt modelId="{963A0F01-EEBE-460B-9E46-8C5B2C1E53B3}" type="pres">
      <dgm:prSet presAssocID="{7D99524F-74ED-4BCD-B7CC-542C4BB042AE}" presName="cycle" presStyleCnt="0">
        <dgm:presLayoutVars>
          <dgm:dir/>
          <dgm:resizeHandles val="exact"/>
        </dgm:presLayoutVars>
      </dgm:prSet>
      <dgm:spPr/>
      <dgm:t>
        <a:bodyPr/>
        <a:lstStyle/>
        <a:p>
          <a:endParaRPr lang="es-ES"/>
        </a:p>
      </dgm:t>
    </dgm:pt>
    <dgm:pt modelId="{5D0EB11B-E372-4FB4-A5BB-352864940896}" type="pres">
      <dgm:prSet presAssocID="{F336612B-5FA6-4231-968D-93DC5363F9A5}" presName="node" presStyleLbl="node1" presStyleIdx="0" presStyleCnt="7">
        <dgm:presLayoutVars>
          <dgm:bulletEnabled val="1"/>
        </dgm:presLayoutVars>
      </dgm:prSet>
      <dgm:spPr/>
      <dgm:t>
        <a:bodyPr/>
        <a:lstStyle/>
        <a:p>
          <a:endParaRPr lang="es-ES"/>
        </a:p>
      </dgm:t>
    </dgm:pt>
    <dgm:pt modelId="{669CEB37-914D-4C6E-ABE7-FDB81B530556}" type="pres">
      <dgm:prSet presAssocID="{F336612B-5FA6-4231-968D-93DC5363F9A5}" presName="spNode" presStyleCnt="0"/>
      <dgm:spPr/>
    </dgm:pt>
    <dgm:pt modelId="{AB6A2BA1-8FF5-4BB7-9182-89B1A049B8F4}" type="pres">
      <dgm:prSet presAssocID="{0F1A138D-AF56-422A-AE1F-CA5A8A760410}" presName="sibTrans" presStyleLbl="sibTrans1D1" presStyleIdx="0" presStyleCnt="7"/>
      <dgm:spPr/>
      <dgm:t>
        <a:bodyPr/>
        <a:lstStyle/>
        <a:p>
          <a:endParaRPr lang="es-ES"/>
        </a:p>
      </dgm:t>
    </dgm:pt>
    <dgm:pt modelId="{A0644297-7436-4CE2-870C-408FE89D0973}" type="pres">
      <dgm:prSet presAssocID="{D22819A2-F383-4737-A1B4-0A74E8AE43E0}" presName="node" presStyleLbl="node1" presStyleIdx="1" presStyleCnt="7">
        <dgm:presLayoutVars>
          <dgm:bulletEnabled val="1"/>
        </dgm:presLayoutVars>
      </dgm:prSet>
      <dgm:spPr/>
      <dgm:t>
        <a:bodyPr/>
        <a:lstStyle/>
        <a:p>
          <a:endParaRPr lang="es-ES"/>
        </a:p>
      </dgm:t>
    </dgm:pt>
    <dgm:pt modelId="{2B2BB767-A3EE-43ED-8E51-06EDB5F0D8D4}" type="pres">
      <dgm:prSet presAssocID="{D22819A2-F383-4737-A1B4-0A74E8AE43E0}" presName="spNode" presStyleCnt="0"/>
      <dgm:spPr/>
    </dgm:pt>
    <dgm:pt modelId="{ECC80529-C864-424F-8250-63E750A52C88}" type="pres">
      <dgm:prSet presAssocID="{1E27709E-D30F-4D28-9C44-D1F5CA703D5A}" presName="sibTrans" presStyleLbl="sibTrans1D1" presStyleIdx="1" presStyleCnt="7"/>
      <dgm:spPr/>
      <dgm:t>
        <a:bodyPr/>
        <a:lstStyle/>
        <a:p>
          <a:endParaRPr lang="es-ES"/>
        </a:p>
      </dgm:t>
    </dgm:pt>
    <dgm:pt modelId="{9A9F808A-03C6-4011-BB11-C49FB30755BC}" type="pres">
      <dgm:prSet presAssocID="{01F475D4-A993-471B-BF7E-33B6C593D72F}" presName="node" presStyleLbl="node1" presStyleIdx="2" presStyleCnt="7" custScaleX="138031">
        <dgm:presLayoutVars>
          <dgm:bulletEnabled val="1"/>
        </dgm:presLayoutVars>
      </dgm:prSet>
      <dgm:spPr/>
      <dgm:t>
        <a:bodyPr/>
        <a:lstStyle/>
        <a:p>
          <a:endParaRPr lang="es-ES"/>
        </a:p>
      </dgm:t>
    </dgm:pt>
    <dgm:pt modelId="{B0FB72E1-AAFA-4BF0-835C-78FD02063EA4}" type="pres">
      <dgm:prSet presAssocID="{01F475D4-A993-471B-BF7E-33B6C593D72F}" presName="spNode" presStyleCnt="0"/>
      <dgm:spPr/>
    </dgm:pt>
    <dgm:pt modelId="{B50AB77D-A141-4767-BA0A-72CD28FBD1F2}" type="pres">
      <dgm:prSet presAssocID="{81975E2A-1B94-4079-B65D-85EE63984698}" presName="sibTrans" presStyleLbl="sibTrans1D1" presStyleIdx="2" presStyleCnt="7"/>
      <dgm:spPr/>
      <dgm:t>
        <a:bodyPr/>
        <a:lstStyle/>
        <a:p>
          <a:endParaRPr lang="es-ES"/>
        </a:p>
      </dgm:t>
    </dgm:pt>
    <dgm:pt modelId="{3D7725DE-1DC4-447C-847B-0E3CE201ACB6}" type="pres">
      <dgm:prSet presAssocID="{0C4EE6CD-17A3-40C3-AB51-99CE44335D68}" presName="node" presStyleLbl="node1" presStyleIdx="3" presStyleCnt="7" custScaleX="133005">
        <dgm:presLayoutVars>
          <dgm:bulletEnabled val="1"/>
        </dgm:presLayoutVars>
      </dgm:prSet>
      <dgm:spPr/>
      <dgm:t>
        <a:bodyPr/>
        <a:lstStyle/>
        <a:p>
          <a:endParaRPr lang="es-ES"/>
        </a:p>
      </dgm:t>
    </dgm:pt>
    <dgm:pt modelId="{23026727-592E-4DB4-962B-7341E5114F05}" type="pres">
      <dgm:prSet presAssocID="{0C4EE6CD-17A3-40C3-AB51-99CE44335D68}" presName="spNode" presStyleCnt="0"/>
      <dgm:spPr/>
    </dgm:pt>
    <dgm:pt modelId="{0D5B2467-AF34-4CE3-8F7C-DCE1D6515655}" type="pres">
      <dgm:prSet presAssocID="{6AF68A89-C750-4BE2-B620-C3D62944655E}" presName="sibTrans" presStyleLbl="sibTrans1D1" presStyleIdx="3" presStyleCnt="7"/>
      <dgm:spPr/>
      <dgm:t>
        <a:bodyPr/>
        <a:lstStyle/>
        <a:p>
          <a:endParaRPr lang="es-ES"/>
        </a:p>
      </dgm:t>
    </dgm:pt>
    <dgm:pt modelId="{5243FA74-650A-40FB-BD29-1BAFA780D414}" type="pres">
      <dgm:prSet presAssocID="{EBA71696-FC53-4E18-8F4A-8188E657491E}" presName="node" presStyleLbl="node1" presStyleIdx="4" presStyleCnt="7" custScaleX="124666">
        <dgm:presLayoutVars>
          <dgm:bulletEnabled val="1"/>
        </dgm:presLayoutVars>
      </dgm:prSet>
      <dgm:spPr/>
      <dgm:t>
        <a:bodyPr/>
        <a:lstStyle/>
        <a:p>
          <a:endParaRPr lang="es-ES"/>
        </a:p>
      </dgm:t>
    </dgm:pt>
    <dgm:pt modelId="{FF555632-FC11-4C1A-BA44-079EB36577D4}" type="pres">
      <dgm:prSet presAssocID="{EBA71696-FC53-4E18-8F4A-8188E657491E}" presName="spNode" presStyleCnt="0"/>
      <dgm:spPr/>
    </dgm:pt>
    <dgm:pt modelId="{1B1D3EE1-1F4A-447C-831F-B036AA713C43}" type="pres">
      <dgm:prSet presAssocID="{ED1E40FF-C61F-4469-A727-204B6849EA76}" presName="sibTrans" presStyleLbl="sibTrans1D1" presStyleIdx="4" presStyleCnt="7"/>
      <dgm:spPr/>
      <dgm:t>
        <a:bodyPr/>
        <a:lstStyle/>
        <a:p>
          <a:endParaRPr lang="es-ES"/>
        </a:p>
      </dgm:t>
    </dgm:pt>
    <dgm:pt modelId="{8C9694EC-C08B-4AFA-B102-3E180F555EDE}" type="pres">
      <dgm:prSet presAssocID="{E2B58971-1B91-4E58-9E2E-85A84C5302B6}" presName="node" presStyleLbl="node1" presStyleIdx="5" presStyleCnt="7">
        <dgm:presLayoutVars>
          <dgm:bulletEnabled val="1"/>
        </dgm:presLayoutVars>
      </dgm:prSet>
      <dgm:spPr/>
      <dgm:t>
        <a:bodyPr/>
        <a:lstStyle/>
        <a:p>
          <a:endParaRPr lang="es-ES"/>
        </a:p>
      </dgm:t>
    </dgm:pt>
    <dgm:pt modelId="{313B8244-84A3-4107-AE57-867D5E4FE166}" type="pres">
      <dgm:prSet presAssocID="{E2B58971-1B91-4E58-9E2E-85A84C5302B6}" presName="spNode" presStyleCnt="0"/>
      <dgm:spPr/>
    </dgm:pt>
    <dgm:pt modelId="{03E7B5DF-2ACE-4A94-91F4-E462D746EC58}" type="pres">
      <dgm:prSet presAssocID="{1A2759AE-7092-4E0C-878D-8FFBCECAF934}" presName="sibTrans" presStyleLbl="sibTrans1D1" presStyleIdx="5" presStyleCnt="7"/>
      <dgm:spPr/>
      <dgm:t>
        <a:bodyPr/>
        <a:lstStyle/>
        <a:p>
          <a:endParaRPr lang="es-ES"/>
        </a:p>
      </dgm:t>
    </dgm:pt>
    <dgm:pt modelId="{81E64C19-DB5B-4B42-9C9D-336B3945C88A}" type="pres">
      <dgm:prSet presAssocID="{3D2289BB-F88C-4885-904E-C2526D77211F}" presName="node" presStyleLbl="node1" presStyleIdx="6" presStyleCnt="7">
        <dgm:presLayoutVars>
          <dgm:bulletEnabled val="1"/>
        </dgm:presLayoutVars>
      </dgm:prSet>
      <dgm:spPr/>
      <dgm:t>
        <a:bodyPr/>
        <a:lstStyle/>
        <a:p>
          <a:endParaRPr lang="es-ES"/>
        </a:p>
      </dgm:t>
    </dgm:pt>
    <dgm:pt modelId="{5D95FB7F-A1EE-4D5D-B325-E02D25001F91}" type="pres">
      <dgm:prSet presAssocID="{3D2289BB-F88C-4885-904E-C2526D77211F}" presName="spNode" presStyleCnt="0"/>
      <dgm:spPr/>
    </dgm:pt>
    <dgm:pt modelId="{FC82A73A-13A3-4EF7-9AE3-80CA61A2F23B}" type="pres">
      <dgm:prSet presAssocID="{338975DC-6F6A-4373-A8C2-3BFDC97BFDA1}" presName="sibTrans" presStyleLbl="sibTrans1D1" presStyleIdx="6" presStyleCnt="7"/>
      <dgm:spPr/>
      <dgm:t>
        <a:bodyPr/>
        <a:lstStyle/>
        <a:p>
          <a:endParaRPr lang="es-ES"/>
        </a:p>
      </dgm:t>
    </dgm:pt>
  </dgm:ptLst>
  <dgm:cxnLst>
    <dgm:cxn modelId="{23681A60-CFB1-4A2B-B938-B27B783DF63F}" srcId="{7D99524F-74ED-4BCD-B7CC-542C4BB042AE}" destId="{D22819A2-F383-4737-A1B4-0A74E8AE43E0}" srcOrd="1" destOrd="0" parTransId="{3B1B3EB8-5755-4237-98B8-58B2732D0E46}" sibTransId="{1E27709E-D30F-4D28-9C44-D1F5CA703D5A}"/>
    <dgm:cxn modelId="{F7F5C6C8-74B2-4E59-B1BC-664C3476725A}" srcId="{7D99524F-74ED-4BCD-B7CC-542C4BB042AE}" destId="{F336612B-5FA6-4231-968D-93DC5363F9A5}" srcOrd="0" destOrd="0" parTransId="{110D1E29-1FFD-440B-BDDC-B42A332A1CD1}" sibTransId="{0F1A138D-AF56-422A-AE1F-CA5A8A760410}"/>
    <dgm:cxn modelId="{96A8AE3C-5DFB-472D-AD9E-181ABAAE7614}" srcId="{7D99524F-74ED-4BCD-B7CC-542C4BB042AE}" destId="{EBA71696-FC53-4E18-8F4A-8188E657491E}" srcOrd="4" destOrd="0" parTransId="{DE081FC7-D3BE-4399-A8D3-4A185235079F}" sibTransId="{ED1E40FF-C61F-4469-A727-204B6849EA76}"/>
    <dgm:cxn modelId="{9461DFE0-81AE-45B9-804B-A1AD99196986}" type="presOf" srcId="{EBA71696-FC53-4E18-8F4A-8188E657491E}" destId="{5243FA74-650A-40FB-BD29-1BAFA780D414}" srcOrd="0" destOrd="0" presId="urn:microsoft.com/office/officeart/2005/8/layout/cycle5"/>
    <dgm:cxn modelId="{ADCF8C6E-5FC2-4AFC-AF44-35B26FA184EE}" srcId="{7D99524F-74ED-4BCD-B7CC-542C4BB042AE}" destId="{0C4EE6CD-17A3-40C3-AB51-99CE44335D68}" srcOrd="3" destOrd="0" parTransId="{FA808EBE-A6FD-423C-B66A-77C968E5EA9F}" sibTransId="{6AF68A89-C750-4BE2-B620-C3D62944655E}"/>
    <dgm:cxn modelId="{552192CD-ABAD-4801-B586-534D51C73C98}" type="presOf" srcId="{D22819A2-F383-4737-A1B4-0A74E8AE43E0}" destId="{A0644297-7436-4CE2-870C-408FE89D0973}" srcOrd="0" destOrd="0" presId="urn:microsoft.com/office/officeart/2005/8/layout/cycle5"/>
    <dgm:cxn modelId="{C63E95E1-626C-4DFF-B9D5-C86CBC027B7C}" type="presOf" srcId="{1A2759AE-7092-4E0C-878D-8FFBCECAF934}" destId="{03E7B5DF-2ACE-4A94-91F4-E462D746EC58}" srcOrd="0" destOrd="0" presId="urn:microsoft.com/office/officeart/2005/8/layout/cycle5"/>
    <dgm:cxn modelId="{A1A1333C-D6D1-4CD3-91A5-9A9D116C130C}" type="presOf" srcId="{338975DC-6F6A-4373-A8C2-3BFDC97BFDA1}" destId="{FC82A73A-13A3-4EF7-9AE3-80CA61A2F23B}" srcOrd="0" destOrd="0" presId="urn:microsoft.com/office/officeart/2005/8/layout/cycle5"/>
    <dgm:cxn modelId="{480EF7A3-EEDF-4585-9E70-ADED2563B281}" type="presOf" srcId="{0F1A138D-AF56-422A-AE1F-CA5A8A760410}" destId="{AB6A2BA1-8FF5-4BB7-9182-89B1A049B8F4}" srcOrd="0" destOrd="0" presId="urn:microsoft.com/office/officeart/2005/8/layout/cycle5"/>
    <dgm:cxn modelId="{33E90487-BC6A-4B4E-961A-06CB8E9E50DD}" type="presOf" srcId="{7D99524F-74ED-4BCD-B7CC-542C4BB042AE}" destId="{963A0F01-EEBE-460B-9E46-8C5B2C1E53B3}" srcOrd="0" destOrd="0" presId="urn:microsoft.com/office/officeart/2005/8/layout/cycle5"/>
    <dgm:cxn modelId="{C07F275E-9319-48FB-AA3F-861594454B9B}" type="presOf" srcId="{ED1E40FF-C61F-4469-A727-204B6849EA76}" destId="{1B1D3EE1-1F4A-447C-831F-B036AA713C43}" srcOrd="0" destOrd="0" presId="urn:microsoft.com/office/officeart/2005/8/layout/cycle5"/>
    <dgm:cxn modelId="{5497D164-F472-4876-A16D-D27A459FA46E}" type="presOf" srcId="{1E27709E-D30F-4D28-9C44-D1F5CA703D5A}" destId="{ECC80529-C864-424F-8250-63E750A52C88}" srcOrd="0" destOrd="0" presId="urn:microsoft.com/office/officeart/2005/8/layout/cycle5"/>
    <dgm:cxn modelId="{B30FDFE9-A36A-4884-952D-D2520F65AAF4}" type="presOf" srcId="{E2B58971-1B91-4E58-9E2E-85A84C5302B6}" destId="{8C9694EC-C08B-4AFA-B102-3E180F555EDE}" srcOrd="0" destOrd="0" presId="urn:microsoft.com/office/officeart/2005/8/layout/cycle5"/>
    <dgm:cxn modelId="{F3A7F758-7404-42B9-A213-318077329609}" srcId="{7D99524F-74ED-4BCD-B7CC-542C4BB042AE}" destId="{3D2289BB-F88C-4885-904E-C2526D77211F}" srcOrd="6" destOrd="0" parTransId="{2322A6E7-6AF6-4A93-9902-75B854E13B74}" sibTransId="{338975DC-6F6A-4373-A8C2-3BFDC97BFDA1}"/>
    <dgm:cxn modelId="{15E26BA9-18B4-420A-9A09-1D8491D11911}" type="presOf" srcId="{81975E2A-1B94-4079-B65D-85EE63984698}" destId="{B50AB77D-A141-4767-BA0A-72CD28FBD1F2}" srcOrd="0" destOrd="0" presId="urn:microsoft.com/office/officeart/2005/8/layout/cycle5"/>
    <dgm:cxn modelId="{CD275736-A7BF-4E41-B9DB-236CE4036024}" type="presOf" srcId="{0C4EE6CD-17A3-40C3-AB51-99CE44335D68}" destId="{3D7725DE-1DC4-447C-847B-0E3CE201ACB6}" srcOrd="0" destOrd="0" presId="urn:microsoft.com/office/officeart/2005/8/layout/cycle5"/>
    <dgm:cxn modelId="{93724F58-F995-4D65-8096-22D24EFF8079}" srcId="{7D99524F-74ED-4BCD-B7CC-542C4BB042AE}" destId="{01F475D4-A993-471B-BF7E-33B6C593D72F}" srcOrd="2" destOrd="0" parTransId="{1BF590FD-7DFD-4B23-BE17-D5F33C7A1B19}" sibTransId="{81975E2A-1B94-4079-B65D-85EE63984698}"/>
    <dgm:cxn modelId="{D49BA9F0-E30D-49CF-B11B-CED48A8579F5}" srcId="{7D99524F-74ED-4BCD-B7CC-542C4BB042AE}" destId="{E2B58971-1B91-4E58-9E2E-85A84C5302B6}" srcOrd="5" destOrd="0" parTransId="{C067CD50-F4B5-4FB8-BB64-AB72E854F933}" sibTransId="{1A2759AE-7092-4E0C-878D-8FFBCECAF934}"/>
    <dgm:cxn modelId="{033C40C2-31EB-4B0C-AC1F-660C423D7BEB}" type="presOf" srcId="{F336612B-5FA6-4231-968D-93DC5363F9A5}" destId="{5D0EB11B-E372-4FB4-A5BB-352864940896}" srcOrd="0" destOrd="0" presId="urn:microsoft.com/office/officeart/2005/8/layout/cycle5"/>
    <dgm:cxn modelId="{E45782A3-7014-4053-99F2-D1B4F12CF8CB}" type="presOf" srcId="{3D2289BB-F88C-4885-904E-C2526D77211F}" destId="{81E64C19-DB5B-4B42-9C9D-336B3945C88A}" srcOrd="0" destOrd="0" presId="urn:microsoft.com/office/officeart/2005/8/layout/cycle5"/>
    <dgm:cxn modelId="{F9785E03-DE80-43BE-BFF9-D894BCAF6A59}" type="presOf" srcId="{6AF68A89-C750-4BE2-B620-C3D62944655E}" destId="{0D5B2467-AF34-4CE3-8F7C-DCE1D6515655}" srcOrd="0" destOrd="0" presId="urn:microsoft.com/office/officeart/2005/8/layout/cycle5"/>
    <dgm:cxn modelId="{7885C330-4581-494D-8081-BBEAA0B0367A}" type="presOf" srcId="{01F475D4-A993-471B-BF7E-33B6C593D72F}" destId="{9A9F808A-03C6-4011-BB11-C49FB30755BC}" srcOrd="0" destOrd="0" presId="urn:microsoft.com/office/officeart/2005/8/layout/cycle5"/>
    <dgm:cxn modelId="{79AD62FE-4F02-4E87-BFD7-3FFE75A8A023}" type="presParOf" srcId="{963A0F01-EEBE-460B-9E46-8C5B2C1E53B3}" destId="{5D0EB11B-E372-4FB4-A5BB-352864940896}" srcOrd="0" destOrd="0" presId="urn:microsoft.com/office/officeart/2005/8/layout/cycle5"/>
    <dgm:cxn modelId="{B0AE86A0-214E-4502-9D64-CF276843B3BF}" type="presParOf" srcId="{963A0F01-EEBE-460B-9E46-8C5B2C1E53B3}" destId="{669CEB37-914D-4C6E-ABE7-FDB81B530556}" srcOrd="1" destOrd="0" presId="urn:microsoft.com/office/officeart/2005/8/layout/cycle5"/>
    <dgm:cxn modelId="{CF690F5A-BAA7-4735-849A-E264C02282DF}" type="presParOf" srcId="{963A0F01-EEBE-460B-9E46-8C5B2C1E53B3}" destId="{AB6A2BA1-8FF5-4BB7-9182-89B1A049B8F4}" srcOrd="2" destOrd="0" presId="urn:microsoft.com/office/officeart/2005/8/layout/cycle5"/>
    <dgm:cxn modelId="{F60049D9-D51A-4E9E-9F55-81FDB884661B}" type="presParOf" srcId="{963A0F01-EEBE-460B-9E46-8C5B2C1E53B3}" destId="{A0644297-7436-4CE2-870C-408FE89D0973}" srcOrd="3" destOrd="0" presId="urn:microsoft.com/office/officeart/2005/8/layout/cycle5"/>
    <dgm:cxn modelId="{6F1D041B-15D7-49C7-9709-645D9FE624A5}" type="presParOf" srcId="{963A0F01-EEBE-460B-9E46-8C5B2C1E53B3}" destId="{2B2BB767-A3EE-43ED-8E51-06EDB5F0D8D4}" srcOrd="4" destOrd="0" presId="urn:microsoft.com/office/officeart/2005/8/layout/cycle5"/>
    <dgm:cxn modelId="{B7ECA8C1-C02D-44FA-BCD7-EC8BEA45A749}" type="presParOf" srcId="{963A0F01-EEBE-460B-9E46-8C5B2C1E53B3}" destId="{ECC80529-C864-424F-8250-63E750A52C88}" srcOrd="5" destOrd="0" presId="urn:microsoft.com/office/officeart/2005/8/layout/cycle5"/>
    <dgm:cxn modelId="{C3C3DEB8-8AFB-44FB-A067-C04EBF7E487B}" type="presParOf" srcId="{963A0F01-EEBE-460B-9E46-8C5B2C1E53B3}" destId="{9A9F808A-03C6-4011-BB11-C49FB30755BC}" srcOrd="6" destOrd="0" presId="urn:microsoft.com/office/officeart/2005/8/layout/cycle5"/>
    <dgm:cxn modelId="{EA69FC7F-1FED-4984-878A-26C034F58C07}" type="presParOf" srcId="{963A0F01-EEBE-460B-9E46-8C5B2C1E53B3}" destId="{B0FB72E1-AAFA-4BF0-835C-78FD02063EA4}" srcOrd="7" destOrd="0" presId="urn:microsoft.com/office/officeart/2005/8/layout/cycle5"/>
    <dgm:cxn modelId="{09592D82-0DE2-44F6-AEA5-4DAFDBB4626C}" type="presParOf" srcId="{963A0F01-EEBE-460B-9E46-8C5B2C1E53B3}" destId="{B50AB77D-A141-4767-BA0A-72CD28FBD1F2}" srcOrd="8" destOrd="0" presId="urn:microsoft.com/office/officeart/2005/8/layout/cycle5"/>
    <dgm:cxn modelId="{2746AEF9-1EA5-4676-80B2-48DDC9ED4662}" type="presParOf" srcId="{963A0F01-EEBE-460B-9E46-8C5B2C1E53B3}" destId="{3D7725DE-1DC4-447C-847B-0E3CE201ACB6}" srcOrd="9" destOrd="0" presId="urn:microsoft.com/office/officeart/2005/8/layout/cycle5"/>
    <dgm:cxn modelId="{52E2C6A8-41BB-4CCA-9AC2-5E73CFEBC932}" type="presParOf" srcId="{963A0F01-EEBE-460B-9E46-8C5B2C1E53B3}" destId="{23026727-592E-4DB4-962B-7341E5114F05}" srcOrd="10" destOrd="0" presId="urn:microsoft.com/office/officeart/2005/8/layout/cycle5"/>
    <dgm:cxn modelId="{76A65A3D-ABE8-4A03-AC3D-2658053C6F4D}" type="presParOf" srcId="{963A0F01-EEBE-460B-9E46-8C5B2C1E53B3}" destId="{0D5B2467-AF34-4CE3-8F7C-DCE1D6515655}" srcOrd="11" destOrd="0" presId="urn:microsoft.com/office/officeart/2005/8/layout/cycle5"/>
    <dgm:cxn modelId="{503F9A2C-BD4F-4660-B709-AF265AE87F3D}" type="presParOf" srcId="{963A0F01-EEBE-460B-9E46-8C5B2C1E53B3}" destId="{5243FA74-650A-40FB-BD29-1BAFA780D414}" srcOrd="12" destOrd="0" presId="urn:microsoft.com/office/officeart/2005/8/layout/cycle5"/>
    <dgm:cxn modelId="{05BC29FB-00EA-49A9-B7DF-2C6FD77C0CA1}" type="presParOf" srcId="{963A0F01-EEBE-460B-9E46-8C5B2C1E53B3}" destId="{FF555632-FC11-4C1A-BA44-079EB36577D4}" srcOrd="13" destOrd="0" presId="urn:microsoft.com/office/officeart/2005/8/layout/cycle5"/>
    <dgm:cxn modelId="{AFF897D6-9E7F-4521-B7CE-A67CE83B0B03}" type="presParOf" srcId="{963A0F01-EEBE-460B-9E46-8C5B2C1E53B3}" destId="{1B1D3EE1-1F4A-447C-831F-B036AA713C43}" srcOrd="14" destOrd="0" presId="urn:microsoft.com/office/officeart/2005/8/layout/cycle5"/>
    <dgm:cxn modelId="{BA6B5FC8-6DCE-4BA3-BBF9-DEABC98A323D}" type="presParOf" srcId="{963A0F01-EEBE-460B-9E46-8C5B2C1E53B3}" destId="{8C9694EC-C08B-4AFA-B102-3E180F555EDE}" srcOrd="15" destOrd="0" presId="urn:microsoft.com/office/officeart/2005/8/layout/cycle5"/>
    <dgm:cxn modelId="{F7D2EDDD-FC7D-4943-98E6-3694AA3916CB}" type="presParOf" srcId="{963A0F01-EEBE-460B-9E46-8C5B2C1E53B3}" destId="{313B8244-84A3-4107-AE57-867D5E4FE166}" srcOrd="16" destOrd="0" presId="urn:microsoft.com/office/officeart/2005/8/layout/cycle5"/>
    <dgm:cxn modelId="{677F2C34-E02B-46FC-B022-9B1567631491}" type="presParOf" srcId="{963A0F01-EEBE-460B-9E46-8C5B2C1E53B3}" destId="{03E7B5DF-2ACE-4A94-91F4-E462D746EC58}" srcOrd="17" destOrd="0" presId="urn:microsoft.com/office/officeart/2005/8/layout/cycle5"/>
    <dgm:cxn modelId="{D7BF6B14-3705-4C47-91E0-B123F5846F1C}" type="presParOf" srcId="{963A0F01-EEBE-460B-9E46-8C5B2C1E53B3}" destId="{81E64C19-DB5B-4B42-9C9D-336B3945C88A}" srcOrd="18" destOrd="0" presId="urn:microsoft.com/office/officeart/2005/8/layout/cycle5"/>
    <dgm:cxn modelId="{1B3FA7AD-C848-4D14-B2AE-C2D1756E080E}" type="presParOf" srcId="{963A0F01-EEBE-460B-9E46-8C5B2C1E53B3}" destId="{5D95FB7F-A1EE-4D5D-B325-E02D25001F91}" srcOrd="19" destOrd="0" presId="urn:microsoft.com/office/officeart/2005/8/layout/cycle5"/>
    <dgm:cxn modelId="{BD77B392-34D2-4DEF-ABE7-50196A2D488F}" type="presParOf" srcId="{963A0F01-EEBE-460B-9E46-8C5B2C1E53B3}" destId="{FC82A73A-13A3-4EF7-9AE3-80CA61A2F23B}" srcOrd="20" destOrd="0" presId="urn:microsoft.com/office/officeart/2005/8/layout/cycle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0079D5-222F-4E9B-BA21-9E6AFB89F911}"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S"/>
        </a:p>
      </dgm:t>
    </dgm:pt>
    <dgm:pt modelId="{6C4DD5C4-9FE3-4694-8C2F-6F279E0B755E}">
      <dgm:prSet phldrT="[Texto]" custT="1"/>
      <dgm:spPr/>
      <dgm:t>
        <a:bodyPr/>
        <a:lstStyle/>
        <a:p>
          <a:r>
            <a:rPr lang="es-ES" sz="1400" b="1" u="sng" dirty="0" smtClean="0">
              <a:solidFill>
                <a:schemeClr val="tx1"/>
              </a:solidFill>
            </a:rPr>
            <a:t>1.- EXPLOTACIÓN DE MATERIA PRIMA</a:t>
          </a:r>
          <a:endParaRPr lang="es-ES" sz="1400" b="1" u="sng" dirty="0">
            <a:solidFill>
              <a:schemeClr val="tx1"/>
            </a:solidFill>
          </a:endParaRPr>
        </a:p>
      </dgm:t>
    </dgm:pt>
    <dgm:pt modelId="{8AFBE55A-CE8E-456F-9E6A-8B826E3B59F6}" type="parTrans" cxnId="{EA5D79CA-4B29-4B88-A149-7946ACE001C1}">
      <dgm:prSet/>
      <dgm:spPr/>
      <dgm:t>
        <a:bodyPr/>
        <a:lstStyle/>
        <a:p>
          <a:endParaRPr lang="es-ES"/>
        </a:p>
      </dgm:t>
    </dgm:pt>
    <dgm:pt modelId="{B24AA60D-886B-46F6-ADDD-F0C65A991EE9}" type="sibTrans" cxnId="{EA5D79CA-4B29-4B88-A149-7946ACE001C1}">
      <dgm:prSet/>
      <dgm:spPr/>
      <dgm:t>
        <a:bodyPr/>
        <a:lstStyle/>
        <a:p>
          <a:endParaRPr lang="es-ES"/>
        </a:p>
      </dgm:t>
    </dgm:pt>
    <dgm:pt modelId="{06EB0F5A-E36C-445C-81F2-42D88644D5FA}">
      <dgm:prSet phldrT="[Texto]" custT="1"/>
      <dgm:spPr/>
      <dgm:t>
        <a:bodyPr/>
        <a:lstStyle/>
        <a:p>
          <a:r>
            <a:rPr lang="es-ES" sz="1400" dirty="0" smtClean="0">
              <a:solidFill>
                <a:schemeClr val="tx1"/>
              </a:solidFill>
            </a:rPr>
            <a:t>- Explotación natural</a:t>
          </a:r>
          <a:endParaRPr lang="es-ES" sz="1400" dirty="0">
            <a:solidFill>
              <a:schemeClr val="tx1"/>
            </a:solidFill>
          </a:endParaRPr>
        </a:p>
      </dgm:t>
    </dgm:pt>
    <dgm:pt modelId="{685A902B-5B80-4145-9FF2-7DE62BB12B17}" type="parTrans" cxnId="{3DEC9878-8FC6-442F-8252-89E7A8699D43}">
      <dgm:prSet/>
      <dgm:spPr/>
      <dgm:t>
        <a:bodyPr/>
        <a:lstStyle/>
        <a:p>
          <a:endParaRPr lang="es-ES"/>
        </a:p>
      </dgm:t>
    </dgm:pt>
    <dgm:pt modelId="{6EA827F4-3DD4-4258-B7CC-F8C88F32AE1A}" type="sibTrans" cxnId="{3DEC9878-8FC6-442F-8252-89E7A8699D43}">
      <dgm:prSet/>
      <dgm:spPr/>
      <dgm:t>
        <a:bodyPr/>
        <a:lstStyle/>
        <a:p>
          <a:endParaRPr lang="es-ES"/>
        </a:p>
      </dgm:t>
    </dgm:pt>
    <dgm:pt modelId="{32073CC1-A521-4BA0-B6BA-A2767D728CC7}">
      <dgm:prSet phldrT="[Texto]" custT="1"/>
      <dgm:spPr/>
      <dgm:t>
        <a:bodyPr/>
        <a:lstStyle/>
        <a:p>
          <a:pPr algn="just"/>
          <a:r>
            <a:rPr lang="es-ES" sz="1400" b="1" u="sng" dirty="0" smtClean="0">
              <a:solidFill>
                <a:schemeClr val="tx1"/>
              </a:solidFill>
            </a:rPr>
            <a:t>2.- PREPARACIÓN Y DOSIFICACIÓN DE MATERIAS PRIMAS</a:t>
          </a:r>
          <a:endParaRPr lang="es-ES" sz="1400" dirty="0">
            <a:solidFill>
              <a:schemeClr val="tx1"/>
            </a:solidFill>
          </a:endParaRPr>
        </a:p>
      </dgm:t>
    </dgm:pt>
    <dgm:pt modelId="{7AA64E13-DF07-4268-87E5-14BC60E0E8B4}" type="parTrans" cxnId="{4067F04C-445B-4BEB-8408-EED5D8D3BDAB}">
      <dgm:prSet/>
      <dgm:spPr/>
      <dgm:t>
        <a:bodyPr/>
        <a:lstStyle/>
        <a:p>
          <a:endParaRPr lang="es-ES"/>
        </a:p>
      </dgm:t>
    </dgm:pt>
    <dgm:pt modelId="{2A8FE8DB-1596-4F9A-8497-8E9C031A408C}" type="sibTrans" cxnId="{4067F04C-445B-4BEB-8408-EED5D8D3BDAB}">
      <dgm:prSet/>
      <dgm:spPr/>
      <dgm:t>
        <a:bodyPr/>
        <a:lstStyle/>
        <a:p>
          <a:endParaRPr lang="es-ES"/>
        </a:p>
      </dgm:t>
    </dgm:pt>
    <dgm:pt modelId="{F662391D-7910-48C9-A769-A6F18EC51715}">
      <dgm:prSet phldrT="[Texto]" custT="1"/>
      <dgm:spPr/>
      <dgm:t>
        <a:bodyPr/>
        <a:lstStyle/>
        <a:p>
          <a:pPr algn="just"/>
          <a:r>
            <a:rPr lang="es-ES" sz="1400" dirty="0" smtClean="0">
              <a:solidFill>
                <a:schemeClr val="tx1"/>
              </a:solidFill>
            </a:rPr>
            <a:t>La  caliza es vaciada en la planta de almacenamiento</a:t>
          </a:r>
          <a:endParaRPr lang="es-ES" sz="1400" dirty="0">
            <a:solidFill>
              <a:schemeClr val="tx1"/>
            </a:solidFill>
          </a:endParaRPr>
        </a:p>
      </dgm:t>
    </dgm:pt>
    <dgm:pt modelId="{CFAF124F-E333-499B-B74D-2301C8F9A03A}" type="parTrans" cxnId="{BEC5BBD4-3E7D-40D4-A1E5-81D9C44A8318}">
      <dgm:prSet/>
      <dgm:spPr/>
      <dgm:t>
        <a:bodyPr/>
        <a:lstStyle/>
        <a:p>
          <a:endParaRPr lang="es-ES"/>
        </a:p>
      </dgm:t>
    </dgm:pt>
    <dgm:pt modelId="{01C04569-622D-4E4E-A1F0-139F3EE755E9}" type="sibTrans" cxnId="{BEC5BBD4-3E7D-40D4-A1E5-81D9C44A8318}">
      <dgm:prSet/>
      <dgm:spPr/>
      <dgm:t>
        <a:bodyPr/>
        <a:lstStyle/>
        <a:p>
          <a:endParaRPr lang="es-ES"/>
        </a:p>
      </dgm:t>
    </dgm:pt>
    <dgm:pt modelId="{56777B8C-4BD4-47E6-8F96-FE25717CA890}">
      <dgm:prSet phldrT="[Texto]" custT="1"/>
      <dgm:spPr/>
      <dgm:t>
        <a:bodyPr/>
        <a:lstStyle/>
        <a:p>
          <a:pPr algn="just"/>
          <a:r>
            <a:rPr lang="es-ES" sz="1400" b="1" u="sng" dirty="0" smtClean="0">
              <a:solidFill>
                <a:schemeClr val="tx1"/>
              </a:solidFill>
            </a:rPr>
            <a:t>3.- HOMOGENIZACIÓN</a:t>
          </a:r>
          <a:endParaRPr lang="es-ES" sz="1400" dirty="0">
            <a:solidFill>
              <a:schemeClr val="tx1"/>
            </a:solidFill>
          </a:endParaRPr>
        </a:p>
      </dgm:t>
    </dgm:pt>
    <dgm:pt modelId="{8D562E3D-D424-42F8-A3E9-9FC7A2567CCF}" type="parTrans" cxnId="{0390FEFC-F6EE-426D-BBBA-F7CAA7217B6B}">
      <dgm:prSet/>
      <dgm:spPr/>
      <dgm:t>
        <a:bodyPr/>
        <a:lstStyle/>
        <a:p>
          <a:endParaRPr lang="es-ES"/>
        </a:p>
      </dgm:t>
    </dgm:pt>
    <dgm:pt modelId="{90452F18-DFFB-428A-BC9F-BFD6E7B354F7}" type="sibTrans" cxnId="{0390FEFC-F6EE-426D-BBBA-F7CAA7217B6B}">
      <dgm:prSet/>
      <dgm:spPr/>
      <dgm:t>
        <a:bodyPr/>
        <a:lstStyle/>
        <a:p>
          <a:endParaRPr lang="es-ES"/>
        </a:p>
      </dgm:t>
    </dgm:pt>
    <dgm:pt modelId="{5983ECC6-073F-4716-BEB3-FF3F3CD58530}">
      <dgm:prSet phldrT="[Texto]" custT="1"/>
      <dgm:spPr/>
      <dgm:t>
        <a:bodyPr/>
        <a:lstStyle/>
        <a:p>
          <a:pPr algn="just"/>
          <a:r>
            <a:rPr lang="es-ES" sz="1400" dirty="0" smtClean="0">
              <a:solidFill>
                <a:schemeClr val="tx1"/>
              </a:solidFill>
            </a:rPr>
            <a:t>Mantienen un contacto entre todos los componentes</a:t>
          </a:r>
          <a:endParaRPr lang="es-ES" sz="1400" dirty="0">
            <a:solidFill>
              <a:schemeClr val="tx1"/>
            </a:solidFill>
          </a:endParaRPr>
        </a:p>
      </dgm:t>
    </dgm:pt>
    <dgm:pt modelId="{E33D17B5-68A3-491C-A5E9-A20B1572D1AF}" type="parTrans" cxnId="{0FA5A8F3-499A-41B9-A84C-51495D50C01E}">
      <dgm:prSet/>
      <dgm:spPr/>
      <dgm:t>
        <a:bodyPr/>
        <a:lstStyle/>
        <a:p>
          <a:endParaRPr lang="es-ES"/>
        </a:p>
      </dgm:t>
    </dgm:pt>
    <dgm:pt modelId="{72002654-511A-4AD0-9EDC-A557D963C3EF}" type="sibTrans" cxnId="{0FA5A8F3-499A-41B9-A84C-51495D50C01E}">
      <dgm:prSet/>
      <dgm:spPr/>
      <dgm:t>
        <a:bodyPr/>
        <a:lstStyle/>
        <a:p>
          <a:endParaRPr lang="es-ES"/>
        </a:p>
      </dgm:t>
    </dgm:pt>
    <dgm:pt modelId="{75D5D884-AFBC-4B98-9200-C7B67C71B182}">
      <dgm:prSet custT="1"/>
      <dgm:spPr/>
      <dgm:t>
        <a:bodyPr/>
        <a:lstStyle/>
        <a:p>
          <a:r>
            <a:rPr lang="es-ES" sz="1400" dirty="0" smtClean="0">
              <a:solidFill>
                <a:schemeClr val="tx1"/>
              </a:solidFill>
            </a:rPr>
            <a:t>- Minas en la Parroquia Selva Alegre</a:t>
          </a:r>
        </a:p>
      </dgm:t>
    </dgm:pt>
    <dgm:pt modelId="{224F34AB-9DC6-494E-B1B7-66BC6039D6B5}" type="parTrans" cxnId="{9B506202-97B1-4E7B-868C-8EB902D0D224}">
      <dgm:prSet/>
      <dgm:spPr/>
      <dgm:t>
        <a:bodyPr/>
        <a:lstStyle/>
        <a:p>
          <a:endParaRPr lang="es-ES"/>
        </a:p>
      </dgm:t>
    </dgm:pt>
    <dgm:pt modelId="{2AFBEEE9-154D-4463-900B-016CA8443D39}" type="sibTrans" cxnId="{9B506202-97B1-4E7B-868C-8EB902D0D224}">
      <dgm:prSet/>
      <dgm:spPr/>
      <dgm:t>
        <a:bodyPr/>
        <a:lstStyle/>
        <a:p>
          <a:endParaRPr lang="es-ES"/>
        </a:p>
      </dgm:t>
    </dgm:pt>
    <dgm:pt modelId="{AB524BE9-A38F-44DD-A193-7170CB07E0F6}">
      <dgm:prSet custT="1"/>
      <dgm:spPr/>
      <dgm:t>
        <a:bodyPr/>
        <a:lstStyle/>
        <a:p>
          <a:r>
            <a:rPr lang="es-ES" sz="1400" dirty="0" smtClean="0">
              <a:solidFill>
                <a:schemeClr val="tx1"/>
              </a:solidFill>
            </a:rPr>
            <a:t>- Utilización de explosivos</a:t>
          </a:r>
        </a:p>
      </dgm:t>
    </dgm:pt>
    <dgm:pt modelId="{652FFCCD-1675-4303-A7A5-8B86465F22EB}" type="parTrans" cxnId="{1D1EA4F5-3847-465D-9468-DAEFC8425268}">
      <dgm:prSet/>
      <dgm:spPr/>
      <dgm:t>
        <a:bodyPr/>
        <a:lstStyle/>
        <a:p>
          <a:endParaRPr lang="es-ES"/>
        </a:p>
      </dgm:t>
    </dgm:pt>
    <dgm:pt modelId="{8CFE992B-0A4E-4E78-A8A2-38E51D220763}" type="sibTrans" cxnId="{1D1EA4F5-3847-465D-9468-DAEFC8425268}">
      <dgm:prSet/>
      <dgm:spPr/>
      <dgm:t>
        <a:bodyPr/>
        <a:lstStyle/>
        <a:p>
          <a:endParaRPr lang="es-ES"/>
        </a:p>
      </dgm:t>
    </dgm:pt>
    <dgm:pt modelId="{C5D0580F-EB33-4F1F-9255-5BDF5FC68FCB}">
      <dgm:prSet custT="1"/>
      <dgm:spPr/>
      <dgm:t>
        <a:bodyPr/>
        <a:lstStyle/>
        <a:p>
          <a:r>
            <a:rPr lang="es-ES" sz="1400" dirty="0" smtClean="0">
              <a:solidFill>
                <a:schemeClr val="tx1"/>
              </a:solidFill>
            </a:rPr>
            <a:t>- Transportadas a la Planta de producción </a:t>
          </a:r>
          <a:endParaRPr lang="es-ES" sz="1400" dirty="0">
            <a:solidFill>
              <a:schemeClr val="tx1"/>
            </a:solidFill>
          </a:endParaRPr>
        </a:p>
      </dgm:t>
    </dgm:pt>
    <dgm:pt modelId="{7ECD47B9-4EA8-4E73-A6DE-DAAB7E25A1C4}" type="parTrans" cxnId="{B1DBFE4E-D68E-414A-AE53-12747AEF95B2}">
      <dgm:prSet/>
      <dgm:spPr/>
      <dgm:t>
        <a:bodyPr/>
        <a:lstStyle/>
        <a:p>
          <a:endParaRPr lang="es-ES"/>
        </a:p>
      </dgm:t>
    </dgm:pt>
    <dgm:pt modelId="{03632C74-98BA-4D12-9874-530DD90ADE65}" type="sibTrans" cxnId="{B1DBFE4E-D68E-414A-AE53-12747AEF95B2}">
      <dgm:prSet/>
      <dgm:spPr/>
      <dgm:t>
        <a:bodyPr/>
        <a:lstStyle/>
        <a:p>
          <a:endParaRPr lang="es-ES"/>
        </a:p>
      </dgm:t>
    </dgm:pt>
    <dgm:pt modelId="{02F4C070-DD08-4129-846D-1BA25AE1D59C}">
      <dgm:prSet phldrT="[Texto]" custT="1"/>
      <dgm:spPr/>
      <dgm:t>
        <a:bodyPr/>
        <a:lstStyle/>
        <a:p>
          <a:r>
            <a:rPr lang="es-ES" sz="1400" b="1" u="sng" dirty="0" smtClean="0">
              <a:solidFill>
                <a:schemeClr val="tx1"/>
              </a:solidFill>
            </a:rPr>
            <a:t>4.-CLINKERIZACIÓN</a:t>
          </a:r>
          <a:endParaRPr lang="es-ES" sz="1400" dirty="0">
            <a:solidFill>
              <a:schemeClr val="tx1"/>
            </a:solidFill>
          </a:endParaRPr>
        </a:p>
      </dgm:t>
    </dgm:pt>
    <dgm:pt modelId="{AA383A0C-EAB8-4F7A-BA52-70E81C189FE6}" type="parTrans" cxnId="{881C4B41-0B92-420A-A3D3-C412B21CC565}">
      <dgm:prSet/>
      <dgm:spPr/>
      <dgm:t>
        <a:bodyPr/>
        <a:lstStyle/>
        <a:p>
          <a:endParaRPr lang="es-ES"/>
        </a:p>
      </dgm:t>
    </dgm:pt>
    <dgm:pt modelId="{1E3DA5DC-1C92-4D81-B7DC-652DE5353805}" type="sibTrans" cxnId="{881C4B41-0B92-420A-A3D3-C412B21CC565}">
      <dgm:prSet/>
      <dgm:spPr/>
      <dgm:t>
        <a:bodyPr/>
        <a:lstStyle/>
        <a:p>
          <a:endParaRPr lang="es-ES"/>
        </a:p>
      </dgm:t>
    </dgm:pt>
    <dgm:pt modelId="{1C4A8DA2-9651-4AC1-B0AE-CF877585B702}">
      <dgm:prSet phldrT="[Texto]" custT="1"/>
      <dgm:spPr/>
      <dgm:t>
        <a:bodyPr/>
        <a:lstStyle/>
        <a:p>
          <a:r>
            <a:rPr lang="es-ES" sz="1400" dirty="0" smtClean="0">
              <a:solidFill>
                <a:schemeClr val="tx1"/>
              </a:solidFill>
            </a:rPr>
            <a:t>La mezcla de materia prima es  dosificada, pulverizada, corregida, mezclada y homogenizada</a:t>
          </a:r>
          <a:endParaRPr lang="es-ES" sz="1400" dirty="0">
            <a:solidFill>
              <a:schemeClr val="tx1"/>
            </a:solidFill>
          </a:endParaRPr>
        </a:p>
      </dgm:t>
    </dgm:pt>
    <dgm:pt modelId="{03DA9573-B1F2-4831-839D-7453D4E501EF}" type="parTrans" cxnId="{39676100-E576-4AE4-85CD-9651053A4A9F}">
      <dgm:prSet/>
      <dgm:spPr/>
      <dgm:t>
        <a:bodyPr/>
        <a:lstStyle/>
        <a:p>
          <a:endParaRPr lang="es-ES"/>
        </a:p>
      </dgm:t>
    </dgm:pt>
    <dgm:pt modelId="{3AA2C2FC-72FE-465B-93B5-5FE8DE4D3F08}" type="sibTrans" cxnId="{39676100-E576-4AE4-85CD-9651053A4A9F}">
      <dgm:prSet/>
      <dgm:spPr/>
      <dgm:t>
        <a:bodyPr/>
        <a:lstStyle/>
        <a:p>
          <a:endParaRPr lang="es-ES"/>
        </a:p>
      </dgm:t>
    </dgm:pt>
    <dgm:pt modelId="{16093E1A-12DD-4DDA-83D8-D3053BC5F41B}">
      <dgm:prSet phldrT="[Texto]" custT="1"/>
      <dgm:spPr/>
      <dgm:t>
        <a:bodyPr/>
        <a:lstStyle/>
        <a:p>
          <a:pPr algn="just"/>
          <a:r>
            <a:rPr lang="es-ES" sz="1400" dirty="0" smtClean="0">
              <a:solidFill>
                <a:schemeClr val="tx1"/>
              </a:solidFill>
            </a:rPr>
            <a:t>Conduce por bandas a los molinos de trituración</a:t>
          </a:r>
          <a:endParaRPr lang="es-ES" sz="1400" dirty="0">
            <a:solidFill>
              <a:schemeClr val="tx1"/>
            </a:solidFill>
          </a:endParaRPr>
        </a:p>
      </dgm:t>
    </dgm:pt>
    <dgm:pt modelId="{318EB2A5-4E6D-4135-A695-6FDD93E101F2}" type="parTrans" cxnId="{A6A45E70-53E9-43BB-9AB8-AC27FAEABB78}">
      <dgm:prSet/>
      <dgm:spPr/>
      <dgm:t>
        <a:bodyPr/>
        <a:lstStyle/>
        <a:p>
          <a:endParaRPr lang="es-ES"/>
        </a:p>
      </dgm:t>
    </dgm:pt>
    <dgm:pt modelId="{2A7A710C-CAAC-482D-A878-B68E5193BFB7}" type="sibTrans" cxnId="{A6A45E70-53E9-43BB-9AB8-AC27FAEABB78}">
      <dgm:prSet/>
      <dgm:spPr/>
      <dgm:t>
        <a:bodyPr/>
        <a:lstStyle/>
        <a:p>
          <a:endParaRPr lang="es-ES"/>
        </a:p>
      </dgm:t>
    </dgm:pt>
    <dgm:pt modelId="{EE799D7B-8B55-4A4C-ACFD-EC093CC2F0CB}">
      <dgm:prSet phldrT="[Texto]" custT="1"/>
      <dgm:spPr/>
      <dgm:t>
        <a:bodyPr/>
        <a:lstStyle/>
        <a:p>
          <a:pPr algn="just"/>
          <a:r>
            <a:rPr lang="es-ES" sz="1400" dirty="0" smtClean="0">
              <a:solidFill>
                <a:schemeClr val="tx1"/>
              </a:solidFill>
            </a:rPr>
            <a:t> Se transforman en partículas de 25 mm  (1¨) antes de unirse con la arcilla.</a:t>
          </a:r>
          <a:endParaRPr lang="es-ES" sz="1400" dirty="0">
            <a:solidFill>
              <a:schemeClr val="tx1"/>
            </a:solidFill>
          </a:endParaRPr>
        </a:p>
      </dgm:t>
    </dgm:pt>
    <dgm:pt modelId="{12236E32-E5D4-46BA-99B6-DA897E6577CA}" type="parTrans" cxnId="{0013E794-656D-4CB6-BFE9-E7DE08317E1E}">
      <dgm:prSet/>
      <dgm:spPr/>
      <dgm:t>
        <a:bodyPr/>
        <a:lstStyle/>
        <a:p>
          <a:endParaRPr lang="es-ES"/>
        </a:p>
      </dgm:t>
    </dgm:pt>
    <dgm:pt modelId="{05A0C23B-8686-417F-B76A-A371DC54EF66}" type="sibTrans" cxnId="{0013E794-656D-4CB6-BFE9-E7DE08317E1E}">
      <dgm:prSet/>
      <dgm:spPr/>
      <dgm:t>
        <a:bodyPr/>
        <a:lstStyle/>
        <a:p>
          <a:endParaRPr lang="es-ES"/>
        </a:p>
      </dgm:t>
    </dgm:pt>
    <dgm:pt modelId="{BD17F651-4767-4673-BBCE-68F032C537CE}">
      <dgm:prSet phldrT="[Texto]" custT="1"/>
      <dgm:spPr/>
      <dgm:t>
        <a:bodyPr/>
        <a:lstStyle/>
        <a:p>
          <a:pPr algn="just"/>
          <a:r>
            <a:rPr lang="es-ES" sz="1400" dirty="0" smtClean="0">
              <a:solidFill>
                <a:schemeClr val="tx1"/>
              </a:solidFill>
            </a:rPr>
            <a:t>Se toman muestras periódicas para ser analizadas en el laboratorio.</a:t>
          </a:r>
          <a:endParaRPr lang="es-ES" sz="1400" dirty="0">
            <a:solidFill>
              <a:schemeClr val="tx1"/>
            </a:solidFill>
          </a:endParaRPr>
        </a:p>
      </dgm:t>
    </dgm:pt>
    <dgm:pt modelId="{D202D211-B6EA-404A-9BCC-C84E0225C618}" type="parTrans" cxnId="{D93A80E2-8F75-4FD5-BC1B-D282B75F0D5B}">
      <dgm:prSet/>
      <dgm:spPr/>
      <dgm:t>
        <a:bodyPr/>
        <a:lstStyle/>
        <a:p>
          <a:endParaRPr lang="es-ES"/>
        </a:p>
      </dgm:t>
    </dgm:pt>
    <dgm:pt modelId="{8E0B4E72-F903-4790-8CA4-4429B31390C7}" type="sibTrans" cxnId="{D93A80E2-8F75-4FD5-BC1B-D282B75F0D5B}">
      <dgm:prSet/>
      <dgm:spPr/>
      <dgm:t>
        <a:bodyPr/>
        <a:lstStyle/>
        <a:p>
          <a:endParaRPr lang="es-ES"/>
        </a:p>
      </dgm:t>
    </dgm:pt>
    <dgm:pt modelId="{1C812A90-36E4-40D8-AAE1-63A45A56C536}">
      <dgm:prSet phldrT="[Texto]" custT="1"/>
      <dgm:spPr/>
      <dgm:t>
        <a:bodyPr/>
        <a:lstStyle/>
        <a:p>
          <a:pPr algn="just"/>
          <a:r>
            <a:rPr lang="es-ES" sz="1400" dirty="0" smtClean="0">
              <a:solidFill>
                <a:schemeClr val="tx1"/>
              </a:solidFill>
            </a:rPr>
            <a:t>La mezcla  pasa de las balsas o silo de homogenización  listas para el siguiente proceso.</a:t>
          </a:r>
          <a:endParaRPr lang="es-ES" sz="1400" dirty="0">
            <a:solidFill>
              <a:schemeClr val="tx1"/>
            </a:solidFill>
          </a:endParaRPr>
        </a:p>
      </dgm:t>
    </dgm:pt>
    <dgm:pt modelId="{B4C9F911-DE13-4AD6-A6C4-0A0C77831874}" type="parTrans" cxnId="{3B4011A7-B089-441D-920C-BB70E9467812}">
      <dgm:prSet/>
      <dgm:spPr/>
      <dgm:t>
        <a:bodyPr/>
        <a:lstStyle/>
        <a:p>
          <a:endParaRPr lang="es-ES"/>
        </a:p>
      </dgm:t>
    </dgm:pt>
    <dgm:pt modelId="{EAC3CA9C-359B-44AA-9B49-C1B9927794D1}" type="sibTrans" cxnId="{3B4011A7-B089-441D-920C-BB70E9467812}">
      <dgm:prSet/>
      <dgm:spPr/>
      <dgm:t>
        <a:bodyPr/>
        <a:lstStyle/>
        <a:p>
          <a:endParaRPr lang="es-ES"/>
        </a:p>
      </dgm:t>
    </dgm:pt>
    <dgm:pt modelId="{9BA80468-0838-4A2E-B0F9-DA2546A208B8}">
      <dgm:prSet custT="1"/>
      <dgm:spPr/>
      <dgm:t>
        <a:bodyPr/>
        <a:lstStyle/>
        <a:p>
          <a:r>
            <a:rPr lang="es-ES" sz="1400" dirty="0" smtClean="0">
              <a:solidFill>
                <a:schemeClr val="tx1"/>
              </a:solidFill>
            </a:rPr>
            <a:t>Del clinker calentado  (bolas entre 3 y 30 mm); al rojo vivo pasan al horno y luego a un enfriador en donde la temperatura baja a 70 ̊C.</a:t>
          </a:r>
        </a:p>
      </dgm:t>
    </dgm:pt>
    <dgm:pt modelId="{E2836B04-D725-41FA-BE59-80E820C91B57}" type="parTrans" cxnId="{25D77693-EA72-400C-B536-9B87507D8868}">
      <dgm:prSet/>
      <dgm:spPr/>
      <dgm:t>
        <a:bodyPr/>
        <a:lstStyle/>
        <a:p>
          <a:endParaRPr lang="es-ES"/>
        </a:p>
      </dgm:t>
    </dgm:pt>
    <dgm:pt modelId="{B6753B87-DDED-4AF8-A62F-47DEC7A4DEA5}" type="sibTrans" cxnId="{25D77693-EA72-400C-B536-9B87507D8868}">
      <dgm:prSet/>
      <dgm:spPr/>
      <dgm:t>
        <a:bodyPr/>
        <a:lstStyle/>
        <a:p>
          <a:endParaRPr lang="es-ES"/>
        </a:p>
      </dgm:t>
    </dgm:pt>
    <dgm:pt modelId="{BF173317-F2EC-45E2-B14E-A2F5035BCE1E}">
      <dgm:prSet phldrT="[Texto]" custT="1"/>
      <dgm:spPr/>
      <dgm:t>
        <a:bodyPr/>
        <a:lstStyle/>
        <a:p>
          <a:r>
            <a:rPr lang="es-ES" sz="1400" dirty="0" smtClean="0">
              <a:solidFill>
                <a:schemeClr val="tx1"/>
              </a:solidFill>
            </a:rPr>
            <a:t>Son sometidas a hornos rotatorios a una temperatura de 1400  a 1500 ̊C.</a:t>
          </a:r>
          <a:endParaRPr lang="es-ES" sz="1400" dirty="0">
            <a:solidFill>
              <a:schemeClr val="tx1"/>
            </a:solidFill>
          </a:endParaRPr>
        </a:p>
      </dgm:t>
    </dgm:pt>
    <dgm:pt modelId="{A4552110-C221-41AF-A1B3-FFDD3131DC4D}" type="parTrans" cxnId="{862E18C8-CF46-414F-8A2D-10CE4E0F5793}">
      <dgm:prSet/>
      <dgm:spPr/>
      <dgm:t>
        <a:bodyPr/>
        <a:lstStyle/>
        <a:p>
          <a:endParaRPr lang="es-ES"/>
        </a:p>
      </dgm:t>
    </dgm:pt>
    <dgm:pt modelId="{52B212A5-64E4-439E-9F27-F23752B07155}" type="sibTrans" cxnId="{862E18C8-CF46-414F-8A2D-10CE4E0F5793}">
      <dgm:prSet/>
      <dgm:spPr/>
      <dgm:t>
        <a:bodyPr/>
        <a:lstStyle/>
        <a:p>
          <a:endParaRPr lang="es-ES"/>
        </a:p>
      </dgm:t>
    </dgm:pt>
    <dgm:pt modelId="{CED895EB-8824-4006-81E2-5CA69985D101}" type="pres">
      <dgm:prSet presAssocID="{AF0079D5-222F-4E9B-BA21-9E6AFB89F911}" presName="linear" presStyleCnt="0">
        <dgm:presLayoutVars>
          <dgm:dir/>
          <dgm:resizeHandles val="exact"/>
        </dgm:presLayoutVars>
      </dgm:prSet>
      <dgm:spPr/>
      <dgm:t>
        <a:bodyPr/>
        <a:lstStyle/>
        <a:p>
          <a:endParaRPr lang="es-ES"/>
        </a:p>
      </dgm:t>
    </dgm:pt>
    <dgm:pt modelId="{37A1A671-EEF3-432C-8891-6FC2161E7CE6}" type="pres">
      <dgm:prSet presAssocID="{6C4DD5C4-9FE3-4694-8C2F-6F279E0B755E}" presName="comp" presStyleCnt="0"/>
      <dgm:spPr/>
    </dgm:pt>
    <dgm:pt modelId="{C7529B7F-AB88-4D1C-9582-106504240BE7}" type="pres">
      <dgm:prSet presAssocID="{6C4DD5C4-9FE3-4694-8C2F-6F279E0B755E}" presName="box" presStyleLbl="node1" presStyleIdx="0" presStyleCnt="4"/>
      <dgm:spPr/>
      <dgm:t>
        <a:bodyPr/>
        <a:lstStyle/>
        <a:p>
          <a:endParaRPr lang="es-ES"/>
        </a:p>
      </dgm:t>
    </dgm:pt>
    <dgm:pt modelId="{2177C81A-5650-414C-BEBE-08575997B0B5}" type="pres">
      <dgm:prSet presAssocID="{6C4DD5C4-9FE3-4694-8C2F-6F279E0B755E}" presName="img" presStyleLbl="fgImgPlace1" presStyleIdx="0" presStyleCnt="4"/>
      <dgm:spPr>
        <a:blipFill rotWithShape="0">
          <a:blip xmlns:r="http://schemas.openxmlformats.org/officeDocument/2006/relationships" r:embed="rId1"/>
          <a:stretch>
            <a:fillRect/>
          </a:stretch>
        </a:blipFill>
      </dgm:spPr>
    </dgm:pt>
    <dgm:pt modelId="{B6993180-B02F-4BB5-8C9D-64239DBB9A5C}" type="pres">
      <dgm:prSet presAssocID="{6C4DD5C4-9FE3-4694-8C2F-6F279E0B755E}" presName="text" presStyleLbl="node1" presStyleIdx="0" presStyleCnt="4">
        <dgm:presLayoutVars>
          <dgm:bulletEnabled val="1"/>
        </dgm:presLayoutVars>
      </dgm:prSet>
      <dgm:spPr/>
      <dgm:t>
        <a:bodyPr/>
        <a:lstStyle/>
        <a:p>
          <a:endParaRPr lang="es-ES"/>
        </a:p>
      </dgm:t>
    </dgm:pt>
    <dgm:pt modelId="{C223536E-3C9F-41B8-BEC3-BF03025C2978}" type="pres">
      <dgm:prSet presAssocID="{B24AA60D-886B-46F6-ADDD-F0C65A991EE9}" presName="spacer" presStyleCnt="0"/>
      <dgm:spPr/>
    </dgm:pt>
    <dgm:pt modelId="{E046177F-E882-4AED-A1B0-371E5D1EA0A8}" type="pres">
      <dgm:prSet presAssocID="{32073CC1-A521-4BA0-B6BA-A2767D728CC7}" presName="comp" presStyleCnt="0"/>
      <dgm:spPr/>
    </dgm:pt>
    <dgm:pt modelId="{55F0429A-466A-47AD-9651-4F9FB2814EF6}" type="pres">
      <dgm:prSet presAssocID="{32073CC1-A521-4BA0-B6BA-A2767D728CC7}" presName="box" presStyleLbl="node1" presStyleIdx="1" presStyleCnt="4"/>
      <dgm:spPr/>
      <dgm:t>
        <a:bodyPr/>
        <a:lstStyle/>
        <a:p>
          <a:endParaRPr lang="es-ES"/>
        </a:p>
      </dgm:t>
    </dgm:pt>
    <dgm:pt modelId="{A01407BE-4203-42A7-BBB3-683AFCA6B90E}" type="pres">
      <dgm:prSet presAssocID="{32073CC1-A521-4BA0-B6BA-A2767D728CC7}" presName="img" presStyleLbl="fgImgPlace1" presStyleIdx="1" presStyleCnt="4"/>
      <dgm:spPr>
        <a:blipFill rotWithShape="0">
          <a:blip xmlns:r="http://schemas.openxmlformats.org/officeDocument/2006/relationships" r:embed="rId2"/>
          <a:stretch>
            <a:fillRect/>
          </a:stretch>
        </a:blipFill>
      </dgm:spPr>
    </dgm:pt>
    <dgm:pt modelId="{6563AB0E-B995-41A8-B70E-551CA509311B}" type="pres">
      <dgm:prSet presAssocID="{32073CC1-A521-4BA0-B6BA-A2767D728CC7}" presName="text" presStyleLbl="node1" presStyleIdx="1" presStyleCnt="4">
        <dgm:presLayoutVars>
          <dgm:bulletEnabled val="1"/>
        </dgm:presLayoutVars>
      </dgm:prSet>
      <dgm:spPr/>
      <dgm:t>
        <a:bodyPr/>
        <a:lstStyle/>
        <a:p>
          <a:endParaRPr lang="es-ES"/>
        </a:p>
      </dgm:t>
    </dgm:pt>
    <dgm:pt modelId="{23DF5C4B-A804-4011-A1D3-91FF9885D7A1}" type="pres">
      <dgm:prSet presAssocID="{2A8FE8DB-1596-4F9A-8497-8E9C031A408C}" presName="spacer" presStyleCnt="0"/>
      <dgm:spPr/>
    </dgm:pt>
    <dgm:pt modelId="{C7901C73-7503-42A1-BC64-C2C5823AA0FC}" type="pres">
      <dgm:prSet presAssocID="{56777B8C-4BD4-47E6-8F96-FE25717CA890}" presName="comp" presStyleCnt="0"/>
      <dgm:spPr/>
    </dgm:pt>
    <dgm:pt modelId="{D89AEA6B-226A-456F-8740-43E12005DC38}" type="pres">
      <dgm:prSet presAssocID="{56777B8C-4BD4-47E6-8F96-FE25717CA890}" presName="box" presStyleLbl="node1" presStyleIdx="2" presStyleCnt="4"/>
      <dgm:spPr/>
      <dgm:t>
        <a:bodyPr/>
        <a:lstStyle/>
        <a:p>
          <a:endParaRPr lang="es-ES"/>
        </a:p>
      </dgm:t>
    </dgm:pt>
    <dgm:pt modelId="{CE0FD468-F5E2-4621-8DEF-9CF4A4102684}" type="pres">
      <dgm:prSet presAssocID="{56777B8C-4BD4-47E6-8F96-FE25717CA890}" presName="img" presStyleLbl="fgImgPlace1" presStyleIdx="2" presStyleCnt="4"/>
      <dgm:spPr>
        <a:blipFill rotWithShape="0">
          <a:blip xmlns:r="http://schemas.openxmlformats.org/officeDocument/2006/relationships" r:embed="rId3"/>
          <a:stretch>
            <a:fillRect/>
          </a:stretch>
        </a:blipFill>
      </dgm:spPr>
    </dgm:pt>
    <dgm:pt modelId="{F0BD8004-5296-42EE-96D7-5ACB13748742}" type="pres">
      <dgm:prSet presAssocID="{56777B8C-4BD4-47E6-8F96-FE25717CA890}" presName="text" presStyleLbl="node1" presStyleIdx="2" presStyleCnt="4">
        <dgm:presLayoutVars>
          <dgm:bulletEnabled val="1"/>
        </dgm:presLayoutVars>
      </dgm:prSet>
      <dgm:spPr/>
      <dgm:t>
        <a:bodyPr/>
        <a:lstStyle/>
        <a:p>
          <a:endParaRPr lang="es-ES"/>
        </a:p>
      </dgm:t>
    </dgm:pt>
    <dgm:pt modelId="{D59E4C7D-C585-4783-8359-0EB031ED38CE}" type="pres">
      <dgm:prSet presAssocID="{90452F18-DFFB-428A-BC9F-BFD6E7B354F7}" presName="spacer" presStyleCnt="0"/>
      <dgm:spPr/>
    </dgm:pt>
    <dgm:pt modelId="{A9888747-4D28-412E-9DC0-4F0593C534DA}" type="pres">
      <dgm:prSet presAssocID="{02F4C070-DD08-4129-846D-1BA25AE1D59C}" presName="comp" presStyleCnt="0"/>
      <dgm:spPr/>
    </dgm:pt>
    <dgm:pt modelId="{89993D3F-2580-4C9B-AF00-00408CC89B7A}" type="pres">
      <dgm:prSet presAssocID="{02F4C070-DD08-4129-846D-1BA25AE1D59C}" presName="box" presStyleLbl="node1" presStyleIdx="3" presStyleCnt="4"/>
      <dgm:spPr/>
      <dgm:t>
        <a:bodyPr/>
        <a:lstStyle/>
        <a:p>
          <a:endParaRPr lang="es-ES"/>
        </a:p>
      </dgm:t>
    </dgm:pt>
    <dgm:pt modelId="{FE31E68F-2093-48AF-8DC7-38D28489E32D}" type="pres">
      <dgm:prSet presAssocID="{02F4C070-DD08-4129-846D-1BA25AE1D59C}" presName="img" presStyleLbl="fgImgPlace1" presStyleIdx="3" presStyleCnt="4"/>
      <dgm:spPr>
        <a:blipFill rotWithShape="0">
          <a:blip xmlns:r="http://schemas.openxmlformats.org/officeDocument/2006/relationships" r:embed="rId4"/>
          <a:stretch>
            <a:fillRect/>
          </a:stretch>
        </a:blipFill>
      </dgm:spPr>
    </dgm:pt>
    <dgm:pt modelId="{88F9AF01-AC08-4D33-9D65-562FBF9372EF}" type="pres">
      <dgm:prSet presAssocID="{02F4C070-DD08-4129-846D-1BA25AE1D59C}" presName="text" presStyleLbl="node1" presStyleIdx="3" presStyleCnt="4">
        <dgm:presLayoutVars>
          <dgm:bulletEnabled val="1"/>
        </dgm:presLayoutVars>
      </dgm:prSet>
      <dgm:spPr/>
      <dgm:t>
        <a:bodyPr/>
        <a:lstStyle/>
        <a:p>
          <a:endParaRPr lang="es-ES"/>
        </a:p>
      </dgm:t>
    </dgm:pt>
  </dgm:ptLst>
  <dgm:cxnLst>
    <dgm:cxn modelId="{6CDF5A28-48F9-41D5-B68F-8BE344C84F2C}" type="presOf" srcId="{16093E1A-12DD-4DDA-83D8-D3053BC5F41B}" destId="{55F0429A-466A-47AD-9651-4F9FB2814EF6}" srcOrd="0" destOrd="2" presId="urn:microsoft.com/office/officeart/2005/8/layout/vList4"/>
    <dgm:cxn modelId="{EB8A7A0B-4D9F-4B86-B3E1-072E0C54DCB0}" type="presOf" srcId="{02F4C070-DD08-4129-846D-1BA25AE1D59C}" destId="{89993D3F-2580-4C9B-AF00-00408CC89B7A}" srcOrd="0" destOrd="0" presId="urn:microsoft.com/office/officeart/2005/8/layout/vList4"/>
    <dgm:cxn modelId="{3B4011A7-B089-441D-920C-BB70E9467812}" srcId="{56777B8C-4BD4-47E6-8F96-FE25717CA890}" destId="{1C812A90-36E4-40D8-AAE1-63A45A56C536}" srcOrd="1" destOrd="0" parTransId="{B4C9F911-DE13-4AD6-A6C4-0A0C77831874}" sibTransId="{EAC3CA9C-359B-44AA-9B49-C1B9927794D1}"/>
    <dgm:cxn modelId="{9B506202-97B1-4E7B-868C-8EB902D0D224}" srcId="{6C4DD5C4-9FE3-4694-8C2F-6F279E0B755E}" destId="{75D5D884-AFBC-4B98-9200-C7B67C71B182}" srcOrd="1" destOrd="0" parTransId="{224F34AB-9DC6-494E-B1B7-66BC6039D6B5}" sibTransId="{2AFBEEE9-154D-4463-900B-016CA8443D39}"/>
    <dgm:cxn modelId="{4A28AAC0-47D0-41E3-8954-96B0869B41FD}" type="presOf" srcId="{1C812A90-36E4-40D8-AAE1-63A45A56C536}" destId="{F0BD8004-5296-42EE-96D7-5ACB13748742}" srcOrd="1" destOrd="2" presId="urn:microsoft.com/office/officeart/2005/8/layout/vList4"/>
    <dgm:cxn modelId="{A6A45E70-53E9-43BB-9AB8-AC27FAEABB78}" srcId="{32073CC1-A521-4BA0-B6BA-A2767D728CC7}" destId="{16093E1A-12DD-4DDA-83D8-D3053BC5F41B}" srcOrd="1" destOrd="0" parTransId="{318EB2A5-4E6D-4135-A695-6FDD93E101F2}" sibTransId="{2A7A710C-CAAC-482D-A878-B68E5193BFB7}"/>
    <dgm:cxn modelId="{4C11DEBC-F3CF-45D2-A834-757C7CD920FD}" type="presOf" srcId="{32073CC1-A521-4BA0-B6BA-A2767D728CC7}" destId="{6563AB0E-B995-41A8-B70E-551CA509311B}" srcOrd="1" destOrd="0" presId="urn:microsoft.com/office/officeart/2005/8/layout/vList4"/>
    <dgm:cxn modelId="{B1DBFE4E-D68E-414A-AE53-12747AEF95B2}" srcId="{6C4DD5C4-9FE3-4694-8C2F-6F279E0B755E}" destId="{C5D0580F-EB33-4F1F-9255-5BDF5FC68FCB}" srcOrd="3" destOrd="0" parTransId="{7ECD47B9-4EA8-4E73-A6DE-DAAB7E25A1C4}" sibTransId="{03632C74-98BA-4D12-9874-530DD90ADE65}"/>
    <dgm:cxn modelId="{4DE70847-388A-49ED-9084-9D55AECF2A5F}" type="presOf" srcId="{5983ECC6-073F-4716-BEB3-FF3F3CD58530}" destId="{D89AEA6B-226A-456F-8740-43E12005DC38}" srcOrd="0" destOrd="1" presId="urn:microsoft.com/office/officeart/2005/8/layout/vList4"/>
    <dgm:cxn modelId="{78B34827-5008-4C1F-8BA5-F9495B2B1956}" type="presOf" srcId="{BD17F651-4767-4673-BBCE-68F032C537CE}" destId="{F0BD8004-5296-42EE-96D7-5ACB13748742}" srcOrd="1" destOrd="3" presId="urn:microsoft.com/office/officeart/2005/8/layout/vList4"/>
    <dgm:cxn modelId="{DD3F2D47-3DF3-44BD-A28A-4799C9E6F1E5}" type="presOf" srcId="{1C4A8DA2-9651-4AC1-B0AE-CF877585B702}" destId="{89993D3F-2580-4C9B-AF00-00408CC89B7A}" srcOrd="0" destOrd="1" presId="urn:microsoft.com/office/officeart/2005/8/layout/vList4"/>
    <dgm:cxn modelId="{2AA07F22-9700-451A-B2A6-3B8A471E44AD}" type="presOf" srcId="{06EB0F5A-E36C-445C-81F2-42D88644D5FA}" destId="{B6993180-B02F-4BB5-8C9D-64239DBB9A5C}" srcOrd="1" destOrd="1" presId="urn:microsoft.com/office/officeart/2005/8/layout/vList4"/>
    <dgm:cxn modelId="{096DB4D0-DAE8-43C7-ABBD-50C475D941B1}" type="presOf" srcId="{6C4DD5C4-9FE3-4694-8C2F-6F279E0B755E}" destId="{C7529B7F-AB88-4D1C-9582-106504240BE7}" srcOrd="0" destOrd="0" presId="urn:microsoft.com/office/officeart/2005/8/layout/vList4"/>
    <dgm:cxn modelId="{28DE268D-EE48-486E-8264-4D365321E971}" type="presOf" srcId="{AB524BE9-A38F-44DD-A193-7170CB07E0F6}" destId="{B6993180-B02F-4BB5-8C9D-64239DBB9A5C}" srcOrd="1" destOrd="3" presId="urn:microsoft.com/office/officeart/2005/8/layout/vList4"/>
    <dgm:cxn modelId="{1D1EA4F5-3847-465D-9468-DAEFC8425268}" srcId="{6C4DD5C4-9FE3-4694-8C2F-6F279E0B755E}" destId="{AB524BE9-A38F-44DD-A193-7170CB07E0F6}" srcOrd="2" destOrd="0" parTransId="{652FFCCD-1675-4303-A7A5-8B86465F22EB}" sibTransId="{8CFE992B-0A4E-4E78-A8A2-38E51D220763}"/>
    <dgm:cxn modelId="{862E18C8-CF46-414F-8A2D-10CE4E0F5793}" srcId="{02F4C070-DD08-4129-846D-1BA25AE1D59C}" destId="{BF173317-F2EC-45E2-B14E-A2F5035BCE1E}" srcOrd="1" destOrd="0" parTransId="{A4552110-C221-41AF-A1B3-FFDD3131DC4D}" sibTransId="{52B212A5-64E4-439E-9F27-F23752B07155}"/>
    <dgm:cxn modelId="{F1C58B21-F1F8-45C9-B8D6-7BD9C0F56772}" type="presOf" srcId="{EE799D7B-8B55-4A4C-ACFD-EC093CC2F0CB}" destId="{55F0429A-466A-47AD-9651-4F9FB2814EF6}" srcOrd="0" destOrd="3" presId="urn:microsoft.com/office/officeart/2005/8/layout/vList4"/>
    <dgm:cxn modelId="{276DDB1F-8EE8-4E2C-AAD9-98871D550F55}" type="presOf" srcId="{5983ECC6-073F-4716-BEB3-FF3F3CD58530}" destId="{F0BD8004-5296-42EE-96D7-5ACB13748742}" srcOrd="1" destOrd="1" presId="urn:microsoft.com/office/officeart/2005/8/layout/vList4"/>
    <dgm:cxn modelId="{902667B5-0EB4-45EC-BBA5-B577249563DE}" type="presOf" srcId="{F662391D-7910-48C9-A769-A6F18EC51715}" destId="{6563AB0E-B995-41A8-B70E-551CA509311B}" srcOrd="1" destOrd="1" presId="urn:microsoft.com/office/officeart/2005/8/layout/vList4"/>
    <dgm:cxn modelId="{4AEA1B0F-8733-4B5A-A9FB-9E074A752105}" type="presOf" srcId="{75D5D884-AFBC-4B98-9200-C7B67C71B182}" destId="{B6993180-B02F-4BB5-8C9D-64239DBB9A5C}" srcOrd="1" destOrd="2" presId="urn:microsoft.com/office/officeart/2005/8/layout/vList4"/>
    <dgm:cxn modelId="{DBCEC7A6-7EAE-4998-8735-014C34F5F380}" type="presOf" srcId="{AB524BE9-A38F-44DD-A193-7170CB07E0F6}" destId="{C7529B7F-AB88-4D1C-9582-106504240BE7}" srcOrd="0" destOrd="3" presId="urn:microsoft.com/office/officeart/2005/8/layout/vList4"/>
    <dgm:cxn modelId="{39BAE254-49C8-4384-A986-561F09A46BBB}" type="presOf" srcId="{16093E1A-12DD-4DDA-83D8-D3053BC5F41B}" destId="{6563AB0E-B995-41A8-B70E-551CA509311B}" srcOrd="1" destOrd="2" presId="urn:microsoft.com/office/officeart/2005/8/layout/vList4"/>
    <dgm:cxn modelId="{C84AA9F8-51E0-4CF7-86F1-97118A89FD90}" type="presOf" srcId="{BD17F651-4767-4673-BBCE-68F032C537CE}" destId="{D89AEA6B-226A-456F-8740-43E12005DC38}" srcOrd="0" destOrd="3" presId="urn:microsoft.com/office/officeart/2005/8/layout/vList4"/>
    <dgm:cxn modelId="{4067F04C-445B-4BEB-8408-EED5D8D3BDAB}" srcId="{AF0079D5-222F-4E9B-BA21-9E6AFB89F911}" destId="{32073CC1-A521-4BA0-B6BA-A2767D728CC7}" srcOrd="1" destOrd="0" parTransId="{7AA64E13-DF07-4268-87E5-14BC60E0E8B4}" sibTransId="{2A8FE8DB-1596-4F9A-8497-8E9C031A408C}"/>
    <dgm:cxn modelId="{0013E794-656D-4CB6-BFE9-E7DE08317E1E}" srcId="{32073CC1-A521-4BA0-B6BA-A2767D728CC7}" destId="{EE799D7B-8B55-4A4C-ACFD-EC093CC2F0CB}" srcOrd="2" destOrd="0" parTransId="{12236E32-E5D4-46BA-99B6-DA897E6577CA}" sibTransId="{05A0C23B-8686-417F-B76A-A371DC54EF66}"/>
    <dgm:cxn modelId="{0FA5A8F3-499A-41B9-A84C-51495D50C01E}" srcId="{56777B8C-4BD4-47E6-8F96-FE25717CA890}" destId="{5983ECC6-073F-4716-BEB3-FF3F3CD58530}" srcOrd="0" destOrd="0" parTransId="{E33D17B5-68A3-491C-A5E9-A20B1572D1AF}" sibTransId="{72002654-511A-4AD0-9EDC-A557D963C3EF}"/>
    <dgm:cxn modelId="{89FAF601-EF88-4D4A-B80A-C029517DE7F4}" type="presOf" srcId="{1C4A8DA2-9651-4AC1-B0AE-CF877585B702}" destId="{88F9AF01-AC08-4D33-9D65-562FBF9372EF}" srcOrd="1" destOrd="1" presId="urn:microsoft.com/office/officeart/2005/8/layout/vList4"/>
    <dgm:cxn modelId="{D93A80E2-8F75-4FD5-BC1B-D282B75F0D5B}" srcId="{56777B8C-4BD4-47E6-8F96-FE25717CA890}" destId="{BD17F651-4767-4673-BBCE-68F032C537CE}" srcOrd="2" destOrd="0" parTransId="{D202D211-B6EA-404A-9BCC-C84E0225C618}" sibTransId="{8E0B4E72-F903-4790-8CA4-4429B31390C7}"/>
    <dgm:cxn modelId="{39676100-E576-4AE4-85CD-9651053A4A9F}" srcId="{02F4C070-DD08-4129-846D-1BA25AE1D59C}" destId="{1C4A8DA2-9651-4AC1-B0AE-CF877585B702}" srcOrd="0" destOrd="0" parTransId="{03DA9573-B1F2-4831-839D-7453D4E501EF}" sibTransId="{3AA2C2FC-72FE-465B-93B5-5FE8DE4D3F08}"/>
    <dgm:cxn modelId="{11F340CA-A49C-492C-B816-5FA8F8935B97}" type="presOf" srcId="{75D5D884-AFBC-4B98-9200-C7B67C71B182}" destId="{C7529B7F-AB88-4D1C-9582-106504240BE7}" srcOrd="0" destOrd="2" presId="urn:microsoft.com/office/officeart/2005/8/layout/vList4"/>
    <dgm:cxn modelId="{8B9C8543-71E7-42C5-8631-F8FDBD1EE6CA}" type="presOf" srcId="{F662391D-7910-48C9-A769-A6F18EC51715}" destId="{55F0429A-466A-47AD-9651-4F9FB2814EF6}" srcOrd="0" destOrd="1" presId="urn:microsoft.com/office/officeart/2005/8/layout/vList4"/>
    <dgm:cxn modelId="{25D77693-EA72-400C-B536-9B87507D8868}" srcId="{02F4C070-DD08-4129-846D-1BA25AE1D59C}" destId="{9BA80468-0838-4A2E-B0F9-DA2546A208B8}" srcOrd="2" destOrd="0" parTransId="{E2836B04-D725-41FA-BE59-80E820C91B57}" sibTransId="{B6753B87-DDED-4AF8-A62F-47DEC7A4DEA5}"/>
    <dgm:cxn modelId="{EA5D79CA-4B29-4B88-A149-7946ACE001C1}" srcId="{AF0079D5-222F-4E9B-BA21-9E6AFB89F911}" destId="{6C4DD5C4-9FE3-4694-8C2F-6F279E0B755E}" srcOrd="0" destOrd="0" parTransId="{8AFBE55A-CE8E-456F-9E6A-8B826E3B59F6}" sibTransId="{B24AA60D-886B-46F6-ADDD-F0C65A991EE9}"/>
    <dgm:cxn modelId="{FC685584-0664-4391-99C4-D605B93DEBB0}" type="presOf" srcId="{BF173317-F2EC-45E2-B14E-A2F5035BCE1E}" destId="{89993D3F-2580-4C9B-AF00-00408CC89B7A}" srcOrd="0" destOrd="2" presId="urn:microsoft.com/office/officeart/2005/8/layout/vList4"/>
    <dgm:cxn modelId="{0CC02BF9-1105-466F-9E4E-CFE9D01BD54C}" type="presOf" srcId="{9BA80468-0838-4A2E-B0F9-DA2546A208B8}" destId="{88F9AF01-AC08-4D33-9D65-562FBF9372EF}" srcOrd="1" destOrd="3" presId="urn:microsoft.com/office/officeart/2005/8/layout/vList4"/>
    <dgm:cxn modelId="{B70EE9C7-29D3-4056-A884-4AD90F6BEF41}" type="presOf" srcId="{AF0079D5-222F-4E9B-BA21-9E6AFB89F911}" destId="{CED895EB-8824-4006-81E2-5CA69985D101}" srcOrd="0" destOrd="0" presId="urn:microsoft.com/office/officeart/2005/8/layout/vList4"/>
    <dgm:cxn modelId="{D0C444D5-C6E5-404E-8411-92890D28A6E0}" type="presOf" srcId="{56777B8C-4BD4-47E6-8F96-FE25717CA890}" destId="{F0BD8004-5296-42EE-96D7-5ACB13748742}" srcOrd="1" destOrd="0" presId="urn:microsoft.com/office/officeart/2005/8/layout/vList4"/>
    <dgm:cxn modelId="{881C4B41-0B92-420A-A3D3-C412B21CC565}" srcId="{AF0079D5-222F-4E9B-BA21-9E6AFB89F911}" destId="{02F4C070-DD08-4129-846D-1BA25AE1D59C}" srcOrd="3" destOrd="0" parTransId="{AA383A0C-EAB8-4F7A-BA52-70E81C189FE6}" sibTransId="{1E3DA5DC-1C92-4D81-B7DC-652DE5353805}"/>
    <dgm:cxn modelId="{60E8DD1C-85C9-4B60-A07C-09DB2F06BCDC}" type="presOf" srcId="{02F4C070-DD08-4129-846D-1BA25AE1D59C}" destId="{88F9AF01-AC08-4D33-9D65-562FBF9372EF}" srcOrd="1" destOrd="0" presId="urn:microsoft.com/office/officeart/2005/8/layout/vList4"/>
    <dgm:cxn modelId="{3DEC9878-8FC6-442F-8252-89E7A8699D43}" srcId="{6C4DD5C4-9FE3-4694-8C2F-6F279E0B755E}" destId="{06EB0F5A-E36C-445C-81F2-42D88644D5FA}" srcOrd="0" destOrd="0" parTransId="{685A902B-5B80-4145-9FF2-7DE62BB12B17}" sibTransId="{6EA827F4-3DD4-4258-B7CC-F8C88F32AE1A}"/>
    <dgm:cxn modelId="{41254CEA-5225-487F-836A-BCC5F6B9658D}" type="presOf" srcId="{32073CC1-A521-4BA0-B6BA-A2767D728CC7}" destId="{55F0429A-466A-47AD-9651-4F9FB2814EF6}" srcOrd="0" destOrd="0" presId="urn:microsoft.com/office/officeart/2005/8/layout/vList4"/>
    <dgm:cxn modelId="{4CB624B7-C0D0-47ED-B1B4-20532EB791B3}" type="presOf" srcId="{9BA80468-0838-4A2E-B0F9-DA2546A208B8}" destId="{89993D3F-2580-4C9B-AF00-00408CC89B7A}" srcOrd="0" destOrd="3" presId="urn:microsoft.com/office/officeart/2005/8/layout/vList4"/>
    <dgm:cxn modelId="{24367661-6620-47AA-BBD9-837169AE6DFA}" type="presOf" srcId="{EE799D7B-8B55-4A4C-ACFD-EC093CC2F0CB}" destId="{6563AB0E-B995-41A8-B70E-551CA509311B}" srcOrd="1" destOrd="3" presId="urn:microsoft.com/office/officeart/2005/8/layout/vList4"/>
    <dgm:cxn modelId="{A2D205F3-818A-4934-8F29-7C863EB528C1}" type="presOf" srcId="{1C812A90-36E4-40D8-AAE1-63A45A56C536}" destId="{D89AEA6B-226A-456F-8740-43E12005DC38}" srcOrd="0" destOrd="2" presId="urn:microsoft.com/office/officeart/2005/8/layout/vList4"/>
    <dgm:cxn modelId="{BEC5BBD4-3E7D-40D4-A1E5-81D9C44A8318}" srcId="{32073CC1-A521-4BA0-B6BA-A2767D728CC7}" destId="{F662391D-7910-48C9-A769-A6F18EC51715}" srcOrd="0" destOrd="0" parTransId="{CFAF124F-E333-499B-B74D-2301C8F9A03A}" sibTransId="{01C04569-622D-4E4E-A1F0-139F3EE755E9}"/>
    <dgm:cxn modelId="{C741C28F-4D9C-44E0-BB74-3F885034E4B6}" type="presOf" srcId="{C5D0580F-EB33-4F1F-9255-5BDF5FC68FCB}" destId="{B6993180-B02F-4BB5-8C9D-64239DBB9A5C}" srcOrd="1" destOrd="4" presId="urn:microsoft.com/office/officeart/2005/8/layout/vList4"/>
    <dgm:cxn modelId="{63512F4F-4B9F-46DC-8C81-5A3CC800AB2C}" type="presOf" srcId="{C5D0580F-EB33-4F1F-9255-5BDF5FC68FCB}" destId="{C7529B7F-AB88-4D1C-9582-106504240BE7}" srcOrd="0" destOrd="4" presId="urn:microsoft.com/office/officeart/2005/8/layout/vList4"/>
    <dgm:cxn modelId="{0390FEFC-F6EE-426D-BBBA-F7CAA7217B6B}" srcId="{AF0079D5-222F-4E9B-BA21-9E6AFB89F911}" destId="{56777B8C-4BD4-47E6-8F96-FE25717CA890}" srcOrd="2" destOrd="0" parTransId="{8D562E3D-D424-42F8-A3E9-9FC7A2567CCF}" sibTransId="{90452F18-DFFB-428A-BC9F-BFD6E7B354F7}"/>
    <dgm:cxn modelId="{4D6FBA79-BAE2-4CDF-906D-EEC8FC7CF907}" type="presOf" srcId="{6C4DD5C4-9FE3-4694-8C2F-6F279E0B755E}" destId="{B6993180-B02F-4BB5-8C9D-64239DBB9A5C}" srcOrd="1" destOrd="0" presId="urn:microsoft.com/office/officeart/2005/8/layout/vList4"/>
    <dgm:cxn modelId="{7FA02814-7151-4D5B-B5E2-0B0A8248FE6E}" type="presOf" srcId="{06EB0F5A-E36C-445C-81F2-42D88644D5FA}" destId="{C7529B7F-AB88-4D1C-9582-106504240BE7}" srcOrd="0" destOrd="1" presId="urn:microsoft.com/office/officeart/2005/8/layout/vList4"/>
    <dgm:cxn modelId="{A7CC1533-F722-4109-A627-38D0877DCE24}" type="presOf" srcId="{56777B8C-4BD4-47E6-8F96-FE25717CA890}" destId="{D89AEA6B-226A-456F-8740-43E12005DC38}" srcOrd="0" destOrd="0" presId="urn:microsoft.com/office/officeart/2005/8/layout/vList4"/>
    <dgm:cxn modelId="{D6D4D38B-E59F-4143-963A-CF8ABF368E16}" type="presOf" srcId="{BF173317-F2EC-45E2-B14E-A2F5035BCE1E}" destId="{88F9AF01-AC08-4D33-9D65-562FBF9372EF}" srcOrd="1" destOrd="2" presId="urn:microsoft.com/office/officeart/2005/8/layout/vList4"/>
    <dgm:cxn modelId="{A0B0AB07-A95D-4EEC-A930-F33013EABAD9}" type="presParOf" srcId="{CED895EB-8824-4006-81E2-5CA69985D101}" destId="{37A1A671-EEF3-432C-8891-6FC2161E7CE6}" srcOrd="0" destOrd="0" presId="urn:microsoft.com/office/officeart/2005/8/layout/vList4"/>
    <dgm:cxn modelId="{4210D7AD-8DE8-435F-88C3-5BA1E3B9B9F9}" type="presParOf" srcId="{37A1A671-EEF3-432C-8891-6FC2161E7CE6}" destId="{C7529B7F-AB88-4D1C-9582-106504240BE7}" srcOrd="0" destOrd="0" presId="urn:microsoft.com/office/officeart/2005/8/layout/vList4"/>
    <dgm:cxn modelId="{C159E080-B56D-4E51-AFDE-145DA118324A}" type="presParOf" srcId="{37A1A671-EEF3-432C-8891-6FC2161E7CE6}" destId="{2177C81A-5650-414C-BEBE-08575997B0B5}" srcOrd="1" destOrd="0" presId="urn:microsoft.com/office/officeart/2005/8/layout/vList4"/>
    <dgm:cxn modelId="{48E98418-BB09-4E93-9AD9-23FE057CBD13}" type="presParOf" srcId="{37A1A671-EEF3-432C-8891-6FC2161E7CE6}" destId="{B6993180-B02F-4BB5-8C9D-64239DBB9A5C}" srcOrd="2" destOrd="0" presId="urn:microsoft.com/office/officeart/2005/8/layout/vList4"/>
    <dgm:cxn modelId="{14F5FBF4-3B8F-4B58-B3DF-61B9CC7F01FE}" type="presParOf" srcId="{CED895EB-8824-4006-81E2-5CA69985D101}" destId="{C223536E-3C9F-41B8-BEC3-BF03025C2978}" srcOrd="1" destOrd="0" presId="urn:microsoft.com/office/officeart/2005/8/layout/vList4"/>
    <dgm:cxn modelId="{F3803A93-49F7-4FF4-8CF7-B5A58DA8C0F2}" type="presParOf" srcId="{CED895EB-8824-4006-81E2-5CA69985D101}" destId="{E046177F-E882-4AED-A1B0-371E5D1EA0A8}" srcOrd="2" destOrd="0" presId="urn:microsoft.com/office/officeart/2005/8/layout/vList4"/>
    <dgm:cxn modelId="{DCDAEE8E-6C7C-497D-82C7-9B09673FF6D1}" type="presParOf" srcId="{E046177F-E882-4AED-A1B0-371E5D1EA0A8}" destId="{55F0429A-466A-47AD-9651-4F9FB2814EF6}" srcOrd="0" destOrd="0" presId="urn:microsoft.com/office/officeart/2005/8/layout/vList4"/>
    <dgm:cxn modelId="{5272491B-F484-475C-9B30-4BEFA304D11B}" type="presParOf" srcId="{E046177F-E882-4AED-A1B0-371E5D1EA0A8}" destId="{A01407BE-4203-42A7-BBB3-683AFCA6B90E}" srcOrd="1" destOrd="0" presId="urn:microsoft.com/office/officeart/2005/8/layout/vList4"/>
    <dgm:cxn modelId="{F59E8A76-80DC-4F6A-B495-95BDC09F447F}" type="presParOf" srcId="{E046177F-E882-4AED-A1B0-371E5D1EA0A8}" destId="{6563AB0E-B995-41A8-B70E-551CA509311B}" srcOrd="2" destOrd="0" presId="urn:microsoft.com/office/officeart/2005/8/layout/vList4"/>
    <dgm:cxn modelId="{C2D0C75C-977F-4951-B32A-27C070F8E633}" type="presParOf" srcId="{CED895EB-8824-4006-81E2-5CA69985D101}" destId="{23DF5C4B-A804-4011-A1D3-91FF9885D7A1}" srcOrd="3" destOrd="0" presId="urn:microsoft.com/office/officeart/2005/8/layout/vList4"/>
    <dgm:cxn modelId="{E4E44BEE-3B07-48BF-8093-F7C1C199068C}" type="presParOf" srcId="{CED895EB-8824-4006-81E2-5CA69985D101}" destId="{C7901C73-7503-42A1-BC64-C2C5823AA0FC}" srcOrd="4" destOrd="0" presId="urn:microsoft.com/office/officeart/2005/8/layout/vList4"/>
    <dgm:cxn modelId="{3EA8BD62-132B-476D-9B74-405F1C941653}" type="presParOf" srcId="{C7901C73-7503-42A1-BC64-C2C5823AA0FC}" destId="{D89AEA6B-226A-456F-8740-43E12005DC38}" srcOrd="0" destOrd="0" presId="urn:microsoft.com/office/officeart/2005/8/layout/vList4"/>
    <dgm:cxn modelId="{74B7D2DA-C8C2-4EDC-8A7E-4606F94D39B6}" type="presParOf" srcId="{C7901C73-7503-42A1-BC64-C2C5823AA0FC}" destId="{CE0FD468-F5E2-4621-8DEF-9CF4A4102684}" srcOrd="1" destOrd="0" presId="urn:microsoft.com/office/officeart/2005/8/layout/vList4"/>
    <dgm:cxn modelId="{1201FB44-EEF4-41A3-8DCD-6DD4D22300CD}" type="presParOf" srcId="{C7901C73-7503-42A1-BC64-C2C5823AA0FC}" destId="{F0BD8004-5296-42EE-96D7-5ACB13748742}" srcOrd="2" destOrd="0" presId="urn:microsoft.com/office/officeart/2005/8/layout/vList4"/>
    <dgm:cxn modelId="{F1B0C232-72E3-4501-9C0A-5C0EB55FD40B}" type="presParOf" srcId="{CED895EB-8824-4006-81E2-5CA69985D101}" destId="{D59E4C7D-C585-4783-8359-0EB031ED38CE}" srcOrd="5" destOrd="0" presId="urn:microsoft.com/office/officeart/2005/8/layout/vList4"/>
    <dgm:cxn modelId="{2713DAAD-0FE6-4641-9FFE-E4C9F77A8AD2}" type="presParOf" srcId="{CED895EB-8824-4006-81E2-5CA69985D101}" destId="{A9888747-4D28-412E-9DC0-4F0593C534DA}" srcOrd="6" destOrd="0" presId="urn:microsoft.com/office/officeart/2005/8/layout/vList4"/>
    <dgm:cxn modelId="{49F4CE6E-E5C1-470A-96EF-AAE29B948138}" type="presParOf" srcId="{A9888747-4D28-412E-9DC0-4F0593C534DA}" destId="{89993D3F-2580-4C9B-AF00-00408CC89B7A}" srcOrd="0" destOrd="0" presId="urn:microsoft.com/office/officeart/2005/8/layout/vList4"/>
    <dgm:cxn modelId="{6526E853-530D-4983-8F1A-29044517BD4F}" type="presParOf" srcId="{A9888747-4D28-412E-9DC0-4F0593C534DA}" destId="{FE31E68F-2093-48AF-8DC7-38D28489E32D}" srcOrd="1" destOrd="0" presId="urn:microsoft.com/office/officeart/2005/8/layout/vList4"/>
    <dgm:cxn modelId="{A88F8173-D204-4EAC-81D0-A135AD950644}" type="presParOf" srcId="{A9888747-4D28-412E-9DC0-4F0593C534DA}" destId="{88F9AF01-AC08-4D33-9D65-562FBF9372EF}"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24CAFD-CDBE-4B74-96B3-51E4F603E861}"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S"/>
        </a:p>
      </dgm:t>
    </dgm:pt>
    <dgm:pt modelId="{CEBC0DEF-48ED-4452-9066-FAC78A437D7E}">
      <dgm:prSet phldrT="[Texto]"/>
      <dgm:spPr/>
      <dgm:t>
        <a:bodyPr/>
        <a:lstStyle/>
        <a:p>
          <a:r>
            <a:rPr lang="es-ES" b="1" u="sng" dirty="0" smtClean="0">
              <a:solidFill>
                <a:schemeClr val="tx1"/>
              </a:solidFill>
            </a:rPr>
            <a:t>5.-ENFRIAMIENTO</a:t>
          </a:r>
          <a:endParaRPr lang="es-ES" dirty="0" smtClean="0">
            <a:solidFill>
              <a:schemeClr val="tx1"/>
            </a:solidFill>
          </a:endParaRPr>
        </a:p>
        <a:p>
          <a:r>
            <a:rPr lang="es-ES" dirty="0" smtClean="0">
              <a:solidFill>
                <a:schemeClr val="tx1"/>
              </a:solidFill>
            </a:rPr>
            <a:t>El descenso de temperatura del clinker a 70 ̊C</a:t>
          </a:r>
        </a:p>
        <a:p>
          <a:r>
            <a:rPr lang="es-ES" dirty="0" smtClean="0">
              <a:solidFill>
                <a:schemeClr val="tx1"/>
              </a:solidFill>
            </a:rPr>
            <a:t>Debe ocurrir de forma brusca y rápida para evitar la presencia de  óxido de magnesio </a:t>
          </a:r>
          <a:endParaRPr lang="es-ES" dirty="0">
            <a:solidFill>
              <a:schemeClr val="tx1"/>
            </a:solidFill>
          </a:endParaRPr>
        </a:p>
      </dgm:t>
    </dgm:pt>
    <dgm:pt modelId="{32536359-D3FA-4A6C-9B3E-C027C3A9CD67}" type="parTrans" cxnId="{86FE131A-4484-43D9-A5A5-CB64A1BFA36B}">
      <dgm:prSet/>
      <dgm:spPr/>
      <dgm:t>
        <a:bodyPr/>
        <a:lstStyle/>
        <a:p>
          <a:endParaRPr lang="es-ES"/>
        </a:p>
      </dgm:t>
    </dgm:pt>
    <dgm:pt modelId="{F4F6B0A7-E3EA-4D4B-9AE6-10F0F171964D}" type="sibTrans" cxnId="{86FE131A-4484-43D9-A5A5-CB64A1BFA36B}">
      <dgm:prSet/>
      <dgm:spPr/>
      <dgm:t>
        <a:bodyPr/>
        <a:lstStyle/>
        <a:p>
          <a:endParaRPr lang="es-ES"/>
        </a:p>
      </dgm:t>
    </dgm:pt>
    <dgm:pt modelId="{E083AF95-3C85-4778-BABC-14E3A00124D8}">
      <dgm:prSet phldrT="[Texto]"/>
      <dgm:spPr/>
      <dgm:t>
        <a:bodyPr/>
        <a:lstStyle/>
        <a:p>
          <a:r>
            <a:rPr lang="es-ES" b="1" u="sng" dirty="0" smtClean="0">
              <a:solidFill>
                <a:schemeClr val="tx1"/>
              </a:solidFill>
            </a:rPr>
            <a:t>6.-ADICIONES FINALES Y MOLIENDA</a:t>
          </a:r>
          <a:endParaRPr lang="es-ES" dirty="0" smtClean="0">
            <a:solidFill>
              <a:schemeClr val="tx1"/>
            </a:solidFill>
          </a:endParaRPr>
        </a:p>
        <a:p>
          <a:r>
            <a:rPr lang="es-ES" dirty="0" smtClean="0">
              <a:solidFill>
                <a:schemeClr val="tx1"/>
              </a:solidFill>
            </a:rPr>
            <a:t>Son llevados  a un almacenamiento o directamente a un molino formado por diferentes compartimentos. </a:t>
          </a:r>
        </a:p>
        <a:p>
          <a:r>
            <a:rPr lang="es-ES" dirty="0" smtClean="0">
              <a:solidFill>
                <a:schemeClr val="tx1"/>
              </a:solidFill>
            </a:rPr>
            <a:t>Se coloca  una cantidad de yeso de 2 al 5 % lo que sirve para evitar el fragmento relámpago del cemento.</a:t>
          </a:r>
          <a:endParaRPr lang="es-ES" dirty="0">
            <a:solidFill>
              <a:schemeClr val="tx1"/>
            </a:solidFill>
          </a:endParaRPr>
        </a:p>
      </dgm:t>
    </dgm:pt>
    <dgm:pt modelId="{FA20F451-9054-46EE-9924-8BA8D5EFD203}" type="parTrans" cxnId="{DA303D1A-71A7-4B47-BDE2-DB9BA8AC988A}">
      <dgm:prSet/>
      <dgm:spPr/>
      <dgm:t>
        <a:bodyPr/>
        <a:lstStyle/>
        <a:p>
          <a:endParaRPr lang="es-ES"/>
        </a:p>
      </dgm:t>
    </dgm:pt>
    <dgm:pt modelId="{E4477427-B43D-4844-B0A8-F3AD283D36DC}" type="sibTrans" cxnId="{DA303D1A-71A7-4B47-BDE2-DB9BA8AC988A}">
      <dgm:prSet/>
      <dgm:spPr/>
      <dgm:t>
        <a:bodyPr/>
        <a:lstStyle/>
        <a:p>
          <a:endParaRPr lang="es-ES"/>
        </a:p>
      </dgm:t>
    </dgm:pt>
    <dgm:pt modelId="{8A4FD407-64C7-4447-A89C-35786624C6ED}">
      <dgm:prSet phldrT="[Texto]"/>
      <dgm:spPr/>
      <dgm:t>
        <a:bodyPr/>
        <a:lstStyle/>
        <a:p>
          <a:r>
            <a:rPr lang="es-ES" b="1" u="sng" dirty="0" smtClean="0">
              <a:solidFill>
                <a:schemeClr val="tx1"/>
              </a:solidFill>
            </a:rPr>
            <a:t>7.- EMPAQUE Y DISTRIBUCIÓN</a:t>
          </a:r>
          <a:endParaRPr lang="es-ES" dirty="0" smtClean="0">
            <a:solidFill>
              <a:schemeClr val="tx1"/>
            </a:solidFill>
          </a:endParaRPr>
        </a:p>
        <a:p>
          <a:r>
            <a:rPr lang="es-ES" dirty="0" smtClean="0">
              <a:solidFill>
                <a:schemeClr val="tx1"/>
              </a:solidFill>
            </a:rPr>
            <a:t>Se transporta en forma mecánica a silos de almacenamiento</a:t>
          </a:r>
        </a:p>
        <a:p>
          <a:r>
            <a:rPr lang="es-ES" dirty="0" smtClean="0">
              <a:solidFill>
                <a:schemeClr val="tx1"/>
              </a:solidFill>
            </a:rPr>
            <a:t>Se realizan ensayos de control de calidad </a:t>
          </a:r>
        </a:p>
        <a:p>
          <a:r>
            <a:rPr lang="es-ES" dirty="0" smtClean="0">
              <a:solidFill>
                <a:schemeClr val="tx1"/>
              </a:solidFill>
            </a:rPr>
            <a:t>La operación de empacada se hace en máquinas que llenan los sacos con un peso de 50 kg</a:t>
          </a:r>
          <a:r>
            <a:rPr lang="es-ES" dirty="0" smtClean="0"/>
            <a:t>.</a:t>
          </a:r>
          <a:endParaRPr lang="es-ES" dirty="0"/>
        </a:p>
      </dgm:t>
    </dgm:pt>
    <dgm:pt modelId="{3038CB5E-2645-4BEF-BE66-BEAEE04FE184}" type="parTrans" cxnId="{E8033576-A1C8-4F85-9E66-83EC9072A39D}">
      <dgm:prSet/>
      <dgm:spPr/>
      <dgm:t>
        <a:bodyPr/>
        <a:lstStyle/>
        <a:p>
          <a:endParaRPr lang="es-ES"/>
        </a:p>
      </dgm:t>
    </dgm:pt>
    <dgm:pt modelId="{2B3BFA54-5880-4B52-BDDA-6F7C1B976C60}" type="sibTrans" cxnId="{E8033576-A1C8-4F85-9E66-83EC9072A39D}">
      <dgm:prSet/>
      <dgm:spPr/>
      <dgm:t>
        <a:bodyPr/>
        <a:lstStyle/>
        <a:p>
          <a:endParaRPr lang="es-ES"/>
        </a:p>
      </dgm:t>
    </dgm:pt>
    <dgm:pt modelId="{9D46843B-A398-4E03-B0D9-46963A9E6BFA}" type="pres">
      <dgm:prSet presAssocID="{F624CAFD-CDBE-4B74-96B3-51E4F603E861}" presName="linear" presStyleCnt="0">
        <dgm:presLayoutVars>
          <dgm:dir/>
          <dgm:resizeHandles val="exact"/>
        </dgm:presLayoutVars>
      </dgm:prSet>
      <dgm:spPr/>
      <dgm:t>
        <a:bodyPr/>
        <a:lstStyle/>
        <a:p>
          <a:endParaRPr lang="es-ES"/>
        </a:p>
      </dgm:t>
    </dgm:pt>
    <dgm:pt modelId="{15DD87F5-8B83-49F2-9F8A-35413897D044}" type="pres">
      <dgm:prSet presAssocID="{CEBC0DEF-48ED-4452-9066-FAC78A437D7E}" presName="comp" presStyleCnt="0"/>
      <dgm:spPr/>
    </dgm:pt>
    <dgm:pt modelId="{14EA5D82-B463-4AD8-88BE-E20C3DBD8F9F}" type="pres">
      <dgm:prSet presAssocID="{CEBC0DEF-48ED-4452-9066-FAC78A437D7E}" presName="box" presStyleLbl="node1" presStyleIdx="0" presStyleCnt="3"/>
      <dgm:spPr/>
      <dgm:t>
        <a:bodyPr/>
        <a:lstStyle/>
        <a:p>
          <a:endParaRPr lang="es-ES"/>
        </a:p>
      </dgm:t>
    </dgm:pt>
    <dgm:pt modelId="{1F67331E-07FE-4336-8511-52EA26D4D4A3}" type="pres">
      <dgm:prSet presAssocID="{CEBC0DEF-48ED-4452-9066-FAC78A437D7E}" presName="img" presStyleLbl="fgImgPlace1" presStyleIdx="0" presStyleCnt="3"/>
      <dgm:spPr>
        <a:blipFill rotWithShape="0">
          <a:blip xmlns:r="http://schemas.openxmlformats.org/officeDocument/2006/relationships" r:embed="rId1"/>
          <a:stretch>
            <a:fillRect/>
          </a:stretch>
        </a:blipFill>
      </dgm:spPr>
    </dgm:pt>
    <dgm:pt modelId="{801936FD-09A6-4A55-BC48-897B54183A78}" type="pres">
      <dgm:prSet presAssocID="{CEBC0DEF-48ED-4452-9066-FAC78A437D7E}" presName="text" presStyleLbl="node1" presStyleIdx="0" presStyleCnt="3">
        <dgm:presLayoutVars>
          <dgm:bulletEnabled val="1"/>
        </dgm:presLayoutVars>
      </dgm:prSet>
      <dgm:spPr/>
      <dgm:t>
        <a:bodyPr/>
        <a:lstStyle/>
        <a:p>
          <a:endParaRPr lang="es-ES"/>
        </a:p>
      </dgm:t>
    </dgm:pt>
    <dgm:pt modelId="{68F6458A-76B7-448F-B3C4-A2CCBDE8DB69}" type="pres">
      <dgm:prSet presAssocID="{F4F6B0A7-E3EA-4D4B-9AE6-10F0F171964D}" presName="spacer" presStyleCnt="0"/>
      <dgm:spPr/>
    </dgm:pt>
    <dgm:pt modelId="{6A222E06-D2BA-4B96-AD59-DA79794049CB}" type="pres">
      <dgm:prSet presAssocID="{E083AF95-3C85-4778-BABC-14E3A00124D8}" presName="comp" presStyleCnt="0"/>
      <dgm:spPr/>
    </dgm:pt>
    <dgm:pt modelId="{28987C2C-F9A9-4572-9827-527A7882F132}" type="pres">
      <dgm:prSet presAssocID="{E083AF95-3C85-4778-BABC-14E3A00124D8}" presName="box" presStyleLbl="node1" presStyleIdx="1" presStyleCnt="3"/>
      <dgm:spPr/>
      <dgm:t>
        <a:bodyPr/>
        <a:lstStyle/>
        <a:p>
          <a:endParaRPr lang="es-ES"/>
        </a:p>
      </dgm:t>
    </dgm:pt>
    <dgm:pt modelId="{5601995A-0CC0-4E01-88BC-E3E642E952D9}" type="pres">
      <dgm:prSet presAssocID="{E083AF95-3C85-4778-BABC-14E3A00124D8}" presName="img" presStyleLbl="fgImgPlace1" presStyleIdx="1" presStyleCnt="3"/>
      <dgm:spPr>
        <a:blipFill rotWithShape="0">
          <a:blip xmlns:r="http://schemas.openxmlformats.org/officeDocument/2006/relationships" r:embed="rId2"/>
          <a:stretch>
            <a:fillRect/>
          </a:stretch>
        </a:blipFill>
      </dgm:spPr>
    </dgm:pt>
    <dgm:pt modelId="{1773F36D-FED2-4F6A-9938-523352E82242}" type="pres">
      <dgm:prSet presAssocID="{E083AF95-3C85-4778-BABC-14E3A00124D8}" presName="text" presStyleLbl="node1" presStyleIdx="1" presStyleCnt="3">
        <dgm:presLayoutVars>
          <dgm:bulletEnabled val="1"/>
        </dgm:presLayoutVars>
      </dgm:prSet>
      <dgm:spPr/>
      <dgm:t>
        <a:bodyPr/>
        <a:lstStyle/>
        <a:p>
          <a:endParaRPr lang="es-ES"/>
        </a:p>
      </dgm:t>
    </dgm:pt>
    <dgm:pt modelId="{72D58ADB-96C2-4DFF-843F-B0580D861A5F}" type="pres">
      <dgm:prSet presAssocID="{E4477427-B43D-4844-B0A8-F3AD283D36DC}" presName="spacer" presStyleCnt="0"/>
      <dgm:spPr/>
    </dgm:pt>
    <dgm:pt modelId="{60BEA975-6D19-4181-8162-195C2F538ED9}" type="pres">
      <dgm:prSet presAssocID="{8A4FD407-64C7-4447-A89C-35786624C6ED}" presName="comp" presStyleCnt="0"/>
      <dgm:spPr/>
    </dgm:pt>
    <dgm:pt modelId="{A13D94C6-6F9E-4F88-BCC9-23607AB5B38B}" type="pres">
      <dgm:prSet presAssocID="{8A4FD407-64C7-4447-A89C-35786624C6ED}" presName="box" presStyleLbl="node1" presStyleIdx="2" presStyleCnt="3"/>
      <dgm:spPr/>
      <dgm:t>
        <a:bodyPr/>
        <a:lstStyle/>
        <a:p>
          <a:endParaRPr lang="es-ES"/>
        </a:p>
      </dgm:t>
    </dgm:pt>
    <dgm:pt modelId="{1FE1E391-2426-42F6-B101-4185152CDB43}" type="pres">
      <dgm:prSet presAssocID="{8A4FD407-64C7-4447-A89C-35786624C6ED}" presName="img" presStyleLbl="fgImgPlace1" presStyleIdx="2" presStyleCnt="3"/>
      <dgm:spPr>
        <a:blipFill rotWithShape="0">
          <a:blip xmlns:r="http://schemas.openxmlformats.org/officeDocument/2006/relationships" r:embed="rId3"/>
          <a:stretch>
            <a:fillRect/>
          </a:stretch>
        </a:blipFill>
      </dgm:spPr>
    </dgm:pt>
    <dgm:pt modelId="{AA8B3DD0-CFA4-4014-8E35-8D2C415B9BB1}" type="pres">
      <dgm:prSet presAssocID="{8A4FD407-64C7-4447-A89C-35786624C6ED}" presName="text" presStyleLbl="node1" presStyleIdx="2" presStyleCnt="3">
        <dgm:presLayoutVars>
          <dgm:bulletEnabled val="1"/>
        </dgm:presLayoutVars>
      </dgm:prSet>
      <dgm:spPr/>
      <dgm:t>
        <a:bodyPr/>
        <a:lstStyle/>
        <a:p>
          <a:endParaRPr lang="es-ES"/>
        </a:p>
      </dgm:t>
    </dgm:pt>
  </dgm:ptLst>
  <dgm:cxnLst>
    <dgm:cxn modelId="{AFF242A8-D28B-479C-A216-D6B675B465E7}" type="presOf" srcId="{E083AF95-3C85-4778-BABC-14E3A00124D8}" destId="{1773F36D-FED2-4F6A-9938-523352E82242}" srcOrd="1" destOrd="0" presId="urn:microsoft.com/office/officeart/2005/8/layout/vList4"/>
    <dgm:cxn modelId="{86FE131A-4484-43D9-A5A5-CB64A1BFA36B}" srcId="{F624CAFD-CDBE-4B74-96B3-51E4F603E861}" destId="{CEBC0DEF-48ED-4452-9066-FAC78A437D7E}" srcOrd="0" destOrd="0" parTransId="{32536359-D3FA-4A6C-9B3E-C027C3A9CD67}" sibTransId="{F4F6B0A7-E3EA-4D4B-9AE6-10F0F171964D}"/>
    <dgm:cxn modelId="{5C21D77C-CAD0-4B15-A6EA-5C0EA451CA63}" type="presOf" srcId="{F624CAFD-CDBE-4B74-96B3-51E4F603E861}" destId="{9D46843B-A398-4E03-B0D9-46963A9E6BFA}" srcOrd="0" destOrd="0" presId="urn:microsoft.com/office/officeart/2005/8/layout/vList4"/>
    <dgm:cxn modelId="{92D3415A-1B61-4509-A011-0083A62D4302}" type="presOf" srcId="{E083AF95-3C85-4778-BABC-14E3A00124D8}" destId="{28987C2C-F9A9-4572-9827-527A7882F132}" srcOrd="0" destOrd="0" presId="urn:microsoft.com/office/officeart/2005/8/layout/vList4"/>
    <dgm:cxn modelId="{A922F2EA-2929-4C1B-9A8E-90E833822E86}" type="presOf" srcId="{8A4FD407-64C7-4447-A89C-35786624C6ED}" destId="{AA8B3DD0-CFA4-4014-8E35-8D2C415B9BB1}" srcOrd="1" destOrd="0" presId="urn:microsoft.com/office/officeart/2005/8/layout/vList4"/>
    <dgm:cxn modelId="{E8033576-A1C8-4F85-9E66-83EC9072A39D}" srcId="{F624CAFD-CDBE-4B74-96B3-51E4F603E861}" destId="{8A4FD407-64C7-4447-A89C-35786624C6ED}" srcOrd="2" destOrd="0" parTransId="{3038CB5E-2645-4BEF-BE66-BEAEE04FE184}" sibTransId="{2B3BFA54-5880-4B52-BDDA-6F7C1B976C60}"/>
    <dgm:cxn modelId="{41076E32-7204-4BA4-A164-AF78696AB0D4}" type="presOf" srcId="{8A4FD407-64C7-4447-A89C-35786624C6ED}" destId="{A13D94C6-6F9E-4F88-BCC9-23607AB5B38B}" srcOrd="0" destOrd="0" presId="urn:microsoft.com/office/officeart/2005/8/layout/vList4"/>
    <dgm:cxn modelId="{16C9534C-F4D2-4681-B072-7B2C0A56747A}" type="presOf" srcId="{CEBC0DEF-48ED-4452-9066-FAC78A437D7E}" destId="{801936FD-09A6-4A55-BC48-897B54183A78}" srcOrd="1" destOrd="0" presId="urn:microsoft.com/office/officeart/2005/8/layout/vList4"/>
    <dgm:cxn modelId="{DC38D105-B3BE-47DE-AD72-81BF1FC7D4D0}" type="presOf" srcId="{CEBC0DEF-48ED-4452-9066-FAC78A437D7E}" destId="{14EA5D82-B463-4AD8-88BE-E20C3DBD8F9F}" srcOrd="0" destOrd="0" presId="urn:microsoft.com/office/officeart/2005/8/layout/vList4"/>
    <dgm:cxn modelId="{DA303D1A-71A7-4B47-BDE2-DB9BA8AC988A}" srcId="{F624CAFD-CDBE-4B74-96B3-51E4F603E861}" destId="{E083AF95-3C85-4778-BABC-14E3A00124D8}" srcOrd="1" destOrd="0" parTransId="{FA20F451-9054-46EE-9924-8BA8D5EFD203}" sibTransId="{E4477427-B43D-4844-B0A8-F3AD283D36DC}"/>
    <dgm:cxn modelId="{01802C57-DC58-4930-AE2D-E9A04651018B}" type="presParOf" srcId="{9D46843B-A398-4E03-B0D9-46963A9E6BFA}" destId="{15DD87F5-8B83-49F2-9F8A-35413897D044}" srcOrd="0" destOrd="0" presId="urn:microsoft.com/office/officeart/2005/8/layout/vList4"/>
    <dgm:cxn modelId="{109F1B82-2658-46B9-B78D-94A50C71842A}" type="presParOf" srcId="{15DD87F5-8B83-49F2-9F8A-35413897D044}" destId="{14EA5D82-B463-4AD8-88BE-E20C3DBD8F9F}" srcOrd="0" destOrd="0" presId="urn:microsoft.com/office/officeart/2005/8/layout/vList4"/>
    <dgm:cxn modelId="{0E3720EE-0F27-4996-A308-8AA047E4885F}" type="presParOf" srcId="{15DD87F5-8B83-49F2-9F8A-35413897D044}" destId="{1F67331E-07FE-4336-8511-52EA26D4D4A3}" srcOrd="1" destOrd="0" presId="urn:microsoft.com/office/officeart/2005/8/layout/vList4"/>
    <dgm:cxn modelId="{BCAEC4B7-E168-42C0-97B9-05BDDFBE88BF}" type="presParOf" srcId="{15DD87F5-8B83-49F2-9F8A-35413897D044}" destId="{801936FD-09A6-4A55-BC48-897B54183A78}" srcOrd="2" destOrd="0" presId="urn:microsoft.com/office/officeart/2005/8/layout/vList4"/>
    <dgm:cxn modelId="{F2F20D89-2783-44A2-9758-A3D6A5CAB0DA}" type="presParOf" srcId="{9D46843B-A398-4E03-B0D9-46963A9E6BFA}" destId="{68F6458A-76B7-448F-B3C4-A2CCBDE8DB69}" srcOrd="1" destOrd="0" presId="urn:microsoft.com/office/officeart/2005/8/layout/vList4"/>
    <dgm:cxn modelId="{DD32243C-5E8E-44A7-955F-4A78011E310B}" type="presParOf" srcId="{9D46843B-A398-4E03-B0D9-46963A9E6BFA}" destId="{6A222E06-D2BA-4B96-AD59-DA79794049CB}" srcOrd="2" destOrd="0" presId="urn:microsoft.com/office/officeart/2005/8/layout/vList4"/>
    <dgm:cxn modelId="{0E1498D8-C99C-4AC8-A9AB-F1D942B3AF30}" type="presParOf" srcId="{6A222E06-D2BA-4B96-AD59-DA79794049CB}" destId="{28987C2C-F9A9-4572-9827-527A7882F132}" srcOrd="0" destOrd="0" presId="urn:microsoft.com/office/officeart/2005/8/layout/vList4"/>
    <dgm:cxn modelId="{205F6523-B7D1-457F-B1F4-C55BAD6147B3}" type="presParOf" srcId="{6A222E06-D2BA-4B96-AD59-DA79794049CB}" destId="{5601995A-0CC0-4E01-88BC-E3E642E952D9}" srcOrd="1" destOrd="0" presId="urn:microsoft.com/office/officeart/2005/8/layout/vList4"/>
    <dgm:cxn modelId="{C1048833-5F56-47F7-AD63-CF836F47B384}" type="presParOf" srcId="{6A222E06-D2BA-4B96-AD59-DA79794049CB}" destId="{1773F36D-FED2-4F6A-9938-523352E82242}" srcOrd="2" destOrd="0" presId="urn:microsoft.com/office/officeart/2005/8/layout/vList4"/>
    <dgm:cxn modelId="{0309939E-C219-4713-9BB6-4F190B74FEC9}" type="presParOf" srcId="{9D46843B-A398-4E03-B0D9-46963A9E6BFA}" destId="{72D58ADB-96C2-4DFF-843F-B0580D861A5F}" srcOrd="3" destOrd="0" presId="urn:microsoft.com/office/officeart/2005/8/layout/vList4"/>
    <dgm:cxn modelId="{DDF28C13-A1A0-44BD-8151-6FC98B59C3A1}" type="presParOf" srcId="{9D46843B-A398-4E03-B0D9-46963A9E6BFA}" destId="{60BEA975-6D19-4181-8162-195C2F538ED9}" srcOrd="4" destOrd="0" presId="urn:microsoft.com/office/officeart/2005/8/layout/vList4"/>
    <dgm:cxn modelId="{B77693F7-6A09-4F29-8063-C202E26E69C0}" type="presParOf" srcId="{60BEA975-6D19-4181-8162-195C2F538ED9}" destId="{A13D94C6-6F9E-4F88-BCC9-23607AB5B38B}" srcOrd="0" destOrd="0" presId="urn:microsoft.com/office/officeart/2005/8/layout/vList4"/>
    <dgm:cxn modelId="{018EEB25-E7F6-4C07-98D8-DCE0E188D994}" type="presParOf" srcId="{60BEA975-6D19-4181-8162-195C2F538ED9}" destId="{1FE1E391-2426-42F6-B101-4185152CDB43}" srcOrd="1" destOrd="0" presId="urn:microsoft.com/office/officeart/2005/8/layout/vList4"/>
    <dgm:cxn modelId="{DB9111D0-5FF9-44A6-8871-D78818ED4C86}" type="presParOf" srcId="{60BEA975-6D19-4181-8162-195C2F538ED9}" destId="{AA8B3DD0-CFA4-4014-8E35-8D2C415B9BB1}" srcOrd="2" destOrd="0" presId="urn:microsoft.com/office/officeart/2005/8/layout/vList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496D14-77DF-4C20-9B0F-1285A0829A75}">
      <dsp:nvSpPr>
        <dsp:cNvPr id="0" name=""/>
        <dsp:cNvSpPr/>
      </dsp:nvSpPr>
      <dsp:spPr>
        <a:xfrm rot="16200000">
          <a:off x="775886" y="-775886"/>
          <a:ext cx="2563027" cy="41148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r>
            <a:rPr lang="es-EC" sz="1600" kern="1200" dirty="0" smtClean="0">
              <a:solidFill>
                <a:schemeClr val="tx1"/>
              </a:solidFill>
            </a:rPr>
            <a:t>- A partir del año 1824 cuando se logra obtener un cemento portland </a:t>
          </a:r>
        </a:p>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r>
            <a:rPr lang="es-EC" sz="1600" kern="1200" dirty="0" smtClean="0">
              <a:solidFill>
                <a:schemeClr val="tx1"/>
              </a:solidFill>
            </a:rPr>
            <a:t>- Surge  la necesidad a nivel mundial de usar materiales con características óptimas de calidad como: solidez, durabilidad, moldeabilidad y estabilidad.</a:t>
          </a:r>
        </a:p>
        <a:p>
          <a:pPr lvl="0" algn="just" defTabSz="711200">
            <a:lnSpc>
              <a:spcPct val="90000"/>
            </a:lnSpc>
            <a:spcBef>
              <a:spcPct val="0"/>
            </a:spcBef>
            <a:spcAft>
              <a:spcPct val="35000"/>
            </a:spcAft>
          </a:pPr>
          <a:endParaRPr lang="es-ES" sz="1600" kern="1200" dirty="0">
            <a:solidFill>
              <a:schemeClr val="tx1"/>
            </a:solidFill>
          </a:endParaRPr>
        </a:p>
      </dsp:txBody>
      <dsp:txXfrm rot="16200000">
        <a:off x="1096264" y="-1096264"/>
        <a:ext cx="1922270" cy="4114800"/>
      </dsp:txXfrm>
    </dsp:sp>
    <dsp:sp modelId="{37FEA71F-B62B-48A2-B621-BDCE814FF69E}">
      <dsp:nvSpPr>
        <dsp:cNvPr id="0" name=""/>
        <dsp:cNvSpPr/>
      </dsp:nvSpPr>
      <dsp:spPr>
        <a:xfrm>
          <a:off x="4114800" y="0"/>
          <a:ext cx="4114800" cy="256302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endParaRPr lang="es-EC" sz="1400" kern="1200" dirty="0" smtClean="0">
            <a:solidFill>
              <a:schemeClr val="tx1"/>
            </a:solidFill>
          </a:endParaRPr>
        </a:p>
        <a:p>
          <a:pPr lvl="0" algn="just" defTabSz="622300">
            <a:lnSpc>
              <a:spcPct val="90000"/>
            </a:lnSpc>
            <a:spcBef>
              <a:spcPct val="0"/>
            </a:spcBef>
            <a:spcAft>
              <a:spcPct val="35000"/>
            </a:spcAft>
          </a:pPr>
          <a:r>
            <a:rPr lang="es-EC" sz="1400" kern="1200" dirty="0" smtClean="0">
              <a:solidFill>
                <a:schemeClr val="tx1"/>
              </a:solidFill>
            </a:rPr>
            <a:t>- La evolución del hormigón ha sido necesaria  para encontrar nuevas alternativas, nuevos aditivos químicos</a:t>
          </a:r>
        </a:p>
        <a:p>
          <a:pPr lvl="0" algn="just" defTabSz="622300">
            <a:lnSpc>
              <a:spcPct val="90000"/>
            </a:lnSpc>
            <a:spcBef>
              <a:spcPct val="0"/>
            </a:spcBef>
            <a:spcAft>
              <a:spcPct val="35000"/>
            </a:spcAft>
          </a:pPr>
          <a:endParaRPr lang="es-EC" sz="1400" kern="1200" dirty="0" smtClean="0">
            <a:solidFill>
              <a:schemeClr val="tx1"/>
            </a:solidFill>
          </a:endParaRPr>
        </a:p>
        <a:p>
          <a:pPr lvl="0" algn="just" defTabSz="622300">
            <a:lnSpc>
              <a:spcPct val="90000"/>
            </a:lnSpc>
            <a:spcBef>
              <a:spcPct val="0"/>
            </a:spcBef>
            <a:spcAft>
              <a:spcPct val="35000"/>
            </a:spcAft>
          </a:pPr>
          <a:r>
            <a:rPr lang="es-EC" sz="1400" kern="1200" dirty="0" smtClean="0">
              <a:solidFill>
                <a:schemeClr val="tx1"/>
              </a:solidFill>
            </a:rPr>
            <a:t>-  Mejoran aspectos relativos  a la resistencia del material frente a la acción del clima y a su docilidad</a:t>
          </a:r>
        </a:p>
        <a:p>
          <a:pPr lvl="0" algn="just" defTabSz="622300">
            <a:lnSpc>
              <a:spcPct val="90000"/>
            </a:lnSpc>
            <a:spcBef>
              <a:spcPct val="0"/>
            </a:spcBef>
            <a:spcAft>
              <a:spcPct val="35000"/>
            </a:spcAft>
          </a:pPr>
          <a:endParaRPr lang="es-ES" sz="1800" kern="1200" dirty="0">
            <a:solidFill>
              <a:schemeClr val="tx1"/>
            </a:solidFill>
          </a:endParaRPr>
        </a:p>
      </dsp:txBody>
      <dsp:txXfrm>
        <a:off x="4114800" y="0"/>
        <a:ext cx="4114800" cy="1922270"/>
      </dsp:txXfrm>
    </dsp:sp>
    <dsp:sp modelId="{643BB197-BA42-4286-AE25-B9892A47822B}">
      <dsp:nvSpPr>
        <dsp:cNvPr id="0" name=""/>
        <dsp:cNvSpPr/>
      </dsp:nvSpPr>
      <dsp:spPr>
        <a:xfrm rot="10800000">
          <a:off x="0" y="2500335"/>
          <a:ext cx="4114800" cy="256302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Al incorporase en el hormigón tradicional cementos de calidad, minerales escogidos (arenas, gravas), se está posibilitando la producción de una nueva generación de </a:t>
          </a:r>
        </a:p>
        <a:p>
          <a:pPr lvl="0" algn="ctr" defTabSz="711200">
            <a:lnSpc>
              <a:spcPct val="90000"/>
            </a:lnSpc>
            <a:spcBef>
              <a:spcPct val="0"/>
            </a:spcBef>
            <a:spcAft>
              <a:spcPct val="35000"/>
            </a:spcAft>
          </a:pPr>
          <a:r>
            <a:rPr lang="es-EC" sz="1600" kern="1200" dirty="0" smtClean="0">
              <a:solidFill>
                <a:schemeClr val="tx1"/>
              </a:solidFill>
            </a:rPr>
            <a:t> </a:t>
          </a:r>
          <a:r>
            <a:rPr lang="es-EC" sz="1600" b="1" kern="1200" dirty="0" smtClean="0">
              <a:solidFill>
                <a:schemeClr val="tx1"/>
              </a:solidFill>
            </a:rPr>
            <a:t>¨HORMIGONES DE ALTO DESEMPEÑO¨</a:t>
          </a:r>
        </a:p>
      </dsp:txBody>
      <dsp:txXfrm rot="10800000">
        <a:off x="0" y="3141092"/>
        <a:ext cx="4114800" cy="1922270"/>
      </dsp:txXfrm>
    </dsp:sp>
    <dsp:sp modelId="{91B01669-48A9-4070-9289-4117C1120129}">
      <dsp:nvSpPr>
        <dsp:cNvPr id="0" name=""/>
        <dsp:cNvSpPr/>
      </dsp:nvSpPr>
      <dsp:spPr>
        <a:xfrm rot="5400000">
          <a:off x="4890686" y="1724449"/>
          <a:ext cx="2563027" cy="41148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b="0" kern="1200" dirty="0" smtClean="0">
              <a:solidFill>
                <a:schemeClr val="tx1"/>
              </a:solidFill>
            </a:rPr>
            <a:t>La finalidad de la elaboración de este proyecto es; buscar los agregados calificados para producir un hormigón de alto desempeño, aporte que será utilizado por los profesionales de la construcción en cualquier área que se lo aplique.</a:t>
          </a:r>
          <a:endParaRPr lang="es-ES" sz="1600" b="0" kern="1200" dirty="0">
            <a:solidFill>
              <a:schemeClr val="tx1"/>
            </a:solidFill>
          </a:endParaRPr>
        </a:p>
      </dsp:txBody>
      <dsp:txXfrm rot="5400000">
        <a:off x="5211064" y="2044828"/>
        <a:ext cx="1922270" cy="4114800"/>
      </dsp:txXfrm>
    </dsp:sp>
    <dsp:sp modelId="{8BD406AE-5C6C-48D4-9929-B60A9DBC8930}">
      <dsp:nvSpPr>
        <dsp:cNvPr id="0" name=""/>
        <dsp:cNvSpPr/>
      </dsp:nvSpPr>
      <dsp:spPr>
        <a:xfrm>
          <a:off x="2880359" y="1922270"/>
          <a:ext cx="2468880" cy="128151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u="sng" kern="1200" dirty="0" smtClean="0"/>
            <a:t>INTRODUCCIÓN</a:t>
          </a:r>
          <a:r>
            <a:rPr lang="es-ES" sz="2600" kern="1200" dirty="0" smtClean="0"/>
            <a:t> </a:t>
          </a:r>
          <a:endParaRPr lang="es-ES" sz="2600" kern="1200" dirty="0"/>
        </a:p>
      </dsp:txBody>
      <dsp:txXfrm>
        <a:off x="2880359" y="1922270"/>
        <a:ext cx="2468880" cy="1281513"/>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18F126-8E06-4C15-B179-04C7B0B6231F}">
      <dsp:nvSpPr>
        <dsp:cNvPr id="0" name=""/>
        <dsp:cNvSpPr/>
      </dsp:nvSpPr>
      <dsp:spPr>
        <a:xfrm rot="5400000">
          <a:off x="-214435" y="95830"/>
          <a:ext cx="1958793" cy="177298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OBJETIVO</a:t>
          </a:r>
          <a:endParaRPr lang="es-ES" sz="1800" kern="1200" dirty="0">
            <a:solidFill>
              <a:schemeClr val="tx1"/>
            </a:solidFill>
          </a:endParaRPr>
        </a:p>
      </dsp:txBody>
      <dsp:txXfrm rot="5400000">
        <a:off x="-214435" y="95830"/>
        <a:ext cx="1958793" cy="1772986"/>
      </dsp:txXfrm>
    </dsp:sp>
    <dsp:sp modelId="{D481D79C-363F-486A-88EF-028EA2B1EC38}">
      <dsp:nvSpPr>
        <dsp:cNvPr id="0" name=""/>
        <dsp:cNvSpPr/>
      </dsp:nvSpPr>
      <dsp:spPr>
        <a:xfrm rot="5400000">
          <a:off x="4307141" y="-2853675"/>
          <a:ext cx="1273885" cy="698709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endParaRPr lang="es-ES" sz="1700" kern="1200" dirty="0"/>
        </a:p>
        <a:p>
          <a:pPr marL="171450" lvl="1" indent="-171450" algn="l" defTabSz="755650">
            <a:lnSpc>
              <a:spcPct val="90000"/>
            </a:lnSpc>
            <a:spcBef>
              <a:spcPct val="0"/>
            </a:spcBef>
            <a:spcAft>
              <a:spcPct val="15000"/>
            </a:spcAft>
            <a:buChar char="••"/>
          </a:pPr>
          <a:r>
            <a:rPr lang="es-ES" sz="1700" kern="1200" dirty="0" smtClean="0"/>
            <a:t>Determinar la finura del cemento mediante la vía mecánica  como es el uso de tamices</a:t>
          </a:r>
        </a:p>
      </dsp:txBody>
      <dsp:txXfrm rot="5400000">
        <a:off x="4307141" y="-2853675"/>
        <a:ext cx="1273885" cy="6987090"/>
      </dsp:txXfrm>
    </dsp:sp>
    <dsp:sp modelId="{44336E4C-9888-4CD7-9E20-0E2FC3B25151}">
      <dsp:nvSpPr>
        <dsp:cNvPr id="0" name=""/>
        <dsp:cNvSpPr/>
      </dsp:nvSpPr>
      <dsp:spPr>
        <a:xfrm rot="5400000">
          <a:off x="-151582" y="1725974"/>
          <a:ext cx="1958793" cy="1857284"/>
        </a:xfrm>
        <a:prstGeom prst="chevron">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1200" kern="1200" dirty="0" smtClean="0"/>
        </a:p>
        <a:p>
          <a:pPr lvl="0" algn="ctr" defTabSz="222250">
            <a:lnSpc>
              <a:spcPct val="90000"/>
            </a:lnSpc>
            <a:spcBef>
              <a:spcPct val="0"/>
            </a:spcBef>
            <a:spcAft>
              <a:spcPct val="35000"/>
            </a:spcAft>
          </a:pPr>
          <a:r>
            <a:rPr lang="es-ES" sz="1200" kern="1200" dirty="0" smtClean="0">
              <a:solidFill>
                <a:schemeClr val="tx1"/>
              </a:solidFill>
            </a:rPr>
            <a:t>CARACTERÍSTICAS</a:t>
          </a:r>
        </a:p>
        <a:p>
          <a:pPr lvl="0" algn="ctr" defTabSz="222250">
            <a:lnSpc>
              <a:spcPct val="90000"/>
            </a:lnSpc>
            <a:spcBef>
              <a:spcPct val="0"/>
            </a:spcBef>
            <a:spcAft>
              <a:spcPct val="35000"/>
            </a:spcAft>
          </a:pPr>
          <a:r>
            <a:rPr lang="es-ES" sz="1200" kern="1200" dirty="0" smtClean="0">
              <a:solidFill>
                <a:schemeClr val="tx1"/>
              </a:solidFill>
            </a:rPr>
            <a:t> GENERALES </a:t>
          </a:r>
          <a:endParaRPr lang="es-ES" sz="1200" kern="1200" dirty="0">
            <a:solidFill>
              <a:schemeClr val="tx1"/>
            </a:solidFill>
          </a:endParaRPr>
        </a:p>
      </dsp:txBody>
      <dsp:txXfrm rot="5400000">
        <a:off x="-151582" y="1725974"/>
        <a:ext cx="1958793" cy="1857284"/>
      </dsp:txXfrm>
    </dsp:sp>
    <dsp:sp modelId="{E877D3A6-6506-4E26-A48F-B7C403AFB0D9}">
      <dsp:nvSpPr>
        <dsp:cNvPr id="0" name=""/>
        <dsp:cNvSpPr/>
      </dsp:nvSpPr>
      <dsp:spPr>
        <a:xfrm rot="5400000">
          <a:off x="4349625" y="-1085971"/>
          <a:ext cx="1273215" cy="6987090"/>
        </a:xfrm>
        <a:prstGeom prst="round2Same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La fineza del cemento influye en el calor de hidratación liberado y en la velocidad de hidratación. A mayor finura del cemento, mayor rapidez de hidratación del cemento y por lo tanto mayor desarrollo de resistencia.</a:t>
          </a:r>
          <a:endParaRPr lang="es-ES" sz="1700" kern="1200" dirty="0"/>
        </a:p>
      </dsp:txBody>
      <dsp:txXfrm rot="5400000">
        <a:off x="4349625" y="-1085971"/>
        <a:ext cx="1273215" cy="6987090"/>
      </dsp:txXfrm>
    </dsp:sp>
    <dsp:sp modelId="{7491EF57-AB23-4791-9FF0-E4469163277A}">
      <dsp:nvSpPr>
        <dsp:cNvPr id="0" name=""/>
        <dsp:cNvSpPr/>
      </dsp:nvSpPr>
      <dsp:spPr>
        <a:xfrm rot="5400000">
          <a:off x="-201341" y="3618814"/>
          <a:ext cx="1958793" cy="1799175"/>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r>
            <a:rPr lang="es-ES" sz="1800" kern="1200" dirty="0" smtClean="0">
              <a:solidFill>
                <a:schemeClr val="tx1"/>
              </a:solidFill>
            </a:rPr>
            <a:t>EQUIPO</a:t>
          </a:r>
          <a:r>
            <a:rPr lang="es-ES" sz="1800" kern="1200" dirty="0" smtClean="0"/>
            <a:t> </a:t>
          </a:r>
          <a:endParaRPr lang="es-ES" sz="1800" kern="1200" dirty="0"/>
        </a:p>
      </dsp:txBody>
      <dsp:txXfrm rot="5400000">
        <a:off x="-201341" y="3618814"/>
        <a:ext cx="1958793" cy="1799175"/>
      </dsp:txXfrm>
    </dsp:sp>
    <dsp:sp modelId="{8B100506-B639-4818-9691-10FB49C93E1D}">
      <dsp:nvSpPr>
        <dsp:cNvPr id="0" name=""/>
        <dsp:cNvSpPr/>
      </dsp:nvSpPr>
      <dsp:spPr>
        <a:xfrm rot="5400000">
          <a:off x="4320570" y="682067"/>
          <a:ext cx="1273215" cy="6987090"/>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Balanza de precisión.</a:t>
          </a:r>
          <a:endParaRPr lang="es-ES" sz="1700" kern="1200" dirty="0"/>
        </a:p>
        <a:p>
          <a:pPr marL="171450" lvl="1" indent="-171450" algn="l" defTabSz="755650">
            <a:lnSpc>
              <a:spcPct val="90000"/>
            </a:lnSpc>
            <a:spcBef>
              <a:spcPct val="0"/>
            </a:spcBef>
            <a:spcAft>
              <a:spcPct val="15000"/>
            </a:spcAft>
            <a:buChar char="••"/>
          </a:pPr>
          <a:r>
            <a:rPr lang="es-ES" sz="1700" kern="1200" smtClean="0"/>
            <a:t>Tamiz No 200, Base y tapa.</a:t>
          </a:r>
          <a:endParaRPr lang="es-ES" sz="1700" kern="1200"/>
        </a:p>
        <a:p>
          <a:pPr marL="171450" lvl="1" indent="-171450" algn="l" defTabSz="755650">
            <a:lnSpc>
              <a:spcPct val="90000"/>
            </a:lnSpc>
            <a:spcBef>
              <a:spcPct val="0"/>
            </a:spcBef>
            <a:spcAft>
              <a:spcPct val="15000"/>
            </a:spcAft>
            <a:buChar char="••"/>
          </a:pPr>
          <a:r>
            <a:rPr lang="es-ES" sz="1700" kern="1200" smtClean="0"/>
            <a:t>Tamizador.</a:t>
          </a:r>
          <a:endParaRPr lang="es-ES" sz="1700" kern="1200"/>
        </a:p>
        <a:p>
          <a:pPr marL="171450" lvl="1" indent="-171450" algn="l" defTabSz="755650">
            <a:lnSpc>
              <a:spcPct val="90000"/>
            </a:lnSpc>
            <a:spcBef>
              <a:spcPct val="0"/>
            </a:spcBef>
            <a:spcAft>
              <a:spcPct val="15000"/>
            </a:spcAft>
            <a:buChar char="••"/>
          </a:pPr>
          <a:r>
            <a:rPr lang="es-ES" sz="1700" kern="1200" dirty="0" smtClean="0"/>
            <a:t>Cronómetro</a:t>
          </a:r>
          <a:endParaRPr lang="es-ES" sz="1700" kern="1200" dirty="0"/>
        </a:p>
      </dsp:txBody>
      <dsp:txXfrm rot="5400000">
        <a:off x="4320570" y="682067"/>
        <a:ext cx="1273215" cy="698709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DC443A-DFF5-4D15-B025-651F9BB19FC0}">
      <dsp:nvSpPr>
        <dsp:cNvPr id="0" name=""/>
        <dsp:cNvSpPr/>
      </dsp:nvSpPr>
      <dsp:spPr>
        <a:xfrm rot="5400000">
          <a:off x="-275257" y="918207"/>
          <a:ext cx="2243458" cy="183582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rPr>
            <a:t>PROCESO</a:t>
          </a:r>
          <a:endParaRPr lang="es-ES" sz="1600" kern="1200" dirty="0">
            <a:solidFill>
              <a:schemeClr val="tx1"/>
            </a:solidFill>
          </a:endParaRPr>
        </a:p>
      </dsp:txBody>
      <dsp:txXfrm rot="5400000">
        <a:off x="-275257" y="918207"/>
        <a:ext cx="2243458" cy="1835826"/>
      </dsp:txXfrm>
    </dsp:sp>
    <dsp:sp modelId="{40665D17-E22C-405A-9015-CA7C99CD7A46}">
      <dsp:nvSpPr>
        <dsp:cNvPr id="0" name=""/>
        <dsp:cNvSpPr/>
      </dsp:nvSpPr>
      <dsp:spPr>
        <a:xfrm rot="5400000">
          <a:off x="2419579" y="-91245"/>
          <a:ext cx="1920851" cy="353209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Pesar 50 gramos de cemento</a:t>
          </a:r>
        </a:p>
        <a:p>
          <a:pPr marL="114300" lvl="1" indent="-114300" algn="l" defTabSz="622300">
            <a:lnSpc>
              <a:spcPct val="90000"/>
            </a:lnSpc>
            <a:spcBef>
              <a:spcPct val="0"/>
            </a:spcBef>
            <a:spcAft>
              <a:spcPct val="15000"/>
            </a:spcAft>
            <a:buChar char="••"/>
          </a:pPr>
          <a:r>
            <a:rPr lang="es-ES" sz="1400" kern="1200" dirty="0" smtClean="0"/>
            <a:t>Limpiar el tamiz previamente</a:t>
          </a:r>
        </a:p>
        <a:p>
          <a:pPr marL="114300" lvl="1" indent="-114300" algn="l" defTabSz="622300">
            <a:lnSpc>
              <a:spcPct val="90000"/>
            </a:lnSpc>
            <a:spcBef>
              <a:spcPct val="0"/>
            </a:spcBef>
            <a:spcAft>
              <a:spcPct val="15000"/>
            </a:spcAft>
            <a:buChar char="••"/>
          </a:pPr>
          <a:r>
            <a:rPr lang="es-ES" sz="1400" kern="1200" dirty="0" smtClean="0"/>
            <a:t>Introducir  50 gramos de cemento en el tamiz Nro. 200</a:t>
          </a:r>
        </a:p>
        <a:p>
          <a:pPr marL="114300" lvl="1" indent="-114300" algn="l" defTabSz="622300">
            <a:lnSpc>
              <a:spcPct val="90000"/>
            </a:lnSpc>
            <a:spcBef>
              <a:spcPct val="0"/>
            </a:spcBef>
            <a:spcAft>
              <a:spcPct val="15000"/>
            </a:spcAft>
            <a:buChar char="••"/>
          </a:pPr>
          <a:r>
            <a:rPr lang="es-ES" sz="1400" kern="1200" dirty="0" smtClean="0"/>
            <a:t>Asegurar  la tapa y dejar el juego con la muestra dentro del tamizador electrónico, por un lapso de 15 minutos.</a:t>
          </a:r>
        </a:p>
        <a:p>
          <a:pPr marL="114300" lvl="1" indent="-114300" algn="l" defTabSz="622300">
            <a:lnSpc>
              <a:spcPct val="90000"/>
            </a:lnSpc>
            <a:spcBef>
              <a:spcPct val="0"/>
            </a:spcBef>
            <a:spcAft>
              <a:spcPct val="15000"/>
            </a:spcAft>
            <a:buChar char="••"/>
          </a:pPr>
          <a:r>
            <a:rPr lang="es-ES" sz="1400" kern="1200" dirty="0" smtClean="0"/>
            <a:t>Pesar el material para procesar datos.</a:t>
          </a:r>
        </a:p>
        <a:p>
          <a:pPr marL="114300" lvl="1" indent="-114300" algn="l" defTabSz="622300">
            <a:lnSpc>
              <a:spcPct val="90000"/>
            </a:lnSpc>
            <a:spcBef>
              <a:spcPct val="0"/>
            </a:spcBef>
            <a:spcAft>
              <a:spcPct val="15000"/>
            </a:spcAft>
            <a:buChar char="••"/>
          </a:pPr>
          <a:r>
            <a:rPr lang="es-ES" sz="1400" b="0" kern="1200" dirty="0" smtClean="0"/>
            <a:t>Limpiar y secar de materiales </a:t>
          </a:r>
          <a:endParaRPr lang="es-ES" sz="1400" kern="1200" dirty="0" smtClean="0"/>
        </a:p>
      </dsp:txBody>
      <dsp:txXfrm rot="5400000">
        <a:off x="2419579" y="-91245"/>
        <a:ext cx="1920851" cy="353209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D42F9A-0752-45FD-BE3D-20367FE36E20}">
      <dsp:nvSpPr>
        <dsp:cNvPr id="0" name=""/>
        <dsp:cNvSpPr/>
      </dsp:nvSpPr>
      <dsp:spPr>
        <a:xfrm>
          <a:off x="0" y="0"/>
          <a:ext cx="6497286" cy="15430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dirty="0" smtClean="0">
              <a:solidFill>
                <a:schemeClr val="tx1"/>
              </a:solidFill>
            </a:rPr>
            <a:t>OBJETIVO</a:t>
          </a:r>
        </a:p>
        <a:p>
          <a:pPr lvl="0" algn="l" defTabSz="622300">
            <a:lnSpc>
              <a:spcPct val="90000"/>
            </a:lnSpc>
            <a:spcBef>
              <a:spcPct val="0"/>
            </a:spcBef>
            <a:spcAft>
              <a:spcPct val="35000"/>
            </a:spcAft>
          </a:pPr>
          <a:r>
            <a:rPr lang="es-ES" sz="1400" kern="1200" dirty="0" smtClean="0">
              <a:solidFill>
                <a:schemeClr val="tx1"/>
              </a:solidFill>
            </a:rPr>
            <a:t>Determinar la finura del cemento mediante la vía húmeda.                                                                                                                                                                                                                                                                                                                   </a:t>
          </a:r>
          <a:endParaRPr lang="es-ES" sz="1400" kern="1200" dirty="0">
            <a:solidFill>
              <a:schemeClr val="tx1"/>
            </a:solidFill>
          </a:endParaRPr>
        </a:p>
      </dsp:txBody>
      <dsp:txXfrm>
        <a:off x="0" y="0"/>
        <a:ext cx="4922592" cy="1543060"/>
      </dsp:txXfrm>
    </dsp:sp>
    <dsp:sp modelId="{41FE58F9-1F0F-4043-9999-2687E4689771}">
      <dsp:nvSpPr>
        <dsp:cNvPr id="0" name=""/>
        <dsp:cNvSpPr/>
      </dsp:nvSpPr>
      <dsp:spPr>
        <a:xfrm>
          <a:off x="573289" y="1800237"/>
          <a:ext cx="6497286" cy="154306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solidFill>
                <a:schemeClr val="tx1"/>
              </a:solidFill>
            </a:rPr>
            <a:t>CARACTERÍSTICAS GENERALES</a:t>
          </a:r>
          <a:endParaRPr lang="es-ES" sz="1600" kern="1200" dirty="0" smtClean="0">
            <a:solidFill>
              <a:schemeClr val="tx1"/>
            </a:solidFill>
          </a:endParaRPr>
        </a:p>
        <a:p>
          <a:pPr lvl="0" algn="just" defTabSz="711200">
            <a:lnSpc>
              <a:spcPct val="90000"/>
            </a:lnSpc>
            <a:spcBef>
              <a:spcPct val="0"/>
            </a:spcBef>
            <a:spcAft>
              <a:spcPct val="35000"/>
            </a:spcAft>
          </a:pPr>
          <a:r>
            <a:rPr lang="es-ES" sz="1600" kern="1200" dirty="0" smtClean="0">
              <a:solidFill>
                <a:schemeClr val="tx1"/>
              </a:solidFill>
            </a:rPr>
            <a:t>La finura del cemento influye en el calor de hidratación liberado y en la velocidad de hidratación</a:t>
          </a:r>
          <a:r>
            <a:rPr lang="es-ES" sz="1600" kern="1200" smtClean="0">
              <a:solidFill>
                <a:schemeClr val="tx1"/>
              </a:solidFill>
            </a:rPr>
            <a:t>. A </a:t>
          </a:r>
          <a:r>
            <a:rPr lang="es-ES" sz="1600" kern="1200" dirty="0" smtClean="0">
              <a:solidFill>
                <a:schemeClr val="tx1"/>
              </a:solidFill>
            </a:rPr>
            <a:t>mayor finura del cemento, mayor rapidez de hidratación del cemento y por lo tanto mayor desarrollo de resistencia</a:t>
          </a:r>
          <a:r>
            <a:rPr lang="es-ES" sz="1600" kern="1200" dirty="0" smtClean="0"/>
            <a:t>.</a:t>
          </a:r>
          <a:endParaRPr lang="es-ES" sz="1600" kern="1200" dirty="0"/>
        </a:p>
      </dsp:txBody>
      <dsp:txXfrm>
        <a:off x="573289" y="1800237"/>
        <a:ext cx="4921006" cy="1543060"/>
      </dsp:txXfrm>
    </dsp:sp>
    <dsp:sp modelId="{8683DAFA-3706-42D7-8677-C472AEA462D9}">
      <dsp:nvSpPr>
        <dsp:cNvPr id="0" name=""/>
        <dsp:cNvSpPr/>
      </dsp:nvSpPr>
      <dsp:spPr>
        <a:xfrm>
          <a:off x="1146579" y="3600475"/>
          <a:ext cx="6497286" cy="15430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dirty="0" smtClean="0">
              <a:solidFill>
                <a:schemeClr val="tx1"/>
              </a:solidFill>
            </a:rPr>
            <a:t>EQUIPO</a:t>
          </a:r>
        </a:p>
        <a:p>
          <a:pPr lvl="0" algn="l" defTabSz="622300">
            <a:lnSpc>
              <a:spcPct val="90000"/>
            </a:lnSpc>
            <a:spcBef>
              <a:spcPct val="0"/>
            </a:spcBef>
            <a:spcAft>
              <a:spcPct val="35000"/>
            </a:spcAft>
          </a:pPr>
          <a:r>
            <a:rPr lang="es-ES" sz="1400" kern="1200" dirty="0" smtClean="0">
              <a:solidFill>
                <a:schemeClr val="tx1"/>
              </a:solidFill>
            </a:rPr>
            <a:t>Balanza de precisión.</a:t>
          </a:r>
        </a:p>
        <a:p>
          <a:pPr lvl="0" algn="l" defTabSz="622300">
            <a:lnSpc>
              <a:spcPct val="90000"/>
            </a:lnSpc>
            <a:spcBef>
              <a:spcPct val="0"/>
            </a:spcBef>
            <a:spcAft>
              <a:spcPct val="35000"/>
            </a:spcAft>
          </a:pPr>
          <a:r>
            <a:rPr lang="es-ES" sz="1400" kern="1200" dirty="0" smtClean="0">
              <a:solidFill>
                <a:schemeClr val="tx1"/>
              </a:solidFill>
            </a:rPr>
            <a:t>Tamiz No 200 de lavado, Base y tapa.</a:t>
          </a:r>
        </a:p>
        <a:p>
          <a:pPr lvl="0" algn="l" defTabSz="622300">
            <a:lnSpc>
              <a:spcPct val="90000"/>
            </a:lnSpc>
            <a:spcBef>
              <a:spcPct val="0"/>
            </a:spcBef>
            <a:spcAft>
              <a:spcPct val="35000"/>
            </a:spcAft>
          </a:pPr>
          <a:r>
            <a:rPr lang="es-ES" sz="1400" kern="1200" dirty="0" smtClean="0">
              <a:solidFill>
                <a:schemeClr val="tx1"/>
              </a:solidFill>
            </a:rPr>
            <a:t>Tamizador.</a:t>
          </a:r>
        </a:p>
        <a:p>
          <a:pPr lvl="0" algn="l" defTabSz="622300">
            <a:lnSpc>
              <a:spcPct val="90000"/>
            </a:lnSpc>
            <a:spcBef>
              <a:spcPct val="0"/>
            </a:spcBef>
            <a:spcAft>
              <a:spcPct val="35000"/>
            </a:spcAft>
          </a:pPr>
          <a:r>
            <a:rPr lang="es-ES" sz="1400" kern="1200" dirty="0" smtClean="0">
              <a:solidFill>
                <a:schemeClr val="tx1"/>
              </a:solidFill>
            </a:rPr>
            <a:t>Cronómetro</a:t>
          </a:r>
          <a:endParaRPr lang="es-ES" sz="1400" kern="1200" dirty="0">
            <a:solidFill>
              <a:schemeClr val="tx1"/>
            </a:solidFill>
          </a:endParaRPr>
        </a:p>
      </dsp:txBody>
      <dsp:txXfrm>
        <a:off x="1146579" y="3600475"/>
        <a:ext cx="4921006" cy="1543060"/>
      </dsp:txXfrm>
    </dsp:sp>
    <dsp:sp modelId="{B388C17A-1282-4D51-8087-36B3FB233700}">
      <dsp:nvSpPr>
        <dsp:cNvPr id="0" name=""/>
        <dsp:cNvSpPr/>
      </dsp:nvSpPr>
      <dsp:spPr>
        <a:xfrm>
          <a:off x="5494296" y="1170154"/>
          <a:ext cx="1002989" cy="1002989"/>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494296" y="1170154"/>
        <a:ext cx="1002989" cy="1002989"/>
      </dsp:txXfrm>
    </dsp:sp>
    <dsp:sp modelId="{62D499BD-7F74-42C2-8BF2-D80589AAD686}">
      <dsp:nvSpPr>
        <dsp:cNvPr id="0" name=""/>
        <dsp:cNvSpPr/>
      </dsp:nvSpPr>
      <dsp:spPr>
        <a:xfrm>
          <a:off x="6067586" y="2960104"/>
          <a:ext cx="1002989" cy="1002989"/>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067586" y="2960104"/>
        <a:ext cx="1002989" cy="1002989"/>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722092-22FF-4678-A30D-4913CB781454}">
      <dsp:nvSpPr>
        <dsp:cNvPr id="0" name=""/>
        <dsp:cNvSpPr/>
      </dsp:nvSpPr>
      <dsp:spPr>
        <a:xfrm>
          <a:off x="0" y="142887"/>
          <a:ext cx="5857916" cy="285749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dirty="0" smtClean="0">
              <a:solidFill>
                <a:schemeClr val="tx1"/>
              </a:solidFill>
            </a:rPr>
            <a:t>PROCESO </a:t>
          </a:r>
        </a:p>
        <a:p>
          <a:pPr lvl="0" algn="l" defTabSz="622300">
            <a:lnSpc>
              <a:spcPct val="90000"/>
            </a:lnSpc>
            <a:spcBef>
              <a:spcPct val="0"/>
            </a:spcBef>
            <a:spcAft>
              <a:spcPct val="35000"/>
            </a:spcAft>
          </a:pPr>
          <a:endParaRPr lang="es-ES" sz="1400" b="0" kern="1200" dirty="0" smtClean="0">
            <a:solidFill>
              <a:schemeClr val="tx1"/>
            </a:solidFill>
          </a:endParaRPr>
        </a:p>
        <a:p>
          <a:pPr lvl="0" algn="l" defTabSz="622300">
            <a:lnSpc>
              <a:spcPct val="90000"/>
            </a:lnSpc>
            <a:spcBef>
              <a:spcPct val="0"/>
            </a:spcBef>
            <a:spcAft>
              <a:spcPct val="35000"/>
            </a:spcAft>
          </a:pPr>
          <a:r>
            <a:rPr lang="es-ES" sz="1400" b="0" kern="1200" dirty="0" smtClean="0">
              <a:solidFill>
                <a:schemeClr val="tx1"/>
              </a:solidFill>
            </a:rPr>
            <a:t>1.- Pesar  50 gramos de cemento.</a:t>
          </a:r>
        </a:p>
        <a:p>
          <a:pPr lvl="0" algn="l" defTabSz="622300">
            <a:lnSpc>
              <a:spcPct val="90000"/>
            </a:lnSpc>
            <a:spcBef>
              <a:spcPct val="0"/>
            </a:spcBef>
            <a:spcAft>
              <a:spcPct val="35000"/>
            </a:spcAft>
          </a:pPr>
          <a:r>
            <a:rPr lang="es-ES" sz="1400" b="0" kern="1200" dirty="0" smtClean="0">
              <a:solidFill>
                <a:schemeClr val="tx1"/>
              </a:solidFill>
            </a:rPr>
            <a:t>2.- Introducir  50 gramos de cemento en el tamiz Nro. 200</a:t>
          </a:r>
        </a:p>
        <a:p>
          <a:pPr lvl="0" algn="l" defTabSz="622300">
            <a:lnSpc>
              <a:spcPct val="90000"/>
            </a:lnSpc>
            <a:spcBef>
              <a:spcPct val="0"/>
            </a:spcBef>
            <a:spcAft>
              <a:spcPct val="35000"/>
            </a:spcAft>
          </a:pPr>
          <a:r>
            <a:rPr lang="es-ES" sz="1400" b="0" kern="1200" dirty="0" smtClean="0">
              <a:solidFill>
                <a:schemeClr val="tx1"/>
              </a:solidFill>
            </a:rPr>
            <a:t>3.- Verter agua  a una presión de 10 PSI   por un minuto </a:t>
          </a:r>
        </a:p>
        <a:p>
          <a:pPr lvl="0" algn="l" defTabSz="622300">
            <a:lnSpc>
              <a:spcPct val="90000"/>
            </a:lnSpc>
            <a:spcBef>
              <a:spcPct val="0"/>
            </a:spcBef>
            <a:spcAft>
              <a:spcPct val="35000"/>
            </a:spcAft>
          </a:pPr>
          <a:r>
            <a:rPr lang="es-ES" sz="1400" b="0" kern="1200" dirty="0" smtClean="0">
              <a:solidFill>
                <a:schemeClr val="tx1"/>
              </a:solidFill>
            </a:rPr>
            <a:t>4.- Colocar en una estufa por 15 min para su secado.</a:t>
          </a:r>
        </a:p>
        <a:p>
          <a:pPr lvl="0" algn="l" defTabSz="622300">
            <a:lnSpc>
              <a:spcPct val="90000"/>
            </a:lnSpc>
            <a:spcBef>
              <a:spcPct val="0"/>
            </a:spcBef>
            <a:spcAft>
              <a:spcPct val="35000"/>
            </a:spcAft>
          </a:pPr>
          <a:r>
            <a:rPr lang="es-ES" sz="1400" b="0" kern="1200" dirty="0" smtClean="0">
              <a:solidFill>
                <a:schemeClr val="tx1"/>
              </a:solidFill>
            </a:rPr>
            <a:t>5.- Hacer movimientos circulares con una brocha para que el material no se pegue.</a:t>
          </a:r>
        </a:p>
        <a:p>
          <a:pPr lvl="0" algn="l" defTabSz="622300">
            <a:lnSpc>
              <a:spcPct val="90000"/>
            </a:lnSpc>
            <a:spcBef>
              <a:spcPct val="0"/>
            </a:spcBef>
            <a:spcAft>
              <a:spcPct val="35000"/>
            </a:spcAft>
          </a:pPr>
          <a:r>
            <a:rPr lang="es-ES" sz="1400" b="0" kern="1200" dirty="0" smtClean="0">
              <a:solidFill>
                <a:schemeClr val="tx1"/>
              </a:solidFill>
            </a:rPr>
            <a:t>6.- Pesar y obtener resultados.</a:t>
          </a:r>
        </a:p>
        <a:p>
          <a:pPr lvl="0" algn="l" defTabSz="622300">
            <a:lnSpc>
              <a:spcPct val="90000"/>
            </a:lnSpc>
            <a:spcBef>
              <a:spcPct val="0"/>
            </a:spcBef>
            <a:spcAft>
              <a:spcPct val="35000"/>
            </a:spcAft>
          </a:pPr>
          <a:r>
            <a:rPr lang="es-ES" sz="1400" b="0" kern="1200" dirty="0" smtClean="0">
              <a:solidFill>
                <a:schemeClr val="tx1"/>
              </a:solidFill>
            </a:rPr>
            <a:t>7.- Limpiar y secar  materiales </a:t>
          </a:r>
        </a:p>
      </dsp:txBody>
      <dsp:txXfrm>
        <a:off x="0" y="142887"/>
        <a:ext cx="5857916" cy="2857491"/>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7B5BFD-4C5D-49E2-B765-1AF7912C0ACD}">
      <dsp:nvSpPr>
        <dsp:cNvPr id="0" name=""/>
        <dsp:cNvSpPr/>
      </dsp:nvSpPr>
      <dsp:spPr>
        <a:xfrm>
          <a:off x="2571" y="58613"/>
          <a:ext cx="2507456" cy="100298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OBJETIVO</a:t>
          </a:r>
          <a:endParaRPr lang="es-ES" sz="2000" kern="1200" dirty="0">
            <a:solidFill>
              <a:schemeClr val="tx1"/>
            </a:solidFill>
          </a:endParaRPr>
        </a:p>
      </dsp:txBody>
      <dsp:txXfrm>
        <a:off x="2571" y="58613"/>
        <a:ext cx="2507456" cy="1002982"/>
      </dsp:txXfrm>
    </dsp:sp>
    <dsp:sp modelId="{15C08FE3-A241-475F-B780-694AFFB3476A}">
      <dsp:nvSpPr>
        <dsp:cNvPr id="0" name=""/>
        <dsp:cNvSpPr/>
      </dsp:nvSpPr>
      <dsp:spPr>
        <a:xfrm>
          <a:off x="2571" y="1061596"/>
          <a:ext cx="2507456" cy="379153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Determinar la resistencia a la compresión, usando especímenes cúbicos de 50 mm.</a:t>
          </a:r>
          <a:endParaRPr lang="es-ES" sz="1600" kern="1200" dirty="0"/>
        </a:p>
      </dsp:txBody>
      <dsp:txXfrm>
        <a:off x="2571" y="1061596"/>
        <a:ext cx="2507456" cy="3791531"/>
      </dsp:txXfrm>
    </dsp:sp>
    <dsp:sp modelId="{B7D1BB26-FA44-45B0-9844-E48123D4E611}">
      <dsp:nvSpPr>
        <dsp:cNvPr id="0" name=""/>
        <dsp:cNvSpPr/>
      </dsp:nvSpPr>
      <dsp:spPr>
        <a:xfrm>
          <a:off x="2861071" y="58613"/>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CARACTERÍSTICAS GENERALES </a:t>
          </a:r>
          <a:endParaRPr lang="es-ES" sz="2000" kern="1200" dirty="0">
            <a:solidFill>
              <a:schemeClr val="tx1"/>
            </a:solidFill>
          </a:endParaRPr>
        </a:p>
      </dsp:txBody>
      <dsp:txXfrm>
        <a:off x="2861071" y="58613"/>
        <a:ext cx="2507456" cy="1002982"/>
      </dsp:txXfrm>
    </dsp:sp>
    <dsp:sp modelId="{E978A0FE-B092-4732-B095-21B73EB8CC76}">
      <dsp:nvSpPr>
        <dsp:cNvPr id="0" name=""/>
        <dsp:cNvSpPr/>
      </dsp:nvSpPr>
      <dsp:spPr>
        <a:xfrm>
          <a:off x="2828926" y="1120209"/>
          <a:ext cx="2507456" cy="3791531"/>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Moldes,  placa de base y el recipiente de mezclado, debe mantenerse entre 20 º y 27ºC.</a:t>
          </a:r>
          <a:endParaRPr lang="es-ES" sz="1600" kern="1200" dirty="0"/>
        </a:p>
        <a:p>
          <a:pPr marL="171450" lvl="1" indent="-171450" algn="l" defTabSz="711200">
            <a:lnSpc>
              <a:spcPct val="90000"/>
            </a:lnSpc>
            <a:spcBef>
              <a:spcPct val="0"/>
            </a:spcBef>
            <a:spcAft>
              <a:spcPct val="15000"/>
            </a:spcAft>
            <a:buChar char="••"/>
          </a:pPr>
          <a:r>
            <a:rPr lang="es-ES" sz="1600" kern="1200" dirty="0" smtClean="0"/>
            <a:t>La temperatura del agua de mezclado, cámara de humedad , no debe variar de 23</a:t>
          </a:r>
          <a:r>
            <a:rPr lang="es-ES" sz="1600" u="sng" kern="1200" dirty="0" smtClean="0"/>
            <a:t>+ </a:t>
          </a:r>
          <a:r>
            <a:rPr lang="es-ES" sz="1600" kern="1200" dirty="0" smtClean="0"/>
            <a:t>2 ºC.</a:t>
          </a:r>
          <a:endParaRPr lang="es-ES" sz="1600" kern="1200" dirty="0"/>
        </a:p>
        <a:p>
          <a:pPr marL="171450" lvl="1" indent="-171450" algn="l" defTabSz="711200">
            <a:lnSpc>
              <a:spcPct val="90000"/>
            </a:lnSpc>
            <a:spcBef>
              <a:spcPct val="0"/>
            </a:spcBef>
            <a:spcAft>
              <a:spcPct val="15000"/>
            </a:spcAft>
            <a:buChar char="••"/>
          </a:pPr>
          <a:r>
            <a:rPr lang="es-ES" sz="1600" kern="1200" dirty="0" smtClean="0"/>
            <a:t>Arena en base a sílice debe cumplir con la norma NTE INEN 873.</a:t>
          </a:r>
          <a:endParaRPr lang="es-ES" sz="1600" kern="1200" dirty="0"/>
        </a:p>
      </dsp:txBody>
      <dsp:txXfrm>
        <a:off x="2828926" y="1120209"/>
        <a:ext cx="2507456" cy="3791531"/>
      </dsp:txXfrm>
    </dsp:sp>
    <dsp:sp modelId="{A0F963AE-8B59-45BE-B5E8-2D9937762374}">
      <dsp:nvSpPr>
        <dsp:cNvPr id="0" name=""/>
        <dsp:cNvSpPr/>
      </dsp:nvSpPr>
      <dsp:spPr>
        <a:xfrm>
          <a:off x="5719571" y="58613"/>
          <a:ext cx="2507456" cy="1002982"/>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EQUIPO</a:t>
          </a:r>
          <a:r>
            <a:rPr lang="es-ES" sz="2300" kern="1200" dirty="0" smtClean="0"/>
            <a:t> </a:t>
          </a:r>
          <a:endParaRPr lang="es-ES" sz="2300" kern="1200" dirty="0"/>
        </a:p>
      </dsp:txBody>
      <dsp:txXfrm>
        <a:off x="5719571" y="58613"/>
        <a:ext cx="2507456" cy="1002982"/>
      </dsp:txXfrm>
    </dsp:sp>
    <dsp:sp modelId="{AC721F88-8162-4AF3-8CF7-0FE4D2559129}">
      <dsp:nvSpPr>
        <dsp:cNvPr id="0" name=""/>
        <dsp:cNvSpPr/>
      </dsp:nvSpPr>
      <dsp:spPr>
        <a:xfrm>
          <a:off x="5719571" y="1061596"/>
          <a:ext cx="2507456" cy="3791531"/>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Tamices: Nº 30, 50 y 100</a:t>
          </a:r>
          <a:endParaRPr lang="es-ES" sz="1600" kern="1200" dirty="0"/>
        </a:p>
        <a:p>
          <a:pPr marL="171450" lvl="1" indent="-171450" algn="l" defTabSz="711200">
            <a:lnSpc>
              <a:spcPct val="90000"/>
            </a:lnSpc>
            <a:spcBef>
              <a:spcPct val="0"/>
            </a:spcBef>
            <a:spcAft>
              <a:spcPct val="15000"/>
            </a:spcAft>
            <a:buChar char="••"/>
          </a:pPr>
          <a:r>
            <a:rPr lang="es-ES" sz="1600" kern="1200" dirty="0" smtClean="0"/>
            <a:t>Probetas graduadas</a:t>
          </a:r>
          <a:endParaRPr lang="es-ES" sz="1600" kern="1200" dirty="0"/>
        </a:p>
        <a:p>
          <a:pPr marL="171450" lvl="1" indent="-171450" algn="l" defTabSz="711200">
            <a:lnSpc>
              <a:spcPct val="90000"/>
            </a:lnSpc>
            <a:spcBef>
              <a:spcPct val="0"/>
            </a:spcBef>
            <a:spcAft>
              <a:spcPct val="15000"/>
            </a:spcAft>
            <a:buChar char="••"/>
          </a:pPr>
          <a:r>
            <a:rPr lang="es-ES" sz="1600" kern="1200" dirty="0" smtClean="0"/>
            <a:t>Moldes para los especímenes cúbicos de 50 mm</a:t>
          </a:r>
          <a:endParaRPr lang="es-ES" sz="1600" kern="1200" dirty="0"/>
        </a:p>
        <a:p>
          <a:pPr marL="171450" lvl="1" indent="-171450" algn="l" defTabSz="711200">
            <a:lnSpc>
              <a:spcPct val="90000"/>
            </a:lnSpc>
            <a:spcBef>
              <a:spcPct val="0"/>
            </a:spcBef>
            <a:spcAft>
              <a:spcPct val="15000"/>
            </a:spcAft>
            <a:buChar char="••"/>
          </a:pPr>
          <a:r>
            <a:rPr lang="es-ES" sz="1600" kern="1200" dirty="0" smtClean="0"/>
            <a:t>Mezcladora</a:t>
          </a:r>
          <a:endParaRPr lang="es-ES" sz="1600" kern="1200" dirty="0"/>
        </a:p>
        <a:p>
          <a:pPr marL="171450" lvl="1" indent="-171450" algn="l" defTabSz="711200">
            <a:lnSpc>
              <a:spcPct val="90000"/>
            </a:lnSpc>
            <a:spcBef>
              <a:spcPct val="0"/>
            </a:spcBef>
            <a:spcAft>
              <a:spcPct val="15000"/>
            </a:spcAft>
            <a:buChar char="••"/>
          </a:pPr>
          <a:r>
            <a:rPr lang="es-ES" sz="1600" kern="1200" dirty="0" smtClean="0"/>
            <a:t>Mesa de flujo y molde de flujo</a:t>
          </a:r>
          <a:endParaRPr lang="es-ES" sz="1600" kern="1200" dirty="0"/>
        </a:p>
        <a:p>
          <a:pPr marL="171450" lvl="1" indent="-171450" algn="l" defTabSz="711200">
            <a:lnSpc>
              <a:spcPct val="90000"/>
            </a:lnSpc>
            <a:spcBef>
              <a:spcPct val="0"/>
            </a:spcBef>
            <a:spcAft>
              <a:spcPct val="15000"/>
            </a:spcAft>
            <a:buChar char="••"/>
          </a:pPr>
          <a:r>
            <a:rPr lang="es-ES" sz="1600" kern="1200" dirty="0" smtClean="0"/>
            <a:t>Apisonador no absorbente debe tener una sección transversal de 13*25mm y una longitud apropiada de 125 a 150mm.</a:t>
          </a:r>
          <a:endParaRPr lang="es-ES" sz="1600" kern="1200" dirty="0"/>
        </a:p>
        <a:p>
          <a:pPr marL="171450" lvl="1" indent="-171450" algn="l" defTabSz="711200">
            <a:lnSpc>
              <a:spcPct val="90000"/>
            </a:lnSpc>
            <a:spcBef>
              <a:spcPct val="0"/>
            </a:spcBef>
            <a:spcAft>
              <a:spcPct val="15000"/>
            </a:spcAft>
            <a:buChar char="••"/>
          </a:pPr>
          <a:r>
            <a:rPr lang="es-ES" sz="1600" kern="1200" dirty="0" smtClean="0"/>
            <a:t>Máquina de ensayo</a:t>
          </a:r>
          <a:endParaRPr lang="es-ES" sz="1600" kern="1200" dirty="0"/>
        </a:p>
      </dsp:txBody>
      <dsp:txXfrm>
        <a:off x="5719571" y="1061596"/>
        <a:ext cx="2507456" cy="3791531"/>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7B5BFD-4C5D-49E2-B765-1AF7912C0ACD}">
      <dsp:nvSpPr>
        <dsp:cNvPr id="0" name=""/>
        <dsp:cNvSpPr/>
      </dsp:nvSpPr>
      <dsp:spPr>
        <a:xfrm>
          <a:off x="2571" y="22898"/>
          <a:ext cx="2507456" cy="576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Paso</a:t>
          </a:r>
          <a:r>
            <a:rPr lang="es-ES" sz="2000" kern="1200" dirty="0" smtClean="0">
              <a:solidFill>
                <a:schemeClr val="tx1"/>
              </a:solidFill>
            </a:rPr>
            <a:t> 1 </a:t>
          </a:r>
          <a:endParaRPr lang="es-ES" sz="2000" kern="1200" dirty="0">
            <a:solidFill>
              <a:schemeClr val="tx1"/>
            </a:solidFill>
          </a:endParaRPr>
        </a:p>
      </dsp:txBody>
      <dsp:txXfrm>
        <a:off x="2571" y="22898"/>
        <a:ext cx="2507456" cy="576000"/>
      </dsp:txXfrm>
    </dsp:sp>
    <dsp:sp modelId="{15C08FE3-A241-475F-B780-694AFFB3476A}">
      <dsp:nvSpPr>
        <dsp:cNvPr id="0" name=""/>
        <dsp:cNvSpPr/>
      </dsp:nvSpPr>
      <dsp:spPr>
        <a:xfrm>
          <a:off x="2571" y="598898"/>
          <a:ext cx="2507456" cy="878400"/>
        </a:xfrm>
        <a:prstGeom prst="rect">
          <a:avLst/>
        </a:prstGeom>
        <a:blipFill rotWithShape="0">
          <a:blip xmlns:r="http://schemas.openxmlformats.org/officeDocument/2006/relationships" r:embed="rId1"/>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Pesar 500 gramos de cemento </a:t>
          </a:r>
          <a:endParaRPr lang="es-ES" sz="1600" kern="1200" dirty="0"/>
        </a:p>
      </dsp:txBody>
      <dsp:txXfrm>
        <a:off x="2571" y="598898"/>
        <a:ext cx="2507456" cy="878400"/>
      </dsp:txXfrm>
    </dsp:sp>
    <dsp:sp modelId="{B7D1BB26-FA44-45B0-9844-E48123D4E611}">
      <dsp:nvSpPr>
        <dsp:cNvPr id="0" name=""/>
        <dsp:cNvSpPr/>
      </dsp:nvSpPr>
      <dsp:spPr>
        <a:xfrm>
          <a:off x="2861071" y="22898"/>
          <a:ext cx="2507456" cy="5760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Paso 2</a:t>
          </a:r>
          <a:endParaRPr lang="es-ES" sz="1800" kern="1200" dirty="0">
            <a:solidFill>
              <a:schemeClr val="tx1"/>
            </a:solidFill>
          </a:endParaRPr>
        </a:p>
      </dsp:txBody>
      <dsp:txXfrm>
        <a:off x="2861071" y="22898"/>
        <a:ext cx="2507456" cy="576000"/>
      </dsp:txXfrm>
    </dsp:sp>
    <dsp:sp modelId="{E978A0FE-B092-4732-B095-21B73EB8CC76}">
      <dsp:nvSpPr>
        <dsp:cNvPr id="0" name=""/>
        <dsp:cNvSpPr/>
      </dsp:nvSpPr>
      <dsp:spPr>
        <a:xfrm>
          <a:off x="2828926" y="615447"/>
          <a:ext cx="2507456" cy="878400"/>
        </a:xfrm>
        <a:prstGeom prst="rect">
          <a:avLst/>
        </a:prstGeom>
        <a:blipFill rotWithShape="0">
          <a:blip xmlns:r="http://schemas.openxmlformats.org/officeDocument/2006/relationships" r:embed="rId2"/>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s-ES" sz="1100" kern="1200" dirty="0"/>
        </a:p>
        <a:p>
          <a:pPr marL="57150" lvl="1" indent="-57150" algn="l" defTabSz="488950">
            <a:lnSpc>
              <a:spcPct val="90000"/>
            </a:lnSpc>
            <a:spcBef>
              <a:spcPct val="0"/>
            </a:spcBef>
            <a:spcAft>
              <a:spcPct val="15000"/>
            </a:spcAft>
            <a:buChar char="••"/>
          </a:pPr>
          <a:r>
            <a:rPr lang="es-ES" sz="1100" kern="1200" dirty="0" smtClean="0"/>
            <a:t>Pesar  1375 gramos de arena establecida en la  norma NTE INEN 873</a:t>
          </a:r>
          <a:endParaRPr lang="es-ES" sz="1100" kern="1200" dirty="0"/>
        </a:p>
      </dsp:txBody>
      <dsp:txXfrm>
        <a:off x="2828926" y="615447"/>
        <a:ext cx="2507456" cy="878400"/>
      </dsp:txXfrm>
    </dsp:sp>
    <dsp:sp modelId="{A0F963AE-8B59-45BE-B5E8-2D9937762374}">
      <dsp:nvSpPr>
        <dsp:cNvPr id="0" name=""/>
        <dsp:cNvSpPr/>
      </dsp:nvSpPr>
      <dsp:spPr>
        <a:xfrm>
          <a:off x="5719571" y="22898"/>
          <a:ext cx="2507456" cy="576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s-ES" sz="2300" kern="1200" dirty="0" smtClean="0"/>
            <a:t> </a:t>
          </a:r>
          <a:r>
            <a:rPr lang="es-ES" sz="1800" kern="1200" dirty="0" smtClean="0">
              <a:solidFill>
                <a:schemeClr val="tx1"/>
              </a:solidFill>
            </a:rPr>
            <a:t>Paso 3</a:t>
          </a:r>
          <a:endParaRPr lang="es-ES" sz="1800" kern="1200" dirty="0">
            <a:solidFill>
              <a:schemeClr val="tx1"/>
            </a:solidFill>
          </a:endParaRPr>
        </a:p>
      </dsp:txBody>
      <dsp:txXfrm>
        <a:off x="5719571" y="22898"/>
        <a:ext cx="2507456" cy="576000"/>
      </dsp:txXfrm>
    </dsp:sp>
    <dsp:sp modelId="{AC721F88-8162-4AF3-8CF7-0FE4D2559129}">
      <dsp:nvSpPr>
        <dsp:cNvPr id="0" name=""/>
        <dsp:cNvSpPr/>
      </dsp:nvSpPr>
      <dsp:spPr>
        <a:xfrm>
          <a:off x="5719571" y="598898"/>
          <a:ext cx="2507456" cy="878400"/>
        </a:xfrm>
        <a:prstGeom prst="rect">
          <a:avLst/>
        </a:prstGeom>
        <a:blipFill rotWithShape="0">
          <a:blip xmlns:r="http://schemas.openxmlformats.org/officeDocument/2006/relationships" r:embed="rId3"/>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s-ES" sz="1200" kern="1200" dirty="0"/>
        </a:p>
        <a:p>
          <a:pPr marL="114300" lvl="1" indent="-114300" algn="l" defTabSz="533400">
            <a:lnSpc>
              <a:spcPct val="90000"/>
            </a:lnSpc>
            <a:spcBef>
              <a:spcPct val="0"/>
            </a:spcBef>
            <a:spcAft>
              <a:spcPct val="15000"/>
            </a:spcAft>
            <a:buChar char="••"/>
          </a:pPr>
          <a:r>
            <a:rPr lang="es-ES" sz="1200" kern="1200" dirty="0" smtClean="0"/>
            <a:t>Pesamos 230 ml de agua destilada, </a:t>
          </a:r>
          <a:endParaRPr lang="es-ES" sz="1200" kern="1200" dirty="0"/>
        </a:p>
      </dsp:txBody>
      <dsp:txXfrm>
        <a:off x="5719571" y="598898"/>
        <a:ext cx="2507456" cy="878400"/>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7B5BFD-4C5D-49E2-B765-1AF7912C0ACD}">
      <dsp:nvSpPr>
        <dsp:cNvPr id="0" name=""/>
        <dsp:cNvSpPr/>
      </dsp:nvSpPr>
      <dsp:spPr>
        <a:xfrm>
          <a:off x="2571" y="22898"/>
          <a:ext cx="2507456" cy="576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t>Paso 4</a:t>
          </a:r>
          <a:endParaRPr lang="es-ES" sz="1800" kern="1200" dirty="0"/>
        </a:p>
      </dsp:txBody>
      <dsp:txXfrm>
        <a:off x="2571" y="22898"/>
        <a:ext cx="2507456" cy="576000"/>
      </dsp:txXfrm>
    </dsp:sp>
    <dsp:sp modelId="{15C08FE3-A241-475F-B780-694AFFB3476A}">
      <dsp:nvSpPr>
        <dsp:cNvPr id="0" name=""/>
        <dsp:cNvSpPr/>
      </dsp:nvSpPr>
      <dsp:spPr>
        <a:xfrm>
          <a:off x="2571" y="598898"/>
          <a:ext cx="2507456" cy="878400"/>
        </a:xfrm>
        <a:prstGeom prst="rect">
          <a:avLst/>
        </a:prstGeom>
        <a:blipFill rotWithShape="0">
          <a:blip xmlns:r="http://schemas.openxmlformats.org/officeDocument/2006/relationships" r:embed="rId1"/>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t>Colocar la paleta y el recipiente en la posición de trabajo , mezclar por 30 segundos </a:t>
          </a:r>
          <a:endParaRPr lang="es-ES" sz="1200" kern="1200" dirty="0"/>
        </a:p>
      </dsp:txBody>
      <dsp:txXfrm>
        <a:off x="2571" y="598898"/>
        <a:ext cx="2507456" cy="878400"/>
      </dsp:txXfrm>
    </dsp:sp>
    <dsp:sp modelId="{B7D1BB26-FA44-45B0-9844-E48123D4E611}">
      <dsp:nvSpPr>
        <dsp:cNvPr id="0" name=""/>
        <dsp:cNvSpPr/>
      </dsp:nvSpPr>
      <dsp:spPr>
        <a:xfrm>
          <a:off x="2861071" y="22898"/>
          <a:ext cx="2507456" cy="576000"/>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t>Paso 5</a:t>
          </a:r>
          <a:endParaRPr lang="es-ES" sz="1800" kern="1200" dirty="0"/>
        </a:p>
      </dsp:txBody>
      <dsp:txXfrm>
        <a:off x="2861071" y="22898"/>
        <a:ext cx="2507456" cy="576000"/>
      </dsp:txXfrm>
    </dsp:sp>
    <dsp:sp modelId="{E978A0FE-B092-4732-B095-21B73EB8CC76}">
      <dsp:nvSpPr>
        <dsp:cNvPr id="0" name=""/>
        <dsp:cNvSpPr/>
      </dsp:nvSpPr>
      <dsp:spPr>
        <a:xfrm>
          <a:off x="2828926" y="615447"/>
          <a:ext cx="2507456" cy="878400"/>
        </a:xfrm>
        <a:prstGeom prst="rect">
          <a:avLst/>
        </a:prstGeom>
        <a:blipFill rotWithShape="0">
          <a:blip xmlns:r="http://schemas.openxmlformats.org/officeDocument/2006/relationships" r:embed="rId2"/>
          <a:stretch>
            <a:fillRect/>
          </a:stretch>
        </a:blipFill>
        <a:ln w="25400" cap="flat" cmpd="sng" algn="ctr">
          <a:solidFill>
            <a:schemeClr val="accent4">
              <a:tint val="40000"/>
              <a:alpha val="90000"/>
              <a:hueOff val="-1972853"/>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14300" lvl="1" indent="-114300" algn="l" defTabSz="533400">
            <a:lnSpc>
              <a:spcPct val="90000"/>
            </a:lnSpc>
            <a:spcBef>
              <a:spcPct val="0"/>
            </a:spcBef>
            <a:spcAft>
              <a:spcPct val="15000"/>
            </a:spcAft>
            <a:buChar char="••"/>
          </a:pPr>
          <a:r>
            <a:rPr lang="es-ES" sz="1200" kern="1200" dirty="0" smtClean="0"/>
            <a:t>Determinación del flujo. </a:t>
          </a:r>
          <a:r>
            <a:rPr lang="es-ES" sz="1200" b="1" kern="1200" dirty="0" smtClean="0"/>
            <a:t>NTE INEN 2 500</a:t>
          </a:r>
          <a:endParaRPr lang="es-ES" sz="1200" kern="1200" dirty="0"/>
        </a:p>
      </dsp:txBody>
      <dsp:txXfrm>
        <a:off x="2828926" y="615447"/>
        <a:ext cx="2507456" cy="878400"/>
      </dsp:txXfrm>
    </dsp:sp>
    <dsp:sp modelId="{A0F963AE-8B59-45BE-B5E8-2D9937762374}">
      <dsp:nvSpPr>
        <dsp:cNvPr id="0" name=""/>
        <dsp:cNvSpPr/>
      </dsp:nvSpPr>
      <dsp:spPr>
        <a:xfrm>
          <a:off x="5719571" y="22898"/>
          <a:ext cx="2507456" cy="576000"/>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t>Paso 6  </a:t>
          </a:r>
          <a:endParaRPr lang="es-ES" sz="1800" kern="1200" dirty="0"/>
        </a:p>
      </dsp:txBody>
      <dsp:txXfrm>
        <a:off x="5719571" y="22898"/>
        <a:ext cx="2507456" cy="576000"/>
      </dsp:txXfrm>
    </dsp:sp>
    <dsp:sp modelId="{AC721F88-8162-4AF3-8CF7-0FE4D2559129}">
      <dsp:nvSpPr>
        <dsp:cNvPr id="0" name=""/>
        <dsp:cNvSpPr/>
      </dsp:nvSpPr>
      <dsp:spPr>
        <a:xfrm>
          <a:off x="5719571" y="598898"/>
          <a:ext cx="2507456" cy="878400"/>
        </a:xfrm>
        <a:prstGeom prst="rect">
          <a:avLst/>
        </a:prstGeom>
        <a:blipFill rotWithShape="0">
          <a:blip xmlns:r="http://schemas.openxmlformats.org/officeDocument/2006/relationships" r:embed="rId3"/>
          <a:stretch>
            <a:fillRect/>
          </a:stretch>
        </a:blip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14300" lvl="1" indent="-114300" algn="l" defTabSz="533400">
            <a:lnSpc>
              <a:spcPct val="90000"/>
            </a:lnSpc>
            <a:spcBef>
              <a:spcPct val="0"/>
            </a:spcBef>
            <a:spcAft>
              <a:spcPct val="15000"/>
            </a:spcAft>
            <a:buChar char="••"/>
          </a:pPr>
          <a:r>
            <a:rPr lang="es-ES" sz="1200" kern="1200" dirty="0" smtClean="0"/>
            <a:t>Determinar  la resistencia a la compresión</a:t>
          </a:r>
          <a:r>
            <a:rPr lang="es-ES" sz="500" kern="1200" dirty="0" smtClean="0"/>
            <a:t>:</a:t>
          </a:r>
          <a:endParaRPr lang="es-ES" sz="500" kern="1200" dirty="0"/>
        </a:p>
      </dsp:txBody>
      <dsp:txXfrm>
        <a:off x="5719571" y="598898"/>
        <a:ext cx="2507456" cy="87840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7B5BFD-4C5D-49E2-B765-1AF7912C0ACD}">
      <dsp:nvSpPr>
        <dsp:cNvPr id="0" name=""/>
        <dsp:cNvSpPr/>
      </dsp:nvSpPr>
      <dsp:spPr>
        <a:xfrm>
          <a:off x="2571" y="15315"/>
          <a:ext cx="2507456" cy="4896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t>Paso 7</a:t>
          </a:r>
          <a:endParaRPr lang="es-ES" sz="1800" kern="1200" dirty="0"/>
        </a:p>
      </dsp:txBody>
      <dsp:txXfrm>
        <a:off x="2571" y="15315"/>
        <a:ext cx="2507456" cy="489600"/>
      </dsp:txXfrm>
    </dsp:sp>
    <dsp:sp modelId="{15C08FE3-A241-475F-B780-694AFFB3476A}">
      <dsp:nvSpPr>
        <dsp:cNvPr id="0" name=""/>
        <dsp:cNvSpPr/>
      </dsp:nvSpPr>
      <dsp:spPr>
        <a:xfrm>
          <a:off x="0" y="372895"/>
          <a:ext cx="2507456" cy="979965"/>
        </a:xfrm>
        <a:prstGeom prst="rect">
          <a:avLst/>
        </a:prstGeom>
        <a:blipFill rotWithShape="0">
          <a:blip xmlns:r="http://schemas.openxmlformats.org/officeDocument/2006/relationships" r:embed="rId1"/>
          <a:stretch>
            <a:fillRect/>
          </a:stretch>
        </a:blip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t>Colocar las muestras del ensayo en la cámara de curado por 72 horas.</a:t>
          </a:r>
          <a:endParaRPr lang="es-ES" sz="1200" kern="1200" dirty="0"/>
        </a:p>
      </dsp:txBody>
      <dsp:txXfrm>
        <a:off x="0" y="372895"/>
        <a:ext cx="2507456" cy="979965"/>
      </dsp:txXfrm>
    </dsp:sp>
    <dsp:sp modelId="{B7D1BB26-FA44-45B0-9844-E48123D4E611}">
      <dsp:nvSpPr>
        <dsp:cNvPr id="0" name=""/>
        <dsp:cNvSpPr/>
      </dsp:nvSpPr>
      <dsp:spPr>
        <a:xfrm>
          <a:off x="2861071" y="15315"/>
          <a:ext cx="2507456" cy="489600"/>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t>Paso 8</a:t>
          </a:r>
          <a:endParaRPr lang="es-ES" sz="1800" kern="1200" dirty="0"/>
        </a:p>
      </dsp:txBody>
      <dsp:txXfrm>
        <a:off x="2861071" y="15315"/>
        <a:ext cx="2507456" cy="489600"/>
      </dsp:txXfrm>
    </dsp:sp>
    <dsp:sp modelId="{E978A0FE-B092-4732-B095-21B73EB8CC76}">
      <dsp:nvSpPr>
        <dsp:cNvPr id="0" name=""/>
        <dsp:cNvSpPr/>
      </dsp:nvSpPr>
      <dsp:spPr>
        <a:xfrm>
          <a:off x="2828926" y="520231"/>
          <a:ext cx="2507456" cy="979965"/>
        </a:xfrm>
        <a:prstGeom prst="rect">
          <a:avLst/>
        </a:prstGeom>
        <a:blipFill rotWithShape="0">
          <a:blip xmlns:r="http://schemas.openxmlformats.org/officeDocument/2006/relationships" r:embed="rId2"/>
          <a:stretch>
            <a:fillRect/>
          </a:stretch>
        </a:blip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14300" lvl="1" indent="-114300" algn="l" defTabSz="533400">
            <a:lnSpc>
              <a:spcPct val="90000"/>
            </a:lnSpc>
            <a:spcBef>
              <a:spcPct val="0"/>
            </a:spcBef>
            <a:spcAft>
              <a:spcPct val="15000"/>
            </a:spcAft>
            <a:buChar char="••"/>
          </a:pPr>
          <a:r>
            <a:rPr lang="es-ES" sz="1200" kern="1200" dirty="0" smtClean="0"/>
            <a:t>Desmoldar  y sumergir en agua hasta el momento de ser ensayadas.</a:t>
          </a:r>
          <a:endParaRPr lang="es-ES" sz="1200" kern="1200" dirty="0"/>
        </a:p>
      </dsp:txBody>
      <dsp:txXfrm>
        <a:off x="2828926" y="520231"/>
        <a:ext cx="2507456" cy="979965"/>
      </dsp:txXfrm>
    </dsp:sp>
    <dsp:sp modelId="{A0F963AE-8B59-45BE-B5E8-2D9937762374}">
      <dsp:nvSpPr>
        <dsp:cNvPr id="0" name=""/>
        <dsp:cNvSpPr/>
      </dsp:nvSpPr>
      <dsp:spPr>
        <a:xfrm>
          <a:off x="5719571" y="15315"/>
          <a:ext cx="2507456" cy="489600"/>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t>Paso 9  </a:t>
          </a:r>
          <a:endParaRPr lang="es-ES" sz="1800" kern="1200" dirty="0"/>
        </a:p>
      </dsp:txBody>
      <dsp:txXfrm>
        <a:off x="5719571" y="15315"/>
        <a:ext cx="2507456" cy="489600"/>
      </dsp:txXfrm>
    </dsp:sp>
    <dsp:sp modelId="{AC721F88-8162-4AF3-8CF7-0FE4D2559129}">
      <dsp:nvSpPr>
        <dsp:cNvPr id="0" name=""/>
        <dsp:cNvSpPr/>
      </dsp:nvSpPr>
      <dsp:spPr>
        <a:xfrm>
          <a:off x="5719571" y="504915"/>
          <a:ext cx="2507456" cy="979965"/>
        </a:xfrm>
        <a:prstGeom prst="rect">
          <a:avLst/>
        </a:prstGeom>
        <a:blipFill rotWithShape="0">
          <a:blip xmlns:r="http://schemas.openxmlformats.org/officeDocument/2006/relationships" r:embed="rId3"/>
          <a:stretch>
            <a:fillRect/>
          </a:stretch>
        </a:blip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14300" lvl="1" indent="-114300" algn="l" defTabSz="533400">
            <a:lnSpc>
              <a:spcPct val="90000"/>
            </a:lnSpc>
            <a:spcBef>
              <a:spcPct val="0"/>
            </a:spcBef>
            <a:spcAft>
              <a:spcPct val="15000"/>
            </a:spcAft>
            <a:buChar char="••"/>
          </a:pPr>
          <a:r>
            <a:rPr lang="es-ES" sz="1200" kern="1200" dirty="0" smtClean="0"/>
            <a:t>Colocar la muestra en la máquina de ensayo</a:t>
          </a:r>
          <a:endParaRPr lang="es-ES" sz="500" kern="1200" dirty="0"/>
        </a:p>
      </dsp:txBody>
      <dsp:txXfrm>
        <a:off x="5719571" y="504915"/>
        <a:ext cx="2507456" cy="979965"/>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2872DD-17B0-4BAA-B6EF-EEC1D68B47A2}">
      <dsp:nvSpPr>
        <dsp:cNvPr id="0" name=""/>
        <dsp:cNvSpPr/>
      </dsp:nvSpPr>
      <dsp:spPr>
        <a:xfrm>
          <a:off x="617219" y="0"/>
          <a:ext cx="6995160" cy="45259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8677-8A85-4028-9DC4-1017E283B49D}">
      <dsp:nvSpPr>
        <dsp:cNvPr id="0" name=""/>
        <dsp:cNvSpPr/>
      </dsp:nvSpPr>
      <dsp:spPr>
        <a:xfrm>
          <a:off x="8840" y="1257294"/>
          <a:ext cx="2648902" cy="20113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rPr>
            <a:t>OBJETIVO</a:t>
          </a:r>
        </a:p>
        <a:p>
          <a:pPr lvl="0" algn="just" defTabSz="533400">
            <a:lnSpc>
              <a:spcPct val="90000"/>
            </a:lnSpc>
            <a:spcBef>
              <a:spcPct val="0"/>
            </a:spcBef>
            <a:spcAft>
              <a:spcPct val="35000"/>
            </a:spcAft>
          </a:pPr>
          <a:r>
            <a:rPr lang="es-ES" sz="1200" kern="1200" dirty="0" smtClean="0">
              <a:solidFill>
                <a:schemeClr val="tx1"/>
              </a:solidFill>
            </a:rPr>
            <a:t>Determinar el tiempo de fraguado del cemento mediante la aguja de Vicat.</a:t>
          </a:r>
          <a:endParaRPr lang="es-ES" sz="1200" kern="1200" dirty="0">
            <a:solidFill>
              <a:schemeClr val="tx1"/>
            </a:solidFill>
          </a:endParaRPr>
        </a:p>
      </dsp:txBody>
      <dsp:txXfrm>
        <a:off x="8840" y="1257294"/>
        <a:ext cx="2648902" cy="2011374"/>
      </dsp:txXfrm>
    </dsp:sp>
    <dsp:sp modelId="{35B4E772-BDE0-448A-842B-9B551A4FC9A6}">
      <dsp:nvSpPr>
        <dsp:cNvPr id="0" name=""/>
        <dsp:cNvSpPr/>
      </dsp:nvSpPr>
      <dsp:spPr>
        <a:xfrm>
          <a:off x="2790348" y="1185856"/>
          <a:ext cx="2648902" cy="21542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rPr>
            <a:t>CARACTERÍSTICAS GENERALES </a:t>
          </a:r>
        </a:p>
        <a:p>
          <a:pPr lvl="0" algn="just" defTabSz="533400">
            <a:lnSpc>
              <a:spcPct val="90000"/>
            </a:lnSpc>
            <a:spcBef>
              <a:spcPct val="0"/>
            </a:spcBef>
            <a:spcAft>
              <a:spcPct val="35000"/>
            </a:spcAft>
          </a:pPr>
          <a:r>
            <a:rPr lang="es-ES" sz="1200" kern="1200" dirty="0" smtClean="0">
              <a:solidFill>
                <a:schemeClr val="tx1"/>
              </a:solidFill>
            </a:rPr>
            <a:t>Controlar el inicio y final de fraguado del cemento  que no debe ser menor a los 45 minutos y el fraguado final no debe ser mayor a las 10 horas con una temperatura de 16 °C hasta  27 °C</a:t>
          </a:r>
          <a:endParaRPr lang="es-ES" sz="1200" kern="1200" dirty="0">
            <a:solidFill>
              <a:schemeClr val="tx1"/>
            </a:solidFill>
          </a:endParaRPr>
        </a:p>
      </dsp:txBody>
      <dsp:txXfrm>
        <a:off x="2790348" y="1185856"/>
        <a:ext cx="2648902" cy="2154249"/>
      </dsp:txXfrm>
    </dsp:sp>
    <dsp:sp modelId="{270FA91C-0F22-4F33-B2F6-54836EBA2773}">
      <dsp:nvSpPr>
        <dsp:cNvPr id="0" name=""/>
        <dsp:cNvSpPr/>
      </dsp:nvSpPr>
      <dsp:spPr>
        <a:xfrm>
          <a:off x="5571857" y="1054087"/>
          <a:ext cx="2648902" cy="241778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b="1" kern="1200" dirty="0" smtClean="0">
              <a:solidFill>
                <a:schemeClr val="tx1"/>
              </a:solidFill>
            </a:rPr>
            <a:t>EQUIPO</a:t>
          </a:r>
        </a:p>
        <a:p>
          <a:pPr lvl="0" algn="just" defTabSz="533400">
            <a:lnSpc>
              <a:spcPct val="90000"/>
            </a:lnSpc>
            <a:spcBef>
              <a:spcPct val="0"/>
            </a:spcBef>
            <a:spcAft>
              <a:spcPct val="35000"/>
            </a:spcAft>
          </a:pPr>
          <a:r>
            <a:rPr lang="es-ES" sz="1200" kern="1200" dirty="0" smtClean="0">
              <a:solidFill>
                <a:schemeClr val="tx1"/>
              </a:solidFill>
            </a:rPr>
            <a:t>Balanza.</a:t>
          </a:r>
        </a:p>
        <a:p>
          <a:pPr lvl="0" algn="just" defTabSz="533400">
            <a:lnSpc>
              <a:spcPct val="90000"/>
            </a:lnSpc>
            <a:spcBef>
              <a:spcPct val="0"/>
            </a:spcBef>
            <a:spcAft>
              <a:spcPct val="35000"/>
            </a:spcAft>
          </a:pPr>
          <a:r>
            <a:rPr lang="es-ES" sz="1200" kern="1200" dirty="0" smtClean="0">
              <a:solidFill>
                <a:schemeClr val="tx1"/>
              </a:solidFill>
            </a:rPr>
            <a:t>Aparato de Vicat.</a:t>
          </a:r>
        </a:p>
        <a:p>
          <a:pPr lvl="0" algn="just" defTabSz="533400">
            <a:lnSpc>
              <a:spcPct val="90000"/>
            </a:lnSpc>
            <a:spcBef>
              <a:spcPct val="0"/>
            </a:spcBef>
            <a:spcAft>
              <a:spcPct val="35000"/>
            </a:spcAft>
          </a:pPr>
          <a:r>
            <a:rPr lang="es-ES" sz="1200" kern="1200" dirty="0" smtClean="0">
              <a:solidFill>
                <a:schemeClr val="tx1"/>
              </a:solidFill>
            </a:rPr>
            <a:t>Probetas graduadas de 100 y 200 ml.</a:t>
          </a:r>
        </a:p>
        <a:p>
          <a:pPr lvl="0" algn="just" defTabSz="533400">
            <a:lnSpc>
              <a:spcPct val="90000"/>
            </a:lnSpc>
            <a:spcBef>
              <a:spcPct val="0"/>
            </a:spcBef>
            <a:spcAft>
              <a:spcPct val="35000"/>
            </a:spcAft>
          </a:pPr>
          <a:r>
            <a:rPr lang="es-ES" sz="1200" kern="1200" dirty="0" smtClean="0">
              <a:solidFill>
                <a:schemeClr val="tx1"/>
              </a:solidFill>
            </a:rPr>
            <a:t>Cronómetro.</a:t>
          </a:r>
        </a:p>
        <a:p>
          <a:pPr lvl="0" algn="just" defTabSz="533400">
            <a:lnSpc>
              <a:spcPct val="90000"/>
            </a:lnSpc>
            <a:spcBef>
              <a:spcPct val="0"/>
            </a:spcBef>
            <a:spcAft>
              <a:spcPct val="35000"/>
            </a:spcAft>
          </a:pPr>
          <a:r>
            <a:rPr lang="es-ES" sz="1200" kern="1200" dirty="0" smtClean="0">
              <a:solidFill>
                <a:schemeClr val="tx1"/>
              </a:solidFill>
            </a:rPr>
            <a:t>Mescladora con paleta.</a:t>
          </a:r>
        </a:p>
        <a:p>
          <a:pPr lvl="0" algn="just" defTabSz="533400">
            <a:lnSpc>
              <a:spcPct val="90000"/>
            </a:lnSpc>
            <a:spcBef>
              <a:spcPct val="0"/>
            </a:spcBef>
            <a:spcAft>
              <a:spcPct val="35000"/>
            </a:spcAft>
          </a:pPr>
          <a:r>
            <a:rPr lang="es-ES" sz="1200" kern="1200" dirty="0" smtClean="0">
              <a:solidFill>
                <a:schemeClr val="tx1"/>
              </a:solidFill>
            </a:rPr>
            <a:t>Cámara de curado. </a:t>
          </a:r>
        </a:p>
        <a:p>
          <a:pPr lvl="0" algn="just" defTabSz="533400">
            <a:lnSpc>
              <a:spcPct val="90000"/>
            </a:lnSpc>
            <a:spcBef>
              <a:spcPct val="0"/>
            </a:spcBef>
            <a:spcAft>
              <a:spcPct val="35000"/>
            </a:spcAft>
          </a:pPr>
          <a:r>
            <a:rPr lang="es-ES" sz="1200" kern="1200" dirty="0" smtClean="0">
              <a:solidFill>
                <a:schemeClr val="tx1"/>
              </a:solidFill>
            </a:rPr>
            <a:t>Placa metálica</a:t>
          </a:r>
          <a:endParaRPr lang="es-ES" sz="1200" kern="1200" dirty="0">
            <a:solidFill>
              <a:schemeClr val="tx1"/>
            </a:solidFill>
          </a:endParaRPr>
        </a:p>
      </dsp:txBody>
      <dsp:txXfrm>
        <a:off x="5571857" y="1054087"/>
        <a:ext cx="2648902" cy="2417787"/>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2872DD-17B0-4BAA-B6EF-EEC1D68B47A2}">
      <dsp:nvSpPr>
        <dsp:cNvPr id="0" name=""/>
        <dsp:cNvSpPr/>
      </dsp:nvSpPr>
      <dsp:spPr>
        <a:xfrm>
          <a:off x="617219" y="0"/>
          <a:ext cx="6995160" cy="3143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8677-8A85-4028-9DC4-1017E283B49D}">
      <dsp:nvSpPr>
        <dsp:cNvPr id="0" name=""/>
        <dsp:cNvSpPr/>
      </dsp:nvSpPr>
      <dsp:spPr>
        <a:xfrm>
          <a:off x="2812" y="928692"/>
          <a:ext cx="1827549" cy="12858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rPr>
            <a:t>Pesar 500 gramos </a:t>
          </a:r>
          <a:endParaRPr lang="es-ES" sz="1200" b="0" kern="1200" dirty="0">
            <a:solidFill>
              <a:schemeClr val="tx1"/>
            </a:solidFill>
          </a:endParaRPr>
        </a:p>
      </dsp:txBody>
      <dsp:txXfrm>
        <a:off x="2812" y="928692"/>
        <a:ext cx="1827549" cy="1285887"/>
      </dsp:txXfrm>
    </dsp:sp>
    <dsp:sp modelId="{35B4E772-BDE0-448A-842B-9B551A4FC9A6}">
      <dsp:nvSpPr>
        <dsp:cNvPr id="0" name=""/>
        <dsp:cNvSpPr/>
      </dsp:nvSpPr>
      <dsp:spPr>
        <a:xfrm>
          <a:off x="2134954" y="928692"/>
          <a:ext cx="1827549" cy="12858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150 ml de agua destilada para el amasado</a:t>
          </a:r>
          <a:endParaRPr lang="es-ES" sz="1200" kern="1200" dirty="0">
            <a:solidFill>
              <a:schemeClr val="tx1"/>
            </a:solidFill>
          </a:endParaRPr>
        </a:p>
      </dsp:txBody>
      <dsp:txXfrm>
        <a:off x="2134954" y="928692"/>
        <a:ext cx="1827549" cy="1285887"/>
      </dsp:txXfrm>
    </dsp:sp>
    <dsp:sp modelId="{BBCA72DE-BF6B-4B44-9C75-7EC18037DA3E}">
      <dsp:nvSpPr>
        <dsp:cNvPr id="0" name=""/>
        <dsp:cNvSpPr/>
      </dsp:nvSpPr>
      <dsp:spPr>
        <a:xfrm>
          <a:off x="4267095" y="928692"/>
          <a:ext cx="1827549" cy="128588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Amasar a velocidad lenta durante 90 segundos</a:t>
          </a:r>
          <a:endParaRPr lang="es-ES" sz="1200" kern="1200" dirty="0">
            <a:solidFill>
              <a:schemeClr val="tx1"/>
            </a:solidFill>
          </a:endParaRPr>
        </a:p>
      </dsp:txBody>
      <dsp:txXfrm>
        <a:off x="4267095" y="928692"/>
        <a:ext cx="1827549" cy="1285887"/>
      </dsp:txXfrm>
    </dsp:sp>
    <dsp:sp modelId="{270FA91C-0F22-4F33-B2F6-54836EBA2773}">
      <dsp:nvSpPr>
        <dsp:cNvPr id="0" name=""/>
        <dsp:cNvSpPr/>
      </dsp:nvSpPr>
      <dsp:spPr>
        <a:xfrm>
          <a:off x="6399237" y="928692"/>
          <a:ext cx="1827549" cy="12858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rPr>
            <a:t>Colocar la muestra en el molde de caucho </a:t>
          </a:r>
          <a:endParaRPr lang="es-ES" sz="1200" kern="1200" dirty="0">
            <a:solidFill>
              <a:schemeClr val="tx1"/>
            </a:solidFill>
          </a:endParaRPr>
        </a:p>
      </dsp:txBody>
      <dsp:txXfrm>
        <a:off x="6399237" y="928692"/>
        <a:ext cx="1827549" cy="128588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506434-15F4-4565-9F4F-2B2412225929}">
      <dsp:nvSpPr>
        <dsp:cNvPr id="0" name=""/>
        <dsp:cNvSpPr/>
      </dsp:nvSpPr>
      <dsp:spPr>
        <a:xfrm>
          <a:off x="0" y="0"/>
          <a:ext cx="7715304" cy="22257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u="sng" kern="1200" dirty="0" smtClean="0">
              <a:solidFill>
                <a:schemeClr val="tx1"/>
              </a:solidFill>
            </a:rPr>
            <a:t>1.- MEZCLADO</a:t>
          </a:r>
        </a:p>
        <a:p>
          <a:pPr lvl="0" algn="l" defTabSz="711200">
            <a:lnSpc>
              <a:spcPct val="90000"/>
            </a:lnSpc>
            <a:spcBef>
              <a:spcPct val="0"/>
            </a:spcBef>
            <a:spcAft>
              <a:spcPct val="35000"/>
            </a:spcAft>
          </a:pPr>
          <a:endParaRPr lang="es-ES" sz="1600" b="1" u="sng" kern="1200" dirty="0">
            <a:solidFill>
              <a:schemeClr val="tx1"/>
            </a:solidFill>
          </a:endParaRPr>
        </a:p>
        <a:p>
          <a:pPr marL="171450" lvl="1" indent="-171450" algn="l" defTabSz="711200">
            <a:lnSpc>
              <a:spcPct val="90000"/>
            </a:lnSpc>
            <a:spcBef>
              <a:spcPct val="0"/>
            </a:spcBef>
            <a:spcAft>
              <a:spcPct val="15000"/>
            </a:spcAft>
            <a:buChar char="••"/>
          </a:pPr>
          <a:r>
            <a:rPr lang="es-EC" sz="1600" kern="1200" dirty="0" smtClean="0">
              <a:solidFill>
                <a:schemeClr val="tx1"/>
              </a:solidFill>
            </a:rPr>
            <a:t>Es una combinación de elementos</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C" sz="1600" kern="1200" dirty="0" smtClean="0">
              <a:solidFill>
                <a:schemeClr val="tx1"/>
              </a:solidFill>
            </a:rPr>
            <a:t> Es un proceso de tiempo, velocidad y capacidad </a:t>
          </a:r>
          <a:endParaRPr lang="es-ES" sz="1600" kern="1200" dirty="0">
            <a:solidFill>
              <a:schemeClr val="tx1"/>
            </a:solidFill>
          </a:endParaRPr>
        </a:p>
      </dsp:txBody>
      <dsp:txXfrm>
        <a:off x="1765635" y="0"/>
        <a:ext cx="5949668" cy="2225745"/>
      </dsp:txXfrm>
    </dsp:sp>
    <dsp:sp modelId="{6B3727C7-5E16-4FD4-AA8B-D66BCBE6F612}">
      <dsp:nvSpPr>
        <dsp:cNvPr id="0" name=""/>
        <dsp:cNvSpPr/>
      </dsp:nvSpPr>
      <dsp:spPr>
        <a:xfrm>
          <a:off x="222574" y="222574"/>
          <a:ext cx="1543060" cy="178059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511673-0231-4CD0-9608-C39F2F839CA1}">
      <dsp:nvSpPr>
        <dsp:cNvPr id="0" name=""/>
        <dsp:cNvSpPr/>
      </dsp:nvSpPr>
      <dsp:spPr>
        <a:xfrm>
          <a:off x="0" y="2448319"/>
          <a:ext cx="7715304" cy="222574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u="sng" kern="1200" dirty="0" smtClean="0">
              <a:solidFill>
                <a:schemeClr val="tx1"/>
              </a:solidFill>
            </a:rPr>
            <a:t>2.- TRABAJABILIDAD </a:t>
          </a:r>
        </a:p>
        <a:p>
          <a:pPr lvl="0" algn="l" defTabSz="622300">
            <a:lnSpc>
              <a:spcPct val="90000"/>
            </a:lnSpc>
            <a:spcBef>
              <a:spcPct val="0"/>
            </a:spcBef>
            <a:spcAft>
              <a:spcPct val="35000"/>
            </a:spcAft>
          </a:pPr>
          <a:endParaRPr lang="es-ES" sz="1400" b="1" u="sng" kern="1200" dirty="0">
            <a:solidFill>
              <a:schemeClr val="tx1"/>
            </a:solidFill>
          </a:endParaRPr>
        </a:p>
        <a:p>
          <a:pPr marL="114300" lvl="1" indent="-114300" algn="just" defTabSz="622300">
            <a:lnSpc>
              <a:spcPct val="90000"/>
            </a:lnSpc>
            <a:spcBef>
              <a:spcPct val="0"/>
            </a:spcBef>
            <a:spcAft>
              <a:spcPct val="15000"/>
            </a:spcAft>
            <a:buChar char="••"/>
          </a:pPr>
          <a:r>
            <a:rPr lang="es-EC" sz="1400" b="0" kern="1200" dirty="0" smtClean="0">
              <a:solidFill>
                <a:schemeClr val="tx1"/>
              </a:solidFill>
            </a:rPr>
            <a:t>Propiedad del concreto al estado no endurecido</a:t>
          </a:r>
          <a:endParaRPr lang="es-ES" sz="1400" b="0" kern="1200" dirty="0">
            <a:solidFill>
              <a:schemeClr val="tx1"/>
            </a:solidFill>
          </a:endParaRPr>
        </a:p>
        <a:p>
          <a:pPr marL="114300" lvl="1" indent="-114300" algn="just" defTabSz="622300">
            <a:lnSpc>
              <a:spcPct val="90000"/>
            </a:lnSpc>
            <a:spcBef>
              <a:spcPct val="0"/>
            </a:spcBef>
            <a:spcAft>
              <a:spcPct val="15000"/>
            </a:spcAft>
            <a:buChar char="••"/>
          </a:pPr>
          <a:r>
            <a:rPr lang="es-EC" sz="1400" b="0" kern="1200" dirty="0" smtClean="0">
              <a:solidFill>
                <a:schemeClr val="tx1"/>
              </a:solidFill>
            </a:rPr>
            <a:t>Capacidad para ser manipulado, transportado, colocado y consolidado</a:t>
          </a:r>
          <a:endParaRPr lang="es-ES" sz="1400" b="0" kern="1200" dirty="0">
            <a:solidFill>
              <a:schemeClr val="tx1"/>
            </a:solidFill>
          </a:endParaRPr>
        </a:p>
        <a:p>
          <a:pPr marL="114300" lvl="1" indent="-114300" algn="just" defTabSz="622300">
            <a:lnSpc>
              <a:spcPct val="90000"/>
            </a:lnSpc>
            <a:spcBef>
              <a:spcPct val="0"/>
            </a:spcBef>
            <a:spcAft>
              <a:spcPct val="15000"/>
            </a:spcAft>
            <a:buChar char="••"/>
          </a:pPr>
          <a:r>
            <a:rPr lang="es-EC" sz="1400" b="0" kern="1200" dirty="0" smtClean="0">
              <a:solidFill>
                <a:schemeClr val="tx1"/>
              </a:solidFill>
            </a:rPr>
            <a:t>Características físicas como fluidez, plasticidad y uniformidad  a la mezcla.</a:t>
          </a:r>
        </a:p>
      </dsp:txBody>
      <dsp:txXfrm>
        <a:off x="1765635" y="2448319"/>
        <a:ext cx="5949668" cy="2225745"/>
      </dsp:txXfrm>
    </dsp:sp>
    <dsp:sp modelId="{5DFCA9F5-E439-4EE5-BEFD-B8E3AB00C8FF}">
      <dsp:nvSpPr>
        <dsp:cNvPr id="0" name=""/>
        <dsp:cNvSpPr/>
      </dsp:nvSpPr>
      <dsp:spPr>
        <a:xfrm>
          <a:off x="222574" y="2670894"/>
          <a:ext cx="1543060" cy="1780596"/>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2872DD-17B0-4BAA-B6EF-EEC1D68B47A2}">
      <dsp:nvSpPr>
        <dsp:cNvPr id="0" name=""/>
        <dsp:cNvSpPr/>
      </dsp:nvSpPr>
      <dsp:spPr>
        <a:xfrm>
          <a:off x="617219" y="0"/>
          <a:ext cx="6995160" cy="3143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8677-8A85-4028-9DC4-1017E283B49D}">
      <dsp:nvSpPr>
        <dsp:cNvPr id="0" name=""/>
        <dsp:cNvSpPr/>
      </dsp:nvSpPr>
      <dsp:spPr>
        <a:xfrm>
          <a:off x="0" y="928692"/>
          <a:ext cx="2468880" cy="12858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Calibrar  el aparato de Vicat; y bajar la sonda hasta que haga contacto </a:t>
          </a:r>
          <a:endParaRPr lang="es-ES" sz="1200" kern="1200" dirty="0">
            <a:solidFill>
              <a:schemeClr val="tx1"/>
            </a:solidFill>
          </a:endParaRPr>
        </a:p>
      </dsp:txBody>
      <dsp:txXfrm>
        <a:off x="0" y="928692"/>
        <a:ext cx="2468880" cy="1285887"/>
      </dsp:txXfrm>
    </dsp:sp>
    <dsp:sp modelId="{35B4E772-BDE0-448A-842B-9B551A4FC9A6}">
      <dsp:nvSpPr>
        <dsp:cNvPr id="0" name=""/>
        <dsp:cNvSpPr/>
      </dsp:nvSpPr>
      <dsp:spPr>
        <a:xfrm>
          <a:off x="2880359" y="928692"/>
          <a:ext cx="2468880" cy="12858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Sustituir la sonda por una aguja</a:t>
          </a:r>
          <a:endParaRPr lang="es-ES" sz="1200" kern="1200" dirty="0">
            <a:solidFill>
              <a:schemeClr val="tx1"/>
            </a:solidFill>
          </a:endParaRPr>
        </a:p>
      </dsp:txBody>
      <dsp:txXfrm>
        <a:off x="2880359" y="928692"/>
        <a:ext cx="2468880" cy="1285887"/>
      </dsp:txXfrm>
    </dsp:sp>
    <dsp:sp modelId="{BBCA72DE-BF6B-4B44-9C75-7EC18037DA3E}">
      <dsp:nvSpPr>
        <dsp:cNvPr id="0" name=""/>
        <dsp:cNvSpPr/>
      </dsp:nvSpPr>
      <dsp:spPr>
        <a:xfrm>
          <a:off x="5760720" y="928692"/>
          <a:ext cx="2468880" cy="128588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rPr>
            <a:t>Limpiar y secar los materiales </a:t>
          </a:r>
          <a:endParaRPr lang="es-ES" sz="1200" kern="1200" dirty="0">
            <a:solidFill>
              <a:schemeClr val="tx1"/>
            </a:solidFill>
          </a:endParaRPr>
        </a:p>
      </dsp:txBody>
      <dsp:txXfrm>
        <a:off x="5760720" y="928692"/>
        <a:ext cx="2468880" cy="1285887"/>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FDF8DC-65EB-4BE7-8884-395D9DC20AB5}">
      <dsp:nvSpPr>
        <dsp:cNvPr id="0" name=""/>
        <dsp:cNvSpPr/>
      </dsp:nvSpPr>
      <dsp:spPr>
        <a:xfrm rot="16200000">
          <a:off x="-956010" y="957014"/>
          <a:ext cx="4525963" cy="2611933"/>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s-ES" sz="1600" b="1" kern="1200" dirty="0" smtClean="0">
              <a:solidFill>
                <a:schemeClr val="tx1"/>
              </a:solidFill>
            </a:rPr>
            <a:t>OBJETIVO</a:t>
          </a:r>
          <a:endParaRPr lang="es-ES" sz="1600" b="1"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Aspirar el aire a través de la capa de polvo por medio de una perilla de caucho y un manómetro.</a:t>
          </a:r>
          <a:endParaRPr lang="es-ES" sz="1600" kern="1200" dirty="0">
            <a:solidFill>
              <a:schemeClr val="tx1"/>
            </a:solidFill>
          </a:endParaRPr>
        </a:p>
      </dsp:txBody>
      <dsp:txXfrm rot="16200000">
        <a:off x="-956010" y="957014"/>
        <a:ext cx="4525963" cy="2611933"/>
      </dsp:txXfrm>
    </dsp:sp>
    <dsp:sp modelId="{25D18C45-B60C-4B02-BFCF-B6E8A8FD5F5A}">
      <dsp:nvSpPr>
        <dsp:cNvPr id="0" name=""/>
        <dsp:cNvSpPr/>
      </dsp:nvSpPr>
      <dsp:spPr>
        <a:xfrm rot="16200000">
          <a:off x="1851818" y="957014"/>
          <a:ext cx="4525963" cy="2611933"/>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s-ES" sz="1600" b="1" kern="1200" dirty="0" smtClean="0">
              <a:solidFill>
                <a:schemeClr val="tx1"/>
              </a:solidFill>
            </a:rPr>
            <a:t>CARACTERÍSTICAS </a:t>
          </a:r>
        </a:p>
        <a:p>
          <a:pPr lvl="0" algn="l" defTabSz="711200">
            <a:lnSpc>
              <a:spcPct val="90000"/>
            </a:lnSpc>
            <a:spcBef>
              <a:spcPct val="0"/>
            </a:spcBef>
            <a:spcAft>
              <a:spcPct val="35000"/>
            </a:spcAft>
          </a:pPr>
          <a:endParaRPr lang="es-ES" sz="1600" b="1" kern="1200" dirty="0">
            <a:solidFill>
              <a:schemeClr val="tx1"/>
            </a:solidFill>
          </a:endParaRPr>
        </a:p>
        <a:p>
          <a:pPr marL="171450" lvl="1" indent="-171450" algn="just" defTabSz="711200">
            <a:lnSpc>
              <a:spcPct val="90000"/>
            </a:lnSpc>
            <a:spcBef>
              <a:spcPct val="0"/>
            </a:spcBef>
            <a:spcAft>
              <a:spcPct val="15000"/>
            </a:spcAft>
            <a:buChar char="••"/>
          </a:pPr>
          <a:r>
            <a:rPr lang="es-ES" sz="1600" kern="1200" dirty="0" smtClean="0">
              <a:solidFill>
                <a:schemeClr val="tx1"/>
              </a:solidFill>
            </a:rPr>
            <a:t>Está en  función del número y tamaño de los huecos como del  tamaño de las partículas del material.</a:t>
          </a:r>
          <a:endParaRPr lang="es-ES" sz="1600" b="1" kern="1200" dirty="0">
            <a:solidFill>
              <a:schemeClr val="tx1"/>
            </a:solidFill>
          </a:endParaRPr>
        </a:p>
      </dsp:txBody>
      <dsp:txXfrm rot="16200000">
        <a:off x="1851818" y="957014"/>
        <a:ext cx="4525963" cy="2611933"/>
      </dsp:txXfrm>
    </dsp:sp>
    <dsp:sp modelId="{0276303C-0DA2-40F3-A2C8-97A98825D0EA}">
      <dsp:nvSpPr>
        <dsp:cNvPr id="0" name=""/>
        <dsp:cNvSpPr/>
      </dsp:nvSpPr>
      <dsp:spPr>
        <a:xfrm rot="16200000">
          <a:off x="4659647" y="957014"/>
          <a:ext cx="4525963" cy="2611933"/>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s-ES" sz="1600" b="1" kern="1200" dirty="0" smtClean="0">
              <a:solidFill>
                <a:schemeClr val="tx1"/>
              </a:solidFill>
            </a:rPr>
            <a:t>EQUIPO</a:t>
          </a:r>
          <a:endParaRPr lang="es-ES" sz="1600" b="1" kern="1200" dirty="0">
            <a:solidFill>
              <a:schemeClr val="tx1"/>
            </a:solidFill>
          </a:endParaRPr>
        </a:p>
        <a:p>
          <a:pPr marL="171450" lvl="1" indent="-171450" algn="l" defTabSz="711200">
            <a:lnSpc>
              <a:spcPct val="90000"/>
            </a:lnSpc>
            <a:spcBef>
              <a:spcPct val="0"/>
            </a:spcBef>
            <a:spcAft>
              <a:spcPct val="15000"/>
            </a:spcAft>
            <a:buChar char="••"/>
          </a:pPr>
          <a:r>
            <a:rPr lang="es-ES_tradnl" sz="1600" kern="1200" dirty="0" smtClean="0">
              <a:solidFill>
                <a:schemeClr val="tx1"/>
              </a:solidFill>
            </a:rPr>
            <a:t>Aparato de Blaine.</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Celda de permeabilidad,</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Disco perforado</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Émbolo</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Papel filtro</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Manómetro</a:t>
          </a:r>
          <a:endParaRPr lang="es-ES" sz="1600" kern="1200" dirty="0">
            <a:solidFill>
              <a:schemeClr val="tx1"/>
            </a:solidFill>
          </a:endParaRPr>
        </a:p>
      </dsp:txBody>
      <dsp:txXfrm rot="16200000">
        <a:off x="4659647" y="957014"/>
        <a:ext cx="4525963" cy="2611933"/>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FDF8DC-65EB-4BE7-8884-395D9DC20AB5}">
      <dsp:nvSpPr>
        <dsp:cNvPr id="0" name=""/>
        <dsp:cNvSpPr/>
      </dsp:nvSpPr>
      <dsp:spPr>
        <a:xfrm rot="16200000">
          <a:off x="-277811" y="281930"/>
          <a:ext cx="4525963" cy="3962102"/>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endParaRPr lang="es-ES" sz="1600" b="1"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Determinar el volumen de la capa compactada </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Asentar el disco perforado en el reborde de la celda de permeabilidad</a:t>
          </a:r>
          <a:endParaRPr lang="es-ES" sz="1600" kern="1200" dirty="0">
            <a:solidFill>
              <a:schemeClr val="tx1"/>
            </a:solidFill>
          </a:endParaRPr>
        </a:p>
        <a:p>
          <a:pPr marL="171450" lvl="1" indent="-171450" algn="l" defTabSz="711200">
            <a:lnSpc>
              <a:spcPct val="90000"/>
            </a:lnSpc>
            <a:spcBef>
              <a:spcPct val="0"/>
            </a:spcBef>
            <a:spcAft>
              <a:spcPct val="15000"/>
            </a:spcAft>
            <a:buChar char="••"/>
          </a:pPr>
          <a:r>
            <a:rPr lang="es-ES" sz="1600" kern="1200" dirty="0" smtClean="0">
              <a:solidFill>
                <a:schemeClr val="tx1"/>
              </a:solidFill>
            </a:rPr>
            <a:t>Pesar 2.8 gramos de cemento</a:t>
          </a:r>
          <a:endParaRPr lang="es-ES" sz="1600" kern="1200" dirty="0">
            <a:solidFill>
              <a:schemeClr val="tx1"/>
            </a:solidFill>
          </a:endParaRPr>
        </a:p>
      </dsp:txBody>
      <dsp:txXfrm rot="16200000">
        <a:off x="-277811" y="281930"/>
        <a:ext cx="4525963" cy="3962102"/>
      </dsp:txXfrm>
    </dsp:sp>
    <dsp:sp modelId="{25D18C45-B60C-4B02-BFCF-B6E8A8FD5F5A}">
      <dsp:nvSpPr>
        <dsp:cNvPr id="0" name=""/>
        <dsp:cNvSpPr/>
      </dsp:nvSpPr>
      <dsp:spPr>
        <a:xfrm rot="16200000">
          <a:off x="3981448" y="281930"/>
          <a:ext cx="4525963" cy="3962102"/>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endParaRPr lang="es-ES" sz="1600" b="1" kern="1200" dirty="0" smtClean="0">
            <a:solidFill>
              <a:schemeClr val="tx1"/>
            </a:solidFill>
          </a:endParaRPr>
        </a:p>
        <a:p>
          <a:pPr marL="171450" lvl="1" indent="-171450" algn="just" defTabSz="711200">
            <a:lnSpc>
              <a:spcPct val="90000"/>
            </a:lnSpc>
            <a:spcBef>
              <a:spcPct val="0"/>
            </a:spcBef>
            <a:spcAft>
              <a:spcPct val="15000"/>
            </a:spcAft>
            <a:buChar char="••"/>
          </a:pPr>
          <a:r>
            <a:rPr lang="es-ES" sz="1600" kern="1200" dirty="0" smtClean="0">
              <a:solidFill>
                <a:schemeClr val="tx1"/>
              </a:solidFill>
            </a:rPr>
            <a:t>Colocar  la celda de permeabilidad en el manómetro del aparato</a:t>
          </a:r>
          <a:endParaRPr lang="es-ES" sz="1600" b="1" kern="1200" dirty="0">
            <a:solidFill>
              <a:schemeClr val="tx1"/>
            </a:solidFill>
          </a:endParaRPr>
        </a:p>
        <a:p>
          <a:pPr marL="171450" lvl="1" indent="-171450" algn="just" defTabSz="711200">
            <a:lnSpc>
              <a:spcPct val="90000"/>
            </a:lnSpc>
            <a:spcBef>
              <a:spcPct val="0"/>
            </a:spcBef>
            <a:spcAft>
              <a:spcPct val="15000"/>
            </a:spcAft>
            <a:buChar char="••"/>
          </a:pPr>
          <a:r>
            <a:rPr lang="es-ES" sz="1600" kern="1200" dirty="0" smtClean="0">
              <a:solidFill>
                <a:schemeClr val="tx1"/>
              </a:solidFill>
            </a:rPr>
            <a:t>Procedemos  a evacuar el aire del manómetro abriendo  la válvula y haciendo subir el líquido manométrico .</a:t>
          </a:r>
          <a:endParaRPr lang="es-ES" sz="1600" b="1" kern="1200" dirty="0">
            <a:solidFill>
              <a:schemeClr val="tx1"/>
            </a:solidFill>
          </a:endParaRPr>
        </a:p>
        <a:p>
          <a:pPr marL="171450" lvl="1" indent="-171450" algn="just" defTabSz="711200">
            <a:lnSpc>
              <a:spcPct val="90000"/>
            </a:lnSpc>
            <a:spcBef>
              <a:spcPct val="0"/>
            </a:spcBef>
            <a:spcAft>
              <a:spcPct val="15000"/>
            </a:spcAft>
            <a:buChar char="••"/>
          </a:pPr>
          <a:r>
            <a:rPr lang="es-ES" sz="1600" b="0" kern="1200" dirty="0" smtClean="0">
              <a:solidFill>
                <a:schemeClr val="tx1"/>
              </a:solidFill>
            </a:rPr>
            <a:t>Limpiar y secar de materiales </a:t>
          </a:r>
          <a:endParaRPr lang="es-ES" sz="1600" b="1" kern="1200" dirty="0">
            <a:solidFill>
              <a:schemeClr val="tx1"/>
            </a:solidFill>
          </a:endParaRPr>
        </a:p>
      </dsp:txBody>
      <dsp:txXfrm rot="16200000">
        <a:off x="3981448" y="281930"/>
        <a:ext cx="4525963" cy="3962102"/>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5A2D63-E8DD-417D-859A-30907B2BAAF0}">
      <dsp:nvSpPr>
        <dsp:cNvPr id="0" name=""/>
        <dsp:cNvSpPr/>
      </dsp:nvSpPr>
      <dsp:spPr>
        <a:xfrm>
          <a:off x="0" y="276999"/>
          <a:ext cx="6096000" cy="1216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smtClean="0">
              <a:solidFill>
                <a:schemeClr val="tx1"/>
              </a:solidFill>
            </a:rPr>
            <a:t>Resultado de una fragmentación por fenómenos geológicos que sufre la tierra, al solidificarse y consolidarse</a:t>
          </a:r>
          <a:endParaRPr lang="es-ES" sz="1600" kern="1200" dirty="0">
            <a:solidFill>
              <a:schemeClr val="tx1"/>
            </a:solidFill>
          </a:endParaRPr>
        </a:p>
      </dsp:txBody>
      <dsp:txXfrm>
        <a:off x="0" y="276999"/>
        <a:ext cx="6096000" cy="1216800"/>
      </dsp:txXfrm>
    </dsp:sp>
    <dsp:sp modelId="{BCC4D65D-8939-4221-A0B9-C3C4A0A0C725}">
      <dsp:nvSpPr>
        <dsp:cNvPr id="0" name=""/>
        <dsp:cNvSpPr/>
      </dsp:nvSpPr>
      <dsp:spPr>
        <a:xfrm>
          <a:off x="0" y="1493800"/>
          <a:ext cx="60960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s-ES" sz="1600" kern="1200" dirty="0"/>
        </a:p>
        <a:p>
          <a:pPr marL="171450" lvl="1" indent="-171450" algn="l" defTabSz="711200">
            <a:lnSpc>
              <a:spcPct val="90000"/>
            </a:lnSpc>
            <a:spcBef>
              <a:spcPct val="0"/>
            </a:spcBef>
            <a:spcAft>
              <a:spcPct val="20000"/>
            </a:spcAft>
            <a:buChar char="••"/>
          </a:pPr>
          <a:r>
            <a:rPr lang="es-ES" sz="1600" kern="1200" dirty="0" smtClean="0"/>
            <a:t>Da origen a las rocas originales o ígneas</a:t>
          </a:r>
          <a:endParaRPr lang="es-ES" sz="1600" kern="1200" dirty="0"/>
        </a:p>
      </dsp:txBody>
      <dsp:txXfrm>
        <a:off x="0" y="1493800"/>
        <a:ext cx="6096000" cy="1076400"/>
      </dsp:txXfrm>
    </dsp:sp>
    <dsp:sp modelId="{3A832934-CE37-4F85-9628-2C396A95B46C}">
      <dsp:nvSpPr>
        <dsp:cNvPr id="0" name=""/>
        <dsp:cNvSpPr/>
      </dsp:nvSpPr>
      <dsp:spPr>
        <a:xfrm>
          <a:off x="0" y="2570200"/>
          <a:ext cx="6096000" cy="121680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smtClean="0">
              <a:solidFill>
                <a:schemeClr val="tx1"/>
              </a:solidFill>
            </a:rPr>
            <a:t>Es por esto que es importante conocer la procedencia de los agregados  de las Canteras: ¨Michuquer¨, ¨La Peñas¨, en la Provincia del Carchi, y canteras: ¨Ambuquí¨, ¨Collasquí¨, ¨Imbapétreos¨, ¨Ambuquí – Panavial¨, ¨Mina Blanca¨, en la Provincia de Imbabura.</a:t>
          </a:r>
          <a:endParaRPr lang="es-ES" sz="1600" kern="1200" dirty="0">
            <a:solidFill>
              <a:schemeClr val="tx1"/>
            </a:solidFill>
          </a:endParaRPr>
        </a:p>
      </dsp:txBody>
      <dsp:txXfrm>
        <a:off x="0" y="2570200"/>
        <a:ext cx="6096000" cy="1216800"/>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73BDA4-F495-4FA0-99E7-E7DBECB95DA7}">
      <dsp:nvSpPr>
        <dsp:cNvPr id="0" name=""/>
        <dsp:cNvSpPr/>
      </dsp:nvSpPr>
      <dsp:spPr>
        <a:xfrm rot="2563751">
          <a:off x="2713922" y="3530066"/>
          <a:ext cx="767845" cy="53701"/>
        </a:xfrm>
        <a:custGeom>
          <a:avLst/>
          <a:gdLst/>
          <a:ahLst/>
          <a:cxnLst/>
          <a:rect l="0" t="0" r="0" b="0"/>
          <a:pathLst>
            <a:path>
              <a:moveTo>
                <a:pt x="0" y="26850"/>
              </a:moveTo>
              <a:lnTo>
                <a:pt x="767845" y="26850"/>
              </a:lnTo>
            </a:path>
          </a:pathLst>
        </a:custGeom>
        <a:no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CA20FE-11C7-4CE4-8F7E-CB9E3127B45D}">
      <dsp:nvSpPr>
        <dsp:cNvPr id="0" name=""/>
        <dsp:cNvSpPr/>
      </dsp:nvSpPr>
      <dsp:spPr>
        <a:xfrm>
          <a:off x="2815827" y="2475787"/>
          <a:ext cx="854739" cy="53701"/>
        </a:xfrm>
        <a:custGeom>
          <a:avLst/>
          <a:gdLst/>
          <a:ahLst/>
          <a:cxnLst/>
          <a:rect l="0" t="0" r="0" b="0"/>
          <a:pathLst>
            <a:path>
              <a:moveTo>
                <a:pt x="0" y="26850"/>
              </a:moveTo>
              <a:lnTo>
                <a:pt x="854739" y="26850"/>
              </a:lnTo>
            </a:path>
          </a:pathLst>
        </a:custGeom>
        <a:no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5E1C5D-72CA-46A7-B870-FF0F8F890D3E}">
      <dsp:nvSpPr>
        <dsp:cNvPr id="0" name=""/>
        <dsp:cNvSpPr/>
      </dsp:nvSpPr>
      <dsp:spPr>
        <a:xfrm rot="19103639">
          <a:off x="2702773" y="1415110"/>
          <a:ext cx="896289" cy="53701"/>
        </a:xfrm>
        <a:custGeom>
          <a:avLst/>
          <a:gdLst/>
          <a:ahLst/>
          <a:cxnLst/>
          <a:rect l="0" t="0" r="0" b="0"/>
          <a:pathLst>
            <a:path>
              <a:moveTo>
                <a:pt x="0" y="26850"/>
              </a:moveTo>
              <a:lnTo>
                <a:pt x="896289" y="26850"/>
              </a:lnTo>
            </a:path>
          </a:pathLst>
        </a:custGeom>
        <a:no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546068F-E1E8-4C2A-A0D0-5D10BBE2DFDE}">
      <dsp:nvSpPr>
        <dsp:cNvPr id="0" name=""/>
        <dsp:cNvSpPr/>
      </dsp:nvSpPr>
      <dsp:spPr>
        <a:xfrm>
          <a:off x="728892" y="1275029"/>
          <a:ext cx="2455217" cy="2455217"/>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9961932-D7C5-4505-8FF5-F08D3FBBC997}">
      <dsp:nvSpPr>
        <dsp:cNvPr id="0" name=""/>
        <dsp:cNvSpPr/>
      </dsp:nvSpPr>
      <dsp:spPr>
        <a:xfrm>
          <a:off x="3312641" y="845"/>
          <a:ext cx="1374449" cy="13744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smtClean="0"/>
            <a:t>TAMAÑO</a:t>
          </a:r>
          <a:endParaRPr lang="es-ES" sz="1300" kern="1200" dirty="0"/>
        </a:p>
      </dsp:txBody>
      <dsp:txXfrm>
        <a:off x="3312641" y="845"/>
        <a:ext cx="1374449" cy="1374449"/>
      </dsp:txXfrm>
    </dsp:sp>
    <dsp:sp modelId="{AC5FDA69-72C1-4F1E-961D-634BD1BFE27D}">
      <dsp:nvSpPr>
        <dsp:cNvPr id="0" name=""/>
        <dsp:cNvSpPr/>
      </dsp:nvSpPr>
      <dsp:spPr>
        <a:xfrm>
          <a:off x="4824535" y="845"/>
          <a:ext cx="2061674" cy="1374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Gruesos</a:t>
          </a:r>
          <a:endParaRPr lang="es-ES" sz="1800" kern="1200" dirty="0"/>
        </a:p>
        <a:p>
          <a:pPr marL="171450" lvl="1" indent="-171450" algn="l" defTabSz="800100">
            <a:lnSpc>
              <a:spcPct val="90000"/>
            </a:lnSpc>
            <a:spcBef>
              <a:spcPct val="0"/>
            </a:spcBef>
            <a:spcAft>
              <a:spcPct val="15000"/>
            </a:spcAft>
            <a:buChar char="••"/>
          </a:pPr>
          <a:r>
            <a:rPr lang="es-ES" sz="1800" kern="1200" dirty="0" smtClean="0"/>
            <a:t>Finos </a:t>
          </a:r>
          <a:endParaRPr lang="es-ES" sz="1800" kern="1200" dirty="0"/>
        </a:p>
      </dsp:txBody>
      <dsp:txXfrm>
        <a:off x="4824535" y="845"/>
        <a:ext cx="2061674" cy="1374449"/>
      </dsp:txXfrm>
    </dsp:sp>
    <dsp:sp modelId="{B7AE9CBF-A847-4A8C-8E90-7E2FF5015CA8}">
      <dsp:nvSpPr>
        <dsp:cNvPr id="0" name=""/>
        <dsp:cNvSpPr/>
      </dsp:nvSpPr>
      <dsp:spPr>
        <a:xfrm>
          <a:off x="3670567" y="1766072"/>
          <a:ext cx="1473130" cy="147313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smtClean="0"/>
            <a:t>PROCEDENCIA</a:t>
          </a:r>
          <a:endParaRPr lang="es-ES" sz="1300" kern="1200" dirty="0"/>
        </a:p>
      </dsp:txBody>
      <dsp:txXfrm>
        <a:off x="3670567" y="1766072"/>
        <a:ext cx="1473130" cy="1473130"/>
      </dsp:txXfrm>
    </dsp:sp>
    <dsp:sp modelId="{F8423092-D556-42EF-842B-1C6092CF60C5}">
      <dsp:nvSpPr>
        <dsp:cNvPr id="0" name=""/>
        <dsp:cNvSpPr/>
      </dsp:nvSpPr>
      <dsp:spPr>
        <a:xfrm>
          <a:off x="5291011" y="1766072"/>
          <a:ext cx="2209695" cy="147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Natural</a:t>
          </a:r>
          <a:endParaRPr lang="es-ES" sz="1800" kern="1200" dirty="0"/>
        </a:p>
        <a:p>
          <a:pPr marL="171450" lvl="1" indent="-171450" algn="l" defTabSz="800100">
            <a:lnSpc>
              <a:spcPct val="90000"/>
            </a:lnSpc>
            <a:spcBef>
              <a:spcPct val="0"/>
            </a:spcBef>
            <a:spcAft>
              <a:spcPct val="15000"/>
            </a:spcAft>
            <a:buChar char="••"/>
          </a:pPr>
          <a:r>
            <a:rPr lang="es-ES" sz="1800" kern="1200" dirty="0" smtClean="0"/>
            <a:t>Artificial</a:t>
          </a:r>
          <a:endParaRPr lang="es-ES" sz="1800" kern="1200" dirty="0"/>
        </a:p>
      </dsp:txBody>
      <dsp:txXfrm>
        <a:off x="5291011" y="1766072"/>
        <a:ext cx="2209695" cy="1473130"/>
      </dsp:txXfrm>
    </dsp:sp>
    <dsp:sp modelId="{D92B3ED4-64C4-4333-9B92-1E7BB4298285}">
      <dsp:nvSpPr>
        <dsp:cNvPr id="0" name=""/>
        <dsp:cNvSpPr/>
      </dsp:nvSpPr>
      <dsp:spPr>
        <a:xfrm>
          <a:off x="3184355" y="3580640"/>
          <a:ext cx="1473130" cy="147313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smtClean="0"/>
            <a:t>DENSIDAD </a:t>
          </a:r>
          <a:endParaRPr lang="es-ES" sz="1300" kern="1200" dirty="0"/>
        </a:p>
      </dsp:txBody>
      <dsp:txXfrm>
        <a:off x="3184355" y="3580640"/>
        <a:ext cx="1473130" cy="1473130"/>
      </dsp:txXfrm>
    </dsp:sp>
    <dsp:sp modelId="{7378D62C-813B-4305-BD81-B54162E6F8DE}">
      <dsp:nvSpPr>
        <dsp:cNvPr id="0" name=""/>
        <dsp:cNvSpPr/>
      </dsp:nvSpPr>
      <dsp:spPr>
        <a:xfrm>
          <a:off x="4804799" y="3580640"/>
          <a:ext cx="2209695" cy="147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Ligero</a:t>
          </a:r>
          <a:endParaRPr lang="es-ES" sz="1800" kern="1200" dirty="0"/>
        </a:p>
        <a:p>
          <a:pPr marL="171450" lvl="1" indent="-171450" algn="l" defTabSz="800100">
            <a:lnSpc>
              <a:spcPct val="90000"/>
            </a:lnSpc>
            <a:spcBef>
              <a:spcPct val="0"/>
            </a:spcBef>
            <a:spcAft>
              <a:spcPct val="15000"/>
            </a:spcAft>
            <a:buChar char="••"/>
          </a:pPr>
          <a:r>
            <a:rPr lang="es-ES" sz="1800" kern="1200" dirty="0" smtClean="0"/>
            <a:t>Normal</a:t>
          </a:r>
          <a:endParaRPr lang="es-ES" sz="1800" kern="1200" dirty="0"/>
        </a:p>
        <a:p>
          <a:pPr marL="171450" lvl="1" indent="-171450" algn="l" defTabSz="800100">
            <a:lnSpc>
              <a:spcPct val="90000"/>
            </a:lnSpc>
            <a:spcBef>
              <a:spcPct val="0"/>
            </a:spcBef>
            <a:spcAft>
              <a:spcPct val="15000"/>
            </a:spcAft>
            <a:buChar char="••"/>
          </a:pPr>
          <a:r>
            <a:rPr lang="es-ES" sz="1800" kern="1200" dirty="0" smtClean="0"/>
            <a:t>Pesado</a:t>
          </a:r>
          <a:endParaRPr lang="es-ES" sz="1800" kern="1200" dirty="0"/>
        </a:p>
      </dsp:txBody>
      <dsp:txXfrm>
        <a:off x="4804799" y="3580640"/>
        <a:ext cx="2209695" cy="1473130"/>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0BB401-A201-4FCD-B669-8285D38967A2}">
      <dsp:nvSpPr>
        <dsp:cNvPr id="0" name=""/>
        <dsp:cNvSpPr/>
      </dsp:nvSpPr>
      <dsp:spPr>
        <a:xfrm>
          <a:off x="0" y="4227930"/>
          <a:ext cx="8064896" cy="13877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Equipo: </a:t>
          </a:r>
          <a:endParaRPr lang="es-EC" sz="2600" kern="1200" dirty="0"/>
        </a:p>
      </dsp:txBody>
      <dsp:txXfrm>
        <a:off x="0" y="4227930"/>
        <a:ext cx="8064896" cy="749358"/>
      </dsp:txXfrm>
    </dsp:sp>
    <dsp:sp modelId="{6F9E36EE-3C06-412F-AF40-A7536717B6C0}">
      <dsp:nvSpPr>
        <dsp:cNvPr id="0" name=""/>
        <dsp:cNvSpPr/>
      </dsp:nvSpPr>
      <dsp:spPr>
        <a:xfrm>
          <a:off x="0" y="4949534"/>
          <a:ext cx="8064896" cy="63834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S" sz="1400" kern="1200" dirty="0" smtClean="0"/>
            <a:t>La Máquina de los Ángeles</a:t>
          </a:r>
          <a:endParaRPr lang="es-EC" sz="1400" kern="1200" dirty="0"/>
        </a:p>
      </dsp:txBody>
      <dsp:txXfrm>
        <a:off x="0" y="4949534"/>
        <a:ext cx="8064896" cy="638342"/>
      </dsp:txXfrm>
    </dsp:sp>
    <dsp:sp modelId="{31A8A5C8-E7C0-45EE-A658-3B13951D83BC}">
      <dsp:nvSpPr>
        <dsp:cNvPr id="0" name=""/>
        <dsp:cNvSpPr/>
      </dsp:nvSpPr>
      <dsp:spPr>
        <a:xfrm rot="10800000">
          <a:off x="0" y="2114461"/>
          <a:ext cx="8064896" cy="2134284"/>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Características :</a:t>
          </a:r>
          <a:endParaRPr lang="es-EC" sz="2600" kern="1200" dirty="0"/>
        </a:p>
      </dsp:txBody>
      <dsp:txXfrm>
        <a:off x="0" y="2114461"/>
        <a:ext cx="8064896" cy="749133"/>
      </dsp:txXfrm>
    </dsp:sp>
    <dsp:sp modelId="{EC82647C-47B9-401A-A89F-93543583808B}">
      <dsp:nvSpPr>
        <dsp:cNvPr id="0" name=""/>
        <dsp:cNvSpPr/>
      </dsp:nvSpPr>
      <dsp:spPr>
        <a:xfrm>
          <a:off x="0" y="2863595"/>
          <a:ext cx="8064896" cy="63815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S" sz="1400" kern="1200" dirty="0" smtClean="0"/>
            <a:t>La resistencia a la abrasión, desgaste, o dureza de un agregado es una propiedad que depende principalmente de la roca madre; importante cuando las partículas van a estar sometidas a un roce continuo como es el caso de pisos y pavimentos. </a:t>
          </a:r>
          <a:endParaRPr lang="es-EC" sz="1400" kern="1200" dirty="0"/>
        </a:p>
      </dsp:txBody>
      <dsp:txXfrm>
        <a:off x="0" y="2863595"/>
        <a:ext cx="8064896" cy="638150"/>
      </dsp:txXfrm>
    </dsp:sp>
    <dsp:sp modelId="{7A1943FB-2467-4F4B-B3B0-A0A32C02B37C}">
      <dsp:nvSpPr>
        <dsp:cNvPr id="0" name=""/>
        <dsp:cNvSpPr/>
      </dsp:nvSpPr>
      <dsp:spPr>
        <a:xfrm rot="10800000">
          <a:off x="0" y="992"/>
          <a:ext cx="8064896" cy="2134284"/>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Objetivo: </a:t>
          </a:r>
          <a:endParaRPr lang="es-EC" sz="2600" kern="1200" dirty="0"/>
        </a:p>
      </dsp:txBody>
      <dsp:txXfrm>
        <a:off x="0" y="992"/>
        <a:ext cx="8064896" cy="749133"/>
      </dsp:txXfrm>
    </dsp:sp>
    <dsp:sp modelId="{6799D6A1-E495-448A-A3D5-415008FFA083}">
      <dsp:nvSpPr>
        <dsp:cNvPr id="0" name=""/>
        <dsp:cNvSpPr/>
      </dsp:nvSpPr>
      <dsp:spPr>
        <a:xfrm>
          <a:off x="0" y="750126"/>
          <a:ext cx="8064896" cy="63815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smtClean="0"/>
            <a:t>Saber que tan resistente es el agregado a utilizarse en base, sub-base o carpeta asfáltica </a:t>
          </a:r>
          <a:endParaRPr lang="es-EC" sz="1800" kern="1200" dirty="0"/>
        </a:p>
      </dsp:txBody>
      <dsp:txXfrm>
        <a:off x="0" y="750126"/>
        <a:ext cx="8064896" cy="638150"/>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43E5E8-EECC-40B4-BA13-E8474A71125D}">
      <dsp:nvSpPr>
        <dsp:cNvPr id="0" name=""/>
        <dsp:cNvSpPr/>
      </dsp:nvSpPr>
      <dsp:spPr>
        <a:xfrm>
          <a:off x="288037" y="72005"/>
          <a:ext cx="1856164" cy="103485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66750">
            <a:lnSpc>
              <a:spcPct val="90000"/>
            </a:lnSpc>
            <a:spcBef>
              <a:spcPct val="0"/>
            </a:spcBef>
            <a:spcAft>
              <a:spcPct val="15000"/>
            </a:spcAft>
            <a:buChar char="••"/>
          </a:pPr>
          <a:r>
            <a:rPr lang="es-EC" sz="1500" kern="1200" dirty="0" smtClean="0"/>
            <a:t>Pesar </a:t>
          </a:r>
          <a:r>
            <a:rPr lang="es-ES" sz="1500" kern="1200" dirty="0" smtClean="0"/>
            <a:t>5000 gr. por cada agregado grueso</a:t>
          </a:r>
          <a:endParaRPr lang="es-EC" sz="1500" kern="1200" dirty="0"/>
        </a:p>
      </dsp:txBody>
      <dsp:txXfrm>
        <a:off x="288037" y="72005"/>
        <a:ext cx="1856164" cy="813103"/>
      </dsp:txXfrm>
    </dsp:sp>
    <dsp:sp modelId="{94FEC792-2AD0-487E-A671-7C13D0AD5FC9}">
      <dsp:nvSpPr>
        <dsp:cNvPr id="0" name=""/>
        <dsp:cNvSpPr/>
      </dsp:nvSpPr>
      <dsp:spPr>
        <a:xfrm rot="20159783">
          <a:off x="674918" y="2586813"/>
          <a:ext cx="3265271" cy="3265271"/>
        </a:xfrm>
        <a:prstGeom prst="leftCircularArrow">
          <a:avLst>
            <a:gd name="adj1" fmla="val 1840"/>
            <a:gd name="adj2" fmla="val 219611"/>
            <a:gd name="adj3" fmla="val 3911598"/>
            <a:gd name="adj4" fmla="val 10940965"/>
            <a:gd name="adj5" fmla="val 214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A1A1D-F888-43F4-8A5E-F6F26C01466D}">
      <dsp:nvSpPr>
        <dsp:cNvPr id="0" name=""/>
        <dsp:cNvSpPr/>
      </dsp:nvSpPr>
      <dsp:spPr>
        <a:xfrm>
          <a:off x="221453" y="3240903"/>
          <a:ext cx="2253556" cy="114817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 </a:t>
          </a:r>
          <a:r>
            <a:rPr lang="es-ES" sz="1500" kern="1200" dirty="0" smtClean="0"/>
            <a:t>Colocar en la máquina los Ángeles y  girar el cilindro a una velocidad de 30 - 33 </a:t>
          </a:r>
          <a:r>
            <a:rPr lang="es-ES" sz="1500" kern="1200" dirty="0" err="1" smtClean="0"/>
            <a:t>rev</a:t>
          </a:r>
          <a:r>
            <a:rPr lang="es-ES" sz="1500" kern="1200" dirty="0" smtClean="0"/>
            <a:t>/min, con las 12 esferas.</a:t>
          </a:r>
          <a:endParaRPr lang="es-EC" sz="1500" kern="1200" dirty="0"/>
        </a:p>
      </dsp:txBody>
      <dsp:txXfrm>
        <a:off x="221453" y="3240903"/>
        <a:ext cx="2253556" cy="1148177"/>
      </dsp:txXfrm>
    </dsp:sp>
    <dsp:sp modelId="{609CC1D4-1CC7-4481-BA01-88115CBBD3EE}">
      <dsp:nvSpPr>
        <dsp:cNvPr id="0" name=""/>
        <dsp:cNvSpPr/>
      </dsp:nvSpPr>
      <dsp:spPr>
        <a:xfrm>
          <a:off x="3030987" y="3907856"/>
          <a:ext cx="2225856" cy="123296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t>Vaciar el material en una bandeja, y pasar por el tamiz No.12</a:t>
          </a:r>
          <a:endParaRPr lang="es-EC" sz="1500" kern="1200" dirty="0"/>
        </a:p>
      </dsp:txBody>
      <dsp:txXfrm>
        <a:off x="3030987" y="4172064"/>
        <a:ext cx="2225856" cy="968760"/>
      </dsp:txXfrm>
    </dsp:sp>
    <dsp:sp modelId="{1A0A29D2-69CB-4343-8FF2-EA9BC691AA7F}">
      <dsp:nvSpPr>
        <dsp:cNvPr id="0" name=""/>
        <dsp:cNvSpPr/>
      </dsp:nvSpPr>
      <dsp:spPr>
        <a:xfrm rot="1214902">
          <a:off x="4969017" y="158263"/>
          <a:ext cx="3540962" cy="2744442"/>
        </a:xfrm>
        <a:prstGeom prst="circularArrow">
          <a:avLst>
            <a:gd name="adj1" fmla="val 2189"/>
            <a:gd name="adj2" fmla="val 263383"/>
            <a:gd name="adj3" fmla="val 18376788"/>
            <a:gd name="adj4" fmla="val 11391192"/>
            <a:gd name="adj5" fmla="val 255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2047DD-B667-4D17-A655-38733BFB3BF3}">
      <dsp:nvSpPr>
        <dsp:cNvPr id="0" name=""/>
        <dsp:cNvSpPr/>
      </dsp:nvSpPr>
      <dsp:spPr>
        <a:xfrm>
          <a:off x="3697930" y="795428"/>
          <a:ext cx="1978539" cy="78679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El material retenido debe ser lavado y secado en el horno.</a:t>
          </a:r>
          <a:endParaRPr lang="es-EC" sz="1600" kern="1200" dirty="0"/>
        </a:p>
      </dsp:txBody>
      <dsp:txXfrm>
        <a:off x="3697930" y="795428"/>
        <a:ext cx="1978539" cy="786799"/>
      </dsp:txXfrm>
    </dsp:sp>
    <dsp:sp modelId="{0F3ECBC9-4905-4A02-AB44-E3339F112252}">
      <dsp:nvSpPr>
        <dsp:cNvPr id="0" name=""/>
        <dsp:cNvSpPr/>
      </dsp:nvSpPr>
      <dsp:spPr>
        <a:xfrm>
          <a:off x="5986837" y="869534"/>
          <a:ext cx="2150066" cy="92593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t>Secar el material por 24 horas para luego ser pesado</a:t>
          </a:r>
          <a:endParaRPr lang="es-EC" sz="1500" kern="1200" dirty="0"/>
        </a:p>
      </dsp:txBody>
      <dsp:txXfrm>
        <a:off x="5986837" y="869534"/>
        <a:ext cx="2150066" cy="727522"/>
      </dsp:txXfrm>
    </dsp:sp>
    <dsp:sp modelId="{C4BD3C46-0367-4D63-921C-4F0DB65BE8FE}">
      <dsp:nvSpPr>
        <dsp:cNvPr id="0" name=""/>
        <dsp:cNvSpPr/>
      </dsp:nvSpPr>
      <dsp:spPr>
        <a:xfrm>
          <a:off x="6158364" y="4541792"/>
          <a:ext cx="1978539" cy="78679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b="0" kern="1200" dirty="0" smtClean="0"/>
            <a:t>Limpiar y secar los materiales </a:t>
          </a:r>
          <a:endParaRPr lang="es-EC" sz="1600" kern="1200" dirty="0"/>
        </a:p>
      </dsp:txBody>
      <dsp:txXfrm>
        <a:off x="6158364" y="4541792"/>
        <a:ext cx="1978539" cy="786799"/>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E1EA43D-78EF-4FCF-8388-B74DC7442CFB}">
      <dsp:nvSpPr>
        <dsp:cNvPr id="0" name=""/>
        <dsp:cNvSpPr/>
      </dsp:nvSpPr>
      <dsp:spPr>
        <a:xfrm>
          <a:off x="0" y="512035"/>
          <a:ext cx="7920880" cy="1247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14748" tIns="458216" rIns="614748" bIns="156464"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Determinar la granulometría de los agregados por medio los tamices establecidos por la norma NTE INEN 154.</a:t>
          </a:r>
          <a:endParaRPr lang="es-EC" sz="2200" kern="1200" dirty="0"/>
        </a:p>
      </dsp:txBody>
      <dsp:txXfrm>
        <a:off x="0" y="512035"/>
        <a:ext cx="7920880" cy="1247400"/>
      </dsp:txXfrm>
    </dsp:sp>
    <dsp:sp modelId="{B281302A-3352-4404-8614-27F0A1576D8F}">
      <dsp:nvSpPr>
        <dsp:cNvPr id="0" name=""/>
        <dsp:cNvSpPr/>
      </dsp:nvSpPr>
      <dsp:spPr>
        <a:xfrm>
          <a:off x="311441" y="40620"/>
          <a:ext cx="5544616" cy="64944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977900">
            <a:lnSpc>
              <a:spcPct val="90000"/>
            </a:lnSpc>
            <a:spcBef>
              <a:spcPct val="0"/>
            </a:spcBef>
            <a:spcAft>
              <a:spcPct val="35000"/>
            </a:spcAft>
          </a:pPr>
          <a:r>
            <a:rPr lang="es-EC" sz="2200" kern="1200" dirty="0" smtClean="0"/>
            <a:t>Objetivo</a:t>
          </a:r>
        </a:p>
      </dsp:txBody>
      <dsp:txXfrm>
        <a:off x="311441" y="40620"/>
        <a:ext cx="5544616" cy="649440"/>
      </dsp:txXfrm>
    </dsp:sp>
    <dsp:sp modelId="{D8C89478-C2CD-4B52-B3F0-C5F9D2E78252}">
      <dsp:nvSpPr>
        <dsp:cNvPr id="0" name=""/>
        <dsp:cNvSpPr/>
      </dsp:nvSpPr>
      <dsp:spPr>
        <a:xfrm>
          <a:off x="0" y="2202955"/>
          <a:ext cx="7920880" cy="1247400"/>
        </a:xfrm>
        <a:prstGeom prst="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14748" tIns="458216" rIns="614748" bIns="156464"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Conocer las características de los agregados para saber si son aptos o no para un diseño de hormigones</a:t>
          </a:r>
          <a:endParaRPr lang="es-EC" sz="2200" kern="1200" dirty="0"/>
        </a:p>
      </dsp:txBody>
      <dsp:txXfrm>
        <a:off x="0" y="2202955"/>
        <a:ext cx="7920880" cy="1247400"/>
      </dsp:txXfrm>
    </dsp:sp>
    <dsp:sp modelId="{7DF42C23-7F4C-43FD-A5D0-B48E5032C259}">
      <dsp:nvSpPr>
        <dsp:cNvPr id="0" name=""/>
        <dsp:cNvSpPr/>
      </dsp:nvSpPr>
      <dsp:spPr>
        <a:xfrm>
          <a:off x="396044" y="1878235"/>
          <a:ext cx="5544616" cy="649440"/>
        </a:xfrm>
        <a:prstGeom prst="roundRect">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977900">
            <a:lnSpc>
              <a:spcPct val="90000"/>
            </a:lnSpc>
            <a:spcBef>
              <a:spcPct val="0"/>
            </a:spcBef>
            <a:spcAft>
              <a:spcPct val="35000"/>
            </a:spcAft>
          </a:pPr>
          <a:r>
            <a:rPr lang="es-EC" sz="2200" kern="1200" dirty="0" smtClean="0"/>
            <a:t>Características</a:t>
          </a:r>
          <a:endParaRPr lang="es-EC" sz="2200" kern="1200" dirty="0"/>
        </a:p>
      </dsp:txBody>
      <dsp:txXfrm>
        <a:off x="396044" y="1878235"/>
        <a:ext cx="5544616" cy="649440"/>
      </dsp:txXfrm>
    </dsp:sp>
    <dsp:sp modelId="{0E8B3F1B-E95F-407F-B73D-6A2C0C7233DF}">
      <dsp:nvSpPr>
        <dsp:cNvPr id="0" name=""/>
        <dsp:cNvSpPr/>
      </dsp:nvSpPr>
      <dsp:spPr>
        <a:xfrm>
          <a:off x="0" y="3893876"/>
          <a:ext cx="7920880" cy="124740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14748" tIns="458216" rIns="614748" bIns="156464"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Series de  tamices. Norma NTE INEN 154, balanza, horno, agitador.</a:t>
          </a:r>
          <a:endParaRPr lang="es-EC" sz="2200" kern="1200" dirty="0"/>
        </a:p>
      </dsp:txBody>
      <dsp:txXfrm>
        <a:off x="0" y="3893876"/>
        <a:ext cx="7920880" cy="1247400"/>
      </dsp:txXfrm>
    </dsp:sp>
    <dsp:sp modelId="{95CA8514-BA26-4BD5-B36D-CFA2179B3F28}">
      <dsp:nvSpPr>
        <dsp:cNvPr id="0" name=""/>
        <dsp:cNvSpPr/>
      </dsp:nvSpPr>
      <dsp:spPr>
        <a:xfrm>
          <a:off x="396044" y="3569155"/>
          <a:ext cx="5544616" cy="649440"/>
        </a:xfrm>
        <a:prstGeom prst="roundRect">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l" defTabSz="977900">
            <a:lnSpc>
              <a:spcPct val="90000"/>
            </a:lnSpc>
            <a:spcBef>
              <a:spcPct val="0"/>
            </a:spcBef>
            <a:spcAft>
              <a:spcPct val="35000"/>
            </a:spcAft>
          </a:pPr>
          <a:r>
            <a:rPr lang="es-EC" sz="2200" kern="1200" dirty="0" smtClean="0"/>
            <a:t>Equipo</a:t>
          </a:r>
          <a:endParaRPr lang="es-EC" sz="2200" kern="1200" dirty="0"/>
        </a:p>
      </dsp:txBody>
      <dsp:txXfrm>
        <a:off x="396044" y="3569155"/>
        <a:ext cx="5544616" cy="649440"/>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B0C065-CA49-49F6-BFD2-BB02D4E49C20}">
      <dsp:nvSpPr>
        <dsp:cNvPr id="0" name=""/>
        <dsp:cNvSpPr/>
      </dsp:nvSpPr>
      <dsp:spPr>
        <a:xfrm>
          <a:off x="85244" y="0"/>
          <a:ext cx="1971677" cy="2419842"/>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S" sz="2300" kern="1200" dirty="0" smtClean="0"/>
            <a:t>Pesar  5000 gr del agregado grueso  y del fino</a:t>
          </a:r>
          <a:endParaRPr lang="es-EC" sz="2300" kern="1200" dirty="0"/>
        </a:p>
      </dsp:txBody>
      <dsp:txXfrm>
        <a:off x="85244" y="0"/>
        <a:ext cx="1971677" cy="2419842"/>
      </dsp:txXfrm>
    </dsp:sp>
    <dsp:sp modelId="{D7DBC5FB-09A3-4E73-991A-15D30100B621}">
      <dsp:nvSpPr>
        <dsp:cNvPr id="0" name=""/>
        <dsp:cNvSpPr/>
      </dsp:nvSpPr>
      <dsp:spPr>
        <a:xfrm>
          <a:off x="3506104" y="936092"/>
          <a:ext cx="1778490" cy="1814405"/>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Armar los juegos de tamices según el tipo de agregado </a:t>
          </a:r>
          <a:endParaRPr lang="es-EC" sz="1400" kern="1200" dirty="0"/>
        </a:p>
      </dsp:txBody>
      <dsp:txXfrm>
        <a:off x="3506104" y="936092"/>
        <a:ext cx="1778490" cy="1814405"/>
      </dsp:txXfrm>
    </dsp:sp>
    <dsp:sp modelId="{9343961B-6388-44E7-8EBA-B00BF085ED38}">
      <dsp:nvSpPr>
        <dsp:cNvPr id="0" name=""/>
        <dsp:cNvSpPr/>
      </dsp:nvSpPr>
      <dsp:spPr>
        <a:xfrm>
          <a:off x="5118734" y="1137922"/>
          <a:ext cx="2203791" cy="2030428"/>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Colocar la serie de tamices en el tamizador manual en un lapso de 10 min, a una velocidad normal y continúa</a:t>
          </a:r>
          <a:endParaRPr lang="es-EC" sz="1400" kern="1200" dirty="0"/>
        </a:p>
      </dsp:txBody>
      <dsp:txXfrm>
        <a:off x="5118734" y="1137922"/>
        <a:ext cx="2203791" cy="2030428"/>
      </dsp:txXfrm>
    </dsp:sp>
    <dsp:sp modelId="{78BCAD5B-1445-42E3-9CC5-8306D4620DAA}">
      <dsp:nvSpPr>
        <dsp:cNvPr id="0" name=""/>
        <dsp:cNvSpPr/>
      </dsp:nvSpPr>
      <dsp:spPr>
        <a:xfrm>
          <a:off x="7034479" y="1930016"/>
          <a:ext cx="1785983" cy="1670417"/>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Pesar el material retenido en cada tamiz de la serie</a:t>
          </a:r>
          <a:endParaRPr lang="es-EC" sz="1400" kern="1200" dirty="0"/>
        </a:p>
      </dsp:txBody>
      <dsp:txXfrm>
        <a:off x="7034479" y="1930016"/>
        <a:ext cx="1785983" cy="1670417"/>
      </dsp:txXfrm>
    </dsp:sp>
    <dsp:sp modelId="{C8F78209-AF6D-4B5F-B0CF-968E5EDBB9D2}">
      <dsp:nvSpPr>
        <dsp:cNvPr id="0" name=""/>
        <dsp:cNvSpPr/>
      </dsp:nvSpPr>
      <dsp:spPr>
        <a:xfrm>
          <a:off x="1849941" y="576059"/>
          <a:ext cx="1872174" cy="2072452"/>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Secar en el horno a 110 ± 5 ̊C durante 24 horas.</a:t>
          </a:r>
          <a:endParaRPr lang="es-EC" sz="1400" kern="1200" dirty="0"/>
        </a:p>
      </dsp:txBody>
      <dsp:txXfrm>
        <a:off x="1849941" y="576059"/>
        <a:ext cx="1872174" cy="2072452"/>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416165-195B-4A47-A917-60D69839F2EF}">
      <dsp:nvSpPr>
        <dsp:cNvPr id="0" name=""/>
        <dsp:cNvSpPr/>
      </dsp:nvSpPr>
      <dsp:spPr>
        <a:xfrm rot="5400000">
          <a:off x="4818359" y="-1707682"/>
          <a:ext cx="1429471" cy="5207618"/>
        </a:xfrm>
        <a:prstGeom prst="round2Same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Determinar las propiedades de gravedad específica, absorción y peso unitario de los agregados finos.</a:t>
          </a:r>
          <a:endParaRPr lang="es-EC" sz="2000" kern="1200" dirty="0"/>
        </a:p>
      </dsp:txBody>
      <dsp:txXfrm rot="5400000">
        <a:off x="4818359" y="-1707682"/>
        <a:ext cx="1429471" cy="5207618"/>
      </dsp:txXfrm>
    </dsp:sp>
    <dsp:sp modelId="{5E2C4941-BA5B-40D9-8DA9-BF6F290FAB41}">
      <dsp:nvSpPr>
        <dsp:cNvPr id="0" name=""/>
        <dsp:cNvSpPr/>
      </dsp:nvSpPr>
      <dsp:spPr>
        <a:xfrm>
          <a:off x="0" y="2707"/>
          <a:ext cx="2929285" cy="1786839"/>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C" sz="3200" kern="1200" dirty="0" smtClean="0"/>
            <a:t>Objetivo</a:t>
          </a:r>
          <a:endParaRPr lang="es-EC" sz="3200" kern="1200" dirty="0"/>
        </a:p>
      </dsp:txBody>
      <dsp:txXfrm>
        <a:off x="0" y="2707"/>
        <a:ext cx="2929285" cy="1786839"/>
      </dsp:txXfrm>
    </dsp:sp>
    <dsp:sp modelId="{15B9BCC6-7B83-42C9-A0B6-D753CCCB902A}">
      <dsp:nvSpPr>
        <dsp:cNvPr id="0" name=""/>
        <dsp:cNvSpPr/>
      </dsp:nvSpPr>
      <dsp:spPr>
        <a:xfrm rot="5400000">
          <a:off x="4818359" y="168498"/>
          <a:ext cx="1429471" cy="5207618"/>
        </a:xfrm>
        <a:prstGeom prst="round2SameRect">
          <a:avLst/>
        </a:prstGeom>
        <a:solidFill>
          <a:schemeClr val="accent4">
            <a:tint val="40000"/>
            <a:alpha val="90000"/>
            <a:hueOff val="-1972853"/>
            <a:satOff val="11079"/>
            <a:lumOff val="7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La gravedad específica es la relación entre la densidad del material y la densidad del agua</a:t>
          </a:r>
          <a:endParaRPr lang="es-EC" sz="2000" kern="1200" dirty="0"/>
        </a:p>
        <a:p>
          <a:pPr marL="228600" lvl="1" indent="-228600" algn="l" defTabSz="889000">
            <a:lnSpc>
              <a:spcPct val="90000"/>
            </a:lnSpc>
            <a:spcBef>
              <a:spcPct val="0"/>
            </a:spcBef>
            <a:spcAft>
              <a:spcPct val="15000"/>
            </a:spcAft>
            <a:buChar char="••"/>
          </a:pPr>
          <a:r>
            <a:rPr lang="es-ES" sz="2000" kern="1200" dirty="0" smtClean="0"/>
            <a:t>La  humedad la determina en condición seca o saturada</a:t>
          </a:r>
          <a:endParaRPr lang="es-EC" sz="2000" kern="1200" dirty="0"/>
        </a:p>
      </dsp:txBody>
      <dsp:txXfrm rot="5400000">
        <a:off x="4818359" y="168498"/>
        <a:ext cx="1429471" cy="5207618"/>
      </dsp:txXfrm>
    </dsp:sp>
    <dsp:sp modelId="{4DBF6291-7B8A-48FB-B48D-0090B4D1C11F}">
      <dsp:nvSpPr>
        <dsp:cNvPr id="0" name=""/>
        <dsp:cNvSpPr/>
      </dsp:nvSpPr>
      <dsp:spPr>
        <a:xfrm>
          <a:off x="0" y="1878888"/>
          <a:ext cx="2929285" cy="1786839"/>
        </a:xfrm>
        <a:prstGeom prst="round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C" sz="3200" kern="1200" dirty="0" smtClean="0"/>
            <a:t>Características</a:t>
          </a:r>
          <a:endParaRPr lang="es-EC" sz="3200" kern="1200" dirty="0"/>
        </a:p>
      </dsp:txBody>
      <dsp:txXfrm>
        <a:off x="0" y="1878888"/>
        <a:ext cx="2929285" cy="1786839"/>
      </dsp:txXfrm>
    </dsp:sp>
    <dsp:sp modelId="{4EF52062-B14B-48E7-A26A-DD2E1E884636}">
      <dsp:nvSpPr>
        <dsp:cNvPr id="0" name=""/>
        <dsp:cNvSpPr/>
      </dsp:nvSpPr>
      <dsp:spPr>
        <a:xfrm rot="5400000">
          <a:off x="4818359" y="2044679"/>
          <a:ext cx="1429471" cy="5207618"/>
        </a:xfrm>
        <a:prstGeom prst="round2SameRect">
          <a:avLst/>
        </a:prstGeom>
        <a:solidFill>
          <a:schemeClr val="accent4">
            <a:tint val="40000"/>
            <a:alpha val="90000"/>
            <a:hueOff val="-3945706"/>
            <a:satOff val="22157"/>
            <a:lumOff val="14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Balanza, picnómetro, matraz, </a:t>
          </a:r>
          <a:r>
            <a:rPr lang="es-ES" sz="2000" kern="1200" dirty="0" smtClean="0"/>
            <a:t>Molde y compactador </a:t>
          </a:r>
          <a:endParaRPr lang="es-EC" sz="2000" kern="1200" dirty="0"/>
        </a:p>
      </dsp:txBody>
      <dsp:txXfrm rot="5400000">
        <a:off x="4818359" y="2044679"/>
        <a:ext cx="1429471" cy="5207618"/>
      </dsp:txXfrm>
    </dsp:sp>
    <dsp:sp modelId="{444997DF-FD3D-4EC0-B44C-0CF643ACB137}">
      <dsp:nvSpPr>
        <dsp:cNvPr id="0" name=""/>
        <dsp:cNvSpPr/>
      </dsp:nvSpPr>
      <dsp:spPr>
        <a:xfrm>
          <a:off x="0" y="3755069"/>
          <a:ext cx="2929285" cy="1786839"/>
        </a:xfrm>
        <a:prstGeom prst="round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C" sz="3200" kern="1200" dirty="0" smtClean="0"/>
            <a:t>Equipo</a:t>
          </a:r>
          <a:endParaRPr lang="es-EC" sz="3200" kern="1200" dirty="0"/>
        </a:p>
      </dsp:txBody>
      <dsp:txXfrm>
        <a:off x="0" y="3755069"/>
        <a:ext cx="2929285" cy="178683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103C57-7C50-4A22-93EA-03000244392F}">
      <dsp:nvSpPr>
        <dsp:cNvPr id="0" name=""/>
        <dsp:cNvSpPr/>
      </dsp:nvSpPr>
      <dsp:spPr>
        <a:xfrm>
          <a:off x="0" y="0"/>
          <a:ext cx="8229600" cy="21546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u="sng" kern="1200" dirty="0" smtClean="0">
              <a:solidFill>
                <a:schemeClr val="tx1"/>
              </a:solidFill>
            </a:rPr>
            <a:t>3.- ASENTAMIENTO </a:t>
          </a:r>
          <a:endParaRPr lang="es-ES" sz="1600" b="1" u="sng" kern="1200" dirty="0">
            <a:solidFill>
              <a:schemeClr val="tx1"/>
            </a:solidFill>
          </a:endParaRPr>
        </a:p>
        <a:p>
          <a:pPr marL="57150" lvl="1" indent="-57150" algn="l" defTabSz="444500">
            <a:lnSpc>
              <a:spcPct val="90000"/>
            </a:lnSpc>
            <a:spcBef>
              <a:spcPct val="0"/>
            </a:spcBef>
            <a:spcAft>
              <a:spcPct val="15000"/>
            </a:spcAft>
            <a:buChar char="••"/>
          </a:pPr>
          <a:endParaRPr lang="es-ES" sz="1000" kern="1200" dirty="0" smtClean="0"/>
        </a:p>
        <a:p>
          <a:pPr marL="114300" lvl="1" indent="-114300" algn="l" defTabSz="622300">
            <a:lnSpc>
              <a:spcPct val="90000"/>
            </a:lnSpc>
            <a:spcBef>
              <a:spcPct val="0"/>
            </a:spcBef>
            <a:spcAft>
              <a:spcPct val="15000"/>
            </a:spcAft>
            <a:buChar char="••"/>
          </a:pPr>
          <a:r>
            <a:rPr lang="es-EC" sz="1400" kern="1200" dirty="0" smtClean="0">
              <a:solidFill>
                <a:schemeClr val="tx1"/>
              </a:solidFill>
            </a:rPr>
            <a:t>Los componentes más pesados (cemento y agregados) tienden a descender en tanto que el agua, componente menos denso, tiende a subir</a:t>
          </a:r>
        </a:p>
        <a:p>
          <a:pPr marL="114300" lvl="1" indent="-114300" algn="l" defTabSz="622300">
            <a:lnSpc>
              <a:spcPct val="90000"/>
            </a:lnSpc>
            <a:spcBef>
              <a:spcPct val="0"/>
            </a:spcBef>
            <a:spcAft>
              <a:spcPct val="15000"/>
            </a:spcAft>
            <a:buChar char="••"/>
          </a:pPr>
          <a:r>
            <a:rPr lang="es-EC" sz="1400" kern="1200" dirty="0" smtClean="0">
              <a:solidFill>
                <a:schemeClr val="tx1"/>
              </a:solidFill>
            </a:rPr>
            <a:t>Influye el exceso de fluidez en las mezclas</a:t>
          </a:r>
        </a:p>
        <a:p>
          <a:pPr marL="114300" lvl="1" indent="-114300" algn="l" defTabSz="622300">
            <a:lnSpc>
              <a:spcPct val="90000"/>
            </a:lnSpc>
            <a:spcBef>
              <a:spcPct val="0"/>
            </a:spcBef>
            <a:spcAft>
              <a:spcPct val="15000"/>
            </a:spcAft>
            <a:buChar char="••"/>
          </a:pPr>
          <a:r>
            <a:rPr lang="es-EC" sz="1400" kern="1200" dirty="0" smtClean="0">
              <a:solidFill>
                <a:schemeClr val="tx1"/>
              </a:solidFill>
            </a:rPr>
            <a:t>Falta de finos en la arena</a:t>
          </a:r>
        </a:p>
        <a:p>
          <a:pPr marL="114300" lvl="1" indent="-114300" algn="l" defTabSz="622300">
            <a:lnSpc>
              <a:spcPct val="90000"/>
            </a:lnSpc>
            <a:spcBef>
              <a:spcPct val="0"/>
            </a:spcBef>
            <a:spcAft>
              <a:spcPct val="15000"/>
            </a:spcAft>
            <a:buChar char="••"/>
          </a:pPr>
          <a:r>
            <a:rPr lang="es-EC" sz="1400" kern="1200" dirty="0" smtClean="0">
              <a:solidFill>
                <a:schemeClr val="tx1"/>
              </a:solidFill>
            </a:rPr>
            <a:t>Baja finura en el cementante.</a:t>
          </a:r>
        </a:p>
      </dsp:txBody>
      <dsp:txXfrm>
        <a:off x="1861389" y="0"/>
        <a:ext cx="6368210" cy="2154694"/>
      </dsp:txXfrm>
    </dsp:sp>
    <dsp:sp modelId="{F9E1CDD0-C489-469A-A8CE-C67B0FE33C4B}">
      <dsp:nvSpPr>
        <dsp:cNvPr id="0" name=""/>
        <dsp:cNvSpPr/>
      </dsp:nvSpPr>
      <dsp:spPr>
        <a:xfrm>
          <a:off x="215469" y="215469"/>
          <a:ext cx="1645920" cy="172375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B702CB-E3C4-41E9-AF94-8A72C3AFAF39}">
      <dsp:nvSpPr>
        <dsp:cNvPr id="0" name=""/>
        <dsp:cNvSpPr/>
      </dsp:nvSpPr>
      <dsp:spPr>
        <a:xfrm>
          <a:off x="0" y="2370163"/>
          <a:ext cx="8229600" cy="2154694"/>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u="sng" kern="1200" dirty="0" smtClean="0">
              <a:solidFill>
                <a:schemeClr val="tx1"/>
              </a:solidFill>
            </a:rPr>
            <a:t>4.- CONSOLIDACIÓN </a:t>
          </a:r>
          <a:endParaRPr lang="es-ES" sz="1600" b="1" u="sng"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Proceso de compactación  del concreto fresco</a:t>
          </a:r>
          <a:endParaRPr lang="es-ES"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Se elimina gran cantidad de aire atrapado; con el fin de evitar efectos perjudiciales, como:</a:t>
          </a:r>
          <a:endParaRPr lang="es-ES"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1.-Baja resistencia, </a:t>
          </a:r>
          <a:endParaRPr lang="es-ES"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2.-Aumento de la porosidad</a:t>
          </a:r>
          <a:endParaRPr lang="es-ES"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3.-Menor durabilidad</a:t>
          </a:r>
          <a:endParaRPr lang="es-ES"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Usar aparatos mecánicos como los vibradores o reglas vibratorias</a:t>
          </a:r>
        </a:p>
      </dsp:txBody>
      <dsp:txXfrm>
        <a:off x="1861389" y="2370163"/>
        <a:ext cx="6368210" cy="2154694"/>
      </dsp:txXfrm>
    </dsp:sp>
    <dsp:sp modelId="{EA01F9F1-CAB2-4B70-B858-3097680B00C7}">
      <dsp:nvSpPr>
        <dsp:cNvPr id="0" name=""/>
        <dsp:cNvSpPr/>
      </dsp:nvSpPr>
      <dsp:spPr>
        <a:xfrm>
          <a:off x="215469" y="2585633"/>
          <a:ext cx="1645920" cy="172375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64462F-CFBE-4958-B23F-353C115985DE}">
      <dsp:nvSpPr>
        <dsp:cNvPr id="0" name=""/>
        <dsp:cNvSpPr/>
      </dsp:nvSpPr>
      <dsp:spPr>
        <a:xfrm>
          <a:off x="148675" y="126186"/>
          <a:ext cx="2661792" cy="1818723"/>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Tomar una muestra superior a los 500 gr del agregado fino, secarlo en el horno a 110 ± 5 ̊C durante 24 horas.</a:t>
          </a:r>
          <a:endParaRPr lang="es-EC" sz="1400" kern="1200" dirty="0"/>
        </a:p>
      </dsp:txBody>
      <dsp:txXfrm>
        <a:off x="148675" y="126186"/>
        <a:ext cx="2661792" cy="1818723"/>
      </dsp:txXfrm>
    </dsp:sp>
    <dsp:sp modelId="{1343386C-D7D3-4782-99E5-5A16A62794AA}">
      <dsp:nvSpPr>
        <dsp:cNvPr id="0" name=""/>
        <dsp:cNvSpPr/>
      </dsp:nvSpPr>
      <dsp:spPr>
        <a:xfrm rot="12033417">
          <a:off x="726078" y="2128074"/>
          <a:ext cx="636553" cy="135989"/>
        </a:xfrm>
        <a:prstGeom prst="triangl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96C631B-6941-4B38-96F4-D1A2568DFB1D}">
      <dsp:nvSpPr>
        <dsp:cNvPr id="0" name=""/>
        <dsp:cNvSpPr/>
      </dsp:nvSpPr>
      <dsp:spPr>
        <a:xfrm>
          <a:off x="122671" y="2429857"/>
          <a:ext cx="1213088" cy="1213088"/>
        </a:xfrm>
        <a:prstGeom prst="ellipse">
          <a:avLst/>
        </a:prstGeom>
        <a:solidFill>
          <a:schemeClr val="accent3">
            <a:hueOff val="1406283"/>
            <a:satOff val="-2110"/>
            <a:lumOff val="-34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Al siguiente día sumergir la muestra en agua 24 horas más</a:t>
          </a:r>
          <a:endParaRPr lang="es-EC" sz="1200" kern="1200" dirty="0"/>
        </a:p>
      </dsp:txBody>
      <dsp:txXfrm>
        <a:off x="122671" y="2429857"/>
        <a:ext cx="1213088" cy="1213088"/>
      </dsp:txXfrm>
    </dsp:sp>
    <dsp:sp modelId="{29BA9823-276F-4631-8A0A-389968CDFC8D}">
      <dsp:nvSpPr>
        <dsp:cNvPr id="0" name=""/>
        <dsp:cNvSpPr/>
      </dsp:nvSpPr>
      <dsp:spPr>
        <a:xfrm rot="10405085">
          <a:off x="352288" y="3963216"/>
          <a:ext cx="636553" cy="135989"/>
        </a:xfrm>
        <a:prstGeom prst="triangle">
          <a:avLst/>
        </a:prstGeom>
        <a:solidFill>
          <a:schemeClr val="accent3">
            <a:hueOff val="1607181"/>
            <a:satOff val="-2411"/>
            <a:lumOff val="-39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415B89F-1603-4800-BD02-B197A1CAC8B9}">
      <dsp:nvSpPr>
        <dsp:cNvPr id="0" name=""/>
        <dsp:cNvSpPr/>
      </dsp:nvSpPr>
      <dsp:spPr>
        <a:xfrm>
          <a:off x="334864" y="4268872"/>
          <a:ext cx="1213088" cy="1213088"/>
        </a:xfrm>
        <a:prstGeom prst="ellipse">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Colocarla en una bandeja para ser secada</a:t>
          </a:r>
          <a:endParaRPr lang="es-EC" sz="1200" kern="1200" dirty="0"/>
        </a:p>
      </dsp:txBody>
      <dsp:txXfrm>
        <a:off x="334864" y="4268872"/>
        <a:ext cx="1213088" cy="1213088"/>
      </dsp:txXfrm>
    </dsp:sp>
    <dsp:sp modelId="{62C005E1-66AA-47C0-995D-DE4F1F7C169A}">
      <dsp:nvSpPr>
        <dsp:cNvPr id="0" name=""/>
        <dsp:cNvSpPr/>
      </dsp:nvSpPr>
      <dsp:spPr>
        <a:xfrm rot="7149658">
          <a:off x="1427235" y="5610825"/>
          <a:ext cx="636553" cy="135989"/>
        </a:xfrm>
        <a:prstGeom prst="triangle">
          <a:avLst/>
        </a:prstGeom>
        <a:solidFill>
          <a:schemeClr val="accent3">
            <a:hueOff val="3214361"/>
            <a:satOff val="-4823"/>
            <a:lumOff val="-7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B81E3F2-615E-42BD-B641-50D510342DF1}">
      <dsp:nvSpPr>
        <dsp:cNvPr id="0" name=""/>
        <dsp:cNvSpPr/>
      </dsp:nvSpPr>
      <dsp:spPr>
        <a:xfrm>
          <a:off x="2236282" y="5329839"/>
          <a:ext cx="1213088" cy="1213088"/>
        </a:xfrm>
        <a:prstGeom prst="ellipse">
          <a:avLst/>
        </a:prstGeom>
        <a:solidFill>
          <a:schemeClr val="accent3">
            <a:hueOff val="4218849"/>
            <a:satOff val="-6330"/>
            <a:lumOff val="-102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Pesar una muestra de 500 gr con la humedad adecuada </a:t>
          </a:r>
          <a:endParaRPr lang="es-EC" sz="1200" kern="1200" dirty="0"/>
        </a:p>
      </dsp:txBody>
      <dsp:txXfrm>
        <a:off x="2236282" y="5329839"/>
        <a:ext cx="1213088" cy="1213088"/>
      </dsp:txXfrm>
    </dsp:sp>
    <dsp:sp modelId="{61D3B1CB-12F2-41EF-BCF4-D26958C8BE94}">
      <dsp:nvSpPr>
        <dsp:cNvPr id="0" name=""/>
        <dsp:cNvSpPr/>
      </dsp:nvSpPr>
      <dsp:spPr>
        <a:xfrm rot="2734736">
          <a:off x="3372927" y="5580133"/>
          <a:ext cx="636553" cy="135989"/>
        </a:xfrm>
        <a:prstGeom prst="triangle">
          <a:avLst/>
        </a:prstGeom>
        <a:solidFill>
          <a:schemeClr val="accent3">
            <a:hueOff val="4821541"/>
            <a:satOff val="-7234"/>
            <a:lumOff val="-117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2D91595-FB74-481E-8D2C-F069839483D9}">
      <dsp:nvSpPr>
        <dsp:cNvPr id="0" name=""/>
        <dsp:cNvSpPr/>
      </dsp:nvSpPr>
      <dsp:spPr>
        <a:xfrm>
          <a:off x="3081744" y="3622475"/>
          <a:ext cx="2367899" cy="1839017"/>
        </a:xfrm>
        <a:prstGeom prst="ellipse">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Llenar el picnómetro con agua destilada hasta la marca de calibración con una temperatura de 23 ±  2 ̊C, </a:t>
          </a:r>
          <a:endParaRPr lang="es-EC" sz="1200" kern="1200" dirty="0"/>
        </a:p>
      </dsp:txBody>
      <dsp:txXfrm>
        <a:off x="3081744" y="3622475"/>
        <a:ext cx="2367899" cy="1839017"/>
      </dsp:txXfrm>
    </dsp:sp>
    <dsp:sp modelId="{0C383417-70E6-4736-A89A-A3AE3367789A}">
      <dsp:nvSpPr>
        <dsp:cNvPr id="0" name=""/>
        <dsp:cNvSpPr/>
      </dsp:nvSpPr>
      <dsp:spPr>
        <a:xfrm rot="21583570">
          <a:off x="3924248" y="3430520"/>
          <a:ext cx="636553" cy="135989"/>
        </a:xfrm>
        <a:prstGeom prst="triangle">
          <a:avLst/>
        </a:prstGeom>
        <a:solidFill>
          <a:schemeClr val="accent3">
            <a:hueOff val="6428722"/>
            <a:satOff val="-9646"/>
            <a:lumOff val="-15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11E2DC7-9101-40F0-95F0-281AB8E643F8}">
      <dsp:nvSpPr>
        <dsp:cNvPr id="0" name=""/>
        <dsp:cNvSpPr/>
      </dsp:nvSpPr>
      <dsp:spPr>
        <a:xfrm>
          <a:off x="3218877" y="1443832"/>
          <a:ext cx="2073204" cy="1922077"/>
        </a:xfrm>
        <a:prstGeom prst="ellipse">
          <a:avLst/>
        </a:prstGeom>
        <a:solidFill>
          <a:schemeClr val="accent3">
            <a:hueOff val="7031415"/>
            <a:satOff val="-10550"/>
            <a:lumOff val="-171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Anotar este valor en la hoja de cálculo; con la ayuda de un embudo metálico introducir la muestra de los 500 gr en el picnómetro. </a:t>
          </a:r>
          <a:endParaRPr lang="es-EC" sz="1200" kern="1200" dirty="0"/>
        </a:p>
      </dsp:txBody>
      <dsp:txXfrm>
        <a:off x="3218877" y="1443832"/>
        <a:ext cx="2073204" cy="1922077"/>
      </dsp:txXfrm>
    </dsp:sp>
    <dsp:sp modelId="{2C483D9A-6CD5-4929-A482-5CCCC4C9D6C6}">
      <dsp:nvSpPr>
        <dsp:cNvPr id="0" name=""/>
        <dsp:cNvSpPr/>
      </dsp:nvSpPr>
      <dsp:spPr>
        <a:xfrm rot="1190827">
          <a:off x="4360155" y="1228762"/>
          <a:ext cx="636553" cy="135989"/>
        </a:xfrm>
        <a:prstGeom prst="triangle">
          <a:avLst/>
        </a:prstGeom>
        <a:solidFill>
          <a:schemeClr val="accent3">
            <a:hueOff val="8035903"/>
            <a:satOff val="-12057"/>
            <a:lumOff val="-19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55FCB58-D249-4E5B-83EB-CF6487519E8C}">
      <dsp:nvSpPr>
        <dsp:cNvPr id="0" name=""/>
        <dsp:cNvSpPr/>
      </dsp:nvSpPr>
      <dsp:spPr>
        <a:xfrm>
          <a:off x="4788026" y="0"/>
          <a:ext cx="1213088" cy="1213088"/>
        </a:xfrm>
        <a:prstGeom prst="ellipse">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Con el material introducido, ingresar el termómetro</a:t>
          </a:r>
          <a:endParaRPr lang="es-EC" sz="1200" kern="1200" dirty="0"/>
        </a:p>
      </dsp:txBody>
      <dsp:txXfrm>
        <a:off x="4788026" y="0"/>
        <a:ext cx="1213088" cy="1213088"/>
      </dsp:txXfrm>
    </dsp:sp>
    <dsp:sp modelId="{2943D4A7-EE36-4C5C-BFD8-9435A7C3575F}">
      <dsp:nvSpPr>
        <dsp:cNvPr id="0" name=""/>
        <dsp:cNvSpPr/>
      </dsp:nvSpPr>
      <dsp:spPr>
        <a:xfrm rot="6404887">
          <a:off x="5922718" y="445011"/>
          <a:ext cx="636553" cy="135989"/>
        </a:xfrm>
        <a:prstGeom prst="triangle">
          <a:avLst/>
        </a:prstGeom>
        <a:solidFill>
          <a:schemeClr val="accent3">
            <a:hueOff val="9643083"/>
            <a:satOff val="-14469"/>
            <a:lumOff val="-2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C4EC64-B152-479E-A907-1F717F90ABA4}">
      <dsp:nvSpPr>
        <dsp:cNvPr id="0" name=""/>
        <dsp:cNvSpPr/>
      </dsp:nvSpPr>
      <dsp:spPr>
        <a:xfrm>
          <a:off x="6588218" y="476677"/>
          <a:ext cx="1811249" cy="1523202"/>
        </a:xfrm>
        <a:prstGeom prst="ellipse">
          <a:avLst/>
        </a:prstGeom>
        <a:solidFill>
          <a:schemeClr val="accent3">
            <a:hueOff val="9843981"/>
            <a:satOff val="-14770"/>
            <a:lumOff val="-24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Agitar levemente el picnómetro desde su base para eliminar las burbujas de aire en un tiempo de 15 min</a:t>
          </a:r>
          <a:endParaRPr lang="es-EC" sz="1200" kern="1200" dirty="0"/>
        </a:p>
      </dsp:txBody>
      <dsp:txXfrm>
        <a:off x="6588218" y="476677"/>
        <a:ext cx="1811249" cy="1523202"/>
      </dsp:txXfrm>
    </dsp:sp>
    <dsp:sp modelId="{DC7D0591-5580-4724-B69E-4AE6D5FA6C73}">
      <dsp:nvSpPr>
        <dsp:cNvPr id="0" name=""/>
        <dsp:cNvSpPr/>
      </dsp:nvSpPr>
      <dsp:spPr>
        <a:xfrm rot="9923345">
          <a:off x="7603196" y="2066924"/>
          <a:ext cx="636553" cy="135989"/>
        </a:xfrm>
        <a:prstGeom prst="triangle">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73E2408-A716-4869-9E15-2C80CB52D1E0}">
      <dsp:nvSpPr>
        <dsp:cNvPr id="0" name=""/>
        <dsp:cNvSpPr/>
      </dsp:nvSpPr>
      <dsp:spPr>
        <a:xfrm>
          <a:off x="7092281" y="2276869"/>
          <a:ext cx="1818723" cy="1818723"/>
        </a:xfrm>
        <a:prstGeom prst="ellipse">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ajustar la temperatura del picnómetro a 23,0 °C ± 2,0 °C,</a:t>
          </a:r>
          <a:endParaRPr lang="es-EC" sz="1400" kern="1200" dirty="0"/>
        </a:p>
      </dsp:txBody>
      <dsp:txXfrm>
        <a:off x="7092281" y="2276869"/>
        <a:ext cx="1818723" cy="1818723"/>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5A8969-54F1-460D-9020-1ED8B60591E6}">
      <dsp:nvSpPr>
        <dsp:cNvPr id="0" name=""/>
        <dsp:cNvSpPr/>
      </dsp:nvSpPr>
      <dsp:spPr>
        <a:xfrm>
          <a:off x="778688" y="2032546"/>
          <a:ext cx="1552408" cy="1035456"/>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ES" sz="1300" kern="1200" dirty="0" smtClean="0"/>
            <a:t>Determinar la densidad relativa y la absorción del árido grueso.</a:t>
          </a:r>
          <a:endParaRPr lang="es-EC" sz="1300" kern="1200" dirty="0"/>
        </a:p>
      </dsp:txBody>
      <dsp:txXfrm>
        <a:off x="1027073" y="2032546"/>
        <a:ext cx="1304023" cy="1035456"/>
      </dsp:txXfrm>
    </dsp:sp>
    <dsp:sp modelId="{A8BB5CB3-299D-4B3A-953C-39618DFDAC5E}">
      <dsp:nvSpPr>
        <dsp:cNvPr id="0" name=""/>
        <dsp:cNvSpPr/>
      </dsp:nvSpPr>
      <dsp:spPr>
        <a:xfrm>
          <a:off x="-49263" y="1618570"/>
          <a:ext cx="1034939" cy="1034939"/>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kern="1200" dirty="0" smtClean="0"/>
            <a:t>Objetivo</a:t>
          </a:r>
          <a:endParaRPr lang="es-EC" sz="1600" kern="1200" dirty="0"/>
        </a:p>
      </dsp:txBody>
      <dsp:txXfrm>
        <a:off x="-49263" y="1618570"/>
        <a:ext cx="1034939" cy="1034939"/>
      </dsp:txXfrm>
    </dsp:sp>
    <dsp:sp modelId="{B22C8357-FC34-4A7A-9E0D-F2F152CA2280}">
      <dsp:nvSpPr>
        <dsp:cNvPr id="0" name=""/>
        <dsp:cNvSpPr/>
      </dsp:nvSpPr>
      <dsp:spPr>
        <a:xfrm>
          <a:off x="3366036" y="2032546"/>
          <a:ext cx="1748205" cy="1533459"/>
        </a:xfrm>
        <a:prstGeom prst="rect">
          <a:avLst/>
        </a:prstGeom>
        <a:solidFill>
          <a:schemeClr val="accent4">
            <a:tint val="40000"/>
            <a:alpha val="90000"/>
            <a:hueOff val="-1972853"/>
            <a:satOff val="11079"/>
            <a:lumOff val="7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ES" sz="1300" kern="1200" dirty="0" smtClean="0"/>
            <a:t>La gravedad específica es la relación entre la densidad del material y la densidad del agua</a:t>
          </a:r>
          <a:endParaRPr lang="es-EC" sz="1300" kern="1200" dirty="0"/>
        </a:p>
      </dsp:txBody>
      <dsp:txXfrm>
        <a:off x="3645748" y="2032546"/>
        <a:ext cx="1468492" cy="1533459"/>
      </dsp:txXfrm>
    </dsp:sp>
    <dsp:sp modelId="{D6673E6F-3CBB-4C69-B55E-0DA2D4A483A2}">
      <dsp:nvSpPr>
        <dsp:cNvPr id="0" name=""/>
        <dsp:cNvSpPr/>
      </dsp:nvSpPr>
      <dsp:spPr>
        <a:xfrm>
          <a:off x="2440925" y="1211911"/>
          <a:ext cx="1735541" cy="1207846"/>
        </a:xfrm>
        <a:prstGeom prst="ellipse">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kern="1200" dirty="0" smtClean="0"/>
            <a:t>Características</a:t>
          </a:r>
          <a:endParaRPr lang="es-EC" sz="1600" kern="1200" dirty="0"/>
        </a:p>
      </dsp:txBody>
      <dsp:txXfrm>
        <a:off x="2440925" y="1211911"/>
        <a:ext cx="1735541" cy="1207846"/>
      </dsp:txXfrm>
    </dsp:sp>
    <dsp:sp modelId="{B48F3797-9577-4734-8E94-4A2C2300E7D9}">
      <dsp:nvSpPr>
        <dsp:cNvPr id="0" name=""/>
        <dsp:cNvSpPr/>
      </dsp:nvSpPr>
      <dsp:spPr>
        <a:xfrm>
          <a:off x="5904660" y="2016227"/>
          <a:ext cx="1552408" cy="1035456"/>
        </a:xfrm>
        <a:prstGeom prst="rect">
          <a:avLst/>
        </a:prstGeom>
        <a:solidFill>
          <a:schemeClr val="accent4">
            <a:tint val="40000"/>
            <a:alpha val="90000"/>
            <a:hueOff val="-3945706"/>
            <a:satOff val="22157"/>
            <a:lumOff val="140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EC" sz="1300" kern="1200" dirty="0" smtClean="0"/>
            <a:t>Balanza, horno y tanque de agua</a:t>
          </a:r>
          <a:endParaRPr lang="es-EC" sz="1300" kern="1200" dirty="0"/>
        </a:p>
      </dsp:txBody>
      <dsp:txXfrm>
        <a:off x="6153045" y="2016227"/>
        <a:ext cx="1304023" cy="1035456"/>
      </dsp:txXfrm>
    </dsp:sp>
    <dsp:sp modelId="{C00886B8-5784-465C-96D6-10D915D6339C}">
      <dsp:nvSpPr>
        <dsp:cNvPr id="0" name=""/>
        <dsp:cNvSpPr/>
      </dsp:nvSpPr>
      <dsp:spPr>
        <a:xfrm>
          <a:off x="5400604" y="864099"/>
          <a:ext cx="1845379" cy="1034939"/>
        </a:xfrm>
        <a:prstGeom prst="ellipse">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kern="1200" dirty="0" smtClean="0"/>
            <a:t>Equipo</a:t>
          </a:r>
          <a:endParaRPr lang="es-EC" sz="1600" kern="1200" dirty="0"/>
        </a:p>
      </dsp:txBody>
      <dsp:txXfrm>
        <a:off x="5400604" y="864099"/>
        <a:ext cx="1845379" cy="1034939"/>
      </dsp:txXfrm>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F31876-671D-4418-925A-0E58A4EA4C5A}">
      <dsp:nvSpPr>
        <dsp:cNvPr id="0" name=""/>
        <dsp:cNvSpPr/>
      </dsp:nvSpPr>
      <dsp:spPr>
        <a:xfrm>
          <a:off x="1814" y="0"/>
          <a:ext cx="2822657" cy="6048672"/>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Tamizar el material por el tamiz No. 4; lavar y secar en el horno a 110 ± 5 ̊C  hasta que estén totalmente seco; esperar que se enfríen de 1 a 3 horas y luego sumergirle  en agua durante 24 horas.</a:t>
          </a:r>
          <a:endParaRPr lang="es-EC" sz="1800" kern="1200" dirty="0"/>
        </a:p>
      </dsp:txBody>
      <dsp:txXfrm>
        <a:off x="1814" y="2419468"/>
        <a:ext cx="2822657" cy="2419468"/>
      </dsp:txXfrm>
    </dsp:sp>
    <dsp:sp modelId="{DCFF2895-A0EF-49E7-B284-58E4BD9D45FF}">
      <dsp:nvSpPr>
        <dsp:cNvPr id="0" name=""/>
        <dsp:cNvSpPr/>
      </dsp:nvSpPr>
      <dsp:spPr>
        <a:xfrm>
          <a:off x="406039" y="362920"/>
          <a:ext cx="2014207" cy="2014207"/>
        </a:xfrm>
        <a:prstGeom prst="ellipse">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40C42D0-AF6E-4AE7-9353-35491CF29D8B}">
      <dsp:nvSpPr>
        <dsp:cNvPr id="0" name=""/>
        <dsp:cNvSpPr/>
      </dsp:nvSpPr>
      <dsp:spPr>
        <a:xfrm>
          <a:off x="2909151" y="0"/>
          <a:ext cx="2822657" cy="6048672"/>
        </a:xfrm>
        <a:prstGeom prst="roundRect">
          <a:avLst>
            <a:gd name="adj" fmla="val 10000"/>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Retirarla para colocar sobre un paño absorbente. </a:t>
          </a:r>
        </a:p>
        <a:p>
          <a:pPr lvl="0" algn="ctr" defTabSz="800100">
            <a:lnSpc>
              <a:spcPct val="90000"/>
            </a:lnSpc>
            <a:spcBef>
              <a:spcPct val="0"/>
            </a:spcBef>
            <a:spcAft>
              <a:spcPct val="35000"/>
            </a:spcAft>
          </a:pPr>
          <a:r>
            <a:rPr lang="es-ES" sz="1800" kern="1200" dirty="0" smtClean="0"/>
            <a:t>Después de pesar la masa en aire, poner en un recipiente para determinar su masa aparente en agua a 23 ºC ± 2 ºC</a:t>
          </a:r>
          <a:endParaRPr lang="es-EC" sz="1800" kern="1200" dirty="0"/>
        </a:p>
      </dsp:txBody>
      <dsp:txXfrm>
        <a:off x="2909151" y="2419468"/>
        <a:ext cx="2822657" cy="2419468"/>
      </dsp:txXfrm>
    </dsp:sp>
    <dsp:sp modelId="{AB7F41F0-F9D5-4860-9DF5-7AFDFDD1DA63}">
      <dsp:nvSpPr>
        <dsp:cNvPr id="0" name=""/>
        <dsp:cNvSpPr/>
      </dsp:nvSpPr>
      <dsp:spPr>
        <a:xfrm>
          <a:off x="3313376" y="362920"/>
          <a:ext cx="2014207" cy="2014207"/>
        </a:xfrm>
        <a:prstGeom prst="ellipse">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878C912-290E-487F-8E82-845E5E640DFC}">
      <dsp:nvSpPr>
        <dsp:cNvPr id="0" name=""/>
        <dsp:cNvSpPr/>
      </dsp:nvSpPr>
      <dsp:spPr>
        <a:xfrm>
          <a:off x="5816488" y="0"/>
          <a:ext cx="2822657" cy="6048672"/>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Después de 15 min registrar el dato preciso del pesaje bajo el agua; sacar el material y colocarlo en un recipiente para luego ser colocado en el horno a 110 ±  5 ̊C.</a:t>
          </a:r>
          <a:endParaRPr lang="es-EC" sz="1800" kern="1200" dirty="0"/>
        </a:p>
      </dsp:txBody>
      <dsp:txXfrm>
        <a:off x="5816488" y="2419468"/>
        <a:ext cx="2822657" cy="2419468"/>
      </dsp:txXfrm>
    </dsp:sp>
    <dsp:sp modelId="{80BE2AD9-1F4E-417E-A815-A1DD6F7CAEC1}">
      <dsp:nvSpPr>
        <dsp:cNvPr id="0" name=""/>
        <dsp:cNvSpPr/>
      </dsp:nvSpPr>
      <dsp:spPr>
        <a:xfrm>
          <a:off x="6220713" y="362920"/>
          <a:ext cx="2014207" cy="2014207"/>
        </a:xfrm>
        <a:prstGeom prst="ellipse">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8550429-0812-4589-931E-88716C4B4474}">
      <dsp:nvSpPr>
        <dsp:cNvPr id="0" name=""/>
        <dsp:cNvSpPr/>
      </dsp:nvSpPr>
      <dsp:spPr>
        <a:xfrm>
          <a:off x="345638" y="4838937"/>
          <a:ext cx="7949683" cy="907300"/>
        </a:xfrm>
        <a:prstGeom prst="leftRight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D7C6C2-73C4-4C10-BD36-3AF454B963D0}">
      <dsp:nvSpPr>
        <dsp:cNvPr id="0" name=""/>
        <dsp:cNvSpPr/>
      </dsp:nvSpPr>
      <dsp:spPr>
        <a:xfrm>
          <a:off x="2565" y="364894"/>
          <a:ext cx="2501152" cy="691200"/>
        </a:xfrm>
        <a:prstGeom prst="rect">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kern="1200" dirty="0" smtClean="0"/>
            <a:t>Objetivo</a:t>
          </a:r>
          <a:endParaRPr lang="es-EC" sz="2400" kern="1200" dirty="0"/>
        </a:p>
      </dsp:txBody>
      <dsp:txXfrm>
        <a:off x="2565" y="364894"/>
        <a:ext cx="2501152" cy="691200"/>
      </dsp:txXfrm>
    </dsp:sp>
    <dsp:sp modelId="{643BD8EE-982D-4B1A-8A7C-E4D830A49291}">
      <dsp:nvSpPr>
        <dsp:cNvPr id="0" name=""/>
        <dsp:cNvSpPr/>
      </dsp:nvSpPr>
      <dsp:spPr>
        <a:xfrm>
          <a:off x="2565" y="1056094"/>
          <a:ext cx="2501152" cy="4051620"/>
        </a:xfrm>
        <a:prstGeom prst="rect">
          <a:avLst/>
        </a:prstGeom>
        <a:solidFill>
          <a:schemeClr val="accent2">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Determinar el porcentaje de humedad evaporable por secado en una muestra de áridos</a:t>
          </a:r>
          <a:endParaRPr lang="es-EC" sz="2400" kern="1200" dirty="0"/>
        </a:p>
      </dsp:txBody>
      <dsp:txXfrm>
        <a:off x="2565" y="1056094"/>
        <a:ext cx="2501152" cy="4051620"/>
      </dsp:txXfrm>
    </dsp:sp>
    <dsp:sp modelId="{2CF8A9BC-098B-4B16-B007-989D036C0CC9}">
      <dsp:nvSpPr>
        <dsp:cNvPr id="0" name=""/>
        <dsp:cNvSpPr/>
      </dsp:nvSpPr>
      <dsp:spPr>
        <a:xfrm>
          <a:off x="2853879" y="364894"/>
          <a:ext cx="2501152" cy="691200"/>
        </a:xfrm>
        <a:prstGeom prst="rect">
          <a:avLst/>
        </a:prstGeom>
        <a:solidFill>
          <a:schemeClr val="accent2">
            <a:hueOff val="2340759"/>
            <a:satOff val="-2919"/>
            <a:lumOff val="686"/>
            <a:alphaOff val="0"/>
          </a:schemeClr>
        </a:solidFill>
        <a:ln w="9525" cap="flat" cmpd="sng" algn="ctr">
          <a:solidFill>
            <a:schemeClr val="accent2">
              <a:hueOff val="2340759"/>
              <a:satOff val="-2919"/>
              <a:lumOff val="686"/>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kern="1200" dirty="0" smtClean="0"/>
            <a:t>Características</a:t>
          </a:r>
          <a:endParaRPr lang="es-EC" sz="2400" kern="1200" dirty="0"/>
        </a:p>
      </dsp:txBody>
      <dsp:txXfrm>
        <a:off x="2853879" y="364894"/>
        <a:ext cx="2501152" cy="691200"/>
      </dsp:txXfrm>
    </dsp:sp>
    <dsp:sp modelId="{E10487BA-3ACD-478F-85F2-A702F4D57550}">
      <dsp:nvSpPr>
        <dsp:cNvPr id="0" name=""/>
        <dsp:cNvSpPr/>
      </dsp:nvSpPr>
      <dsp:spPr>
        <a:xfrm>
          <a:off x="2853879" y="1056094"/>
          <a:ext cx="2501152" cy="4051620"/>
        </a:xfrm>
        <a:prstGeom prst="rect">
          <a:avLst/>
        </a:prstGeom>
        <a:solidFill>
          <a:schemeClr val="accent2">
            <a:tint val="40000"/>
            <a:alpha val="90000"/>
            <a:hueOff val="2512910"/>
            <a:satOff val="-2189"/>
            <a:lumOff val="-3"/>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El método mide confiablemente la humedad que existe en la muestra de ensayo y no determina las</a:t>
          </a:r>
          <a:r>
            <a:rPr lang="es-ES" sz="2400" b="1" kern="1200" dirty="0" smtClean="0"/>
            <a:t> </a:t>
          </a:r>
          <a:r>
            <a:rPr lang="es-ES" sz="2400" kern="1200" dirty="0" smtClean="0"/>
            <a:t>variaciones que puedan presentarse en el depósito. </a:t>
          </a:r>
          <a:endParaRPr lang="es-EC" sz="2400" kern="1200" dirty="0"/>
        </a:p>
      </dsp:txBody>
      <dsp:txXfrm>
        <a:off x="2853879" y="1056094"/>
        <a:ext cx="2501152" cy="4051620"/>
      </dsp:txXfrm>
    </dsp:sp>
    <dsp:sp modelId="{4A552E7E-1A62-4DDB-94E4-3B601D459111}">
      <dsp:nvSpPr>
        <dsp:cNvPr id="0" name=""/>
        <dsp:cNvSpPr/>
      </dsp:nvSpPr>
      <dsp:spPr>
        <a:xfrm>
          <a:off x="5705193" y="364894"/>
          <a:ext cx="2501152" cy="691200"/>
        </a:xfrm>
        <a:prstGeom prst="rect">
          <a:avLst/>
        </a:prstGeom>
        <a:solidFill>
          <a:schemeClr val="accent2">
            <a:hueOff val="4681519"/>
            <a:satOff val="-5839"/>
            <a:lumOff val="1373"/>
            <a:alphaOff val="0"/>
          </a:schemeClr>
        </a:solidFill>
        <a:ln w="9525" cap="flat" cmpd="sng" algn="ctr">
          <a:solidFill>
            <a:schemeClr val="accent2">
              <a:hueOff val="4681519"/>
              <a:satOff val="-5839"/>
              <a:lumOff val="1373"/>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kern="1200" dirty="0" smtClean="0"/>
            <a:t>Equipo</a:t>
          </a:r>
          <a:endParaRPr lang="es-EC" sz="2400" kern="1200" dirty="0"/>
        </a:p>
      </dsp:txBody>
      <dsp:txXfrm>
        <a:off x="5705193" y="364894"/>
        <a:ext cx="2501152" cy="691200"/>
      </dsp:txXfrm>
    </dsp:sp>
    <dsp:sp modelId="{8A9E821A-88E6-4D59-A31B-49A6839EB8F4}">
      <dsp:nvSpPr>
        <dsp:cNvPr id="0" name=""/>
        <dsp:cNvSpPr/>
      </dsp:nvSpPr>
      <dsp:spPr>
        <a:xfrm>
          <a:off x="5705193" y="1056094"/>
          <a:ext cx="2501152" cy="4051620"/>
        </a:xfrm>
        <a:prstGeom prst="rect">
          <a:avLst/>
        </a:prstGeom>
        <a:solidFill>
          <a:schemeClr val="accent2">
            <a:tint val="40000"/>
            <a:alpha val="90000"/>
            <a:hueOff val="5025821"/>
            <a:satOff val="-4378"/>
            <a:lumOff val="-6"/>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C" sz="2400" kern="1200" dirty="0" smtClean="0"/>
            <a:t>Balanza</a:t>
          </a:r>
          <a:endParaRPr lang="es-EC" sz="2400" kern="1200" dirty="0"/>
        </a:p>
        <a:p>
          <a:pPr marL="228600" lvl="1" indent="-228600" algn="l" defTabSz="1066800">
            <a:lnSpc>
              <a:spcPct val="90000"/>
            </a:lnSpc>
            <a:spcBef>
              <a:spcPct val="0"/>
            </a:spcBef>
            <a:spcAft>
              <a:spcPct val="15000"/>
            </a:spcAft>
            <a:buChar char="••"/>
          </a:pPr>
          <a:r>
            <a:rPr lang="es-EC" sz="2400" kern="1200" dirty="0" smtClean="0"/>
            <a:t>Horno</a:t>
          </a:r>
          <a:endParaRPr lang="es-EC" sz="2400" kern="1200" dirty="0"/>
        </a:p>
      </dsp:txBody>
      <dsp:txXfrm>
        <a:off x="5705193" y="1056094"/>
        <a:ext cx="2501152" cy="4051620"/>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4955DE-5060-479E-B781-7230F7F5E4DA}">
      <dsp:nvSpPr>
        <dsp:cNvPr id="0" name=""/>
        <dsp:cNvSpPr/>
      </dsp:nvSpPr>
      <dsp:spPr>
        <a:xfrm rot="16200000">
          <a:off x="-2174635" y="3701370"/>
          <a:ext cx="5305379" cy="33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9776" bIns="0" numCol="1" spcCol="1270" anchor="t" anchorCtr="0">
          <a:noAutofit/>
        </a:bodyPr>
        <a:lstStyle/>
        <a:p>
          <a:pPr lvl="0" algn="r" defTabSz="1066800">
            <a:lnSpc>
              <a:spcPct val="90000"/>
            </a:lnSpc>
            <a:spcBef>
              <a:spcPct val="0"/>
            </a:spcBef>
            <a:spcAft>
              <a:spcPct val="35000"/>
            </a:spcAft>
          </a:pPr>
          <a:r>
            <a:rPr lang="es-EC" sz="2400" kern="1200" dirty="0" smtClean="0"/>
            <a:t>1</a:t>
          </a:r>
          <a:endParaRPr lang="es-EC" sz="2400" kern="1200" dirty="0"/>
        </a:p>
      </dsp:txBody>
      <dsp:txXfrm rot="16200000">
        <a:off x="-2174635" y="3701370"/>
        <a:ext cx="5305379" cy="339903"/>
      </dsp:txXfrm>
    </dsp:sp>
    <dsp:sp modelId="{8434A0B5-25A0-49D4-AFE0-3C8A9B0C5AB5}">
      <dsp:nvSpPr>
        <dsp:cNvPr id="0" name=""/>
        <dsp:cNvSpPr/>
      </dsp:nvSpPr>
      <dsp:spPr>
        <a:xfrm>
          <a:off x="1179973" y="3152495"/>
          <a:ext cx="1693077" cy="29341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9776" rIns="149352" bIns="149352"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Con una cuchara llenar el recipiente con las características en las que llego el material al laboratorio.</a:t>
          </a:r>
          <a:endParaRPr lang="es-EC" sz="1600" kern="1200" dirty="0"/>
        </a:p>
      </dsp:txBody>
      <dsp:txXfrm>
        <a:off x="1179973" y="3152495"/>
        <a:ext cx="1693077" cy="2934192"/>
      </dsp:txXfrm>
    </dsp:sp>
    <dsp:sp modelId="{545B6535-D72A-49EB-9F5A-FDA85EAD5FF5}">
      <dsp:nvSpPr>
        <dsp:cNvPr id="0" name=""/>
        <dsp:cNvSpPr/>
      </dsp:nvSpPr>
      <dsp:spPr>
        <a:xfrm>
          <a:off x="704405" y="1104693"/>
          <a:ext cx="2040294" cy="1925190"/>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D94BE-291F-4E4F-A072-738594D57B3E}">
      <dsp:nvSpPr>
        <dsp:cNvPr id="0" name=""/>
        <dsp:cNvSpPr/>
      </dsp:nvSpPr>
      <dsp:spPr>
        <a:xfrm rot="16200000">
          <a:off x="508095" y="3684392"/>
          <a:ext cx="5305379" cy="33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9776" bIns="0" numCol="1" spcCol="1270" anchor="t" anchorCtr="0">
          <a:noAutofit/>
        </a:bodyPr>
        <a:lstStyle/>
        <a:p>
          <a:pPr lvl="0" algn="r" defTabSz="1066800">
            <a:lnSpc>
              <a:spcPct val="90000"/>
            </a:lnSpc>
            <a:spcBef>
              <a:spcPct val="0"/>
            </a:spcBef>
            <a:spcAft>
              <a:spcPct val="35000"/>
            </a:spcAft>
          </a:pPr>
          <a:r>
            <a:rPr lang="es-EC" sz="2400" kern="1200" dirty="0" smtClean="0"/>
            <a:t>2</a:t>
          </a:r>
          <a:endParaRPr lang="es-EC" sz="2400" kern="1200" dirty="0"/>
        </a:p>
      </dsp:txBody>
      <dsp:txXfrm rot="16200000">
        <a:off x="508095" y="3684392"/>
        <a:ext cx="5305379" cy="339903"/>
      </dsp:txXfrm>
    </dsp:sp>
    <dsp:sp modelId="{2A2C375E-33C8-4F23-B458-65EE6517CA17}">
      <dsp:nvSpPr>
        <dsp:cNvPr id="0" name=""/>
        <dsp:cNvSpPr/>
      </dsp:nvSpPr>
      <dsp:spPr>
        <a:xfrm>
          <a:off x="3998567" y="2325917"/>
          <a:ext cx="1693077" cy="31046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9776" rIns="149352" bIns="149352"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Someter al horno a una temperatura constante de 110 ± 5 ̊C, en un periodo de 24 horas.</a:t>
          </a:r>
          <a:endParaRPr lang="es-EC" sz="1600" kern="1200" dirty="0"/>
        </a:p>
      </dsp:txBody>
      <dsp:txXfrm>
        <a:off x="3998567" y="2325917"/>
        <a:ext cx="1693077" cy="3104601"/>
      </dsp:txXfrm>
    </dsp:sp>
    <dsp:sp modelId="{A611101D-6339-4DB4-9388-C5D59AF5A789}">
      <dsp:nvSpPr>
        <dsp:cNvPr id="0" name=""/>
        <dsp:cNvSpPr/>
      </dsp:nvSpPr>
      <dsp:spPr>
        <a:xfrm>
          <a:off x="3373546" y="516280"/>
          <a:ext cx="2158329" cy="1938983"/>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19F7DD-840F-41F6-A3F2-019FFDE88122}">
      <dsp:nvSpPr>
        <dsp:cNvPr id="0" name=""/>
        <dsp:cNvSpPr/>
      </dsp:nvSpPr>
      <dsp:spPr>
        <a:xfrm rot="16200000">
          <a:off x="3244360" y="3233306"/>
          <a:ext cx="5305379" cy="33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9776" bIns="0" numCol="1" spcCol="1270" anchor="t" anchorCtr="0">
          <a:noAutofit/>
        </a:bodyPr>
        <a:lstStyle/>
        <a:p>
          <a:pPr lvl="0" algn="r" defTabSz="1066800">
            <a:lnSpc>
              <a:spcPct val="90000"/>
            </a:lnSpc>
            <a:spcBef>
              <a:spcPct val="0"/>
            </a:spcBef>
            <a:spcAft>
              <a:spcPct val="35000"/>
            </a:spcAft>
          </a:pPr>
          <a:r>
            <a:rPr lang="es-EC" sz="2400" kern="1200" dirty="0" smtClean="0"/>
            <a:t>3</a:t>
          </a:r>
          <a:endParaRPr lang="es-EC" sz="2400" kern="1200" dirty="0"/>
        </a:p>
      </dsp:txBody>
      <dsp:txXfrm rot="16200000">
        <a:off x="3244360" y="3233306"/>
        <a:ext cx="5305379" cy="339903"/>
      </dsp:txXfrm>
    </dsp:sp>
    <dsp:sp modelId="{46013491-F46D-4CC6-BDE3-116C5790754D}">
      <dsp:nvSpPr>
        <dsp:cNvPr id="0" name=""/>
        <dsp:cNvSpPr/>
      </dsp:nvSpPr>
      <dsp:spPr>
        <a:xfrm>
          <a:off x="6850967" y="2364941"/>
          <a:ext cx="1693077" cy="28415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9776" rIns="149352" bIns="149352"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Retirar el recipiente del horno, dejarlo enfriar por 1 hora, y registrar sus datos en la hoja de cálculo. </a:t>
          </a:r>
          <a:endParaRPr lang="es-EC" sz="1600" kern="1200" dirty="0"/>
        </a:p>
      </dsp:txBody>
      <dsp:txXfrm>
        <a:off x="6850967" y="2364941"/>
        <a:ext cx="1693077" cy="2841561"/>
      </dsp:txXfrm>
    </dsp:sp>
    <dsp:sp modelId="{D0D5B778-C4DC-4BFA-B37F-55AD5D3D0031}">
      <dsp:nvSpPr>
        <dsp:cNvPr id="0" name=""/>
        <dsp:cNvSpPr/>
      </dsp:nvSpPr>
      <dsp:spPr>
        <a:xfrm>
          <a:off x="6072901" y="253474"/>
          <a:ext cx="2603160" cy="2186167"/>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8A7B42-F506-429A-804E-4E12D5F91D09}">
      <dsp:nvSpPr>
        <dsp:cNvPr id="0" name=""/>
        <dsp:cNvSpPr/>
      </dsp:nvSpPr>
      <dsp:spPr>
        <a:xfrm>
          <a:off x="2411" y="719300"/>
          <a:ext cx="2419052" cy="241905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3129" tIns="19050" rIns="133129" bIns="19050" numCol="1" spcCol="1270" anchor="ctr" anchorCtr="0">
          <a:noAutofit/>
        </a:bodyPr>
        <a:lstStyle/>
        <a:p>
          <a:pPr lvl="0" algn="just" defTabSz="666750">
            <a:lnSpc>
              <a:spcPct val="90000"/>
            </a:lnSpc>
            <a:spcBef>
              <a:spcPct val="0"/>
            </a:spcBef>
            <a:spcAft>
              <a:spcPct val="35000"/>
            </a:spcAft>
          </a:pPr>
          <a:r>
            <a:rPr lang="es-ES" sz="1500" kern="1200" dirty="0" smtClean="0"/>
            <a:t>Componente del concreto </a:t>
          </a:r>
          <a:endParaRPr lang="es-ES" sz="1500" kern="1200" dirty="0"/>
        </a:p>
      </dsp:txBody>
      <dsp:txXfrm>
        <a:off x="2411" y="719300"/>
        <a:ext cx="2419052" cy="2419052"/>
      </dsp:txXfrm>
    </dsp:sp>
    <dsp:sp modelId="{4467A85D-105E-445E-89DA-FAC26BC3E3DB}">
      <dsp:nvSpPr>
        <dsp:cNvPr id="0" name=""/>
        <dsp:cNvSpPr/>
      </dsp:nvSpPr>
      <dsp:spPr>
        <a:xfrm>
          <a:off x="1937652" y="719300"/>
          <a:ext cx="2419052" cy="2419052"/>
        </a:xfrm>
        <a:prstGeom prst="ellipse">
          <a:avLst/>
        </a:prstGeom>
        <a:gradFill rotWithShape="0">
          <a:gsLst>
            <a:gs pos="0">
              <a:schemeClr val="accent5">
                <a:alpha val="50000"/>
                <a:hueOff val="-3311292"/>
                <a:satOff val="13270"/>
                <a:lumOff val="2876"/>
                <a:alphaOff val="0"/>
                <a:shade val="51000"/>
                <a:satMod val="130000"/>
              </a:schemeClr>
            </a:gs>
            <a:gs pos="80000">
              <a:schemeClr val="accent5">
                <a:alpha val="50000"/>
                <a:hueOff val="-3311292"/>
                <a:satOff val="13270"/>
                <a:lumOff val="2876"/>
                <a:alphaOff val="0"/>
                <a:shade val="93000"/>
                <a:satMod val="130000"/>
              </a:schemeClr>
            </a:gs>
            <a:gs pos="100000">
              <a:schemeClr val="accent5">
                <a:alpha val="50000"/>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3129" tIns="19050" rIns="133129" bIns="19050" numCol="1" spcCol="1270" anchor="ctr" anchorCtr="0">
          <a:noAutofit/>
        </a:bodyPr>
        <a:lstStyle/>
        <a:p>
          <a:pPr lvl="0" algn="just" defTabSz="666750">
            <a:lnSpc>
              <a:spcPct val="90000"/>
            </a:lnSpc>
            <a:spcBef>
              <a:spcPct val="0"/>
            </a:spcBef>
            <a:spcAft>
              <a:spcPct val="35000"/>
            </a:spcAft>
          </a:pPr>
          <a:r>
            <a:rPr lang="es-ES" sz="1500" kern="1200" dirty="0" smtClean="0"/>
            <a:t>Se agrega antes, durante, o después de los agregados </a:t>
          </a:r>
          <a:endParaRPr lang="es-ES" sz="1500" kern="1200" dirty="0"/>
        </a:p>
      </dsp:txBody>
      <dsp:txXfrm>
        <a:off x="1937652" y="719300"/>
        <a:ext cx="2419052" cy="2419052"/>
      </dsp:txXfrm>
    </dsp:sp>
    <dsp:sp modelId="{8E53ED74-5409-4835-A372-42FC774F875C}">
      <dsp:nvSpPr>
        <dsp:cNvPr id="0" name=""/>
        <dsp:cNvSpPr/>
      </dsp:nvSpPr>
      <dsp:spPr>
        <a:xfrm>
          <a:off x="3872894" y="719300"/>
          <a:ext cx="2419052" cy="2419052"/>
        </a:xfrm>
        <a:prstGeom prst="ellipse">
          <a:avLst/>
        </a:prstGeom>
        <a:gradFill rotWithShape="0">
          <a:gsLst>
            <a:gs pos="0">
              <a:schemeClr val="accent5">
                <a:alpha val="50000"/>
                <a:hueOff val="-6622584"/>
                <a:satOff val="26541"/>
                <a:lumOff val="5752"/>
                <a:alphaOff val="0"/>
                <a:shade val="51000"/>
                <a:satMod val="130000"/>
              </a:schemeClr>
            </a:gs>
            <a:gs pos="80000">
              <a:schemeClr val="accent5">
                <a:alpha val="50000"/>
                <a:hueOff val="-6622584"/>
                <a:satOff val="26541"/>
                <a:lumOff val="5752"/>
                <a:alphaOff val="0"/>
                <a:shade val="93000"/>
                <a:satMod val="130000"/>
              </a:schemeClr>
            </a:gs>
            <a:gs pos="100000">
              <a:schemeClr val="accent5">
                <a:alpha val="50000"/>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3129" tIns="19050" rIns="133129" bIns="19050" numCol="1" spcCol="1270" anchor="ctr" anchorCtr="0">
          <a:noAutofit/>
        </a:bodyPr>
        <a:lstStyle/>
        <a:p>
          <a:pPr lvl="0" algn="just" defTabSz="666750">
            <a:lnSpc>
              <a:spcPct val="90000"/>
            </a:lnSpc>
            <a:spcBef>
              <a:spcPct val="0"/>
            </a:spcBef>
            <a:spcAft>
              <a:spcPct val="35000"/>
            </a:spcAft>
          </a:pPr>
          <a:r>
            <a:rPr kumimoji="0" lang="es-ES" sz="1500" b="0" i="0" u="none" strike="noStrike" kern="1200" cap="none" normalizeH="0" baseline="0" dirty="0" smtClean="0">
              <a:ln/>
              <a:effectLst/>
              <a:latin typeface="Arial" pitchFamily="34" charset="0"/>
              <a:ea typeface="Times New Roman" pitchFamily="18" charset="0"/>
              <a:cs typeface="Arial" pitchFamily="34" charset="0"/>
            </a:rPr>
            <a:t>Mejorar las propiedades del concreto tales como resistencia, manejabilidad, fraguado, durabilidad</a:t>
          </a:r>
          <a:endParaRPr lang="es-ES" sz="1500" kern="1200" dirty="0"/>
        </a:p>
      </dsp:txBody>
      <dsp:txXfrm>
        <a:off x="3872894" y="719300"/>
        <a:ext cx="2419052" cy="2419052"/>
      </dsp:txXfrm>
    </dsp:sp>
    <dsp:sp modelId="{07698565-419A-447A-BBCF-90FE37D77FAE}">
      <dsp:nvSpPr>
        <dsp:cNvPr id="0" name=""/>
        <dsp:cNvSpPr/>
      </dsp:nvSpPr>
      <dsp:spPr>
        <a:xfrm>
          <a:off x="5808136" y="719300"/>
          <a:ext cx="2419052" cy="241905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3129" tIns="19050" rIns="133129" bIns="19050" numCol="1" spcCol="1270" anchor="ctr" anchorCtr="0">
          <a:noAutofit/>
        </a:bodyPr>
        <a:lstStyle/>
        <a:p>
          <a:pPr lvl="0" algn="just" defTabSz="666750">
            <a:lnSpc>
              <a:spcPct val="90000"/>
            </a:lnSpc>
            <a:spcBef>
              <a:spcPct val="0"/>
            </a:spcBef>
            <a:spcAft>
              <a:spcPct val="35000"/>
            </a:spcAft>
          </a:pPr>
          <a:r>
            <a:rPr kumimoji="0" lang="es-ES" sz="1500" b="0" i="0" u="none" strike="noStrike" kern="1200" cap="none" normalizeH="0" baseline="0" smtClean="0">
              <a:ln/>
              <a:effectLst/>
              <a:latin typeface="Arial" pitchFamily="34" charset="0"/>
              <a:ea typeface="Times New Roman" pitchFamily="18" charset="0"/>
              <a:cs typeface="Arial" pitchFamily="34" charset="0"/>
            </a:rPr>
            <a:t>Existen en el mercado, y sus diferentes presentaciones líquidas, sólidas, en polvo y pasta.  </a:t>
          </a:r>
          <a:endParaRPr lang="es-ES" sz="1500" kern="1200" dirty="0"/>
        </a:p>
      </dsp:txBody>
      <dsp:txXfrm>
        <a:off x="5808136" y="719300"/>
        <a:ext cx="2419052" cy="2419052"/>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CFB1B66-5EB9-41BF-AEEF-3DFA019BCD18}">
      <dsp:nvSpPr>
        <dsp:cNvPr id="0" name=""/>
        <dsp:cNvSpPr/>
      </dsp:nvSpPr>
      <dsp:spPr>
        <a:xfrm>
          <a:off x="3326605" y="2288042"/>
          <a:ext cx="1816262" cy="181626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u="sng" kern="1200" dirty="0" smtClean="0">
              <a:solidFill>
                <a:schemeClr val="tx1"/>
              </a:solidFill>
            </a:rPr>
            <a:t>CLASIFICACIÓN DE LOS ADITIVOS</a:t>
          </a:r>
          <a:endParaRPr lang="es-ES" sz="1500" u="sng" kern="1200" dirty="0">
            <a:solidFill>
              <a:schemeClr val="tx1"/>
            </a:solidFill>
          </a:endParaRPr>
        </a:p>
      </dsp:txBody>
      <dsp:txXfrm>
        <a:off x="3326605" y="2288042"/>
        <a:ext cx="1816262" cy="1816262"/>
      </dsp:txXfrm>
    </dsp:sp>
    <dsp:sp modelId="{6A45F25F-9DC8-4645-AD6D-81CBBB9FD3F7}">
      <dsp:nvSpPr>
        <dsp:cNvPr id="0" name=""/>
        <dsp:cNvSpPr/>
      </dsp:nvSpPr>
      <dsp:spPr>
        <a:xfrm rot="16200000">
          <a:off x="3990865" y="2024942"/>
          <a:ext cx="487743" cy="38456"/>
        </a:xfrm>
        <a:custGeom>
          <a:avLst/>
          <a:gdLst/>
          <a:ahLst/>
          <a:cxnLst/>
          <a:rect l="0" t="0" r="0" b="0"/>
          <a:pathLst>
            <a:path>
              <a:moveTo>
                <a:pt x="0" y="19228"/>
              </a:moveTo>
              <a:lnTo>
                <a:pt x="487743" y="1922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16200000">
        <a:off x="4222543" y="2031977"/>
        <a:ext cx="24387" cy="24387"/>
      </dsp:txXfrm>
    </dsp:sp>
    <dsp:sp modelId="{45A94313-7EB0-4301-B162-EE3A099AA0D5}">
      <dsp:nvSpPr>
        <dsp:cNvPr id="0" name=""/>
        <dsp:cNvSpPr/>
      </dsp:nvSpPr>
      <dsp:spPr>
        <a:xfrm>
          <a:off x="3183057" y="-138615"/>
          <a:ext cx="2103359" cy="193891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ES" sz="1100" kern="1200" dirty="0" smtClean="0"/>
        </a:p>
        <a:p>
          <a:pPr lvl="0" algn="ctr" defTabSz="488950">
            <a:lnSpc>
              <a:spcPct val="90000"/>
            </a:lnSpc>
            <a:spcBef>
              <a:spcPct val="0"/>
            </a:spcBef>
            <a:spcAft>
              <a:spcPct val="35000"/>
            </a:spcAft>
          </a:pPr>
          <a:r>
            <a:rPr lang="es-ES" sz="1200" b="1" u="sng" kern="1200" dirty="0" smtClean="0">
              <a:solidFill>
                <a:schemeClr val="tx1"/>
              </a:solidFill>
            </a:rPr>
            <a:t>Endurecedores</a:t>
          </a:r>
        </a:p>
        <a:p>
          <a:pPr lvl="0" algn="ctr" defTabSz="488950">
            <a:lnSpc>
              <a:spcPct val="90000"/>
            </a:lnSpc>
            <a:spcBef>
              <a:spcPct val="0"/>
            </a:spcBef>
            <a:spcAft>
              <a:spcPct val="35000"/>
            </a:spcAft>
          </a:pPr>
          <a:r>
            <a:rPr lang="es-ES" sz="1200" kern="1200" dirty="0" smtClean="0">
              <a:solidFill>
                <a:schemeClr val="tx1"/>
              </a:solidFill>
            </a:rPr>
            <a:t>- Aumentan la resistencia al desgaste </a:t>
          </a:r>
        </a:p>
        <a:p>
          <a:pPr lvl="0" algn="ctr" defTabSz="488950">
            <a:lnSpc>
              <a:spcPct val="90000"/>
            </a:lnSpc>
            <a:spcBef>
              <a:spcPct val="0"/>
            </a:spcBef>
            <a:spcAft>
              <a:spcPct val="35000"/>
            </a:spcAft>
          </a:pPr>
          <a:r>
            <a:rPr lang="es-ES" sz="1200" kern="1200" dirty="0" smtClean="0">
              <a:solidFill>
                <a:schemeClr val="tx1"/>
              </a:solidFill>
            </a:rPr>
            <a:t>-  Reducen la formación de polvo.</a:t>
          </a:r>
          <a:endParaRPr lang="es-ES" sz="1200" kern="1200" dirty="0">
            <a:solidFill>
              <a:schemeClr val="tx1"/>
            </a:solidFill>
          </a:endParaRPr>
        </a:p>
      </dsp:txBody>
      <dsp:txXfrm>
        <a:off x="3183057" y="-138615"/>
        <a:ext cx="2103359" cy="1938914"/>
      </dsp:txXfrm>
    </dsp:sp>
    <dsp:sp modelId="{7F2B8989-564B-4445-9B57-9D6E0E42597E}">
      <dsp:nvSpPr>
        <dsp:cNvPr id="0" name=""/>
        <dsp:cNvSpPr/>
      </dsp:nvSpPr>
      <dsp:spPr>
        <a:xfrm rot="20520000">
          <a:off x="5090466" y="2846092"/>
          <a:ext cx="325064" cy="38456"/>
        </a:xfrm>
        <a:custGeom>
          <a:avLst/>
          <a:gdLst/>
          <a:ahLst/>
          <a:cxnLst/>
          <a:rect l="0" t="0" r="0" b="0"/>
          <a:pathLst>
            <a:path>
              <a:moveTo>
                <a:pt x="0" y="19228"/>
              </a:moveTo>
              <a:lnTo>
                <a:pt x="325064" y="1922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20520000">
        <a:off x="5244871" y="2857194"/>
        <a:ext cx="16253" cy="16253"/>
      </dsp:txXfrm>
    </dsp:sp>
    <dsp:sp modelId="{417FE465-1AA5-43C3-984F-25CFF4E1A0D8}">
      <dsp:nvSpPr>
        <dsp:cNvPr id="0" name=""/>
        <dsp:cNvSpPr/>
      </dsp:nvSpPr>
      <dsp:spPr>
        <a:xfrm>
          <a:off x="5350798" y="1345810"/>
          <a:ext cx="2267004" cy="223887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Acelerantes de Resistencia</a:t>
          </a:r>
        </a:p>
        <a:p>
          <a:pPr lvl="0" algn="ctr" defTabSz="533400">
            <a:lnSpc>
              <a:spcPct val="90000"/>
            </a:lnSpc>
            <a:spcBef>
              <a:spcPct val="0"/>
            </a:spcBef>
            <a:spcAft>
              <a:spcPct val="35000"/>
            </a:spcAft>
          </a:pPr>
          <a:r>
            <a:rPr lang="es-ES" sz="1200" kern="1200" dirty="0" smtClean="0">
              <a:solidFill>
                <a:schemeClr val="tx1"/>
              </a:solidFill>
            </a:rPr>
            <a:t>- Adelanto en el tiempo de fraguado inicial</a:t>
          </a:r>
        </a:p>
        <a:p>
          <a:pPr lvl="0" algn="ctr" defTabSz="533400">
            <a:lnSpc>
              <a:spcPct val="90000"/>
            </a:lnSpc>
            <a:spcBef>
              <a:spcPct val="0"/>
            </a:spcBef>
            <a:spcAft>
              <a:spcPct val="35000"/>
            </a:spcAft>
          </a:pPr>
          <a:r>
            <a:rPr lang="es-ES" sz="1200" kern="1200" dirty="0" smtClean="0">
              <a:solidFill>
                <a:schemeClr val="tx1"/>
              </a:solidFill>
            </a:rPr>
            <a:t>- Aceleración de la resistencia a edades tempranas</a:t>
          </a:r>
          <a:endParaRPr lang="es-ES" sz="1200" kern="1200" dirty="0">
            <a:solidFill>
              <a:schemeClr val="tx1"/>
            </a:solidFill>
          </a:endParaRPr>
        </a:p>
      </dsp:txBody>
      <dsp:txXfrm>
        <a:off x="5350798" y="1345810"/>
        <a:ext cx="2267004" cy="2238870"/>
      </dsp:txXfrm>
    </dsp:sp>
    <dsp:sp modelId="{F1001FB5-A9D5-4ED1-BE9E-190BE1E502B7}">
      <dsp:nvSpPr>
        <dsp:cNvPr id="0" name=""/>
        <dsp:cNvSpPr/>
      </dsp:nvSpPr>
      <dsp:spPr>
        <a:xfrm rot="3240000">
          <a:off x="4714067" y="4018514"/>
          <a:ext cx="264209" cy="38456"/>
        </a:xfrm>
        <a:custGeom>
          <a:avLst/>
          <a:gdLst/>
          <a:ahLst/>
          <a:cxnLst/>
          <a:rect l="0" t="0" r="0" b="0"/>
          <a:pathLst>
            <a:path>
              <a:moveTo>
                <a:pt x="0" y="19228"/>
              </a:moveTo>
              <a:lnTo>
                <a:pt x="264209" y="1922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3240000">
        <a:off x="4839566" y="4031137"/>
        <a:ext cx="13210" cy="13210"/>
      </dsp:txXfrm>
    </dsp:sp>
    <dsp:sp modelId="{9DF505B0-2ABE-49F9-BB54-CD9DADF4CD65}">
      <dsp:nvSpPr>
        <dsp:cNvPr id="0" name=""/>
        <dsp:cNvSpPr/>
      </dsp:nvSpPr>
      <dsp:spPr>
        <a:xfrm>
          <a:off x="4390130" y="3937252"/>
          <a:ext cx="2469826" cy="2345031"/>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Inclusores de aire</a:t>
          </a:r>
        </a:p>
        <a:p>
          <a:pPr lvl="0" algn="just" defTabSz="533400">
            <a:lnSpc>
              <a:spcPct val="90000"/>
            </a:lnSpc>
            <a:spcBef>
              <a:spcPct val="0"/>
            </a:spcBef>
            <a:spcAft>
              <a:spcPct val="35000"/>
            </a:spcAft>
          </a:pPr>
          <a:r>
            <a:rPr lang="es-ES" sz="1200" kern="1200" dirty="0" smtClean="0">
              <a:solidFill>
                <a:schemeClr val="tx1"/>
              </a:solidFill>
            </a:rPr>
            <a:t>-Aumenta la trabajabilidad y  la resistencia al congelamiento. </a:t>
          </a:r>
        </a:p>
        <a:p>
          <a:pPr lvl="0" algn="just" defTabSz="533400">
            <a:lnSpc>
              <a:spcPct val="90000"/>
            </a:lnSpc>
            <a:spcBef>
              <a:spcPct val="0"/>
            </a:spcBef>
            <a:spcAft>
              <a:spcPct val="35000"/>
            </a:spcAft>
          </a:pPr>
          <a:r>
            <a:rPr lang="es-ES" sz="1200" kern="1200" dirty="0" smtClean="0">
              <a:solidFill>
                <a:schemeClr val="tx1"/>
              </a:solidFill>
            </a:rPr>
            <a:t>- Reduce en el sangrado y en la segregación</a:t>
          </a:r>
          <a:endParaRPr lang="es-ES" sz="1200" b="1" kern="1200" dirty="0" smtClean="0">
            <a:solidFill>
              <a:schemeClr val="tx1"/>
            </a:solidFill>
          </a:endParaRPr>
        </a:p>
        <a:p>
          <a:pPr lvl="0" algn="just" defTabSz="533400">
            <a:lnSpc>
              <a:spcPct val="90000"/>
            </a:lnSpc>
            <a:spcBef>
              <a:spcPct val="0"/>
            </a:spcBef>
            <a:spcAft>
              <a:spcPct val="35000"/>
            </a:spcAft>
          </a:pPr>
          <a:endParaRPr lang="es-ES" sz="900" kern="1200" dirty="0"/>
        </a:p>
      </dsp:txBody>
      <dsp:txXfrm>
        <a:off x="4390130" y="3937252"/>
        <a:ext cx="2469826" cy="2345031"/>
      </dsp:txXfrm>
    </dsp:sp>
    <dsp:sp modelId="{AC7B496C-3AAF-433F-956F-F71E5C263B2C}">
      <dsp:nvSpPr>
        <dsp:cNvPr id="0" name=""/>
        <dsp:cNvSpPr/>
      </dsp:nvSpPr>
      <dsp:spPr>
        <a:xfrm rot="7560000">
          <a:off x="3460199" y="4034308"/>
          <a:ext cx="303254" cy="38456"/>
        </a:xfrm>
        <a:custGeom>
          <a:avLst/>
          <a:gdLst/>
          <a:ahLst/>
          <a:cxnLst/>
          <a:rect l="0" t="0" r="0" b="0"/>
          <a:pathLst>
            <a:path>
              <a:moveTo>
                <a:pt x="0" y="19228"/>
              </a:moveTo>
              <a:lnTo>
                <a:pt x="303254" y="1922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7560000">
        <a:off x="3604245" y="4045955"/>
        <a:ext cx="15162" cy="15162"/>
      </dsp:txXfrm>
    </dsp:sp>
    <dsp:sp modelId="{FA2E4FDE-0716-4437-9DD7-646F2284E035}">
      <dsp:nvSpPr>
        <dsp:cNvPr id="0" name=""/>
        <dsp:cNvSpPr/>
      </dsp:nvSpPr>
      <dsp:spPr>
        <a:xfrm>
          <a:off x="1652207" y="3974594"/>
          <a:ext cx="2384444" cy="2270346"/>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Fluidizantes</a:t>
          </a:r>
        </a:p>
        <a:p>
          <a:pPr lvl="0" algn="ctr" defTabSz="533400">
            <a:lnSpc>
              <a:spcPct val="90000"/>
            </a:lnSpc>
            <a:spcBef>
              <a:spcPct val="0"/>
            </a:spcBef>
            <a:spcAft>
              <a:spcPct val="35000"/>
            </a:spcAft>
          </a:pPr>
          <a:r>
            <a:rPr lang="es-ES" sz="1200" kern="1200" dirty="0" smtClean="0">
              <a:solidFill>
                <a:schemeClr val="tx1"/>
              </a:solidFill>
            </a:rPr>
            <a:t>- Aumenta fluidez de la mezcla </a:t>
          </a:r>
        </a:p>
        <a:p>
          <a:pPr lvl="0" algn="ctr" defTabSz="533400">
            <a:lnSpc>
              <a:spcPct val="90000"/>
            </a:lnSpc>
            <a:spcBef>
              <a:spcPct val="0"/>
            </a:spcBef>
            <a:spcAft>
              <a:spcPct val="35000"/>
            </a:spcAft>
          </a:pPr>
          <a:r>
            <a:rPr lang="es-ES" sz="1200" kern="1200" dirty="0" smtClean="0">
              <a:solidFill>
                <a:schemeClr val="tx1"/>
              </a:solidFill>
            </a:rPr>
            <a:t>- Permiten reducir el agua requerida</a:t>
          </a:r>
          <a:endParaRPr lang="es-ES" sz="1200" kern="1200" dirty="0">
            <a:solidFill>
              <a:schemeClr val="tx1"/>
            </a:solidFill>
          </a:endParaRPr>
        </a:p>
      </dsp:txBody>
      <dsp:txXfrm>
        <a:off x="1652207" y="3974594"/>
        <a:ext cx="2384444" cy="2270346"/>
      </dsp:txXfrm>
    </dsp:sp>
    <dsp:sp modelId="{DEC32247-7063-4659-A3B1-FC6262BBE0C8}">
      <dsp:nvSpPr>
        <dsp:cNvPr id="0" name=""/>
        <dsp:cNvSpPr/>
      </dsp:nvSpPr>
      <dsp:spPr>
        <a:xfrm rot="11880000">
          <a:off x="3019032" y="2840563"/>
          <a:ext cx="360850" cy="38456"/>
        </a:xfrm>
        <a:custGeom>
          <a:avLst/>
          <a:gdLst/>
          <a:ahLst/>
          <a:cxnLst/>
          <a:rect l="0" t="0" r="0" b="0"/>
          <a:pathLst>
            <a:path>
              <a:moveTo>
                <a:pt x="0" y="19228"/>
              </a:moveTo>
              <a:lnTo>
                <a:pt x="360850" y="1922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11880000">
        <a:off x="3190436" y="2850770"/>
        <a:ext cx="18042" cy="18042"/>
      </dsp:txXfrm>
    </dsp:sp>
    <dsp:sp modelId="{11C6789D-3110-4910-9DCB-822E85ADCF3B}">
      <dsp:nvSpPr>
        <dsp:cNvPr id="0" name=""/>
        <dsp:cNvSpPr/>
      </dsp:nvSpPr>
      <dsp:spPr>
        <a:xfrm>
          <a:off x="883318" y="1417244"/>
          <a:ext cx="2203707" cy="2096003"/>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Retardante de Fraguado</a:t>
          </a:r>
        </a:p>
        <a:p>
          <a:pPr lvl="0" algn="ctr" defTabSz="533400">
            <a:lnSpc>
              <a:spcPct val="90000"/>
            </a:lnSpc>
            <a:spcBef>
              <a:spcPct val="0"/>
            </a:spcBef>
            <a:spcAft>
              <a:spcPct val="35000"/>
            </a:spcAft>
          </a:pPr>
          <a:r>
            <a:rPr lang="es-ES" sz="1200" kern="1200" dirty="0" smtClean="0">
              <a:solidFill>
                <a:schemeClr val="tx1"/>
              </a:solidFill>
            </a:rPr>
            <a:t>- Retardan el tiempo de fraguado inicial </a:t>
          </a:r>
        </a:p>
        <a:p>
          <a:pPr lvl="0" algn="ctr" defTabSz="533400">
            <a:lnSpc>
              <a:spcPct val="90000"/>
            </a:lnSpc>
            <a:spcBef>
              <a:spcPct val="0"/>
            </a:spcBef>
            <a:spcAft>
              <a:spcPct val="35000"/>
            </a:spcAft>
          </a:pPr>
          <a:r>
            <a:rPr lang="es-ES" sz="1200" kern="1200" dirty="0" smtClean="0">
              <a:solidFill>
                <a:schemeClr val="tx1"/>
              </a:solidFill>
            </a:rPr>
            <a:t>- Afecta su resistencia a edades tempranas</a:t>
          </a:r>
          <a:endParaRPr lang="es-ES" sz="1200" b="1" kern="1200" dirty="0" smtClean="0">
            <a:solidFill>
              <a:schemeClr val="tx1"/>
            </a:solidFill>
          </a:endParaRPr>
        </a:p>
        <a:p>
          <a:pPr lvl="0" algn="ctr" defTabSz="533400">
            <a:lnSpc>
              <a:spcPct val="90000"/>
            </a:lnSpc>
            <a:spcBef>
              <a:spcPct val="0"/>
            </a:spcBef>
            <a:spcAft>
              <a:spcPct val="35000"/>
            </a:spcAft>
          </a:pPr>
          <a:endParaRPr lang="es-ES" sz="1100" kern="1200" dirty="0"/>
        </a:p>
      </dsp:txBody>
      <dsp:txXfrm>
        <a:off x="883318" y="1417244"/>
        <a:ext cx="2203707" cy="2096003"/>
      </dsp:txXfrm>
    </dsp:sp>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6D0A14-29E8-467F-9AE3-0D74DDDC984F}">
      <dsp:nvSpPr>
        <dsp:cNvPr id="0" name=""/>
        <dsp:cNvSpPr/>
      </dsp:nvSpPr>
      <dsp:spPr>
        <a:xfrm rot="5400000">
          <a:off x="4181386" y="-1465794"/>
          <a:ext cx="1381320" cy="4663472"/>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Aditivo mineral de micro sílice compactado en polvo</a:t>
          </a:r>
          <a:endParaRPr lang="es-ES" sz="1400" kern="1200" dirty="0"/>
        </a:p>
        <a:p>
          <a:pPr marL="114300" lvl="1" indent="-114300" algn="l" defTabSz="622300">
            <a:lnSpc>
              <a:spcPct val="90000"/>
            </a:lnSpc>
            <a:spcBef>
              <a:spcPct val="0"/>
            </a:spcBef>
            <a:spcAft>
              <a:spcPct val="15000"/>
            </a:spcAft>
            <a:buChar char="••"/>
          </a:pPr>
          <a:r>
            <a:rPr lang="es-ES" sz="1400" kern="1200" dirty="0" smtClean="0"/>
            <a:t>Maximiza la vida de uso del concreto</a:t>
          </a:r>
          <a:endParaRPr lang="es-ES" sz="1400" kern="1200" dirty="0"/>
        </a:p>
        <a:p>
          <a:pPr marL="114300" lvl="1" indent="-114300" algn="l" defTabSz="622300">
            <a:lnSpc>
              <a:spcPct val="90000"/>
            </a:lnSpc>
            <a:spcBef>
              <a:spcPct val="0"/>
            </a:spcBef>
            <a:spcAft>
              <a:spcPct val="15000"/>
            </a:spcAft>
            <a:buChar char="••"/>
          </a:pPr>
          <a:r>
            <a:rPr lang="es-ES" sz="1400" kern="1200" dirty="0" smtClean="0"/>
            <a:t>Resistencia superior al ataque de elementos ambientales dañinos.</a:t>
          </a:r>
          <a:endParaRPr lang="es-ES" sz="1400" kern="1200" dirty="0"/>
        </a:p>
      </dsp:txBody>
      <dsp:txXfrm rot="5400000">
        <a:off x="4181386" y="-1465794"/>
        <a:ext cx="1381320" cy="4663472"/>
      </dsp:txXfrm>
    </dsp:sp>
    <dsp:sp modelId="{646A6638-B95A-46C7-A0BF-E4C394C1D0BF}">
      <dsp:nvSpPr>
        <dsp:cNvPr id="0" name=""/>
        <dsp:cNvSpPr/>
      </dsp:nvSpPr>
      <dsp:spPr>
        <a:xfrm>
          <a:off x="82893" y="2616"/>
          <a:ext cx="2457416" cy="17266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DESCRIPCIÓN</a:t>
          </a:r>
          <a:r>
            <a:rPr lang="es-ES" sz="3200" kern="1200" dirty="0" smtClean="0"/>
            <a:t> </a:t>
          </a:r>
          <a:endParaRPr lang="es-ES" sz="3200" kern="1200" dirty="0"/>
        </a:p>
      </dsp:txBody>
      <dsp:txXfrm>
        <a:off x="82893" y="2616"/>
        <a:ext cx="2457416" cy="1726650"/>
      </dsp:txXfrm>
    </dsp:sp>
    <dsp:sp modelId="{3FD5B31E-F982-49F6-BB45-C9567769721B}">
      <dsp:nvSpPr>
        <dsp:cNvPr id="0" name=""/>
        <dsp:cNvSpPr/>
      </dsp:nvSpPr>
      <dsp:spPr>
        <a:xfrm rot="5400000">
          <a:off x="4050512" y="347188"/>
          <a:ext cx="1643067" cy="4663472"/>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s-ES" sz="1200" kern="1200" dirty="0"/>
        </a:p>
        <a:p>
          <a:pPr marL="114300" lvl="1" indent="-114300" algn="l" defTabSz="622300">
            <a:lnSpc>
              <a:spcPct val="90000"/>
            </a:lnSpc>
            <a:spcBef>
              <a:spcPct val="0"/>
            </a:spcBef>
            <a:spcAft>
              <a:spcPct val="15000"/>
            </a:spcAft>
            <a:buChar char="••"/>
          </a:pPr>
          <a:r>
            <a:rPr lang="es-ES" sz="1400" kern="1200" dirty="0" smtClean="0"/>
            <a:t>Mayor cohesividad</a:t>
          </a:r>
          <a:endParaRPr lang="es-ES" sz="1400" kern="1200" dirty="0"/>
        </a:p>
        <a:p>
          <a:pPr marL="114300" lvl="1" indent="-114300" algn="l" defTabSz="622300">
            <a:lnSpc>
              <a:spcPct val="90000"/>
            </a:lnSpc>
            <a:spcBef>
              <a:spcPct val="0"/>
            </a:spcBef>
            <a:spcAft>
              <a:spcPct val="15000"/>
            </a:spcAft>
            <a:buChar char="••"/>
          </a:pPr>
          <a:r>
            <a:rPr lang="es-ES" sz="1400" kern="1200" dirty="0" smtClean="0"/>
            <a:t>Menor exudación </a:t>
          </a:r>
          <a:endParaRPr lang="es-ES" sz="1400" kern="1200" dirty="0"/>
        </a:p>
        <a:p>
          <a:pPr marL="114300" lvl="1" indent="-114300" algn="l" defTabSz="622300">
            <a:lnSpc>
              <a:spcPct val="90000"/>
            </a:lnSpc>
            <a:spcBef>
              <a:spcPct val="0"/>
            </a:spcBef>
            <a:spcAft>
              <a:spcPct val="15000"/>
            </a:spcAft>
            <a:buChar char="••"/>
          </a:pPr>
          <a:r>
            <a:rPr lang="es-ES" sz="1400" kern="1200" dirty="0" smtClean="0"/>
            <a:t>Mayor resistencia y modulo de elasticidad</a:t>
          </a:r>
          <a:endParaRPr lang="es-ES" sz="1400" kern="1200" dirty="0"/>
        </a:p>
        <a:p>
          <a:pPr marL="114300" lvl="1" indent="-114300" algn="l" defTabSz="622300">
            <a:lnSpc>
              <a:spcPct val="90000"/>
            </a:lnSpc>
            <a:spcBef>
              <a:spcPct val="0"/>
            </a:spcBef>
            <a:spcAft>
              <a:spcPct val="15000"/>
            </a:spcAft>
            <a:buChar char="••"/>
          </a:pPr>
          <a:r>
            <a:rPr lang="es-ES" sz="1400" kern="1200" dirty="0" smtClean="0"/>
            <a:t>Menor permeabilidad que permite una mayor durabilidad</a:t>
          </a:r>
          <a:endParaRPr lang="es-ES" sz="1400" kern="1200" dirty="0"/>
        </a:p>
        <a:p>
          <a:pPr marL="114300" lvl="1" indent="-114300" algn="l" defTabSz="622300">
            <a:lnSpc>
              <a:spcPct val="90000"/>
            </a:lnSpc>
            <a:spcBef>
              <a:spcPct val="0"/>
            </a:spcBef>
            <a:spcAft>
              <a:spcPct val="15000"/>
            </a:spcAft>
            <a:buChar char="••"/>
          </a:pPr>
          <a:r>
            <a:rPr lang="es-ES" sz="1400" kern="1200" dirty="0" smtClean="0"/>
            <a:t>Mejor resistencia a la reactividad de sílice alcalina</a:t>
          </a:r>
          <a:endParaRPr lang="es-ES" sz="1400" kern="1200" dirty="0"/>
        </a:p>
      </dsp:txBody>
      <dsp:txXfrm rot="5400000">
        <a:off x="4050512" y="347188"/>
        <a:ext cx="1643067" cy="4663472"/>
      </dsp:txXfrm>
    </dsp:sp>
    <dsp:sp modelId="{A3FCD945-BFA2-4365-ABA1-E8F4B31AE94C}">
      <dsp:nvSpPr>
        <dsp:cNvPr id="0" name=""/>
        <dsp:cNvSpPr/>
      </dsp:nvSpPr>
      <dsp:spPr>
        <a:xfrm>
          <a:off x="82893" y="1815599"/>
          <a:ext cx="2457416" cy="172665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VENTAJAS</a:t>
          </a:r>
          <a:endParaRPr lang="es-ES" sz="1800" kern="1200" dirty="0">
            <a:solidFill>
              <a:schemeClr val="tx1"/>
            </a:solidFill>
          </a:endParaRPr>
        </a:p>
      </dsp:txBody>
      <dsp:txXfrm>
        <a:off x="82893" y="1815599"/>
        <a:ext cx="2457416" cy="1726650"/>
      </dsp:txXfrm>
    </dsp:sp>
    <dsp:sp modelId="{EF19D838-9EF4-4052-B368-139AE9307B9A}">
      <dsp:nvSpPr>
        <dsp:cNvPr id="0" name=""/>
        <dsp:cNvSpPr/>
      </dsp:nvSpPr>
      <dsp:spPr>
        <a:xfrm rot="5400000">
          <a:off x="4181386" y="2160172"/>
          <a:ext cx="1381320" cy="4663472"/>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t>Permeabilidad </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Resistencia a la Compresión</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Gravedad Específica</a:t>
          </a:r>
          <a:endParaRPr lang="es-ES" sz="1400" b="0" kern="1200" dirty="0"/>
        </a:p>
      </dsp:txBody>
      <dsp:txXfrm rot="5400000">
        <a:off x="4181386" y="2160172"/>
        <a:ext cx="1381320" cy="4663472"/>
      </dsp:txXfrm>
    </dsp:sp>
    <dsp:sp modelId="{9E2B22D6-883A-438F-B99B-53D6F8312A0D}">
      <dsp:nvSpPr>
        <dsp:cNvPr id="0" name=""/>
        <dsp:cNvSpPr/>
      </dsp:nvSpPr>
      <dsp:spPr>
        <a:xfrm>
          <a:off x="82893" y="3628582"/>
          <a:ext cx="2457416" cy="172665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CARACTERÍSTICAS DE DESEMPEÑO</a:t>
          </a:r>
          <a:endParaRPr lang="es-ES" sz="1800" b="0" kern="1200" dirty="0">
            <a:solidFill>
              <a:schemeClr val="tx1"/>
            </a:solidFill>
          </a:endParaRPr>
        </a:p>
      </dsp:txBody>
      <dsp:txXfrm>
        <a:off x="82893" y="3628582"/>
        <a:ext cx="2457416" cy="1726650"/>
      </dsp:txXfrm>
    </dsp:sp>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6D0A14-29E8-467F-9AE3-0D74DDDC984F}">
      <dsp:nvSpPr>
        <dsp:cNvPr id="0" name=""/>
        <dsp:cNvSpPr/>
      </dsp:nvSpPr>
      <dsp:spPr>
        <a:xfrm rot="5400000">
          <a:off x="4181386" y="-1465794"/>
          <a:ext cx="1381320" cy="4663472"/>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s-ES" sz="1400" kern="1200" dirty="0" smtClean="0"/>
            <a:t>Estructuras de concreto reforzado</a:t>
          </a:r>
          <a:endParaRPr lang="es-ES" sz="1400" kern="1200" dirty="0"/>
        </a:p>
        <a:p>
          <a:pPr marL="114300" lvl="1" indent="-114300" algn="just" defTabSz="622300">
            <a:lnSpc>
              <a:spcPct val="90000"/>
            </a:lnSpc>
            <a:spcBef>
              <a:spcPct val="0"/>
            </a:spcBef>
            <a:spcAft>
              <a:spcPct val="15000"/>
            </a:spcAft>
            <a:buChar char="••"/>
          </a:pPr>
          <a:r>
            <a:rPr lang="es-ES" sz="1400" kern="1200" dirty="0" smtClean="0"/>
            <a:t>Puentes, estructuras marinas minas y túneles.</a:t>
          </a:r>
          <a:endParaRPr lang="es-ES" sz="1400" kern="1200" dirty="0"/>
        </a:p>
        <a:p>
          <a:pPr marL="114300" lvl="1" indent="-114300" algn="just" defTabSz="622300">
            <a:lnSpc>
              <a:spcPct val="90000"/>
            </a:lnSpc>
            <a:spcBef>
              <a:spcPct val="0"/>
            </a:spcBef>
            <a:spcAft>
              <a:spcPct val="15000"/>
            </a:spcAft>
            <a:buChar char="••"/>
          </a:pPr>
          <a:r>
            <a:rPr lang="es-ES" sz="1400" kern="1200" dirty="0" smtClean="0"/>
            <a:t>Concreto de alta resistencia o alto desempeño</a:t>
          </a:r>
          <a:endParaRPr lang="es-ES" sz="1400" kern="1200" dirty="0"/>
        </a:p>
      </dsp:txBody>
      <dsp:txXfrm rot="5400000">
        <a:off x="4181386" y="-1465794"/>
        <a:ext cx="1381320" cy="4663472"/>
      </dsp:txXfrm>
    </dsp:sp>
    <dsp:sp modelId="{646A6638-B95A-46C7-A0BF-E4C394C1D0BF}">
      <dsp:nvSpPr>
        <dsp:cNvPr id="0" name=""/>
        <dsp:cNvSpPr/>
      </dsp:nvSpPr>
      <dsp:spPr>
        <a:xfrm>
          <a:off x="82893" y="2616"/>
          <a:ext cx="2457416" cy="17266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USOS RECOMENDADOS </a:t>
          </a:r>
          <a:r>
            <a:rPr lang="es-ES" sz="3200" kern="1200" dirty="0" smtClean="0"/>
            <a:t> </a:t>
          </a:r>
          <a:endParaRPr lang="es-ES" sz="3200" kern="1200" dirty="0"/>
        </a:p>
      </dsp:txBody>
      <dsp:txXfrm>
        <a:off x="82893" y="2616"/>
        <a:ext cx="2457416" cy="1726650"/>
      </dsp:txXfrm>
    </dsp:sp>
    <dsp:sp modelId="{3FD5B31E-F982-49F6-BB45-C9567769721B}">
      <dsp:nvSpPr>
        <dsp:cNvPr id="0" name=""/>
        <dsp:cNvSpPr/>
      </dsp:nvSpPr>
      <dsp:spPr>
        <a:xfrm rot="5400000">
          <a:off x="4050512" y="347188"/>
          <a:ext cx="1643067" cy="4663472"/>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s-ES" sz="1200" kern="1200" dirty="0"/>
        </a:p>
        <a:p>
          <a:pPr marL="114300" lvl="1" indent="-114300" algn="l" defTabSz="533400">
            <a:lnSpc>
              <a:spcPct val="90000"/>
            </a:lnSpc>
            <a:spcBef>
              <a:spcPct val="0"/>
            </a:spcBef>
            <a:spcAft>
              <a:spcPct val="15000"/>
            </a:spcAft>
            <a:buChar char="••"/>
          </a:pPr>
          <a:r>
            <a:rPr lang="es-ES" sz="1200" kern="1200" dirty="0" smtClean="0"/>
            <a:t>De  5.0 a 15% por peso de material cementicio.</a:t>
          </a:r>
          <a:endParaRPr lang="es-ES" sz="1200" kern="1200" dirty="0"/>
        </a:p>
      </dsp:txBody>
      <dsp:txXfrm rot="5400000">
        <a:off x="4050512" y="347188"/>
        <a:ext cx="1643067" cy="4663472"/>
      </dsp:txXfrm>
    </dsp:sp>
    <dsp:sp modelId="{A3FCD945-BFA2-4365-ABA1-E8F4B31AE94C}">
      <dsp:nvSpPr>
        <dsp:cNvPr id="0" name=""/>
        <dsp:cNvSpPr/>
      </dsp:nvSpPr>
      <dsp:spPr>
        <a:xfrm>
          <a:off x="82893" y="1815599"/>
          <a:ext cx="2457416" cy="172665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DOSIFICACIÓN </a:t>
          </a:r>
          <a:endParaRPr lang="es-ES" sz="1800" kern="1200" dirty="0">
            <a:solidFill>
              <a:schemeClr val="tx1"/>
            </a:solidFill>
          </a:endParaRPr>
        </a:p>
      </dsp:txBody>
      <dsp:txXfrm>
        <a:off x="82893" y="1815599"/>
        <a:ext cx="2457416" cy="1726650"/>
      </dsp:txXfrm>
    </dsp:sp>
    <dsp:sp modelId="{EF19D838-9EF4-4052-B368-139AE9307B9A}">
      <dsp:nvSpPr>
        <dsp:cNvPr id="0" name=""/>
        <dsp:cNvSpPr/>
      </dsp:nvSpPr>
      <dsp:spPr>
        <a:xfrm rot="5400000">
          <a:off x="4181386" y="2160172"/>
          <a:ext cx="1381320" cy="4663472"/>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t>Corrosividad</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Compatibilidad</a:t>
          </a:r>
          <a:endParaRPr lang="es-ES" sz="1400" b="0" kern="1200" dirty="0"/>
        </a:p>
      </dsp:txBody>
      <dsp:txXfrm rot="5400000">
        <a:off x="4181386" y="2160172"/>
        <a:ext cx="1381320" cy="4663472"/>
      </dsp:txXfrm>
    </dsp:sp>
    <dsp:sp modelId="{9E2B22D6-883A-438F-B99B-53D6F8312A0D}">
      <dsp:nvSpPr>
        <dsp:cNvPr id="0" name=""/>
        <dsp:cNvSpPr/>
      </dsp:nvSpPr>
      <dsp:spPr>
        <a:xfrm>
          <a:off x="82893" y="3628582"/>
          <a:ext cx="2457416" cy="172665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RECOMENDACIONES </a:t>
          </a:r>
          <a:endParaRPr lang="es-ES" sz="1800" b="0" kern="1200" dirty="0">
            <a:solidFill>
              <a:schemeClr val="tx1"/>
            </a:solidFill>
          </a:endParaRPr>
        </a:p>
      </dsp:txBody>
      <dsp:txXfrm>
        <a:off x="82893" y="3628582"/>
        <a:ext cx="2457416" cy="1726650"/>
      </dsp:txXfrm>
    </dsp:sp>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A5373E-44BD-4B88-9747-F114CCE11040}">
      <dsp:nvSpPr>
        <dsp:cNvPr id="0" name=""/>
        <dsp:cNvSpPr/>
      </dsp:nvSpPr>
      <dsp:spPr>
        <a:xfrm rot="5400000">
          <a:off x="-215578" y="130533"/>
          <a:ext cx="1563111" cy="130732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solidFill>
                <a:schemeClr val="tx1"/>
              </a:solidFill>
            </a:rPr>
            <a:t>DESCRIPCIÓN</a:t>
          </a:r>
          <a:endParaRPr lang="es-ES" sz="1500" kern="1200" dirty="0"/>
        </a:p>
      </dsp:txBody>
      <dsp:txXfrm rot="5400000">
        <a:off x="-215578" y="130533"/>
        <a:ext cx="1563111" cy="1307324"/>
      </dsp:txXfrm>
    </dsp:sp>
    <dsp:sp modelId="{7A14E0AD-F15D-4653-879B-FADE2580414D}">
      <dsp:nvSpPr>
        <dsp:cNvPr id="0" name=""/>
        <dsp:cNvSpPr/>
      </dsp:nvSpPr>
      <dsp:spPr>
        <a:xfrm rot="5400000">
          <a:off x="4172766" y="-3057060"/>
          <a:ext cx="1016022" cy="713542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Reductor de agua de rango completo</a:t>
          </a:r>
          <a:endParaRPr lang="es-ES" sz="1200" kern="1200" dirty="0"/>
        </a:p>
        <a:p>
          <a:pPr marL="114300" lvl="1" indent="-114300" algn="l" defTabSz="533400">
            <a:lnSpc>
              <a:spcPct val="90000"/>
            </a:lnSpc>
            <a:spcBef>
              <a:spcPct val="0"/>
            </a:spcBef>
            <a:spcAft>
              <a:spcPct val="15000"/>
            </a:spcAft>
            <a:buChar char="••"/>
          </a:pPr>
          <a:r>
            <a:rPr lang="es-ES" sz="1200" kern="1200" dirty="0" smtClean="0"/>
            <a:t>Tiene diferentes niveles de manejabilidad</a:t>
          </a:r>
          <a:endParaRPr lang="es-ES" sz="1200" kern="1200" dirty="0"/>
        </a:p>
        <a:p>
          <a:pPr marL="171450" lvl="1" indent="-171450" algn="l" defTabSz="844550">
            <a:lnSpc>
              <a:spcPct val="90000"/>
            </a:lnSpc>
            <a:spcBef>
              <a:spcPct val="0"/>
            </a:spcBef>
            <a:spcAft>
              <a:spcPct val="15000"/>
            </a:spcAft>
            <a:buChar char="••"/>
          </a:pPr>
          <a:endParaRPr lang="es-ES" sz="1900" kern="1200" dirty="0"/>
        </a:p>
      </dsp:txBody>
      <dsp:txXfrm rot="5400000">
        <a:off x="4172766" y="-3057060"/>
        <a:ext cx="1016022" cy="7135421"/>
      </dsp:txXfrm>
    </dsp:sp>
    <dsp:sp modelId="{C81DFB7F-57C5-45A8-9B8B-9EB4BC0A63B6}">
      <dsp:nvSpPr>
        <dsp:cNvPr id="0" name=""/>
        <dsp:cNvSpPr/>
      </dsp:nvSpPr>
      <dsp:spPr>
        <a:xfrm rot="5400000">
          <a:off x="-230010" y="1724431"/>
          <a:ext cx="1563111" cy="1278459"/>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solidFill>
                <a:schemeClr val="tx1"/>
              </a:solidFill>
            </a:rPr>
            <a:t>VENTAJAS</a:t>
          </a:r>
          <a:endParaRPr lang="es-ES" sz="1500" kern="1200" dirty="0"/>
        </a:p>
      </dsp:txBody>
      <dsp:txXfrm rot="5400000">
        <a:off x="-230010" y="1724431"/>
        <a:ext cx="1563111" cy="1278459"/>
      </dsp:txXfrm>
    </dsp:sp>
    <dsp:sp modelId="{0896B1AE-BC57-4F03-BB59-2F786A8A713E}">
      <dsp:nvSpPr>
        <dsp:cNvPr id="0" name=""/>
        <dsp:cNvSpPr/>
      </dsp:nvSpPr>
      <dsp:spPr>
        <a:xfrm rot="5400000">
          <a:off x="3956973" y="-1477593"/>
          <a:ext cx="1418743" cy="7135421"/>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Menor contenido de agua</a:t>
          </a:r>
          <a:endParaRPr lang="es-ES" sz="1200" kern="1200" dirty="0"/>
        </a:p>
        <a:p>
          <a:pPr marL="114300" lvl="1" indent="-114300" algn="l" defTabSz="533400">
            <a:lnSpc>
              <a:spcPct val="90000"/>
            </a:lnSpc>
            <a:spcBef>
              <a:spcPct val="0"/>
            </a:spcBef>
            <a:spcAft>
              <a:spcPct val="15000"/>
            </a:spcAft>
            <a:buChar char="••"/>
          </a:pPr>
          <a:r>
            <a:rPr lang="es-ES" sz="1200" kern="1200" dirty="0" smtClean="0"/>
            <a:t>Produce mezclas de concreto cohesivas y sin segregación.</a:t>
          </a:r>
          <a:endParaRPr lang="es-ES" sz="1200" kern="1200" dirty="0"/>
        </a:p>
        <a:p>
          <a:pPr marL="114300" lvl="1" indent="-114300" algn="l" defTabSz="533400">
            <a:lnSpc>
              <a:spcPct val="90000"/>
            </a:lnSpc>
            <a:spcBef>
              <a:spcPct val="0"/>
            </a:spcBef>
            <a:spcAft>
              <a:spcPct val="15000"/>
            </a:spcAft>
            <a:buChar char="••"/>
          </a:pPr>
          <a:r>
            <a:rPr lang="es-ES" sz="1200" kern="1200" dirty="0" smtClean="0"/>
            <a:t>Incremento en el desarrollo de resistencias a compresión y a flexión durante todas las etapas.</a:t>
          </a:r>
          <a:endParaRPr lang="es-ES" sz="1200" kern="1200" dirty="0"/>
        </a:p>
        <a:p>
          <a:pPr marL="114300" lvl="1" indent="-114300" algn="l" defTabSz="533400">
            <a:lnSpc>
              <a:spcPct val="90000"/>
            </a:lnSpc>
            <a:spcBef>
              <a:spcPct val="0"/>
            </a:spcBef>
            <a:spcAft>
              <a:spcPct val="15000"/>
            </a:spcAft>
            <a:buChar char="••"/>
          </a:pPr>
          <a:r>
            <a:rPr lang="es-ES" sz="1200" kern="1200" dirty="0" smtClean="0"/>
            <a:t>Menor tiempo de fraguado y desarrollo de  resistencia.</a:t>
          </a:r>
          <a:endParaRPr lang="es-ES" sz="1200" kern="1200" dirty="0"/>
        </a:p>
        <a:p>
          <a:pPr marL="114300" lvl="1" indent="-114300" algn="l" defTabSz="533400">
            <a:lnSpc>
              <a:spcPct val="90000"/>
            </a:lnSpc>
            <a:spcBef>
              <a:spcPct val="0"/>
            </a:spcBef>
            <a:spcAft>
              <a:spcPct val="15000"/>
            </a:spcAft>
            <a:buChar char="••"/>
          </a:pPr>
          <a:r>
            <a:rPr lang="es-ES" sz="1200" kern="1200" dirty="0" smtClean="0"/>
            <a:t>Mejor acabado y capacidad de bombeo.</a:t>
          </a:r>
          <a:endParaRPr lang="es-ES" sz="1200" kern="1200" dirty="0"/>
        </a:p>
      </dsp:txBody>
      <dsp:txXfrm rot="5400000">
        <a:off x="3956973" y="-1477593"/>
        <a:ext cx="1418743" cy="7135421"/>
      </dsp:txXfrm>
    </dsp:sp>
    <dsp:sp modelId="{083F6694-771A-41BD-94CE-757760493D5D}">
      <dsp:nvSpPr>
        <dsp:cNvPr id="0" name=""/>
        <dsp:cNvSpPr/>
      </dsp:nvSpPr>
      <dsp:spPr>
        <a:xfrm rot="5400000">
          <a:off x="-146782" y="3019309"/>
          <a:ext cx="1563111" cy="1444916"/>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rPr>
            <a:t>CARACTERÍSTICAS DE DESEMPEÑO</a:t>
          </a:r>
          <a:endParaRPr lang="es-ES" sz="1200" kern="1200" dirty="0"/>
        </a:p>
      </dsp:txBody>
      <dsp:txXfrm rot="5400000">
        <a:off x="-146782" y="3019309"/>
        <a:ext cx="1563111" cy="1444916"/>
      </dsp:txXfrm>
    </dsp:sp>
    <dsp:sp modelId="{C7A32901-EF16-495F-9389-AD75F58811EA}">
      <dsp:nvSpPr>
        <dsp:cNvPr id="0" name=""/>
        <dsp:cNvSpPr/>
      </dsp:nvSpPr>
      <dsp:spPr>
        <a:xfrm rot="5400000">
          <a:off x="4241295" y="-99220"/>
          <a:ext cx="1016556" cy="7135421"/>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t>Velocidad de Fraguado depende: </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Composición física y química de los ingredientes básicos del concreto</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Temperatura del concreto </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Condiciones ambientales </a:t>
          </a:r>
          <a:endParaRPr lang="es-ES" sz="1400" b="0" kern="1200" dirty="0"/>
        </a:p>
      </dsp:txBody>
      <dsp:txXfrm rot="5400000">
        <a:off x="4241295" y="-99220"/>
        <a:ext cx="1016556" cy="713542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FB1B1D-34D7-4A0C-A854-18E2B12DF427}">
      <dsp:nvSpPr>
        <dsp:cNvPr id="0" name=""/>
        <dsp:cNvSpPr/>
      </dsp:nvSpPr>
      <dsp:spPr>
        <a:xfrm>
          <a:off x="0" y="0"/>
          <a:ext cx="8229600" cy="22363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u="sng" kern="1200" dirty="0" smtClean="0">
              <a:solidFill>
                <a:schemeClr val="tx1"/>
              </a:solidFill>
            </a:rPr>
            <a:t>5.- FRAGUADO Y CONSOLIDACIÓN</a:t>
          </a:r>
        </a:p>
        <a:p>
          <a:pPr lvl="0" algn="l" defTabSz="711200">
            <a:lnSpc>
              <a:spcPct val="90000"/>
            </a:lnSpc>
            <a:spcBef>
              <a:spcPct val="0"/>
            </a:spcBef>
            <a:spcAft>
              <a:spcPct val="35000"/>
            </a:spcAft>
          </a:pP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Proceso  de endurecimiento</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La mezcla pierde apreciablemente su plasticidad y se vuelve difícil de manejarla</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El fraguado inicial en tiempos de 45 a 60 minutos</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El fraguado final se realiza en un aproximado de 10 horas</a:t>
          </a:r>
          <a:endParaRPr lang="es-ES" sz="1400" kern="1200" dirty="0">
            <a:solidFill>
              <a:schemeClr val="tx1"/>
            </a:solidFill>
          </a:endParaRPr>
        </a:p>
      </dsp:txBody>
      <dsp:txXfrm>
        <a:off x="1869552" y="0"/>
        <a:ext cx="6360047" cy="2236323"/>
      </dsp:txXfrm>
    </dsp:sp>
    <dsp:sp modelId="{E5AF6F77-DF19-46DF-B5D2-1C99D4A09B4E}">
      <dsp:nvSpPr>
        <dsp:cNvPr id="0" name=""/>
        <dsp:cNvSpPr/>
      </dsp:nvSpPr>
      <dsp:spPr>
        <a:xfrm>
          <a:off x="223632" y="223632"/>
          <a:ext cx="1645920" cy="178905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7CAA69-F0B2-475B-8590-4A1B4584AA4F}">
      <dsp:nvSpPr>
        <dsp:cNvPr id="0" name=""/>
        <dsp:cNvSpPr/>
      </dsp:nvSpPr>
      <dsp:spPr>
        <a:xfrm>
          <a:off x="0" y="2459956"/>
          <a:ext cx="8229600" cy="2236323"/>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b="1" u="sng" kern="1200" dirty="0" smtClean="0">
              <a:solidFill>
                <a:schemeClr val="tx1"/>
              </a:solidFill>
            </a:rPr>
            <a:t>6.</a:t>
          </a:r>
          <a:r>
            <a:rPr lang="en-US" sz="1600" b="1" u="sng" kern="1200" dirty="0" smtClean="0">
              <a:solidFill>
                <a:schemeClr val="tx1"/>
              </a:solidFill>
            </a:rPr>
            <a:t>- </a:t>
          </a:r>
          <a:r>
            <a:rPr lang="es-EC" sz="1600" b="1" u="sng" kern="1200" dirty="0" smtClean="0">
              <a:solidFill>
                <a:schemeClr val="tx1"/>
              </a:solidFill>
            </a:rPr>
            <a:t>CURADO</a:t>
          </a:r>
        </a:p>
        <a:p>
          <a:pPr lvl="0" algn="l" defTabSz="711200">
            <a:lnSpc>
              <a:spcPct val="90000"/>
            </a:lnSpc>
            <a:spcBef>
              <a:spcPct val="0"/>
            </a:spcBef>
            <a:spcAft>
              <a:spcPct val="35000"/>
            </a:spcAft>
          </a:pP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Proceso de protección del hormigón </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Proporción adecuada de agua para que el cemento de la mezcla continúe hidratándose y  la temperatura no afecte la resistencia. </a:t>
          </a:r>
          <a:endParaRPr lang="es-ES" sz="1400" kern="1200" dirty="0" smtClean="0">
            <a:solidFill>
              <a:schemeClr val="tx1"/>
            </a:solidFill>
          </a:endParaRPr>
        </a:p>
      </dsp:txBody>
      <dsp:txXfrm>
        <a:off x="1869552" y="2459956"/>
        <a:ext cx="6360047" cy="2236323"/>
      </dsp:txXfrm>
    </dsp:sp>
    <dsp:sp modelId="{796C0BDF-69CD-411D-A163-48EAA366A2F9}">
      <dsp:nvSpPr>
        <dsp:cNvPr id="0" name=""/>
        <dsp:cNvSpPr/>
      </dsp:nvSpPr>
      <dsp:spPr>
        <a:xfrm>
          <a:off x="223632" y="2683588"/>
          <a:ext cx="1645920" cy="178905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A5373E-44BD-4B88-9747-F114CCE11040}">
      <dsp:nvSpPr>
        <dsp:cNvPr id="0" name=""/>
        <dsp:cNvSpPr/>
      </dsp:nvSpPr>
      <dsp:spPr>
        <a:xfrm rot="5400000">
          <a:off x="-218806" y="284164"/>
          <a:ext cx="1586518" cy="132690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rPr>
            <a:t>USOS RECOMENDADOS </a:t>
          </a:r>
          <a:r>
            <a:rPr lang="es-ES" sz="1000" kern="1200" dirty="0" smtClean="0"/>
            <a:t> </a:t>
          </a:r>
          <a:endParaRPr lang="es-ES" sz="1000" kern="1200" dirty="0"/>
        </a:p>
      </dsp:txBody>
      <dsp:txXfrm rot="5400000">
        <a:off x="-218806" y="284164"/>
        <a:ext cx="1586518" cy="1326900"/>
      </dsp:txXfrm>
    </dsp:sp>
    <dsp:sp modelId="{7A14E0AD-F15D-4653-879B-FADE2580414D}">
      <dsp:nvSpPr>
        <dsp:cNvPr id="0" name=""/>
        <dsp:cNvSpPr/>
      </dsp:nvSpPr>
      <dsp:spPr>
        <a:xfrm rot="5400000">
          <a:off x="4026280" y="-2889544"/>
          <a:ext cx="1325943" cy="711903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s-ES" sz="1400" kern="1200" dirty="0"/>
        </a:p>
        <a:p>
          <a:pPr marL="114300" lvl="1" indent="-114300" algn="just" defTabSz="622300">
            <a:lnSpc>
              <a:spcPct val="90000"/>
            </a:lnSpc>
            <a:spcBef>
              <a:spcPct val="0"/>
            </a:spcBef>
            <a:spcAft>
              <a:spcPct val="15000"/>
            </a:spcAft>
            <a:buChar char="••"/>
          </a:pPr>
          <a:r>
            <a:rPr lang="es-ES" sz="1400" kern="1200" dirty="0" smtClean="0"/>
            <a:t>Concreto donde se requiera alta fluidez, resistencias iníciales y finales altas y con mejor durabilidad.</a:t>
          </a:r>
          <a:endParaRPr lang="es-ES" sz="1400" kern="1200" dirty="0"/>
        </a:p>
        <a:p>
          <a:pPr marL="114300" lvl="1" indent="-114300" algn="just" defTabSz="622300">
            <a:lnSpc>
              <a:spcPct val="90000"/>
            </a:lnSpc>
            <a:spcBef>
              <a:spcPct val="0"/>
            </a:spcBef>
            <a:spcAft>
              <a:spcPct val="15000"/>
            </a:spcAft>
            <a:buChar char="••"/>
          </a:pPr>
          <a:r>
            <a:rPr lang="es-ES" sz="1400" kern="1200" dirty="0" smtClean="0"/>
            <a:t>Concreto donde se desea una reducción de agua en un rango normal, medio o alto.</a:t>
          </a:r>
          <a:endParaRPr lang="es-ES" sz="1400" kern="1200" dirty="0"/>
        </a:p>
        <a:p>
          <a:pPr marL="114300" lvl="1" indent="-114300" algn="just" defTabSz="622300">
            <a:lnSpc>
              <a:spcPct val="90000"/>
            </a:lnSpc>
            <a:spcBef>
              <a:spcPct val="0"/>
            </a:spcBef>
            <a:spcAft>
              <a:spcPct val="15000"/>
            </a:spcAft>
            <a:buChar char="••"/>
          </a:pPr>
          <a:r>
            <a:rPr lang="es-ES" sz="1400" kern="1200" dirty="0" smtClean="0"/>
            <a:t>Concreto donde se requieran tiempos de fraguado normales</a:t>
          </a:r>
          <a:endParaRPr lang="es-ES" sz="1400" kern="1200" dirty="0"/>
        </a:p>
        <a:p>
          <a:pPr marL="114300" lvl="1" indent="-114300" algn="just" defTabSz="622300">
            <a:lnSpc>
              <a:spcPct val="90000"/>
            </a:lnSpc>
            <a:spcBef>
              <a:spcPct val="0"/>
            </a:spcBef>
            <a:spcAft>
              <a:spcPct val="15000"/>
            </a:spcAft>
            <a:buChar char="••"/>
          </a:pPr>
          <a:r>
            <a:rPr lang="es-ES" sz="1400" kern="1200" dirty="0" smtClean="0"/>
            <a:t>Concreto donde se requiere el desarrollo rápido de resistencia y mejor terminado</a:t>
          </a:r>
          <a:endParaRPr lang="es-ES" sz="1400" kern="1200" dirty="0"/>
        </a:p>
        <a:p>
          <a:pPr marL="171450" lvl="1" indent="-171450" algn="l" defTabSz="844550">
            <a:lnSpc>
              <a:spcPct val="90000"/>
            </a:lnSpc>
            <a:spcBef>
              <a:spcPct val="0"/>
            </a:spcBef>
            <a:spcAft>
              <a:spcPct val="15000"/>
            </a:spcAft>
            <a:buChar char="••"/>
          </a:pPr>
          <a:endParaRPr lang="es-ES" sz="1900" kern="1200" dirty="0"/>
        </a:p>
      </dsp:txBody>
      <dsp:txXfrm rot="5400000">
        <a:off x="4026280" y="-2889544"/>
        <a:ext cx="1325943" cy="7119037"/>
      </dsp:txXfrm>
    </dsp:sp>
    <dsp:sp modelId="{C81DFB7F-57C5-45A8-9B8B-9EB4BC0A63B6}">
      <dsp:nvSpPr>
        <dsp:cNvPr id="0" name=""/>
        <dsp:cNvSpPr/>
      </dsp:nvSpPr>
      <dsp:spPr>
        <a:xfrm rot="5400000">
          <a:off x="-233455" y="1911495"/>
          <a:ext cx="1586518" cy="129760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rPr>
            <a:t>DOSIFICACIÓN</a:t>
          </a:r>
          <a:endParaRPr lang="es-ES" sz="1000" kern="1200" dirty="0"/>
        </a:p>
      </dsp:txBody>
      <dsp:txXfrm rot="5400000">
        <a:off x="-233455" y="1911495"/>
        <a:ext cx="1586518" cy="1297603"/>
      </dsp:txXfrm>
    </dsp:sp>
    <dsp:sp modelId="{0896B1AE-BC57-4F03-BB59-2F786A8A713E}">
      <dsp:nvSpPr>
        <dsp:cNvPr id="0" name=""/>
        <dsp:cNvSpPr/>
      </dsp:nvSpPr>
      <dsp:spPr>
        <a:xfrm rot="5400000">
          <a:off x="3954610" y="-1276862"/>
          <a:ext cx="1439988" cy="7119037"/>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De 195 ml/100 kg (3 oz ft/100) . Tipo A</a:t>
          </a:r>
          <a:endParaRPr lang="es-ES" sz="1400" kern="1200" dirty="0"/>
        </a:p>
        <a:p>
          <a:pPr marL="114300" lvl="1" indent="-114300" algn="l" defTabSz="622300">
            <a:lnSpc>
              <a:spcPct val="90000"/>
            </a:lnSpc>
            <a:spcBef>
              <a:spcPct val="0"/>
            </a:spcBef>
            <a:spcAft>
              <a:spcPct val="15000"/>
            </a:spcAft>
            <a:buChar char="••"/>
          </a:pPr>
          <a:r>
            <a:rPr lang="es-ES" sz="1400" kern="1200" dirty="0" smtClean="0"/>
            <a:t>195 ml-390ml/100 kg (3-6 oz ft/100lb) . Rango Medio </a:t>
          </a:r>
          <a:endParaRPr lang="es-ES" sz="1400" kern="1200" dirty="0"/>
        </a:p>
        <a:p>
          <a:pPr marL="114300" lvl="1" indent="-114300" algn="l" defTabSz="622300">
            <a:lnSpc>
              <a:spcPct val="90000"/>
            </a:lnSpc>
            <a:spcBef>
              <a:spcPct val="0"/>
            </a:spcBef>
            <a:spcAft>
              <a:spcPct val="15000"/>
            </a:spcAft>
            <a:buChar char="••"/>
          </a:pPr>
          <a:r>
            <a:rPr lang="es-ES" sz="1400" kern="1200" dirty="0" smtClean="0"/>
            <a:t>Hasta 1170/100 kg (18oz ft/100 lb). Tipo F</a:t>
          </a:r>
          <a:endParaRPr lang="es-ES" sz="1400" kern="1200" dirty="0"/>
        </a:p>
      </dsp:txBody>
      <dsp:txXfrm rot="5400000">
        <a:off x="3954610" y="-1276862"/>
        <a:ext cx="1439988" cy="7119037"/>
      </dsp:txXfrm>
    </dsp:sp>
    <dsp:sp modelId="{083F6694-771A-41BD-94CE-757760493D5D}">
      <dsp:nvSpPr>
        <dsp:cNvPr id="0" name=""/>
        <dsp:cNvSpPr/>
      </dsp:nvSpPr>
      <dsp:spPr>
        <a:xfrm rot="5400000">
          <a:off x="-148980" y="3235327"/>
          <a:ext cx="1586518" cy="146655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rPr>
            <a:t>RECOMENDACIONES</a:t>
          </a:r>
          <a:endParaRPr lang="es-ES" sz="1200" kern="1200" dirty="0"/>
        </a:p>
      </dsp:txBody>
      <dsp:txXfrm rot="5400000">
        <a:off x="-148980" y="3235327"/>
        <a:ext cx="1586518" cy="1466553"/>
      </dsp:txXfrm>
    </dsp:sp>
    <dsp:sp modelId="{C7A32901-EF16-495F-9389-AD75F58811EA}">
      <dsp:nvSpPr>
        <dsp:cNvPr id="0" name=""/>
        <dsp:cNvSpPr/>
      </dsp:nvSpPr>
      <dsp:spPr>
        <a:xfrm rot="5400000">
          <a:off x="4243460" y="131444"/>
          <a:ext cx="1031236" cy="7119037"/>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t>Corrosividad</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Compatibilidad</a:t>
          </a:r>
          <a:endParaRPr lang="es-ES" sz="1400" b="0" kern="1200" dirty="0"/>
        </a:p>
        <a:p>
          <a:pPr marL="114300" lvl="1" indent="-114300" algn="l" defTabSz="622300">
            <a:lnSpc>
              <a:spcPct val="90000"/>
            </a:lnSpc>
            <a:spcBef>
              <a:spcPct val="0"/>
            </a:spcBef>
            <a:spcAft>
              <a:spcPct val="15000"/>
            </a:spcAft>
            <a:buChar char="••"/>
          </a:pPr>
          <a:r>
            <a:rPr lang="es-ES" sz="1400" b="0" kern="1200" dirty="0" smtClean="0"/>
            <a:t>Temperatura</a:t>
          </a:r>
          <a:endParaRPr lang="es-ES" sz="1400" b="0" kern="1200" dirty="0"/>
        </a:p>
      </dsp:txBody>
      <dsp:txXfrm rot="5400000">
        <a:off x="4243460" y="131444"/>
        <a:ext cx="1031236" cy="7119037"/>
      </dsp:txXfrm>
    </dsp:sp>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8D05CF-0133-49ED-B4DA-83E178E844F6}">
      <dsp:nvSpPr>
        <dsp:cNvPr id="0" name=""/>
        <dsp:cNvSpPr/>
      </dsp:nvSpPr>
      <dsp:spPr>
        <a:xfrm>
          <a:off x="431" y="1154144"/>
          <a:ext cx="2302982" cy="21944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endParaRPr lang="es-ES" sz="1400" kern="1200" dirty="0"/>
        </a:p>
        <a:p>
          <a:pPr marL="114300" lvl="1" indent="-114300" algn="l" defTabSz="622300">
            <a:lnSpc>
              <a:spcPct val="90000"/>
            </a:lnSpc>
            <a:spcBef>
              <a:spcPct val="0"/>
            </a:spcBef>
            <a:spcAft>
              <a:spcPct val="15000"/>
            </a:spcAft>
            <a:buChar char="••"/>
          </a:pPr>
          <a:r>
            <a:rPr lang="es-ES" sz="1400" kern="1200" dirty="0" smtClean="0"/>
            <a:t>Baja proposición de agua y material cementicio sin asentamiento</a:t>
          </a:r>
          <a:endParaRPr lang="es-ES" sz="1400" kern="1200" dirty="0"/>
        </a:p>
        <a:p>
          <a:pPr marL="114300" lvl="1" indent="-114300" algn="l" defTabSz="622300">
            <a:lnSpc>
              <a:spcPct val="90000"/>
            </a:lnSpc>
            <a:spcBef>
              <a:spcPct val="0"/>
            </a:spcBef>
            <a:spcAft>
              <a:spcPct val="15000"/>
            </a:spcAft>
            <a:buChar char="••"/>
          </a:pPr>
          <a:r>
            <a:rPr lang="es-ES" sz="1400" kern="1200" dirty="0" smtClean="0"/>
            <a:t>Alta plasticidad por tiempos más prolongados</a:t>
          </a:r>
          <a:endParaRPr lang="es-ES" sz="1400" kern="1200" dirty="0"/>
        </a:p>
      </dsp:txBody>
      <dsp:txXfrm>
        <a:off x="431" y="1154144"/>
        <a:ext cx="2302982" cy="1724179"/>
      </dsp:txXfrm>
    </dsp:sp>
    <dsp:sp modelId="{25B684D7-F9FE-4310-96C3-48365CE36E5C}">
      <dsp:nvSpPr>
        <dsp:cNvPr id="0" name=""/>
        <dsp:cNvSpPr/>
      </dsp:nvSpPr>
      <dsp:spPr>
        <a:xfrm>
          <a:off x="1345512" y="1860712"/>
          <a:ext cx="2576324" cy="2576324"/>
        </a:xfrm>
        <a:prstGeom prst="leftCircularArrow">
          <a:avLst>
            <a:gd name="adj1" fmla="val 2949"/>
            <a:gd name="adj2" fmla="val 361178"/>
            <a:gd name="adj3" fmla="val 2688376"/>
            <a:gd name="adj4" fmla="val 9576176"/>
            <a:gd name="adj5" fmla="val 3441"/>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64CA1D6-E3C6-4C30-A00C-56074A1A8113}">
      <dsp:nvSpPr>
        <dsp:cNvPr id="0" name=""/>
        <dsp:cNvSpPr/>
      </dsp:nvSpPr>
      <dsp:spPr>
        <a:xfrm>
          <a:off x="479881" y="2755080"/>
          <a:ext cx="2047095" cy="8140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DESCRIPCIÓN</a:t>
          </a:r>
          <a:endParaRPr lang="es-ES" sz="2000" kern="1200" dirty="0">
            <a:solidFill>
              <a:schemeClr val="tx1"/>
            </a:solidFill>
          </a:endParaRPr>
        </a:p>
      </dsp:txBody>
      <dsp:txXfrm>
        <a:off x="479881" y="2755080"/>
        <a:ext cx="2047095" cy="814062"/>
      </dsp:txXfrm>
    </dsp:sp>
    <dsp:sp modelId="{45E679AF-476A-4C92-B180-1D6CC801C876}">
      <dsp:nvSpPr>
        <dsp:cNvPr id="0" name=""/>
        <dsp:cNvSpPr/>
      </dsp:nvSpPr>
      <dsp:spPr>
        <a:xfrm>
          <a:off x="2921105" y="1164392"/>
          <a:ext cx="2302982" cy="275395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t>Es útil para el concreto plástico</a:t>
          </a:r>
          <a:endParaRPr lang="es-ES" sz="1200" kern="1200" dirty="0"/>
        </a:p>
        <a:p>
          <a:pPr marL="114300" lvl="1" indent="-114300" algn="l" defTabSz="533400">
            <a:lnSpc>
              <a:spcPct val="90000"/>
            </a:lnSpc>
            <a:spcBef>
              <a:spcPct val="0"/>
            </a:spcBef>
            <a:spcAft>
              <a:spcPct val="15000"/>
            </a:spcAft>
            <a:buChar char="••"/>
          </a:pPr>
          <a:r>
            <a:rPr lang="es-ES" sz="1200" kern="1200" dirty="0" smtClean="0"/>
            <a:t>Tiene rango de plasticidad de 200 a 280 mm</a:t>
          </a:r>
          <a:endParaRPr lang="es-ES" sz="1200" kern="1200" dirty="0"/>
        </a:p>
        <a:p>
          <a:pPr marL="114300" lvl="1" indent="-114300" algn="l" defTabSz="533400">
            <a:lnSpc>
              <a:spcPct val="90000"/>
            </a:lnSpc>
            <a:spcBef>
              <a:spcPct val="0"/>
            </a:spcBef>
            <a:spcAft>
              <a:spcPct val="15000"/>
            </a:spcAft>
            <a:buChar char="••"/>
          </a:pPr>
          <a:r>
            <a:rPr lang="es-ES" sz="1200" kern="1200" dirty="0" smtClean="0"/>
            <a:t>Retención prolongada de asentamiento</a:t>
          </a:r>
          <a:endParaRPr lang="es-ES" sz="1200" kern="1200" dirty="0"/>
        </a:p>
        <a:p>
          <a:pPr marL="114300" lvl="1" indent="-114300" algn="l" defTabSz="533400">
            <a:lnSpc>
              <a:spcPct val="90000"/>
            </a:lnSpc>
            <a:spcBef>
              <a:spcPct val="0"/>
            </a:spcBef>
            <a:spcAft>
              <a:spcPct val="15000"/>
            </a:spcAft>
            <a:buChar char="••"/>
          </a:pPr>
          <a:r>
            <a:rPr lang="es-ES" sz="1200" kern="1200" dirty="0" smtClean="0"/>
            <a:t>Tiempos de fraguado controlados</a:t>
          </a:r>
          <a:endParaRPr lang="es-ES" sz="1200" kern="1200" dirty="0"/>
        </a:p>
        <a:p>
          <a:pPr marL="114300" lvl="1" indent="-114300" algn="l" defTabSz="533400">
            <a:lnSpc>
              <a:spcPct val="90000"/>
            </a:lnSpc>
            <a:spcBef>
              <a:spcPct val="0"/>
            </a:spcBef>
            <a:spcAft>
              <a:spcPct val="15000"/>
            </a:spcAft>
            <a:buChar char="••"/>
          </a:pPr>
          <a:r>
            <a:rPr lang="es-ES" sz="1200" kern="1200" dirty="0" smtClean="0"/>
            <a:t>Permite mezclas cohesivas sin segregación y mínima exudación de agua</a:t>
          </a:r>
          <a:endParaRPr lang="es-ES" sz="1200" kern="1200" dirty="0"/>
        </a:p>
      </dsp:txBody>
      <dsp:txXfrm>
        <a:off x="2921105" y="1754527"/>
        <a:ext cx="2302982" cy="2163825"/>
      </dsp:txXfrm>
    </dsp:sp>
    <dsp:sp modelId="{8AB51E55-8CC0-43C0-AF0E-405F9637E7D5}">
      <dsp:nvSpPr>
        <dsp:cNvPr id="0" name=""/>
        <dsp:cNvSpPr/>
      </dsp:nvSpPr>
      <dsp:spPr>
        <a:xfrm>
          <a:off x="4202085" y="143608"/>
          <a:ext cx="2802434" cy="2802434"/>
        </a:xfrm>
        <a:prstGeom prst="circularArrow">
          <a:avLst>
            <a:gd name="adj1" fmla="val 2711"/>
            <a:gd name="adj2" fmla="val 330194"/>
            <a:gd name="adj3" fmla="val 19494296"/>
            <a:gd name="adj4" fmla="val 12575511"/>
            <a:gd name="adj5" fmla="val 3163"/>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C1500D3-FBC6-45A6-A2DF-3578B0CD08D5}">
      <dsp:nvSpPr>
        <dsp:cNvPr id="0" name=""/>
        <dsp:cNvSpPr/>
      </dsp:nvSpPr>
      <dsp:spPr>
        <a:xfrm>
          <a:off x="3432879" y="893525"/>
          <a:ext cx="2047095" cy="81406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VENTAJAS</a:t>
          </a:r>
          <a:endParaRPr lang="es-ES" sz="2000" kern="1200" dirty="0">
            <a:solidFill>
              <a:schemeClr val="tx1"/>
            </a:solidFill>
          </a:endParaRPr>
        </a:p>
      </dsp:txBody>
      <dsp:txXfrm>
        <a:off x="3432879" y="893525"/>
        <a:ext cx="2047095" cy="814062"/>
      </dsp:txXfrm>
    </dsp:sp>
    <dsp:sp modelId="{61DD15F5-9CCF-4E1D-B474-D81DFB005395}">
      <dsp:nvSpPr>
        <dsp:cNvPr id="0" name=""/>
        <dsp:cNvSpPr/>
      </dsp:nvSpPr>
      <dsp:spPr>
        <a:xfrm>
          <a:off x="5841778" y="1300557"/>
          <a:ext cx="2302982" cy="189947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just" defTabSz="622300">
            <a:lnSpc>
              <a:spcPct val="90000"/>
            </a:lnSpc>
            <a:spcBef>
              <a:spcPct val="0"/>
            </a:spcBef>
            <a:spcAft>
              <a:spcPct val="15000"/>
            </a:spcAft>
            <a:buChar char="••"/>
          </a:pPr>
          <a:endParaRPr lang="es-ES" sz="1400" b="0" kern="1200" dirty="0"/>
        </a:p>
        <a:p>
          <a:pPr marL="114300" lvl="1" indent="-114300" algn="just" defTabSz="622300">
            <a:lnSpc>
              <a:spcPct val="90000"/>
            </a:lnSpc>
            <a:spcBef>
              <a:spcPct val="0"/>
            </a:spcBef>
            <a:spcAft>
              <a:spcPct val="15000"/>
            </a:spcAft>
            <a:buChar char="••"/>
          </a:pPr>
          <a:r>
            <a:rPr lang="es-ES" sz="1400" b="0" kern="1200" dirty="0" smtClean="0"/>
            <a:t>Velocidad de endurecimiento</a:t>
          </a:r>
          <a:endParaRPr lang="es-ES" sz="1400" b="0" kern="1200" dirty="0"/>
        </a:p>
        <a:p>
          <a:pPr marL="114300" lvl="1" indent="-114300" algn="just" defTabSz="622300">
            <a:lnSpc>
              <a:spcPct val="90000"/>
            </a:lnSpc>
            <a:spcBef>
              <a:spcPct val="0"/>
            </a:spcBef>
            <a:spcAft>
              <a:spcPct val="15000"/>
            </a:spcAft>
            <a:buChar char="••"/>
          </a:pPr>
          <a:r>
            <a:rPr lang="es-ES" sz="1400" kern="1200" dirty="0" smtClean="0"/>
            <a:t>Resistencia temprana </a:t>
          </a:r>
          <a:endParaRPr lang="es-ES" sz="1400" b="0" kern="1200" dirty="0"/>
        </a:p>
        <a:p>
          <a:pPr marL="114300" lvl="1" indent="-114300" algn="just" defTabSz="622300">
            <a:lnSpc>
              <a:spcPct val="90000"/>
            </a:lnSpc>
            <a:spcBef>
              <a:spcPct val="0"/>
            </a:spcBef>
            <a:spcAft>
              <a:spcPct val="15000"/>
            </a:spcAft>
            <a:buChar char="••"/>
          </a:pPr>
          <a:r>
            <a:rPr lang="es-ES" sz="1400" kern="1200" dirty="0" smtClean="0"/>
            <a:t>Mayor resistencia de adhesión al acero</a:t>
          </a:r>
          <a:endParaRPr lang="es-ES" sz="1400" b="0" kern="1200" dirty="0"/>
        </a:p>
      </dsp:txBody>
      <dsp:txXfrm>
        <a:off x="5841778" y="1300557"/>
        <a:ext cx="2302982" cy="1492447"/>
      </dsp:txXfrm>
    </dsp:sp>
    <dsp:sp modelId="{3AFD401C-3CD1-4E47-A701-5EA055D4D259}">
      <dsp:nvSpPr>
        <dsp:cNvPr id="0" name=""/>
        <dsp:cNvSpPr/>
      </dsp:nvSpPr>
      <dsp:spPr>
        <a:xfrm>
          <a:off x="6353552" y="2793004"/>
          <a:ext cx="2047095" cy="81406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solidFill>
                <a:schemeClr val="tx1"/>
              </a:solidFill>
            </a:rPr>
            <a:t>CARACTERÍSTICAS DE DESEMPEÑO</a:t>
          </a:r>
          <a:endParaRPr lang="es-ES" sz="2000" kern="1200" dirty="0">
            <a:solidFill>
              <a:schemeClr val="tx1"/>
            </a:solidFill>
          </a:endParaRPr>
        </a:p>
      </dsp:txBody>
      <dsp:txXfrm>
        <a:off x="6353552" y="2793004"/>
        <a:ext cx="2047095" cy="814062"/>
      </dsp:txXfrm>
    </dsp:sp>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8D05CF-0133-49ED-B4DA-83E178E844F6}">
      <dsp:nvSpPr>
        <dsp:cNvPr id="0" name=""/>
        <dsp:cNvSpPr/>
      </dsp:nvSpPr>
      <dsp:spPr>
        <a:xfrm>
          <a:off x="431" y="857256"/>
          <a:ext cx="2302982" cy="278607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114300" lvl="1" indent="-114300" algn="l" defTabSz="666750">
            <a:lnSpc>
              <a:spcPct val="90000"/>
            </a:lnSpc>
            <a:spcBef>
              <a:spcPct val="0"/>
            </a:spcBef>
            <a:spcAft>
              <a:spcPct val="15000"/>
            </a:spcAft>
            <a:buChar char="••"/>
          </a:pPr>
          <a:endParaRPr lang="es-ES" sz="1500" kern="1200" dirty="0"/>
        </a:p>
        <a:p>
          <a:pPr marL="114300" lvl="1" indent="-114300" algn="l" defTabSz="622300">
            <a:lnSpc>
              <a:spcPct val="90000"/>
            </a:lnSpc>
            <a:spcBef>
              <a:spcPct val="0"/>
            </a:spcBef>
            <a:spcAft>
              <a:spcPct val="15000"/>
            </a:spcAft>
            <a:buChar char="••"/>
          </a:pPr>
          <a:r>
            <a:rPr lang="es-ES" sz="1400" kern="1200" dirty="0" smtClean="0"/>
            <a:t>Alta plasticidad, características de fraguado normal y desarrollo rápido de resistencias.</a:t>
          </a:r>
          <a:endParaRPr lang="es-ES" sz="1400" kern="1200" dirty="0"/>
        </a:p>
        <a:p>
          <a:pPr marL="114300" lvl="1" indent="-114300" algn="l" defTabSz="622300">
            <a:lnSpc>
              <a:spcPct val="90000"/>
            </a:lnSpc>
            <a:spcBef>
              <a:spcPct val="0"/>
            </a:spcBef>
            <a:spcAft>
              <a:spcPct val="15000"/>
            </a:spcAft>
            <a:buChar char="••"/>
          </a:pPr>
          <a:r>
            <a:rPr lang="es-ES" sz="1400" kern="1200" dirty="0" smtClean="0"/>
            <a:t>Concreto pretensado, prefabricado y premezclado.</a:t>
          </a:r>
          <a:endParaRPr lang="es-ES" sz="1400" kern="1200" dirty="0"/>
        </a:p>
      </dsp:txBody>
      <dsp:txXfrm>
        <a:off x="431" y="857256"/>
        <a:ext cx="2302982" cy="2189062"/>
      </dsp:txXfrm>
    </dsp:sp>
    <dsp:sp modelId="{25B684D7-F9FE-4310-96C3-48365CE36E5C}">
      <dsp:nvSpPr>
        <dsp:cNvPr id="0" name=""/>
        <dsp:cNvSpPr/>
      </dsp:nvSpPr>
      <dsp:spPr>
        <a:xfrm>
          <a:off x="1220214" y="1857231"/>
          <a:ext cx="2823548" cy="2575243"/>
        </a:xfrm>
        <a:prstGeom prst="leftCircularArrow">
          <a:avLst>
            <a:gd name="adj1" fmla="val 2950"/>
            <a:gd name="adj2" fmla="val 361340"/>
            <a:gd name="adj3" fmla="val 2678926"/>
            <a:gd name="adj4" fmla="val 9566564"/>
            <a:gd name="adj5" fmla="val 344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64CA1D6-E3C6-4C30-A00C-56074A1A8113}">
      <dsp:nvSpPr>
        <dsp:cNvPr id="0" name=""/>
        <dsp:cNvSpPr/>
      </dsp:nvSpPr>
      <dsp:spPr>
        <a:xfrm>
          <a:off x="479881" y="2754027"/>
          <a:ext cx="2047095" cy="8140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solidFill>
                <a:schemeClr val="tx1"/>
              </a:solidFill>
            </a:rPr>
            <a:t>USOS RECOMEDADOS</a:t>
          </a:r>
          <a:endParaRPr lang="es-ES" sz="2300" kern="1200" dirty="0">
            <a:solidFill>
              <a:schemeClr val="tx1"/>
            </a:solidFill>
          </a:endParaRPr>
        </a:p>
      </dsp:txBody>
      <dsp:txXfrm>
        <a:off x="479881" y="2754027"/>
        <a:ext cx="2047095" cy="814062"/>
      </dsp:txXfrm>
    </dsp:sp>
    <dsp:sp modelId="{45E679AF-476A-4C92-B180-1D6CC801C876}">
      <dsp:nvSpPr>
        <dsp:cNvPr id="0" name=""/>
        <dsp:cNvSpPr/>
      </dsp:nvSpPr>
      <dsp:spPr>
        <a:xfrm>
          <a:off x="2921105" y="1653717"/>
          <a:ext cx="2302982" cy="177530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114300" lvl="1" indent="-114300" algn="l" defTabSz="533400">
            <a:lnSpc>
              <a:spcPct val="90000"/>
            </a:lnSpc>
            <a:spcBef>
              <a:spcPct val="0"/>
            </a:spcBef>
            <a:spcAft>
              <a:spcPct val="15000"/>
            </a:spcAft>
            <a:buChar char="••"/>
          </a:pPr>
          <a:endParaRPr lang="es-ES" sz="1200" kern="1200" dirty="0"/>
        </a:p>
        <a:p>
          <a:pPr marL="114300" lvl="1" indent="-114300" algn="l" defTabSz="533400">
            <a:lnSpc>
              <a:spcPct val="90000"/>
            </a:lnSpc>
            <a:spcBef>
              <a:spcPct val="0"/>
            </a:spcBef>
            <a:spcAft>
              <a:spcPct val="15000"/>
            </a:spcAft>
            <a:buChar char="••"/>
          </a:pPr>
          <a:endParaRPr lang="es-ES" sz="1200" kern="1200" dirty="0"/>
        </a:p>
        <a:p>
          <a:pPr marL="114300" lvl="1" indent="-114300" algn="l" defTabSz="533400">
            <a:lnSpc>
              <a:spcPct val="90000"/>
            </a:lnSpc>
            <a:spcBef>
              <a:spcPct val="0"/>
            </a:spcBef>
            <a:spcAft>
              <a:spcPct val="15000"/>
            </a:spcAft>
            <a:buChar char="••"/>
          </a:pPr>
          <a:r>
            <a:rPr lang="es-ES" sz="1200" kern="1200" dirty="0" smtClean="0"/>
            <a:t>De 650 -1600 ml/100 kg (10-25 oz ft/100lb) </a:t>
          </a:r>
          <a:endParaRPr lang="es-ES" sz="1200" kern="1200" dirty="0"/>
        </a:p>
      </dsp:txBody>
      <dsp:txXfrm>
        <a:off x="2921105" y="2034141"/>
        <a:ext cx="2302982" cy="1394886"/>
      </dsp:txXfrm>
    </dsp:sp>
    <dsp:sp modelId="{8AB51E55-8CC0-43C0-AF0E-405F9637E7D5}">
      <dsp:nvSpPr>
        <dsp:cNvPr id="0" name=""/>
        <dsp:cNvSpPr/>
      </dsp:nvSpPr>
      <dsp:spPr>
        <a:xfrm>
          <a:off x="4202085" y="143608"/>
          <a:ext cx="2802434" cy="2802434"/>
        </a:xfrm>
        <a:prstGeom prst="circularArrow">
          <a:avLst>
            <a:gd name="adj1" fmla="val 2711"/>
            <a:gd name="adj2" fmla="val 330194"/>
            <a:gd name="adj3" fmla="val 19494296"/>
            <a:gd name="adj4" fmla="val 12575511"/>
            <a:gd name="adj5" fmla="val 3163"/>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C1500D3-FBC6-45A6-A2DF-3578B0CD08D5}">
      <dsp:nvSpPr>
        <dsp:cNvPr id="0" name=""/>
        <dsp:cNvSpPr/>
      </dsp:nvSpPr>
      <dsp:spPr>
        <a:xfrm>
          <a:off x="3432879" y="893525"/>
          <a:ext cx="2047095" cy="81406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solidFill>
                <a:schemeClr val="tx1"/>
              </a:solidFill>
            </a:rPr>
            <a:t>DOSIFICACIÓN </a:t>
          </a:r>
          <a:endParaRPr lang="es-ES" sz="2300" kern="1200" dirty="0">
            <a:solidFill>
              <a:schemeClr val="tx1"/>
            </a:solidFill>
          </a:endParaRPr>
        </a:p>
      </dsp:txBody>
      <dsp:txXfrm>
        <a:off x="3432879" y="893525"/>
        <a:ext cx="2047095" cy="814062"/>
      </dsp:txXfrm>
    </dsp:sp>
    <dsp:sp modelId="{61DD15F5-9CCF-4E1D-B474-D81DFB005395}">
      <dsp:nvSpPr>
        <dsp:cNvPr id="0" name=""/>
        <dsp:cNvSpPr/>
      </dsp:nvSpPr>
      <dsp:spPr>
        <a:xfrm>
          <a:off x="5841778" y="1300557"/>
          <a:ext cx="2302982" cy="189947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just" defTabSz="933450">
            <a:lnSpc>
              <a:spcPct val="90000"/>
            </a:lnSpc>
            <a:spcBef>
              <a:spcPct val="0"/>
            </a:spcBef>
            <a:spcAft>
              <a:spcPct val="15000"/>
            </a:spcAft>
            <a:buChar char="••"/>
          </a:pPr>
          <a:endParaRPr lang="es-ES" sz="2100" b="0" kern="1200" dirty="0"/>
        </a:p>
        <a:p>
          <a:pPr marL="228600" lvl="1" indent="-228600" algn="just" defTabSz="933450">
            <a:lnSpc>
              <a:spcPct val="90000"/>
            </a:lnSpc>
            <a:spcBef>
              <a:spcPct val="0"/>
            </a:spcBef>
            <a:spcAft>
              <a:spcPct val="15000"/>
            </a:spcAft>
            <a:buChar char="••"/>
          </a:pPr>
          <a:endParaRPr lang="es-ES" sz="2100" b="0" kern="1200" dirty="0"/>
        </a:p>
        <a:p>
          <a:pPr marL="228600" lvl="1" indent="-228600" algn="just" defTabSz="933450">
            <a:lnSpc>
              <a:spcPct val="90000"/>
            </a:lnSpc>
            <a:spcBef>
              <a:spcPct val="0"/>
            </a:spcBef>
            <a:spcAft>
              <a:spcPct val="15000"/>
            </a:spcAft>
            <a:buChar char="••"/>
          </a:pPr>
          <a:r>
            <a:rPr lang="es-ES" sz="2100" b="0" kern="1200" dirty="0" smtClean="0"/>
            <a:t>Corrosividad </a:t>
          </a:r>
          <a:endParaRPr lang="es-ES" sz="2100" b="0" kern="1200" dirty="0"/>
        </a:p>
        <a:p>
          <a:pPr marL="228600" lvl="1" indent="-228600" algn="just" defTabSz="933450">
            <a:lnSpc>
              <a:spcPct val="90000"/>
            </a:lnSpc>
            <a:spcBef>
              <a:spcPct val="0"/>
            </a:spcBef>
            <a:spcAft>
              <a:spcPct val="15000"/>
            </a:spcAft>
            <a:buChar char="••"/>
          </a:pPr>
          <a:r>
            <a:rPr lang="es-ES" sz="2100" b="0" kern="1200" dirty="0" smtClean="0"/>
            <a:t>Compatibilidad</a:t>
          </a:r>
          <a:endParaRPr lang="es-ES" sz="2100" b="0" kern="1200" dirty="0"/>
        </a:p>
      </dsp:txBody>
      <dsp:txXfrm>
        <a:off x="5841778" y="1300557"/>
        <a:ext cx="2302982" cy="1492447"/>
      </dsp:txXfrm>
    </dsp:sp>
    <dsp:sp modelId="{3AFD401C-3CD1-4E47-A701-5EA055D4D259}">
      <dsp:nvSpPr>
        <dsp:cNvPr id="0" name=""/>
        <dsp:cNvSpPr/>
      </dsp:nvSpPr>
      <dsp:spPr>
        <a:xfrm>
          <a:off x="6353552" y="2793004"/>
          <a:ext cx="2047095" cy="81406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b="0" kern="1200" dirty="0" smtClean="0">
              <a:solidFill>
                <a:schemeClr val="tx1"/>
              </a:solidFill>
            </a:rPr>
            <a:t>RECOMENDACIONES</a:t>
          </a:r>
          <a:r>
            <a:rPr lang="es-ES" sz="1800" b="0" kern="1200" dirty="0" smtClean="0">
              <a:solidFill>
                <a:schemeClr val="tx1"/>
              </a:solidFill>
            </a:rPr>
            <a:t> </a:t>
          </a:r>
          <a:endParaRPr lang="es-ES" sz="1800" kern="1200" dirty="0">
            <a:solidFill>
              <a:schemeClr val="tx1"/>
            </a:solidFill>
          </a:endParaRPr>
        </a:p>
      </dsp:txBody>
      <dsp:txXfrm>
        <a:off x="6353552" y="2793004"/>
        <a:ext cx="2047095" cy="814062"/>
      </dsp:txXfrm>
    </dsp:sp>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CD5264-159A-49BA-A1D1-D94A1586146F}">
      <dsp:nvSpPr>
        <dsp:cNvPr id="0" name=""/>
        <dsp:cNvSpPr/>
      </dsp:nvSpPr>
      <dsp:spPr>
        <a:xfrm>
          <a:off x="3024" y="200420"/>
          <a:ext cx="1818516" cy="7274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DESCRIPCIÓN</a:t>
          </a:r>
          <a:r>
            <a:rPr lang="es-ES" sz="2300" kern="1200" dirty="0" smtClean="0">
              <a:solidFill>
                <a:schemeClr val="tx1"/>
              </a:solidFill>
            </a:rPr>
            <a:t> </a:t>
          </a:r>
          <a:endParaRPr lang="es-ES" sz="2300" kern="1200" dirty="0">
            <a:solidFill>
              <a:schemeClr val="tx1"/>
            </a:solidFill>
          </a:endParaRPr>
        </a:p>
      </dsp:txBody>
      <dsp:txXfrm>
        <a:off x="3024" y="200420"/>
        <a:ext cx="1818516" cy="727406"/>
      </dsp:txXfrm>
    </dsp:sp>
    <dsp:sp modelId="{A6398203-1172-41EA-9C0F-CE12090E25C4}">
      <dsp:nvSpPr>
        <dsp:cNvPr id="0" name=""/>
        <dsp:cNvSpPr/>
      </dsp:nvSpPr>
      <dsp:spPr>
        <a:xfrm>
          <a:off x="3024" y="927826"/>
          <a:ext cx="1818516" cy="285480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Plastificante y reductor de agua</a:t>
          </a:r>
          <a:endParaRPr lang="es-ES" sz="1400" kern="1200" dirty="0"/>
        </a:p>
        <a:p>
          <a:pPr marL="114300" lvl="1" indent="-114300" algn="l" defTabSz="622300">
            <a:lnSpc>
              <a:spcPct val="90000"/>
            </a:lnSpc>
            <a:spcBef>
              <a:spcPct val="0"/>
            </a:spcBef>
            <a:spcAft>
              <a:spcPct val="15000"/>
            </a:spcAft>
            <a:buChar char="••"/>
          </a:pPr>
          <a:r>
            <a:rPr lang="es-ES" sz="1400" kern="1200" dirty="0" smtClean="0"/>
            <a:t>Aumenta las resistencias del concreto </a:t>
          </a:r>
          <a:endParaRPr lang="es-ES" sz="1400" kern="1200" dirty="0"/>
        </a:p>
        <a:p>
          <a:pPr marL="114300" lvl="1" indent="-114300" algn="l" defTabSz="622300">
            <a:lnSpc>
              <a:spcPct val="90000"/>
            </a:lnSpc>
            <a:spcBef>
              <a:spcPct val="0"/>
            </a:spcBef>
            <a:spcAft>
              <a:spcPct val="15000"/>
            </a:spcAft>
            <a:buChar char="••"/>
          </a:pPr>
          <a:r>
            <a:rPr lang="es-ES" sz="1400" kern="1200" dirty="0" smtClean="0"/>
            <a:t>No afecta los tiempos de fragua.</a:t>
          </a:r>
          <a:endParaRPr lang="es-ES" sz="1400" kern="1200" dirty="0"/>
        </a:p>
      </dsp:txBody>
      <dsp:txXfrm>
        <a:off x="3024" y="927826"/>
        <a:ext cx="1818516" cy="2854800"/>
      </dsp:txXfrm>
    </dsp:sp>
    <dsp:sp modelId="{6974D4E3-9078-4679-889D-FCC57091265A}">
      <dsp:nvSpPr>
        <dsp:cNvPr id="0" name=""/>
        <dsp:cNvSpPr/>
      </dsp:nvSpPr>
      <dsp:spPr>
        <a:xfrm>
          <a:off x="2076132" y="200420"/>
          <a:ext cx="1818516" cy="72740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smtClean="0">
              <a:solidFill>
                <a:schemeClr val="tx1"/>
              </a:solidFill>
            </a:rPr>
            <a:t>VENTAJAS</a:t>
          </a:r>
          <a:r>
            <a:rPr lang="es-ES" sz="1800" kern="1200" smtClean="0"/>
            <a:t> </a:t>
          </a:r>
          <a:endParaRPr lang="es-ES" sz="1800" kern="1200" dirty="0"/>
        </a:p>
      </dsp:txBody>
      <dsp:txXfrm>
        <a:off x="2076132" y="200420"/>
        <a:ext cx="1818516" cy="727406"/>
      </dsp:txXfrm>
    </dsp:sp>
    <dsp:sp modelId="{E37B46BE-DA75-4101-9F9F-683D1AC2BAE6}">
      <dsp:nvSpPr>
        <dsp:cNvPr id="0" name=""/>
        <dsp:cNvSpPr/>
      </dsp:nvSpPr>
      <dsp:spPr>
        <a:xfrm>
          <a:off x="2076132" y="927826"/>
          <a:ext cx="1818516" cy="285480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smtClean="0"/>
            <a:t>Concreto fresco</a:t>
          </a:r>
          <a:endParaRPr lang="es-ES" sz="1400" kern="1200" dirty="0"/>
        </a:p>
        <a:p>
          <a:pPr marL="114300" lvl="1" indent="-114300" algn="just" defTabSz="622300">
            <a:lnSpc>
              <a:spcPct val="90000"/>
            </a:lnSpc>
            <a:spcBef>
              <a:spcPct val="0"/>
            </a:spcBef>
            <a:spcAft>
              <a:spcPct val="15000"/>
            </a:spcAft>
            <a:buChar char="••"/>
          </a:pPr>
          <a:r>
            <a:rPr lang="es-ES" sz="1400" kern="1200" dirty="0" smtClean="0"/>
            <a:t>Mortero fresco</a:t>
          </a:r>
          <a:endParaRPr lang="es-ES" sz="1400" kern="1200" dirty="0"/>
        </a:p>
        <a:p>
          <a:pPr marL="114300" lvl="1" indent="-114300" algn="just" defTabSz="622300">
            <a:lnSpc>
              <a:spcPct val="90000"/>
            </a:lnSpc>
            <a:spcBef>
              <a:spcPct val="0"/>
            </a:spcBef>
            <a:spcAft>
              <a:spcPct val="15000"/>
            </a:spcAft>
            <a:buChar char="••"/>
          </a:pPr>
          <a:r>
            <a:rPr lang="es-ES" sz="1400" kern="1200" dirty="0" smtClean="0"/>
            <a:t>Facilitar la vibración, compactación, codaleado y llaneteado.</a:t>
          </a:r>
          <a:endParaRPr lang="es-ES" sz="1400" kern="1200" dirty="0"/>
        </a:p>
        <a:p>
          <a:pPr marL="114300" lvl="1" indent="-114300" algn="just" defTabSz="622300">
            <a:lnSpc>
              <a:spcPct val="90000"/>
            </a:lnSpc>
            <a:spcBef>
              <a:spcPct val="0"/>
            </a:spcBef>
            <a:spcAft>
              <a:spcPct val="15000"/>
            </a:spcAft>
            <a:buChar char="••"/>
          </a:pPr>
          <a:r>
            <a:rPr lang="es-ES" sz="1400" kern="1200" dirty="0" smtClean="0"/>
            <a:t>Disminuir la relación agua-cemento sin afectar la trabajabilidad</a:t>
          </a:r>
          <a:endParaRPr lang="es-ES" sz="1400" kern="1200" dirty="0"/>
        </a:p>
        <a:p>
          <a:pPr marL="114300" lvl="1" indent="-114300" algn="l" defTabSz="622300">
            <a:lnSpc>
              <a:spcPct val="90000"/>
            </a:lnSpc>
            <a:spcBef>
              <a:spcPct val="0"/>
            </a:spcBef>
            <a:spcAft>
              <a:spcPct val="15000"/>
            </a:spcAft>
            <a:buChar char="••"/>
          </a:pPr>
          <a:endParaRPr lang="es-ES" sz="1400" kern="1200" dirty="0"/>
        </a:p>
      </dsp:txBody>
      <dsp:txXfrm>
        <a:off x="2076132" y="927826"/>
        <a:ext cx="1818516" cy="2854800"/>
      </dsp:txXfrm>
    </dsp:sp>
    <dsp:sp modelId="{E34B3BAA-1101-47CC-A229-E6988593C181}">
      <dsp:nvSpPr>
        <dsp:cNvPr id="0" name=""/>
        <dsp:cNvSpPr/>
      </dsp:nvSpPr>
      <dsp:spPr>
        <a:xfrm>
          <a:off x="4149241" y="259265"/>
          <a:ext cx="1818516" cy="72740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rPr>
            <a:t>CARACTERÍSTICAS DE DESEMPEÑO </a:t>
          </a:r>
          <a:endParaRPr lang="es-ES" sz="1600" kern="1200" dirty="0">
            <a:solidFill>
              <a:schemeClr val="tx1"/>
            </a:solidFill>
          </a:endParaRPr>
        </a:p>
      </dsp:txBody>
      <dsp:txXfrm>
        <a:off x="4149241" y="259265"/>
        <a:ext cx="1818516" cy="727406"/>
      </dsp:txXfrm>
    </dsp:sp>
    <dsp:sp modelId="{5DBF98E4-AD71-4F7A-98FD-9AD6DCEC83E3}">
      <dsp:nvSpPr>
        <dsp:cNvPr id="0" name=""/>
        <dsp:cNvSpPr/>
      </dsp:nvSpPr>
      <dsp:spPr>
        <a:xfrm>
          <a:off x="4149241" y="868981"/>
          <a:ext cx="1818516" cy="285480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smtClean="0"/>
            <a:t>Reduce la permeabilidad.</a:t>
          </a:r>
          <a:endParaRPr lang="es-ES" sz="1400" kern="1200" dirty="0"/>
        </a:p>
        <a:p>
          <a:pPr marL="114300" lvl="1" indent="-114300" algn="just" defTabSz="622300">
            <a:lnSpc>
              <a:spcPct val="90000"/>
            </a:lnSpc>
            <a:spcBef>
              <a:spcPct val="0"/>
            </a:spcBef>
            <a:spcAft>
              <a:spcPct val="15000"/>
            </a:spcAft>
            <a:buChar char="••"/>
          </a:pPr>
          <a:r>
            <a:rPr lang="es-ES" sz="1400" kern="1200" dirty="0" smtClean="0"/>
            <a:t>Cumple la norma ASTM C 494 Tipo A.</a:t>
          </a:r>
          <a:endParaRPr lang="es-ES" sz="1400" kern="1200" dirty="0"/>
        </a:p>
        <a:p>
          <a:pPr marL="114300" lvl="1" indent="-114300" algn="just" defTabSz="622300">
            <a:lnSpc>
              <a:spcPct val="90000"/>
            </a:lnSpc>
            <a:spcBef>
              <a:spcPct val="0"/>
            </a:spcBef>
            <a:spcAft>
              <a:spcPct val="15000"/>
            </a:spcAft>
            <a:buChar char="••"/>
          </a:pPr>
          <a:r>
            <a:rPr lang="es-ES" sz="1400" kern="1200" dirty="0" smtClean="0"/>
            <a:t>Permite reducir la dosificación de agua hasta un 10%.</a:t>
          </a:r>
          <a:endParaRPr lang="es-ES" sz="1400" kern="1200" dirty="0"/>
        </a:p>
        <a:p>
          <a:pPr marL="114300" lvl="1" indent="-114300" algn="just" defTabSz="622300">
            <a:lnSpc>
              <a:spcPct val="90000"/>
            </a:lnSpc>
            <a:spcBef>
              <a:spcPct val="0"/>
            </a:spcBef>
            <a:spcAft>
              <a:spcPct val="15000"/>
            </a:spcAft>
            <a:buChar char="••"/>
          </a:pPr>
          <a:r>
            <a:rPr lang="es-ES" sz="1400" kern="1200" dirty="0" smtClean="0"/>
            <a:t>Reducir la cantidad de cemento.</a:t>
          </a:r>
          <a:endParaRPr lang="es-ES" sz="1400" kern="1200" dirty="0"/>
        </a:p>
      </dsp:txBody>
      <dsp:txXfrm>
        <a:off x="4149241" y="868981"/>
        <a:ext cx="1818516" cy="2854800"/>
      </dsp:txXfrm>
    </dsp:sp>
    <dsp:sp modelId="{9A3DBF55-D99D-4953-88FF-843921B8D08C}">
      <dsp:nvSpPr>
        <dsp:cNvPr id="0" name=""/>
        <dsp:cNvSpPr/>
      </dsp:nvSpPr>
      <dsp:spPr>
        <a:xfrm>
          <a:off x="6222349" y="200420"/>
          <a:ext cx="1818516" cy="72740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DOSIFICACIÓN</a:t>
          </a:r>
          <a:endParaRPr lang="es-ES" sz="1800" kern="1200" dirty="0">
            <a:solidFill>
              <a:schemeClr val="tx1"/>
            </a:solidFill>
          </a:endParaRPr>
        </a:p>
      </dsp:txBody>
      <dsp:txXfrm>
        <a:off x="6222349" y="200420"/>
        <a:ext cx="1818516" cy="727406"/>
      </dsp:txXfrm>
    </dsp:sp>
    <dsp:sp modelId="{F32F5654-E716-478C-B257-5712D3BF05CC}">
      <dsp:nvSpPr>
        <dsp:cNvPr id="0" name=""/>
        <dsp:cNvSpPr/>
      </dsp:nvSpPr>
      <dsp:spPr>
        <a:xfrm>
          <a:off x="6222349" y="927826"/>
          <a:ext cx="1818516" cy="285480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De 150 ml a 300 ml (5 oz - 10 oz) por 50 kg de cemento.</a:t>
          </a:r>
          <a:endParaRPr lang="es-ES" sz="1400" kern="1200" dirty="0"/>
        </a:p>
        <a:p>
          <a:pPr marL="114300" lvl="1" indent="-114300" algn="l" defTabSz="622300">
            <a:lnSpc>
              <a:spcPct val="90000"/>
            </a:lnSpc>
            <a:spcBef>
              <a:spcPct val="0"/>
            </a:spcBef>
            <a:spcAft>
              <a:spcPct val="15000"/>
            </a:spcAft>
            <a:buChar char="••"/>
          </a:pPr>
          <a:endParaRPr lang="es-ES" sz="1400" kern="1200" dirty="0"/>
        </a:p>
        <a:p>
          <a:pPr marL="114300" lvl="1" indent="-114300" algn="l" defTabSz="622300">
            <a:lnSpc>
              <a:spcPct val="90000"/>
            </a:lnSpc>
            <a:spcBef>
              <a:spcPct val="0"/>
            </a:spcBef>
            <a:spcAft>
              <a:spcPct val="15000"/>
            </a:spcAft>
            <a:buChar char="••"/>
          </a:pPr>
          <a:r>
            <a:rPr lang="es-ES" sz="1400" kern="1200" dirty="0" smtClean="0"/>
            <a:t>De 150 ml a 300 ml (5 oz - 10 oz) por 50 kg de cemento.</a:t>
          </a:r>
          <a:endParaRPr lang="es-ES" sz="1400" kern="1200" dirty="0"/>
        </a:p>
      </dsp:txBody>
      <dsp:txXfrm>
        <a:off x="6222349" y="927826"/>
        <a:ext cx="1818516" cy="2854800"/>
      </dsp:txXfrm>
    </dsp:sp>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9888C9-16D6-4320-A4FD-8D7BBF20027C}">
      <dsp:nvSpPr>
        <dsp:cNvPr id="0" name=""/>
        <dsp:cNvSpPr/>
      </dsp:nvSpPr>
      <dsp:spPr>
        <a:xfrm rot="5400000">
          <a:off x="-398716" y="402132"/>
          <a:ext cx="2658107" cy="186067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Objetivo</a:t>
          </a:r>
          <a:endParaRPr lang="es-EC" sz="2600" kern="1200" dirty="0"/>
        </a:p>
      </dsp:txBody>
      <dsp:txXfrm rot="5400000">
        <a:off x="-398716" y="402132"/>
        <a:ext cx="2658107" cy="1860675"/>
      </dsp:txXfrm>
    </dsp:sp>
    <dsp:sp modelId="{B24EA64F-E718-44C9-82F6-D51DA6A479BC}">
      <dsp:nvSpPr>
        <dsp:cNvPr id="0" name=""/>
        <dsp:cNvSpPr/>
      </dsp:nvSpPr>
      <dsp:spPr>
        <a:xfrm rot="5400000">
          <a:off x="3918880" y="-2054789"/>
          <a:ext cx="1727770" cy="5844180"/>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smtClean="0"/>
            <a:t>Conocer  los procedimientos para la obtención de muestras representativas de hormigón fresco. </a:t>
          </a:r>
          <a:endParaRPr lang="es-EC" sz="2100" kern="1200" dirty="0"/>
        </a:p>
      </dsp:txBody>
      <dsp:txXfrm rot="5400000">
        <a:off x="3918880" y="-2054789"/>
        <a:ext cx="1727770" cy="5844180"/>
      </dsp:txXfrm>
    </dsp:sp>
    <dsp:sp modelId="{FD64BDD7-5E24-41F5-93C5-E5B668B16C03}">
      <dsp:nvSpPr>
        <dsp:cNvPr id="0" name=""/>
        <dsp:cNvSpPr/>
      </dsp:nvSpPr>
      <dsp:spPr>
        <a:xfrm rot="5400000">
          <a:off x="-398716" y="2777752"/>
          <a:ext cx="2658107" cy="1860675"/>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Característica</a:t>
          </a:r>
          <a:endParaRPr lang="es-EC" sz="2600" kern="1200" dirty="0"/>
        </a:p>
      </dsp:txBody>
      <dsp:txXfrm rot="5400000">
        <a:off x="-398716" y="2777752"/>
        <a:ext cx="2658107" cy="1860675"/>
      </dsp:txXfrm>
    </dsp:sp>
    <dsp:sp modelId="{D11E1435-63EA-4DB5-800A-6F87FAD6659E}">
      <dsp:nvSpPr>
        <dsp:cNvPr id="0" name=""/>
        <dsp:cNvSpPr/>
      </dsp:nvSpPr>
      <dsp:spPr>
        <a:xfrm rot="5400000">
          <a:off x="3918880" y="320831"/>
          <a:ext cx="1727770" cy="5844180"/>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smtClean="0"/>
            <a:t>Conocer los tipos de muestras de mezcladoras estacionarias, pavimentadoras y camiones mezcladores muestreo,  así como el tiempo, para obtener la muestra compuesta la misma que no  debe exceder de 15 minutos.</a:t>
          </a:r>
          <a:endParaRPr lang="es-EC" sz="2100" kern="1200" dirty="0"/>
        </a:p>
      </dsp:txBody>
      <dsp:txXfrm rot="5400000">
        <a:off x="3918880" y="320831"/>
        <a:ext cx="1727770" cy="5844180"/>
      </dsp:txXfrm>
    </dsp:sp>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270330-2B5A-494C-AEDF-70D462BD3345}">
      <dsp:nvSpPr>
        <dsp:cNvPr id="0" name=""/>
        <dsp:cNvSpPr/>
      </dsp:nvSpPr>
      <dsp:spPr>
        <a:xfrm rot="5400000">
          <a:off x="-222175" y="226561"/>
          <a:ext cx="1481169" cy="103681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rPr>
            <a:t>Muestreo en mezcladores estacionarios</a:t>
          </a:r>
          <a:r>
            <a:rPr lang="es-ES" sz="1200" kern="1200" dirty="0" smtClean="0">
              <a:solidFill>
                <a:schemeClr val="tx1"/>
              </a:solidFill>
            </a:rPr>
            <a:t> </a:t>
          </a:r>
          <a:endParaRPr lang="es-ES" sz="1200" kern="1200" dirty="0">
            <a:solidFill>
              <a:schemeClr val="tx1"/>
            </a:solidFill>
          </a:endParaRPr>
        </a:p>
      </dsp:txBody>
      <dsp:txXfrm rot="5400000">
        <a:off x="-222175" y="226561"/>
        <a:ext cx="1481169" cy="1036818"/>
      </dsp:txXfrm>
    </dsp:sp>
    <dsp:sp modelId="{39CB5C2E-414D-4FED-87AC-09745EB6898D}">
      <dsp:nvSpPr>
        <dsp:cNvPr id="0" name=""/>
        <dsp:cNvSpPr/>
      </dsp:nvSpPr>
      <dsp:spPr>
        <a:xfrm rot="5400000">
          <a:off x="3965866" y="-2924661"/>
          <a:ext cx="963266" cy="682136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Tomar dos o más porciones en intervalos espaciados regularmente durante la descarga de la posición media del amasado.</a:t>
          </a:r>
          <a:endParaRPr lang="es-ES" sz="1500" kern="1200" dirty="0"/>
        </a:p>
      </dsp:txBody>
      <dsp:txXfrm rot="5400000">
        <a:off x="3965866" y="-2924661"/>
        <a:ext cx="963266" cy="6821361"/>
      </dsp:txXfrm>
    </dsp:sp>
    <dsp:sp modelId="{596BDE18-946C-4E57-B20F-6EFCE2FA5763}">
      <dsp:nvSpPr>
        <dsp:cNvPr id="0" name=""/>
        <dsp:cNvSpPr/>
      </dsp:nvSpPr>
      <dsp:spPr>
        <a:xfrm rot="5400000">
          <a:off x="-222175" y="1563489"/>
          <a:ext cx="1481169" cy="1036818"/>
        </a:xfrm>
        <a:prstGeom prst="chevron">
          <a:avLst/>
        </a:prstGeom>
        <a:solidFill>
          <a:schemeClr val="accent4">
            <a:hueOff val="-1488257"/>
            <a:satOff val="8966"/>
            <a:lumOff val="719"/>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Muestreo en mezcladores para pavimentadoras</a:t>
          </a:r>
          <a:endParaRPr lang="es-ES" sz="1100" kern="1200" dirty="0">
            <a:solidFill>
              <a:schemeClr val="tx1"/>
            </a:solidFill>
          </a:endParaRPr>
        </a:p>
      </dsp:txBody>
      <dsp:txXfrm rot="5400000">
        <a:off x="-222175" y="1563489"/>
        <a:ext cx="1481169" cy="1036818"/>
      </dsp:txXfrm>
    </dsp:sp>
    <dsp:sp modelId="{FEEF8978-469D-484C-86BE-08D089C608E5}">
      <dsp:nvSpPr>
        <dsp:cNvPr id="0" name=""/>
        <dsp:cNvSpPr/>
      </dsp:nvSpPr>
      <dsp:spPr>
        <a:xfrm rot="5400000">
          <a:off x="3966119" y="-1587986"/>
          <a:ext cx="962760" cy="6821361"/>
        </a:xfrm>
        <a:prstGeom prst="round2Same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Tomar las muestras después que la muestra haya sido descargada, de al menos 5 partes diferentes, combinarlas para obtener una mezcla homogénea.</a:t>
          </a:r>
          <a:endParaRPr lang="es-ES" sz="1500" kern="1200" dirty="0"/>
        </a:p>
      </dsp:txBody>
      <dsp:txXfrm rot="5400000">
        <a:off x="3966119" y="-1587986"/>
        <a:ext cx="962760" cy="6821361"/>
      </dsp:txXfrm>
    </dsp:sp>
    <dsp:sp modelId="{4FDFBB91-1BB4-41C5-A142-419E52F86ED0}">
      <dsp:nvSpPr>
        <dsp:cNvPr id="0" name=""/>
        <dsp:cNvSpPr/>
      </dsp:nvSpPr>
      <dsp:spPr>
        <a:xfrm rot="5400000">
          <a:off x="-222175" y="2900417"/>
          <a:ext cx="1481169" cy="1036818"/>
        </a:xfrm>
        <a:prstGeom prst="chevron">
          <a:avLst/>
        </a:prstGeom>
        <a:solidFill>
          <a:schemeClr val="accent4">
            <a:hueOff val="-2976513"/>
            <a:satOff val="17933"/>
            <a:lumOff val="1437"/>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rPr>
            <a:t>Muestreo en camiones mezcladores con tambor mezclador o agitador</a:t>
          </a:r>
          <a:endParaRPr lang="es-ES" sz="1200" kern="1200" dirty="0">
            <a:solidFill>
              <a:schemeClr val="tx1"/>
            </a:solidFill>
          </a:endParaRPr>
        </a:p>
      </dsp:txBody>
      <dsp:txXfrm rot="5400000">
        <a:off x="-222175" y="2900417"/>
        <a:ext cx="1481169" cy="1036818"/>
      </dsp:txXfrm>
    </dsp:sp>
    <dsp:sp modelId="{56CAFFA6-8998-463A-B8AE-D1E6960E5330}">
      <dsp:nvSpPr>
        <dsp:cNvPr id="0" name=""/>
        <dsp:cNvSpPr/>
      </dsp:nvSpPr>
      <dsp:spPr>
        <a:xfrm rot="5400000">
          <a:off x="3966119" y="-251058"/>
          <a:ext cx="962760" cy="6821361"/>
        </a:xfrm>
        <a:prstGeom prst="round2Same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Muestrear de la porción media  amasada, mediante la recolección de dos o más porciones tomadas a intervalos espaciados regularmente durante la descarga. </a:t>
          </a:r>
          <a:endParaRPr lang="es-ES" sz="1500" kern="1200" dirty="0"/>
        </a:p>
      </dsp:txBody>
      <dsp:txXfrm rot="5400000">
        <a:off x="3966119" y="-251058"/>
        <a:ext cx="962760" cy="6821361"/>
      </dsp:txXfrm>
    </dsp:sp>
    <dsp:sp modelId="{91CF7F86-886F-4BB9-A212-8EC6F0A5034D}">
      <dsp:nvSpPr>
        <dsp:cNvPr id="0" name=""/>
        <dsp:cNvSpPr/>
      </dsp:nvSpPr>
      <dsp:spPr>
        <a:xfrm rot="5400000">
          <a:off x="-222175" y="4237345"/>
          <a:ext cx="1481169" cy="1036818"/>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Muestreo desde la abertura superior de los camiones mezcladores</a:t>
          </a:r>
          <a:endParaRPr lang="es-ES" sz="1100" kern="1200" dirty="0">
            <a:solidFill>
              <a:schemeClr val="tx1"/>
            </a:solidFill>
          </a:endParaRPr>
        </a:p>
      </dsp:txBody>
      <dsp:txXfrm rot="5400000">
        <a:off x="-222175" y="4237345"/>
        <a:ext cx="1481169" cy="1036818"/>
      </dsp:txXfrm>
    </dsp:sp>
    <dsp:sp modelId="{0B4E3688-5A88-4CC6-84F9-474DD56CFD47}">
      <dsp:nvSpPr>
        <dsp:cNvPr id="0" name=""/>
        <dsp:cNvSpPr/>
      </dsp:nvSpPr>
      <dsp:spPr>
        <a:xfrm rot="5400000">
          <a:off x="3966119" y="1085869"/>
          <a:ext cx="962760" cy="6821361"/>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es-ES" sz="1500" kern="1200" dirty="0"/>
        </a:p>
        <a:p>
          <a:pPr marL="114300" lvl="1" indent="-114300" algn="l" defTabSz="666750">
            <a:lnSpc>
              <a:spcPct val="90000"/>
            </a:lnSpc>
            <a:spcBef>
              <a:spcPct val="0"/>
            </a:spcBef>
            <a:spcAft>
              <a:spcPct val="15000"/>
            </a:spcAft>
            <a:buChar char="••"/>
          </a:pPr>
          <a:r>
            <a:rPr lang="es-ES" sz="1500" kern="1200" dirty="0" smtClean="0"/>
            <a:t>Se puede poner en práctica cualquiera de las maneras ya nombradas anteriormente.</a:t>
          </a:r>
          <a:endParaRPr lang="es-ES" sz="1500" kern="1200" dirty="0"/>
        </a:p>
        <a:p>
          <a:pPr marL="114300" lvl="1" indent="-114300" algn="l" defTabSz="666750">
            <a:lnSpc>
              <a:spcPct val="90000"/>
            </a:lnSpc>
            <a:spcBef>
              <a:spcPct val="0"/>
            </a:spcBef>
            <a:spcAft>
              <a:spcPct val="15000"/>
            </a:spcAft>
            <a:buChar char="••"/>
          </a:pPr>
          <a:endParaRPr lang="es-ES" sz="1500" kern="1200" dirty="0"/>
        </a:p>
      </dsp:txBody>
      <dsp:txXfrm rot="5400000">
        <a:off x="3966119" y="1085869"/>
        <a:ext cx="962760" cy="6821361"/>
      </dsp:txXfrm>
    </dsp:sp>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77D0F2-82D1-4E24-B983-ABFBA1B50EA9}">
      <dsp:nvSpPr>
        <dsp:cNvPr id="0" name=""/>
        <dsp:cNvSpPr/>
      </dsp:nvSpPr>
      <dsp:spPr>
        <a:xfrm>
          <a:off x="675786" y="2522"/>
          <a:ext cx="4098997" cy="1639598"/>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Objetivo</a:t>
          </a:r>
          <a:endParaRPr lang="es-EC" sz="2000" kern="1200" dirty="0">
            <a:solidFill>
              <a:schemeClr val="tx1"/>
            </a:solidFill>
          </a:endParaRPr>
        </a:p>
      </dsp:txBody>
      <dsp:txXfrm>
        <a:off x="675786" y="2522"/>
        <a:ext cx="4098997" cy="1639598"/>
      </dsp:txXfrm>
    </dsp:sp>
    <dsp:sp modelId="{08D9DD39-1DD9-43E3-A2A3-B1C3BDDE2AEB}">
      <dsp:nvSpPr>
        <dsp:cNvPr id="0" name=""/>
        <dsp:cNvSpPr/>
      </dsp:nvSpPr>
      <dsp:spPr>
        <a:xfrm>
          <a:off x="4241913" y="141888"/>
          <a:ext cx="3402167" cy="1360867"/>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S" sz="1400" kern="1200" dirty="0" smtClean="0"/>
            <a:t>Determinar la cantidad de aire que puede llegar a obtener el hormigón recién mezclado.</a:t>
          </a:r>
          <a:endParaRPr lang="es-EC" sz="1400" kern="1200" dirty="0"/>
        </a:p>
      </dsp:txBody>
      <dsp:txXfrm>
        <a:off x="4241913" y="141888"/>
        <a:ext cx="3402167" cy="1360867"/>
      </dsp:txXfrm>
    </dsp:sp>
    <dsp:sp modelId="{69C16439-D451-4291-98E3-52170B5227E7}">
      <dsp:nvSpPr>
        <dsp:cNvPr id="0" name=""/>
        <dsp:cNvSpPr/>
      </dsp:nvSpPr>
      <dsp:spPr>
        <a:xfrm>
          <a:off x="675786" y="1871665"/>
          <a:ext cx="4098997" cy="1639598"/>
        </a:xfrm>
        <a:prstGeom prst="chevr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Características</a:t>
          </a:r>
          <a:endParaRPr lang="es-EC" sz="2000" kern="1200" dirty="0">
            <a:solidFill>
              <a:schemeClr val="tx1"/>
            </a:solidFill>
          </a:endParaRPr>
        </a:p>
      </dsp:txBody>
      <dsp:txXfrm>
        <a:off x="675786" y="1871665"/>
        <a:ext cx="4098997" cy="1639598"/>
      </dsp:txXfrm>
    </dsp:sp>
    <dsp:sp modelId="{9F1E120C-70E7-4047-8902-8B6871D5B9B9}">
      <dsp:nvSpPr>
        <dsp:cNvPr id="0" name=""/>
        <dsp:cNvSpPr/>
      </dsp:nvSpPr>
      <dsp:spPr>
        <a:xfrm>
          <a:off x="4241913" y="2011031"/>
          <a:ext cx="3402167" cy="1360867"/>
        </a:xfrm>
        <a:prstGeom prst="chevron">
          <a:avLst/>
        </a:prstGeom>
        <a:solidFill>
          <a:schemeClr val="accent3">
            <a:tint val="40000"/>
            <a:alpha val="90000"/>
            <a:hueOff val="5358425"/>
            <a:satOff val="-6896"/>
            <a:lumOff val="-537"/>
            <a:alphaOff val="0"/>
          </a:schemeClr>
        </a:solidFill>
        <a:ln w="9525" cap="flat" cmpd="sng" algn="ctr">
          <a:solidFill>
            <a:schemeClr val="accent3">
              <a:tint val="40000"/>
              <a:alpha val="90000"/>
              <a:hueOff val="5358425"/>
              <a:satOff val="-6896"/>
              <a:lumOff val="-53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S" sz="1400" kern="1200" dirty="0" smtClean="0"/>
            <a:t>Este  ensayo es aplicable para concretos con agregados relativamente densos y que requieran la determinación del factor de corrección del agregado. </a:t>
          </a:r>
          <a:endParaRPr lang="es-EC" sz="1400" kern="1200" dirty="0"/>
        </a:p>
      </dsp:txBody>
      <dsp:txXfrm>
        <a:off x="4241913" y="2011031"/>
        <a:ext cx="3402167" cy="1360867"/>
      </dsp:txXfrm>
    </dsp:sp>
    <dsp:sp modelId="{9C996A86-9981-4D2E-94CF-BB4EB04C28BF}">
      <dsp:nvSpPr>
        <dsp:cNvPr id="0" name=""/>
        <dsp:cNvSpPr/>
      </dsp:nvSpPr>
      <dsp:spPr>
        <a:xfrm>
          <a:off x="571503" y="3714771"/>
          <a:ext cx="4098997" cy="1639598"/>
        </a:xfrm>
        <a:prstGeom prst="chevr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Equipo</a:t>
          </a:r>
          <a:endParaRPr lang="es-EC" sz="2000" kern="1200" dirty="0">
            <a:solidFill>
              <a:schemeClr val="tx1"/>
            </a:solidFill>
          </a:endParaRPr>
        </a:p>
      </dsp:txBody>
      <dsp:txXfrm>
        <a:off x="571503" y="3714771"/>
        <a:ext cx="4098997" cy="1639598"/>
      </dsp:txXfrm>
    </dsp:sp>
    <dsp:sp modelId="{03D6EDB0-81FE-4D7B-B1CE-E541FBC3C488}">
      <dsp:nvSpPr>
        <dsp:cNvPr id="0" name=""/>
        <dsp:cNvSpPr/>
      </dsp:nvSpPr>
      <dsp:spPr>
        <a:xfrm>
          <a:off x="4241913" y="3880174"/>
          <a:ext cx="3402167" cy="1360867"/>
        </a:xfrm>
        <a:prstGeom prst="chevron">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Medidor B, varilla, placa metálica, mazo.</a:t>
          </a:r>
          <a:endParaRPr lang="es-EC" sz="1400" kern="1200" dirty="0"/>
        </a:p>
      </dsp:txBody>
      <dsp:txXfrm>
        <a:off x="4241913" y="3880174"/>
        <a:ext cx="3402167" cy="1360867"/>
      </dsp:txXfrm>
    </dsp:sp>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61BE26-1488-4C12-82D3-F5185F05786E}">
      <dsp:nvSpPr>
        <dsp:cNvPr id="0" name=""/>
        <dsp:cNvSpPr/>
      </dsp:nvSpPr>
      <dsp:spPr>
        <a:xfrm>
          <a:off x="517877" y="2192"/>
          <a:ext cx="2489971" cy="1493983"/>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1. Tomar una muestra de 9000 gramos de hormigón recién mezclado</a:t>
          </a:r>
          <a:endParaRPr lang="es-EC" sz="1400" kern="1200" dirty="0">
            <a:solidFill>
              <a:schemeClr val="tx1"/>
            </a:solidFill>
          </a:endParaRPr>
        </a:p>
      </dsp:txBody>
      <dsp:txXfrm>
        <a:off x="517877" y="2192"/>
        <a:ext cx="2489971" cy="1493983"/>
      </dsp:txXfrm>
    </dsp:sp>
    <dsp:sp modelId="{DBE4C03A-F2E6-4BCC-A529-3E3B6B5D9180}">
      <dsp:nvSpPr>
        <dsp:cNvPr id="0" name=""/>
        <dsp:cNvSpPr/>
      </dsp:nvSpPr>
      <dsp:spPr>
        <a:xfrm>
          <a:off x="3012605" y="1863"/>
          <a:ext cx="2489971" cy="1493983"/>
        </a:xfrm>
        <a:prstGeom prst="rect">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2. Con una franela humedecer el interior del tazón y colocarlo en una superficie plana nivelada</a:t>
          </a:r>
          <a:endParaRPr lang="es-EC" sz="1400" kern="1200" dirty="0">
            <a:solidFill>
              <a:schemeClr val="tx1"/>
            </a:solidFill>
          </a:endParaRPr>
        </a:p>
      </dsp:txBody>
      <dsp:txXfrm>
        <a:off x="3012605" y="1863"/>
        <a:ext cx="2489971" cy="1493983"/>
      </dsp:txXfrm>
    </dsp:sp>
    <dsp:sp modelId="{712C32B5-C75B-4C16-8A2A-7009BB05A056}">
      <dsp:nvSpPr>
        <dsp:cNvPr id="0" name=""/>
        <dsp:cNvSpPr/>
      </dsp:nvSpPr>
      <dsp:spPr>
        <a:xfrm>
          <a:off x="517877" y="1745172"/>
          <a:ext cx="2489971" cy="1493983"/>
        </a:xfrm>
        <a:prstGeom prst="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3. Con una cuchara metálica, llenar el recipiente con tres capas de igual volumen, compactando cada capa con 25 penetraciones con los extremos redondeados de la varilla</a:t>
          </a:r>
          <a:endParaRPr lang="es-EC" sz="1400" kern="1200" dirty="0">
            <a:solidFill>
              <a:schemeClr val="tx1"/>
            </a:solidFill>
          </a:endParaRPr>
        </a:p>
      </dsp:txBody>
      <dsp:txXfrm>
        <a:off x="517877" y="1745172"/>
        <a:ext cx="2489971" cy="1493983"/>
      </dsp:txXfrm>
    </dsp:sp>
    <dsp:sp modelId="{1A87E421-3EBD-4370-B257-23ACC3CBFDA3}">
      <dsp:nvSpPr>
        <dsp:cNvPr id="0" name=""/>
        <dsp:cNvSpPr/>
      </dsp:nvSpPr>
      <dsp:spPr>
        <a:xfrm>
          <a:off x="3012605" y="1728768"/>
          <a:ext cx="2489971" cy="1493983"/>
        </a:xfrm>
        <a:prstGeom prst="rect">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4. Golpear firmemente los lados del recipiente de 10 a 15 veces con el mazo, después de compactar cada capa</a:t>
          </a:r>
          <a:endParaRPr lang="es-EC" sz="1400" kern="1200" dirty="0">
            <a:solidFill>
              <a:schemeClr val="tx1"/>
            </a:solidFill>
          </a:endParaRPr>
        </a:p>
      </dsp:txBody>
      <dsp:txXfrm>
        <a:off x="3012605" y="1728768"/>
        <a:ext cx="2489971" cy="1493983"/>
      </dsp:txXfrm>
    </dsp:sp>
    <dsp:sp modelId="{21C3D824-C7FF-411C-84C1-06EFE5A3FB4D}">
      <dsp:nvSpPr>
        <dsp:cNvPr id="0" name=""/>
        <dsp:cNvSpPr/>
      </dsp:nvSpPr>
      <dsp:spPr>
        <a:xfrm>
          <a:off x="1800188" y="3312370"/>
          <a:ext cx="2489971" cy="1493983"/>
        </a:xfrm>
        <a:prstGeom prst="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5. Enrasar el hormigón utilizando la placa metálica apoyada sobre el borde superior del molde y humedecer el interior de la cubierta antes de acoplarla con las mordazas a la base</a:t>
          </a:r>
          <a:endParaRPr lang="es-EC" sz="1400" kern="1200" dirty="0">
            <a:solidFill>
              <a:schemeClr val="tx1"/>
            </a:solidFill>
          </a:endParaRPr>
        </a:p>
      </dsp:txBody>
      <dsp:txXfrm>
        <a:off x="1800188" y="3312370"/>
        <a:ext cx="2489971" cy="1493983"/>
      </dsp:txXfrm>
    </dsp:sp>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61BE26-1488-4C12-82D3-F5185F05786E}">
      <dsp:nvSpPr>
        <dsp:cNvPr id="0" name=""/>
        <dsp:cNvSpPr/>
      </dsp:nvSpPr>
      <dsp:spPr>
        <a:xfrm>
          <a:off x="517877" y="2192"/>
          <a:ext cx="2489971" cy="1493983"/>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6 Las mordazas se sujetan dos a la vez y en cruz.</a:t>
          </a:r>
          <a:endParaRPr lang="es-EC" sz="1400" kern="1200" dirty="0">
            <a:solidFill>
              <a:schemeClr val="tx1"/>
            </a:solidFill>
          </a:endParaRPr>
        </a:p>
      </dsp:txBody>
      <dsp:txXfrm>
        <a:off x="517877" y="2192"/>
        <a:ext cx="2489971" cy="1493983"/>
      </dsp:txXfrm>
    </dsp:sp>
    <dsp:sp modelId="{DBE4C03A-F2E6-4BCC-A529-3E3B6B5D9180}">
      <dsp:nvSpPr>
        <dsp:cNvPr id="0" name=""/>
        <dsp:cNvSpPr/>
      </dsp:nvSpPr>
      <dsp:spPr>
        <a:xfrm>
          <a:off x="3012605" y="1863"/>
          <a:ext cx="2489971" cy="1493983"/>
        </a:xfrm>
        <a:prstGeom prst="rect">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7 Abrir ambas llaves de purga. Cerrar la válvula principal de aire y abrir ambas llaves de purga a través de la cubierta.</a:t>
          </a:r>
          <a:endParaRPr lang="es-EC" sz="1400" kern="1200" dirty="0">
            <a:solidFill>
              <a:schemeClr val="tx1"/>
            </a:solidFill>
          </a:endParaRPr>
        </a:p>
      </dsp:txBody>
      <dsp:txXfrm>
        <a:off x="3012605" y="1863"/>
        <a:ext cx="2489971" cy="1493983"/>
      </dsp:txXfrm>
    </dsp:sp>
    <dsp:sp modelId="{712C32B5-C75B-4C16-8A2A-7009BB05A056}">
      <dsp:nvSpPr>
        <dsp:cNvPr id="0" name=""/>
        <dsp:cNvSpPr/>
      </dsp:nvSpPr>
      <dsp:spPr>
        <a:xfrm>
          <a:off x="517877" y="1745172"/>
          <a:ext cx="2489971" cy="1493983"/>
        </a:xfrm>
        <a:prstGeom prst="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8. Inyectar agua a través de una de las llaves de purga hasta que se salga por la otra</a:t>
          </a:r>
          <a:endParaRPr lang="es-EC" sz="1400" kern="1200" dirty="0">
            <a:solidFill>
              <a:schemeClr val="tx1"/>
            </a:solidFill>
          </a:endParaRPr>
        </a:p>
      </dsp:txBody>
      <dsp:txXfrm>
        <a:off x="517877" y="1745172"/>
        <a:ext cx="2489971" cy="1493983"/>
      </dsp:txXfrm>
    </dsp:sp>
    <dsp:sp modelId="{1A87E421-3EBD-4370-B257-23ACC3CBFDA3}">
      <dsp:nvSpPr>
        <dsp:cNvPr id="0" name=""/>
        <dsp:cNvSpPr/>
      </dsp:nvSpPr>
      <dsp:spPr>
        <a:xfrm>
          <a:off x="3012605" y="1728768"/>
          <a:ext cx="2489971" cy="1493983"/>
        </a:xfrm>
        <a:prstGeom prst="rect">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9. Continuar inyectando agua por la llave de purga. Cerrar la válvula de escape de aire y bombear aire dentro de la cámara hasta que el manómetro este en la línea de presión inicial.</a:t>
          </a:r>
          <a:endParaRPr lang="en-US" sz="1400" kern="1200" dirty="0" smtClean="0">
            <a:solidFill>
              <a:schemeClr val="tx1"/>
            </a:solidFill>
          </a:endParaRPr>
        </a:p>
      </dsp:txBody>
      <dsp:txXfrm>
        <a:off x="3012605" y="1728768"/>
        <a:ext cx="2489971" cy="1493983"/>
      </dsp:txXfrm>
    </dsp:sp>
    <dsp:sp modelId="{21C3D824-C7FF-411C-84C1-06EFE5A3FB4D}">
      <dsp:nvSpPr>
        <dsp:cNvPr id="0" name=""/>
        <dsp:cNvSpPr/>
      </dsp:nvSpPr>
      <dsp:spPr>
        <a:xfrm>
          <a:off x="1800188" y="3312370"/>
          <a:ext cx="2489971" cy="1493983"/>
        </a:xfrm>
        <a:prstGeom prst="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10. Cerrar las llaves de purga. Abrir la válvula principal entre la cámara de aire y el molde. Cerrar la válvula de aire principal y abrir las llaves de purga para descargar la presión.</a:t>
          </a:r>
          <a:endParaRPr lang="es-EC" sz="1400" kern="1200" dirty="0">
            <a:solidFill>
              <a:schemeClr val="tx1"/>
            </a:solidFill>
          </a:endParaRPr>
        </a:p>
      </dsp:txBody>
      <dsp:txXfrm>
        <a:off x="1800188" y="3312370"/>
        <a:ext cx="2489971" cy="1493983"/>
      </dsp:txXfrm>
    </dsp:sp>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5CA58E-6FDE-4456-B3ED-6599D6AF820A}">
      <dsp:nvSpPr>
        <dsp:cNvPr id="0" name=""/>
        <dsp:cNvSpPr/>
      </dsp:nvSpPr>
      <dsp:spPr>
        <a:xfrm>
          <a:off x="0" y="333725"/>
          <a:ext cx="4500594" cy="4500594"/>
        </a:xfrm>
        <a:prstGeom prst="pie">
          <a:avLst>
            <a:gd name="adj1" fmla="val 5400000"/>
            <a:gd name="adj2" fmla="val 162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DFC517-4912-425C-8C00-DD1889A4F6FA}">
      <dsp:nvSpPr>
        <dsp:cNvPr id="0" name=""/>
        <dsp:cNvSpPr/>
      </dsp:nvSpPr>
      <dsp:spPr>
        <a:xfrm>
          <a:off x="2219160" y="423332"/>
          <a:ext cx="5250693" cy="450059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Objetivo</a:t>
          </a:r>
          <a:endParaRPr lang="es-EC" sz="1800" kern="1200" dirty="0"/>
        </a:p>
      </dsp:txBody>
      <dsp:txXfrm>
        <a:off x="2219160" y="423332"/>
        <a:ext cx="2625346" cy="1350181"/>
      </dsp:txXfrm>
    </dsp:sp>
    <dsp:sp modelId="{6225206B-995A-40B0-A090-33945F74AC1E}">
      <dsp:nvSpPr>
        <dsp:cNvPr id="0" name=""/>
        <dsp:cNvSpPr/>
      </dsp:nvSpPr>
      <dsp:spPr>
        <a:xfrm>
          <a:off x="787605" y="1683907"/>
          <a:ext cx="2925383" cy="2925383"/>
        </a:xfrm>
        <a:prstGeom prst="pie">
          <a:avLst>
            <a:gd name="adj1" fmla="val 5400000"/>
            <a:gd name="adj2" fmla="val 1620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A4D754B-9D8A-425B-A55F-973A62479795}">
      <dsp:nvSpPr>
        <dsp:cNvPr id="0" name=""/>
        <dsp:cNvSpPr/>
      </dsp:nvSpPr>
      <dsp:spPr>
        <a:xfrm>
          <a:off x="2250297" y="1683907"/>
          <a:ext cx="5250693" cy="292538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Características</a:t>
          </a:r>
          <a:endParaRPr lang="es-EC" sz="1800" kern="1200" dirty="0"/>
        </a:p>
      </dsp:txBody>
      <dsp:txXfrm>
        <a:off x="2250297" y="1683907"/>
        <a:ext cx="2625346" cy="1350176"/>
      </dsp:txXfrm>
    </dsp:sp>
    <dsp:sp modelId="{D409348F-922B-447D-BFE4-1C200C54B34F}">
      <dsp:nvSpPr>
        <dsp:cNvPr id="0" name=""/>
        <dsp:cNvSpPr/>
      </dsp:nvSpPr>
      <dsp:spPr>
        <a:xfrm>
          <a:off x="1575208" y="3034083"/>
          <a:ext cx="1350176" cy="1350176"/>
        </a:xfrm>
        <a:prstGeom prst="pie">
          <a:avLst>
            <a:gd name="adj1" fmla="val 5400000"/>
            <a:gd name="adj2" fmla="val 1620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84D1CE-7DF2-4CB4-A229-A82A2322A760}">
      <dsp:nvSpPr>
        <dsp:cNvPr id="0" name=""/>
        <dsp:cNvSpPr/>
      </dsp:nvSpPr>
      <dsp:spPr>
        <a:xfrm>
          <a:off x="2250297" y="3034083"/>
          <a:ext cx="5250693" cy="135017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Equipo</a:t>
          </a:r>
          <a:endParaRPr lang="es-EC" sz="1800" kern="1200" dirty="0"/>
        </a:p>
      </dsp:txBody>
      <dsp:txXfrm>
        <a:off x="2250297" y="3034083"/>
        <a:ext cx="2625346" cy="1350176"/>
      </dsp:txXfrm>
    </dsp:sp>
    <dsp:sp modelId="{53B8041A-7A8E-4C81-BD87-EEF5A9B06B41}">
      <dsp:nvSpPr>
        <dsp:cNvPr id="0" name=""/>
        <dsp:cNvSpPr/>
      </dsp:nvSpPr>
      <dsp:spPr>
        <a:xfrm>
          <a:off x="4875643" y="333726"/>
          <a:ext cx="2625346" cy="1350181"/>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Determinar el contenido de aire de hormigón fresco con cualquier  tipo de agregados. </a:t>
          </a:r>
          <a:endParaRPr lang="es-EC" sz="1800" kern="1200" dirty="0"/>
        </a:p>
      </dsp:txBody>
      <dsp:txXfrm>
        <a:off x="4875643" y="333726"/>
        <a:ext cx="2625346" cy="1350181"/>
      </dsp:txXfrm>
    </dsp:sp>
    <dsp:sp modelId="{2418F103-8554-42B9-AC07-743A68E35916}">
      <dsp:nvSpPr>
        <dsp:cNvPr id="0" name=""/>
        <dsp:cNvSpPr/>
      </dsp:nvSpPr>
      <dsp:spPr>
        <a:xfrm>
          <a:off x="4875643" y="1683907"/>
          <a:ext cx="2625346" cy="135017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Permite determinar el contenido de aire, así como conocer la suma de suficiente alcohol </a:t>
          </a:r>
          <a:endParaRPr lang="es-EC" sz="1800" kern="1200" dirty="0"/>
        </a:p>
      </dsp:txBody>
      <dsp:txXfrm>
        <a:off x="4875643" y="1683907"/>
        <a:ext cx="2625346" cy="1350176"/>
      </dsp:txXfrm>
    </dsp:sp>
    <dsp:sp modelId="{E40D7703-C3FA-46C8-ACC1-CD3C1A59A78A}">
      <dsp:nvSpPr>
        <dsp:cNvPr id="0" name=""/>
        <dsp:cNvSpPr/>
      </dsp:nvSpPr>
      <dsp:spPr>
        <a:xfrm>
          <a:off x="4875643" y="3034083"/>
          <a:ext cx="2625346" cy="135017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Medidor de aire, jeringuilla, mazo de goma</a:t>
          </a:r>
          <a:endParaRPr lang="es-EC" sz="1800" kern="1200" dirty="0"/>
        </a:p>
      </dsp:txBody>
      <dsp:txXfrm>
        <a:off x="4875643" y="3034083"/>
        <a:ext cx="2625346" cy="135017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BBBA81-2702-4B0B-BA45-4E9584D74808}">
      <dsp:nvSpPr>
        <dsp:cNvPr id="0" name=""/>
        <dsp:cNvSpPr/>
      </dsp:nvSpPr>
      <dsp:spPr>
        <a:xfrm>
          <a:off x="0" y="0"/>
          <a:ext cx="8229600" cy="221063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b="1" u="sng" kern="1200" dirty="0" smtClean="0">
              <a:solidFill>
                <a:schemeClr val="tx1"/>
              </a:solidFill>
            </a:rPr>
            <a:t>7.</a:t>
          </a:r>
          <a:r>
            <a:rPr lang="en-US" sz="1600" b="1" u="sng" kern="1200" dirty="0" smtClean="0">
              <a:solidFill>
                <a:schemeClr val="tx1"/>
              </a:solidFill>
            </a:rPr>
            <a:t>- </a:t>
          </a:r>
          <a:r>
            <a:rPr lang="es-EC" sz="1600" b="1" u="sng" kern="1200" dirty="0" smtClean="0">
              <a:solidFill>
                <a:schemeClr val="tx1"/>
              </a:solidFill>
            </a:rPr>
            <a:t>RESISTENCIA</a:t>
          </a:r>
          <a:endParaRPr lang="es-ES" sz="16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La medida máxima de carga axial a  especímenes de concreto.</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La reacción de hidratación de la pasta de cemento dependiendo  del tiempo.</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La relación agua/cemento  es un parámetro importante, ya que a media que disminuye este porcentaje la  resistencia aumenta significativamente.</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A los 7 días normalmente se estima como el 75% de la resistencia total</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A los 28 días de fundido el concreto con un 100%</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endParaRPr lang="es-ES" sz="1400" kern="1200" dirty="0" smtClean="0">
            <a:solidFill>
              <a:schemeClr val="tx1"/>
            </a:solidFill>
          </a:endParaRPr>
        </a:p>
      </dsp:txBody>
      <dsp:txXfrm>
        <a:off x="1866983" y="0"/>
        <a:ext cx="6362616" cy="2210636"/>
      </dsp:txXfrm>
    </dsp:sp>
    <dsp:sp modelId="{32655430-0BAD-4D59-9CE4-37398A657B32}">
      <dsp:nvSpPr>
        <dsp:cNvPr id="0" name=""/>
        <dsp:cNvSpPr/>
      </dsp:nvSpPr>
      <dsp:spPr>
        <a:xfrm>
          <a:off x="221063" y="221063"/>
          <a:ext cx="1645920" cy="176850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B27EFD-9F24-4452-80FA-A3CE2694331B}">
      <dsp:nvSpPr>
        <dsp:cNvPr id="0" name=""/>
        <dsp:cNvSpPr/>
      </dsp:nvSpPr>
      <dsp:spPr>
        <a:xfrm>
          <a:off x="0" y="2431699"/>
          <a:ext cx="8229600" cy="221063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b="1" u="sng" kern="1200" dirty="0" smtClean="0">
              <a:solidFill>
                <a:schemeClr val="tx1"/>
              </a:solidFill>
            </a:rPr>
            <a:t>8.</a:t>
          </a:r>
          <a:r>
            <a:rPr lang="en-US" sz="1600" b="1" u="sng" kern="1200" dirty="0" smtClean="0">
              <a:solidFill>
                <a:schemeClr val="tx1"/>
              </a:solidFill>
            </a:rPr>
            <a:t>- </a:t>
          </a:r>
          <a:r>
            <a:rPr lang="es-EC" sz="1600" b="1" u="sng" kern="1200" dirty="0" smtClean="0">
              <a:solidFill>
                <a:schemeClr val="tx1"/>
              </a:solidFill>
            </a:rPr>
            <a:t>DURABILIDAD</a:t>
          </a:r>
          <a:endParaRPr lang="es-ES" sz="16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Es la vida útil de una estructura sometida a condiciones físicas, químicas y ambientales  </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Los factores que afectan la durabilidad son:</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1.- Congelamiento y deshielo.</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2.- Ambiente químicamente agresivo.</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3.-  Abrasión.</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4.- Corrosión de metales en el concreto.</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5.- Reacciones químicas en los agregados.</a:t>
          </a:r>
          <a:endParaRPr lang="es-ES" sz="1400" kern="1200" dirty="0" smtClean="0">
            <a:solidFill>
              <a:schemeClr val="tx1"/>
            </a:solidFill>
          </a:endParaRPr>
        </a:p>
        <a:p>
          <a:pPr marL="114300" lvl="1" indent="-114300" algn="l" defTabSz="622300">
            <a:lnSpc>
              <a:spcPct val="90000"/>
            </a:lnSpc>
            <a:spcBef>
              <a:spcPct val="0"/>
            </a:spcBef>
            <a:spcAft>
              <a:spcPct val="15000"/>
            </a:spcAft>
            <a:buChar char="••"/>
          </a:pPr>
          <a:endParaRPr lang="es-ES" sz="1400" kern="1200" dirty="0">
            <a:solidFill>
              <a:schemeClr val="tx1"/>
            </a:solidFill>
          </a:endParaRPr>
        </a:p>
      </dsp:txBody>
      <dsp:txXfrm>
        <a:off x="1866983" y="2431699"/>
        <a:ext cx="6362616" cy="2210636"/>
      </dsp:txXfrm>
    </dsp:sp>
    <dsp:sp modelId="{5139FEA6-31FD-4B5D-8394-02B56FE985F5}">
      <dsp:nvSpPr>
        <dsp:cNvPr id="0" name=""/>
        <dsp:cNvSpPr/>
      </dsp:nvSpPr>
      <dsp:spPr>
        <a:xfrm>
          <a:off x="221063" y="2652763"/>
          <a:ext cx="1645920" cy="176850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E84F29-455B-424F-A3EF-C84E80D4F08D}">
      <dsp:nvSpPr>
        <dsp:cNvPr id="0" name=""/>
        <dsp:cNvSpPr/>
      </dsp:nvSpPr>
      <dsp:spPr>
        <a:xfrm rot="16200000">
          <a:off x="-1875642" y="3325753"/>
          <a:ext cx="4531681" cy="33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5601" bIns="0" numCol="1" spcCol="1270" anchor="t" anchorCtr="0">
          <a:noAutofit/>
        </a:bodyPr>
        <a:lstStyle/>
        <a:p>
          <a:pPr lvl="0" algn="r" defTabSz="1066800">
            <a:lnSpc>
              <a:spcPct val="90000"/>
            </a:lnSpc>
            <a:spcBef>
              <a:spcPct val="0"/>
            </a:spcBef>
            <a:spcAft>
              <a:spcPct val="35000"/>
            </a:spcAft>
          </a:pPr>
          <a:endParaRPr lang="es-EC" sz="2400" kern="1200" dirty="0"/>
        </a:p>
      </dsp:txBody>
      <dsp:txXfrm rot="16200000">
        <a:off x="-1875642" y="3325753"/>
        <a:ext cx="4531681" cy="335169"/>
      </dsp:txXfrm>
    </dsp:sp>
    <dsp:sp modelId="{8B65AA99-02CD-4CBD-B6ED-A55FCC54BCFC}">
      <dsp:nvSpPr>
        <dsp:cNvPr id="0" name=""/>
        <dsp:cNvSpPr/>
      </dsp:nvSpPr>
      <dsp:spPr>
        <a:xfrm>
          <a:off x="567649" y="2731902"/>
          <a:ext cx="1669501" cy="26938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295601" rIns="135128" bIns="135128" numCol="1" spcCol="1270" anchor="t" anchorCtr="0">
          <a:noAutofit/>
        </a:bodyPr>
        <a:lstStyle/>
        <a:p>
          <a:pPr marL="114300" lvl="1" indent="-114300" algn="l" defTabSz="666750">
            <a:lnSpc>
              <a:spcPct val="90000"/>
            </a:lnSpc>
            <a:spcBef>
              <a:spcPct val="0"/>
            </a:spcBef>
            <a:spcAft>
              <a:spcPct val="15000"/>
            </a:spcAft>
            <a:buChar char="••"/>
          </a:pPr>
          <a:r>
            <a:rPr lang="es-EC" sz="1500" kern="1200" dirty="0" smtClean="0">
              <a:solidFill>
                <a:schemeClr val="tx1"/>
              </a:solidFill>
            </a:rPr>
            <a:t>Tomar el hormigón premezclado</a:t>
          </a:r>
          <a:endParaRPr lang="es-EC" sz="1500" kern="1200" dirty="0">
            <a:solidFill>
              <a:schemeClr val="tx1"/>
            </a:solidFill>
          </a:endParaRPr>
        </a:p>
        <a:p>
          <a:pPr marL="114300" lvl="1" indent="-114300" algn="l" defTabSz="666750">
            <a:lnSpc>
              <a:spcPct val="90000"/>
            </a:lnSpc>
            <a:spcBef>
              <a:spcPct val="0"/>
            </a:spcBef>
            <a:spcAft>
              <a:spcPct val="15000"/>
            </a:spcAft>
            <a:buChar char="••"/>
          </a:pPr>
          <a:r>
            <a:rPr lang="es-EC" sz="1500" kern="1200" dirty="0" smtClean="0">
              <a:solidFill>
                <a:schemeClr val="tx1"/>
              </a:solidFill>
            </a:rPr>
            <a:t>Compactar cada 25 penetraciones de varilla</a:t>
          </a:r>
          <a:endParaRPr lang="es-EC" sz="1500" kern="1200" dirty="0">
            <a:solidFill>
              <a:schemeClr val="tx1"/>
            </a:solidFill>
          </a:endParaRPr>
        </a:p>
      </dsp:txBody>
      <dsp:txXfrm>
        <a:off x="567649" y="2731902"/>
        <a:ext cx="1669501" cy="2693858"/>
      </dsp:txXfrm>
    </dsp:sp>
    <dsp:sp modelId="{B37779C4-DE98-4067-8A16-6870CB4FEE46}">
      <dsp:nvSpPr>
        <dsp:cNvPr id="0" name=""/>
        <dsp:cNvSpPr/>
      </dsp:nvSpPr>
      <dsp:spPr>
        <a:xfrm>
          <a:off x="549209" y="385983"/>
          <a:ext cx="1464236" cy="2235000"/>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208C8A-7A38-4226-A5AC-AA0CE3B85025}">
      <dsp:nvSpPr>
        <dsp:cNvPr id="0" name=""/>
        <dsp:cNvSpPr/>
      </dsp:nvSpPr>
      <dsp:spPr>
        <a:xfrm rot="16200000">
          <a:off x="1092509" y="3330100"/>
          <a:ext cx="4531681" cy="33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5601" bIns="0" numCol="1" spcCol="1270" anchor="t" anchorCtr="0">
          <a:noAutofit/>
        </a:bodyPr>
        <a:lstStyle/>
        <a:p>
          <a:pPr lvl="0" algn="r" defTabSz="1066800">
            <a:lnSpc>
              <a:spcPct val="90000"/>
            </a:lnSpc>
            <a:spcBef>
              <a:spcPct val="0"/>
            </a:spcBef>
            <a:spcAft>
              <a:spcPct val="35000"/>
            </a:spcAft>
          </a:pPr>
          <a:r>
            <a:rPr lang="es-EC" sz="2400" kern="1200" dirty="0" smtClean="0"/>
            <a:t>2</a:t>
          </a:r>
          <a:endParaRPr lang="es-EC" sz="2400" kern="1200" dirty="0"/>
        </a:p>
      </dsp:txBody>
      <dsp:txXfrm rot="16200000">
        <a:off x="1092509" y="3330100"/>
        <a:ext cx="4531681" cy="335169"/>
      </dsp:txXfrm>
    </dsp:sp>
    <dsp:sp modelId="{F72DE5D0-18C1-4E72-8355-E6F7BCA974C1}">
      <dsp:nvSpPr>
        <dsp:cNvPr id="0" name=""/>
        <dsp:cNvSpPr/>
      </dsp:nvSpPr>
      <dsp:spPr>
        <a:xfrm>
          <a:off x="2714640" y="2714633"/>
          <a:ext cx="1669501" cy="2635852"/>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295601" rIns="135128" bIns="135128" numCol="1" spcCol="1270" anchor="t" anchorCtr="0">
          <a:noAutofit/>
        </a:bodyPr>
        <a:lstStyle/>
        <a:p>
          <a:pPr marL="114300" lvl="1" indent="-114300" algn="l" defTabSz="666750">
            <a:lnSpc>
              <a:spcPct val="90000"/>
            </a:lnSpc>
            <a:spcBef>
              <a:spcPct val="0"/>
            </a:spcBef>
            <a:spcAft>
              <a:spcPct val="15000"/>
            </a:spcAft>
            <a:buChar char="••"/>
          </a:pPr>
          <a:r>
            <a:rPr lang="es-EC" sz="1500" kern="1200" dirty="0" smtClean="0">
              <a:solidFill>
                <a:schemeClr val="tx1"/>
              </a:solidFill>
            </a:rPr>
            <a:t>Compactar los lados.</a:t>
          </a:r>
          <a:endParaRPr lang="es-EC" sz="1500" kern="1200" dirty="0">
            <a:solidFill>
              <a:schemeClr val="tx1"/>
            </a:solidFill>
          </a:endParaRPr>
        </a:p>
        <a:p>
          <a:pPr marL="114300" lvl="1" indent="-114300" algn="l" defTabSz="666750">
            <a:lnSpc>
              <a:spcPct val="90000"/>
            </a:lnSpc>
            <a:spcBef>
              <a:spcPct val="0"/>
            </a:spcBef>
            <a:spcAft>
              <a:spcPct val="15000"/>
            </a:spcAft>
            <a:buChar char="••"/>
          </a:pPr>
          <a:r>
            <a:rPr lang="es-ES" sz="1500" kern="1200" dirty="0" smtClean="0">
              <a:solidFill>
                <a:schemeClr val="tx1"/>
              </a:solidFill>
            </a:rPr>
            <a:t>Con una placa metálica enrasar el hormigón excedente y humedecerlo.</a:t>
          </a:r>
          <a:endParaRPr lang="es-EC" sz="1500" kern="1200" dirty="0">
            <a:solidFill>
              <a:schemeClr val="tx1"/>
            </a:solidFill>
          </a:endParaRPr>
        </a:p>
      </dsp:txBody>
      <dsp:txXfrm>
        <a:off x="2714640" y="2714633"/>
        <a:ext cx="1669501" cy="2635852"/>
      </dsp:txXfrm>
    </dsp:sp>
    <dsp:sp modelId="{40F4EECD-6332-4F00-B9A7-6C31FA1148B6}">
      <dsp:nvSpPr>
        <dsp:cNvPr id="0" name=""/>
        <dsp:cNvSpPr/>
      </dsp:nvSpPr>
      <dsp:spPr>
        <a:xfrm>
          <a:off x="2666358" y="339273"/>
          <a:ext cx="1757242" cy="2243694"/>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7FB368-31E3-410D-9185-B7E05E288A34}">
      <dsp:nvSpPr>
        <dsp:cNvPr id="0" name=""/>
        <dsp:cNvSpPr/>
      </dsp:nvSpPr>
      <dsp:spPr>
        <a:xfrm rot="16200000">
          <a:off x="3867348" y="2162496"/>
          <a:ext cx="4531681" cy="33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5601" bIns="0" numCol="1" spcCol="1270" anchor="t" anchorCtr="0">
          <a:noAutofit/>
        </a:bodyPr>
        <a:lstStyle/>
        <a:p>
          <a:pPr lvl="0" algn="r" defTabSz="1066800">
            <a:lnSpc>
              <a:spcPct val="90000"/>
            </a:lnSpc>
            <a:spcBef>
              <a:spcPct val="0"/>
            </a:spcBef>
            <a:spcAft>
              <a:spcPct val="35000"/>
            </a:spcAft>
          </a:pPr>
          <a:endParaRPr lang="es-EC" sz="2400" kern="1200" dirty="0"/>
        </a:p>
      </dsp:txBody>
      <dsp:txXfrm rot="16200000">
        <a:off x="3867348" y="2162496"/>
        <a:ext cx="4531681" cy="335169"/>
      </dsp:txXfrm>
    </dsp:sp>
    <dsp:sp modelId="{D3A04066-D7A9-48AD-AE70-5DA3A4EC6939}">
      <dsp:nvSpPr>
        <dsp:cNvPr id="0" name=""/>
        <dsp:cNvSpPr/>
      </dsp:nvSpPr>
      <dsp:spPr>
        <a:xfrm>
          <a:off x="4890984" y="2510557"/>
          <a:ext cx="1669501" cy="329929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295601" rIns="135128" bIns="135128"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solidFill>
                <a:schemeClr val="tx1"/>
              </a:solidFill>
            </a:rPr>
            <a:t>Acoplar la sección superior, introducir el embudo</a:t>
          </a:r>
          <a:endParaRPr lang="es-EC" sz="1500" kern="1200" dirty="0">
            <a:solidFill>
              <a:schemeClr val="tx1"/>
            </a:solidFill>
          </a:endParaRPr>
        </a:p>
        <a:p>
          <a:pPr marL="114300" lvl="1" indent="-114300" algn="l" defTabSz="666750">
            <a:lnSpc>
              <a:spcPct val="90000"/>
            </a:lnSpc>
            <a:spcBef>
              <a:spcPct val="0"/>
            </a:spcBef>
            <a:spcAft>
              <a:spcPct val="15000"/>
            </a:spcAft>
            <a:buChar char="••"/>
          </a:pPr>
          <a:r>
            <a:rPr lang="es-ES" sz="1500" kern="1200" dirty="0" smtClean="0">
              <a:solidFill>
                <a:schemeClr val="tx1"/>
              </a:solidFill>
            </a:rPr>
            <a:t>Continuar añadiendo agua hasta que esta aparezca en el cuello graduado de la sección superior. </a:t>
          </a:r>
          <a:endParaRPr lang="es-EC" sz="1500" kern="1200" dirty="0">
            <a:solidFill>
              <a:schemeClr val="tx1"/>
            </a:solidFill>
          </a:endParaRPr>
        </a:p>
      </dsp:txBody>
      <dsp:txXfrm>
        <a:off x="4890984" y="2510557"/>
        <a:ext cx="1669501" cy="3299290"/>
      </dsp:txXfrm>
    </dsp:sp>
    <dsp:sp modelId="{772C49BA-A00B-4087-B291-C9D2AF43FC98}">
      <dsp:nvSpPr>
        <dsp:cNvPr id="0" name=""/>
        <dsp:cNvSpPr/>
      </dsp:nvSpPr>
      <dsp:spPr>
        <a:xfrm>
          <a:off x="4804073" y="236792"/>
          <a:ext cx="2132719" cy="2330852"/>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67945A-CA08-4C85-91BC-7D1B87AD9B93}">
      <dsp:nvSpPr>
        <dsp:cNvPr id="0" name=""/>
        <dsp:cNvSpPr/>
      </dsp:nvSpPr>
      <dsp:spPr>
        <a:xfrm rot="16200000">
          <a:off x="-1699098" y="3279795"/>
          <a:ext cx="4531236" cy="29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9869" bIns="0" numCol="1" spcCol="1270" anchor="t" anchorCtr="0">
          <a:noAutofit/>
        </a:bodyPr>
        <a:lstStyle/>
        <a:p>
          <a:pPr lvl="0" algn="r" defTabSz="933450">
            <a:lnSpc>
              <a:spcPct val="90000"/>
            </a:lnSpc>
            <a:spcBef>
              <a:spcPct val="0"/>
            </a:spcBef>
            <a:spcAft>
              <a:spcPct val="35000"/>
            </a:spcAft>
          </a:pPr>
          <a:r>
            <a:rPr lang="es-EC" sz="2100" kern="1200" dirty="0" smtClean="0"/>
            <a:t>2</a:t>
          </a:r>
          <a:endParaRPr lang="es-EC" sz="2100" kern="1200" dirty="0"/>
        </a:p>
      </dsp:txBody>
      <dsp:txXfrm rot="16200000">
        <a:off x="-1699098" y="3279795"/>
        <a:ext cx="4531236" cy="294654"/>
      </dsp:txXfrm>
    </dsp:sp>
    <dsp:sp modelId="{78D46BE5-16A5-4D8E-A9A6-95FA9BB68F48}">
      <dsp:nvSpPr>
        <dsp:cNvPr id="0" name=""/>
        <dsp:cNvSpPr/>
      </dsp:nvSpPr>
      <dsp:spPr>
        <a:xfrm>
          <a:off x="331828" y="2011066"/>
          <a:ext cx="1573878" cy="2602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259869" rIns="156464" bIns="156464" numCol="1" spcCol="1270" anchor="t" anchorCtr="0">
          <a:noAutofit/>
        </a:bodyPr>
        <a:lstStyle/>
        <a:p>
          <a:pPr marL="171450" lvl="1" indent="-171450" algn="l" defTabSz="755650">
            <a:lnSpc>
              <a:spcPct val="90000"/>
            </a:lnSpc>
            <a:spcBef>
              <a:spcPct val="0"/>
            </a:spcBef>
            <a:spcAft>
              <a:spcPct val="15000"/>
            </a:spcAft>
            <a:buChar char="••"/>
          </a:pPr>
          <a:r>
            <a:rPr lang="es-ES" sz="1700" kern="1200" dirty="0" smtClean="0">
              <a:solidFill>
                <a:schemeClr val="tx1"/>
              </a:solidFill>
            </a:rPr>
            <a:t>Acoplar la tapa de la sección superior, hasta lograr un cierre hermético</a:t>
          </a:r>
          <a:endParaRPr lang="es-EC" sz="1700" kern="1200" dirty="0">
            <a:solidFill>
              <a:schemeClr val="tx1"/>
            </a:solidFill>
          </a:endParaRPr>
        </a:p>
      </dsp:txBody>
      <dsp:txXfrm>
        <a:off x="331828" y="2011066"/>
        <a:ext cx="1573878" cy="2602379"/>
      </dsp:txXfrm>
    </dsp:sp>
    <dsp:sp modelId="{D6C86FB9-83B3-44B6-AB87-D645B8E7D658}">
      <dsp:nvSpPr>
        <dsp:cNvPr id="0" name=""/>
        <dsp:cNvSpPr/>
      </dsp:nvSpPr>
      <dsp:spPr>
        <a:xfrm>
          <a:off x="154221" y="102410"/>
          <a:ext cx="1812359" cy="1929608"/>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C8A995-F289-40FC-B643-E96FECF551B2}">
      <dsp:nvSpPr>
        <dsp:cNvPr id="0" name=""/>
        <dsp:cNvSpPr/>
      </dsp:nvSpPr>
      <dsp:spPr>
        <a:xfrm rot="16200000">
          <a:off x="1225946" y="3161937"/>
          <a:ext cx="4531236" cy="29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9869" bIns="0" numCol="1" spcCol="1270" anchor="t" anchorCtr="0">
          <a:noAutofit/>
        </a:bodyPr>
        <a:lstStyle/>
        <a:p>
          <a:pPr lvl="0" algn="r" defTabSz="933450">
            <a:lnSpc>
              <a:spcPct val="90000"/>
            </a:lnSpc>
            <a:spcBef>
              <a:spcPct val="0"/>
            </a:spcBef>
            <a:spcAft>
              <a:spcPct val="35000"/>
            </a:spcAft>
          </a:pPr>
          <a:endParaRPr lang="es-EC" sz="2100" kern="1200" dirty="0"/>
        </a:p>
      </dsp:txBody>
      <dsp:txXfrm rot="16200000">
        <a:off x="1225946" y="3161937"/>
        <a:ext cx="4531236" cy="294654"/>
      </dsp:txXfrm>
    </dsp:sp>
    <dsp:sp modelId="{FB23C96F-4CDB-4654-9F16-802949BE64D9}">
      <dsp:nvSpPr>
        <dsp:cNvPr id="0" name=""/>
        <dsp:cNvSpPr/>
      </dsp:nvSpPr>
      <dsp:spPr>
        <a:xfrm>
          <a:off x="2930584" y="1746553"/>
          <a:ext cx="1905855" cy="3707775"/>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259869" rIns="156464" bIns="156464" numCol="1" spcCol="1270" anchor="t" anchorCtr="0">
          <a:noAutofit/>
        </a:bodyPr>
        <a:lstStyle/>
        <a:p>
          <a:pPr marL="171450" lvl="1" indent="-171450" algn="l" defTabSz="755650">
            <a:lnSpc>
              <a:spcPct val="90000"/>
            </a:lnSpc>
            <a:spcBef>
              <a:spcPct val="0"/>
            </a:spcBef>
            <a:spcAft>
              <a:spcPct val="15000"/>
            </a:spcAft>
            <a:buChar char="••"/>
          </a:pPr>
          <a:r>
            <a:rPr lang="es-ES" sz="1700" kern="1200" dirty="0" smtClean="0">
              <a:solidFill>
                <a:schemeClr val="tx1"/>
              </a:solidFill>
            </a:rPr>
            <a:t>Mantener una mano en el cuello del medidor y con la otra agitar el medidor de aire, con un movimiento semi circular.</a:t>
          </a:r>
          <a:endParaRPr lang="es-EC" sz="1700" kern="1200" dirty="0">
            <a:solidFill>
              <a:schemeClr val="tx1"/>
            </a:solidFill>
          </a:endParaRPr>
        </a:p>
      </dsp:txBody>
      <dsp:txXfrm>
        <a:off x="2930584" y="1746553"/>
        <a:ext cx="1905855" cy="3707775"/>
      </dsp:txXfrm>
    </dsp:sp>
    <dsp:sp modelId="{E7C76861-28CB-4B00-AA24-6695153EB6C2}">
      <dsp:nvSpPr>
        <dsp:cNvPr id="0" name=""/>
        <dsp:cNvSpPr/>
      </dsp:nvSpPr>
      <dsp:spPr>
        <a:xfrm>
          <a:off x="2864413" y="102410"/>
          <a:ext cx="2070789" cy="1693891"/>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A3F0C-797A-44A6-B356-ECDB7AC25980}">
      <dsp:nvSpPr>
        <dsp:cNvPr id="0" name=""/>
        <dsp:cNvSpPr/>
      </dsp:nvSpPr>
      <dsp:spPr>
        <a:xfrm rot="16200000">
          <a:off x="4140715" y="3293921"/>
          <a:ext cx="4531236" cy="29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9869" bIns="0" numCol="1" spcCol="1270" anchor="t" anchorCtr="0">
          <a:noAutofit/>
        </a:bodyPr>
        <a:lstStyle/>
        <a:p>
          <a:pPr lvl="0" algn="r" defTabSz="933450">
            <a:lnSpc>
              <a:spcPct val="90000"/>
            </a:lnSpc>
            <a:spcBef>
              <a:spcPct val="0"/>
            </a:spcBef>
            <a:spcAft>
              <a:spcPct val="35000"/>
            </a:spcAft>
          </a:pPr>
          <a:endParaRPr lang="es-EC" sz="2100" kern="1200" dirty="0"/>
        </a:p>
      </dsp:txBody>
      <dsp:txXfrm rot="16200000">
        <a:off x="4140715" y="3293921"/>
        <a:ext cx="4531236" cy="294654"/>
      </dsp:txXfrm>
    </dsp:sp>
    <dsp:sp modelId="{1FE4A0DF-B7C6-4983-936D-13CA206823B7}">
      <dsp:nvSpPr>
        <dsp:cNvPr id="0" name=""/>
        <dsp:cNvSpPr/>
      </dsp:nvSpPr>
      <dsp:spPr>
        <a:xfrm>
          <a:off x="5807450" y="2277966"/>
          <a:ext cx="2020761" cy="3110648"/>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59869" rIns="149352" bIns="149352"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solidFill>
                <a:schemeClr val="tx1"/>
              </a:solidFill>
            </a:rPr>
            <a:t>En el  proceso de rotación semi circular  se registra</a:t>
          </a:r>
          <a:endParaRPr lang="es-EC" sz="1600" kern="1200" dirty="0">
            <a:solidFill>
              <a:schemeClr val="tx1"/>
            </a:solidFill>
          </a:endParaRPr>
        </a:p>
        <a:p>
          <a:pPr marL="342900" lvl="2" indent="-171450" algn="l" defTabSz="711200">
            <a:lnSpc>
              <a:spcPct val="90000"/>
            </a:lnSpc>
            <a:spcBef>
              <a:spcPct val="0"/>
            </a:spcBef>
            <a:spcAft>
              <a:spcPct val="15000"/>
            </a:spcAft>
            <a:buChar char="••"/>
          </a:pPr>
          <a:r>
            <a:rPr lang="es-ES" sz="1600" kern="1200" dirty="0" smtClean="0">
              <a:solidFill>
                <a:schemeClr val="tx1"/>
              </a:solidFill>
            </a:rPr>
            <a:t>El nivel del líquido con una precisión de 0.25 %. </a:t>
          </a:r>
          <a:endParaRPr lang="en-US" sz="1600" kern="1200" dirty="0">
            <a:solidFill>
              <a:schemeClr val="tx1"/>
            </a:solidFill>
          </a:endParaRPr>
        </a:p>
        <a:p>
          <a:pPr marL="342900" lvl="2" indent="-171450" algn="l" defTabSz="711200">
            <a:lnSpc>
              <a:spcPct val="90000"/>
            </a:lnSpc>
            <a:spcBef>
              <a:spcPct val="0"/>
            </a:spcBef>
            <a:spcAft>
              <a:spcPct val="15000"/>
            </a:spcAft>
            <a:buChar char="••"/>
          </a:pPr>
          <a:r>
            <a:rPr lang="es-ES" sz="1600" kern="1200" dirty="0" smtClean="0">
              <a:solidFill>
                <a:schemeClr val="tx1"/>
              </a:solidFill>
            </a:rPr>
            <a:t>Registre la lectura inicial del medidor, </a:t>
          </a:r>
          <a:endParaRPr lang="en-US" sz="1600" kern="1200" dirty="0">
            <a:solidFill>
              <a:schemeClr val="tx1"/>
            </a:solidFill>
          </a:endParaRPr>
        </a:p>
      </dsp:txBody>
      <dsp:txXfrm>
        <a:off x="5807450" y="2277966"/>
        <a:ext cx="2020761" cy="3110648"/>
      </dsp:txXfrm>
    </dsp:sp>
    <dsp:sp modelId="{B33217F9-3A23-44D8-B28F-2CB6100585A0}">
      <dsp:nvSpPr>
        <dsp:cNvPr id="0" name=""/>
        <dsp:cNvSpPr/>
      </dsp:nvSpPr>
      <dsp:spPr>
        <a:xfrm>
          <a:off x="5875808" y="232630"/>
          <a:ext cx="1718259" cy="1957860"/>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D308774-9DDC-4C5E-A69F-1627709C2249}">
      <dsp:nvSpPr>
        <dsp:cNvPr id="0" name=""/>
        <dsp:cNvSpPr/>
      </dsp:nvSpPr>
      <dsp:spPr>
        <a:xfrm>
          <a:off x="2894310" y="2715969"/>
          <a:ext cx="2140996" cy="2140996"/>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ASENTAMIENTO</a:t>
          </a:r>
          <a:r>
            <a:rPr lang="es-ES" sz="1700" kern="1200" dirty="0" smtClean="0"/>
            <a:t> </a:t>
          </a:r>
          <a:endParaRPr lang="es-ES" sz="1700" kern="1200" dirty="0"/>
        </a:p>
      </dsp:txBody>
      <dsp:txXfrm>
        <a:off x="2894310" y="2715969"/>
        <a:ext cx="2140996" cy="2140996"/>
      </dsp:txXfrm>
    </dsp:sp>
    <dsp:sp modelId="{4BD6C28D-558C-4BE7-8632-9C271C8B77CE}">
      <dsp:nvSpPr>
        <dsp:cNvPr id="0" name=""/>
        <dsp:cNvSpPr/>
      </dsp:nvSpPr>
      <dsp:spPr>
        <a:xfrm rot="12900000">
          <a:off x="1367739" y="2292020"/>
          <a:ext cx="1796986" cy="610184"/>
        </a:xfrm>
        <a:prstGeom prst="lef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6A62BBA-8249-4E2A-9676-2EAD30E88896}">
      <dsp:nvSpPr>
        <dsp:cNvPr id="0" name=""/>
        <dsp:cNvSpPr/>
      </dsp:nvSpPr>
      <dsp:spPr>
        <a:xfrm>
          <a:off x="513256" y="1268178"/>
          <a:ext cx="2033947" cy="162715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OBJETIVO</a:t>
          </a:r>
          <a:r>
            <a:rPr lang="es-ES" sz="1600" kern="1200" dirty="0" smtClean="0">
              <a:solidFill>
                <a:schemeClr val="tx1"/>
              </a:solidFill>
            </a:rPr>
            <a:t> </a:t>
          </a:r>
        </a:p>
        <a:p>
          <a:pPr lvl="0" algn="just" defTabSz="711200">
            <a:lnSpc>
              <a:spcPct val="90000"/>
            </a:lnSpc>
            <a:spcBef>
              <a:spcPct val="0"/>
            </a:spcBef>
            <a:spcAft>
              <a:spcPct val="35000"/>
            </a:spcAft>
          </a:pPr>
          <a:r>
            <a:rPr lang="es-ES" sz="1600" kern="1200" dirty="0" smtClean="0">
              <a:solidFill>
                <a:schemeClr val="tx1"/>
              </a:solidFill>
            </a:rPr>
            <a:t>Determinar el asentamiento del hormigón compuesto por áridos de hasta 37.5 mm</a:t>
          </a:r>
          <a:endParaRPr lang="es-ES" sz="1600" kern="1200" dirty="0">
            <a:solidFill>
              <a:schemeClr val="tx1"/>
            </a:solidFill>
          </a:endParaRPr>
        </a:p>
      </dsp:txBody>
      <dsp:txXfrm>
        <a:off x="513256" y="1268178"/>
        <a:ext cx="2033947" cy="1627157"/>
      </dsp:txXfrm>
    </dsp:sp>
    <dsp:sp modelId="{156E1A10-754B-4B30-B45C-962CE715F361}">
      <dsp:nvSpPr>
        <dsp:cNvPr id="0" name=""/>
        <dsp:cNvSpPr/>
      </dsp:nvSpPr>
      <dsp:spPr>
        <a:xfrm rot="16200000">
          <a:off x="3066315" y="1407797"/>
          <a:ext cx="1796986" cy="610184"/>
        </a:xfrm>
        <a:prstGeom prst="leftArrow">
          <a:avLst>
            <a:gd name="adj1" fmla="val 60000"/>
            <a:gd name="adj2" fmla="val 50000"/>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1AC0BB4-8907-4AF2-A4F1-2DAE3507EAA6}">
      <dsp:nvSpPr>
        <dsp:cNvPr id="0" name=""/>
        <dsp:cNvSpPr/>
      </dsp:nvSpPr>
      <dsp:spPr>
        <a:xfrm>
          <a:off x="2947835" y="817"/>
          <a:ext cx="2033947" cy="1627157"/>
        </a:xfrm>
        <a:prstGeom prst="roundRect">
          <a:avLst>
            <a:gd name="adj" fmla="val 10000"/>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CARACTERÍSTICAS </a:t>
          </a:r>
        </a:p>
        <a:p>
          <a:pPr lvl="0" algn="just" defTabSz="711200">
            <a:lnSpc>
              <a:spcPct val="90000"/>
            </a:lnSpc>
            <a:spcBef>
              <a:spcPct val="0"/>
            </a:spcBef>
            <a:spcAft>
              <a:spcPct val="35000"/>
            </a:spcAft>
          </a:pPr>
          <a:r>
            <a:rPr lang="es-ES" sz="1600" kern="1200" dirty="0" smtClean="0">
              <a:solidFill>
                <a:schemeClr val="tx1"/>
              </a:solidFill>
            </a:rPr>
            <a:t>Permite controlar la consistencia del hormigón en estado plástico</a:t>
          </a:r>
          <a:endParaRPr lang="es-ES" sz="1600" kern="1200" dirty="0">
            <a:solidFill>
              <a:schemeClr val="tx1"/>
            </a:solidFill>
          </a:endParaRPr>
        </a:p>
      </dsp:txBody>
      <dsp:txXfrm>
        <a:off x="2947835" y="817"/>
        <a:ext cx="2033947" cy="1627157"/>
      </dsp:txXfrm>
    </dsp:sp>
    <dsp:sp modelId="{F836E967-C4A3-4CCC-BAA2-2D4C967F82F6}">
      <dsp:nvSpPr>
        <dsp:cNvPr id="0" name=""/>
        <dsp:cNvSpPr/>
      </dsp:nvSpPr>
      <dsp:spPr>
        <a:xfrm rot="19500000">
          <a:off x="4764891" y="2292020"/>
          <a:ext cx="1796986" cy="610184"/>
        </a:xfrm>
        <a:prstGeom prst="leftArrow">
          <a:avLst>
            <a:gd name="adj1" fmla="val 60000"/>
            <a:gd name="adj2" fmla="val 50000"/>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EA019FE-47D9-4389-A0D3-CD3E7CF982F7}">
      <dsp:nvSpPr>
        <dsp:cNvPr id="0" name=""/>
        <dsp:cNvSpPr/>
      </dsp:nvSpPr>
      <dsp:spPr>
        <a:xfrm>
          <a:off x="5382414" y="1268178"/>
          <a:ext cx="2033947" cy="1627157"/>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EQUIPO</a:t>
          </a:r>
        </a:p>
        <a:p>
          <a:pPr lvl="0" algn="ctr" defTabSz="711200">
            <a:lnSpc>
              <a:spcPct val="90000"/>
            </a:lnSpc>
            <a:spcBef>
              <a:spcPct val="0"/>
            </a:spcBef>
            <a:spcAft>
              <a:spcPct val="35000"/>
            </a:spcAft>
          </a:pPr>
          <a:r>
            <a:rPr lang="es-ES" sz="1600" kern="1200" dirty="0" smtClean="0">
              <a:solidFill>
                <a:schemeClr val="tx1"/>
              </a:solidFill>
            </a:rPr>
            <a:t>Molde</a:t>
          </a:r>
        </a:p>
        <a:p>
          <a:pPr lvl="0" algn="ctr" defTabSz="711200">
            <a:lnSpc>
              <a:spcPct val="90000"/>
            </a:lnSpc>
            <a:spcBef>
              <a:spcPct val="0"/>
            </a:spcBef>
            <a:spcAft>
              <a:spcPct val="35000"/>
            </a:spcAft>
          </a:pPr>
          <a:r>
            <a:rPr lang="es-ES" sz="1600" kern="1200" dirty="0" smtClean="0">
              <a:solidFill>
                <a:schemeClr val="tx1"/>
              </a:solidFill>
            </a:rPr>
            <a:t>Varilla</a:t>
          </a:r>
        </a:p>
        <a:p>
          <a:pPr lvl="0" algn="ctr" defTabSz="711200">
            <a:lnSpc>
              <a:spcPct val="90000"/>
            </a:lnSpc>
            <a:spcBef>
              <a:spcPct val="0"/>
            </a:spcBef>
            <a:spcAft>
              <a:spcPct val="35000"/>
            </a:spcAft>
          </a:pPr>
          <a:endParaRPr lang="es-ES" sz="1600" kern="1200" dirty="0"/>
        </a:p>
      </dsp:txBody>
      <dsp:txXfrm>
        <a:off x="5382414" y="1268178"/>
        <a:ext cx="2033947" cy="1627157"/>
      </dsp:txXfrm>
    </dsp:sp>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D308774-9DDC-4C5E-A69F-1627709C2249}">
      <dsp:nvSpPr>
        <dsp:cNvPr id="0" name=""/>
        <dsp:cNvSpPr/>
      </dsp:nvSpPr>
      <dsp:spPr>
        <a:xfrm>
          <a:off x="3214707" y="3275477"/>
          <a:ext cx="1500202" cy="1309676"/>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PROCESO </a:t>
          </a:r>
          <a:r>
            <a:rPr lang="es-ES" sz="2000" kern="1200" dirty="0" smtClean="0"/>
            <a:t> </a:t>
          </a:r>
          <a:endParaRPr lang="es-ES" sz="2000" kern="1200" dirty="0"/>
        </a:p>
      </dsp:txBody>
      <dsp:txXfrm>
        <a:off x="3214707" y="3275477"/>
        <a:ext cx="1500202" cy="1309676"/>
      </dsp:txXfrm>
    </dsp:sp>
    <dsp:sp modelId="{4BD6C28D-558C-4BE7-8632-9C271C8B77CE}">
      <dsp:nvSpPr>
        <dsp:cNvPr id="0" name=""/>
        <dsp:cNvSpPr/>
      </dsp:nvSpPr>
      <dsp:spPr>
        <a:xfrm rot="10800000">
          <a:off x="744295" y="3627607"/>
          <a:ext cx="2334539" cy="605417"/>
        </a:xfrm>
        <a:prstGeom prst="lef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6A62BBA-8249-4E2A-9676-2EAD30E88896}">
      <dsp:nvSpPr>
        <dsp:cNvPr id="0" name=""/>
        <dsp:cNvSpPr/>
      </dsp:nvSpPr>
      <dsp:spPr>
        <a:xfrm>
          <a:off x="801" y="3335520"/>
          <a:ext cx="1486989" cy="1189591"/>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just" defTabSz="577850">
            <a:lnSpc>
              <a:spcPct val="90000"/>
            </a:lnSpc>
            <a:spcBef>
              <a:spcPct val="0"/>
            </a:spcBef>
            <a:spcAft>
              <a:spcPct val="35000"/>
            </a:spcAft>
          </a:pPr>
          <a:r>
            <a:rPr lang="es-ES" sz="1300" kern="1200" dirty="0" smtClean="0">
              <a:solidFill>
                <a:schemeClr val="tx1"/>
              </a:solidFill>
            </a:rPr>
            <a:t>Humedecer el molde</a:t>
          </a:r>
        </a:p>
        <a:p>
          <a:pPr lvl="0" algn="just" defTabSz="577850">
            <a:lnSpc>
              <a:spcPct val="90000"/>
            </a:lnSpc>
            <a:spcBef>
              <a:spcPct val="0"/>
            </a:spcBef>
            <a:spcAft>
              <a:spcPct val="35000"/>
            </a:spcAft>
          </a:pPr>
          <a:r>
            <a:rPr lang="es-ES" sz="1300" kern="1200" dirty="0" smtClean="0">
              <a:solidFill>
                <a:schemeClr val="tx1"/>
              </a:solidFill>
            </a:rPr>
            <a:t>Tomar una muestra de hormigón fresco. NTE INEN 1763 </a:t>
          </a:r>
          <a:endParaRPr lang="es-ES" sz="1300" kern="1200" dirty="0">
            <a:solidFill>
              <a:schemeClr val="tx1"/>
            </a:solidFill>
          </a:endParaRPr>
        </a:p>
      </dsp:txBody>
      <dsp:txXfrm>
        <a:off x="801" y="3335520"/>
        <a:ext cx="1486989" cy="1189591"/>
      </dsp:txXfrm>
    </dsp:sp>
    <dsp:sp modelId="{156E1A10-754B-4B30-B45C-962CE715F361}">
      <dsp:nvSpPr>
        <dsp:cNvPr id="0" name=""/>
        <dsp:cNvSpPr/>
      </dsp:nvSpPr>
      <dsp:spPr>
        <a:xfrm rot="12960000">
          <a:off x="1133051" y="2431139"/>
          <a:ext cx="2369920" cy="605417"/>
        </a:xfrm>
        <a:prstGeom prst="leftArrow">
          <a:avLst>
            <a:gd name="adj1" fmla="val 60000"/>
            <a:gd name="adj2" fmla="val 50000"/>
          </a:avLst>
        </a:prstGeom>
        <a:solidFill>
          <a:schemeClr val="accent3">
            <a:hueOff val="2250053"/>
            <a:satOff val="-3376"/>
            <a:lumOff val="-54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1AC0BB4-8907-4AF2-A4F1-2DAE3507EAA6}">
      <dsp:nvSpPr>
        <dsp:cNvPr id="0" name=""/>
        <dsp:cNvSpPr/>
      </dsp:nvSpPr>
      <dsp:spPr>
        <a:xfrm>
          <a:off x="615864" y="1442549"/>
          <a:ext cx="1486989" cy="1189591"/>
        </a:xfrm>
        <a:prstGeom prst="roundRect">
          <a:avLst>
            <a:gd name="adj" fmla="val 10000"/>
          </a:avLst>
        </a:prstGeom>
        <a:solidFill>
          <a:schemeClr val="accent3">
            <a:hueOff val="2250053"/>
            <a:satOff val="-3376"/>
            <a:lumOff val="-54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just" defTabSz="577850">
            <a:lnSpc>
              <a:spcPct val="90000"/>
            </a:lnSpc>
            <a:spcBef>
              <a:spcPct val="0"/>
            </a:spcBef>
            <a:spcAft>
              <a:spcPct val="35000"/>
            </a:spcAft>
          </a:pPr>
          <a:r>
            <a:rPr lang="es-ES" sz="1300" kern="1200" dirty="0" smtClean="0">
              <a:solidFill>
                <a:schemeClr val="tx1"/>
              </a:solidFill>
            </a:rPr>
            <a:t>Colocarse firmemente en los estribos del molde </a:t>
          </a:r>
          <a:endParaRPr lang="es-ES" sz="1300" kern="1200" dirty="0">
            <a:solidFill>
              <a:schemeClr val="tx1"/>
            </a:solidFill>
          </a:endParaRPr>
        </a:p>
      </dsp:txBody>
      <dsp:txXfrm>
        <a:off x="615864" y="1442549"/>
        <a:ext cx="1486989" cy="1189591"/>
      </dsp:txXfrm>
    </dsp:sp>
    <dsp:sp modelId="{F836E967-C4A3-4CCC-BAA2-2D4C967F82F6}">
      <dsp:nvSpPr>
        <dsp:cNvPr id="0" name=""/>
        <dsp:cNvSpPr/>
      </dsp:nvSpPr>
      <dsp:spPr>
        <a:xfrm rot="15120000">
          <a:off x="2134420" y="1714265"/>
          <a:ext cx="2417412" cy="605417"/>
        </a:xfrm>
        <a:prstGeom prst="leftArrow">
          <a:avLst>
            <a:gd name="adj1" fmla="val 60000"/>
            <a:gd name="adj2" fmla="val 50000"/>
          </a:avLst>
        </a:prstGeom>
        <a:solidFill>
          <a:schemeClr val="accent3">
            <a:hueOff val="4500106"/>
            <a:satOff val="-6752"/>
            <a:lumOff val="-109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EA019FE-47D9-4389-A0D3-CD3E7CF982F7}">
      <dsp:nvSpPr>
        <dsp:cNvPr id="0" name=""/>
        <dsp:cNvSpPr/>
      </dsp:nvSpPr>
      <dsp:spPr>
        <a:xfrm>
          <a:off x="2226121" y="272629"/>
          <a:ext cx="1486989" cy="1189591"/>
        </a:xfrm>
        <a:prstGeom prst="roundRect">
          <a:avLst>
            <a:gd name="adj" fmla="val 10000"/>
          </a:avLst>
        </a:prstGeom>
        <a:solidFill>
          <a:schemeClr val="accent3">
            <a:hueOff val="4500106"/>
            <a:satOff val="-6752"/>
            <a:lumOff val="-109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Llenar en tres capas, cada una con 25 penetraciones  utilizando la varilla de compactación</a:t>
          </a:r>
          <a:endParaRPr lang="es-ES" sz="1300" kern="1200" dirty="0">
            <a:solidFill>
              <a:schemeClr val="tx1"/>
            </a:solidFill>
          </a:endParaRPr>
        </a:p>
      </dsp:txBody>
      <dsp:txXfrm>
        <a:off x="2226121" y="272629"/>
        <a:ext cx="1486989" cy="1189591"/>
      </dsp:txXfrm>
    </dsp:sp>
    <dsp:sp modelId="{343A1A54-E761-4067-BD96-4A137181F735}">
      <dsp:nvSpPr>
        <dsp:cNvPr id="0" name=""/>
        <dsp:cNvSpPr/>
      </dsp:nvSpPr>
      <dsp:spPr>
        <a:xfrm rot="17280000">
          <a:off x="3377785" y="1714265"/>
          <a:ext cx="2417412" cy="605417"/>
        </a:xfrm>
        <a:prstGeom prst="leftArrow">
          <a:avLst>
            <a:gd name="adj1" fmla="val 60000"/>
            <a:gd name="adj2" fmla="val 50000"/>
          </a:avLst>
        </a:prstGeom>
        <a:solidFill>
          <a:schemeClr val="accent3">
            <a:hueOff val="6750158"/>
            <a:satOff val="-10128"/>
            <a:lumOff val="-1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4EFE705-5CD1-4646-8299-9C0520B78A32}">
      <dsp:nvSpPr>
        <dsp:cNvPr id="0" name=""/>
        <dsp:cNvSpPr/>
      </dsp:nvSpPr>
      <dsp:spPr>
        <a:xfrm>
          <a:off x="4216507" y="272629"/>
          <a:ext cx="1486989" cy="1189591"/>
        </a:xfrm>
        <a:prstGeom prst="roundRect">
          <a:avLst>
            <a:gd name="adj" fmla="val 10000"/>
          </a:avLst>
        </a:prstGeom>
        <a:solidFill>
          <a:schemeClr val="accent3">
            <a:hueOff val="6750158"/>
            <a:satOff val="-10128"/>
            <a:lumOff val="-1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 sz="1300" b="0" kern="1200" dirty="0" smtClean="0">
              <a:solidFill>
                <a:schemeClr val="tx1"/>
              </a:solidFill>
            </a:rPr>
            <a:t>Distribuir de 12  a 15 golpes en los lados del molde</a:t>
          </a:r>
        </a:p>
        <a:p>
          <a:pPr lvl="0" algn="ctr" defTabSz="577850">
            <a:lnSpc>
              <a:spcPct val="90000"/>
            </a:lnSpc>
            <a:spcBef>
              <a:spcPct val="0"/>
            </a:spcBef>
            <a:spcAft>
              <a:spcPct val="35000"/>
            </a:spcAft>
          </a:pPr>
          <a:endParaRPr lang="es-ES" sz="1300" kern="1200" dirty="0"/>
        </a:p>
      </dsp:txBody>
      <dsp:txXfrm>
        <a:off x="4216507" y="272629"/>
        <a:ext cx="1486989" cy="1189591"/>
      </dsp:txXfrm>
    </dsp:sp>
    <dsp:sp modelId="{2170748D-AD92-4708-A00E-DC49F8AEE8CA}">
      <dsp:nvSpPr>
        <dsp:cNvPr id="0" name=""/>
        <dsp:cNvSpPr/>
      </dsp:nvSpPr>
      <dsp:spPr>
        <a:xfrm rot="19440000">
          <a:off x="4426645" y="2431139"/>
          <a:ext cx="2369920" cy="605417"/>
        </a:xfrm>
        <a:prstGeom prst="leftArrow">
          <a:avLst>
            <a:gd name="adj1" fmla="val 60000"/>
            <a:gd name="adj2" fmla="val 50000"/>
          </a:avLst>
        </a:prstGeom>
        <a:solidFill>
          <a:schemeClr val="accent3">
            <a:hueOff val="9000211"/>
            <a:satOff val="-13504"/>
            <a:lumOff val="-219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AD3C526-5C30-4BB4-91EA-E0EB7FFEDA7E}">
      <dsp:nvSpPr>
        <dsp:cNvPr id="0" name=""/>
        <dsp:cNvSpPr/>
      </dsp:nvSpPr>
      <dsp:spPr>
        <a:xfrm>
          <a:off x="5826764" y="1442549"/>
          <a:ext cx="1486989" cy="1189591"/>
        </a:xfrm>
        <a:prstGeom prst="roundRect">
          <a:avLst>
            <a:gd name="adj" fmla="val 10000"/>
          </a:avLst>
        </a:prstGeom>
        <a:solidFill>
          <a:schemeClr val="accent3">
            <a:hueOff val="9000211"/>
            <a:satOff val="-13504"/>
            <a:lumOff val="-21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Enrasar la superficie </a:t>
          </a:r>
          <a:endParaRPr lang="es-ES" sz="1300" kern="1200" dirty="0">
            <a:solidFill>
              <a:schemeClr val="tx1"/>
            </a:solidFill>
          </a:endParaRPr>
        </a:p>
      </dsp:txBody>
      <dsp:txXfrm>
        <a:off x="5826764" y="1442549"/>
        <a:ext cx="1486989" cy="1189591"/>
      </dsp:txXfrm>
    </dsp:sp>
    <dsp:sp modelId="{EF196F7F-D251-4BB5-B0FC-E4C5A8560329}">
      <dsp:nvSpPr>
        <dsp:cNvPr id="0" name=""/>
        <dsp:cNvSpPr/>
      </dsp:nvSpPr>
      <dsp:spPr>
        <a:xfrm>
          <a:off x="4850782" y="3627607"/>
          <a:ext cx="2334539" cy="605417"/>
        </a:xfrm>
        <a:prstGeom prst="leftArrow">
          <a:avLst>
            <a:gd name="adj1" fmla="val 60000"/>
            <a:gd name="adj2" fmla="val 50000"/>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4B2E39C-F8E4-4A4B-B05C-65A1785C1DF0}">
      <dsp:nvSpPr>
        <dsp:cNvPr id="0" name=""/>
        <dsp:cNvSpPr/>
      </dsp:nvSpPr>
      <dsp:spPr>
        <a:xfrm>
          <a:off x="6441827" y="3335520"/>
          <a:ext cx="1486989" cy="1189591"/>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Retirar el molde levantándolo en dirección vertical. </a:t>
          </a:r>
          <a:endParaRPr lang="es-ES" sz="1300" kern="1200" dirty="0">
            <a:solidFill>
              <a:schemeClr val="tx1"/>
            </a:solidFill>
          </a:endParaRPr>
        </a:p>
      </dsp:txBody>
      <dsp:txXfrm>
        <a:off x="6441827" y="3335520"/>
        <a:ext cx="1486989" cy="1189591"/>
      </dsp:txXfrm>
    </dsp:sp>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F09E09-F42D-4BD2-86C7-225317AB5271}">
      <dsp:nvSpPr>
        <dsp:cNvPr id="0" name=""/>
        <dsp:cNvSpPr/>
      </dsp:nvSpPr>
      <dsp:spPr>
        <a:xfrm rot="5400000">
          <a:off x="3955213" y="-1379872"/>
          <a:ext cx="1229328" cy="4301061"/>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Medir la temperatura del hormigón recién mezclado.</a:t>
          </a:r>
          <a:endParaRPr lang="es-EC" sz="2000" kern="1200" dirty="0"/>
        </a:p>
      </dsp:txBody>
      <dsp:txXfrm rot="5400000">
        <a:off x="3955213" y="-1379872"/>
        <a:ext cx="1229328" cy="4301061"/>
      </dsp:txXfrm>
    </dsp:sp>
    <dsp:sp modelId="{0AC46F7F-89FF-48C6-8B52-BEA8B4D8B33A}">
      <dsp:nvSpPr>
        <dsp:cNvPr id="0" name=""/>
        <dsp:cNvSpPr/>
      </dsp:nvSpPr>
      <dsp:spPr>
        <a:xfrm>
          <a:off x="0" y="2328"/>
          <a:ext cx="2419346" cy="15366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Objetivo</a:t>
          </a:r>
          <a:endParaRPr lang="es-EC" sz="2600" kern="1200" dirty="0"/>
        </a:p>
      </dsp:txBody>
      <dsp:txXfrm>
        <a:off x="0" y="2328"/>
        <a:ext cx="2419346" cy="1536660"/>
      </dsp:txXfrm>
    </dsp:sp>
    <dsp:sp modelId="{DD89CBB5-2692-415D-A594-95A354F80288}">
      <dsp:nvSpPr>
        <dsp:cNvPr id="0" name=""/>
        <dsp:cNvSpPr/>
      </dsp:nvSpPr>
      <dsp:spPr>
        <a:xfrm rot="5400000">
          <a:off x="3955213" y="233621"/>
          <a:ext cx="1229328" cy="4301061"/>
        </a:xfrm>
        <a:prstGeom prst="round2SameRect">
          <a:avLst/>
        </a:prstGeom>
        <a:solidFill>
          <a:schemeClr val="accent3">
            <a:tint val="40000"/>
            <a:alpha val="90000"/>
            <a:hueOff val="5358425"/>
            <a:satOff val="-6896"/>
            <a:lumOff val="-537"/>
            <a:alphaOff val="0"/>
          </a:schemeClr>
        </a:solidFill>
        <a:ln w="25400" cap="flat" cmpd="sng" algn="ctr">
          <a:solidFill>
            <a:schemeClr val="accent3">
              <a:tint val="40000"/>
              <a:alpha val="90000"/>
              <a:hueOff val="5358425"/>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La temperatura del hormigón puede tomarse ya sea en el equipo de transporte, o después del vaciado.</a:t>
          </a:r>
          <a:endParaRPr lang="es-EC" sz="2000" kern="1200" dirty="0"/>
        </a:p>
      </dsp:txBody>
      <dsp:txXfrm rot="5400000">
        <a:off x="3955213" y="233621"/>
        <a:ext cx="1229328" cy="4301061"/>
      </dsp:txXfrm>
    </dsp:sp>
    <dsp:sp modelId="{C1769CF3-0C45-4868-B33D-312BE54DA062}">
      <dsp:nvSpPr>
        <dsp:cNvPr id="0" name=""/>
        <dsp:cNvSpPr/>
      </dsp:nvSpPr>
      <dsp:spPr>
        <a:xfrm>
          <a:off x="0" y="1615821"/>
          <a:ext cx="2419346" cy="153666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Características</a:t>
          </a:r>
          <a:endParaRPr lang="es-EC" sz="2600" kern="1200" dirty="0"/>
        </a:p>
      </dsp:txBody>
      <dsp:txXfrm>
        <a:off x="0" y="1615821"/>
        <a:ext cx="2419346" cy="1536660"/>
      </dsp:txXfrm>
    </dsp:sp>
    <dsp:sp modelId="{EC3837B8-BA62-4FAD-A52C-CF11CBA15AF6}">
      <dsp:nvSpPr>
        <dsp:cNvPr id="0" name=""/>
        <dsp:cNvSpPr/>
      </dsp:nvSpPr>
      <dsp:spPr>
        <a:xfrm rot="5400000">
          <a:off x="3955213" y="1847114"/>
          <a:ext cx="1229328" cy="4301061"/>
        </a:xfrm>
        <a:prstGeom prst="round2SameRect">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Recipiente metálico, termómetro</a:t>
          </a:r>
          <a:endParaRPr lang="es-EC" sz="2000" kern="1200" dirty="0"/>
        </a:p>
      </dsp:txBody>
      <dsp:txXfrm rot="5400000">
        <a:off x="3955213" y="1847114"/>
        <a:ext cx="1229328" cy="4301061"/>
      </dsp:txXfrm>
    </dsp:sp>
    <dsp:sp modelId="{34E553D4-2FC9-4288-BB71-00C1F774E6B2}">
      <dsp:nvSpPr>
        <dsp:cNvPr id="0" name=""/>
        <dsp:cNvSpPr/>
      </dsp:nvSpPr>
      <dsp:spPr>
        <a:xfrm>
          <a:off x="0" y="3229315"/>
          <a:ext cx="2419346" cy="15366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EC" sz="2600" kern="1200" dirty="0" smtClean="0"/>
            <a:t>Equipo</a:t>
          </a:r>
          <a:endParaRPr lang="es-EC" sz="2600" kern="1200" dirty="0"/>
        </a:p>
      </dsp:txBody>
      <dsp:txXfrm>
        <a:off x="0" y="3229315"/>
        <a:ext cx="2419346" cy="1536660"/>
      </dsp:txXfrm>
    </dsp:sp>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EE2F1-CEAC-434E-98B5-A8D3F6F0D24B}">
      <dsp:nvSpPr>
        <dsp:cNvPr id="0" name=""/>
        <dsp:cNvSpPr/>
      </dsp:nvSpPr>
      <dsp:spPr>
        <a:xfrm rot="10800000">
          <a:off x="1736738" y="4245"/>
          <a:ext cx="5363155" cy="1543474"/>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0629" tIns="91440" rIns="170688" bIns="91440" numCol="1" spcCol="1270" anchor="ctr" anchorCtr="0">
          <a:noAutofit/>
        </a:bodyPr>
        <a:lstStyle/>
        <a:p>
          <a:pPr lvl="0" algn="ctr" defTabSz="1066800">
            <a:lnSpc>
              <a:spcPct val="90000"/>
            </a:lnSpc>
            <a:spcBef>
              <a:spcPct val="0"/>
            </a:spcBef>
            <a:spcAft>
              <a:spcPct val="35000"/>
            </a:spcAft>
          </a:pPr>
          <a:r>
            <a:rPr lang="es-ES" sz="2400" kern="1200" dirty="0" smtClean="0"/>
            <a:t>Colocar una muestra de hormigón fresco en el recipiente metálico.</a:t>
          </a:r>
          <a:endParaRPr lang="es-EC" sz="2400" kern="1200" dirty="0"/>
        </a:p>
      </dsp:txBody>
      <dsp:txXfrm rot="10800000">
        <a:off x="1736738" y="4245"/>
        <a:ext cx="5363155" cy="1543474"/>
      </dsp:txXfrm>
    </dsp:sp>
    <dsp:sp modelId="{5ECF3DE2-EA80-4A00-AEE9-8939E0703DE8}">
      <dsp:nvSpPr>
        <dsp:cNvPr id="0" name=""/>
        <dsp:cNvSpPr/>
      </dsp:nvSpPr>
      <dsp:spPr>
        <a:xfrm>
          <a:off x="965001" y="4245"/>
          <a:ext cx="1543474" cy="1543474"/>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FF6D20-359C-44EA-A18B-A4421B874C26}">
      <dsp:nvSpPr>
        <dsp:cNvPr id="0" name=""/>
        <dsp:cNvSpPr/>
      </dsp:nvSpPr>
      <dsp:spPr>
        <a:xfrm rot="10800000">
          <a:off x="1736738" y="2008458"/>
          <a:ext cx="5363155" cy="1543474"/>
        </a:xfrm>
        <a:prstGeom prst="homePlat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0629" tIns="91440" rIns="170688" bIns="91440" numCol="1" spcCol="1270" anchor="ctr" anchorCtr="0">
          <a:noAutofit/>
        </a:bodyPr>
        <a:lstStyle/>
        <a:p>
          <a:pPr lvl="0" algn="ctr" defTabSz="1066800">
            <a:lnSpc>
              <a:spcPct val="90000"/>
            </a:lnSpc>
            <a:spcBef>
              <a:spcPct val="0"/>
            </a:spcBef>
            <a:spcAft>
              <a:spcPct val="35000"/>
            </a:spcAft>
          </a:pPr>
          <a:r>
            <a:rPr lang="es-ES" sz="2400" kern="1200" dirty="0" smtClean="0"/>
            <a:t>Utilizar un termómetro con una exactitud de ±1° F (± 0.5 °C).</a:t>
          </a:r>
          <a:endParaRPr lang="es-EC" sz="2400" kern="1200" dirty="0"/>
        </a:p>
      </dsp:txBody>
      <dsp:txXfrm rot="10800000">
        <a:off x="1736738" y="2008458"/>
        <a:ext cx="5363155" cy="1543474"/>
      </dsp:txXfrm>
    </dsp:sp>
    <dsp:sp modelId="{68B7B896-1D82-433F-BC48-81D5C76AAE27}">
      <dsp:nvSpPr>
        <dsp:cNvPr id="0" name=""/>
        <dsp:cNvSpPr/>
      </dsp:nvSpPr>
      <dsp:spPr>
        <a:xfrm>
          <a:off x="965001" y="2008458"/>
          <a:ext cx="1543474" cy="1543474"/>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3E021-5D51-4726-947A-C24060A61B42}">
      <dsp:nvSpPr>
        <dsp:cNvPr id="0" name=""/>
        <dsp:cNvSpPr/>
      </dsp:nvSpPr>
      <dsp:spPr>
        <a:xfrm rot="10800000">
          <a:off x="1736738" y="4012671"/>
          <a:ext cx="5363155" cy="1543474"/>
        </a:xfrm>
        <a:prstGeom prst="homePlat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0629" tIns="91440" rIns="170688" bIns="91440" numCol="1" spcCol="1270" anchor="ctr" anchorCtr="0">
          <a:noAutofit/>
        </a:bodyPr>
        <a:lstStyle/>
        <a:p>
          <a:pPr lvl="0" algn="ctr" defTabSz="1066800">
            <a:lnSpc>
              <a:spcPct val="90000"/>
            </a:lnSpc>
            <a:spcBef>
              <a:spcPct val="0"/>
            </a:spcBef>
            <a:spcAft>
              <a:spcPct val="35000"/>
            </a:spcAft>
          </a:pPr>
          <a:r>
            <a:rPr lang="es-ES" sz="2400" kern="1200" dirty="0" smtClean="0"/>
            <a:t>Colocar el termómetro dentro de la muestra cubriendo el sensor con un mínimo de 3¨ (75 mm) en todas las direcciones. </a:t>
          </a:r>
          <a:endParaRPr lang="es-EC" sz="2400" kern="1200" dirty="0"/>
        </a:p>
      </dsp:txBody>
      <dsp:txXfrm rot="10800000">
        <a:off x="1736738" y="4012671"/>
        <a:ext cx="5363155" cy="1543474"/>
      </dsp:txXfrm>
    </dsp:sp>
    <dsp:sp modelId="{5BF3F809-15DA-4C35-B21F-E7DF299E5144}">
      <dsp:nvSpPr>
        <dsp:cNvPr id="0" name=""/>
        <dsp:cNvSpPr/>
      </dsp:nvSpPr>
      <dsp:spPr>
        <a:xfrm>
          <a:off x="965001" y="4012671"/>
          <a:ext cx="1543474" cy="1543474"/>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2CE1BB-DFE1-47A4-8C7C-E330A633DB67}">
      <dsp:nvSpPr>
        <dsp:cNvPr id="0" name=""/>
        <dsp:cNvSpPr/>
      </dsp:nvSpPr>
      <dsp:spPr>
        <a:xfrm>
          <a:off x="0" y="492135"/>
          <a:ext cx="6360368" cy="781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934A2E1-AC96-46B6-876D-B5FC8C82F191}">
      <dsp:nvSpPr>
        <dsp:cNvPr id="0" name=""/>
        <dsp:cNvSpPr/>
      </dsp:nvSpPr>
      <dsp:spPr>
        <a:xfrm>
          <a:off x="312738" y="34575"/>
          <a:ext cx="6042945" cy="9151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285" tIns="0" rIns="168285" bIns="0" numCol="1" spcCol="1270" anchor="ctr" anchorCtr="0">
          <a:noAutofit/>
        </a:bodyPr>
        <a:lstStyle/>
        <a:p>
          <a:pPr lvl="0" algn="l" defTabSz="711200">
            <a:lnSpc>
              <a:spcPct val="90000"/>
            </a:lnSpc>
            <a:spcBef>
              <a:spcPct val="0"/>
            </a:spcBef>
            <a:spcAft>
              <a:spcPct val="35000"/>
            </a:spcAft>
          </a:pPr>
          <a:r>
            <a:rPr lang="es-EC" sz="1600" b="1" u="sng" kern="1200" dirty="0" smtClean="0"/>
            <a:t>Objetivo: </a:t>
          </a:r>
          <a:r>
            <a:rPr lang="es-ES" sz="1600" kern="1200" dirty="0" smtClean="0"/>
            <a:t>Tomar muestras de hormigón fresco para moldearlo en especímenes cilíndricos</a:t>
          </a:r>
          <a:endParaRPr lang="es-EC" sz="1600" kern="1200" dirty="0"/>
        </a:p>
      </dsp:txBody>
      <dsp:txXfrm>
        <a:off x="312738" y="34575"/>
        <a:ext cx="6042945" cy="915120"/>
      </dsp:txXfrm>
    </dsp:sp>
    <dsp:sp modelId="{0FCD3754-6D87-43C8-A252-3CFE2D6C5D4B}">
      <dsp:nvSpPr>
        <dsp:cNvPr id="0" name=""/>
        <dsp:cNvSpPr/>
      </dsp:nvSpPr>
      <dsp:spPr>
        <a:xfrm>
          <a:off x="0" y="1898295"/>
          <a:ext cx="6360368" cy="781200"/>
        </a:xfrm>
        <a:prstGeom prst="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375C6A7-F551-43ED-84BD-94AC2FC47EB7}">
      <dsp:nvSpPr>
        <dsp:cNvPr id="0" name=""/>
        <dsp:cNvSpPr/>
      </dsp:nvSpPr>
      <dsp:spPr>
        <a:xfrm>
          <a:off x="302800" y="1440735"/>
          <a:ext cx="6056008" cy="91512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285" tIns="0" rIns="168285" bIns="0" numCol="1" spcCol="1270" anchor="ctr" anchorCtr="0">
          <a:noAutofit/>
        </a:bodyPr>
        <a:lstStyle/>
        <a:p>
          <a:pPr lvl="0" algn="l" defTabSz="711200">
            <a:lnSpc>
              <a:spcPct val="90000"/>
            </a:lnSpc>
            <a:spcBef>
              <a:spcPct val="0"/>
            </a:spcBef>
            <a:spcAft>
              <a:spcPct val="35000"/>
            </a:spcAft>
          </a:pPr>
          <a:r>
            <a:rPr lang="es-EC" sz="1600" u="sng" kern="1200" dirty="0" smtClean="0"/>
            <a:t>Características: </a:t>
          </a:r>
          <a:r>
            <a:rPr lang="es-EC" sz="1600" kern="1200" dirty="0" smtClean="0"/>
            <a:t>D</a:t>
          </a:r>
          <a:r>
            <a:rPr lang="es-ES" sz="1600" kern="1200" dirty="0" err="1" smtClean="0"/>
            <a:t>eterminadas</a:t>
          </a:r>
          <a:r>
            <a:rPr lang="es-ES" sz="1600" kern="1200" dirty="0" smtClean="0"/>
            <a:t> las características físicas de los agregados y el cemento, seguir con el proceso de dosificación, para obtener un hormigón fresco</a:t>
          </a:r>
          <a:endParaRPr lang="es-EC" sz="1600" kern="1200" dirty="0"/>
        </a:p>
      </dsp:txBody>
      <dsp:txXfrm>
        <a:off x="302800" y="1440735"/>
        <a:ext cx="6056008" cy="915120"/>
      </dsp:txXfrm>
    </dsp:sp>
    <dsp:sp modelId="{AD971427-D53A-46DA-8CF0-2467EB07B181}">
      <dsp:nvSpPr>
        <dsp:cNvPr id="0" name=""/>
        <dsp:cNvSpPr/>
      </dsp:nvSpPr>
      <dsp:spPr>
        <a:xfrm>
          <a:off x="0" y="3304456"/>
          <a:ext cx="6360368" cy="781200"/>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A871FBC-03FB-49F0-B004-51D07B8CA436}">
      <dsp:nvSpPr>
        <dsp:cNvPr id="0" name=""/>
        <dsp:cNvSpPr/>
      </dsp:nvSpPr>
      <dsp:spPr>
        <a:xfrm>
          <a:off x="302800" y="2846895"/>
          <a:ext cx="6056008" cy="91512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285" tIns="0" rIns="168285" bIns="0" numCol="1" spcCol="1270" anchor="ctr" anchorCtr="0">
          <a:noAutofit/>
        </a:bodyPr>
        <a:lstStyle/>
        <a:p>
          <a:pPr lvl="0" algn="l" defTabSz="800100">
            <a:lnSpc>
              <a:spcPct val="90000"/>
            </a:lnSpc>
            <a:spcBef>
              <a:spcPct val="0"/>
            </a:spcBef>
            <a:spcAft>
              <a:spcPct val="35000"/>
            </a:spcAft>
          </a:pPr>
          <a:r>
            <a:rPr lang="es-EC" sz="1800" b="1" u="sng" kern="1200" dirty="0" smtClean="0"/>
            <a:t>Equipo: </a:t>
          </a:r>
          <a:r>
            <a:rPr lang="es-EC" sz="1800" kern="1200" dirty="0" smtClean="0"/>
            <a:t>Moldes, varilla de acero, mazo</a:t>
          </a:r>
          <a:endParaRPr lang="es-EC" sz="1800" kern="1200" dirty="0"/>
        </a:p>
      </dsp:txBody>
      <dsp:txXfrm>
        <a:off x="302800" y="2846895"/>
        <a:ext cx="6056008" cy="915120"/>
      </dsp:txXfrm>
    </dsp:sp>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838669-B039-4D80-8301-AD7F30E51682}">
      <dsp:nvSpPr>
        <dsp:cNvPr id="0" name=""/>
        <dsp:cNvSpPr/>
      </dsp:nvSpPr>
      <dsp:spPr>
        <a:xfrm>
          <a:off x="0" y="0"/>
          <a:ext cx="8280920" cy="2819113"/>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863EE-4CBF-4C6C-A819-79E5255B5E50}">
      <dsp:nvSpPr>
        <dsp:cNvPr id="0" name=""/>
        <dsp:cNvSpPr/>
      </dsp:nvSpPr>
      <dsp:spPr>
        <a:xfrm>
          <a:off x="248427" y="375881"/>
          <a:ext cx="2432520" cy="206734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6BE2AA-5A10-456D-8994-4DFAD7F590E8}">
      <dsp:nvSpPr>
        <dsp:cNvPr id="0" name=""/>
        <dsp:cNvSpPr/>
      </dsp:nvSpPr>
      <dsp:spPr>
        <a:xfrm rot="10800000">
          <a:off x="248427" y="2819113"/>
          <a:ext cx="2432520" cy="3445582"/>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t>- Colocar en un molde sobre  una superficie lisa y nivelada.</a:t>
          </a:r>
        </a:p>
        <a:p>
          <a:pPr lvl="0" algn="ctr" defTabSz="800100">
            <a:lnSpc>
              <a:spcPct val="90000"/>
            </a:lnSpc>
            <a:spcBef>
              <a:spcPct val="0"/>
            </a:spcBef>
            <a:spcAft>
              <a:spcPct val="35000"/>
            </a:spcAft>
          </a:pPr>
          <a:r>
            <a:rPr lang="es-ES" sz="1800" kern="1200" dirty="0" smtClean="0"/>
            <a:t>- Con un cucharón metálico distribuir la mezcla.</a:t>
          </a:r>
          <a:endParaRPr lang="es-EC" sz="1800" kern="1200" dirty="0"/>
        </a:p>
      </dsp:txBody>
      <dsp:txXfrm rot="10800000">
        <a:off x="248427" y="2819113"/>
        <a:ext cx="2432520" cy="3445582"/>
      </dsp:txXfrm>
    </dsp:sp>
    <dsp:sp modelId="{8A28DA91-AC10-4DCC-8055-071B4BBD1EBF}">
      <dsp:nvSpPr>
        <dsp:cNvPr id="0" name=""/>
        <dsp:cNvSpPr/>
      </dsp:nvSpPr>
      <dsp:spPr>
        <a:xfrm>
          <a:off x="2924199" y="375881"/>
          <a:ext cx="2432520" cy="206734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332D9-D815-4A7C-BB8B-778966126606}">
      <dsp:nvSpPr>
        <dsp:cNvPr id="0" name=""/>
        <dsp:cNvSpPr/>
      </dsp:nvSpPr>
      <dsp:spPr>
        <a:xfrm rot="10800000">
          <a:off x="2924199" y="2819113"/>
          <a:ext cx="2432520" cy="3445582"/>
        </a:xfrm>
        <a:prstGeom prst="round2SameRect">
          <a:avLst>
            <a:gd name="adj1" fmla="val 10500"/>
            <a:gd name="adj2" fmla="val 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t>- Compactar cada capa con 25 penetraciones de la varilla usando la punta semiesférica en forma espiral de adentro hacia afuera.</a:t>
          </a:r>
        </a:p>
        <a:p>
          <a:pPr lvl="0" algn="ctr" defTabSz="800100">
            <a:lnSpc>
              <a:spcPct val="90000"/>
            </a:lnSpc>
            <a:spcBef>
              <a:spcPct val="0"/>
            </a:spcBef>
            <a:spcAft>
              <a:spcPct val="35000"/>
            </a:spcAft>
          </a:pPr>
          <a:r>
            <a:rPr lang="es-ES" sz="1800" kern="1200" dirty="0" smtClean="0"/>
            <a:t>- Golpear los lados del molde de 10 a 15 veces con el mazo, en sentidos contrarios.</a:t>
          </a:r>
          <a:endParaRPr lang="es-EC" sz="1800" kern="1200" dirty="0"/>
        </a:p>
      </dsp:txBody>
      <dsp:txXfrm rot="10800000">
        <a:off x="2924199" y="2819113"/>
        <a:ext cx="2432520" cy="3445582"/>
      </dsp:txXfrm>
    </dsp:sp>
    <dsp:sp modelId="{8ED31E09-A893-404A-B089-13065269BE43}">
      <dsp:nvSpPr>
        <dsp:cNvPr id="0" name=""/>
        <dsp:cNvSpPr/>
      </dsp:nvSpPr>
      <dsp:spPr>
        <a:xfrm>
          <a:off x="5599972" y="375881"/>
          <a:ext cx="2432520" cy="206734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72C845-8742-4D79-93A9-3C424F0A76A9}">
      <dsp:nvSpPr>
        <dsp:cNvPr id="0" name=""/>
        <dsp:cNvSpPr/>
      </dsp:nvSpPr>
      <dsp:spPr>
        <a:xfrm rot="10800000">
          <a:off x="5599972" y="2819113"/>
          <a:ext cx="2432520" cy="3445582"/>
        </a:xfrm>
        <a:prstGeom prst="round2SameRect">
          <a:avLst>
            <a:gd name="adj1" fmla="val 10500"/>
            <a:gd name="adj2" fmla="val 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dirty="0" smtClean="0"/>
            <a:t> - Q</a:t>
          </a:r>
          <a:r>
            <a:rPr lang="es-ES" sz="1800" kern="1200" dirty="0" smtClean="0"/>
            <a:t>uitar el exceso del la mezcla y si es necesario enrasar.</a:t>
          </a:r>
        </a:p>
        <a:p>
          <a:pPr lvl="0" algn="ctr" defTabSz="800100">
            <a:lnSpc>
              <a:spcPct val="90000"/>
            </a:lnSpc>
            <a:spcBef>
              <a:spcPct val="0"/>
            </a:spcBef>
            <a:spcAft>
              <a:spcPct val="35000"/>
            </a:spcAft>
          </a:pPr>
          <a:r>
            <a:rPr lang="es-ES" sz="1800" kern="1200" dirty="0" smtClean="0"/>
            <a:t>- Transportarlas  a un lugar donde deberán permanecer 24 horas </a:t>
          </a:r>
          <a:endParaRPr lang="es-EC" sz="1800" kern="1200" dirty="0"/>
        </a:p>
      </dsp:txBody>
      <dsp:txXfrm rot="10800000">
        <a:off x="5599972" y="2819113"/>
        <a:ext cx="2432520" cy="3445582"/>
      </dsp:txXfrm>
    </dsp:sp>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838669-B039-4D80-8301-AD7F30E51682}">
      <dsp:nvSpPr>
        <dsp:cNvPr id="0" name=""/>
        <dsp:cNvSpPr/>
      </dsp:nvSpPr>
      <dsp:spPr>
        <a:xfrm>
          <a:off x="0" y="0"/>
          <a:ext cx="8280920" cy="2819113"/>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D8863EE-4CBF-4C6C-A819-79E5255B5E50}">
      <dsp:nvSpPr>
        <dsp:cNvPr id="0" name=""/>
        <dsp:cNvSpPr/>
      </dsp:nvSpPr>
      <dsp:spPr>
        <a:xfrm>
          <a:off x="248427" y="375881"/>
          <a:ext cx="2432520" cy="206734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6BE2AA-5A10-456D-8994-4DFAD7F590E8}">
      <dsp:nvSpPr>
        <dsp:cNvPr id="0" name=""/>
        <dsp:cNvSpPr/>
      </dsp:nvSpPr>
      <dsp:spPr>
        <a:xfrm rot="10800000">
          <a:off x="248427" y="2819113"/>
          <a:ext cx="2432520" cy="3445582"/>
        </a:xfrm>
        <a:prstGeom prst="round2SameRect">
          <a:avLst>
            <a:gd name="adj1" fmla="val 1050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s-ES" sz="2600" kern="1200" dirty="0" smtClean="0"/>
            <a:t>- Desmoldar las probetas.</a:t>
          </a:r>
        </a:p>
      </dsp:txBody>
      <dsp:txXfrm rot="10800000">
        <a:off x="248427" y="2819113"/>
        <a:ext cx="2432520" cy="3445582"/>
      </dsp:txXfrm>
    </dsp:sp>
    <dsp:sp modelId="{8A28DA91-AC10-4DCC-8055-071B4BBD1EBF}">
      <dsp:nvSpPr>
        <dsp:cNvPr id="0" name=""/>
        <dsp:cNvSpPr/>
      </dsp:nvSpPr>
      <dsp:spPr>
        <a:xfrm>
          <a:off x="2924199" y="375881"/>
          <a:ext cx="2432520" cy="206734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8332D9-D815-4A7C-BB8B-778966126606}">
      <dsp:nvSpPr>
        <dsp:cNvPr id="0" name=""/>
        <dsp:cNvSpPr/>
      </dsp:nvSpPr>
      <dsp:spPr>
        <a:xfrm rot="10800000">
          <a:off x="2924199" y="2819113"/>
          <a:ext cx="2432520" cy="3445582"/>
        </a:xfrm>
        <a:prstGeom prst="round2SameRect">
          <a:avLst>
            <a:gd name="adj1" fmla="val 10500"/>
            <a:gd name="adj2" fmla="val 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s-ES" sz="2600" kern="1200" dirty="0" smtClean="0"/>
            <a:t>- Colocarlas en la piscina de curado, cubiertas totalmente de agua a una temperatura de  23±1.7°C.</a:t>
          </a:r>
          <a:endParaRPr lang="es-EC" sz="2600" kern="1200" dirty="0"/>
        </a:p>
      </dsp:txBody>
      <dsp:txXfrm rot="10800000">
        <a:off x="2924199" y="2819113"/>
        <a:ext cx="2432520" cy="3445582"/>
      </dsp:txXfrm>
    </dsp:sp>
    <dsp:sp modelId="{8ED31E09-A893-404A-B089-13065269BE43}">
      <dsp:nvSpPr>
        <dsp:cNvPr id="0" name=""/>
        <dsp:cNvSpPr/>
      </dsp:nvSpPr>
      <dsp:spPr>
        <a:xfrm>
          <a:off x="5599972" y="360045"/>
          <a:ext cx="2432520" cy="2099021"/>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672C845-8742-4D79-93A9-3C424F0A76A9}">
      <dsp:nvSpPr>
        <dsp:cNvPr id="0" name=""/>
        <dsp:cNvSpPr/>
      </dsp:nvSpPr>
      <dsp:spPr>
        <a:xfrm rot="10800000">
          <a:off x="5599972" y="2819113"/>
          <a:ext cx="2432520" cy="3445582"/>
        </a:xfrm>
        <a:prstGeom prst="round2SameRect">
          <a:avLst>
            <a:gd name="adj1" fmla="val 10500"/>
            <a:gd name="adj2" fmla="val 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s-EC" sz="2600" kern="1200" dirty="0" smtClean="0"/>
            <a:t> - </a:t>
          </a:r>
          <a:r>
            <a:rPr lang="es-ES" sz="2600" kern="1200" dirty="0" smtClean="0"/>
            <a:t>Limpiar y secar los equipos usados.</a:t>
          </a:r>
          <a:endParaRPr lang="es-EC" sz="2600" kern="1200" dirty="0"/>
        </a:p>
      </dsp:txBody>
      <dsp:txXfrm rot="10800000">
        <a:off x="5599972" y="2819113"/>
        <a:ext cx="2432520" cy="3445582"/>
      </dsp:txXfrm>
    </dsp:sp>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27EFD4-8182-49C0-AF2D-1A10C1C9C007}">
      <dsp:nvSpPr>
        <dsp:cNvPr id="0" name=""/>
        <dsp:cNvSpPr/>
      </dsp:nvSpPr>
      <dsp:spPr>
        <a:xfrm rot="5400000">
          <a:off x="-285293" y="287860"/>
          <a:ext cx="1901953" cy="1331367"/>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Objetivo</a:t>
          </a:r>
          <a:endParaRPr lang="es-EC" sz="1700" kern="1200" dirty="0"/>
        </a:p>
      </dsp:txBody>
      <dsp:txXfrm rot="5400000">
        <a:off x="-285293" y="287860"/>
        <a:ext cx="1901953" cy="1331367"/>
      </dsp:txXfrm>
    </dsp:sp>
    <dsp:sp modelId="{FDFF6D34-C78E-4556-8629-BFB0A0EABBF1}">
      <dsp:nvSpPr>
        <dsp:cNvPr id="0" name=""/>
        <dsp:cNvSpPr/>
      </dsp:nvSpPr>
      <dsp:spPr>
        <a:xfrm rot="5400000">
          <a:off x="4007988" y="-2674053"/>
          <a:ext cx="1236269" cy="6589512"/>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ES" sz="1900" kern="1200" dirty="0" smtClean="0"/>
            <a:t>Proveer de superficies planas a las probetas que en el  desmolde sufrieron daños leves.</a:t>
          </a:r>
          <a:endParaRPr lang="es-EC" sz="1900" kern="1200" dirty="0"/>
        </a:p>
      </dsp:txBody>
      <dsp:txXfrm rot="5400000">
        <a:off x="4007988" y="-2674053"/>
        <a:ext cx="1236269" cy="6589512"/>
      </dsp:txXfrm>
    </dsp:sp>
    <dsp:sp modelId="{9C4ED3DF-8F39-4320-8F53-0F7CF8484267}">
      <dsp:nvSpPr>
        <dsp:cNvPr id="0" name=""/>
        <dsp:cNvSpPr/>
      </dsp:nvSpPr>
      <dsp:spPr>
        <a:xfrm rot="5400000">
          <a:off x="-285293" y="1998612"/>
          <a:ext cx="1901953" cy="1331367"/>
        </a:xfrm>
        <a:prstGeom prst="chevr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Características</a:t>
          </a:r>
          <a:endParaRPr lang="es-EC" sz="1700" kern="1200" dirty="0"/>
        </a:p>
      </dsp:txBody>
      <dsp:txXfrm rot="5400000">
        <a:off x="-285293" y="1998612"/>
        <a:ext cx="1901953" cy="1331367"/>
      </dsp:txXfrm>
    </dsp:sp>
    <dsp:sp modelId="{B8D634A7-5EB4-4BBB-A6C8-073F30F5C13E}">
      <dsp:nvSpPr>
        <dsp:cNvPr id="0" name=""/>
        <dsp:cNvSpPr/>
      </dsp:nvSpPr>
      <dsp:spPr>
        <a:xfrm rot="5400000">
          <a:off x="4007988" y="-963302"/>
          <a:ext cx="1236269" cy="6589512"/>
        </a:xfrm>
        <a:prstGeom prst="round2Same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ES" sz="1900" kern="1200" dirty="0" smtClean="0"/>
            <a:t>El refrendado puede ser de cemento puro, mortero de yeso de alta resistencia  o de  azufre;  sirve para moldear  cilindros de hormigón fresco, endurecido o núcleos extraídos.</a:t>
          </a:r>
          <a:endParaRPr lang="es-EC" sz="1900" kern="1200" dirty="0"/>
        </a:p>
      </dsp:txBody>
      <dsp:txXfrm rot="5400000">
        <a:off x="4007988" y="-963302"/>
        <a:ext cx="1236269" cy="6589512"/>
      </dsp:txXfrm>
    </dsp:sp>
    <dsp:sp modelId="{76ECE9BA-BB6E-4350-AB4E-CC998CD1F6B6}">
      <dsp:nvSpPr>
        <dsp:cNvPr id="0" name=""/>
        <dsp:cNvSpPr/>
      </dsp:nvSpPr>
      <dsp:spPr>
        <a:xfrm rot="5400000">
          <a:off x="-285293" y="3709363"/>
          <a:ext cx="1901953" cy="1331367"/>
        </a:xfrm>
        <a:prstGeom prst="chevr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Equipo</a:t>
          </a:r>
          <a:endParaRPr lang="es-EC" sz="1700" kern="1200" dirty="0"/>
        </a:p>
      </dsp:txBody>
      <dsp:txXfrm rot="5400000">
        <a:off x="-285293" y="3709363"/>
        <a:ext cx="1901953" cy="1331367"/>
      </dsp:txXfrm>
    </dsp:sp>
    <dsp:sp modelId="{46BB26A3-AEE6-476F-8DD3-5CAC2B93CD32}">
      <dsp:nvSpPr>
        <dsp:cNvPr id="0" name=""/>
        <dsp:cNvSpPr/>
      </dsp:nvSpPr>
      <dsp:spPr>
        <a:xfrm rot="5400000">
          <a:off x="4007988" y="747449"/>
          <a:ext cx="1236269" cy="6589512"/>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Soporte cónico</a:t>
          </a:r>
          <a:endParaRPr lang="es-EC" sz="1900" kern="1200" dirty="0"/>
        </a:p>
        <a:p>
          <a:pPr marL="171450" lvl="1" indent="-171450" algn="l" defTabSz="844550">
            <a:lnSpc>
              <a:spcPct val="90000"/>
            </a:lnSpc>
            <a:spcBef>
              <a:spcPct val="0"/>
            </a:spcBef>
            <a:spcAft>
              <a:spcPct val="15000"/>
            </a:spcAft>
            <a:buChar char="••"/>
          </a:pPr>
          <a:r>
            <a:rPr lang="es-EC" sz="1900" kern="1200" dirty="0" smtClean="0"/>
            <a:t>Plastos Refrendados</a:t>
          </a:r>
          <a:endParaRPr lang="es-EC" sz="1900" kern="1200" dirty="0"/>
        </a:p>
      </dsp:txBody>
      <dsp:txXfrm rot="5400000">
        <a:off x="4007988" y="747449"/>
        <a:ext cx="1236269" cy="658951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023950-3416-49FF-B3A0-1491A2F6A6E8}">
      <dsp:nvSpPr>
        <dsp:cNvPr id="0" name=""/>
        <dsp:cNvSpPr/>
      </dsp:nvSpPr>
      <dsp:spPr>
        <a:xfrm>
          <a:off x="0" y="476604"/>
          <a:ext cx="6096000" cy="40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DD8154-BF39-4258-BF44-1DB9CECD9258}">
      <dsp:nvSpPr>
        <dsp:cNvPr id="0" name=""/>
        <dsp:cNvSpPr/>
      </dsp:nvSpPr>
      <dsp:spPr>
        <a:xfrm>
          <a:off x="304800" y="240444"/>
          <a:ext cx="4267200"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1"/>
              </a:solidFill>
            </a:rPr>
            <a:t>Excelente pegante</a:t>
          </a:r>
          <a:endParaRPr lang="es-ES" sz="1600" kern="1200" dirty="0">
            <a:solidFill>
              <a:schemeClr val="tx1"/>
            </a:solidFill>
          </a:endParaRPr>
        </a:p>
      </dsp:txBody>
      <dsp:txXfrm>
        <a:off x="304800" y="240444"/>
        <a:ext cx="4267200" cy="472320"/>
      </dsp:txXfrm>
    </dsp:sp>
    <dsp:sp modelId="{76872A95-772B-4DB8-91D3-3E82F5AED111}">
      <dsp:nvSpPr>
        <dsp:cNvPr id="0" name=""/>
        <dsp:cNvSpPr/>
      </dsp:nvSpPr>
      <dsp:spPr>
        <a:xfrm>
          <a:off x="0" y="1202364"/>
          <a:ext cx="6096000"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A8F62-52FE-4599-85CB-E070053B000B}">
      <dsp:nvSpPr>
        <dsp:cNvPr id="0" name=""/>
        <dsp:cNvSpPr/>
      </dsp:nvSpPr>
      <dsp:spPr>
        <a:xfrm>
          <a:off x="304800" y="966204"/>
          <a:ext cx="426720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1"/>
              </a:solidFill>
            </a:rPr>
            <a:t>Propiedades de adherencia y cohesión</a:t>
          </a:r>
          <a:endParaRPr lang="es-ES" sz="1600" kern="1200" dirty="0">
            <a:solidFill>
              <a:schemeClr val="tx1"/>
            </a:solidFill>
          </a:endParaRPr>
        </a:p>
      </dsp:txBody>
      <dsp:txXfrm>
        <a:off x="304800" y="966204"/>
        <a:ext cx="4267200" cy="472320"/>
      </dsp:txXfrm>
    </dsp:sp>
    <dsp:sp modelId="{736E7F7A-307A-4DB2-880D-5047AC1A9AB7}">
      <dsp:nvSpPr>
        <dsp:cNvPr id="0" name=""/>
        <dsp:cNvSpPr/>
      </dsp:nvSpPr>
      <dsp:spPr>
        <a:xfrm>
          <a:off x="0" y="1928124"/>
          <a:ext cx="6096000" cy="403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E148B2-5328-4F1C-8E4C-D29D49F7CC8B}">
      <dsp:nvSpPr>
        <dsp:cNvPr id="0" name=""/>
        <dsp:cNvSpPr/>
      </dsp:nvSpPr>
      <dsp:spPr>
        <a:xfrm>
          <a:off x="304800" y="1691964"/>
          <a:ext cx="4267200"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1"/>
              </a:solidFill>
            </a:rPr>
            <a:t>Permite unir fragmentos , y formar una mezcla </a:t>
          </a:r>
          <a:endParaRPr lang="es-ES" sz="1600" kern="1200" dirty="0">
            <a:solidFill>
              <a:schemeClr val="tx1"/>
            </a:solidFill>
          </a:endParaRPr>
        </a:p>
      </dsp:txBody>
      <dsp:txXfrm>
        <a:off x="304800" y="1691964"/>
        <a:ext cx="4267200" cy="472320"/>
      </dsp:txXfrm>
    </dsp:sp>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20B22A-5761-4152-9BC2-E8007CBF12AD}">
      <dsp:nvSpPr>
        <dsp:cNvPr id="0" name=""/>
        <dsp:cNvSpPr/>
      </dsp:nvSpPr>
      <dsp:spPr>
        <a:xfrm>
          <a:off x="0" y="0"/>
          <a:ext cx="7632848" cy="18902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t>Colocar el soporte cónico en una parte lisa y nivelada, sobre ésta poner el plato de </a:t>
          </a:r>
          <a:r>
            <a:rPr lang="es-ES" sz="2400" kern="1200" dirty="0" err="1" smtClean="0"/>
            <a:t>refrentado</a:t>
          </a:r>
          <a:r>
            <a:rPr lang="es-ES" sz="2400" kern="1200" dirty="0" smtClean="0"/>
            <a:t> y asentar  la probeta de hormigón junto con el molde para deslizarlo hacia arriba.</a:t>
          </a:r>
          <a:endParaRPr lang="es-EC" sz="2400" kern="1200" dirty="0"/>
        </a:p>
      </dsp:txBody>
      <dsp:txXfrm>
        <a:off x="1715590" y="0"/>
        <a:ext cx="5917257" cy="1890209"/>
      </dsp:txXfrm>
    </dsp:sp>
    <dsp:sp modelId="{39F925FE-3EDC-4712-A34A-0DA8C665CB65}">
      <dsp:nvSpPr>
        <dsp:cNvPr id="0" name=""/>
        <dsp:cNvSpPr/>
      </dsp:nvSpPr>
      <dsp:spPr>
        <a:xfrm>
          <a:off x="189021" y="189020"/>
          <a:ext cx="1526569" cy="151216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33FCA-E457-415C-AD65-097930DAB20B}">
      <dsp:nvSpPr>
        <dsp:cNvPr id="0" name=""/>
        <dsp:cNvSpPr/>
      </dsp:nvSpPr>
      <dsp:spPr>
        <a:xfrm>
          <a:off x="0" y="2079230"/>
          <a:ext cx="7632848" cy="1890209"/>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S" sz="2400" kern="1200" dirty="0" smtClean="0"/>
            <a:t>Preparar la mezcla de agua- cemento en pequeñas proporciones.</a:t>
          </a:r>
          <a:endParaRPr lang="en-US" sz="2400" kern="1200" dirty="0" smtClean="0"/>
        </a:p>
        <a:p>
          <a:pPr marL="171450" lvl="1" indent="-171450" algn="l" defTabSz="844550">
            <a:lnSpc>
              <a:spcPct val="90000"/>
            </a:lnSpc>
            <a:spcBef>
              <a:spcPct val="0"/>
            </a:spcBef>
            <a:spcAft>
              <a:spcPct val="15000"/>
            </a:spcAft>
            <a:buChar char="••"/>
          </a:pPr>
          <a:r>
            <a:rPr lang="es-EC" sz="1900" kern="1200" dirty="0" smtClean="0"/>
            <a:t>Antes de colocar la mezcla, humedecer la probeta.</a:t>
          </a:r>
          <a:endParaRPr lang="es-EC" sz="1900" kern="1200" dirty="0"/>
        </a:p>
      </dsp:txBody>
      <dsp:txXfrm>
        <a:off x="1715590" y="2079230"/>
        <a:ext cx="5917257" cy="1890209"/>
      </dsp:txXfrm>
    </dsp:sp>
    <dsp:sp modelId="{3580AA96-C188-424F-87C5-FA796CD7397F}">
      <dsp:nvSpPr>
        <dsp:cNvPr id="0" name=""/>
        <dsp:cNvSpPr/>
      </dsp:nvSpPr>
      <dsp:spPr>
        <a:xfrm>
          <a:off x="189021" y="2268251"/>
          <a:ext cx="1526569" cy="151216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2B2B81-445A-46D5-B2A6-F35FE87034C8}">
      <dsp:nvSpPr>
        <dsp:cNvPr id="0" name=""/>
        <dsp:cNvSpPr/>
      </dsp:nvSpPr>
      <dsp:spPr>
        <a:xfrm>
          <a:off x="0" y="4158461"/>
          <a:ext cx="7632848" cy="1890209"/>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S" sz="2400" kern="1200" dirty="0" smtClean="0"/>
            <a:t>Dejar secar la muestra en un lapso de 20 min para luego con la ayuda de un mazo de caucho </a:t>
          </a:r>
          <a:endParaRPr lang="es-EC" sz="2400" kern="1200" dirty="0"/>
        </a:p>
        <a:p>
          <a:pPr marL="171450" lvl="1" indent="-171450" algn="l" defTabSz="844550">
            <a:lnSpc>
              <a:spcPct val="90000"/>
            </a:lnSpc>
            <a:spcBef>
              <a:spcPct val="0"/>
            </a:spcBef>
            <a:spcAft>
              <a:spcPct val="15000"/>
            </a:spcAft>
            <a:buChar char="••"/>
          </a:pPr>
          <a:r>
            <a:rPr lang="es-ES" sz="1900" kern="1200" dirty="0" smtClean="0"/>
            <a:t>Una vez seca la muestra colocar en la piscina de curado a las temperaturas establecidas  23±1.7°C.</a:t>
          </a:r>
          <a:endParaRPr lang="es-EC" sz="1900" kern="1200" dirty="0"/>
        </a:p>
      </dsp:txBody>
      <dsp:txXfrm>
        <a:off x="1715590" y="4158461"/>
        <a:ext cx="5917257" cy="1890209"/>
      </dsp:txXfrm>
    </dsp:sp>
    <dsp:sp modelId="{269C186A-C05D-4928-80CC-2791C0239845}">
      <dsp:nvSpPr>
        <dsp:cNvPr id="0" name=""/>
        <dsp:cNvSpPr/>
      </dsp:nvSpPr>
      <dsp:spPr>
        <a:xfrm>
          <a:off x="189021" y="4347482"/>
          <a:ext cx="1526569" cy="1512167"/>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47A85C-0EDF-4B91-96D9-34A6C013F967}">
      <dsp:nvSpPr>
        <dsp:cNvPr id="0" name=""/>
        <dsp:cNvSpPr/>
      </dsp:nvSpPr>
      <dsp:spPr>
        <a:xfrm>
          <a:off x="0" y="4282134"/>
          <a:ext cx="8136904" cy="1405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Equipo</a:t>
          </a:r>
          <a:endParaRPr lang="es-EC" sz="2600" kern="1200" dirty="0"/>
        </a:p>
      </dsp:txBody>
      <dsp:txXfrm>
        <a:off x="0" y="4282134"/>
        <a:ext cx="8136904" cy="758965"/>
      </dsp:txXfrm>
    </dsp:sp>
    <dsp:sp modelId="{3AAACBCA-B105-4A5F-AFAB-5C377C0257D3}">
      <dsp:nvSpPr>
        <dsp:cNvPr id="0" name=""/>
        <dsp:cNvSpPr/>
      </dsp:nvSpPr>
      <dsp:spPr>
        <a:xfrm>
          <a:off x="0" y="5012990"/>
          <a:ext cx="8136904" cy="646526"/>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C" sz="1600" kern="1200" dirty="0" smtClean="0"/>
            <a:t>Máquina de compresión</a:t>
          </a:r>
          <a:endParaRPr lang="es-EC" sz="1600" kern="1200" dirty="0"/>
        </a:p>
      </dsp:txBody>
      <dsp:txXfrm>
        <a:off x="0" y="5012990"/>
        <a:ext cx="8136904" cy="646526"/>
      </dsp:txXfrm>
    </dsp:sp>
    <dsp:sp modelId="{D86CD41B-7E14-4EA2-818F-4653C8F1E97B}">
      <dsp:nvSpPr>
        <dsp:cNvPr id="0" name=""/>
        <dsp:cNvSpPr/>
      </dsp:nvSpPr>
      <dsp:spPr>
        <a:xfrm rot="10800000">
          <a:off x="0" y="2141569"/>
          <a:ext cx="8136904" cy="2161646"/>
        </a:xfrm>
        <a:prstGeom prst="upArrowCallou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Características</a:t>
          </a:r>
          <a:endParaRPr lang="es-EC" sz="2600" kern="1200" dirty="0"/>
        </a:p>
      </dsp:txBody>
      <dsp:txXfrm>
        <a:off x="0" y="2141569"/>
        <a:ext cx="8136904" cy="758738"/>
      </dsp:txXfrm>
    </dsp:sp>
    <dsp:sp modelId="{E8D637EB-20FF-481B-887A-6C62FA5106DD}">
      <dsp:nvSpPr>
        <dsp:cNvPr id="0" name=""/>
        <dsp:cNvSpPr/>
      </dsp:nvSpPr>
      <dsp:spPr>
        <a:xfrm>
          <a:off x="0" y="2900307"/>
          <a:ext cx="8136904" cy="646332"/>
        </a:xfrm>
        <a:prstGeom prst="rect">
          <a:avLst/>
        </a:prstGeom>
        <a:solidFill>
          <a:schemeClr val="accent3">
            <a:tint val="40000"/>
            <a:alpha val="90000"/>
            <a:hueOff val="5358425"/>
            <a:satOff val="-6896"/>
            <a:lumOff val="-537"/>
            <a:alphaOff val="0"/>
          </a:schemeClr>
        </a:solidFill>
        <a:ln w="9525" cap="flat" cmpd="sng" algn="ctr">
          <a:solidFill>
            <a:schemeClr val="accent3">
              <a:tint val="40000"/>
              <a:alpha val="90000"/>
              <a:hueOff val="5358425"/>
              <a:satOff val="-6896"/>
              <a:lumOff val="-537"/>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Este ensayo es un control de calidad de la dosificación del hormigón, cuyos resultados nos permiten conocer si estas mezclas son aplicables para las diversas áreas de la construcción.</a:t>
          </a:r>
          <a:endParaRPr lang="es-EC" sz="1600" kern="1200" dirty="0"/>
        </a:p>
      </dsp:txBody>
      <dsp:txXfrm>
        <a:off x="0" y="2900307"/>
        <a:ext cx="8136904" cy="646332"/>
      </dsp:txXfrm>
    </dsp:sp>
    <dsp:sp modelId="{B57B6828-C4EA-4D60-8F1C-072FF5894474}">
      <dsp:nvSpPr>
        <dsp:cNvPr id="0" name=""/>
        <dsp:cNvSpPr/>
      </dsp:nvSpPr>
      <dsp:spPr>
        <a:xfrm rot="10800000">
          <a:off x="0" y="1005"/>
          <a:ext cx="8136904" cy="2161646"/>
        </a:xfrm>
        <a:prstGeom prst="upArrowCallou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t>Objetivo</a:t>
          </a:r>
          <a:endParaRPr lang="es-EC" sz="2600" kern="1200" dirty="0"/>
        </a:p>
      </dsp:txBody>
      <dsp:txXfrm>
        <a:off x="0" y="1005"/>
        <a:ext cx="8136904" cy="758738"/>
      </dsp:txXfrm>
    </dsp:sp>
    <dsp:sp modelId="{39D11525-DB92-494E-92C9-6F912FB98DD5}">
      <dsp:nvSpPr>
        <dsp:cNvPr id="0" name=""/>
        <dsp:cNvSpPr/>
      </dsp:nvSpPr>
      <dsp:spPr>
        <a:xfrm>
          <a:off x="0" y="759743"/>
          <a:ext cx="8136904" cy="646332"/>
        </a:xfrm>
        <a:prstGeom prst="rect">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Conocer la resistencia a la compresión de los cilindros de hormigón,  después de un proceso de curado estándar.</a:t>
          </a:r>
          <a:endParaRPr lang="es-EC" sz="1600" kern="1200" dirty="0"/>
        </a:p>
      </dsp:txBody>
      <dsp:txXfrm>
        <a:off x="0" y="759743"/>
        <a:ext cx="8136904" cy="646332"/>
      </dsp:txXfrm>
    </dsp:sp>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389613-8A76-4F20-B2EA-2B1F3532161D}">
      <dsp:nvSpPr>
        <dsp:cNvPr id="0" name=""/>
        <dsp:cNvSpPr/>
      </dsp:nvSpPr>
      <dsp:spPr>
        <a:xfrm>
          <a:off x="0" y="0"/>
          <a:ext cx="7848872" cy="18002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S" sz="2600" kern="1200" dirty="0" smtClean="0"/>
            <a:t>Sacar las probetas de la piscina de curado.</a:t>
          </a:r>
          <a:endParaRPr lang="es-EC" sz="2600" kern="1200" dirty="0"/>
        </a:p>
      </dsp:txBody>
      <dsp:txXfrm>
        <a:off x="1749794" y="0"/>
        <a:ext cx="6099077" cy="1800200"/>
      </dsp:txXfrm>
    </dsp:sp>
    <dsp:sp modelId="{A41C16EE-D9E9-49E0-B834-4C6A18B86BFA}">
      <dsp:nvSpPr>
        <dsp:cNvPr id="0" name=""/>
        <dsp:cNvSpPr/>
      </dsp:nvSpPr>
      <dsp:spPr>
        <a:xfrm>
          <a:off x="180019" y="180020"/>
          <a:ext cx="1569774" cy="144016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3F93C4-7998-4482-9588-9CBCFA0E8799}">
      <dsp:nvSpPr>
        <dsp:cNvPr id="0" name=""/>
        <dsp:cNvSpPr/>
      </dsp:nvSpPr>
      <dsp:spPr>
        <a:xfrm>
          <a:off x="0" y="1980220"/>
          <a:ext cx="7848872" cy="180020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C" sz="2600" kern="1200" dirty="0" smtClean="0"/>
            <a:t>Pesar las probetas</a:t>
          </a:r>
          <a:endParaRPr lang="es-EC" sz="2600" kern="1200" dirty="0"/>
        </a:p>
      </dsp:txBody>
      <dsp:txXfrm>
        <a:off x="1749794" y="1980220"/>
        <a:ext cx="6099077" cy="1800200"/>
      </dsp:txXfrm>
    </dsp:sp>
    <dsp:sp modelId="{EBF87397-FA9D-4AAD-A4E4-5F80A6C12A0E}">
      <dsp:nvSpPr>
        <dsp:cNvPr id="0" name=""/>
        <dsp:cNvSpPr/>
      </dsp:nvSpPr>
      <dsp:spPr>
        <a:xfrm>
          <a:off x="180019" y="2160240"/>
          <a:ext cx="1569774" cy="144016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C00E4B-8BAA-48DA-BE83-CA987EC02683}">
      <dsp:nvSpPr>
        <dsp:cNvPr id="0" name=""/>
        <dsp:cNvSpPr/>
      </dsp:nvSpPr>
      <dsp:spPr>
        <a:xfrm>
          <a:off x="0" y="3960440"/>
          <a:ext cx="7848872" cy="180020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dirty="0" smtClean="0"/>
            <a:t>Con una regleta medir la altura de las probetas; y el pie de rey medir el diámetro.</a:t>
          </a:r>
          <a:endParaRPr lang="es-EC" sz="2600" kern="1200" dirty="0"/>
        </a:p>
        <a:p>
          <a:pPr marL="228600" lvl="1" indent="-228600" algn="l" defTabSz="889000">
            <a:lnSpc>
              <a:spcPct val="90000"/>
            </a:lnSpc>
            <a:spcBef>
              <a:spcPct val="0"/>
            </a:spcBef>
            <a:spcAft>
              <a:spcPct val="15000"/>
            </a:spcAft>
            <a:buChar char="••"/>
          </a:pPr>
          <a:endParaRPr lang="es-EC" sz="2000" kern="1200"/>
        </a:p>
        <a:p>
          <a:pPr marL="228600" lvl="1" indent="-228600" algn="l" defTabSz="889000">
            <a:lnSpc>
              <a:spcPct val="90000"/>
            </a:lnSpc>
            <a:spcBef>
              <a:spcPct val="0"/>
            </a:spcBef>
            <a:spcAft>
              <a:spcPct val="15000"/>
            </a:spcAft>
            <a:buChar char="••"/>
          </a:pPr>
          <a:endParaRPr lang="es-EC" sz="2000" kern="1200"/>
        </a:p>
      </dsp:txBody>
      <dsp:txXfrm>
        <a:off x="1749794" y="3960440"/>
        <a:ext cx="6099077" cy="1800200"/>
      </dsp:txXfrm>
    </dsp:sp>
    <dsp:sp modelId="{8515F111-B413-4540-90E1-1C515D17E74E}">
      <dsp:nvSpPr>
        <dsp:cNvPr id="0" name=""/>
        <dsp:cNvSpPr/>
      </dsp:nvSpPr>
      <dsp:spPr>
        <a:xfrm>
          <a:off x="180019" y="4140460"/>
          <a:ext cx="1569774" cy="144016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E3030F-5A8D-4E74-AFAB-6CC0E5609E27}">
      <dsp:nvSpPr>
        <dsp:cNvPr id="0" name=""/>
        <dsp:cNvSpPr/>
      </dsp:nvSpPr>
      <dsp:spPr>
        <a:xfrm>
          <a:off x="0" y="0"/>
          <a:ext cx="7632848" cy="168768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kern="1200" dirty="0" smtClean="0"/>
            <a:t>Limpiar las caras de los bloques y colocar los cabezales con almohadillas de neopreno  de compresión en el que se va asentar la probeta sobre el bloque de la carga inferior. </a:t>
          </a:r>
          <a:endParaRPr lang="es-EC" sz="2500" kern="1200" dirty="0"/>
        </a:p>
      </dsp:txBody>
      <dsp:txXfrm>
        <a:off x="1695338" y="0"/>
        <a:ext cx="5937509" cy="1687687"/>
      </dsp:txXfrm>
    </dsp:sp>
    <dsp:sp modelId="{07E25ADF-027A-4E3A-9F92-31D6FEDAF5FD}">
      <dsp:nvSpPr>
        <dsp:cNvPr id="0" name=""/>
        <dsp:cNvSpPr/>
      </dsp:nvSpPr>
      <dsp:spPr>
        <a:xfrm>
          <a:off x="168768" y="168768"/>
          <a:ext cx="1526569" cy="135015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178D784-65B4-4AEB-AD29-1AAD2E61289E}">
      <dsp:nvSpPr>
        <dsp:cNvPr id="0" name=""/>
        <dsp:cNvSpPr/>
      </dsp:nvSpPr>
      <dsp:spPr>
        <a:xfrm>
          <a:off x="0" y="1856456"/>
          <a:ext cx="7632848" cy="1687687"/>
        </a:xfrm>
        <a:prstGeom prst="roundRect">
          <a:avLst>
            <a:gd name="adj" fmla="val 1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kern="1200" dirty="0" smtClean="0"/>
            <a:t>Aplicar la carga de manera controlada de modo  que la probeta  no esté sometido a una carga de impacto.</a:t>
          </a:r>
          <a:endParaRPr lang="es-EC" sz="2500" kern="1200" dirty="0"/>
        </a:p>
      </dsp:txBody>
      <dsp:txXfrm>
        <a:off x="1695338" y="1856456"/>
        <a:ext cx="5937509" cy="1687687"/>
      </dsp:txXfrm>
    </dsp:sp>
    <dsp:sp modelId="{BEADDAD0-F8D9-4A3F-8A8C-8644F68D2FE8}">
      <dsp:nvSpPr>
        <dsp:cNvPr id="0" name=""/>
        <dsp:cNvSpPr/>
      </dsp:nvSpPr>
      <dsp:spPr>
        <a:xfrm>
          <a:off x="168768" y="2025225"/>
          <a:ext cx="1526569" cy="1350150"/>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0F44C14-83A3-4C59-8617-9BB547F018EF}">
      <dsp:nvSpPr>
        <dsp:cNvPr id="0" name=""/>
        <dsp:cNvSpPr/>
      </dsp:nvSpPr>
      <dsp:spPr>
        <a:xfrm>
          <a:off x="0" y="3712912"/>
          <a:ext cx="7632848" cy="1687687"/>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kern="1200" dirty="0" smtClean="0"/>
            <a:t>Aplicar la carga de compresión hasta que el indicador de carga muestre que está decreciendo constantemente y la probeta inicia la fractura. </a:t>
          </a:r>
          <a:endParaRPr lang="es-EC" sz="2500" kern="1200" dirty="0"/>
        </a:p>
      </dsp:txBody>
      <dsp:txXfrm>
        <a:off x="1695338" y="3712912"/>
        <a:ext cx="5937509" cy="1687687"/>
      </dsp:txXfrm>
    </dsp:sp>
    <dsp:sp modelId="{C03C7A20-E964-4930-A9B8-8F5AEE904A94}">
      <dsp:nvSpPr>
        <dsp:cNvPr id="0" name=""/>
        <dsp:cNvSpPr/>
      </dsp:nvSpPr>
      <dsp:spPr>
        <a:xfrm>
          <a:off x="168768" y="3881681"/>
          <a:ext cx="1526569" cy="1350150"/>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BC7A96-C6D5-493E-AD6C-E7395D6B45A7}">
      <dsp:nvSpPr>
        <dsp:cNvPr id="0" name=""/>
        <dsp:cNvSpPr/>
      </dsp:nvSpPr>
      <dsp:spPr>
        <a:xfrm>
          <a:off x="632" y="1320081"/>
          <a:ext cx="2720411" cy="3264493"/>
        </a:xfrm>
        <a:prstGeom prst="roundRect">
          <a:avLst>
            <a:gd name="adj" fmla="val 5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1</a:t>
          </a:r>
          <a:endParaRPr lang="es-EC" sz="3100" kern="1200" dirty="0"/>
        </a:p>
      </dsp:txBody>
      <dsp:txXfrm rot="16200000">
        <a:off x="-1065769" y="2386482"/>
        <a:ext cx="2676885" cy="544082"/>
      </dsp:txXfrm>
    </dsp:sp>
    <dsp:sp modelId="{9DEDAFFA-DB8A-4A43-8A50-4029BC42A9BE}">
      <dsp:nvSpPr>
        <dsp:cNvPr id="0" name=""/>
        <dsp:cNvSpPr/>
      </dsp:nvSpPr>
      <dsp:spPr>
        <a:xfrm>
          <a:off x="544714" y="1320081"/>
          <a:ext cx="2026706" cy="326449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S" sz="1600" kern="1200" dirty="0" smtClean="0"/>
            <a:t>Proveer un  hormigón de alto desempeño requiere primeramente analizar las características físicas y mecánicas de los agregados  que intervendrán en la mezcla.</a:t>
          </a:r>
          <a:endParaRPr lang="es-EC" sz="1600" kern="1200" dirty="0"/>
        </a:p>
      </dsp:txBody>
      <dsp:txXfrm>
        <a:off x="544714" y="1320081"/>
        <a:ext cx="2026706" cy="3264493"/>
      </dsp:txXfrm>
    </dsp:sp>
    <dsp:sp modelId="{241F82FD-7337-4960-8E2A-AFFAA9D97431}">
      <dsp:nvSpPr>
        <dsp:cNvPr id="0" name=""/>
        <dsp:cNvSpPr/>
      </dsp:nvSpPr>
      <dsp:spPr>
        <a:xfrm>
          <a:off x="2816258" y="1320081"/>
          <a:ext cx="2720411" cy="3264493"/>
        </a:xfrm>
        <a:prstGeom prst="roundRect">
          <a:avLst>
            <a:gd name="adj" fmla="val 5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2</a:t>
          </a:r>
          <a:endParaRPr lang="es-EC" sz="3100" kern="1200" dirty="0"/>
        </a:p>
      </dsp:txBody>
      <dsp:txXfrm rot="16200000">
        <a:off x="1749856" y="2386482"/>
        <a:ext cx="2676885" cy="544082"/>
      </dsp:txXfrm>
    </dsp:sp>
    <dsp:sp modelId="{795E2890-A835-413C-AFCB-31512E8E11FA}">
      <dsp:nvSpPr>
        <dsp:cNvPr id="0" name=""/>
        <dsp:cNvSpPr/>
      </dsp:nvSpPr>
      <dsp:spPr>
        <a:xfrm rot="5400000">
          <a:off x="2590107" y="3913160"/>
          <a:ext cx="479504" cy="408061"/>
        </a:xfrm>
        <a:prstGeom prst="flowChartExtra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DF831A1-FBD6-4591-920C-B511882643FE}">
      <dsp:nvSpPr>
        <dsp:cNvPr id="0" name=""/>
        <dsp:cNvSpPr/>
      </dsp:nvSpPr>
      <dsp:spPr>
        <a:xfrm>
          <a:off x="3360340" y="1320081"/>
          <a:ext cx="2026706" cy="326449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S" sz="1600" kern="1200" dirty="0" smtClean="0"/>
            <a:t>Seguir estrictamente las recomendaciones que establecen los fabricantes de aditivos, evitar la combinación con otros; a  fin de optimizar este material y evitar reacciones adversas. </a:t>
          </a:r>
          <a:endParaRPr lang="es-EC" sz="1600" kern="1200" dirty="0"/>
        </a:p>
      </dsp:txBody>
      <dsp:txXfrm>
        <a:off x="3360340" y="1320081"/>
        <a:ext cx="2026706" cy="3264493"/>
      </dsp:txXfrm>
    </dsp:sp>
    <dsp:sp modelId="{97DAD60A-17D1-4350-8D55-FF56372AA264}">
      <dsp:nvSpPr>
        <dsp:cNvPr id="0" name=""/>
        <dsp:cNvSpPr/>
      </dsp:nvSpPr>
      <dsp:spPr>
        <a:xfrm>
          <a:off x="5631884" y="1320081"/>
          <a:ext cx="2720411" cy="3264493"/>
        </a:xfrm>
        <a:prstGeom prst="roundRect">
          <a:avLst>
            <a:gd name="adj" fmla="val 5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3</a:t>
          </a:r>
          <a:endParaRPr lang="es-EC" sz="3100" kern="1200" dirty="0"/>
        </a:p>
      </dsp:txBody>
      <dsp:txXfrm rot="16200000">
        <a:off x="4565482" y="2386482"/>
        <a:ext cx="2676885" cy="544082"/>
      </dsp:txXfrm>
    </dsp:sp>
    <dsp:sp modelId="{A24618E2-078A-4E66-B7C5-922EC78F5F2D}">
      <dsp:nvSpPr>
        <dsp:cNvPr id="0" name=""/>
        <dsp:cNvSpPr/>
      </dsp:nvSpPr>
      <dsp:spPr>
        <a:xfrm rot="5400000">
          <a:off x="5405733" y="3913160"/>
          <a:ext cx="479504" cy="408061"/>
        </a:xfrm>
        <a:prstGeom prst="flowChartExtract">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2E111CA-B754-4B34-824B-D7BC5EAAB173}">
      <dsp:nvSpPr>
        <dsp:cNvPr id="0" name=""/>
        <dsp:cNvSpPr/>
      </dsp:nvSpPr>
      <dsp:spPr>
        <a:xfrm>
          <a:off x="6175966" y="1320081"/>
          <a:ext cx="2026706" cy="326449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S" sz="1600" kern="1200" dirty="0" smtClean="0"/>
            <a:t>Los agregados sin la incorporación de aditivos en la mayoría de ensayos  proporcionan estándares favorables, lo que nos habla de buena calidad de los mismos; sin descartar que se requiere indispensablemente de estos para obtener hormigones de mejor rendimiento.</a:t>
          </a:r>
          <a:endParaRPr lang="es-EC" sz="1600" kern="1200" dirty="0"/>
        </a:p>
      </dsp:txBody>
      <dsp:txXfrm>
        <a:off x="6175966" y="1320081"/>
        <a:ext cx="2026706" cy="3264493"/>
      </dsp:txXfrm>
    </dsp:sp>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FFD8A6-4F35-4C35-B67D-CB83766B41D5}">
      <dsp:nvSpPr>
        <dsp:cNvPr id="0" name=""/>
        <dsp:cNvSpPr/>
      </dsp:nvSpPr>
      <dsp:spPr>
        <a:xfrm>
          <a:off x="667" y="1467054"/>
          <a:ext cx="2872683" cy="3447219"/>
        </a:xfrm>
        <a:prstGeom prst="roundRect">
          <a:avLst>
            <a:gd name="adj" fmla="val 5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es-EC" sz="3300" kern="1200" dirty="0" smtClean="0"/>
            <a:t>4</a:t>
          </a:r>
          <a:endParaRPr lang="es-EC" sz="3300" kern="1200" dirty="0"/>
        </a:p>
      </dsp:txBody>
      <dsp:txXfrm rot="16200000">
        <a:off x="-1125424" y="2593145"/>
        <a:ext cx="2826720" cy="574536"/>
      </dsp:txXfrm>
    </dsp:sp>
    <dsp:sp modelId="{6A9587BE-99DF-4B25-93EC-36331C7EEDE9}">
      <dsp:nvSpPr>
        <dsp:cNvPr id="0" name=""/>
        <dsp:cNvSpPr/>
      </dsp:nvSpPr>
      <dsp:spPr>
        <a:xfrm>
          <a:off x="575204" y="1467054"/>
          <a:ext cx="2140148" cy="3447219"/>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S" sz="1800" kern="1200" dirty="0" smtClean="0"/>
            <a:t>De la correcta toma y curado de los cilindros estandarizados en la norma NTE INEN 1 576 dependerá  la ruptura,  y por lo tanto influirá en los datos de resistencia. </a:t>
          </a:r>
          <a:endParaRPr lang="es-EC" sz="1800" kern="1200" dirty="0"/>
        </a:p>
      </dsp:txBody>
      <dsp:txXfrm>
        <a:off x="575204" y="1467054"/>
        <a:ext cx="2140148" cy="3447219"/>
      </dsp:txXfrm>
    </dsp:sp>
    <dsp:sp modelId="{9FE67155-F7ED-4011-AC01-A7521FF05C60}">
      <dsp:nvSpPr>
        <dsp:cNvPr id="0" name=""/>
        <dsp:cNvSpPr/>
      </dsp:nvSpPr>
      <dsp:spPr>
        <a:xfrm>
          <a:off x="2973894" y="1467054"/>
          <a:ext cx="2872683" cy="3447219"/>
        </a:xfrm>
        <a:prstGeom prst="roundRect">
          <a:avLst>
            <a:gd name="adj" fmla="val 5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es-EC" sz="3300" kern="1200" dirty="0" smtClean="0"/>
            <a:t>5</a:t>
          </a:r>
          <a:endParaRPr lang="es-EC" sz="3300" kern="1200" dirty="0"/>
        </a:p>
      </dsp:txBody>
      <dsp:txXfrm rot="16200000">
        <a:off x="1847802" y="2593145"/>
        <a:ext cx="2826720" cy="574536"/>
      </dsp:txXfrm>
    </dsp:sp>
    <dsp:sp modelId="{82F0F198-689F-4AD0-AD07-B031C79E1390}">
      <dsp:nvSpPr>
        <dsp:cNvPr id="0" name=""/>
        <dsp:cNvSpPr/>
      </dsp:nvSpPr>
      <dsp:spPr>
        <a:xfrm rot="5400000">
          <a:off x="2734969" y="4206631"/>
          <a:ext cx="506576" cy="430902"/>
        </a:xfrm>
        <a:prstGeom prst="flowChartExtra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B7F645A-0C54-4235-BF9D-AE09D2DCB5A0}">
      <dsp:nvSpPr>
        <dsp:cNvPr id="0" name=""/>
        <dsp:cNvSpPr/>
      </dsp:nvSpPr>
      <dsp:spPr>
        <a:xfrm>
          <a:off x="3548431" y="1467054"/>
          <a:ext cx="2140148" cy="3447219"/>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S" sz="1800" kern="1200" dirty="0" smtClean="0"/>
            <a:t>El módulo de finura inferior al rango permitido por la norma NTE INEN 696 son inconvenientes para la aplicación, por que requieren de mayores consumos de cemento repercutiendo adversamente en los cambios volumétricos y económicos.</a:t>
          </a:r>
          <a:endParaRPr lang="es-EC" sz="1800" kern="1200" dirty="0"/>
        </a:p>
      </dsp:txBody>
      <dsp:txXfrm>
        <a:off x="3548431" y="1467054"/>
        <a:ext cx="2140148" cy="3447219"/>
      </dsp:txXfrm>
    </dsp:sp>
    <dsp:sp modelId="{7BCFAEE2-4958-4E46-8B39-1BD6FD2F7261}">
      <dsp:nvSpPr>
        <dsp:cNvPr id="0" name=""/>
        <dsp:cNvSpPr/>
      </dsp:nvSpPr>
      <dsp:spPr>
        <a:xfrm>
          <a:off x="5947121" y="1467054"/>
          <a:ext cx="2872683" cy="3447219"/>
        </a:xfrm>
        <a:prstGeom prst="roundRect">
          <a:avLst>
            <a:gd name="adj" fmla="val 5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es-EC" sz="3300" kern="1200" dirty="0" smtClean="0"/>
            <a:t>6</a:t>
          </a:r>
          <a:endParaRPr lang="es-EC" sz="3300" kern="1200" dirty="0"/>
        </a:p>
      </dsp:txBody>
      <dsp:txXfrm rot="16200000">
        <a:off x="4821029" y="2593145"/>
        <a:ext cx="2826720" cy="574536"/>
      </dsp:txXfrm>
    </dsp:sp>
    <dsp:sp modelId="{462DAED3-E048-491E-9E2A-B2EE404C7A34}">
      <dsp:nvSpPr>
        <dsp:cNvPr id="0" name=""/>
        <dsp:cNvSpPr/>
      </dsp:nvSpPr>
      <dsp:spPr>
        <a:xfrm rot="5400000">
          <a:off x="5708196" y="4206631"/>
          <a:ext cx="506576" cy="430902"/>
        </a:xfrm>
        <a:prstGeom prst="flowChartExtract">
          <a:avLst/>
        </a:prstGeom>
        <a:solidFill>
          <a:schemeClr val="lt1">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3615BBA-9A53-4FD0-B099-26DE492D313C}">
      <dsp:nvSpPr>
        <dsp:cNvPr id="0" name=""/>
        <dsp:cNvSpPr/>
      </dsp:nvSpPr>
      <dsp:spPr>
        <a:xfrm>
          <a:off x="6521658" y="1467054"/>
          <a:ext cx="2140148" cy="3447219"/>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S" sz="1800" kern="1200" dirty="0" smtClean="0"/>
            <a:t>El tamaño de los agregados gruesos influyen directamente en la dosificación final, por lo que es apropiados usar materiales de menos tamaño para obtener una pasta homogénea.</a:t>
          </a:r>
          <a:endParaRPr lang="es-EC" sz="1800" kern="1200" dirty="0"/>
        </a:p>
      </dsp:txBody>
      <dsp:txXfrm>
        <a:off x="6521658" y="1467054"/>
        <a:ext cx="2140148" cy="3447219"/>
      </dsp:txXfrm>
    </dsp:sp>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C82E7B-6948-4BDC-82AC-3DE18E6C97B5}">
      <dsp:nvSpPr>
        <dsp:cNvPr id="0" name=""/>
        <dsp:cNvSpPr/>
      </dsp:nvSpPr>
      <dsp:spPr>
        <a:xfrm>
          <a:off x="0" y="0"/>
          <a:ext cx="6793954" cy="177139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Es importante que el agregado tenga buena solidez, durabilidad y resistencia a la intemperie, que su superficie esté libre de impurezas pues pueden debilitar la adherencia con la pasta de cemento.</a:t>
          </a:r>
          <a:endParaRPr lang="es-EC" sz="1800" kern="1200" dirty="0"/>
        </a:p>
      </dsp:txBody>
      <dsp:txXfrm>
        <a:off x="0" y="0"/>
        <a:ext cx="4986244" cy="1771396"/>
      </dsp:txXfrm>
    </dsp:sp>
    <dsp:sp modelId="{4D9BB6EA-5324-4A7B-AE3C-CCD12D191D58}">
      <dsp:nvSpPr>
        <dsp:cNvPr id="0" name=""/>
        <dsp:cNvSpPr/>
      </dsp:nvSpPr>
      <dsp:spPr>
        <a:xfrm>
          <a:off x="599466" y="2066629"/>
          <a:ext cx="6793954" cy="177139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No es muy recomendable usar arenas y agregados muy gruesos porque pueden producir mezclas rígidas, no trabajables y de baja resistencia.</a:t>
          </a:r>
          <a:endParaRPr lang="es-EC" sz="1800" kern="1200" dirty="0"/>
        </a:p>
      </dsp:txBody>
      <dsp:txXfrm>
        <a:off x="599466" y="2066629"/>
        <a:ext cx="5043080" cy="1771396"/>
      </dsp:txXfrm>
    </dsp:sp>
    <dsp:sp modelId="{C13E99F2-99E7-4828-9D5F-1522EFB54CBA}">
      <dsp:nvSpPr>
        <dsp:cNvPr id="0" name=""/>
        <dsp:cNvSpPr/>
      </dsp:nvSpPr>
      <dsp:spPr>
        <a:xfrm>
          <a:off x="1198933" y="4133259"/>
          <a:ext cx="6793954" cy="177139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Es menester que el transporte de las muestras antes de ser ensayadas que están cumplan las condiciones adecuadas establecida por la norma NTE INEN 1 576 para evitar que sufran golpes y daños, y por consiguiente influyan en sus resistencias finales.</a:t>
          </a:r>
          <a:endParaRPr lang="es-EC" sz="1800" kern="1200" dirty="0"/>
        </a:p>
      </dsp:txBody>
      <dsp:txXfrm>
        <a:off x="1198933" y="4133259"/>
        <a:ext cx="5043080" cy="1771396"/>
      </dsp:txXfrm>
    </dsp:sp>
    <dsp:sp modelId="{392F33E1-AFAB-4DF3-9385-F836A34F3503}">
      <dsp:nvSpPr>
        <dsp:cNvPr id="0" name=""/>
        <dsp:cNvSpPr/>
      </dsp:nvSpPr>
      <dsp:spPr>
        <a:xfrm>
          <a:off x="5642546" y="1343309"/>
          <a:ext cx="1151407" cy="115140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642546" y="1343309"/>
        <a:ext cx="1151407" cy="1151407"/>
      </dsp:txXfrm>
    </dsp:sp>
    <dsp:sp modelId="{B78A5EE6-EBEC-4EF5-BF42-D6A5DF9EBA56}">
      <dsp:nvSpPr>
        <dsp:cNvPr id="0" name=""/>
        <dsp:cNvSpPr/>
      </dsp:nvSpPr>
      <dsp:spPr>
        <a:xfrm>
          <a:off x="6242013" y="3398129"/>
          <a:ext cx="1151407" cy="1151407"/>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242013" y="3398129"/>
        <a:ext cx="1151407" cy="1151407"/>
      </dsp:txXfrm>
    </dsp:sp>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4CBE1C-35E7-40E3-B59B-AEE7D5E27FEF}">
      <dsp:nvSpPr>
        <dsp:cNvPr id="0" name=""/>
        <dsp:cNvSpPr/>
      </dsp:nvSpPr>
      <dsp:spPr>
        <a:xfrm>
          <a:off x="0" y="0"/>
          <a:ext cx="6426714" cy="16849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t>Es importante que el cemento se encuentre en buenas condiciones, pues no será útil para realizar dosificaciones porque alterará directamente a la resistencia.</a:t>
          </a:r>
          <a:endParaRPr lang="es-EC" sz="2000" kern="1200" dirty="0"/>
        </a:p>
      </dsp:txBody>
      <dsp:txXfrm>
        <a:off x="0" y="0"/>
        <a:ext cx="4707184" cy="1684987"/>
      </dsp:txXfrm>
    </dsp:sp>
    <dsp:sp modelId="{AE025EC5-687B-452F-B5FB-777E366AE3DE}">
      <dsp:nvSpPr>
        <dsp:cNvPr id="0" name=""/>
        <dsp:cNvSpPr/>
      </dsp:nvSpPr>
      <dsp:spPr>
        <a:xfrm>
          <a:off x="567062" y="1965818"/>
          <a:ext cx="6426714" cy="1684987"/>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t>No se den tomar muestra antes del 10 % ni después del 90 % de la mezcla que haya sido descargada, debido a </a:t>
          </a:r>
          <a:r>
            <a:rPr lang="es-ES" sz="2000" kern="1200" smtClean="0"/>
            <a:t>la dificultad </a:t>
          </a:r>
          <a:r>
            <a:rPr lang="es-ES" sz="2000" kern="1200" dirty="0" smtClean="0"/>
            <a:t>para determinar la cantidad real del hormigón, como lo indica la norma NTE INEN 1 855</a:t>
          </a:r>
          <a:endParaRPr lang="es-EC" sz="2000" kern="1200" dirty="0"/>
        </a:p>
      </dsp:txBody>
      <dsp:txXfrm>
        <a:off x="567062" y="1965818"/>
        <a:ext cx="4764409" cy="1684987"/>
      </dsp:txXfrm>
    </dsp:sp>
    <dsp:sp modelId="{1247FF26-B0D7-42A5-92FF-1AB18B2D60AD}">
      <dsp:nvSpPr>
        <dsp:cNvPr id="0" name=""/>
        <dsp:cNvSpPr/>
      </dsp:nvSpPr>
      <dsp:spPr>
        <a:xfrm>
          <a:off x="1134125" y="3931636"/>
          <a:ext cx="6426714" cy="1684987"/>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t>El aditivo utilizado cumple un papel fundamental en la resistencia de la mezcla, es por esta razón que aconsejo el uso adecuado.</a:t>
          </a:r>
          <a:endParaRPr lang="es-EC" sz="2000" kern="1200" dirty="0"/>
        </a:p>
      </dsp:txBody>
      <dsp:txXfrm>
        <a:off x="1134125" y="3931636"/>
        <a:ext cx="4764409" cy="1684987"/>
      </dsp:txXfrm>
    </dsp:sp>
    <dsp:sp modelId="{C328C3EC-A709-4489-AE5C-DAD13DA22C7F}">
      <dsp:nvSpPr>
        <dsp:cNvPr id="0" name=""/>
        <dsp:cNvSpPr/>
      </dsp:nvSpPr>
      <dsp:spPr>
        <a:xfrm>
          <a:off x="5331472" y="1277781"/>
          <a:ext cx="1095241" cy="1095241"/>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331472" y="1277781"/>
        <a:ext cx="1095241" cy="1095241"/>
      </dsp:txXfrm>
    </dsp:sp>
    <dsp:sp modelId="{11891363-BADB-41ED-9039-E933C5249260}">
      <dsp:nvSpPr>
        <dsp:cNvPr id="0" name=""/>
        <dsp:cNvSpPr/>
      </dsp:nvSpPr>
      <dsp:spPr>
        <a:xfrm>
          <a:off x="5898535" y="3232367"/>
          <a:ext cx="1095241" cy="1095241"/>
        </a:xfrm>
        <a:prstGeom prst="downArrow">
          <a:avLst>
            <a:gd name="adj1" fmla="val 55000"/>
            <a:gd name="adj2" fmla="val 45000"/>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898535" y="3232367"/>
        <a:ext cx="1095241" cy="109524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0EB11B-E372-4FB4-A5BB-352864940896}">
      <dsp:nvSpPr>
        <dsp:cNvPr id="0" name=""/>
        <dsp:cNvSpPr/>
      </dsp:nvSpPr>
      <dsp:spPr>
        <a:xfrm>
          <a:off x="1664731" y="1300"/>
          <a:ext cx="963989" cy="6265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Explotación</a:t>
          </a:r>
          <a:endParaRPr lang="es-ES" sz="1300" kern="1200" dirty="0">
            <a:solidFill>
              <a:schemeClr val="tx1"/>
            </a:solidFill>
          </a:endParaRPr>
        </a:p>
      </dsp:txBody>
      <dsp:txXfrm>
        <a:off x="1664731" y="1300"/>
        <a:ext cx="963989" cy="626593"/>
      </dsp:txXfrm>
    </dsp:sp>
    <dsp:sp modelId="{AB6A2BA1-8FF5-4BB7-9182-89B1A049B8F4}">
      <dsp:nvSpPr>
        <dsp:cNvPr id="0" name=""/>
        <dsp:cNvSpPr/>
      </dsp:nvSpPr>
      <dsp:spPr>
        <a:xfrm>
          <a:off x="356549" y="314596"/>
          <a:ext cx="3580353" cy="3580353"/>
        </a:xfrm>
        <a:custGeom>
          <a:avLst/>
          <a:gdLst/>
          <a:ahLst/>
          <a:cxnLst/>
          <a:rect l="0" t="0" r="0" b="0"/>
          <a:pathLst>
            <a:path>
              <a:moveTo>
                <a:pt x="2398729" y="106610"/>
              </a:moveTo>
              <a:arcTo wR="1790176" hR="1790176" stAng="17392394" swAng="77315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0644297-7436-4CE2-870C-408FE89D0973}">
      <dsp:nvSpPr>
        <dsp:cNvPr id="0" name=""/>
        <dsp:cNvSpPr/>
      </dsp:nvSpPr>
      <dsp:spPr>
        <a:xfrm>
          <a:off x="3064347" y="675320"/>
          <a:ext cx="963989" cy="62659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Preparación</a:t>
          </a:r>
          <a:endParaRPr lang="es-ES" sz="1300" kern="1200" dirty="0">
            <a:solidFill>
              <a:schemeClr val="tx1"/>
            </a:solidFill>
          </a:endParaRPr>
        </a:p>
      </dsp:txBody>
      <dsp:txXfrm>
        <a:off x="3064347" y="675320"/>
        <a:ext cx="963989" cy="626593"/>
      </dsp:txXfrm>
    </dsp:sp>
    <dsp:sp modelId="{ECC80529-C864-424F-8250-63E750A52C88}">
      <dsp:nvSpPr>
        <dsp:cNvPr id="0" name=""/>
        <dsp:cNvSpPr/>
      </dsp:nvSpPr>
      <dsp:spPr>
        <a:xfrm>
          <a:off x="356549" y="314596"/>
          <a:ext cx="3580353" cy="3580353"/>
        </a:xfrm>
        <a:custGeom>
          <a:avLst/>
          <a:gdLst/>
          <a:ahLst/>
          <a:cxnLst/>
          <a:rect l="0" t="0" r="0" b="0"/>
          <a:pathLst>
            <a:path>
              <a:moveTo>
                <a:pt x="3463274" y="1153407"/>
              </a:moveTo>
              <a:arcTo wR="1790176" hR="1790176" stAng="20349813" swAng="1064995"/>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A9F808A-03C6-4011-BB11-C49FB30755BC}">
      <dsp:nvSpPr>
        <dsp:cNvPr id="0" name=""/>
        <dsp:cNvSpPr/>
      </dsp:nvSpPr>
      <dsp:spPr>
        <a:xfrm>
          <a:off x="3226717" y="2189828"/>
          <a:ext cx="1330604" cy="62659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Homogenización</a:t>
          </a:r>
          <a:endParaRPr lang="es-ES" sz="1200" kern="1200" dirty="0">
            <a:solidFill>
              <a:schemeClr val="tx1"/>
            </a:solidFill>
          </a:endParaRPr>
        </a:p>
      </dsp:txBody>
      <dsp:txXfrm>
        <a:off x="3226717" y="2189828"/>
        <a:ext cx="1330604" cy="626593"/>
      </dsp:txXfrm>
    </dsp:sp>
    <dsp:sp modelId="{B50AB77D-A141-4767-BA0A-72CD28FBD1F2}">
      <dsp:nvSpPr>
        <dsp:cNvPr id="0" name=""/>
        <dsp:cNvSpPr/>
      </dsp:nvSpPr>
      <dsp:spPr>
        <a:xfrm>
          <a:off x="356549" y="314596"/>
          <a:ext cx="3580353" cy="3580353"/>
        </a:xfrm>
        <a:custGeom>
          <a:avLst/>
          <a:gdLst/>
          <a:ahLst/>
          <a:cxnLst/>
          <a:rect l="0" t="0" r="0" b="0"/>
          <a:pathLst>
            <a:path>
              <a:moveTo>
                <a:pt x="3370552" y="2631096"/>
              </a:moveTo>
              <a:arcTo wR="1790176" hR="1790176" stAng="1681050" swAng="836257"/>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D7725DE-1DC4-447C-847B-0E3CE201ACB6}">
      <dsp:nvSpPr>
        <dsp:cNvPr id="0" name=""/>
        <dsp:cNvSpPr/>
      </dsp:nvSpPr>
      <dsp:spPr>
        <a:xfrm>
          <a:off x="2282377" y="3404370"/>
          <a:ext cx="1282154" cy="6265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Clinkerización</a:t>
          </a:r>
          <a:endParaRPr lang="es-ES" sz="1200" kern="1200" dirty="0">
            <a:solidFill>
              <a:schemeClr val="tx1"/>
            </a:solidFill>
          </a:endParaRPr>
        </a:p>
      </dsp:txBody>
      <dsp:txXfrm>
        <a:off x="2282377" y="3404370"/>
        <a:ext cx="1282154" cy="626593"/>
      </dsp:txXfrm>
    </dsp:sp>
    <dsp:sp modelId="{0D5B2467-AF34-4CE3-8F7C-DCE1D6515655}">
      <dsp:nvSpPr>
        <dsp:cNvPr id="0" name=""/>
        <dsp:cNvSpPr/>
      </dsp:nvSpPr>
      <dsp:spPr>
        <a:xfrm>
          <a:off x="356549" y="314596"/>
          <a:ext cx="3580353" cy="3580353"/>
        </a:xfrm>
        <a:custGeom>
          <a:avLst/>
          <a:gdLst/>
          <a:ahLst/>
          <a:cxnLst/>
          <a:rect l="0" t="0" r="0" b="0"/>
          <a:pathLst>
            <a:path>
              <a:moveTo>
                <a:pt x="1863634" y="3578845"/>
              </a:moveTo>
              <a:arcTo wR="1790176" hR="1790176" stAng="5258897" swAng="359687"/>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243FA74-650A-40FB-BD29-1BAFA780D414}">
      <dsp:nvSpPr>
        <dsp:cNvPr id="0" name=""/>
        <dsp:cNvSpPr/>
      </dsp:nvSpPr>
      <dsp:spPr>
        <a:xfrm>
          <a:off x="769113" y="3404370"/>
          <a:ext cx="1201767" cy="62659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Enfriamiento</a:t>
          </a:r>
          <a:endParaRPr lang="es-ES" sz="1200" kern="1200" dirty="0">
            <a:solidFill>
              <a:schemeClr val="tx1"/>
            </a:solidFill>
          </a:endParaRPr>
        </a:p>
      </dsp:txBody>
      <dsp:txXfrm>
        <a:off x="769113" y="3404370"/>
        <a:ext cx="1201767" cy="626593"/>
      </dsp:txXfrm>
    </dsp:sp>
    <dsp:sp modelId="{1B1D3EE1-1F4A-447C-831F-B036AA713C43}">
      <dsp:nvSpPr>
        <dsp:cNvPr id="0" name=""/>
        <dsp:cNvSpPr/>
      </dsp:nvSpPr>
      <dsp:spPr>
        <a:xfrm>
          <a:off x="356549" y="314596"/>
          <a:ext cx="3580353" cy="3580353"/>
        </a:xfrm>
        <a:custGeom>
          <a:avLst/>
          <a:gdLst/>
          <a:ahLst/>
          <a:cxnLst/>
          <a:rect l="0" t="0" r="0" b="0"/>
          <a:pathLst>
            <a:path>
              <a:moveTo>
                <a:pt x="458878" y="2986996"/>
              </a:moveTo>
              <a:arcTo wR="1790176" hR="1790176" stAng="8282693" swAng="8362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C9694EC-C08B-4AFA-B102-3E180F555EDE}">
      <dsp:nvSpPr>
        <dsp:cNvPr id="0" name=""/>
        <dsp:cNvSpPr/>
      </dsp:nvSpPr>
      <dsp:spPr>
        <a:xfrm>
          <a:off x="-80561" y="2189828"/>
          <a:ext cx="963989" cy="6265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Adiciones</a:t>
          </a:r>
          <a:endParaRPr lang="es-ES" sz="1300" kern="1200" dirty="0">
            <a:solidFill>
              <a:schemeClr val="tx1"/>
            </a:solidFill>
          </a:endParaRPr>
        </a:p>
      </dsp:txBody>
      <dsp:txXfrm>
        <a:off x="-80561" y="2189828"/>
        <a:ext cx="963989" cy="626593"/>
      </dsp:txXfrm>
    </dsp:sp>
    <dsp:sp modelId="{03E7B5DF-2ACE-4A94-91F4-E462D746EC58}">
      <dsp:nvSpPr>
        <dsp:cNvPr id="0" name=""/>
        <dsp:cNvSpPr/>
      </dsp:nvSpPr>
      <dsp:spPr>
        <a:xfrm>
          <a:off x="356549" y="314596"/>
          <a:ext cx="3580353" cy="3580353"/>
        </a:xfrm>
        <a:custGeom>
          <a:avLst/>
          <a:gdLst/>
          <a:ahLst/>
          <a:cxnLst/>
          <a:rect l="0" t="0" r="0" b="0"/>
          <a:pathLst>
            <a:path>
              <a:moveTo>
                <a:pt x="2596" y="1693785"/>
              </a:moveTo>
              <a:arcTo wR="1790176" hR="1790176" stAng="10985192" swAng="1064995"/>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1E64C19-DB5B-4B42-9C9D-336B3945C88A}">
      <dsp:nvSpPr>
        <dsp:cNvPr id="0" name=""/>
        <dsp:cNvSpPr/>
      </dsp:nvSpPr>
      <dsp:spPr>
        <a:xfrm>
          <a:off x="265114" y="675320"/>
          <a:ext cx="963989" cy="62659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Empaque</a:t>
          </a:r>
          <a:r>
            <a:rPr lang="es-ES" sz="1300" kern="1200" dirty="0" smtClean="0"/>
            <a:t> </a:t>
          </a:r>
          <a:endParaRPr lang="es-ES" sz="1300" kern="1200" dirty="0"/>
        </a:p>
      </dsp:txBody>
      <dsp:txXfrm>
        <a:off x="265114" y="675320"/>
        <a:ext cx="963989" cy="626593"/>
      </dsp:txXfrm>
    </dsp:sp>
    <dsp:sp modelId="{FC82A73A-13A3-4EF7-9AE3-80CA61A2F23B}">
      <dsp:nvSpPr>
        <dsp:cNvPr id="0" name=""/>
        <dsp:cNvSpPr/>
      </dsp:nvSpPr>
      <dsp:spPr>
        <a:xfrm>
          <a:off x="356549" y="314596"/>
          <a:ext cx="3580353" cy="3580353"/>
        </a:xfrm>
        <a:custGeom>
          <a:avLst/>
          <a:gdLst/>
          <a:ahLst/>
          <a:cxnLst/>
          <a:rect l="0" t="0" r="0" b="0"/>
          <a:pathLst>
            <a:path>
              <a:moveTo>
                <a:pt x="821497" y="284722"/>
              </a:moveTo>
              <a:arcTo wR="1790176" hR="1790176" stAng="14234454" swAng="77315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529B7F-AB88-4D1C-9582-106504240BE7}">
      <dsp:nvSpPr>
        <dsp:cNvPr id="0" name=""/>
        <dsp:cNvSpPr/>
      </dsp:nvSpPr>
      <dsp:spPr>
        <a:xfrm>
          <a:off x="0" y="0"/>
          <a:ext cx="7715304" cy="13947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u="sng" kern="1200" dirty="0" smtClean="0">
              <a:solidFill>
                <a:schemeClr val="tx1"/>
              </a:solidFill>
            </a:rPr>
            <a:t>1.- EXPLOTACIÓN DE MATERIA PRIMA</a:t>
          </a:r>
          <a:endParaRPr lang="es-ES" sz="1400" b="1" u="sng"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 Explotación natural</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 Minas en la Parroquia Selva Alegre</a:t>
          </a:r>
        </a:p>
        <a:p>
          <a:pPr marL="114300" lvl="1" indent="-114300" algn="l" defTabSz="622300">
            <a:lnSpc>
              <a:spcPct val="90000"/>
            </a:lnSpc>
            <a:spcBef>
              <a:spcPct val="0"/>
            </a:spcBef>
            <a:spcAft>
              <a:spcPct val="15000"/>
            </a:spcAft>
            <a:buChar char="••"/>
          </a:pPr>
          <a:r>
            <a:rPr lang="es-ES" sz="1400" kern="1200" dirty="0" smtClean="0">
              <a:solidFill>
                <a:schemeClr val="tx1"/>
              </a:solidFill>
            </a:rPr>
            <a:t>- Utilización de explosivos</a:t>
          </a:r>
        </a:p>
        <a:p>
          <a:pPr marL="114300" lvl="1" indent="-114300" algn="l" defTabSz="622300">
            <a:lnSpc>
              <a:spcPct val="90000"/>
            </a:lnSpc>
            <a:spcBef>
              <a:spcPct val="0"/>
            </a:spcBef>
            <a:spcAft>
              <a:spcPct val="15000"/>
            </a:spcAft>
            <a:buChar char="••"/>
          </a:pPr>
          <a:r>
            <a:rPr lang="es-ES" sz="1400" kern="1200" dirty="0" smtClean="0">
              <a:solidFill>
                <a:schemeClr val="tx1"/>
              </a:solidFill>
            </a:rPr>
            <a:t>- Transportadas a la Planta de producción </a:t>
          </a:r>
          <a:endParaRPr lang="es-ES" sz="1400" kern="1200" dirty="0">
            <a:solidFill>
              <a:schemeClr val="tx1"/>
            </a:solidFill>
          </a:endParaRPr>
        </a:p>
      </dsp:txBody>
      <dsp:txXfrm>
        <a:off x="1682532" y="0"/>
        <a:ext cx="6032771" cy="1394715"/>
      </dsp:txXfrm>
    </dsp:sp>
    <dsp:sp modelId="{2177C81A-5650-414C-BEBE-08575997B0B5}">
      <dsp:nvSpPr>
        <dsp:cNvPr id="0" name=""/>
        <dsp:cNvSpPr/>
      </dsp:nvSpPr>
      <dsp:spPr>
        <a:xfrm>
          <a:off x="139471" y="139471"/>
          <a:ext cx="1543060" cy="111577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0429A-466A-47AD-9651-4F9FB2814EF6}">
      <dsp:nvSpPr>
        <dsp:cNvPr id="0" name=""/>
        <dsp:cNvSpPr/>
      </dsp:nvSpPr>
      <dsp:spPr>
        <a:xfrm>
          <a:off x="0" y="1534186"/>
          <a:ext cx="7715304" cy="13947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u="sng" kern="1200" dirty="0" smtClean="0">
              <a:solidFill>
                <a:schemeClr val="tx1"/>
              </a:solidFill>
            </a:rPr>
            <a:t>2.- PREPARACIÓN Y DOSIFICACIÓN DE MATERIAS PRIMAS</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La  caliza es vaciada en la planta de almacenamiento</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Conduce por bandas a los molinos de trituración</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 Se transforman en partículas de 25 mm  (1¨) antes de unirse con la arcilla.</a:t>
          </a:r>
          <a:endParaRPr lang="es-ES" sz="1400" kern="1200" dirty="0">
            <a:solidFill>
              <a:schemeClr val="tx1"/>
            </a:solidFill>
          </a:endParaRPr>
        </a:p>
      </dsp:txBody>
      <dsp:txXfrm>
        <a:off x="1682532" y="1534186"/>
        <a:ext cx="6032771" cy="1394715"/>
      </dsp:txXfrm>
    </dsp:sp>
    <dsp:sp modelId="{A01407BE-4203-42A7-BBB3-683AFCA6B90E}">
      <dsp:nvSpPr>
        <dsp:cNvPr id="0" name=""/>
        <dsp:cNvSpPr/>
      </dsp:nvSpPr>
      <dsp:spPr>
        <a:xfrm>
          <a:off x="139471" y="1673658"/>
          <a:ext cx="1543060" cy="111577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AEA6B-226A-456F-8740-43E12005DC38}">
      <dsp:nvSpPr>
        <dsp:cNvPr id="0" name=""/>
        <dsp:cNvSpPr/>
      </dsp:nvSpPr>
      <dsp:spPr>
        <a:xfrm>
          <a:off x="0" y="3068373"/>
          <a:ext cx="7715304" cy="13947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u="sng" kern="1200" dirty="0" smtClean="0">
              <a:solidFill>
                <a:schemeClr val="tx1"/>
              </a:solidFill>
            </a:rPr>
            <a:t>3.- HOMOGENIZACIÓN</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Mantienen un contacto entre todos los componentes</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La mezcla  pasa de las balsas o silo de homogenización  listas para el siguiente proceso.</a:t>
          </a:r>
          <a:endParaRPr lang="es-ES" sz="14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Se toman muestras periódicas para ser analizadas en el laboratorio.</a:t>
          </a:r>
          <a:endParaRPr lang="es-ES" sz="1400" kern="1200" dirty="0">
            <a:solidFill>
              <a:schemeClr val="tx1"/>
            </a:solidFill>
          </a:endParaRPr>
        </a:p>
      </dsp:txBody>
      <dsp:txXfrm>
        <a:off x="1682532" y="3068373"/>
        <a:ext cx="6032771" cy="1394715"/>
      </dsp:txXfrm>
    </dsp:sp>
    <dsp:sp modelId="{CE0FD468-F5E2-4621-8DEF-9CF4A4102684}">
      <dsp:nvSpPr>
        <dsp:cNvPr id="0" name=""/>
        <dsp:cNvSpPr/>
      </dsp:nvSpPr>
      <dsp:spPr>
        <a:xfrm>
          <a:off x="139471" y="3207845"/>
          <a:ext cx="1543060" cy="111577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993D3F-2580-4C9B-AF00-00408CC89B7A}">
      <dsp:nvSpPr>
        <dsp:cNvPr id="0" name=""/>
        <dsp:cNvSpPr/>
      </dsp:nvSpPr>
      <dsp:spPr>
        <a:xfrm>
          <a:off x="0" y="4602560"/>
          <a:ext cx="7715304" cy="139471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u="sng" kern="1200" dirty="0" smtClean="0">
              <a:solidFill>
                <a:schemeClr val="tx1"/>
              </a:solidFill>
            </a:rPr>
            <a:t>4.-CLINKERIZACIÓN</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La mezcla de materia prima es  dosificada, pulverizada, corregida, mezclada y homogenizada</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Son sometidas a hornos rotatorios a una temperatura de 1400  a 1500 ̊C.</a:t>
          </a:r>
          <a:endParaRPr lang="es-ES" sz="14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smtClean="0">
              <a:solidFill>
                <a:schemeClr val="tx1"/>
              </a:solidFill>
            </a:rPr>
            <a:t>Del clinker calentado  (bolas entre 3 y 30 mm); al rojo vivo pasan al horno y luego a un enfriador en donde la temperatura baja a 70 ̊C.</a:t>
          </a:r>
        </a:p>
      </dsp:txBody>
      <dsp:txXfrm>
        <a:off x="1682532" y="4602560"/>
        <a:ext cx="6032771" cy="1394715"/>
      </dsp:txXfrm>
    </dsp:sp>
    <dsp:sp modelId="{FE31E68F-2093-48AF-8DC7-38D28489E32D}">
      <dsp:nvSpPr>
        <dsp:cNvPr id="0" name=""/>
        <dsp:cNvSpPr/>
      </dsp:nvSpPr>
      <dsp:spPr>
        <a:xfrm>
          <a:off x="139471" y="4742032"/>
          <a:ext cx="1543060" cy="1115772"/>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EA5D82-B463-4AD8-88BE-E20C3DBD8F9F}">
      <dsp:nvSpPr>
        <dsp:cNvPr id="0" name=""/>
        <dsp:cNvSpPr/>
      </dsp:nvSpPr>
      <dsp:spPr>
        <a:xfrm>
          <a:off x="0" y="0"/>
          <a:ext cx="7358114" cy="16743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b="1" u="sng" kern="1200" dirty="0" smtClean="0">
              <a:solidFill>
                <a:schemeClr val="tx1"/>
              </a:solidFill>
            </a:rPr>
            <a:t>5.-ENFRIAMIENTO</a:t>
          </a:r>
          <a:endParaRPr lang="es-ES" sz="1700" kern="1200" dirty="0" smtClean="0">
            <a:solidFill>
              <a:schemeClr val="tx1"/>
            </a:solidFill>
          </a:endParaRPr>
        </a:p>
        <a:p>
          <a:pPr lvl="0" algn="l" defTabSz="755650">
            <a:lnSpc>
              <a:spcPct val="90000"/>
            </a:lnSpc>
            <a:spcBef>
              <a:spcPct val="0"/>
            </a:spcBef>
            <a:spcAft>
              <a:spcPct val="35000"/>
            </a:spcAft>
          </a:pPr>
          <a:r>
            <a:rPr lang="es-ES" sz="1700" kern="1200" dirty="0" smtClean="0">
              <a:solidFill>
                <a:schemeClr val="tx1"/>
              </a:solidFill>
            </a:rPr>
            <a:t>El descenso de temperatura del clinker a 70 ̊C</a:t>
          </a:r>
        </a:p>
        <a:p>
          <a:pPr lvl="0" algn="l" defTabSz="755650">
            <a:lnSpc>
              <a:spcPct val="90000"/>
            </a:lnSpc>
            <a:spcBef>
              <a:spcPct val="0"/>
            </a:spcBef>
            <a:spcAft>
              <a:spcPct val="35000"/>
            </a:spcAft>
          </a:pPr>
          <a:r>
            <a:rPr lang="es-ES" sz="1700" kern="1200" dirty="0" smtClean="0">
              <a:solidFill>
                <a:schemeClr val="tx1"/>
              </a:solidFill>
            </a:rPr>
            <a:t>Debe ocurrir de forma brusca y rápida para evitar la presencia de  óxido de magnesio </a:t>
          </a:r>
          <a:endParaRPr lang="es-ES" sz="1700" kern="1200" dirty="0">
            <a:solidFill>
              <a:schemeClr val="tx1"/>
            </a:solidFill>
          </a:endParaRPr>
        </a:p>
      </dsp:txBody>
      <dsp:txXfrm>
        <a:off x="1639055" y="0"/>
        <a:ext cx="5719058" cy="1674328"/>
      </dsp:txXfrm>
    </dsp:sp>
    <dsp:sp modelId="{1F67331E-07FE-4336-8511-52EA26D4D4A3}">
      <dsp:nvSpPr>
        <dsp:cNvPr id="0" name=""/>
        <dsp:cNvSpPr/>
      </dsp:nvSpPr>
      <dsp:spPr>
        <a:xfrm>
          <a:off x="167432" y="167432"/>
          <a:ext cx="1471622" cy="133946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987C2C-F9A9-4572-9827-527A7882F132}">
      <dsp:nvSpPr>
        <dsp:cNvPr id="0" name=""/>
        <dsp:cNvSpPr/>
      </dsp:nvSpPr>
      <dsp:spPr>
        <a:xfrm>
          <a:off x="0" y="1841760"/>
          <a:ext cx="7358114" cy="16743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b="1" u="sng" kern="1200" dirty="0" smtClean="0">
              <a:solidFill>
                <a:schemeClr val="tx1"/>
              </a:solidFill>
            </a:rPr>
            <a:t>6.-ADICIONES FINALES Y MOLIENDA</a:t>
          </a:r>
          <a:endParaRPr lang="es-ES" sz="1700" kern="1200" dirty="0" smtClean="0">
            <a:solidFill>
              <a:schemeClr val="tx1"/>
            </a:solidFill>
          </a:endParaRPr>
        </a:p>
        <a:p>
          <a:pPr lvl="0" algn="l" defTabSz="755650">
            <a:lnSpc>
              <a:spcPct val="90000"/>
            </a:lnSpc>
            <a:spcBef>
              <a:spcPct val="0"/>
            </a:spcBef>
            <a:spcAft>
              <a:spcPct val="35000"/>
            </a:spcAft>
          </a:pPr>
          <a:r>
            <a:rPr lang="es-ES" sz="1700" kern="1200" dirty="0" smtClean="0">
              <a:solidFill>
                <a:schemeClr val="tx1"/>
              </a:solidFill>
            </a:rPr>
            <a:t>Son llevados  a un almacenamiento o directamente a un molino formado por diferentes compartimentos. </a:t>
          </a:r>
        </a:p>
        <a:p>
          <a:pPr lvl="0" algn="l" defTabSz="755650">
            <a:lnSpc>
              <a:spcPct val="90000"/>
            </a:lnSpc>
            <a:spcBef>
              <a:spcPct val="0"/>
            </a:spcBef>
            <a:spcAft>
              <a:spcPct val="35000"/>
            </a:spcAft>
          </a:pPr>
          <a:r>
            <a:rPr lang="es-ES" sz="1700" kern="1200" dirty="0" smtClean="0">
              <a:solidFill>
                <a:schemeClr val="tx1"/>
              </a:solidFill>
            </a:rPr>
            <a:t>Se coloca  una cantidad de yeso de 2 al 5 % lo que sirve para evitar el fragmento relámpago del cemento.</a:t>
          </a:r>
          <a:endParaRPr lang="es-ES" sz="1700" kern="1200" dirty="0">
            <a:solidFill>
              <a:schemeClr val="tx1"/>
            </a:solidFill>
          </a:endParaRPr>
        </a:p>
      </dsp:txBody>
      <dsp:txXfrm>
        <a:off x="1639055" y="1841760"/>
        <a:ext cx="5719058" cy="1674328"/>
      </dsp:txXfrm>
    </dsp:sp>
    <dsp:sp modelId="{5601995A-0CC0-4E01-88BC-E3E642E952D9}">
      <dsp:nvSpPr>
        <dsp:cNvPr id="0" name=""/>
        <dsp:cNvSpPr/>
      </dsp:nvSpPr>
      <dsp:spPr>
        <a:xfrm>
          <a:off x="167432" y="2009193"/>
          <a:ext cx="1471622" cy="133946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D94C6-6F9E-4F88-BCC9-23607AB5B38B}">
      <dsp:nvSpPr>
        <dsp:cNvPr id="0" name=""/>
        <dsp:cNvSpPr/>
      </dsp:nvSpPr>
      <dsp:spPr>
        <a:xfrm>
          <a:off x="0" y="3683521"/>
          <a:ext cx="7358114" cy="16743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b="1" u="sng" kern="1200" dirty="0" smtClean="0">
              <a:solidFill>
                <a:schemeClr val="tx1"/>
              </a:solidFill>
            </a:rPr>
            <a:t>7.- EMPAQUE Y DISTRIBUCIÓN</a:t>
          </a:r>
          <a:endParaRPr lang="es-ES" sz="1700" kern="1200" dirty="0" smtClean="0">
            <a:solidFill>
              <a:schemeClr val="tx1"/>
            </a:solidFill>
          </a:endParaRPr>
        </a:p>
        <a:p>
          <a:pPr lvl="0" algn="l" defTabSz="755650">
            <a:lnSpc>
              <a:spcPct val="90000"/>
            </a:lnSpc>
            <a:spcBef>
              <a:spcPct val="0"/>
            </a:spcBef>
            <a:spcAft>
              <a:spcPct val="35000"/>
            </a:spcAft>
          </a:pPr>
          <a:r>
            <a:rPr lang="es-ES" sz="1700" kern="1200" dirty="0" smtClean="0">
              <a:solidFill>
                <a:schemeClr val="tx1"/>
              </a:solidFill>
            </a:rPr>
            <a:t>Se transporta en forma mecánica a silos de almacenamiento</a:t>
          </a:r>
        </a:p>
        <a:p>
          <a:pPr lvl="0" algn="l" defTabSz="755650">
            <a:lnSpc>
              <a:spcPct val="90000"/>
            </a:lnSpc>
            <a:spcBef>
              <a:spcPct val="0"/>
            </a:spcBef>
            <a:spcAft>
              <a:spcPct val="35000"/>
            </a:spcAft>
          </a:pPr>
          <a:r>
            <a:rPr lang="es-ES" sz="1700" kern="1200" dirty="0" smtClean="0">
              <a:solidFill>
                <a:schemeClr val="tx1"/>
              </a:solidFill>
            </a:rPr>
            <a:t>Se realizan ensayos de control de calidad </a:t>
          </a:r>
        </a:p>
        <a:p>
          <a:pPr lvl="0" algn="l" defTabSz="755650">
            <a:lnSpc>
              <a:spcPct val="90000"/>
            </a:lnSpc>
            <a:spcBef>
              <a:spcPct val="0"/>
            </a:spcBef>
            <a:spcAft>
              <a:spcPct val="35000"/>
            </a:spcAft>
          </a:pPr>
          <a:r>
            <a:rPr lang="es-ES" sz="1700" kern="1200" dirty="0" smtClean="0">
              <a:solidFill>
                <a:schemeClr val="tx1"/>
              </a:solidFill>
            </a:rPr>
            <a:t>La operación de empacada se hace en máquinas que llenan los sacos con un peso de 50 kg</a:t>
          </a:r>
          <a:r>
            <a:rPr lang="es-ES" sz="1700" kern="1200" dirty="0" smtClean="0"/>
            <a:t>.</a:t>
          </a:r>
          <a:endParaRPr lang="es-ES" sz="1700" kern="1200" dirty="0"/>
        </a:p>
      </dsp:txBody>
      <dsp:txXfrm>
        <a:off x="1639055" y="3683521"/>
        <a:ext cx="5719058" cy="1674328"/>
      </dsp:txXfrm>
    </dsp:sp>
    <dsp:sp modelId="{1FE1E391-2426-42F6-B101-4185152CDB43}">
      <dsp:nvSpPr>
        <dsp:cNvPr id="0" name=""/>
        <dsp:cNvSpPr/>
      </dsp:nvSpPr>
      <dsp:spPr>
        <a:xfrm>
          <a:off x="167432" y="3850954"/>
          <a:ext cx="1471622" cy="133946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8.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ACAD2A-4783-43D3-974D-E1231354EE76}" type="datetimeFigureOut">
              <a:rPr lang="es-ES" smtClean="0"/>
              <a:pPr/>
              <a:t>10/11/2012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836220-CA2E-4A6B-BF1E-4C4F45A29AB3}"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4836220-CA2E-4A6B-BF1E-4C4F45A29AB3}" type="slidenum">
              <a:rPr lang="es-ES" smtClean="0"/>
              <a:pPr/>
              <a:t>20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4836220-CA2E-4A6B-BF1E-4C4F45A29AB3}" type="slidenum">
              <a:rPr lang="es-ES" smtClean="0"/>
              <a:pPr/>
              <a:t>21</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4836220-CA2E-4A6B-BF1E-4C4F45A29AB3}" type="slidenum">
              <a:rPr lang="es-ES" smtClean="0"/>
              <a:pPr/>
              <a:t>46</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4836220-CA2E-4A6B-BF1E-4C4F45A29AB3}" type="slidenum">
              <a:rPr lang="es-ES" smtClean="0"/>
              <a:pPr/>
              <a:t>47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5AD84FF-1A10-416B-B5E2-1FD80BB241AE}" type="datetimeFigureOut">
              <a:rPr lang="es-ES" smtClean="0"/>
              <a:pPr/>
              <a:t>10/11/2012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CBCC1F8-1980-412B-B035-87A68D834E6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D84FF-1A10-416B-B5E2-1FD80BB241AE}" type="datetimeFigureOut">
              <a:rPr lang="es-ES" smtClean="0"/>
              <a:pPr/>
              <a:t>10/11/2012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CC1F8-1980-412B-B035-87A68D834E6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11.xml"/><Relationship Id="rId7" Type="http://schemas.openxmlformats.org/officeDocument/2006/relationships/image" Target="../media/image19.jpe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microsoft.com/office/2007/relationships/diagramDrawing" Target="../diagrams/drawing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13.xml"/><Relationship Id="rId7" Type="http://schemas.openxmlformats.org/officeDocument/2006/relationships/image" Target="../media/image22.jpeg"/><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microsoft.com/office/2007/relationships/diagramDrawing" Target="../diagrams/drawing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6.xml"/><Relationship Id="rId13" Type="http://schemas.openxmlformats.org/officeDocument/2006/relationships/diagramColors" Target="../diagrams/colors17.xml"/><Relationship Id="rId18" Type="http://schemas.microsoft.com/office/2007/relationships/diagramDrawing" Target="../diagrams/drawing16.xml"/><Relationship Id="rId3" Type="http://schemas.openxmlformats.org/officeDocument/2006/relationships/diagramLayout" Target="../diagrams/layout15.xml"/><Relationship Id="rId7" Type="http://schemas.openxmlformats.org/officeDocument/2006/relationships/diagramLayout" Target="../diagrams/layout16.xml"/><Relationship Id="rId12" Type="http://schemas.openxmlformats.org/officeDocument/2006/relationships/diagramQuickStyle" Target="../diagrams/quickStyle17.xml"/><Relationship Id="rId17" Type="http://schemas.microsoft.com/office/2007/relationships/diagramDrawing" Target="../diagrams/drawing15.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2.xml"/><Relationship Id="rId6" Type="http://schemas.openxmlformats.org/officeDocument/2006/relationships/diagramData" Target="../diagrams/data16.xml"/><Relationship Id="rId11" Type="http://schemas.openxmlformats.org/officeDocument/2006/relationships/diagramLayout" Target="../diagrams/layout17.xml"/><Relationship Id="rId5" Type="http://schemas.openxmlformats.org/officeDocument/2006/relationships/diagramColors" Target="../diagrams/colors15.xml"/><Relationship Id="rId10" Type="http://schemas.openxmlformats.org/officeDocument/2006/relationships/diagramData" Target="../diagrams/data17.xml"/><Relationship Id="rId4" Type="http://schemas.openxmlformats.org/officeDocument/2006/relationships/diagramQuickStyle" Target="../diagrams/quickStyle15.xml"/><Relationship Id="rId9" Type="http://schemas.openxmlformats.org/officeDocument/2006/relationships/diagramColors" Target="../diagrams/colors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0.xml"/><Relationship Id="rId13" Type="http://schemas.microsoft.com/office/2007/relationships/diagramDrawing" Target="../diagrams/drawing20.xml"/><Relationship Id="rId3" Type="http://schemas.openxmlformats.org/officeDocument/2006/relationships/diagramData" Target="../diagrams/data19.xml"/><Relationship Id="rId7" Type="http://schemas.openxmlformats.org/officeDocument/2006/relationships/diagramData" Target="../diagrams/data20.xml"/><Relationship Id="rId12" Type="http://schemas.microsoft.com/office/2007/relationships/diagramDrawing" Target="../diagrams/drawing1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image" Target="../media/image33.jpeg"/><Relationship Id="rId5" Type="http://schemas.openxmlformats.org/officeDocument/2006/relationships/diagramQuickStyle" Target="../diagrams/quickStyle19.xml"/><Relationship Id="rId10" Type="http://schemas.openxmlformats.org/officeDocument/2006/relationships/diagramColors" Target="../diagrams/colors20.xml"/><Relationship Id="rId4" Type="http://schemas.openxmlformats.org/officeDocument/2006/relationships/diagramLayout" Target="../diagrams/layout19.xml"/><Relationship Id="rId9" Type="http://schemas.openxmlformats.org/officeDocument/2006/relationships/diagramQuickStyle" Target="../diagrams/quickStyle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26.xml"/><Relationship Id="rId7" Type="http://schemas.openxmlformats.org/officeDocument/2006/relationships/image" Target="../media/image36.jpeg"/><Relationship Id="rId2" Type="http://schemas.openxmlformats.org/officeDocument/2006/relationships/diagramData" Target="../diagrams/data2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microsoft.com/office/2007/relationships/diagramDrawing" Target="../diagrams/drawing2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28.xml"/><Relationship Id="rId7" Type="http://schemas.openxmlformats.org/officeDocument/2006/relationships/image" Target="../media/image39.jpeg"/><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diagramColors" Target="../diagrams/colors28.xml"/><Relationship Id="rId4" Type="http://schemas.openxmlformats.org/officeDocument/2006/relationships/diagramQuickStyle" Target="../diagrams/quickStyle28.xml"/><Relationship Id="rId9" Type="http://schemas.microsoft.com/office/2007/relationships/diagramDrawing" Target="../diagrams/drawing2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2.jpeg"/><Relationship Id="rId7" Type="http://schemas.openxmlformats.org/officeDocument/2006/relationships/diagramColors" Target="../diagrams/colors30.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7.xml"/><Relationship Id="rId7" Type="http://schemas.microsoft.com/office/2007/relationships/diagramDrawing" Target="../diagrams/drawing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8.xml"/><Relationship Id="rId7" Type="http://schemas.microsoft.com/office/2007/relationships/diagramDrawing" Target="../diagrams/drawing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9.xml"/><Relationship Id="rId7" Type="http://schemas.microsoft.com/office/2007/relationships/diagramDrawing" Target="../diagrams/drawing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0.xml"/><Relationship Id="rId7" Type="http://schemas.microsoft.com/office/2007/relationships/diagramDrawing" Target="../diagrams/drawing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41.xml"/><Relationship Id="rId7" Type="http://schemas.openxmlformats.org/officeDocument/2006/relationships/hyperlink" Target="http://www.aditivosypisos.com/images/galeria/productos/Aditivos-para-el-hormigon-3.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 Id="rId9" Type="http://schemas.microsoft.com/office/2007/relationships/diagramDrawing" Target="../diagrams/drawing41.xml"/></Relationships>
</file>

<file path=ppt/slides/_rels/slide4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42.xml"/><Relationship Id="rId7" Type="http://schemas.openxmlformats.org/officeDocument/2006/relationships/hyperlink" Target="http://www.aditivosypisos.com/images/galeria/productos/Aditivos-para-el-hormigon-3.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 Id="rId9" Type="http://schemas.microsoft.com/office/2007/relationships/diagramDrawing" Target="../diagrams/drawing4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3.xml"/><Relationship Id="rId7" Type="http://schemas.microsoft.com/office/2007/relationships/diagramDrawing" Target="../diagrams/drawing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7.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7.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7.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image" Target="../media/image54.jpeg"/><Relationship Id="rId7" Type="http://schemas.openxmlformats.org/officeDocument/2006/relationships/diagramData" Target="../diagrams/data47.xml"/><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11" Type="http://schemas.microsoft.com/office/2007/relationships/diagramDrawing" Target="../diagrams/drawing47.xml"/><Relationship Id="rId5" Type="http://schemas.openxmlformats.org/officeDocument/2006/relationships/image" Target="../media/image56.jpeg"/><Relationship Id="rId10" Type="http://schemas.openxmlformats.org/officeDocument/2006/relationships/diagramColors" Target="../diagrams/colors47.xml"/><Relationship Id="rId4" Type="http://schemas.openxmlformats.org/officeDocument/2006/relationships/image" Target="../media/image55.jpeg"/><Relationship Id="rId9" Type="http://schemas.openxmlformats.org/officeDocument/2006/relationships/diagramQuickStyle" Target="../diagrams/quickStyle47.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48.xml"/><Relationship Id="rId3" Type="http://schemas.openxmlformats.org/officeDocument/2006/relationships/image" Target="../media/image59.jpeg"/><Relationship Id="rId7" Type="http://schemas.openxmlformats.org/officeDocument/2006/relationships/diagramData" Target="../diagrams/data48.xml"/><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microsoft.com/office/2007/relationships/diagramDrawing" Target="../diagrams/drawing48.xml"/><Relationship Id="rId5" Type="http://schemas.openxmlformats.org/officeDocument/2006/relationships/image" Target="../media/image61.jpeg"/><Relationship Id="rId10" Type="http://schemas.openxmlformats.org/officeDocument/2006/relationships/diagramColors" Target="../diagrams/colors48.xml"/><Relationship Id="rId4" Type="http://schemas.openxmlformats.org/officeDocument/2006/relationships/image" Target="../media/image60.jpeg"/><Relationship Id="rId9" Type="http://schemas.openxmlformats.org/officeDocument/2006/relationships/diagramQuickStyle" Target="../diagrams/quickStyle4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7.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7.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7.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7.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diagramLayout" Target="../diagrams/layout53.xml"/><Relationship Id="rId7" Type="http://schemas.openxmlformats.org/officeDocument/2006/relationships/image" Target="../media/image69.jpeg"/><Relationship Id="rId2" Type="http://schemas.openxmlformats.org/officeDocument/2006/relationships/diagramData" Target="../diagrams/data5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7.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7.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7.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7.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7.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7.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7.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7.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7.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7.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jpeg"/><Relationship Id="rId7" Type="http://schemas.openxmlformats.org/officeDocument/2006/relationships/diagramColors" Target="../diagrams/colors6.xml"/><Relationship Id="rId2" Type="http://schemas.openxmlformats.org/officeDocument/2006/relationships/hyperlink" Target="javascript:showVisor()" TargetMode="Externa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7.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7.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7.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HORMIGONES DE ALTO DESEMPEÑO</a:t>
            </a:r>
            <a:endParaRPr lang="es-ES" b="1" dirty="0"/>
          </a:p>
        </p:txBody>
      </p:sp>
      <p:sp>
        <p:nvSpPr>
          <p:cNvPr id="6" name="TextBox 5"/>
          <p:cNvSpPr txBox="1"/>
          <p:nvPr/>
        </p:nvSpPr>
        <p:spPr>
          <a:xfrm>
            <a:off x="4716016" y="5013176"/>
            <a:ext cx="3888432" cy="369332"/>
          </a:xfrm>
          <a:prstGeom prst="rect">
            <a:avLst/>
          </a:prstGeom>
          <a:noFill/>
        </p:spPr>
        <p:txBody>
          <a:bodyPr wrap="square" rtlCol="0">
            <a:spAutoFit/>
          </a:bodyPr>
          <a:lstStyle/>
          <a:p>
            <a:pPr algn="r"/>
            <a:r>
              <a:rPr lang="es-EC" b="1" dirty="0" smtClean="0"/>
              <a:t>Andrea Imbaquingo Ch.</a:t>
            </a:r>
            <a:endParaRPr lang="es-EC" b="1" dirty="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2428860" y="2357430"/>
          <a:ext cx="4476760" cy="403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Título"/>
          <p:cNvSpPr txBox="1">
            <a:spLocks/>
          </p:cNvSpPr>
          <p:nvPr/>
        </p:nvSpPr>
        <p:spPr>
          <a:xfrm>
            <a:off x="1500166" y="274638"/>
            <a:ext cx="6643734" cy="582594"/>
          </a:xfrm>
          <a:prstGeom prst="rect">
            <a:avLst/>
          </a:prstGeom>
        </p:spPr>
        <p:txBody>
          <a:bodyPr vert="horz" lIns="91440" tIns="45720" rIns="91440" bIns="45720" rtlCol="0" anchor="ctr">
            <a:normAutofit/>
          </a:bodyPr>
          <a:lstStyle/>
          <a:p>
            <a:pPr algn="ctr"/>
            <a:r>
              <a:rPr lang="es-ES" b="1" u="sng" dirty="0" smtClean="0"/>
              <a:t>PRODUCCIÓN  DE CEMENTO PORTLAND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p:txBody>
      </p:sp>
      <p:sp>
        <p:nvSpPr>
          <p:cNvPr id="7" name="1 Título"/>
          <p:cNvSpPr txBox="1">
            <a:spLocks/>
          </p:cNvSpPr>
          <p:nvPr/>
        </p:nvSpPr>
        <p:spPr>
          <a:xfrm>
            <a:off x="571472" y="571480"/>
            <a:ext cx="8001056" cy="2071702"/>
          </a:xfrm>
          <a:prstGeom prst="rect">
            <a:avLst/>
          </a:prstGeom>
        </p:spPr>
        <p:txBody>
          <a:bodyPr vert="horz" lIns="91440" tIns="45720" rIns="91440" bIns="45720" rtlCol="0" anchor="ctr">
            <a:normAutofit fontScale="77500" lnSpcReduction="20000"/>
          </a:bodyPr>
          <a:lstStyle/>
          <a:p>
            <a:endParaRPr lang="es-ES" sz="3500" b="1" dirty="0" smtClean="0"/>
          </a:p>
          <a:p>
            <a:pPr algn="just">
              <a:buFont typeface="Arial" pitchFamily="34" charset="0"/>
              <a:buChar char="•"/>
            </a:pPr>
            <a:r>
              <a:rPr lang="es-ES" sz="2300" dirty="0" smtClean="0"/>
              <a:t>Se fabrica a partir de materiales minerales calcáreos como caliza en un 60%, alúmina y sílice </a:t>
            </a:r>
          </a:p>
          <a:p>
            <a:pPr algn="just"/>
            <a:endParaRPr lang="es-ES" sz="2300" dirty="0" smtClean="0"/>
          </a:p>
          <a:p>
            <a:pPr algn="just">
              <a:buFont typeface="Arial" pitchFamily="34" charset="0"/>
              <a:buChar char="•"/>
            </a:pPr>
            <a:r>
              <a:rPr lang="es-ES" sz="2300" dirty="0" smtClean="0"/>
              <a:t>Evitando contener cantidades de magnesio pues el cemento con el tiempo producirá fisuras y por lo tanto habrá pérdida de resistencia.</a:t>
            </a:r>
          </a:p>
          <a:p>
            <a:pPr algn="just"/>
            <a:endParaRPr lang="es-ES" sz="2300" dirty="0" smtClean="0"/>
          </a:p>
          <a:p>
            <a:pPr algn="just"/>
            <a:r>
              <a:rPr lang="es-ES" sz="2300" dirty="0" smtClean="0"/>
              <a:t>El proceso de fabricación de cemento comprende:</a:t>
            </a:r>
          </a:p>
          <a:p>
            <a:pPr algn="ctr"/>
            <a:endParaRPr lang="es-ES" sz="3500" b="1" u="sng"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p:txBody>
      </p:sp>
    </p:spTree>
  </p:cSld>
  <p:clrMapOvr>
    <a:masterClrMapping/>
  </p:clrMapOvr>
  <p:transition spd="med">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1357290" y="131762"/>
            <a:ext cx="6643734" cy="582594"/>
          </a:xfrm>
          <a:prstGeom prst="rect">
            <a:avLst/>
          </a:prstGeom>
        </p:spPr>
        <p:txBody>
          <a:bodyPr vert="horz" lIns="91440" tIns="45720" rIns="91440" bIns="45720" rtlCol="0" anchor="ctr">
            <a:normAutofit/>
          </a:bodyPr>
          <a:lstStyle/>
          <a:p>
            <a:pPr algn="ctr"/>
            <a:r>
              <a:rPr lang="es-ES" b="1" u="sng" dirty="0" smtClean="0"/>
              <a:t>PROCESO DE FABRICACIÓN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p:txBody>
      </p:sp>
      <p:graphicFrame>
        <p:nvGraphicFramePr>
          <p:cNvPr id="12" name="11 Diagrama"/>
          <p:cNvGraphicFramePr/>
          <p:nvPr/>
        </p:nvGraphicFramePr>
        <p:xfrm>
          <a:off x="857224" y="642918"/>
          <a:ext cx="7715304" cy="600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pull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1357290" y="131762"/>
            <a:ext cx="6643734" cy="582594"/>
          </a:xfrm>
          <a:prstGeom prst="rect">
            <a:avLst/>
          </a:prstGeom>
        </p:spPr>
        <p:txBody>
          <a:bodyPr vert="horz" lIns="91440" tIns="45720" rIns="91440" bIns="45720" rtlCol="0" anchor="ctr">
            <a:normAutofit/>
          </a:bodyPr>
          <a:lstStyle/>
          <a:p>
            <a:pPr algn="ctr"/>
            <a:r>
              <a:rPr lang="es-ES" b="1" u="sng" dirty="0" smtClean="0"/>
              <a:t>PROCESO DE FABRICACIÓN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p:txBody>
      </p:sp>
      <p:graphicFrame>
        <p:nvGraphicFramePr>
          <p:cNvPr id="5" name="4 Diagrama"/>
          <p:cNvGraphicFramePr/>
          <p:nvPr/>
        </p:nvGraphicFramePr>
        <p:xfrm>
          <a:off x="1000100" y="857232"/>
          <a:ext cx="7358114"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CARACTERÍSTICAS FÍSICAS Y MECÁNICAS DEL CEMENTO</a:t>
            </a:r>
            <a:endParaRPr lang="es-ES" b="1" dirty="0"/>
          </a:p>
        </p:txBody>
      </p:sp>
    </p:spTree>
  </p:cSld>
  <p:clrMapOvr>
    <a:masterClrMapping/>
  </p:clrMapOvr>
  <p:transition spd="med">
    <p:spli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28596" y="857232"/>
          <a:ext cx="835824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CuadroTexto"/>
          <p:cNvSpPr txBox="1"/>
          <p:nvPr/>
        </p:nvSpPr>
        <p:spPr>
          <a:xfrm>
            <a:off x="1142976" y="285728"/>
            <a:ext cx="6929486" cy="369332"/>
          </a:xfrm>
          <a:prstGeom prst="rect">
            <a:avLst/>
          </a:prstGeom>
          <a:noFill/>
        </p:spPr>
        <p:txBody>
          <a:bodyPr wrap="square" rtlCol="0">
            <a:spAutoFit/>
          </a:bodyPr>
          <a:lstStyle/>
          <a:p>
            <a:pPr algn="ctr"/>
            <a:r>
              <a:rPr lang="es-ES" b="1" u="sng" dirty="0" smtClean="0"/>
              <a:t>TAMIZADO SECO ASTM C 184, NTE INEN 489</a:t>
            </a:r>
            <a:endParaRPr lang="es-ES" b="1" u="sng" dirty="0"/>
          </a:p>
        </p:txBody>
      </p:sp>
    </p:spTree>
  </p:cSld>
  <p:clrMapOvr>
    <a:masterClrMapping/>
  </p:clrMapOvr>
  <p:transition spd="med">
    <p:spli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28596" y="3286124"/>
          <a:ext cx="5072098" cy="3071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CuadroTexto"/>
          <p:cNvSpPr txBox="1"/>
          <p:nvPr/>
        </p:nvSpPr>
        <p:spPr>
          <a:xfrm>
            <a:off x="2000232" y="285728"/>
            <a:ext cx="6929486" cy="369332"/>
          </a:xfrm>
          <a:prstGeom prst="rect">
            <a:avLst/>
          </a:prstGeom>
          <a:noFill/>
        </p:spPr>
        <p:txBody>
          <a:bodyPr wrap="square" rtlCol="0">
            <a:spAutoFit/>
          </a:bodyPr>
          <a:lstStyle/>
          <a:p>
            <a:pPr algn="r"/>
            <a:r>
              <a:rPr lang="es-ES" b="1" u="sng" dirty="0" smtClean="0"/>
              <a:t>TAMIZADO SECO ASTM C 184, NTE INEN 489</a:t>
            </a:r>
            <a:endParaRPr lang="es-ES" b="1" u="sng" dirty="0"/>
          </a:p>
        </p:txBody>
      </p:sp>
      <p:pic>
        <p:nvPicPr>
          <p:cNvPr id="4" name="3 Imagen" descr="C:\Users\Andrea\Desktop\LAFARGE\100NIKON\DSCN0758.JPG"/>
          <p:cNvPicPr/>
          <p:nvPr/>
        </p:nvPicPr>
        <p:blipFill>
          <a:blip r:embed="rId6" cstate="print"/>
          <a:srcRect l="20037" t="30583" r="16758" b="7767"/>
          <a:stretch>
            <a:fillRect/>
          </a:stretch>
        </p:blipFill>
        <p:spPr bwMode="auto">
          <a:xfrm>
            <a:off x="4071934" y="1357298"/>
            <a:ext cx="3305175" cy="2419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descr="C:\Users\Andrea\Desktop\LAFARGE\100NIKON\DSCN0756.JPG"/>
          <p:cNvPicPr/>
          <p:nvPr/>
        </p:nvPicPr>
        <p:blipFill>
          <a:blip r:embed="rId7" cstate="print"/>
          <a:srcRect l="22951" t="27913" r="22951" b="19175"/>
          <a:stretch>
            <a:fillRect/>
          </a:stretch>
        </p:blipFill>
        <p:spPr bwMode="auto">
          <a:xfrm>
            <a:off x="214282" y="571480"/>
            <a:ext cx="3286148" cy="242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Andrea\Desktop\LAFARGE\100NIKON\DSCN0753.JPG"/>
          <p:cNvPicPr/>
          <p:nvPr/>
        </p:nvPicPr>
        <p:blipFill>
          <a:blip r:embed="rId8" cstate="print"/>
          <a:srcRect l="51730" t="43689" b="8495"/>
          <a:stretch>
            <a:fillRect/>
          </a:stretch>
        </p:blipFill>
        <p:spPr bwMode="auto">
          <a:xfrm>
            <a:off x="6000760" y="4143380"/>
            <a:ext cx="2970244" cy="220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142976" y="285728"/>
            <a:ext cx="6929486" cy="369332"/>
          </a:xfrm>
          <a:prstGeom prst="rect">
            <a:avLst/>
          </a:prstGeom>
          <a:noFill/>
        </p:spPr>
        <p:txBody>
          <a:bodyPr wrap="square" rtlCol="0">
            <a:spAutoFit/>
          </a:bodyPr>
          <a:lstStyle/>
          <a:p>
            <a:pPr algn="ctr"/>
            <a:r>
              <a:rPr lang="es-ES" b="1" u="sng" dirty="0" smtClean="0"/>
              <a:t>TAMIZADO HÚMEDO ASTM C 430 - 03</a:t>
            </a:r>
            <a:endParaRPr lang="es-ES" b="1" u="sng" dirty="0"/>
          </a:p>
        </p:txBody>
      </p:sp>
      <p:graphicFrame>
        <p:nvGraphicFramePr>
          <p:cNvPr id="7" name="6 Diagrama"/>
          <p:cNvGraphicFramePr/>
          <p:nvPr/>
        </p:nvGraphicFramePr>
        <p:xfrm>
          <a:off x="642910" y="928670"/>
          <a:ext cx="7643866"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pli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142976" y="130710"/>
            <a:ext cx="6929486" cy="369332"/>
          </a:xfrm>
          <a:prstGeom prst="rect">
            <a:avLst/>
          </a:prstGeom>
          <a:noFill/>
        </p:spPr>
        <p:txBody>
          <a:bodyPr wrap="square" rtlCol="0">
            <a:spAutoFit/>
          </a:bodyPr>
          <a:lstStyle/>
          <a:p>
            <a:pPr algn="ctr"/>
            <a:r>
              <a:rPr lang="es-ES" b="1" u="sng" dirty="0" smtClean="0"/>
              <a:t>TAMIZADO HÚMEDO ASTM C 430 - 03</a:t>
            </a:r>
            <a:endParaRPr lang="es-ES" b="1" u="sng" dirty="0"/>
          </a:p>
        </p:txBody>
      </p:sp>
      <p:graphicFrame>
        <p:nvGraphicFramePr>
          <p:cNvPr id="7" name="6 Diagrama"/>
          <p:cNvGraphicFramePr/>
          <p:nvPr/>
        </p:nvGraphicFramePr>
        <p:xfrm>
          <a:off x="3071802" y="785794"/>
          <a:ext cx="5857916"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3 Imagen" descr="C:\Users\Andrea\Desktop\LAFARGE\100NIKON\DSCN0788.JPG"/>
          <p:cNvPicPr/>
          <p:nvPr/>
        </p:nvPicPr>
        <p:blipFill>
          <a:blip r:embed="rId6" cstate="print"/>
          <a:srcRect l="30419" t="2427" r="12568" b="38107"/>
          <a:stretch>
            <a:fillRect/>
          </a:stretch>
        </p:blipFill>
        <p:spPr bwMode="auto">
          <a:xfrm>
            <a:off x="214282" y="785794"/>
            <a:ext cx="2714612" cy="2190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descr="C:\Users\Andrea\Desktop\LAFARGE\100NIKON\DSCN0790.JPG"/>
          <p:cNvPicPr/>
          <p:nvPr/>
        </p:nvPicPr>
        <p:blipFill>
          <a:blip r:embed="rId7" cstate="print"/>
          <a:srcRect l="9618" t="32039" r="31512" b="4569"/>
          <a:stretch>
            <a:fillRect/>
          </a:stretch>
        </p:blipFill>
        <p:spPr bwMode="auto">
          <a:xfrm rot="19793694">
            <a:off x="697425" y="3993973"/>
            <a:ext cx="2821695" cy="211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descr="C:\Users\Andrea\Desktop\LAFARGE\100NIKON\DSCN0786.JPG"/>
          <p:cNvPicPr/>
          <p:nvPr/>
        </p:nvPicPr>
        <p:blipFill>
          <a:blip r:embed="rId8" cstate="print"/>
          <a:srcRect l="25479" t="35436" r="30601" b="9952"/>
          <a:stretch>
            <a:fillRect/>
          </a:stretch>
        </p:blipFill>
        <p:spPr bwMode="auto">
          <a:xfrm>
            <a:off x="4643438" y="4000504"/>
            <a:ext cx="3286148" cy="2214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0100" y="214290"/>
            <a:ext cx="7400948" cy="796908"/>
          </a:xfrm>
        </p:spPr>
        <p:txBody>
          <a:bodyPr>
            <a:normAutofit/>
          </a:bodyPr>
          <a:lstStyle/>
          <a:p>
            <a:r>
              <a:rPr lang="es-ES" sz="1800" b="1" u="sng" dirty="0" smtClean="0"/>
              <a:t>RESISTENCIA A LA COMPRESIÓN DE MORTEROS NTE INEN 488</a:t>
            </a:r>
            <a:endParaRPr lang="es-ES" sz="1800" b="1" u="sng" dirty="0"/>
          </a:p>
        </p:txBody>
      </p:sp>
      <p:graphicFrame>
        <p:nvGraphicFramePr>
          <p:cNvPr id="6" name="5 Marcador de contenido"/>
          <p:cNvGraphicFramePr>
            <a:graphicFrameLocks noGrp="1"/>
          </p:cNvGraphicFramePr>
          <p:nvPr>
            <p:ph idx="1"/>
          </p:nvPr>
        </p:nvGraphicFramePr>
        <p:xfrm>
          <a:off x="457200" y="1214422"/>
          <a:ext cx="8229600" cy="4911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pli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0100" y="214290"/>
            <a:ext cx="7400948" cy="796908"/>
          </a:xfrm>
        </p:spPr>
        <p:txBody>
          <a:bodyPr>
            <a:normAutofit/>
          </a:bodyPr>
          <a:lstStyle/>
          <a:p>
            <a:r>
              <a:rPr lang="es-ES" sz="1800" b="1" u="sng" dirty="0" smtClean="0"/>
              <a:t>RESISTENCIA A LA COMPRESIÓN DE MORTEROS NTE INEN 488</a:t>
            </a:r>
            <a:endParaRPr lang="es-ES" sz="1800" b="1" u="sng" dirty="0"/>
          </a:p>
        </p:txBody>
      </p:sp>
      <p:graphicFrame>
        <p:nvGraphicFramePr>
          <p:cNvPr id="6" name="5 Marcador de contenido"/>
          <p:cNvGraphicFramePr>
            <a:graphicFrameLocks noGrp="1"/>
          </p:cNvGraphicFramePr>
          <p:nvPr>
            <p:ph idx="1"/>
          </p:nvPr>
        </p:nvGraphicFramePr>
        <p:xfrm>
          <a:off x="457200" y="1214423"/>
          <a:ext cx="8229600" cy="1500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5 Marcador de contenido"/>
          <p:cNvGraphicFramePr>
            <a:graphicFrameLocks/>
          </p:cNvGraphicFramePr>
          <p:nvPr/>
        </p:nvGraphicFramePr>
        <p:xfrm>
          <a:off x="485804" y="3071810"/>
          <a:ext cx="8229600" cy="15001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5" name="5 Marcador de contenido"/>
          <p:cNvGraphicFramePr>
            <a:graphicFrameLocks/>
          </p:cNvGraphicFramePr>
          <p:nvPr/>
        </p:nvGraphicFramePr>
        <p:xfrm>
          <a:off x="500034" y="4857761"/>
          <a:ext cx="8229600" cy="15001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spd="med">
    <p:spli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nvPr>
        </p:nvGraphicFramePr>
        <p:xfrm>
          <a:off x="457200" y="1000108"/>
          <a:ext cx="8229600" cy="512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6908"/>
          </a:xfrm>
        </p:spPr>
        <p:txBody>
          <a:bodyPr>
            <a:normAutofit/>
          </a:bodyPr>
          <a:lstStyle/>
          <a:p>
            <a:r>
              <a:rPr lang="es-ES" sz="1800" b="1" u="sng" dirty="0" smtClean="0"/>
              <a:t>DETERMINACIÓN DEL TIEMPO DE FRAGUADO. MÉTODO DEL VICAT, ASTM C 191 – 07, NTE INEN 168</a:t>
            </a:r>
            <a:endParaRPr lang="es-ES" sz="1800" b="1" u="sng" dirty="0"/>
          </a:p>
        </p:txBody>
      </p:sp>
      <p:graphicFrame>
        <p:nvGraphicFramePr>
          <p:cNvPr id="4" name="3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pli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28596" y="357166"/>
          <a:ext cx="8229600" cy="314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457200" y="274638"/>
            <a:ext cx="8229600" cy="796908"/>
          </a:xfrm>
        </p:spPr>
        <p:txBody>
          <a:bodyPr>
            <a:normAutofit/>
          </a:bodyPr>
          <a:lstStyle/>
          <a:p>
            <a:r>
              <a:rPr lang="es-ES" sz="1800" b="1" u="sng" dirty="0" smtClean="0"/>
              <a:t>DETERMINACIÓN DEL TIEMPO DE FRAGUADO. MÉTODO DEL VICAT, ASTM C 191 – 07, NTE INEN 168</a:t>
            </a:r>
            <a:endParaRPr lang="es-ES" sz="1800" b="1" u="sng" dirty="0"/>
          </a:p>
        </p:txBody>
      </p:sp>
      <p:graphicFrame>
        <p:nvGraphicFramePr>
          <p:cNvPr id="5" name="3 Marcador de contenido"/>
          <p:cNvGraphicFramePr>
            <a:graphicFrameLocks/>
          </p:cNvGraphicFramePr>
          <p:nvPr/>
        </p:nvGraphicFramePr>
        <p:xfrm>
          <a:off x="428596" y="3929066"/>
          <a:ext cx="8229600" cy="3143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5 Imagen" descr="C:\Users\Andrea\Desktop\LAFARGE\100NIKON\DSCN0735.JPG"/>
          <p:cNvPicPr/>
          <p:nvPr/>
        </p:nvPicPr>
        <p:blipFill>
          <a:blip r:embed="rId11" cstate="print"/>
          <a:srcRect/>
          <a:stretch>
            <a:fillRect/>
          </a:stretch>
        </p:blipFill>
        <p:spPr bwMode="auto">
          <a:xfrm>
            <a:off x="2786050" y="2857497"/>
            <a:ext cx="2928958" cy="1714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5852" y="142852"/>
            <a:ext cx="6929486" cy="1143000"/>
          </a:xfrm>
        </p:spPr>
        <p:txBody>
          <a:bodyPr>
            <a:normAutofit/>
          </a:bodyPr>
          <a:lstStyle/>
          <a:p>
            <a:r>
              <a:rPr lang="es-ES" sz="1800" b="1" u="sng" dirty="0" smtClean="0"/>
              <a:t>DETERMINACIÓN DE LA EXPANSIÓN. MÉTODO DE BLAINE ASTM C 151 - 05</a:t>
            </a:r>
            <a:endParaRPr lang="es-ES" sz="1800" b="1" u="sng" dirty="0"/>
          </a:p>
        </p:txBody>
      </p:sp>
      <p:graphicFrame>
        <p:nvGraphicFramePr>
          <p:cNvPr id="5" name="4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plit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5852" y="142852"/>
            <a:ext cx="6929486" cy="1143000"/>
          </a:xfrm>
        </p:spPr>
        <p:txBody>
          <a:bodyPr>
            <a:normAutofit/>
          </a:bodyPr>
          <a:lstStyle/>
          <a:p>
            <a:r>
              <a:rPr lang="es-ES" sz="1800" b="1" u="sng" dirty="0" smtClean="0"/>
              <a:t>DETERMINACIÓN DE LA EXPANSIÓN. MÉTODO DE BLAINE ASTM C 151 - 05</a:t>
            </a:r>
            <a:endParaRPr lang="es-ES" sz="1800" b="1" u="sng" dirty="0"/>
          </a:p>
        </p:txBody>
      </p:sp>
      <p:graphicFrame>
        <p:nvGraphicFramePr>
          <p:cNvPr id="5" name="4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pli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AGREGADOS</a:t>
            </a:r>
            <a:endParaRPr lang="es-ES" b="1" dirty="0"/>
          </a:p>
        </p:txBody>
      </p:sp>
    </p:spTree>
  </p:cSld>
  <p:clrMapOvr>
    <a:masterClrMapping/>
  </p:clrMapOvr>
  <p:transition spd="med">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85786" y="357166"/>
            <a:ext cx="7643866" cy="5929354"/>
          </a:xfrm>
          <a:prstGeom prst="rect">
            <a:avLst/>
          </a:prstGeom>
        </p:spPr>
        <p:txBody>
          <a:bodyPr vert="horz" lIns="91440" tIns="45720" rIns="91440" bIns="45720" rtlCol="0" anchor="ctr">
            <a:normAutofit fontScale="55000" lnSpcReduction="20000"/>
          </a:bodyPr>
          <a:lstStyle/>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just"/>
            <a:endParaRPr lang="es-ES" sz="2100" dirty="0" smtClean="0"/>
          </a:p>
          <a:p>
            <a:pPr algn="just"/>
            <a:endParaRPr lang="es-EC" sz="1900" dirty="0" smtClean="0"/>
          </a:p>
          <a:p>
            <a:pPr algn="just"/>
            <a:endParaRPr lang="es-ES" sz="1900" dirty="0" smtClean="0"/>
          </a:p>
          <a:p>
            <a:pPr algn="just"/>
            <a:endParaRPr lang="es-ES" sz="2000" dirty="0"/>
          </a:p>
          <a:p>
            <a:pPr algn="just"/>
            <a:endParaRPr lang="es-ES" sz="2000" dirty="0"/>
          </a:p>
          <a:p>
            <a:pPr algn="just"/>
            <a:endParaRPr lang="es-EC" sz="2400" dirty="0"/>
          </a:p>
          <a:p>
            <a:pPr algn="just"/>
            <a:endParaRPr lang="es-EC" sz="2400" dirty="0" smtClean="0"/>
          </a:p>
          <a:p>
            <a:pPr algn="just"/>
            <a:endParaRPr lang="es-ES" sz="2400" dirty="0"/>
          </a:p>
          <a:p>
            <a:pPr algn="just"/>
            <a:endParaRPr lang="es-ES" sz="2400" dirty="0"/>
          </a:p>
          <a:p>
            <a:pPr algn="just"/>
            <a:endParaRPr lang="es-EC" sz="2400" dirty="0"/>
          </a:p>
          <a:p>
            <a:pPr algn="just"/>
            <a:endParaRPr lang="es-ES" sz="2400" dirty="0"/>
          </a:p>
          <a:p>
            <a:pPr algn="just"/>
            <a:endParaRPr lang="es-ES" sz="2800" b="1" dirty="0"/>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13" name="12 Proceso"/>
          <p:cNvSpPr/>
          <p:nvPr/>
        </p:nvSpPr>
        <p:spPr>
          <a:xfrm>
            <a:off x="3714744" y="428604"/>
            <a:ext cx="1857388" cy="785818"/>
          </a:xfrm>
          <a:prstGeom prst="flowChart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14" name="13 CuadroTexto"/>
          <p:cNvSpPr txBox="1"/>
          <p:nvPr/>
        </p:nvSpPr>
        <p:spPr>
          <a:xfrm>
            <a:off x="3857620" y="630776"/>
            <a:ext cx="1643074" cy="369332"/>
          </a:xfrm>
          <a:prstGeom prst="rect">
            <a:avLst/>
          </a:prstGeom>
          <a:noFill/>
        </p:spPr>
        <p:txBody>
          <a:bodyPr wrap="square" rtlCol="0">
            <a:spAutoFit/>
          </a:bodyPr>
          <a:lstStyle/>
          <a:p>
            <a:pPr algn="ctr"/>
            <a:r>
              <a:rPr lang="es-ES" dirty="0" smtClean="0"/>
              <a:t>AGREGADOS </a:t>
            </a:r>
            <a:endParaRPr lang="es-ES" dirty="0"/>
          </a:p>
        </p:txBody>
      </p:sp>
      <p:sp>
        <p:nvSpPr>
          <p:cNvPr id="15" name="14 Proceso"/>
          <p:cNvSpPr/>
          <p:nvPr/>
        </p:nvSpPr>
        <p:spPr>
          <a:xfrm>
            <a:off x="3714744" y="150017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15 Proceso"/>
          <p:cNvSpPr/>
          <p:nvPr/>
        </p:nvSpPr>
        <p:spPr>
          <a:xfrm>
            <a:off x="3714744" y="257174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7" name="16 Proceso"/>
          <p:cNvSpPr/>
          <p:nvPr/>
        </p:nvSpPr>
        <p:spPr>
          <a:xfrm>
            <a:off x="3714744" y="3929066"/>
            <a:ext cx="1857388" cy="121444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0" name="19 Proceso"/>
          <p:cNvSpPr/>
          <p:nvPr/>
        </p:nvSpPr>
        <p:spPr>
          <a:xfrm>
            <a:off x="2071670"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3" name="22 CuadroTexto"/>
          <p:cNvSpPr txBox="1"/>
          <p:nvPr/>
        </p:nvSpPr>
        <p:spPr>
          <a:xfrm>
            <a:off x="3714744" y="1643050"/>
            <a:ext cx="2214578" cy="307777"/>
          </a:xfrm>
          <a:prstGeom prst="rect">
            <a:avLst/>
          </a:prstGeom>
          <a:noFill/>
        </p:spPr>
        <p:txBody>
          <a:bodyPr wrap="square" rtlCol="0">
            <a:spAutoFit/>
          </a:bodyPr>
          <a:lstStyle/>
          <a:p>
            <a:pPr>
              <a:buFont typeface="Arial" pitchFamily="34" charset="0"/>
              <a:buChar char="•"/>
            </a:pPr>
            <a:r>
              <a:rPr lang="es-ES" sz="1400" dirty="0" smtClean="0"/>
              <a:t> Introducción </a:t>
            </a:r>
          </a:p>
        </p:txBody>
      </p:sp>
      <p:sp>
        <p:nvSpPr>
          <p:cNvPr id="24" name="23 CuadroTexto"/>
          <p:cNvSpPr txBox="1"/>
          <p:nvPr/>
        </p:nvSpPr>
        <p:spPr>
          <a:xfrm>
            <a:off x="3714744" y="2714620"/>
            <a:ext cx="1857388" cy="523220"/>
          </a:xfrm>
          <a:prstGeom prst="rect">
            <a:avLst/>
          </a:prstGeom>
          <a:noFill/>
        </p:spPr>
        <p:txBody>
          <a:bodyPr wrap="square" rtlCol="0">
            <a:spAutoFit/>
          </a:bodyPr>
          <a:lstStyle/>
          <a:p>
            <a:pPr algn="ctr">
              <a:buFont typeface="Arial" pitchFamily="34" charset="0"/>
              <a:buChar char="•"/>
            </a:pPr>
            <a:r>
              <a:rPr lang="es-ES" sz="1400" dirty="0" smtClean="0"/>
              <a:t> Características físicas y mecánicas   </a:t>
            </a:r>
            <a:endParaRPr lang="es-ES" sz="1400" dirty="0"/>
          </a:p>
        </p:txBody>
      </p:sp>
      <p:sp>
        <p:nvSpPr>
          <p:cNvPr id="25" name="24 CuadroTexto"/>
          <p:cNvSpPr txBox="1"/>
          <p:nvPr/>
        </p:nvSpPr>
        <p:spPr>
          <a:xfrm>
            <a:off x="3714744" y="4071942"/>
            <a:ext cx="1857388" cy="954107"/>
          </a:xfrm>
          <a:prstGeom prst="rect">
            <a:avLst/>
          </a:prstGeom>
          <a:noFill/>
        </p:spPr>
        <p:txBody>
          <a:bodyPr wrap="square" rtlCol="0">
            <a:spAutoFit/>
          </a:bodyPr>
          <a:lstStyle/>
          <a:p>
            <a:pPr algn="just"/>
            <a:r>
              <a:rPr lang="es-ES" sz="1400" dirty="0" smtClean="0"/>
              <a:t>3.- Determinación de la densidad y absorción para agregados :</a:t>
            </a:r>
            <a:endParaRPr lang="es-ES" sz="1400" dirty="0"/>
          </a:p>
        </p:txBody>
      </p:sp>
      <p:sp>
        <p:nvSpPr>
          <p:cNvPr id="27" name="26 Proceso"/>
          <p:cNvSpPr/>
          <p:nvPr/>
        </p:nvSpPr>
        <p:spPr>
          <a:xfrm>
            <a:off x="357158"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8" name="27 CuadroTexto"/>
          <p:cNvSpPr txBox="1"/>
          <p:nvPr/>
        </p:nvSpPr>
        <p:spPr>
          <a:xfrm>
            <a:off x="357158" y="4071942"/>
            <a:ext cx="1428760" cy="954107"/>
          </a:xfrm>
          <a:prstGeom prst="rect">
            <a:avLst/>
          </a:prstGeom>
          <a:noFill/>
        </p:spPr>
        <p:txBody>
          <a:bodyPr wrap="square" rtlCol="0">
            <a:spAutoFit/>
          </a:bodyPr>
          <a:lstStyle/>
          <a:p>
            <a:pPr algn="just"/>
            <a:r>
              <a:rPr lang="es-ES" sz="1400" dirty="0" smtClean="0"/>
              <a:t>1.- Resistencia a abrasión y degradación. ASTM C 131</a:t>
            </a:r>
            <a:endParaRPr lang="es-ES" sz="1400" dirty="0"/>
          </a:p>
        </p:txBody>
      </p:sp>
      <p:sp>
        <p:nvSpPr>
          <p:cNvPr id="29" name="28 CuadroTexto"/>
          <p:cNvSpPr txBox="1"/>
          <p:nvPr/>
        </p:nvSpPr>
        <p:spPr>
          <a:xfrm>
            <a:off x="2071670" y="4071942"/>
            <a:ext cx="1500198" cy="1384995"/>
          </a:xfrm>
          <a:prstGeom prst="rect">
            <a:avLst/>
          </a:prstGeom>
          <a:noFill/>
        </p:spPr>
        <p:txBody>
          <a:bodyPr wrap="square" rtlCol="0">
            <a:spAutoFit/>
          </a:bodyPr>
          <a:lstStyle/>
          <a:p>
            <a:pPr algn="just"/>
            <a:r>
              <a:rPr lang="es-ES" sz="1400" dirty="0" smtClean="0"/>
              <a:t>2.- Granulometría o tamizado de materiales granulados. ASTM C33, NTE INEN 696</a:t>
            </a:r>
            <a:endParaRPr lang="es-ES" sz="1400" dirty="0"/>
          </a:p>
        </p:txBody>
      </p:sp>
      <p:sp>
        <p:nvSpPr>
          <p:cNvPr id="30" name="29 Proceso"/>
          <p:cNvSpPr/>
          <p:nvPr/>
        </p:nvSpPr>
        <p:spPr>
          <a:xfrm>
            <a:off x="5715008"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30 Proceso"/>
          <p:cNvSpPr/>
          <p:nvPr/>
        </p:nvSpPr>
        <p:spPr>
          <a:xfrm>
            <a:off x="7358082"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2" name="31 CuadroTexto"/>
          <p:cNvSpPr txBox="1"/>
          <p:nvPr/>
        </p:nvSpPr>
        <p:spPr>
          <a:xfrm>
            <a:off x="5715008" y="4071942"/>
            <a:ext cx="1500198" cy="954107"/>
          </a:xfrm>
          <a:prstGeom prst="rect">
            <a:avLst/>
          </a:prstGeom>
          <a:noFill/>
        </p:spPr>
        <p:txBody>
          <a:bodyPr wrap="square" rtlCol="0">
            <a:spAutoFit/>
          </a:bodyPr>
          <a:lstStyle/>
          <a:p>
            <a:pPr algn="just"/>
            <a:r>
              <a:rPr lang="es-ES" sz="1400" dirty="0" smtClean="0"/>
              <a:t>4.- Determinación de la humedad de agregados. NTE INEN 862</a:t>
            </a:r>
            <a:endParaRPr lang="es-ES" sz="1400" dirty="0"/>
          </a:p>
        </p:txBody>
      </p:sp>
      <p:sp>
        <p:nvSpPr>
          <p:cNvPr id="33" name="32 CuadroTexto"/>
          <p:cNvSpPr txBox="1"/>
          <p:nvPr/>
        </p:nvSpPr>
        <p:spPr>
          <a:xfrm>
            <a:off x="7358082" y="4071942"/>
            <a:ext cx="1500198" cy="1600438"/>
          </a:xfrm>
          <a:prstGeom prst="rect">
            <a:avLst/>
          </a:prstGeom>
          <a:noFill/>
        </p:spPr>
        <p:txBody>
          <a:bodyPr wrap="square" rtlCol="0">
            <a:spAutoFit/>
          </a:bodyPr>
          <a:lstStyle/>
          <a:p>
            <a:pPr algn="just"/>
            <a:r>
              <a:rPr lang="es-ES" sz="1400" dirty="0" smtClean="0"/>
              <a:t>5.- Determinación de la masa unitaria (peso volumétrico) y porcentaje de vacíos. NTE INEN 858.</a:t>
            </a:r>
            <a:endParaRPr lang="es-ES" sz="1400" dirty="0"/>
          </a:p>
        </p:txBody>
      </p:sp>
      <p:cxnSp>
        <p:nvCxnSpPr>
          <p:cNvPr id="43" name="42 Conector recto"/>
          <p:cNvCxnSpPr/>
          <p:nvPr/>
        </p:nvCxnSpPr>
        <p:spPr>
          <a:xfrm>
            <a:off x="1071538" y="3643314"/>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16" idx="2"/>
          </p:cNvCxnSpPr>
          <p:nvPr/>
        </p:nvCxnSpPr>
        <p:spPr>
          <a:xfrm rot="5400000">
            <a:off x="4500562" y="3500438"/>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a:endCxn id="17" idx="0"/>
          </p:cNvCxnSpPr>
          <p:nvPr/>
        </p:nvCxnSpPr>
        <p:spPr>
          <a:xfrm rot="5400000">
            <a:off x="4501356" y="3786190"/>
            <a:ext cx="284958" cy="79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4643438" y="3643314"/>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rot="5400000">
            <a:off x="6287306"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rot="5400000">
            <a:off x="8071668"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rot="5400000">
            <a:off x="2643968"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rot="5400000">
            <a:off x="929456"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rot="5400000">
            <a:off x="4501356" y="242807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rot="5400000">
            <a:off x="4501356" y="13565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34 Proceso"/>
          <p:cNvSpPr/>
          <p:nvPr/>
        </p:nvSpPr>
        <p:spPr>
          <a:xfrm>
            <a:off x="3714744" y="5357826"/>
            <a:ext cx="1857388" cy="50006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6" name="35 CuadroTexto"/>
          <p:cNvSpPr txBox="1"/>
          <p:nvPr/>
        </p:nvSpPr>
        <p:spPr>
          <a:xfrm>
            <a:off x="3714744" y="5475289"/>
            <a:ext cx="1857388" cy="307777"/>
          </a:xfrm>
          <a:prstGeom prst="rect">
            <a:avLst/>
          </a:prstGeom>
          <a:noFill/>
        </p:spPr>
        <p:txBody>
          <a:bodyPr wrap="square" rtlCol="0">
            <a:spAutoFit/>
          </a:bodyPr>
          <a:lstStyle/>
          <a:p>
            <a:pPr algn="just"/>
            <a:r>
              <a:rPr lang="es-ES" sz="1400" dirty="0" smtClean="0"/>
              <a:t>Finos, NTE INEN 856</a:t>
            </a:r>
            <a:endParaRPr lang="es-ES" sz="1400" dirty="0"/>
          </a:p>
        </p:txBody>
      </p:sp>
      <p:sp>
        <p:nvSpPr>
          <p:cNvPr id="37" name="36 Proceso"/>
          <p:cNvSpPr/>
          <p:nvPr/>
        </p:nvSpPr>
        <p:spPr>
          <a:xfrm>
            <a:off x="3714744" y="6072206"/>
            <a:ext cx="1857388" cy="64294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8" name="37 CuadroTexto"/>
          <p:cNvSpPr txBox="1"/>
          <p:nvPr/>
        </p:nvSpPr>
        <p:spPr>
          <a:xfrm>
            <a:off x="3714744" y="6072206"/>
            <a:ext cx="1857388" cy="523220"/>
          </a:xfrm>
          <a:prstGeom prst="rect">
            <a:avLst/>
          </a:prstGeom>
          <a:noFill/>
        </p:spPr>
        <p:txBody>
          <a:bodyPr wrap="square" rtlCol="0">
            <a:spAutoFit/>
          </a:bodyPr>
          <a:lstStyle/>
          <a:p>
            <a:pPr algn="just"/>
            <a:r>
              <a:rPr lang="es-ES" sz="1400" dirty="0" smtClean="0"/>
              <a:t>Gruesos, NTE INEN 857</a:t>
            </a:r>
            <a:endParaRPr lang="es-ES" sz="1400" dirty="0"/>
          </a:p>
        </p:txBody>
      </p:sp>
      <p:cxnSp>
        <p:nvCxnSpPr>
          <p:cNvPr id="39" name="38 Conector recto de flecha"/>
          <p:cNvCxnSpPr>
            <a:endCxn id="35" idx="0"/>
          </p:cNvCxnSpPr>
          <p:nvPr/>
        </p:nvCxnSpPr>
        <p:spPr>
          <a:xfrm rot="5400000">
            <a:off x="4536678" y="5250272"/>
            <a:ext cx="214314" cy="79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rot="5400000">
            <a:off x="4536678" y="5964652"/>
            <a:ext cx="214314" cy="79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457200" y="274638"/>
            <a:ext cx="8229600" cy="86834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b="1" u="sng" dirty="0" smtClean="0">
                <a:latin typeface="+mj-lt"/>
                <a:ea typeface="+mj-ea"/>
                <a:cs typeface="+mj-cs"/>
              </a:rPr>
              <a:t>AGREGADOS DE LAS PROVINCIAS DE CARCHI – IMBABURA </a:t>
            </a:r>
            <a:endParaRPr kumimoji="0" lang="es-ES" sz="1800" b="1" i="0" u="sng"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s-ES" sz="1800" b="1" i="0" u="sng" strike="noStrike" kern="1200" cap="none" spc="0" normalizeH="0" baseline="0" noProof="0" dirty="0" smtClean="0">
                <a:ln>
                  <a:noFill/>
                </a:ln>
                <a:solidFill>
                  <a:schemeClr val="tx1"/>
                </a:solidFill>
                <a:effectLst/>
                <a:uLnTx/>
                <a:uFillTx/>
                <a:latin typeface="+mj-lt"/>
                <a:ea typeface="+mj-ea"/>
                <a:cs typeface="+mj-cs"/>
              </a:rPr>
              <a:t>INTRODUCCIÓN</a:t>
            </a:r>
            <a:r>
              <a:rPr kumimoji="0" lang="es-ES" sz="1800" b="1" i="0" u="sng" strike="noStrike" kern="1200" cap="none" spc="0" normalizeH="0" noProof="0" dirty="0" smtClean="0">
                <a:ln>
                  <a:noFill/>
                </a:ln>
                <a:solidFill>
                  <a:schemeClr val="tx1"/>
                </a:solidFill>
                <a:effectLst/>
                <a:uLnTx/>
                <a:uFillTx/>
                <a:latin typeface="+mj-lt"/>
                <a:ea typeface="+mj-ea"/>
                <a:cs typeface="+mj-cs"/>
              </a:rPr>
              <a:t> </a:t>
            </a:r>
            <a:endParaRPr kumimoji="0" lang="es-ES" sz="1800" b="1" i="0" u="sng"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1" name="10 Diagrama"/>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274638"/>
            <a:ext cx="8229600" cy="86834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b="1" u="sng" dirty="0" smtClean="0">
                <a:latin typeface="+mj-lt"/>
                <a:ea typeface="+mj-ea"/>
                <a:cs typeface="+mj-cs"/>
              </a:rPr>
              <a:t>CLASIFICACIÓN DE LOS AGREGADOS</a:t>
            </a:r>
            <a:endParaRPr kumimoji="0" lang="es-ES" sz="1800" b="1" i="0" u="sng"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p:txBody>
      </p:sp>
      <p:graphicFrame>
        <p:nvGraphicFramePr>
          <p:cNvPr id="7" name="6 Marcador de contenido"/>
          <p:cNvGraphicFramePr>
            <a:graphicFrameLocks noGrp="1"/>
          </p:cNvGraphicFramePr>
          <p:nvPr>
            <p:ph idx="1"/>
          </p:nvPr>
        </p:nvGraphicFramePr>
        <p:xfrm>
          <a:off x="457200" y="1071546"/>
          <a:ext cx="8229600"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331913" y="333375"/>
            <a:ext cx="6480175" cy="368300"/>
          </a:xfrm>
          <a:prstGeom prst="rect">
            <a:avLst/>
          </a:prstGeom>
          <a:noFill/>
          <a:ln w="9525">
            <a:noFill/>
            <a:miter lim="800000"/>
            <a:headEnd/>
            <a:tailEnd/>
          </a:ln>
        </p:spPr>
        <p:txBody>
          <a:bodyPr>
            <a:spAutoFit/>
          </a:bodyPr>
          <a:lstStyle/>
          <a:p>
            <a:pPr algn="ctr"/>
            <a:r>
              <a:rPr lang="es-ES" b="1">
                <a:latin typeface="Calibri" pitchFamily="34" charset="0"/>
              </a:rPr>
              <a:t>RESISTENCIA A ABRASIÓN Y DEGRADACIÓN. ASTM C 131</a:t>
            </a:r>
            <a:endParaRPr lang="es-EC">
              <a:latin typeface="Calibri" pitchFamily="34" charset="0"/>
            </a:endParaRPr>
          </a:p>
        </p:txBody>
      </p:sp>
      <p:graphicFrame>
        <p:nvGraphicFramePr>
          <p:cNvPr id="5" name="Diagram 4"/>
          <p:cNvGraphicFramePr/>
          <p:nvPr/>
        </p:nvGraphicFramePr>
        <p:xfrm>
          <a:off x="467544" y="764704"/>
          <a:ext cx="806489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95536" y="332656"/>
          <a:ext cx="813690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28" descr="C:\Users\Andrea\Desktop\fotos tesis\101NIKON\DSCN0303.JPG"/>
          <p:cNvPicPr/>
          <p:nvPr/>
        </p:nvPicPr>
        <p:blipFill>
          <a:blip r:embed="rId6" cstate="print"/>
          <a:srcRect/>
          <a:stretch>
            <a:fillRect/>
          </a:stretch>
        </p:blipFill>
        <p:spPr bwMode="auto">
          <a:xfrm>
            <a:off x="468313" y="1557338"/>
            <a:ext cx="2303462"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25" descr="C:\Users\Andrea\Desktop\fotos tesis\101NIKON\DSCN0283.JPG"/>
          <p:cNvPicPr/>
          <p:nvPr/>
        </p:nvPicPr>
        <p:blipFill>
          <a:blip r:embed="rId7" cstate="print"/>
          <a:srcRect/>
          <a:stretch>
            <a:fillRect/>
          </a:stretch>
        </p:blipFill>
        <p:spPr bwMode="auto">
          <a:xfrm>
            <a:off x="3492500" y="2133600"/>
            <a:ext cx="2446338" cy="172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26" descr="C:\Users\Andrea\Desktop\fotos tesis\101NIKON\DSCN0285.JPG"/>
          <p:cNvPicPr/>
          <p:nvPr/>
        </p:nvPicPr>
        <p:blipFill>
          <a:blip r:embed="rId8" cstate="print"/>
          <a:srcRect/>
          <a:stretch>
            <a:fillRect/>
          </a:stretch>
        </p:blipFill>
        <p:spPr bwMode="auto">
          <a:xfrm>
            <a:off x="6300788" y="2636838"/>
            <a:ext cx="23749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ctrTitle"/>
          </p:nvPr>
        </p:nvSpPr>
        <p:spPr>
          <a:xfrm>
            <a:off x="928662" y="357166"/>
            <a:ext cx="7572428" cy="928694"/>
          </a:xfrm>
        </p:spPr>
        <p:txBody>
          <a:bodyPr>
            <a:noAutofit/>
          </a:bodyPr>
          <a:lstStyle/>
          <a:p>
            <a:pPr lvl="1" algn="ctr" rtl="0">
              <a:spcBef>
                <a:spcPct val="0"/>
              </a:spcBef>
            </a:pPr>
            <a:r>
              <a:rPr lang="es-EC" b="1" u="sng" dirty="0"/>
              <a:t>FUNDAMENTOS DEL CONCRETO DE </a:t>
            </a:r>
            <a:r>
              <a:rPr lang="es-EC" b="1" u="sng" dirty="0" smtClean="0"/>
              <a:t>ALTO DESEMPEÑO</a:t>
            </a:r>
            <a:r>
              <a:rPr lang="es-ES" sz="2400" dirty="0"/>
              <a:t/>
            </a:r>
            <a:br>
              <a:rPr lang="es-ES" sz="2400" dirty="0"/>
            </a:br>
            <a:endParaRPr lang="es-ES" sz="2400" dirty="0"/>
          </a:p>
        </p:txBody>
      </p:sp>
      <p:graphicFrame>
        <p:nvGraphicFramePr>
          <p:cNvPr id="12" name="11 Diagrama"/>
          <p:cNvGraphicFramePr/>
          <p:nvPr/>
        </p:nvGraphicFramePr>
        <p:xfrm>
          <a:off x="714348" y="1397000"/>
          <a:ext cx="7715304" cy="4675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42900" y="188913"/>
            <a:ext cx="8380413" cy="368300"/>
          </a:xfrm>
          <a:prstGeom prst="rect">
            <a:avLst/>
          </a:prstGeom>
          <a:noFill/>
          <a:ln w="9525">
            <a:noFill/>
            <a:miter lim="800000"/>
            <a:headEnd/>
            <a:tailEnd/>
          </a:ln>
        </p:spPr>
        <p:txBody>
          <a:bodyPr wrap="none" anchor="ctr">
            <a:spAutoFit/>
          </a:bodyPr>
          <a:lstStyle/>
          <a:p>
            <a:pPr lvl="2" algn="just"/>
            <a:r>
              <a:rPr lang="es-ES" b="1">
                <a:latin typeface="Calibri" pitchFamily="34" charset="0"/>
                <a:cs typeface="Times New Roman" pitchFamily="18" charset="0"/>
              </a:rPr>
              <a:t>GRANULOMETRÍA O TAMIZADO DE MATERIALES GRANULADOS ASTM C 33</a:t>
            </a:r>
            <a:endParaRPr lang="es-ES">
              <a:latin typeface="Calibri" pitchFamily="34" charset="0"/>
              <a:cs typeface="Times New Roman" pitchFamily="18" charset="0"/>
            </a:endParaRPr>
          </a:p>
        </p:txBody>
      </p:sp>
      <p:graphicFrame>
        <p:nvGraphicFramePr>
          <p:cNvPr id="3" name="Diagram 2"/>
          <p:cNvGraphicFramePr/>
          <p:nvPr/>
        </p:nvGraphicFramePr>
        <p:xfrm>
          <a:off x="827584" y="908720"/>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882047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31" descr="C:\Users\Andrea\Desktop\fotos tesis\101NIKON\DSCN0277.JPG"/>
          <p:cNvPicPr/>
          <p:nvPr/>
        </p:nvPicPr>
        <p:blipFill>
          <a:blip r:embed="rId6" cstate="print"/>
          <a:srcRect/>
          <a:stretch>
            <a:fillRect/>
          </a:stretch>
        </p:blipFill>
        <p:spPr bwMode="auto">
          <a:xfrm>
            <a:off x="107950" y="3159125"/>
            <a:ext cx="2592388" cy="207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3" descr="C:\Users\Andrea\Desktop\fotos tesis\101NIKON\DSCN0245.JPG"/>
          <p:cNvPicPr/>
          <p:nvPr/>
        </p:nvPicPr>
        <p:blipFill>
          <a:blip r:embed="rId7" cstate="print"/>
          <a:srcRect/>
          <a:stretch>
            <a:fillRect/>
          </a:stretch>
        </p:blipFill>
        <p:spPr bwMode="auto">
          <a:xfrm>
            <a:off x="2728913" y="3573463"/>
            <a:ext cx="3067050" cy="230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34" descr="C:\Users\Andrea\Desktop\fotos tesis\101NIKON\DSCN0253.JPG"/>
          <p:cNvPicPr/>
          <p:nvPr/>
        </p:nvPicPr>
        <p:blipFill>
          <a:blip r:embed="rId8" cstate="print"/>
          <a:srcRect/>
          <a:stretch>
            <a:fillRect/>
          </a:stretch>
        </p:blipFill>
        <p:spPr bwMode="auto">
          <a:xfrm>
            <a:off x="5867400" y="4076700"/>
            <a:ext cx="3068638" cy="2271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96875" y="266700"/>
            <a:ext cx="9361488" cy="646113"/>
          </a:xfrm>
          <a:prstGeom prst="rect">
            <a:avLst/>
          </a:prstGeom>
          <a:noFill/>
          <a:ln w="9525">
            <a:noFill/>
            <a:miter lim="800000"/>
            <a:headEnd/>
            <a:tailEnd/>
          </a:ln>
          <a:effectLst/>
        </p:spPr>
        <p:txBody>
          <a:bodyPr anchor="ctr">
            <a:spAutoFit/>
          </a:bodyPr>
          <a:lstStyle/>
          <a:p>
            <a:pPr lvl="2" algn="ctr">
              <a:defRPr/>
            </a:pPr>
            <a:r>
              <a:rPr lang="es-ES" b="1" dirty="0">
                <a:latin typeface="+mj-lt"/>
                <a:ea typeface="Times New Roman" pitchFamily="18" charset="0"/>
              </a:rPr>
              <a:t>DETERMINACIÓN DE LA DENSIDAD Y ABSORCIÓN PARA AGREGADOS FINOS, NTE INEN 856</a:t>
            </a:r>
            <a:endParaRPr lang="es-ES" dirty="0">
              <a:latin typeface="+mj-lt"/>
            </a:endParaRPr>
          </a:p>
        </p:txBody>
      </p:sp>
      <p:graphicFrame>
        <p:nvGraphicFramePr>
          <p:cNvPr id="3" name="Diagram 2"/>
          <p:cNvGraphicFramePr/>
          <p:nvPr/>
        </p:nvGraphicFramePr>
        <p:xfrm>
          <a:off x="539552" y="908720"/>
          <a:ext cx="813690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40" descr="C:\Users\Andrea\Desktop\fotos tesis\102NIKON\DSCN0446.JPG"/>
          <p:cNvPicPr/>
          <p:nvPr/>
        </p:nvPicPr>
        <p:blipFill>
          <a:blip r:embed="rId2" cstate="print"/>
          <a:srcRect l="18397" t="12621" r="16940" b="24272"/>
          <a:stretch>
            <a:fillRect/>
          </a:stretch>
        </p:blipFill>
        <p:spPr bwMode="auto">
          <a:xfrm>
            <a:off x="4859338" y="1412875"/>
            <a:ext cx="2630487" cy="240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39" descr="C:\Users\Andrea\Desktop\fotos tesis\102NIKON\DSCN0443.JPG"/>
          <p:cNvPicPr/>
          <p:nvPr/>
        </p:nvPicPr>
        <p:blipFill>
          <a:blip r:embed="rId3" cstate="print"/>
          <a:srcRect b="11153"/>
          <a:stretch>
            <a:fillRect/>
          </a:stretch>
        </p:blipFill>
        <p:spPr bwMode="auto">
          <a:xfrm>
            <a:off x="1258888" y="2349500"/>
            <a:ext cx="2139950"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 1"/>
          <p:cNvGraphicFramePr/>
          <p:nvPr/>
        </p:nvGraphicFramePr>
        <p:xfrm>
          <a:off x="0" y="0"/>
          <a:ext cx="8964488"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p:nvPr/>
        </p:nvGrpSpPr>
        <p:grpSpPr>
          <a:xfrm>
            <a:off x="5868144" y="4293096"/>
            <a:ext cx="2880320" cy="1818723"/>
            <a:chOff x="7092281" y="2276869"/>
            <a:chExt cx="1818723" cy="1818723"/>
          </a:xfrm>
          <a:scene3d>
            <a:camera prst="orthographicFront">
              <a:rot lat="0" lon="0" rev="0"/>
            </a:camera>
            <a:lightRig rig="contrasting" dir="t">
              <a:rot lat="0" lon="0" rev="1200000"/>
            </a:lightRig>
          </a:scene3d>
        </p:grpSpPr>
        <p:sp>
          <p:nvSpPr>
            <p:cNvPr id="4" name="Oval 3"/>
            <p:cNvSpPr/>
            <p:nvPr/>
          </p:nvSpPr>
          <p:spPr>
            <a:xfrm>
              <a:off x="7092281" y="2276869"/>
              <a:ext cx="1818723" cy="1818723"/>
            </a:xfrm>
            <a:prstGeom prst="ellipse">
              <a:avLst/>
            </a:prstGeom>
            <a:sp3d contourW="19050" prstMaterial="metal">
              <a:bevelT w="88900" h="203200"/>
              <a:bevelB w="165100" h="254000"/>
            </a:sp3d>
          </p:spPr>
          <p:style>
            <a:lnRef idx="0">
              <a:schemeClr val="lt1">
                <a:hueOff val="0"/>
                <a:satOff val="0"/>
                <a:lumOff val="0"/>
                <a:alphaOff val="0"/>
              </a:schemeClr>
            </a:lnRef>
            <a:fillRef idx="1">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5" name="Oval 4"/>
            <p:cNvSpPr/>
            <p:nvPr/>
          </p:nvSpPr>
          <p:spPr>
            <a:xfrm>
              <a:off x="7365089" y="2708917"/>
              <a:ext cx="1286031" cy="1286031"/>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622300" fontAlgn="auto">
                <a:lnSpc>
                  <a:spcPct val="90000"/>
                </a:lnSpc>
                <a:spcAft>
                  <a:spcPct val="35000"/>
                </a:spcAft>
                <a:defRPr/>
              </a:pPr>
              <a:r>
                <a:rPr lang="es-ES" sz="1400" dirty="0"/>
                <a:t>Sacar el agregado fino del picnómetro, colocarlo en un recipiente y someter al horno; luego de 24 horas registrar su valor seco.</a:t>
              </a:r>
              <a:endParaRPr lang="en-US" sz="1400" dirty="0"/>
            </a:p>
            <a:p>
              <a:pPr algn="ctr" defTabSz="622300" fontAlgn="auto">
                <a:lnSpc>
                  <a:spcPct val="90000"/>
                </a:lnSpc>
                <a:spcAft>
                  <a:spcPct val="35000"/>
                </a:spcAft>
                <a:defRPr/>
              </a:pPr>
              <a:r>
                <a:rPr lang="es-ES" sz="1400" dirty="0"/>
                <a:t>.</a:t>
              </a:r>
              <a:endParaRPr lang="en-US" sz="1400" dirty="0"/>
            </a:p>
            <a:p>
              <a:pPr algn="ctr" defTabSz="622300" fontAlgn="auto">
                <a:lnSpc>
                  <a:spcPct val="90000"/>
                </a:lnSpc>
                <a:spcAft>
                  <a:spcPct val="35000"/>
                </a:spcAft>
                <a:defRPr/>
              </a:pPr>
              <a:r>
                <a:rPr lang="es-ES" sz="1400" dirty="0"/>
                <a:t>,</a:t>
              </a:r>
              <a:endParaRPr lang="es-EC" sz="1400" dirty="0"/>
            </a:p>
          </p:txBody>
        </p:sp>
      </p:grpSp>
      <p:sp>
        <p:nvSpPr>
          <p:cNvPr id="6" name="Isosceles Triangle 5"/>
          <p:cNvSpPr/>
          <p:nvPr/>
        </p:nvSpPr>
        <p:spPr>
          <a:xfrm rot="12163887">
            <a:off x="7669897" y="4255426"/>
            <a:ext cx="636553" cy="135989"/>
          </a:xfrm>
          <a:prstGeom prst="triangle">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Tree>
  </p:cSld>
  <p:clrMapOvr>
    <a:masterClrMapping/>
  </p:clrMapOvr>
  <p:transition spd="med">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80975" y="333375"/>
            <a:ext cx="9050338" cy="646113"/>
          </a:xfrm>
          <a:prstGeom prst="rect">
            <a:avLst/>
          </a:prstGeom>
          <a:noFill/>
          <a:ln w="9525">
            <a:noFill/>
            <a:miter lim="800000"/>
            <a:headEnd/>
            <a:tailEnd/>
          </a:ln>
        </p:spPr>
        <p:txBody>
          <a:bodyPr anchor="ctr">
            <a:spAutoFit/>
          </a:bodyPr>
          <a:lstStyle/>
          <a:p>
            <a:pPr lvl="2" algn="ctr"/>
            <a:r>
              <a:rPr lang="es-ES" b="1">
                <a:latin typeface="Calibri" pitchFamily="34" charset="0"/>
                <a:cs typeface="Times New Roman" pitchFamily="18" charset="0"/>
              </a:rPr>
              <a:t>DETERMINACION DE LA DENSIDAD Y ABSORCION PARA AGREGADOS GRUESOS, NTE INEN 857</a:t>
            </a:r>
            <a:endParaRPr lang="es-ES">
              <a:latin typeface="Calibri" pitchFamily="34" charset="0"/>
              <a:cs typeface="Times New Roman" pitchFamily="18" charset="0"/>
            </a:endParaRPr>
          </a:p>
        </p:txBody>
      </p:sp>
      <p:graphicFrame>
        <p:nvGraphicFramePr>
          <p:cNvPr id="3" name="Diagram 2"/>
          <p:cNvGraphicFramePr/>
          <p:nvPr/>
        </p:nvGraphicFramePr>
        <p:xfrm>
          <a:off x="395536" y="908720"/>
          <a:ext cx="835292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51520" y="188640"/>
          <a:ext cx="864096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52413" y="260350"/>
            <a:ext cx="9194801" cy="369888"/>
          </a:xfrm>
          <a:prstGeom prst="rect">
            <a:avLst/>
          </a:prstGeom>
          <a:noFill/>
          <a:ln w="9525">
            <a:noFill/>
            <a:miter lim="800000"/>
            <a:headEnd/>
            <a:tailEnd/>
          </a:ln>
        </p:spPr>
        <p:txBody>
          <a:bodyPr wrap="none" anchor="ctr">
            <a:spAutoFit/>
          </a:bodyPr>
          <a:lstStyle/>
          <a:p>
            <a:pPr lvl="2" algn="just"/>
            <a:r>
              <a:rPr lang="es-ES" b="1">
                <a:cs typeface="Times New Roman" pitchFamily="18" charset="0"/>
              </a:rPr>
              <a:t>DETERMINACIÓN DE LA HUMEDAD DE LOS AGREGADOS. NTE INEN 862</a:t>
            </a:r>
            <a:endParaRPr lang="es-ES">
              <a:cs typeface="Times New Roman" pitchFamily="18" charset="0"/>
            </a:endParaRPr>
          </a:p>
        </p:txBody>
      </p:sp>
      <p:graphicFrame>
        <p:nvGraphicFramePr>
          <p:cNvPr id="3" name="Diagram 2"/>
          <p:cNvGraphicFramePr/>
          <p:nvPr/>
        </p:nvGraphicFramePr>
        <p:xfrm>
          <a:off x="395536" y="764704"/>
          <a:ext cx="820891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51520" y="56232"/>
          <a:ext cx="8892480" cy="6801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ADITIVOS</a:t>
            </a:r>
            <a:endParaRPr lang="es-ES" b="1" dirty="0"/>
          </a:p>
        </p:txBody>
      </p:sp>
    </p:spTree>
  </p:cSld>
  <p:clrMapOvr>
    <a:masterClrMapping/>
  </p:clrMapOvr>
  <p:transition spd="med">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85786" y="357166"/>
            <a:ext cx="7643866" cy="5929354"/>
          </a:xfrm>
          <a:prstGeom prst="rect">
            <a:avLst/>
          </a:prstGeom>
        </p:spPr>
        <p:txBody>
          <a:bodyPr vert="horz" lIns="91440" tIns="45720" rIns="91440" bIns="45720" rtlCol="0" anchor="ctr">
            <a:normAutofit fontScale="55000" lnSpcReduction="20000"/>
          </a:bodyPr>
          <a:lstStyle/>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just"/>
            <a:endParaRPr lang="es-ES" sz="2100" dirty="0" smtClean="0"/>
          </a:p>
          <a:p>
            <a:pPr algn="just"/>
            <a:endParaRPr lang="es-EC" sz="1900" dirty="0" smtClean="0"/>
          </a:p>
          <a:p>
            <a:pPr algn="just"/>
            <a:endParaRPr lang="es-ES" sz="1900" dirty="0" smtClean="0"/>
          </a:p>
          <a:p>
            <a:pPr algn="just"/>
            <a:endParaRPr lang="es-ES" sz="2000" dirty="0"/>
          </a:p>
          <a:p>
            <a:pPr algn="just"/>
            <a:endParaRPr lang="es-ES" sz="2000" dirty="0"/>
          </a:p>
          <a:p>
            <a:pPr algn="just"/>
            <a:endParaRPr lang="es-EC" sz="2400" dirty="0"/>
          </a:p>
          <a:p>
            <a:pPr algn="just"/>
            <a:endParaRPr lang="es-EC" sz="2400" dirty="0" smtClean="0"/>
          </a:p>
          <a:p>
            <a:pPr algn="just"/>
            <a:endParaRPr lang="es-ES" sz="2400" dirty="0"/>
          </a:p>
          <a:p>
            <a:pPr algn="just"/>
            <a:endParaRPr lang="es-ES" sz="2400" dirty="0"/>
          </a:p>
          <a:p>
            <a:pPr algn="just"/>
            <a:endParaRPr lang="es-EC" sz="2400" dirty="0"/>
          </a:p>
          <a:p>
            <a:pPr algn="just"/>
            <a:endParaRPr lang="es-ES" sz="2400" dirty="0"/>
          </a:p>
          <a:p>
            <a:pPr algn="just"/>
            <a:endParaRPr lang="es-ES" sz="2800" b="1" dirty="0"/>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13" name="12 Proceso"/>
          <p:cNvSpPr/>
          <p:nvPr/>
        </p:nvSpPr>
        <p:spPr>
          <a:xfrm>
            <a:off x="3714744" y="428604"/>
            <a:ext cx="1857388" cy="785818"/>
          </a:xfrm>
          <a:prstGeom prst="flowChart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14" name="13 CuadroTexto"/>
          <p:cNvSpPr txBox="1"/>
          <p:nvPr/>
        </p:nvSpPr>
        <p:spPr>
          <a:xfrm>
            <a:off x="3857620" y="630776"/>
            <a:ext cx="1643074" cy="369332"/>
          </a:xfrm>
          <a:prstGeom prst="rect">
            <a:avLst/>
          </a:prstGeom>
          <a:noFill/>
        </p:spPr>
        <p:txBody>
          <a:bodyPr wrap="square" rtlCol="0">
            <a:spAutoFit/>
          </a:bodyPr>
          <a:lstStyle/>
          <a:p>
            <a:pPr algn="ctr"/>
            <a:r>
              <a:rPr lang="es-ES" dirty="0" smtClean="0"/>
              <a:t>ADITIVOS </a:t>
            </a:r>
            <a:endParaRPr lang="es-ES" dirty="0"/>
          </a:p>
        </p:txBody>
      </p:sp>
      <p:sp>
        <p:nvSpPr>
          <p:cNvPr id="15" name="14 Proceso"/>
          <p:cNvSpPr/>
          <p:nvPr/>
        </p:nvSpPr>
        <p:spPr>
          <a:xfrm>
            <a:off x="3714744" y="150017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15 Proceso"/>
          <p:cNvSpPr/>
          <p:nvPr/>
        </p:nvSpPr>
        <p:spPr>
          <a:xfrm>
            <a:off x="3714744" y="257174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0" name="19 Proceso"/>
          <p:cNvSpPr/>
          <p:nvPr/>
        </p:nvSpPr>
        <p:spPr>
          <a:xfrm>
            <a:off x="3000364" y="3929066"/>
            <a:ext cx="1500198" cy="85725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3" name="22 CuadroTexto"/>
          <p:cNvSpPr txBox="1"/>
          <p:nvPr/>
        </p:nvSpPr>
        <p:spPr>
          <a:xfrm>
            <a:off x="3643306" y="1643050"/>
            <a:ext cx="2214578" cy="523220"/>
          </a:xfrm>
          <a:prstGeom prst="rect">
            <a:avLst/>
          </a:prstGeom>
          <a:noFill/>
        </p:spPr>
        <p:txBody>
          <a:bodyPr wrap="square" rtlCol="0">
            <a:spAutoFit/>
          </a:bodyPr>
          <a:lstStyle/>
          <a:p>
            <a:pPr>
              <a:buFont typeface="Arial" pitchFamily="34" charset="0"/>
              <a:buChar char="•"/>
            </a:pPr>
            <a:r>
              <a:rPr lang="es-ES" sz="1400" dirty="0" smtClean="0"/>
              <a:t> Introducción</a:t>
            </a:r>
          </a:p>
          <a:p>
            <a:pPr>
              <a:buFont typeface="Arial" pitchFamily="34" charset="0"/>
              <a:buChar char="•"/>
            </a:pPr>
            <a:r>
              <a:rPr lang="es-ES" sz="1400" dirty="0" smtClean="0"/>
              <a:t>Clasificación de aditivos </a:t>
            </a:r>
          </a:p>
        </p:txBody>
      </p:sp>
      <p:sp>
        <p:nvSpPr>
          <p:cNvPr id="24" name="23 CuadroTexto"/>
          <p:cNvSpPr txBox="1"/>
          <p:nvPr/>
        </p:nvSpPr>
        <p:spPr>
          <a:xfrm>
            <a:off x="3714744" y="2714620"/>
            <a:ext cx="1857388" cy="523220"/>
          </a:xfrm>
          <a:prstGeom prst="rect">
            <a:avLst/>
          </a:prstGeom>
          <a:noFill/>
        </p:spPr>
        <p:txBody>
          <a:bodyPr wrap="square" rtlCol="0">
            <a:spAutoFit/>
          </a:bodyPr>
          <a:lstStyle/>
          <a:p>
            <a:pPr algn="ctr">
              <a:buFont typeface="Arial" pitchFamily="34" charset="0"/>
              <a:buChar char="•"/>
            </a:pPr>
            <a:r>
              <a:rPr lang="es-ES" sz="1400" dirty="0" smtClean="0"/>
              <a:t> Aditivos Usados en la investigación </a:t>
            </a:r>
            <a:endParaRPr lang="es-ES" sz="1400" dirty="0"/>
          </a:p>
        </p:txBody>
      </p:sp>
      <p:sp>
        <p:nvSpPr>
          <p:cNvPr id="27" name="26 Proceso"/>
          <p:cNvSpPr/>
          <p:nvPr/>
        </p:nvSpPr>
        <p:spPr>
          <a:xfrm>
            <a:off x="1214414" y="3929066"/>
            <a:ext cx="1500198" cy="85725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8" name="27 CuadroTexto"/>
          <p:cNvSpPr txBox="1"/>
          <p:nvPr/>
        </p:nvSpPr>
        <p:spPr>
          <a:xfrm>
            <a:off x="1214414" y="4048788"/>
            <a:ext cx="1428760" cy="523220"/>
          </a:xfrm>
          <a:prstGeom prst="rect">
            <a:avLst/>
          </a:prstGeom>
          <a:noFill/>
        </p:spPr>
        <p:txBody>
          <a:bodyPr wrap="square" rtlCol="0">
            <a:spAutoFit/>
          </a:bodyPr>
          <a:lstStyle/>
          <a:p>
            <a:pPr algn="just"/>
            <a:r>
              <a:rPr lang="es-ES" sz="1400" dirty="0" smtClean="0"/>
              <a:t>1.- RHEOMAC SF100 </a:t>
            </a:r>
            <a:endParaRPr lang="es-ES" sz="1400" dirty="0"/>
          </a:p>
        </p:txBody>
      </p:sp>
      <p:sp>
        <p:nvSpPr>
          <p:cNvPr id="29" name="28 CuadroTexto"/>
          <p:cNvSpPr txBox="1"/>
          <p:nvPr/>
        </p:nvSpPr>
        <p:spPr>
          <a:xfrm>
            <a:off x="3000364" y="4071942"/>
            <a:ext cx="1500198" cy="738664"/>
          </a:xfrm>
          <a:prstGeom prst="rect">
            <a:avLst/>
          </a:prstGeom>
          <a:noFill/>
        </p:spPr>
        <p:txBody>
          <a:bodyPr wrap="square" rtlCol="0">
            <a:spAutoFit/>
          </a:bodyPr>
          <a:lstStyle/>
          <a:p>
            <a:pPr marL="0" lvl="3" algn="just"/>
            <a:r>
              <a:rPr lang="es-ES" sz="1400" dirty="0" smtClean="0"/>
              <a:t>2.- GLENIUM 3030 NS</a:t>
            </a:r>
          </a:p>
          <a:p>
            <a:pPr algn="just"/>
            <a:endParaRPr lang="es-ES" sz="1400" dirty="0"/>
          </a:p>
        </p:txBody>
      </p:sp>
      <p:sp>
        <p:nvSpPr>
          <p:cNvPr id="30" name="29 Proceso"/>
          <p:cNvSpPr/>
          <p:nvPr/>
        </p:nvSpPr>
        <p:spPr>
          <a:xfrm>
            <a:off x="4786314" y="3929066"/>
            <a:ext cx="1500198" cy="85725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30 Proceso"/>
          <p:cNvSpPr/>
          <p:nvPr/>
        </p:nvSpPr>
        <p:spPr>
          <a:xfrm>
            <a:off x="6572264" y="3929066"/>
            <a:ext cx="1500198" cy="85725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2" name="31 CuadroTexto"/>
          <p:cNvSpPr txBox="1"/>
          <p:nvPr/>
        </p:nvSpPr>
        <p:spPr>
          <a:xfrm>
            <a:off x="4786314" y="4071942"/>
            <a:ext cx="1500198" cy="738664"/>
          </a:xfrm>
          <a:prstGeom prst="rect">
            <a:avLst/>
          </a:prstGeom>
          <a:noFill/>
        </p:spPr>
        <p:txBody>
          <a:bodyPr wrap="square" rtlCol="0">
            <a:spAutoFit/>
          </a:bodyPr>
          <a:lstStyle/>
          <a:p>
            <a:pPr marL="0" lvl="3" algn="just"/>
            <a:r>
              <a:rPr lang="es-ES" sz="1400" dirty="0" smtClean="0"/>
              <a:t>3.- RHEOBUILD 1000</a:t>
            </a:r>
          </a:p>
          <a:p>
            <a:pPr algn="just"/>
            <a:endParaRPr lang="es-ES" sz="1400" dirty="0"/>
          </a:p>
        </p:txBody>
      </p:sp>
      <p:sp>
        <p:nvSpPr>
          <p:cNvPr id="33" name="32 CuadroTexto"/>
          <p:cNvSpPr txBox="1"/>
          <p:nvPr/>
        </p:nvSpPr>
        <p:spPr>
          <a:xfrm>
            <a:off x="6643702" y="4071942"/>
            <a:ext cx="1500198" cy="307777"/>
          </a:xfrm>
          <a:prstGeom prst="rect">
            <a:avLst/>
          </a:prstGeom>
          <a:noFill/>
        </p:spPr>
        <p:txBody>
          <a:bodyPr wrap="square" rtlCol="0">
            <a:spAutoFit/>
          </a:bodyPr>
          <a:lstStyle/>
          <a:p>
            <a:pPr algn="just"/>
            <a:r>
              <a:rPr lang="es-ES" sz="1400" dirty="0" smtClean="0"/>
              <a:t>4.- MAXIFLO 100N </a:t>
            </a:r>
            <a:endParaRPr lang="es-ES" sz="1400" dirty="0"/>
          </a:p>
        </p:txBody>
      </p:sp>
      <p:cxnSp>
        <p:nvCxnSpPr>
          <p:cNvPr id="43" name="42 Conector recto"/>
          <p:cNvCxnSpPr/>
          <p:nvPr/>
        </p:nvCxnSpPr>
        <p:spPr>
          <a:xfrm>
            <a:off x="2000232" y="3643314"/>
            <a:ext cx="2643206"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16" idx="2"/>
          </p:cNvCxnSpPr>
          <p:nvPr/>
        </p:nvCxnSpPr>
        <p:spPr>
          <a:xfrm rot="5400000">
            <a:off x="4500562" y="3500438"/>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4643438" y="3643314"/>
            <a:ext cx="2643206"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rot="5400000">
            <a:off x="5428462"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rot="5400000">
            <a:off x="7144562"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rot="5400000">
            <a:off x="3642511"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rot="5400000">
            <a:off x="1856562"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rot="5400000">
            <a:off x="4501356" y="242807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rot="5400000">
            <a:off x="4501356" y="13565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4" name="43 Proceso"/>
          <p:cNvSpPr/>
          <p:nvPr/>
        </p:nvSpPr>
        <p:spPr>
          <a:xfrm>
            <a:off x="1214414" y="5072074"/>
            <a:ext cx="1500198" cy="157163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cxnSp>
        <p:nvCxnSpPr>
          <p:cNvPr id="45" name="44 Conector recto de flecha"/>
          <p:cNvCxnSpPr/>
          <p:nvPr/>
        </p:nvCxnSpPr>
        <p:spPr>
          <a:xfrm rot="5400000">
            <a:off x="1858150" y="49284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6" name="45 CuadroTexto"/>
          <p:cNvSpPr txBox="1"/>
          <p:nvPr/>
        </p:nvSpPr>
        <p:spPr>
          <a:xfrm>
            <a:off x="1214414" y="5191796"/>
            <a:ext cx="1428760" cy="1384995"/>
          </a:xfrm>
          <a:prstGeom prst="rect">
            <a:avLst/>
          </a:prstGeom>
          <a:noFill/>
        </p:spPr>
        <p:txBody>
          <a:bodyPr wrap="square" rtlCol="0">
            <a:spAutoFit/>
          </a:bodyPr>
          <a:lstStyle/>
          <a:p>
            <a:pPr algn="just">
              <a:buFont typeface="Arial" pitchFamily="34" charset="0"/>
              <a:buChar char="•"/>
            </a:pPr>
            <a:r>
              <a:rPr lang="es-ES" sz="1400" dirty="0" smtClean="0"/>
              <a:t>Descripción</a:t>
            </a:r>
          </a:p>
          <a:p>
            <a:pPr algn="just">
              <a:buFont typeface="Arial" pitchFamily="34" charset="0"/>
              <a:buChar char="•"/>
            </a:pPr>
            <a:r>
              <a:rPr lang="es-ES" sz="1400" dirty="0" smtClean="0"/>
              <a:t>Características</a:t>
            </a:r>
          </a:p>
          <a:p>
            <a:pPr algn="just">
              <a:buFont typeface="Arial" pitchFamily="34" charset="0"/>
              <a:buChar char="•"/>
            </a:pPr>
            <a:r>
              <a:rPr lang="es-ES" sz="1400" dirty="0" smtClean="0"/>
              <a:t>Beneficios</a:t>
            </a:r>
          </a:p>
          <a:p>
            <a:pPr algn="just">
              <a:buFont typeface="Arial" pitchFamily="34" charset="0"/>
              <a:buChar char="•"/>
            </a:pPr>
            <a:r>
              <a:rPr lang="es-ES" sz="1400" dirty="0" smtClean="0"/>
              <a:t>Características de desempeño</a:t>
            </a:r>
          </a:p>
          <a:p>
            <a:pPr algn="just">
              <a:buFont typeface="Arial" pitchFamily="34" charset="0"/>
              <a:buChar char="•"/>
            </a:pPr>
            <a:r>
              <a:rPr lang="es-ES" sz="1400" dirty="0" smtClean="0"/>
              <a:t>Aplicación </a:t>
            </a:r>
            <a:endParaRPr lang="es-ES" sz="1400" dirty="0"/>
          </a:p>
        </p:txBody>
      </p:sp>
      <p:sp>
        <p:nvSpPr>
          <p:cNvPr id="48" name="47 Proceso"/>
          <p:cNvSpPr/>
          <p:nvPr/>
        </p:nvSpPr>
        <p:spPr>
          <a:xfrm>
            <a:off x="3000364" y="5072074"/>
            <a:ext cx="1500198" cy="157163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9" name="48 Proceso"/>
          <p:cNvSpPr/>
          <p:nvPr/>
        </p:nvSpPr>
        <p:spPr>
          <a:xfrm>
            <a:off x="4857752" y="5072074"/>
            <a:ext cx="1500198" cy="157163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0" name="49 Proceso"/>
          <p:cNvSpPr/>
          <p:nvPr/>
        </p:nvSpPr>
        <p:spPr>
          <a:xfrm>
            <a:off x="6643702" y="5072074"/>
            <a:ext cx="1500198" cy="1571636"/>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cxnSp>
        <p:nvCxnSpPr>
          <p:cNvPr id="51" name="50 Conector recto de flecha"/>
          <p:cNvCxnSpPr/>
          <p:nvPr/>
        </p:nvCxnSpPr>
        <p:spPr>
          <a:xfrm rot="5400000">
            <a:off x="3644100" y="49284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p:nvPr/>
        </p:nvCxnSpPr>
        <p:spPr>
          <a:xfrm rot="5400000">
            <a:off x="5430050" y="49284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rot="5400000">
            <a:off x="7144562" y="49284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4" name="53 CuadroTexto"/>
          <p:cNvSpPr txBox="1"/>
          <p:nvPr/>
        </p:nvSpPr>
        <p:spPr>
          <a:xfrm>
            <a:off x="6715140" y="5214950"/>
            <a:ext cx="1428760" cy="1384995"/>
          </a:xfrm>
          <a:prstGeom prst="rect">
            <a:avLst/>
          </a:prstGeom>
          <a:noFill/>
        </p:spPr>
        <p:txBody>
          <a:bodyPr wrap="square" rtlCol="0">
            <a:spAutoFit/>
          </a:bodyPr>
          <a:lstStyle/>
          <a:p>
            <a:pPr algn="just">
              <a:buFont typeface="Arial" pitchFamily="34" charset="0"/>
              <a:buChar char="•"/>
            </a:pPr>
            <a:r>
              <a:rPr lang="es-ES" sz="1400" dirty="0" smtClean="0"/>
              <a:t>Descripción</a:t>
            </a:r>
          </a:p>
          <a:p>
            <a:pPr algn="just">
              <a:buFont typeface="Arial" pitchFamily="34" charset="0"/>
              <a:buChar char="•"/>
            </a:pPr>
            <a:r>
              <a:rPr lang="es-ES" sz="1400" dirty="0" smtClean="0"/>
              <a:t>Características</a:t>
            </a:r>
          </a:p>
          <a:p>
            <a:pPr algn="just">
              <a:buFont typeface="Arial" pitchFamily="34" charset="0"/>
              <a:buChar char="•"/>
            </a:pPr>
            <a:r>
              <a:rPr lang="es-ES" sz="1400" dirty="0" smtClean="0"/>
              <a:t>Beneficios</a:t>
            </a:r>
          </a:p>
          <a:p>
            <a:pPr algn="just">
              <a:buFont typeface="Arial" pitchFamily="34" charset="0"/>
              <a:buChar char="•"/>
            </a:pPr>
            <a:r>
              <a:rPr lang="es-ES" sz="1400" dirty="0" smtClean="0"/>
              <a:t>Características de desempeño</a:t>
            </a:r>
          </a:p>
          <a:p>
            <a:pPr algn="just">
              <a:buFont typeface="Arial" pitchFamily="34" charset="0"/>
              <a:buChar char="•"/>
            </a:pPr>
            <a:r>
              <a:rPr lang="es-ES" sz="1400" dirty="0" smtClean="0"/>
              <a:t>Aplicación </a:t>
            </a:r>
            <a:endParaRPr lang="es-ES" sz="1400" dirty="0"/>
          </a:p>
        </p:txBody>
      </p:sp>
      <p:sp>
        <p:nvSpPr>
          <p:cNvPr id="55" name="54 CuadroTexto"/>
          <p:cNvSpPr txBox="1"/>
          <p:nvPr/>
        </p:nvSpPr>
        <p:spPr>
          <a:xfrm>
            <a:off x="4929190" y="5214950"/>
            <a:ext cx="1428760" cy="1384995"/>
          </a:xfrm>
          <a:prstGeom prst="rect">
            <a:avLst/>
          </a:prstGeom>
          <a:noFill/>
        </p:spPr>
        <p:txBody>
          <a:bodyPr wrap="square" rtlCol="0">
            <a:spAutoFit/>
          </a:bodyPr>
          <a:lstStyle/>
          <a:p>
            <a:pPr algn="just">
              <a:buFont typeface="Arial" pitchFamily="34" charset="0"/>
              <a:buChar char="•"/>
            </a:pPr>
            <a:r>
              <a:rPr lang="es-ES" sz="1400" dirty="0" smtClean="0"/>
              <a:t>Descripción</a:t>
            </a:r>
          </a:p>
          <a:p>
            <a:pPr algn="just">
              <a:buFont typeface="Arial" pitchFamily="34" charset="0"/>
              <a:buChar char="•"/>
            </a:pPr>
            <a:r>
              <a:rPr lang="es-ES" sz="1400" dirty="0" smtClean="0"/>
              <a:t>Características</a:t>
            </a:r>
          </a:p>
          <a:p>
            <a:pPr algn="just">
              <a:buFont typeface="Arial" pitchFamily="34" charset="0"/>
              <a:buChar char="•"/>
            </a:pPr>
            <a:r>
              <a:rPr lang="es-ES" sz="1400" dirty="0" smtClean="0"/>
              <a:t>Beneficios</a:t>
            </a:r>
          </a:p>
          <a:p>
            <a:pPr algn="just">
              <a:buFont typeface="Arial" pitchFamily="34" charset="0"/>
              <a:buChar char="•"/>
            </a:pPr>
            <a:r>
              <a:rPr lang="es-ES" sz="1400" dirty="0" smtClean="0"/>
              <a:t>Características de desempeño</a:t>
            </a:r>
          </a:p>
          <a:p>
            <a:pPr algn="just">
              <a:buFont typeface="Arial" pitchFamily="34" charset="0"/>
              <a:buChar char="•"/>
            </a:pPr>
            <a:r>
              <a:rPr lang="es-ES" sz="1400" dirty="0" smtClean="0"/>
              <a:t>Aplicación </a:t>
            </a:r>
            <a:endParaRPr lang="es-ES" sz="1400" dirty="0"/>
          </a:p>
        </p:txBody>
      </p:sp>
      <p:sp>
        <p:nvSpPr>
          <p:cNvPr id="56" name="55 CuadroTexto"/>
          <p:cNvSpPr txBox="1"/>
          <p:nvPr/>
        </p:nvSpPr>
        <p:spPr>
          <a:xfrm>
            <a:off x="3071802" y="5187277"/>
            <a:ext cx="1428760" cy="1384995"/>
          </a:xfrm>
          <a:prstGeom prst="rect">
            <a:avLst/>
          </a:prstGeom>
          <a:noFill/>
        </p:spPr>
        <p:txBody>
          <a:bodyPr wrap="square" rtlCol="0">
            <a:spAutoFit/>
          </a:bodyPr>
          <a:lstStyle/>
          <a:p>
            <a:pPr algn="just">
              <a:buFont typeface="Arial" pitchFamily="34" charset="0"/>
              <a:buChar char="•"/>
            </a:pPr>
            <a:r>
              <a:rPr lang="es-ES" sz="1400" dirty="0" smtClean="0"/>
              <a:t>Descripción</a:t>
            </a:r>
          </a:p>
          <a:p>
            <a:pPr algn="just">
              <a:buFont typeface="Arial" pitchFamily="34" charset="0"/>
              <a:buChar char="•"/>
            </a:pPr>
            <a:r>
              <a:rPr lang="es-ES" sz="1400" dirty="0" smtClean="0"/>
              <a:t>Características</a:t>
            </a:r>
          </a:p>
          <a:p>
            <a:pPr algn="just">
              <a:buFont typeface="Arial" pitchFamily="34" charset="0"/>
              <a:buChar char="•"/>
            </a:pPr>
            <a:r>
              <a:rPr lang="es-ES" sz="1400" dirty="0" smtClean="0"/>
              <a:t>Beneficios</a:t>
            </a:r>
          </a:p>
          <a:p>
            <a:pPr algn="just">
              <a:buFont typeface="Arial" pitchFamily="34" charset="0"/>
              <a:buChar char="•"/>
            </a:pPr>
            <a:r>
              <a:rPr lang="es-ES" sz="1400" dirty="0" smtClean="0"/>
              <a:t>Características de desempeño</a:t>
            </a:r>
          </a:p>
          <a:p>
            <a:pPr algn="just">
              <a:buFont typeface="Arial" pitchFamily="34" charset="0"/>
              <a:buChar char="•"/>
            </a:pPr>
            <a:r>
              <a:rPr lang="es-ES" sz="1400" dirty="0" smtClean="0"/>
              <a:t>Aplicación </a:t>
            </a:r>
            <a:endParaRPr lang="es-ES" sz="1400" dirty="0"/>
          </a:p>
        </p:txBody>
      </p:sp>
    </p:spTree>
  </p:cSld>
  <p:clrMapOvr>
    <a:masterClrMapping/>
  </p:clrMapOvr>
  <p:transition spd="med">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71472" y="85723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Marcador de contenido"/>
          <p:cNvGraphicFramePr>
            <a:graphicFrameLocks noGrp="1"/>
          </p:cNvGraphicFramePr>
          <p:nvPr>
            <p:ph idx="1"/>
          </p:nvPr>
        </p:nvGraphicFramePr>
        <p:xfrm>
          <a:off x="457200" y="1785925"/>
          <a:ext cx="8229600" cy="3857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p:cNvSpPr txBox="1">
            <a:spLocks/>
          </p:cNvSpPr>
          <p:nvPr/>
        </p:nvSpPr>
        <p:spPr>
          <a:xfrm>
            <a:off x="928662" y="285728"/>
            <a:ext cx="7658096" cy="86834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b="1" u="sng" dirty="0" smtClean="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s-ES" sz="1800" b="1" i="0" u="sng" strike="noStrike" kern="1200" cap="none" spc="0" normalizeH="0" baseline="0" noProof="0" dirty="0" smtClean="0">
                <a:ln>
                  <a:noFill/>
                </a:ln>
                <a:solidFill>
                  <a:schemeClr val="tx1"/>
                </a:solidFill>
                <a:effectLst/>
                <a:uLnTx/>
                <a:uFillTx/>
                <a:latin typeface="+mj-lt"/>
                <a:ea typeface="+mj-ea"/>
                <a:cs typeface="+mj-cs"/>
              </a:rPr>
              <a:t>INTRODUCCIÓN</a:t>
            </a:r>
            <a:r>
              <a:rPr kumimoji="0" lang="es-ES" sz="1800" b="1" i="0" u="sng" strike="noStrike" kern="1200" cap="none" spc="0" normalizeH="0" noProof="0" dirty="0" smtClean="0">
                <a:ln>
                  <a:noFill/>
                </a:ln>
                <a:solidFill>
                  <a:schemeClr val="tx1"/>
                </a:solidFill>
                <a:effectLst/>
                <a:uLnTx/>
                <a:uFillTx/>
                <a:latin typeface="+mj-lt"/>
                <a:ea typeface="+mj-ea"/>
                <a:cs typeface="+mj-cs"/>
              </a:rPr>
              <a:t> </a:t>
            </a:r>
            <a:endParaRPr kumimoji="0" lang="es-ES" sz="1800" b="1"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med">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357158" y="428604"/>
          <a:ext cx="8501122" cy="6143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57200" y="274638"/>
            <a:ext cx="8229600" cy="868346"/>
          </a:xfrm>
          <a:prstGeom prst="rect">
            <a:avLst/>
          </a:prstGeom>
        </p:spPr>
        <p:txBody>
          <a:bodyPr vert="horz" lIns="91440" tIns="45720" rIns="91440" bIns="45720" rtlCol="0" anchor="ctr">
            <a:normAutofit/>
          </a:bodyPr>
          <a:lstStyle/>
          <a:p>
            <a:pPr lvl="0" algn="ctr">
              <a:spcBef>
                <a:spcPct val="0"/>
              </a:spcBef>
              <a:defRPr/>
            </a:pPr>
            <a:r>
              <a:rPr lang="es-ES" b="1" u="sng" dirty="0" smtClean="0"/>
              <a:t>RHEOMAC SF 100 </a:t>
            </a:r>
            <a:endParaRPr lang="es-ES" b="1" u="sng" dirty="0" smtClean="0">
              <a:latin typeface="+mj-lt"/>
              <a:ea typeface="+mj-ea"/>
              <a:cs typeface="+mj-cs"/>
            </a:endParaRPr>
          </a:p>
        </p:txBody>
      </p:sp>
      <p:graphicFrame>
        <p:nvGraphicFramePr>
          <p:cNvPr id="9" name="8 Diagrama"/>
          <p:cNvGraphicFramePr/>
          <p:nvPr/>
        </p:nvGraphicFramePr>
        <p:xfrm>
          <a:off x="642910" y="1142984"/>
          <a:ext cx="7286676"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lightboxImage" descr="http://www.aditivosypisos.com/images/galeria/productos/Aditivos-para-el-hormigon-4.jpg"/>
          <p:cNvPicPr/>
          <p:nvPr/>
        </p:nvPicPr>
        <p:blipFill>
          <a:blip r:embed="rId6" cstate="print"/>
          <a:srcRect/>
          <a:stretch>
            <a:fillRect/>
          </a:stretch>
        </p:blipFill>
        <p:spPr bwMode="auto">
          <a:xfrm>
            <a:off x="7358082" y="285728"/>
            <a:ext cx="1571636" cy="1793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57200" y="274638"/>
            <a:ext cx="8229600" cy="868346"/>
          </a:xfrm>
          <a:prstGeom prst="rect">
            <a:avLst/>
          </a:prstGeom>
        </p:spPr>
        <p:txBody>
          <a:bodyPr vert="horz" lIns="91440" tIns="45720" rIns="91440" bIns="45720" rtlCol="0" anchor="ctr">
            <a:normAutofit/>
          </a:bodyPr>
          <a:lstStyle/>
          <a:p>
            <a:pPr lvl="0" algn="ctr">
              <a:spcBef>
                <a:spcPct val="0"/>
              </a:spcBef>
              <a:defRPr/>
            </a:pPr>
            <a:r>
              <a:rPr lang="es-ES" b="1" u="sng" dirty="0" smtClean="0"/>
              <a:t>RHEOMAC SF 100 </a:t>
            </a:r>
            <a:endParaRPr lang="es-ES" b="1" u="sng" dirty="0" smtClean="0">
              <a:latin typeface="+mj-lt"/>
              <a:ea typeface="+mj-ea"/>
              <a:cs typeface="+mj-cs"/>
            </a:endParaRPr>
          </a:p>
        </p:txBody>
      </p:sp>
      <p:graphicFrame>
        <p:nvGraphicFramePr>
          <p:cNvPr id="9" name="8 Diagrama"/>
          <p:cNvGraphicFramePr/>
          <p:nvPr/>
        </p:nvGraphicFramePr>
        <p:xfrm>
          <a:off x="642910" y="1142984"/>
          <a:ext cx="7286676"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lightboxImage" descr="http://www.aditivosypisos.com/images/galeria/productos/Aditivos-para-el-hormigon-4.jpg"/>
          <p:cNvPicPr/>
          <p:nvPr/>
        </p:nvPicPr>
        <p:blipFill>
          <a:blip r:embed="rId6" cstate="print"/>
          <a:srcRect/>
          <a:stretch>
            <a:fillRect/>
          </a:stretch>
        </p:blipFill>
        <p:spPr bwMode="auto">
          <a:xfrm>
            <a:off x="7358082" y="142852"/>
            <a:ext cx="1571636" cy="1793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11222"/>
          </a:xfrm>
        </p:spPr>
        <p:txBody>
          <a:bodyPr/>
          <a:lstStyle/>
          <a:p>
            <a:pPr lvl="3" algn="ctr"/>
            <a:r>
              <a:rPr lang="es-ES" b="1" dirty="0"/>
              <a:t>GLENIUM 3030 NS</a:t>
            </a:r>
            <a:r>
              <a:rPr lang="es-ES" dirty="0"/>
              <a:t/>
            </a:r>
            <a:br>
              <a:rPr lang="es-ES" dirty="0"/>
            </a:br>
            <a:r>
              <a:rPr lang="es-ES" b="1" dirty="0"/>
              <a:t>(Aditivo reductor de agua de rango completo para concreto)</a:t>
            </a:r>
            <a:r>
              <a:rPr lang="es-ES" dirty="0"/>
              <a:t/>
            </a:r>
            <a:br>
              <a:rPr lang="es-ES" dirty="0"/>
            </a:br>
            <a:endParaRPr lang="es-ES" dirty="0"/>
          </a:p>
        </p:txBody>
      </p:sp>
      <p:graphicFrame>
        <p:nvGraphicFramePr>
          <p:cNvPr id="4" name="3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I:\DCIM\100NIKON\DSCN1390.JPG"/>
          <p:cNvPicPr/>
          <p:nvPr/>
        </p:nvPicPr>
        <p:blipFill>
          <a:blip r:embed="rId6" cstate="print"/>
          <a:srcRect/>
          <a:stretch>
            <a:fillRect/>
          </a:stretch>
        </p:blipFill>
        <p:spPr bwMode="auto">
          <a:xfrm>
            <a:off x="6858016" y="4565808"/>
            <a:ext cx="2176871" cy="179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11222"/>
          </a:xfrm>
        </p:spPr>
        <p:txBody>
          <a:bodyPr/>
          <a:lstStyle/>
          <a:p>
            <a:pPr lvl="3" algn="ctr"/>
            <a:r>
              <a:rPr lang="es-ES" b="1" dirty="0"/>
              <a:t>GLENIUM 3030 NS</a:t>
            </a:r>
            <a:r>
              <a:rPr lang="es-ES" dirty="0"/>
              <a:t/>
            </a:r>
            <a:br>
              <a:rPr lang="es-ES" dirty="0"/>
            </a:br>
            <a:r>
              <a:rPr lang="es-ES" b="1" dirty="0"/>
              <a:t>(Aditivo reductor de agua de rango completo para concreto)</a:t>
            </a:r>
            <a:r>
              <a:rPr lang="es-ES" dirty="0"/>
              <a:t/>
            </a:r>
            <a:br>
              <a:rPr lang="es-ES" dirty="0"/>
            </a:br>
            <a:endParaRPr lang="es-ES" dirty="0"/>
          </a:p>
        </p:txBody>
      </p:sp>
      <p:graphicFrame>
        <p:nvGraphicFramePr>
          <p:cNvPr id="4" name="3 Marcador de contenido"/>
          <p:cNvGraphicFramePr>
            <a:graphicFrameLocks noGrp="1"/>
          </p:cNvGraphicFramePr>
          <p:nvPr>
            <p:ph idx="1"/>
          </p:nvPr>
        </p:nvGraphicFramePr>
        <p:xfrm>
          <a:off x="457200" y="1357298"/>
          <a:ext cx="8229600" cy="476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I:\DCIM\100NIKON\DSCN1390.JPG"/>
          <p:cNvPicPr/>
          <p:nvPr/>
        </p:nvPicPr>
        <p:blipFill>
          <a:blip r:embed="rId6" cstate="print"/>
          <a:srcRect/>
          <a:stretch>
            <a:fillRect/>
          </a:stretch>
        </p:blipFill>
        <p:spPr bwMode="auto">
          <a:xfrm>
            <a:off x="6643702" y="4500570"/>
            <a:ext cx="2176871" cy="179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939784"/>
          </a:xfrm>
        </p:spPr>
        <p:txBody>
          <a:bodyPr>
            <a:normAutofit fontScale="90000"/>
          </a:bodyPr>
          <a:lstStyle/>
          <a:p>
            <a:pPr lvl="3" algn="ctr"/>
            <a:r>
              <a:rPr lang="es-ES" b="1" dirty="0"/>
              <a:t>RHEOBUILD 1000</a:t>
            </a:r>
            <a:br>
              <a:rPr lang="es-ES" b="1" dirty="0"/>
            </a:br>
            <a:r>
              <a:rPr lang="es-ES" b="1" dirty="0"/>
              <a:t>Aditivo reductor de agua para producir concretos reo plásticos.</a:t>
            </a:r>
            <a:r>
              <a:rPr lang="es-ES" dirty="0"/>
              <a:t/>
            </a:r>
            <a:br>
              <a:rPr lang="es-ES" dirty="0"/>
            </a:br>
            <a:r>
              <a:rPr lang="es-ES" dirty="0"/>
              <a:t/>
            </a:r>
            <a:br>
              <a:rPr lang="es-ES" dirty="0"/>
            </a:br>
            <a:endParaRPr lang="es-ES" dirty="0"/>
          </a:p>
        </p:txBody>
      </p:sp>
      <p:graphicFrame>
        <p:nvGraphicFramePr>
          <p:cNvPr id="11" name="10 Marcador de contenido"/>
          <p:cNvGraphicFramePr>
            <a:graphicFrameLocks noGrp="1"/>
          </p:cNvGraphicFramePr>
          <p:nvPr>
            <p:ph idx="1"/>
          </p:nvPr>
        </p:nvGraphicFramePr>
        <p:xfrm>
          <a:off x="428596" y="1928802"/>
          <a:ext cx="8401080" cy="450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11 Imagen" descr="http://www.aditivosypisos.com/images/galeria/productos/Aditivos-para-el-hormigon-3.jpg">
            <a:hlinkClick r:id="rId7"/>
          </p:cNvPr>
          <p:cNvPicPr/>
          <p:nvPr/>
        </p:nvPicPr>
        <p:blipFill>
          <a:blip r:embed="rId8" cstate="print"/>
          <a:srcRect/>
          <a:stretch>
            <a:fillRect/>
          </a:stretch>
        </p:blipFill>
        <p:spPr bwMode="auto">
          <a:xfrm>
            <a:off x="7358082" y="1071546"/>
            <a:ext cx="1500198" cy="1666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939784"/>
          </a:xfrm>
        </p:spPr>
        <p:txBody>
          <a:bodyPr>
            <a:normAutofit fontScale="90000"/>
          </a:bodyPr>
          <a:lstStyle/>
          <a:p>
            <a:pPr lvl="3" algn="ctr"/>
            <a:r>
              <a:rPr lang="es-ES" b="1" dirty="0"/>
              <a:t>RHEOBUILD 1000</a:t>
            </a:r>
            <a:br>
              <a:rPr lang="es-ES" b="1" dirty="0"/>
            </a:br>
            <a:r>
              <a:rPr lang="es-ES" b="1" dirty="0"/>
              <a:t>Aditivo reductor de agua para producir concretos reo plásticos.</a:t>
            </a:r>
            <a:r>
              <a:rPr lang="es-ES" dirty="0"/>
              <a:t/>
            </a:r>
            <a:br>
              <a:rPr lang="es-ES" dirty="0"/>
            </a:br>
            <a:r>
              <a:rPr lang="es-ES" dirty="0"/>
              <a:t/>
            </a:r>
            <a:br>
              <a:rPr lang="es-ES" dirty="0"/>
            </a:br>
            <a:endParaRPr lang="es-ES" dirty="0"/>
          </a:p>
        </p:txBody>
      </p:sp>
      <p:graphicFrame>
        <p:nvGraphicFramePr>
          <p:cNvPr id="11" name="10 Marcador de contenido"/>
          <p:cNvGraphicFramePr>
            <a:graphicFrameLocks noGrp="1"/>
          </p:cNvGraphicFramePr>
          <p:nvPr>
            <p:ph idx="1"/>
          </p:nvPr>
        </p:nvGraphicFramePr>
        <p:xfrm>
          <a:off x="571472" y="1857364"/>
          <a:ext cx="8401080" cy="450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4 Imagen" descr="http://www.aditivosypisos.com/images/galeria/productos/Aditivos-para-el-hormigon-3.jpg">
            <a:hlinkClick r:id="rId7"/>
          </p:cNvPr>
          <p:cNvPicPr/>
          <p:nvPr/>
        </p:nvPicPr>
        <p:blipFill>
          <a:blip r:embed="rId8" cstate="print"/>
          <a:srcRect/>
          <a:stretch>
            <a:fillRect/>
          </a:stretch>
        </p:blipFill>
        <p:spPr bwMode="auto">
          <a:xfrm>
            <a:off x="7429520" y="857232"/>
            <a:ext cx="1500198" cy="1666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68346"/>
          </a:xfrm>
        </p:spPr>
        <p:txBody>
          <a:bodyPr>
            <a:normAutofit/>
          </a:bodyPr>
          <a:lstStyle/>
          <a:p>
            <a:r>
              <a:rPr lang="es-ES" sz="1800" b="1" dirty="0" smtClean="0"/>
              <a:t>MAXIFLO 100N </a:t>
            </a:r>
            <a:br>
              <a:rPr lang="es-ES" sz="1800" b="1" dirty="0" smtClean="0"/>
            </a:br>
            <a:r>
              <a:rPr lang="es-ES" sz="1800" b="1" dirty="0" smtClean="0"/>
              <a:t>Reductor de Agua </a:t>
            </a:r>
            <a:endParaRPr lang="es-ES" sz="1800" dirty="0"/>
          </a:p>
        </p:txBody>
      </p:sp>
      <p:graphicFrame>
        <p:nvGraphicFramePr>
          <p:cNvPr id="4" name="3 Marcador de contenido"/>
          <p:cNvGraphicFramePr>
            <a:graphicFrameLocks noGrp="1"/>
          </p:cNvGraphicFramePr>
          <p:nvPr>
            <p:ph idx="1"/>
          </p:nvPr>
        </p:nvGraphicFramePr>
        <p:xfrm>
          <a:off x="785786" y="2143116"/>
          <a:ext cx="8043890" cy="3983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Maxiflo 100n aditivo plastificante p/.concr.galon u"/>
          <p:cNvPicPr/>
          <p:nvPr/>
        </p:nvPicPr>
        <p:blipFill>
          <a:blip r:embed="rId6" cstate="print"/>
          <a:srcRect/>
          <a:stretch>
            <a:fillRect/>
          </a:stretch>
        </p:blipFill>
        <p:spPr bwMode="auto">
          <a:xfrm>
            <a:off x="928662" y="285728"/>
            <a:ext cx="2000264" cy="1819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ENSAYOS</a:t>
            </a:r>
            <a:endParaRPr lang="es-ES" b="1" dirty="0"/>
          </a:p>
        </p:txBody>
      </p:sp>
    </p:spTree>
  </p:cSld>
  <p:clrMapOvr>
    <a:masterClrMapping/>
  </p:clrMapOvr>
  <p:transition spd="med">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00034" y="1000108"/>
          <a:ext cx="8229600" cy="4697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85786" y="357166"/>
            <a:ext cx="7643866" cy="5929354"/>
          </a:xfrm>
          <a:prstGeom prst="rect">
            <a:avLst/>
          </a:prstGeom>
        </p:spPr>
        <p:txBody>
          <a:bodyPr vert="horz" lIns="91440" tIns="45720" rIns="91440" bIns="45720" rtlCol="0" anchor="ctr">
            <a:normAutofit fontScale="55000" lnSpcReduction="20000"/>
          </a:bodyPr>
          <a:lstStyle/>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just"/>
            <a:endParaRPr lang="es-ES" sz="2100" dirty="0" smtClean="0"/>
          </a:p>
          <a:p>
            <a:pPr algn="just"/>
            <a:endParaRPr lang="es-EC" sz="1900" dirty="0" smtClean="0"/>
          </a:p>
          <a:p>
            <a:pPr algn="just"/>
            <a:endParaRPr lang="es-ES" sz="1900" dirty="0" smtClean="0"/>
          </a:p>
          <a:p>
            <a:pPr algn="just"/>
            <a:endParaRPr lang="es-ES" sz="2000" dirty="0"/>
          </a:p>
          <a:p>
            <a:pPr algn="just"/>
            <a:endParaRPr lang="es-ES" sz="2000" dirty="0"/>
          </a:p>
          <a:p>
            <a:pPr algn="just"/>
            <a:endParaRPr lang="es-EC" sz="2400" dirty="0"/>
          </a:p>
          <a:p>
            <a:pPr algn="just"/>
            <a:endParaRPr lang="es-EC" sz="2400" dirty="0" smtClean="0"/>
          </a:p>
          <a:p>
            <a:pPr algn="just"/>
            <a:endParaRPr lang="es-ES" sz="2400" dirty="0"/>
          </a:p>
          <a:p>
            <a:pPr algn="just"/>
            <a:endParaRPr lang="es-ES" sz="2400" dirty="0"/>
          </a:p>
          <a:p>
            <a:pPr algn="just"/>
            <a:endParaRPr lang="es-EC" sz="2400" dirty="0"/>
          </a:p>
          <a:p>
            <a:pPr algn="just"/>
            <a:endParaRPr lang="es-ES" sz="2400" dirty="0"/>
          </a:p>
          <a:p>
            <a:pPr algn="just"/>
            <a:endParaRPr lang="es-ES" sz="2800" b="1" dirty="0"/>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13" name="12 Proceso"/>
          <p:cNvSpPr/>
          <p:nvPr/>
        </p:nvSpPr>
        <p:spPr>
          <a:xfrm>
            <a:off x="3714744" y="428604"/>
            <a:ext cx="1857388" cy="785818"/>
          </a:xfrm>
          <a:prstGeom prst="flowChart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s-ES" dirty="0" smtClean="0">
                <a:solidFill>
                  <a:schemeClr val="tx1"/>
                </a:solidFill>
              </a:rPr>
              <a:t>ELABORACIÓN DEL HORMIGÓN </a:t>
            </a:r>
            <a:endParaRPr lang="es-ES" dirty="0">
              <a:solidFill>
                <a:schemeClr val="tx1"/>
              </a:solidFill>
            </a:endParaRPr>
          </a:p>
        </p:txBody>
      </p:sp>
      <p:sp>
        <p:nvSpPr>
          <p:cNvPr id="14" name="13 CuadroTexto"/>
          <p:cNvSpPr txBox="1"/>
          <p:nvPr/>
        </p:nvSpPr>
        <p:spPr>
          <a:xfrm>
            <a:off x="3857620" y="630776"/>
            <a:ext cx="1643074" cy="369332"/>
          </a:xfrm>
          <a:prstGeom prst="rect">
            <a:avLst/>
          </a:prstGeom>
          <a:noFill/>
        </p:spPr>
        <p:txBody>
          <a:bodyPr wrap="square" rtlCol="0">
            <a:spAutoFit/>
          </a:bodyPr>
          <a:lstStyle/>
          <a:p>
            <a:pPr algn="ctr"/>
            <a:r>
              <a:rPr lang="es-ES" dirty="0" smtClean="0"/>
              <a:t> </a:t>
            </a:r>
            <a:endParaRPr lang="es-ES" dirty="0"/>
          </a:p>
        </p:txBody>
      </p:sp>
      <p:sp>
        <p:nvSpPr>
          <p:cNvPr id="16" name="15 Proceso"/>
          <p:cNvSpPr/>
          <p:nvPr/>
        </p:nvSpPr>
        <p:spPr>
          <a:xfrm>
            <a:off x="3714744" y="1571612"/>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7" name="16 Proceso"/>
          <p:cNvSpPr/>
          <p:nvPr/>
        </p:nvSpPr>
        <p:spPr>
          <a:xfrm>
            <a:off x="3714744" y="2928934"/>
            <a:ext cx="185738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0" name="19 Proceso"/>
          <p:cNvSpPr/>
          <p:nvPr/>
        </p:nvSpPr>
        <p:spPr>
          <a:xfrm>
            <a:off x="2071670" y="2928934"/>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4" name="23 CuadroTexto"/>
          <p:cNvSpPr txBox="1"/>
          <p:nvPr/>
        </p:nvSpPr>
        <p:spPr>
          <a:xfrm>
            <a:off x="3714744" y="1714488"/>
            <a:ext cx="1857388" cy="523220"/>
          </a:xfrm>
          <a:prstGeom prst="rect">
            <a:avLst/>
          </a:prstGeom>
          <a:noFill/>
        </p:spPr>
        <p:txBody>
          <a:bodyPr wrap="square" rtlCol="0">
            <a:spAutoFit/>
          </a:bodyPr>
          <a:lstStyle/>
          <a:p>
            <a:pPr algn="ctr">
              <a:buFont typeface="Arial" pitchFamily="34" charset="0"/>
              <a:buChar char="•"/>
            </a:pPr>
            <a:r>
              <a:rPr lang="es-ES" sz="1400" dirty="0" smtClean="0"/>
              <a:t> Características físicas y mecánicas   </a:t>
            </a:r>
            <a:endParaRPr lang="es-ES" sz="1400" dirty="0"/>
          </a:p>
        </p:txBody>
      </p:sp>
      <p:sp>
        <p:nvSpPr>
          <p:cNvPr id="25" name="24 CuadroTexto"/>
          <p:cNvSpPr txBox="1"/>
          <p:nvPr/>
        </p:nvSpPr>
        <p:spPr>
          <a:xfrm>
            <a:off x="3714744" y="3000372"/>
            <a:ext cx="1857388" cy="1169551"/>
          </a:xfrm>
          <a:prstGeom prst="rect">
            <a:avLst/>
          </a:prstGeom>
          <a:noFill/>
        </p:spPr>
        <p:txBody>
          <a:bodyPr wrap="square" rtlCol="0">
            <a:spAutoFit/>
          </a:bodyPr>
          <a:lstStyle/>
          <a:p>
            <a:pPr algn="just"/>
            <a:r>
              <a:rPr lang="es-ES" sz="1400" dirty="0" smtClean="0"/>
              <a:t>3.- Método Volumétrico, el contenido de aire del concreto recién mezclado  ASTM C 173 </a:t>
            </a:r>
            <a:endParaRPr lang="es-ES" sz="1400" dirty="0"/>
          </a:p>
        </p:txBody>
      </p:sp>
      <p:sp>
        <p:nvSpPr>
          <p:cNvPr id="27" name="26 Proceso"/>
          <p:cNvSpPr/>
          <p:nvPr/>
        </p:nvSpPr>
        <p:spPr>
          <a:xfrm>
            <a:off x="357158" y="2928934"/>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8" name="27 CuadroTexto"/>
          <p:cNvSpPr txBox="1"/>
          <p:nvPr/>
        </p:nvSpPr>
        <p:spPr>
          <a:xfrm>
            <a:off x="357158" y="3071810"/>
            <a:ext cx="1428760" cy="1600438"/>
          </a:xfrm>
          <a:prstGeom prst="rect">
            <a:avLst/>
          </a:prstGeom>
          <a:noFill/>
        </p:spPr>
        <p:txBody>
          <a:bodyPr wrap="square" rtlCol="0">
            <a:spAutoFit/>
          </a:bodyPr>
          <a:lstStyle/>
          <a:p>
            <a:pPr algn="just"/>
            <a:r>
              <a:rPr lang="es-ES" sz="1400" dirty="0" smtClean="0"/>
              <a:t>1.- Práctica estándar para el muestreo del concreto recién mezclado ASTM C 172, NTE INEN 1763</a:t>
            </a:r>
            <a:endParaRPr lang="es-ES" sz="1400" dirty="0"/>
          </a:p>
        </p:txBody>
      </p:sp>
      <p:sp>
        <p:nvSpPr>
          <p:cNvPr id="29" name="28 CuadroTexto"/>
          <p:cNvSpPr txBox="1"/>
          <p:nvPr/>
        </p:nvSpPr>
        <p:spPr>
          <a:xfrm>
            <a:off x="2071670" y="3044137"/>
            <a:ext cx="1500198" cy="1384995"/>
          </a:xfrm>
          <a:prstGeom prst="rect">
            <a:avLst/>
          </a:prstGeom>
          <a:noFill/>
        </p:spPr>
        <p:txBody>
          <a:bodyPr wrap="square" rtlCol="0">
            <a:spAutoFit/>
          </a:bodyPr>
          <a:lstStyle/>
          <a:p>
            <a:pPr algn="just"/>
            <a:r>
              <a:rPr lang="es-ES" sz="1400" dirty="0" smtClean="0"/>
              <a:t>2.- Método de presión, contenido de aire del hormigón fresco ASTM C- 231</a:t>
            </a:r>
            <a:endParaRPr lang="es-ES" sz="1400" dirty="0"/>
          </a:p>
        </p:txBody>
      </p:sp>
      <p:sp>
        <p:nvSpPr>
          <p:cNvPr id="30" name="29 Proceso"/>
          <p:cNvSpPr/>
          <p:nvPr/>
        </p:nvSpPr>
        <p:spPr>
          <a:xfrm>
            <a:off x="5715008" y="2928934"/>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30 Proceso"/>
          <p:cNvSpPr/>
          <p:nvPr/>
        </p:nvSpPr>
        <p:spPr>
          <a:xfrm>
            <a:off x="7358082" y="2928934"/>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2" name="31 CuadroTexto"/>
          <p:cNvSpPr txBox="1"/>
          <p:nvPr/>
        </p:nvSpPr>
        <p:spPr>
          <a:xfrm>
            <a:off x="5715008" y="3000372"/>
            <a:ext cx="1500198" cy="1600438"/>
          </a:xfrm>
          <a:prstGeom prst="rect">
            <a:avLst/>
          </a:prstGeom>
          <a:noFill/>
        </p:spPr>
        <p:txBody>
          <a:bodyPr wrap="square" rtlCol="0">
            <a:spAutoFit/>
          </a:bodyPr>
          <a:lstStyle/>
          <a:p>
            <a:pPr algn="just"/>
            <a:r>
              <a:rPr lang="es-ES" sz="1400" dirty="0" smtClean="0"/>
              <a:t>4.-Método de revenimiento en el concreto a base de cemento hidráulico ASTM C 143, NTE INEN 1578</a:t>
            </a:r>
            <a:endParaRPr lang="es-ES" sz="1400" dirty="0"/>
          </a:p>
        </p:txBody>
      </p:sp>
      <p:sp>
        <p:nvSpPr>
          <p:cNvPr id="33" name="32 CuadroTexto"/>
          <p:cNvSpPr txBox="1"/>
          <p:nvPr/>
        </p:nvSpPr>
        <p:spPr>
          <a:xfrm>
            <a:off x="7358082" y="3000372"/>
            <a:ext cx="1500198" cy="1169551"/>
          </a:xfrm>
          <a:prstGeom prst="rect">
            <a:avLst/>
          </a:prstGeom>
          <a:noFill/>
        </p:spPr>
        <p:txBody>
          <a:bodyPr wrap="square" rtlCol="0">
            <a:spAutoFit/>
          </a:bodyPr>
          <a:lstStyle/>
          <a:p>
            <a:pPr algn="just"/>
            <a:r>
              <a:rPr lang="es-ES" sz="1400" dirty="0" smtClean="0"/>
              <a:t>5.-Método de temperatura del concreto recién mezclado. ASTM C 1064</a:t>
            </a:r>
            <a:endParaRPr lang="es-ES" sz="1400" dirty="0"/>
          </a:p>
        </p:txBody>
      </p:sp>
      <p:cxnSp>
        <p:nvCxnSpPr>
          <p:cNvPr id="43" name="42 Conector recto"/>
          <p:cNvCxnSpPr/>
          <p:nvPr/>
        </p:nvCxnSpPr>
        <p:spPr>
          <a:xfrm>
            <a:off x="1071538" y="2643182"/>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16" idx="2"/>
          </p:cNvCxnSpPr>
          <p:nvPr/>
        </p:nvCxnSpPr>
        <p:spPr>
          <a:xfrm rot="5400000">
            <a:off x="4500562" y="250030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p:nvPr/>
        </p:nvCxnSpPr>
        <p:spPr>
          <a:xfrm rot="5400000">
            <a:off x="4501356" y="2785264"/>
            <a:ext cx="284958" cy="79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4643438" y="2643182"/>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rot="5400000">
            <a:off x="6287306" y="278526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rot="5400000">
            <a:off x="8071668" y="278526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rot="5400000">
            <a:off x="2643968" y="278526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rot="5400000">
            <a:off x="929456" y="278526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rot="5400000">
            <a:off x="4501356" y="13565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39 Proceso"/>
          <p:cNvSpPr/>
          <p:nvPr/>
        </p:nvSpPr>
        <p:spPr>
          <a:xfrm>
            <a:off x="1643042" y="4857760"/>
            <a:ext cx="1500198" cy="1785950"/>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2" name="41 Proceso"/>
          <p:cNvSpPr/>
          <p:nvPr/>
        </p:nvSpPr>
        <p:spPr>
          <a:xfrm>
            <a:off x="3500430" y="4857760"/>
            <a:ext cx="1500198" cy="1785950"/>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4" name="43 Proceso"/>
          <p:cNvSpPr/>
          <p:nvPr/>
        </p:nvSpPr>
        <p:spPr>
          <a:xfrm>
            <a:off x="5357818" y="4857760"/>
            <a:ext cx="1500198" cy="1785950"/>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6" name="45 CuadroTexto"/>
          <p:cNvSpPr txBox="1"/>
          <p:nvPr/>
        </p:nvSpPr>
        <p:spPr>
          <a:xfrm>
            <a:off x="1643042" y="4857760"/>
            <a:ext cx="1428760" cy="1815882"/>
          </a:xfrm>
          <a:prstGeom prst="rect">
            <a:avLst/>
          </a:prstGeom>
          <a:noFill/>
        </p:spPr>
        <p:txBody>
          <a:bodyPr wrap="square" rtlCol="0">
            <a:spAutoFit/>
          </a:bodyPr>
          <a:lstStyle/>
          <a:p>
            <a:pPr algn="just"/>
            <a:r>
              <a:rPr lang="es-ES" sz="1400" dirty="0" smtClean="0"/>
              <a:t>6.- Elaboración y curado en obra de especímenes de hormigón para pruebas de compresión. ASTM C 31, NTE INEN 1 578</a:t>
            </a:r>
            <a:endParaRPr lang="es-ES" sz="1400" dirty="0"/>
          </a:p>
        </p:txBody>
      </p:sp>
      <p:sp>
        <p:nvSpPr>
          <p:cNvPr id="48" name="47 CuadroTexto"/>
          <p:cNvSpPr txBox="1"/>
          <p:nvPr/>
        </p:nvSpPr>
        <p:spPr>
          <a:xfrm>
            <a:off x="3571868" y="5000636"/>
            <a:ext cx="1428760" cy="1600438"/>
          </a:xfrm>
          <a:prstGeom prst="rect">
            <a:avLst/>
          </a:prstGeom>
          <a:noFill/>
        </p:spPr>
        <p:txBody>
          <a:bodyPr wrap="square" rtlCol="0">
            <a:spAutoFit/>
          </a:bodyPr>
          <a:lstStyle/>
          <a:p>
            <a:pPr algn="just"/>
            <a:r>
              <a:rPr lang="es-ES" sz="1400" dirty="0" smtClean="0"/>
              <a:t>7.- Práctica normalizada para el refrendado de probetas de hormigón ASTM C 167 – 98 </a:t>
            </a:r>
            <a:endParaRPr lang="es-ES" sz="1400" dirty="0"/>
          </a:p>
        </p:txBody>
      </p:sp>
      <p:sp>
        <p:nvSpPr>
          <p:cNvPr id="49" name="48 CuadroTexto"/>
          <p:cNvSpPr txBox="1"/>
          <p:nvPr/>
        </p:nvSpPr>
        <p:spPr>
          <a:xfrm>
            <a:off x="5357818" y="4971834"/>
            <a:ext cx="1500198" cy="1384995"/>
          </a:xfrm>
          <a:prstGeom prst="rect">
            <a:avLst/>
          </a:prstGeom>
          <a:noFill/>
        </p:spPr>
        <p:txBody>
          <a:bodyPr wrap="square" rtlCol="0">
            <a:spAutoFit/>
          </a:bodyPr>
          <a:lstStyle/>
          <a:p>
            <a:pPr algn="just"/>
            <a:r>
              <a:rPr lang="es-ES" sz="1400" dirty="0" smtClean="0"/>
              <a:t>8.- Determinación de la Resistencia a la compresión de especímenes de hormigón, NTE INEN 1 573. </a:t>
            </a:r>
            <a:endParaRPr lang="es-ES" sz="1400" dirty="0"/>
          </a:p>
        </p:txBody>
      </p:sp>
      <p:cxnSp>
        <p:nvCxnSpPr>
          <p:cNvPr id="50" name="49 Conector recto de flecha"/>
          <p:cNvCxnSpPr/>
          <p:nvPr/>
        </p:nvCxnSpPr>
        <p:spPr>
          <a:xfrm rot="5400000">
            <a:off x="2321703" y="4749809"/>
            <a:ext cx="214314"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rot="5400000">
            <a:off x="4106859" y="4749809"/>
            <a:ext cx="214314"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rot="5400000">
            <a:off x="5964247" y="4749809"/>
            <a:ext cx="214314"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zoom dir="in"/>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80988" y="188913"/>
            <a:ext cx="9424988" cy="646112"/>
          </a:xfrm>
          <a:prstGeom prst="rect">
            <a:avLst/>
          </a:prstGeom>
          <a:noFill/>
          <a:ln w="9525">
            <a:noFill/>
            <a:miter lim="800000"/>
            <a:headEnd/>
            <a:tailEnd/>
          </a:ln>
          <a:effectLst/>
        </p:spPr>
        <p:txBody>
          <a:bodyPr anchor="ctr">
            <a:spAutoFit/>
          </a:bodyPr>
          <a:lstStyle/>
          <a:p>
            <a:pPr lvl="2" algn="ctr">
              <a:defRPr/>
            </a:pPr>
            <a:r>
              <a:rPr lang="es-ES" b="1" dirty="0">
                <a:latin typeface="+mj-lt"/>
                <a:ea typeface="Times New Roman" pitchFamily="18" charset="0"/>
              </a:rPr>
              <a:t>PRÁCTICA ESTÁNDAR PARA EL MUESTREO DEL CONCRETO RECÉN MEZCLADO.  ASTM  C – 172,  NTE INEN 1763</a:t>
            </a:r>
            <a:r>
              <a:rPr lang="es-ES" sz="1200" b="1" dirty="0">
                <a:ea typeface="Times New Roman" pitchFamily="18" charset="0"/>
              </a:rPr>
              <a:t>.</a:t>
            </a:r>
            <a:endParaRPr lang="es-ES" dirty="0">
              <a:latin typeface="Calibri" pitchFamily="34" charset="0"/>
              <a:cs typeface="Arial" charset="0"/>
            </a:endParaRPr>
          </a:p>
        </p:txBody>
      </p:sp>
      <p:graphicFrame>
        <p:nvGraphicFramePr>
          <p:cNvPr id="4" name="Diagram 3"/>
          <p:cNvGraphicFramePr/>
          <p:nvPr/>
        </p:nvGraphicFramePr>
        <p:xfrm>
          <a:off x="611560" y="1124744"/>
          <a:ext cx="770485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785786" y="642918"/>
          <a:ext cx="7858180"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404813"/>
            <a:ext cx="9004300" cy="369887"/>
          </a:xfrm>
          <a:prstGeom prst="rect">
            <a:avLst/>
          </a:prstGeom>
          <a:noFill/>
          <a:ln w="9525">
            <a:noFill/>
            <a:miter lim="800000"/>
            <a:headEnd/>
            <a:tailEnd/>
          </a:ln>
          <a:effectLst/>
        </p:spPr>
        <p:txBody>
          <a:bodyPr wrap="none" anchor="ctr">
            <a:spAutoFit/>
          </a:bodyPr>
          <a:lstStyle/>
          <a:p>
            <a:pPr lvl="2" algn="just">
              <a:defRPr/>
            </a:pPr>
            <a:r>
              <a:rPr lang="es-ES" b="1" dirty="0">
                <a:latin typeface="+mj-lt"/>
                <a:ea typeface="Times New Roman" pitchFamily="18" charset="0"/>
              </a:rPr>
              <a:t>MÉTODO DE PRESIÓN. CONTENIDO DE AIRE DE HORMIGÓN FRESCO. ASTM  C - 231</a:t>
            </a:r>
            <a:endParaRPr lang="es-ES" dirty="0">
              <a:latin typeface="+mj-lt"/>
              <a:cs typeface="Arial" charset="0"/>
            </a:endParaRPr>
          </a:p>
        </p:txBody>
      </p:sp>
      <p:graphicFrame>
        <p:nvGraphicFramePr>
          <p:cNvPr id="3" name="Diagram 2"/>
          <p:cNvGraphicFramePr/>
          <p:nvPr/>
        </p:nvGraphicFramePr>
        <p:xfrm>
          <a:off x="428596" y="1214422"/>
          <a:ext cx="8319868" cy="5382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5" descr="C:\Users\Andrea\Desktop\fotos cel\IMG01806.jpg"/>
          <p:cNvPicPr/>
          <p:nvPr/>
        </p:nvPicPr>
        <p:blipFill>
          <a:blip r:embed="rId2" cstate="print"/>
          <a:srcRect/>
          <a:stretch>
            <a:fillRect/>
          </a:stretch>
        </p:blipFill>
        <p:spPr bwMode="auto">
          <a:xfrm>
            <a:off x="3635375" y="5133975"/>
            <a:ext cx="2376488" cy="172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2" descr="C:\Users\Andrea\Desktop\100NIKON\DSCN1247.JPG"/>
          <p:cNvPicPr/>
          <p:nvPr/>
        </p:nvPicPr>
        <p:blipFill>
          <a:blip r:embed="rId3" cstate="print"/>
          <a:srcRect/>
          <a:stretch>
            <a:fillRect/>
          </a:stretch>
        </p:blipFill>
        <p:spPr bwMode="auto">
          <a:xfrm>
            <a:off x="539750" y="2997200"/>
            <a:ext cx="1871663" cy="225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1" descr="C:\Users\Andrea\Desktop\100NIKON\DSCN1246.JPG"/>
          <p:cNvPicPr/>
          <p:nvPr/>
        </p:nvPicPr>
        <p:blipFill>
          <a:blip r:embed="rId4" cstate="print"/>
          <a:srcRect/>
          <a:stretch>
            <a:fillRect/>
          </a:stretch>
        </p:blipFill>
        <p:spPr bwMode="auto">
          <a:xfrm>
            <a:off x="611188" y="0"/>
            <a:ext cx="1657350" cy="1947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descr="C:\Users\Andrea\Desktop\100NIKON\DSCN1248.JPG"/>
          <p:cNvPicPr/>
          <p:nvPr/>
        </p:nvPicPr>
        <p:blipFill>
          <a:blip r:embed="rId5" cstate="print"/>
          <a:srcRect/>
          <a:stretch>
            <a:fillRect/>
          </a:stretch>
        </p:blipFill>
        <p:spPr bwMode="auto">
          <a:xfrm>
            <a:off x="6804025" y="0"/>
            <a:ext cx="1835150" cy="223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3" descr="C:\Users\Andrea\Desktop\fotos cel\IMG01804.jpg"/>
          <p:cNvPicPr/>
          <p:nvPr/>
        </p:nvPicPr>
        <p:blipFill>
          <a:blip r:embed="rId6" cstate="print"/>
          <a:srcRect l="11475" t="50000" r="32423"/>
          <a:stretch>
            <a:fillRect/>
          </a:stretch>
        </p:blipFill>
        <p:spPr bwMode="auto">
          <a:xfrm>
            <a:off x="6875463" y="3284538"/>
            <a:ext cx="2268537" cy="2262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 1"/>
          <p:cNvGraphicFramePr/>
          <p:nvPr/>
        </p:nvGraphicFramePr>
        <p:xfrm>
          <a:off x="1619672" y="764704"/>
          <a:ext cx="6264696" cy="4984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med">
    <p:zoom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3" descr="C:\Users\Andrea\Desktop\fotos cel\IMG01819.jpg"/>
          <p:cNvPicPr/>
          <p:nvPr/>
        </p:nvPicPr>
        <p:blipFill>
          <a:blip r:embed="rId2" cstate="print"/>
          <a:srcRect/>
          <a:stretch>
            <a:fillRect/>
          </a:stretch>
        </p:blipFill>
        <p:spPr bwMode="auto">
          <a:xfrm>
            <a:off x="3348038" y="4972050"/>
            <a:ext cx="2516187"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C:\Users\Andrea\Desktop\fotos cel\IMG01816.jpg"/>
          <p:cNvPicPr>
            <a:picLocks noChangeAspect="1" noChangeArrowheads="1"/>
          </p:cNvPicPr>
          <p:nvPr/>
        </p:nvPicPr>
        <p:blipFill>
          <a:blip r:embed="rId3" cstate="print"/>
          <a:srcRect t="13213" r="6166" b="22475"/>
          <a:stretch>
            <a:fillRect/>
          </a:stretch>
        </p:blipFill>
        <p:spPr bwMode="auto">
          <a:xfrm>
            <a:off x="6804025" y="2924175"/>
            <a:ext cx="2339975" cy="2214563"/>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10" name="Imagen 7" descr="C:\Users\Andrea\Desktop\fotos cel\IMG01813.jpg"/>
          <p:cNvPicPr>
            <a:picLocks noChangeAspect="1" noChangeArrowheads="1"/>
          </p:cNvPicPr>
          <p:nvPr/>
        </p:nvPicPr>
        <p:blipFill>
          <a:blip r:embed="rId4" cstate="print"/>
          <a:srcRect t="9761" r="1546" b="18600"/>
          <a:stretch>
            <a:fillRect/>
          </a:stretch>
        </p:blipFill>
        <p:spPr bwMode="auto">
          <a:xfrm>
            <a:off x="0" y="2924175"/>
            <a:ext cx="2411413" cy="2366963"/>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pic>
        <p:nvPicPr>
          <p:cNvPr id="9" name="Imagen 8" descr="C:\Users\Andrea\Desktop\fotos cel\IMG01809.jpg"/>
          <p:cNvPicPr/>
          <p:nvPr/>
        </p:nvPicPr>
        <p:blipFill>
          <a:blip r:embed="rId5" cstate="print"/>
          <a:srcRect l="16029" t="22087" r="23133" b="15049"/>
          <a:stretch>
            <a:fillRect/>
          </a:stretch>
        </p:blipFill>
        <p:spPr bwMode="auto">
          <a:xfrm>
            <a:off x="6875463" y="188913"/>
            <a:ext cx="2268537" cy="2276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6" descr="C:\Users\Andrea\Desktop\fotos cel\IMG01810.jpg"/>
          <p:cNvPicPr/>
          <p:nvPr/>
        </p:nvPicPr>
        <p:blipFill>
          <a:blip r:embed="rId6" cstate="print"/>
          <a:srcRect l="18762" t="28398" r="15665"/>
          <a:stretch>
            <a:fillRect/>
          </a:stretch>
        </p:blipFill>
        <p:spPr bwMode="auto">
          <a:xfrm>
            <a:off x="0" y="188913"/>
            <a:ext cx="2411413" cy="2087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 1"/>
          <p:cNvGraphicFramePr/>
          <p:nvPr/>
        </p:nvGraphicFramePr>
        <p:xfrm>
          <a:off x="1619672" y="764704"/>
          <a:ext cx="6264696" cy="4984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med">
    <p:zoom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357158" y="260350"/>
            <a:ext cx="8616946" cy="646113"/>
          </a:xfrm>
          <a:prstGeom prst="rect">
            <a:avLst/>
          </a:prstGeom>
          <a:noFill/>
          <a:ln w="9525">
            <a:noFill/>
            <a:miter lim="800000"/>
            <a:headEnd/>
            <a:tailEnd/>
          </a:ln>
          <a:effectLst/>
        </p:spPr>
        <p:txBody>
          <a:bodyPr wrap="square" anchor="ctr">
            <a:spAutoFit/>
          </a:bodyPr>
          <a:lstStyle/>
          <a:p>
            <a:pPr lvl="2" algn="ctr">
              <a:defRPr/>
            </a:pPr>
            <a:r>
              <a:rPr lang="es-ES" b="1" dirty="0">
                <a:latin typeface="+mj-lt"/>
                <a:ea typeface="Times New Roman" pitchFamily="18" charset="0"/>
              </a:rPr>
              <a:t>MÉTODO VOLUMÉTRICO EL CONTENIDO DE AIRE DEL CONCRETO RECIEN MEZCLADO. ASTM C 173.</a:t>
            </a:r>
            <a:endParaRPr lang="es-ES" dirty="0">
              <a:latin typeface="+mj-lt"/>
              <a:cs typeface="Arial" charset="0"/>
            </a:endParaRPr>
          </a:p>
        </p:txBody>
      </p:sp>
      <p:graphicFrame>
        <p:nvGraphicFramePr>
          <p:cNvPr id="3" name="Diagram 2"/>
          <p:cNvGraphicFramePr/>
          <p:nvPr/>
        </p:nvGraphicFramePr>
        <p:xfrm>
          <a:off x="785786" y="1357298"/>
          <a:ext cx="7500990" cy="5168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71472" y="571480"/>
          <a:ext cx="8176992" cy="5809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42910" y="500042"/>
          <a:ext cx="8105554" cy="5809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7158" y="260350"/>
            <a:ext cx="8286808" cy="646331"/>
          </a:xfrm>
          <a:prstGeom prst="rect">
            <a:avLst/>
          </a:prstGeom>
          <a:noFill/>
          <a:ln w="9525">
            <a:noFill/>
            <a:miter lim="800000"/>
            <a:headEnd/>
            <a:tailEnd/>
          </a:ln>
          <a:effectLst/>
        </p:spPr>
        <p:txBody>
          <a:bodyPr wrap="square" anchor="ctr">
            <a:spAutoFit/>
          </a:bodyPr>
          <a:lstStyle/>
          <a:p>
            <a:pPr lvl="2" algn="ctr">
              <a:defRPr/>
            </a:pPr>
            <a:r>
              <a:rPr lang="es-ES" b="1" dirty="0" smtClean="0">
                <a:latin typeface="+mj-lt"/>
                <a:ea typeface="Times New Roman" pitchFamily="18" charset="0"/>
              </a:rPr>
              <a:t>MÉTODO DE REVENIMIENTO EN EL CONCRETO. ASTM C 143, </a:t>
            </a:r>
          </a:p>
          <a:p>
            <a:pPr lvl="2" algn="ctr">
              <a:defRPr/>
            </a:pPr>
            <a:r>
              <a:rPr lang="es-ES" b="1" dirty="0" smtClean="0">
                <a:latin typeface="+mj-lt"/>
                <a:ea typeface="Times New Roman" pitchFamily="18" charset="0"/>
              </a:rPr>
              <a:t>NTE INEN 1 578</a:t>
            </a:r>
            <a:endParaRPr lang="es-ES" dirty="0">
              <a:latin typeface="+mj-lt"/>
              <a:cs typeface="Arial" charset="0"/>
            </a:endParaRPr>
          </a:p>
        </p:txBody>
      </p:sp>
      <p:graphicFrame>
        <p:nvGraphicFramePr>
          <p:cNvPr id="4" name="3 Diagrama"/>
          <p:cNvGraphicFramePr/>
          <p:nvPr/>
        </p:nvGraphicFramePr>
        <p:xfrm>
          <a:off x="785786" y="1214422"/>
          <a:ext cx="7929618"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71472" y="1000108"/>
          <a:ext cx="8229600"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7158" y="260350"/>
            <a:ext cx="8286808" cy="646331"/>
          </a:xfrm>
          <a:prstGeom prst="rect">
            <a:avLst/>
          </a:prstGeom>
          <a:noFill/>
          <a:ln w="9525">
            <a:noFill/>
            <a:miter lim="800000"/>
            <a:headEnd/>
            <a:tailEnd/>
          </a:ln>
          <a:effectLst/>
        </p:spPr>
        <p:txBody>
          <a:bodyPr wrap="square" anchor="ctr">
            <a:spAutoFit/>
          </a:bodyPr>
          <a:lstStyle/>
          <a:p>
            <a:pPr lvl="2" algn="ctr">
              <a:defRPr/>
            </a:pPr>
            <a:r>
              <a:rPr lang="es-ES" b="1" dirty="0" smtClean="0">
                <a:latin typeface="+mj-lt"/>
                <a:ea typeface="Times New Roman" pitchFamily="18" charset="0"/>
              </a:rPr>
              <a:t>MÉTODO DE REVENIMIENTO EN EL CONCRETO. ASTM C 143, </a:t>
            </a:r>
          </a:p>
          <a:p>
            <a:pPr lvl="2" algn="ctr">
              <a:defRPr/>
            </a:pPr>
            <a:r>
              <a:rPr lang="es-ES" b="1" dirty="0" smtClean="0">
                <a:latin typeface="+mj-lt"/>
                <a:ea typeface="Times New Roman" pitchFamily="18" charset="0"/>
              </a:rPr>
              <a:t>NTE INEN 1 578</a:t>
            </a:r>
            <a:endParaRPr lang="es-ES" dirty="0">
              <a:latin typeface="+mj-lt"/>
              <a:cs typeface="Arial" charset="0"/>
            </a:endParaRPr>
          </a:p>
        </p:txBody>
      </p:sp>
      <p:graphicFrame>
        <p:nvGraphicFramePr>
          <p:cNvPr id="4" name="3 Diagrama"/>
          <p:cNvGraphicFramePr/>
          <p:nvPr/>
        </p:nvGraphicFramePr>
        <p:xfrm>
          <a:off x="785786" y="1214422"/>
          <a:ext cx="7929618"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C:\Users\Andrea\Desktop\fotos ensayos\102NIKON\DSCN0490.JPG"/>
          <p:cNvPicPr/>
          <p:nvPr/>
        </p:nvPicPr>
        <p:blipFill>
          <a:blip r:embed="rId6" cstate="print"/>
          <a:srcRect l="7470" r="22390" b="16007"/>
          <a:stretch>
            <a:fillRect/>
          </a:stretch>
        </p:blipFill>
        <p:spPr bwMode="auto">
          <a:xfrm>
            <a:off x="6929454" y="1000108"/>
            <a:ext cx="1857388" cy="1500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Andrea\Desktop\toma de cilindros\DSCN0920.JPG"/>
          <p:cNvPicPr/>
          <p:nvPr/>
        </p:nvPicPr>
        <p:blipFill>
          <a:blip r:embed="rId7" cstate="print"/>
          <a:srcRect l="11433" t="23544" r="18187"/>
          <a:stretch>
            <a:fillRect/>
          </a:stretch>
        </p:blipFill>
        <p:spPr bwMode="auto">
          <a:xfrm>
            <a:off x="428596" y="928670"/>
            <a:ext cx="2071702" cy="1571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332656"/>
            <a:ext cx="879471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914400" marR="0" lvl="2" indent="0" algn="just" defTabSz="914400" rtl="0" eaLnBrk="1" fontAlgn="base" latinLnBrk="0" hangingPunct="1">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mj-lt"/>
                <a:ea typeface="Times New Roman" pitchFamily="18" charset="0"/>
                <a:cs typeface="Arial" pitchFamily="34" charset="0"/>
              </a:rPr>
              <a:t>MÉTODO DE TEMPERATURA DEL CONCRETO RECIÉN MEZCLADO. ASTM C 1064.</a:t>
            </a:r>
            <a:endParaRPr kumimoji="0" lang="es-ES" b="0" i="0" u="none" strike="noStrike" cap="none" normalizeH="0" baseline="0" dirty="0" smtClean="0">
              <a:ln>
                <a:noFill/>
              </a:ln>
              <a:solidFill>
                <a:schemeClr val="tx1"/>
              </a:solidFill>
              <a:effectLst/>
              <a:latin typeface="+mj-lt"/>
              <a:cs typeface="Arial" pitchFamily="34" charset="0"/>
            </a:endParaRPr>
          </a:p>
        </p:txBody>
      </p:sp>
      <p:graphicFrame>
        <p:nvGraphicFramePr>
          <p:cNvPr id="3" name="Diagram 2"/>
          <p:cNvGraphicFramePr/>
          <p:nvPr/>
        </p:nvGraphicFramePr>
        <p:xfrm>
          <a:off x="1331640" y="1196752"/>
          <a:ext cx="6720408"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11560" y="748928"/>
          <a:ext cx="8064896" cy="5560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179512" y="260648"/>
            <a:ext cx="867645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marR="0" lvl="2" indent="0" algn="ctr" defTabSz="914400" rtl="0" eaLnBrk="1" fontAlgn="base" latinLnBrk="0" hangingPunct="1">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mj-lt"/>
                <a:ea typeface="Times New Roman" pitchFamily="18" charset="0"/>
                <a:cs typeface="Arial" pitchFamily="34" charset="0"/>
              </a:rPr>
              <a:t>ELABORACIÓN Y </a:t>
            </a:r>
            <a:r>
              <a:rPr kumimoji="0" lang="es-ES" b="1" i="0" u="none" strike="noStrike" cap="none" normalizeH="0" baseline="0" dirty="0" smtClean="0">
                <a:ln>
                  <a:noFill/>
                </a:ln>
                <a:solidFill>
                  <a:schemeClr val="tx1"/>
                </a:solidFill>
                <a:effectLst/>
                <a:latin typeface="+mj-lt"/>
                <a:ea typeface="Calibri" pitchFamily="34" charset="0"/>
                <a:cs typeface="Arial" pitchFamily="34" charset="0"/>
              </a:rPr>
              <a:t>CURADO EN OBRA DE ESPECÍMENES DE HORMIGÓN PARA PRUEBAS DE COMPRESIÓN. ASTM C 31, NTE INEN 1 576.</a:t>
            </a:r>
            <a:endParaRPr kumimoji="0" lang="es-ES" b="0" i="0" u="none" strike="noStrike" cap="none" normalizeH="0" baseline="0" dirty="0" smtClean="0">
              <a:ln>
                <a:noFill/>
              </a:ln>
              <a:solidFill>
                <a:schemeClr val="tx1"/>
              </a:solidFill>
              <a:effectLst/>
              <a:latin typeface="+mj-lt"/>
              <a:cs typeface="Arial" pitchFamily="34" charset="0"/>
            </a:endParaRPr>
          </a:p>
        </p:txBody>
      </p:sp>
      <p:graphicFrame>
        <p:nvGraphicFramePr>
          <p:cNvPr id="3" name="Diagram 2"/>
          <p:cNvGraphicFramePr/>
          <p:nvPr/>
        </p:nvGraphicFramePr>
        <p:xfrm>
          <a:off x="1259632" y="1340768"/>
          <a:ext cx="6360368"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67544" y="332656"/>
          <a:ext cx="828092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67544" y="332656"/>
          <a:ext cx="828092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404664"/>
            <a:ext cx="6534472" cy="646331"/>
          </a:xfrm>
          <a:prstGeom prst="rect">
            <a:avLst/>
          </a:prstGeom>
        </p:spPr>
        <p:txBody>
          <a:bodyPr wrap="square">
            <a:spAutoFit/>
          </a:bodyPr>
          <a:lstStyle/>
          <a:p>
            <a:pPr algn="ctr"/>
            <a:r>
              <a:rPr lang="es-ES" b="1" dirty="0" smtClean="0"/>
              <a:t>PRÁCTICA NORMALIZADA PARA EL REFRENDADO DE PROBETAS DE HORMIGÓN. C 167 – 98.</a:t>
            </a:r>
            <a:endParaRPr lang="es-EC" dirty="0"/>
          </a:p>
        </p:txBody>
      </p:sp>
      <p:graphicFrame>
        <p:nvGraphicFramePr>
          <p:cNvPr id="3" name="Diagram 2"/>
          <p:cNvGraphicFramePr/>
          <p:nvPr/>
        </p:nvGraphicFramePr>
        <p:xfrm>
          <a:off x="755576" y="1340768"/>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11560" y="332656"/>
          <a:ext cx="7632848"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323528" y="75982"/>
            <a:ext cx="841508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marR="0" lvl="2" indent="0" algn="ctr" defTabSz="914400" rtl="0" eaLnBrk="1" fontAlgn="base" latinLnBrk="0" hangingPunct="1">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mj-lt"/>
                <a:ea typeface="Times New Roman" pitchFamily="18" charset="0"/>
                <a:cs typeface="Arial" pitchFamily="34" charset="0"/>
              </a:rPr>
              <a:t>DETERMINACIÓN DE LA RESISITENCIA A LA COMPRESIÓN DE ESPECÍMENES DE HORMIGÓN. NTE IENE 1 573</a:t>
            </a:r>
            <a:r>
              <a:rPr kumimoji="0" lang="es-ES" b="1" i="0" u="none" strike="noStrike" cap="none" normalizeH="0" baseline="0" dirty="0" smtClean="0">
                <a:ln>
                  <a:noFill/>
                </a:ln>
                <a:solidFill>
                  <a:schemeClr val="tx1"/>
                </a:solidFill>
                <a:effectLst/>
                <a:latin typeface="+mj-lt"/>
                <a:ea typeface="Calibri" pitchFamily="34" charset="0"/>
                <a:cs typeface="Arial" pitchFamily="34" charset="0"/>
              </a:rPr>
              <a:t>.</a:t>
            </a:r>
            <a:endParaRPr kumimoji="0" lang="es-ES" b="0" i="0" u="none" strike="noStrike" cap="none" normalizeH="0" baseline="0" dirty="0" smtClean="0">
              <a:ln>
                <a:noFill/>
              </a:ln>
              <a:solidFill>
                <a:schemeClr val="tx1"/>
              </a:solidFill>
              <a:effectLst/>
              <a:latin typeface="+mj-lt"/>
              <a:cs typeface="Arial" pitchFamily="34" charset="0"/>
            </a:endParaRPr>
          </a:p>
        </p:txBody>
      </p:sp>
      <p:graphicFrame>
        <p:nvGraphicFramePr>
          <p:cNvPr id="3" name="Diagram 2"/>
          <p:cNvGraphicFramePr/>
          <p:nvPr/>
        </p:nvGraphicFramePr>
        <p:xfrm>
          <a:off x="467544" y="908720"/>
          <a:ext cx="813690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83568" y="332656"/>
          <a:ext cx="7848872"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CEMENTOS</a:t>
            </a:r>
            <a:endParaRPr lang="es-ES" b="1" dirty="0"/>
          </a:p>
        </p:txBody>
      </p:sp>
    </p:spTree>
  </p:cSld>
  <p:clrMapOvr>
    <a:masterClrMapping/>
  </p:clrMapOvr>
  <p:transition spd="med">
    <p:pull dir="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83568" y="404664"/>
          <a:ext cx="763284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dir="in"/>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612900" y="1357293"/>
          <a:ext cx="6602438" cy="4500602"/>
        </p:xfrm>
        <a:graphic>
          <a:graphicData uri="http://schemas.openxmlformats.org/drawingml/2006/table">
            <a:tbl>
              <a:tblPr/>
              <a:tblGrid>
                <a:gridCol w="849643"/>
                <a:gridCol w="966469"/>
                <a:gridCol w="2789663"/>
                <a:gridCol w="1996663"/>
              </a:tblGrid>
              <a:tr h="524711">
                <a:tc>
                  <a:txBody>
                    <a:bodyPr/>
                    <a:lstStyle/>
                    <a:p>
                      <a:pPr algn="ctr" fontAlgn="ctr"/>
                      <a:r>
                        <a:rPr lang="es-ES" sz="1100" b="1" i="0" u="none" strike="noStrike" dirty="0">
                          <a:solidFill>
                            <a:srgbClr val="000000"/>
                          </a:solidFill>
                          <a:latin typeface="Calibri"/>
                        </a:rPr>
                        <a:t>FECHA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a:solidFill>
                            <a:srgbClr val="000000"/>
                          </a:solidFill>
                          <a:latin typeface="Calibri"/>
                        </a:rPr>
                        <a:t>RESISTENCIA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MATERIAL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ADITIVOS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685">
                <a:tc>
                  <a:txBody>
                    <a:bodyPr/>
                    <a:lstStyle/>
                    <a:p>
                      <a:pPr algn="ctr" fontAlgn="ctr"/>
                      <a:r>
                        <a:rPr lang="es-ES" sz="1100" b="0" i="0" u="none" strike="noStrike">
                          <a:solidFill>
                            <a:srgbClr val="000000"/>
                          </a:solidFill>
                          <a:latin typeface="Calibri"/>
                        </a:rPr>
                        <a:t>04/19/2012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240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100" b="0" i="0" u="none" strike="noStrike" dirty="0">
                          <a:solidFill>
                            <a:srgbClr val="000000"/>
                          </a:solidFill>
                          <a:latin typeface="Calibri"/>
                        </a:rPr>
                        <a:t>1 1/2" Collasqui - Arena de Collasqui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100" b="0" i="0" u="none" strike="noStrike">
                          <a:solidFill>
                            <a:srgbClr val="000000"/>
                          </a:solidFill>
                          <a:latin typeface="Calibri"/>
                        </a:rPr>
                        <a:t>Sin Aditivos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7384">
                <a:tc>
                  <a:txBody>
                    <a:bodyPr/>
                    <a:lstStyle/>
                    <a:p>
                      <a:pPr algn="ctr" fontAlgn="ctr"/>
                      <a:r>
                        <a:rPr lang="es-ES" sz="1100" b="0" i="0" u="none" strike="noStrike">
                          <a:solidFill>
                            <a:srgbClr val="000000"/>
                          </a:solidFill>
                          <a:latin typeface="Calibri"/>
                        </a:rPr>
                        <a:t>04/23/2012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300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100" b="0" i="0" u="none" strike="noStrike">
                          <a:solidFill>
                            <a:srgbClr val="000000"/>
                          </a:solidFill>
                          <a:latin typeface="Calibri"/>
                        </a:rPr>
                        <a:t>3/4" Ambuqui - Polvo de Piedra Ambuqui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100" b="0" i="0" u="none" strike="noStrike">
                          <a:solidFill>
                            <a:srgbClr val="000000"/>
                          </a:solidFill>
                          <a:latin typeface="Calibri"/>
                        </a:rPr>
                        <a:t>Sin Aditivos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ctr" fontAlgn="ctr"/>
                      <a:r>
                        <a:rPr lang="es-ES" sz="1100" b="0" i="0" u="none" strike="noStrike">
                          <a:solidFill>
                            <a:srgbClr val="000000"/>
                          </a:solidFill>
                          <a:latin typeface="Calibri"/>
                        </a:rPr>
                        <a:t>05/09/2012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360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dirty="0">
                          <a:solidFill>
                            <a:srgbClr val="000000"/>
                          </a:solidFill>
                          <a:latin typeface="Calibri"/>
                        </a:rPr>
                        <a:t>3/4" </a:t>
                      </a:r>
                      <a:r>
                        <a:rPr lang="es-ES" sz="1100" b="0" i="0" u="none" strike="noStrike" dirty="0" err="1">
                          <a:solidFill>
                            <a:srgbClr val="000000"/>
                          </a:solidFill>
                          <a:latin typeface="Calibri"/>
                        </a:rPr>
                        <a:t>Ambuqui</a:t>
                      </a:r>
                      <a:r>
                        <a:rPr lang="es-ES" sz="1100" b="0" i="0" u="none" strike="noStrike" dirty="0">
                          <a:solidFill>
                            <a:srgbClr val="000000"/>
                          </a:solidFill>
                          <a:latin typeface="Calibri"/>
                        </a:rPr>
                        <a:t> - Arena de Collasqui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Glenium 3030= 30,77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1,052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l" fontAlgn="ctr"/>
                      <a:r>
                        <a:rPr lang="es-ES" sz="1100" b="0" i="0" u="none" strike="noStrike">
                          <a:solidFill>
                            <a:srgbClr val="000000"/>
                          </a:solidFill>
                          <a:latin typeface="Calibri"/>
                        </a:rPr>
                        <a:t>06/26/2012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400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a:solidFill>
                            <a:srgbClr val="000000"/>
                          </a:solidFill>
                          <a:latin typeface="Calibri"/>
                        </a:rPr>
                        <a:t>3/4" Ambuqui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Rheobuild 1000= 192,82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1,74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l" fontAlgn="ctr"/>
                      <a:r>
                        <a:rPr lang="es-ES" sz="1100" b="0" i="0" u="none" strike="noStrike">
                          <a:solidFill>
                            <a:srgbClr val="000000"/>
                          </a:solidFill>
                          <a:latin typeface="Calibri"/>
                        </a:rPr>
                        <a:t>06/28/2012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400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a:solidFill>
                            <a:srgbClr val="000000"/>
                          </a:solidFill>
                          <a:latin typeface="Calibri"/>
                        </a:rPr>
                        <a:t>3/4" Ambuqui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Rheobuild 1000= 200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1,74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ctr" fontAlgn="ctr"/>
                      <a:r>
                        <a:rPr lang="es-ES" sz="1100" b="0" i="0" u="none" strike="noStrike">
                          <a:solidFill>
                            <a:srgbClr val="000000"/>
                          </a:solidFill>
                          <a:latin typeface="Calibri"/>
                        </a:rPr>
                        <a:t>07/06/2012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420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a:solidFill>
                            <a:srgbClr val="000000"/>
                          </a:solidFill>
                          <a:latin typeface="Calibri"/>
                        </a:rPr>
                        <a:t>1 1/2" Caranqui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Glenium 3030= 49,52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1,292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a:txBody>
                    <a:bodyPr/>
                    <a:lstStyle/>
                    <a:p>
                      <a:pPr algn="ctr" fontAlgn="ctr"/>
                      <a:r>
                        <a:rPr lang="es-ES" sz="1100" b="0" i="0" u="none" strike="noStrike">
                          <a:solidFill>
                            <a:srgbClr val="000000"/>
                          </a:solidFill>
                          <a:latin typeface="Calibri"/>
                        </a:rPr>
                        <a:t>07/06/2012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420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100" b="0" i="0" u="none" strike="noStrike">
                          <a:solidFill>
                            <a:srgbClr val="000000"/>
                          </a:solidFill>
                          <a:latin typeface="Calibri"/>
                        </a:rPr>
                        <a:t>1 1/2" Caranqui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100" b="0" i="0" u="none" strike="noStrike">
                          <a:solidFill>
                            <a:srgbClr val="000000"/>
                          </a:solidFill>
                          <a:latin typeface="Calibri"/>
                        </a:rPr>
                        <a:t>Maxiflo 100 = 50,24 ml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ctr" fontAlgn="ctr"/>
                      <a:r>
                        <a:rPr lang="es-ES" sz="1100" b="0" i="0" u="none" strike="noStrike">
                          <a:solidFill>
                            <a:srgbClr val="000000"/>
                          </a:solidFill>
                          <a:latin typeface="Calibri"/>
                        </a:rPr>
                        <a:t>07/18/2012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460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a:solidFill>
                            <a:srgbClr val="000000"/>
                          </a:solidFill>
                          <a:latin typeface="Calibri"/>
                        </a:rPr>
                        <a:t>3/4" Ambuqui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Glenium 3030= 214,11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2,745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66">
                <a:tc rowSpan="2">
                  <a:txBody>
                    <a:bodyPr/>
                    <a:lstStyle/>
                    <a:p>
                      <a:pPr algn="ctr" fontAlgn="ctr"/>
                      <a:r>
                        <a:rPr lang="es-ES" sz="1100" b="0" i="0" u="none" strike="noStrike">
                          <a:solidFill>
                            <a:srgbClr val="000000"/>
                          </a:solidFill>
                          <a:latin typeface="Calibri"/>
                        </a:rPr>
                        <a:t>07/18/2012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s-ES" sz="1100" b="0" i="0" u="none" strike="noStrike">
                          <a:solidFill>
                            <a:srgbClr val="000000"/>
                          </a:solidFill>
                          <a:latin typeface="Calibri"/>
                        </a:rPr>
                        <a:t>460 kg/cm2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es-ES" sz="1100" b="0" i="0" u="none" strike="noStrike">
                          <a:solidFill>
                            <a:srgbClr val="000000"/>
                          </a:solidFill>
                          <a:latin typeface="Calibri"/>
                        </a:rPr>
                        <a:t>3/4" Ambuqui - Arena de San Roque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a:solidFill>
                            <a:srgbClr val="000000"/>
                          </a:solidFill>
                          <a:latin typeface="Calibri"/>
                        </a:rPr>
                        <a:t>Glenium 3030= 133,33 ml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43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l" fontAlgn="b"/>
                      <a:r>
                        <a:rPr lang="es-ES" sz="1100" b="0" i="0" u="none" strike="noStrike" dirty="0">
                          <a:solidFill>
                            <a:srgbClr val="000000"/>
                          </a:solidFill>
                          <a:latin typeface="Calibri"/>
                        </a:rPr>
                        <a:t>Rheomac 100= 2,196 kg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3 Rectángulo"/>
          <p:cNvSpPr/>
          <p:nvPr/>
        </p:nvSpPr>
        <p:spPr>
          <a:xfrm>
            <a:off x="2571736" y="500042"/>
            <a:ext cx="4214842" cy="523220"/>
          </a:xfrm>
          <a:prstGeom prst="rect">
            <a:avLst/>
          </a:prstGeom>
          <a:noFill/>
        </p:spPr>
        <p:txBody>
          <a:bodyPr wrap="square" lIns="91440" tIns="45720" rIns="91440" bIns="4572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Cuadro de Dosificaciones</a:t>
            </a:r>
            <a:endParaRPr lang="es-E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srcRect/>
          <a:stretch>
            <a:fillRect/>
          </a:stretch>
        </p:blipFill>
        <p:spPr bwMode="auto">
          <a:xfrm>
            <a:off x="1955117" y="10391"/>
            <a:ext cx="5233766" cy="6837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srcRect/>
          <a:stretch>
            <a:fillRect/>
          </a:stretch>
        </p:blipFill>
        <p:spPr bwMode="auto">
          <a:xfrm>
            <a:off x="523874" y="50244375"/>
            <a:ext cx="981075" cy="676275"/>
          </a:xfrm>
          <a:prstGeom prst="rect">
            <a:avLst/>
          </a:prstGeom>
          <a:noFill/>
        </p:spPr>
      </p:pic>
      <p:graphicFrame>
        <p:nvGraphicFramePr>
          <p:cNvPr id="8" name="7 Tabla"/>
          <p:cNvGraphicFramePr>
            <a:graphicFrameLocks noGrp="1"/>
          </p:cNvGraphicFramePr>
          <p:nvPr/>
        </p:nvGraphicFramePr>
        <p:xfrm>
          <a:off x="928662" y="785792"/>
          <a:ext cx="7358114" cy="5214975"/>
        </p:xfrm>
        <a:graphic>
          <a:graphicData uri="http://schemas.openxmlformats.org/drawingml/2006/table">
            <a:tbl>
              <a:tblPr/>
              <a:tblGrid>
                <a:gridCol w="483719"/>
                <a:gridCol w="595348"/>
                <a:gridCol w="623253"/>
                <a:gridCol w="793797"/>
                <a:gridCol w="511626"/>
                <a:gridCol w="582944"/>
                <a:gridCol w="548836"/>
                <a:gridCol w="657364"/>
                <a:gridCol w="697672"/>
                <a:gridCol w="620151"/>
                <a:gridCol w="772089"/>
                <a:gridCol w="471315"/>
              </a:tblGrid>
              <a:tr h="162207">
                <a:tc>
                  <a:txBody>
                    <a:bodyPr/>
                    <a:lstStyle/>
                    <a:p>
                      <a:pPr algn="l" fontAlgn="b"/>
                      <a:endParaRPr lang="es-E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170320">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r>
              <a:tr h="162207">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gridSpan="9">
                  <a:txBody>
                    <a:bodyPr/>
                    <a:lstStyle/>
                    <a:p>
                      <a:pPr algn="l" fontAlgn="b"/>
                      <a:r>
                        <a:rPr lang="es-ES" sz="800" b="0" i="0" u="none" strike="noStrike">
                          <a:solidFill>
                            <a:srgbClr val="000000"/>
                          </a:solidFill>
                          <a:latin typeface="Calibri"/>
                        </a:rPr>
                        <a:t> ESCUELA POLITÉCNICA DEL EJÉRCITO</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2207">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70320">
                <a:tc gridSpan="6">
                  <a:txBody>
                    <a:bodyPr/>
                    <a:lstStyle/>
                    <a:p>
                      <a:pPr algn="ctr" fontAlgn="b"/>
                      <a:endParaRPr lang="es-ES" sz="800" b="1" i="0" u="none" strike="noStrike">
                        <a:solidFill>
                          <a:srgbClr val="000000"/>
                        </a:solidFill>
                        <a:latin typeface="Calibri"/>
                      </a:endParaRP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202761">
                <a:tc gridSpan="12">
                  <a:txBody>
                    <a:bodyPr/>
                    <a:lstStyle/>
                    <a:p>
                      <a:pPr algn="ctr" fontAlgn="b"/>
                      <a:r>
                        <a:rPr lang="es-ES" sz="900" b="1" i="0" u="none" strike="noStrike">
                          <a:solidFill>
                            <a:srgbClr val="000000"/>
                          </a:solidFill>
                          <a:latin typeface="Calibri"/>
                        </a:rPr>
                        <a:t>LABORATORIO DE ENSAYO DE MATERIALES (L.E.M - ESPE)</a:t>
                      </a: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2761">
                <a:tc gridSpan="12">
                  <a:txBody>
                    <a:bodyPr/>
                    <a:lstStyle/>
                    <a:p>
                      <a:pPr algn="ctr" fontAlgn="b"/>
                      <a:r>
                        <a:rPr lang="es-ES" sz="900" b="1" i="0" u="none" strike="noStrike">
                          <a:solidFill>
                            <a:srgbClr val="000000"/>
                          </a:solidFill>
                          <a:latin typeface="Calibri"/>
                        </a:rPr>
                        <a:t>ENSAYO DE COMPRESIÓN EN PROBETAS DE HORMIGÓN </a:t>
                      </a: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2761">
                <a:tc gridSpan="12">
                  <a:txBody>
                    <a:bodyPr/>
                    <a:lstStyle/>
                    <a:p>
                      <a:pPr algn="ctr" fontAlgn="b"/>
                      <a:r>
                        <a:rPr lang="pt-BR" sz="900" b="1" i="0" u="none" strike="noStrike" dirty="0">
                          <a:solidFill>
                            <a:srgbClr val="000000"/>
                          </a:solidFill>
                          <a:latin typeface="Calibri"/>
                        </a:rPr>
                        <a:t>NORMA: ASTM C 1231, ASTM C 39</a:t>
                      </a: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0320">
                <a:tc gridSpan="6">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8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162207">
                <a:tc>
                  <a:txBody>
                    <a:bodyPr/>
                    <a:lstStyle/>
                    <a:p>
                      <a:pPr algn="l" fontAlgn="b"/>
                      <a:r>
                        <a:rPr lang="es-ES" sz="700" b="1" i="0" u="none" strike="noStrike">
                          <a:solidFill>
                            <a:srgbClr val="000000"/>
                          </a:solidFill>
                          <a:latin typeface="Calibri"/>
                        </a:rPr>
                        <a:t>Fecha:</a:t>
                      </a:r>
                    </a:p>
                  </a:txBody>
                  <a:tcPr marL="0" marR="0" marT="0" marB="0" anchor="b">
                    <a:lnL>
                      <a:noFill/>
                    </a:lnL>
                    <a:lnR>
                      <a:noFill/>
                    </a:lnR>
                    <a:lnT>
                      <a:noFill/>
                    </a:lnT>
                    <a:lnB>
                      <a:noFill/>
                    </a:lnB>
                  </a:tcPr>
                </a:tc>
                <a:tc gridSpan="2">
                  <a:txBody>
                    <a:bodyPr/>
                    <a:lstStyle/>
                    <a:p>
                      <a:pPr algn="l" fontAlgn="b"/>
                      <a:r>
                        <a:rPr lang="es-ES" sz="700" b="0" i="0" u="none" strike="noStrike">
                          <a:solidFill>
                            <a:srgbClr val="000000"/>
                          </a:solidFill>
                          <a:latin typeface="Calibri"/>
                        </a:rPr>
                        <a:t>20 de Julio del 2012</a:t>
                      </a:r>
                    </a:p>
                  </a:txBody>
                  <a:tcPr marL="0" marR="0" marT="0" marB="0" anchor="b">
                    <a:lnL>
                      <a:noFill/>
                    </a:lnL>
                    <a:lnR>
                      <a:noFill/>
                    </a:lnR>
                    <a:lnT>
                      <a:noFill/>
                    </a:lnT>
                    <a:lnB>
                      <a:noFill/>
                    </a:lnB>
                  </a:tcPr>
                </a:tc>
                <a:tc hMerge="1">
                  <a:txBody>
                    <a:bodyPr/>
                    <a:lstStyle/>
                    <a:p>
                      <a:endParaRPr lang="es-ES"/>
                    </a:p>
                  </a:txBody>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162207">
                <a:tc gridSpan="3">
                  <a:txBody>
                    <a:bodyPr/>
                    <a:lstStyle/>
                    <a:p>
                      <a:pPr algn="l" fontAlgn="b"/>
                      <a:r>
                        <a:rPr lang="es-ES" sz="700" b="1" i="0" u="none" strike="noStrike">
                          <a:solidFill>
                            <a:srgbClr val="000000"/>
                          </a:solidFill>
                          <a:latin typeface="Calibri"/>
                        </a:rPr>
                        <a:t>Dosificación: </a:t>
                      </a:r>
                      <a:r>
                        <a:rPr lang="es-ES" sz="700" b="0" i="0" u="none" strike="noStrike">
                          <a:solidFill>
                            <a:srgbClr val="000000"/>
                          </a:solidFill>
                          <a:latin typeface="Calibri"/>
                        </a:rPr>
                        <a:t>460 kg/cm2</a:t>
                      </a:r>
                      <a:endParaRPr lang="es-ES" sz="700" b="1" i="0" u="none" strike="noStrike">
                        <a:solidFill>
                          <a:srgbClr val="000000"/>
                        </a:solidFill>
                        <a:latin typeface="Calibri"/>
                      </a:endParaRP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162207">
                <a:tc gridSpan="5">
                  <a:txBody>
                    <a:bodyPr/>
                    <a:lstStyle/>
                    <a:p>
                      <a:pPr algn="l" fontAlgn="b"/>
                      <a:r>
                        <a:rPr lang="es-ES" sz="700" b="1" i="0" u="none" strike="noStrike">
                          <a:solidFill>
                            <a:srgbClr val="000000"/>
                          </a:solidFill>
                          <a:latin typeface="Calibri"/>
                        </a:rPr>
                        <a:t>Proyecto:</a:t>
                      </a:r>
                      <a:r>
                        <a:rPr lang="es-ES" sz="700" b="0" i="0" u="none" strike="noStrike">
                          <a:solidFill>
                            <a:srgbClr val="000000"/>
                          </a:solidFill>
                          <a:latin typeface="Calibri"/>
                        </a:rPr>
                        <a:t> Tesis "Hormigones de alto Desempeño¨</a:t>
                      </a:r>
                    </a:p>
                  </a:txBody>
                  <a:tcPr marL="0" marR="0" marT="0"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7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a:noFill/>
                    </a:lnB>
                  </a:tcPr>
                </a:tc>
              </a:tr>
              <a:tr h="162207">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7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ES" sz="700" b="0" i="0" u="none" strike="noStrike">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r h="162207">
                <a:tc rowSpan="3">
                  <a:txBody>
                    <a:bodyPr/>
                    <a:lstStyle/>
                    <a:p>
                      <a:pPr algn="ctr" fontAlgn="ctr"/>
                      <a:r>
                        <a:rPr lang="es-ES" sz="700" b="1" i="0" u="none" strike="noStrike">
                          <a:solidFill>
                            <a:srgbClr val="000000"/>
                          </a:solidFill>
                          <a:latin typeface="Calibri"/>
                        </a:rPr>
                        <a:t>Muestra 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ES" sz="700" b="1" i="0" u="none" strike="noStrike">
                          <a:solidFill>
                            <a:srgbClr val="000000"/>
                          </a:solidFill>
                          <a:latin typeface="Calibri"/>
                        </a:rPr>
                        <a:t>Fecha vaciado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ES" sz="700" b="1" i="0" u="none" strike="noStrike">
                          <a:solidFill>
                            <a:srgbClr val="000000"/>
                          </a:solidFill>
                          <a:latin typeface="Calibri"/>
                        </a:rPr>
                        <a:t>Fecha rotura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Peso de la probeta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ES" sz="700" b="1" i="0" u="none" strike="noStrike">
                          <a:solidFill>
                            <a:srgbClr val="000000"/>
                          </a:solidFill>
                          <a:latin typeface="Calibri"/>
                        </a:rPr>
                        <a:t>Dimensiones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rowSpan="2">
                  <a:txBody>
                    <a:bodyPr/>
                    <a:lstStyle/>
                    <a:p>
                      <a:pPr algn="ctr" fontAlgn="ctr"/>
                      <a:r>
                        <a:rPr lang="es-ES" sz="700" b="1" i="0" u="none" strike="noStrike">
                          <a:solidFill>
                            <a:srgbClr val="000000"/>
                          </a:solidFill>
                          <a:latin typeface="Calibri"/>
                        </a:rPr>
                        <a:t>Área probeta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Volumen probeta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Peso Volumétrico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Carga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Resisitencia Compresión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700" b="1" i="0" u="none" strike="noStrike">
                          <a:solidFill>
                            <a:srgbClr val="000000"/>
                          </a:solidFill>
                          <a:latin typeface="Calibri"/>
                        </a:rPr>
                        <a:t>Edad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700" b="1" i="0" u="none" strike="noStrike">
                          <a:solidFill>
                            <a:srgbClr val="000000"/>
                          </a:solidFill>
                          <a:latin typeface="Calibri"/>
                        </a:rPr>
                        <a:t>Altura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Diámetro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6220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700" b="1" i="0" u="none" strike="noStrike">
                          <a:solidFill>
                            <a:srgbClr val="000000"/>
                          </a:solidFill>
                          <a:latin typeface="Calibri"/>
                        </a:rPr>
                        <a: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cm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cm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cm2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cm3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g/cm3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Kg/cm2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1" i="0" u="none" strike="noStrike">
                          <a:solidFill>
                            <a:srgbClr val="000000"/>
                          </a:solidFill>
                          <a:latin typeface="Calibri"/>
                        </a:rPr>
                        <a:t>Días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26/07/12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12909,40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5508,92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108154,00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592,90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26/07/12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12874,70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183,37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5537,88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113091,00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616,72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27/07/12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12961,30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5538,02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114367,00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631,93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27/07/12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13228,70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5600,13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116843,00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640,54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31/08/12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13014,40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5534,48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108243,00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596,52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a:txBody>
                    <a:bodyPr/>
                    <a:lstStyle/>
                    <a:p>
                      <a:pPr algn="ctr" fontAlgn="ctr"/>
                      <a:r>
                        <a:rPr lang="es-ES" sz="7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20/07/12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latin typeface="Calibri"/>
                        </a:rPr>
                        <a:t>31/08/12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12918,00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30,60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180,98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5538,02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109130,00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602,99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7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07">
                <a:tc gridSpan="2">
                  <a:txBody>
                    <a:bodyPr/>
                    <a:lstStyle/>
                    <a:p>
                      <a:pPr algn="ctr" fontAlgn="ctr"/>
                      <a:r>
                        <a:rPr lang="es-ES" sz="700" b="1" i="0" u="none" strike="noStrike">
                          <a:solidFill>
                            <a:srgbClr val="000000"/>
                          </a:solidFill>
                          <a:latin typeface="Calibri"/>
                        </a:rPr>
                        <a:t>Observaciones: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ctr" fontAlgn="ctr"/>
                      <a:endParaRPr lang="es-ES" sz="7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356858">
                <a:tc gridSpan="12">
                  <a:txBody>
                    <a:bodyPr/>
                    <a:lstStyle/>
                    <a:p>
                      <a:pPr algn="l" fontAlgn="ctr"/>
                      <a:r>
                        <a:rPr lang="es-ES" sz="700" b="0" i="0" u="none" strike="noStrike">
                          <a:solidFill>
                            <a:srgbClr val="000000"/>
                          </a:solidFill>
                          <a:latin typeface="Calibri"/>
                        </a:rPr>
                        <a:t>Incorporamos 133,33 ml del aditivo Glenium 3030 y  2,196 Kg del aditivo Rheomac 100 (micro sílice), valores que se especifican en el Capítulo II (ADITIVOS)</a:t>
                      </a:r>
                    </a:p>
                  </a:txBody>
                  <a:tcPr marL="0" marR="0"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2207">
                <a:tc gridSpan="12">
                  <a:txBody>
                    <a:bodyPr/>
                    <a:lstStyle/>
                    <a:p>
                      <a:pPr algn="l" fontAlgn="ctr"/>
                      <a:r>
                        <a:rPr lang="es-ES" sz="700" b="0" i="0" u="none" strike="noStrike">
                          <a:solidFill>
                            <a:srgbClr val="000000"/>
                          </a:solidFill>
                          <a:latin typeface="Calibri"/>
                        </a:rPr>
                        <a:t>Registró un asentantamiento de 23 cm </a:t>
                      </a:r>
                    </a:p>
                  </a:txBody>
                  <a:tcPr marL="0" marR="0"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2207">
                <a:tc gridSpan="12">
                  <a:txBody>
                    <a:bodyPr/>
                    <a:lstStyle/>
                    <a:p>
                      <a:pPr algn="l" fontAlgn="ctr"/>
                      <a:r>
                        <a:rPr lang="es-ES" sz="700" b="0" i="0" u="none" strike="noStrike">
                          <a:solidFill>
                            <a:srgbClr val="000000"/>
                          </a:solidFill>
                          <a:latin typeface="Calibri"/>
                        </a:rPr>
                        <a:t>Temperatura registrada durante la toma de muestras 21  ̊C</a:t>
                      </a:r>
                    </a:p>
                  </a:txBody>
                  <a:tcPr marL="0" marR="0"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0320">
                <a:tc gridSpan="12">
                  <a:txBody>
                    <a:bodyPr/>
                    <a:lstStyle/>
                    <a:p>
                      <a:pPr algn="l" fontAlgn="ctr"/>
                      <a:r>
                        <a:rPr lang="es-ES" sz="700" b="0" i="0" u="none" strike="noStrike">
                          <a:solidFill>
                            <a:srgbClr val="000000"/>
                          </a:solidFill>
                          <a:latin typeface="Calibri"/>
                        </a:rPr>
                        <a:t>Los cilindros ensayados a los 4 y 5 días, fueron curado en la Cámara de Curado Rápido a una temperatura de 60  ̊C</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2207">
                <a:tc gridSpan="4">
                  <a:txBody>
                    <a:bodyPr/>
                    <a:lstStyle/>
                    <a:p>
                      <a:pPr algn="ctr" fontAlgn="ctr"/>
                      <a:r>
                        <a:rPr lang="es-ES" sz="700" b="1" i="0" u="none" strike="noStrike">
                          <a:solidFill>
                            <a:srgbClr val="000000"/>
                          </a:solidFill>
                          <a:latin typeface="Calibri"/>
                        </a:rPr>
                        <a:t>ENSAYÓ - CALCULÓ: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fontAlgn="b"/>
                      <a:r>
                        <a:rPr lang="es-ES" sz="700" b="1" i="0" u="none" strike="noStrike">
                          <a:solidFill>
                            <a:srgbClr val="000000"/>
                          </a:solidFill>
                          <a:latin typeface="Calibri"/>
                        </a:rPr>
                        <a:t>VERIFICÓ:</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fontAlgn="b"/>
                      <a:r>
                        <a:rPr lang="es-ES" sz="700" b="1" i="0" u="none" strike="noStrike">
                          <a:solidFill>
                            <a:srgbClr val="000000"/>
                          </a:solidFill>
                          <a:latin typeface="Calibri"/>
                        </a:rPr>
                        <a:t>VERIFICÓ:</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r>
              <a:tr h="162207">
                <a:tc>
                  <a:txBody>
                    <a:bodyPr/>
                    <a:lstStyle/>
                    <a:p>
                      <a:pPr algn="ctr" fontAlgn="ctr"/>
                      <a:r>
                        <a:rPr lang="es-ES" sz="700" b="0" i="0" u="none" strike="noStrike">
                          <a:solidFill>
                            <a:srgbClr val="000000"/>
                          </a:solidFill>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s-ES" sz="700" b="0" i="0" u="none" strike="noStrike">
                        <a:solidFill>
                          <a:srgbClr val="000000"/>
                        </a:solidFill>
                        <a:latin typeface="Calibri"/>
                      </a:endParaRPr>
                    </a:p>
                  </a:txBody>
                  <a:tcPr marL="0" marR="0" marT="0" marB="0" anchor="ctr">
                    <a:lnL>
                      <a:noFill/>
                    </a:lnL>
                    <a:lnR>
                      <a:noFill/>
                    </a:lnR>
                    <a:lnT>
                      <a:noFill/>
                    </a:lnT>
                    <a:lnB>
                      <a:noFill/>
                    </a:lnB>
                  </a:tcPr>
                </a:tc>
                <a:tc>
                  <a:txBody>
                    <a:bodyPr/>
                    <a:lstStyle/>
                    <a:p>
                      <a:pPr algn="ctr" fontAlgn="ctr"/>
                      <a:endParaRPr lang="es-ES" sz="700" b="0" i="0" u="none" strike="noStrike">
                        <a:solidFill>
                          <a:srgbClr val="000000"/>
                        </a:solidFill>
                        <a:latin typeface="Calibri"/>
                      </a:endParaRPr>
                    </a:p>
                  </a:txBody>
                  <a:tcPr marL="0" marR="0" marT="0" marB="0" anchor="ctr">
                    <a:lnL>
                      <a:noFill/>
                    </a:lnL>
                    <a:lnR>
                      <a:noFill/>
                    </a:lnR>
                    <a:lnT>
                      <a:noFill/>
                    </a:lnT>
                    <a:lnB>
                      <a:noFill/>
                    </a:lnB>
                  </a:tcPr>
                </a:tc>
                <a:tc>
                  <a:txBody>
                    <a:bodyPr/>
                    <a:lstStyle/>
                    <a:p>
                      <a:pPr algn="ctr" fontAlgn="b"/>
                      <a:r>
                        <a:rPr lang="es-ES" sz="7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s-ES" sz="7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r>
                        <a:rPr lang="es-ES" sz="7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s-ES" sz="7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s-ES" sz="7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s-ES" sz="7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62207">
                <a:tc gridSpan="4">
                  <a:txBody>
                    <a:bodyPr/>
                    <a:lstStyle/>
                    <a:p>
                      <a:pPr algn="l" fontAlgn="b"/>
                      <a:r>
                        <a:rPr lang="es-ES" sz="700" b="0" i="0" u="none" strike="noStrike">
                          <a:solidFill>
                            <a:srgbClr val="000000"/>
                          </a:solidFill>
                          <a:latin typeface="Calibri"/>
                        </a:rPr>
                        <a:t>Imbaquingo Chamorro  Andrea Jacqueline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fontAlgn="b"/>
                      <a:r>
                        <a:rPr lang="es-ES" sz="700" b="0" i="0" u="none" strike="noStrike">
                          <a:solidFill>
                            <a:srgbClr val="000000"/>
                          </a:solidFill>
                          <a:latin typeface="Calibri"/>
                        </a:rPr>
                        <a:t>Ing. Hugo Bonifáz</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fontAlgn="b"/>
                      <a:r>
                        <a:rPr lang="es-ES" sz="700" b="0" i="0" u="none" strike="noStrike" dirty="0">
                          <a:solidFill>
                            <a:srgbClr val="000000"/>
                          </a:solidFill>
                          <a:latin typeface="Calibri"/>
                        </a:rPr>
                        <a:t>Ing. Ricardo Durán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9" name="Picture 1"/>
          <p:cNvPicPr>
            <a:picLocks noChangeAspect="1" noChangeArrowheads="1"/>
          </p:cNvPicPr>
          <p:nvPr/>
        </p:nvPicPr>
        <p:blipFill>
          <a:blip r:embed="rId2" cstate="print"/>
          <a:srcRect/>
          <a:stretch>
            <a:fillRect/>
          </a:stretch>
        </p:blipFill>
        <p:spPr bwMode="auto">
          <a:xfrm>
            <a:off x="523874" y="50244375"/>
            <a:ext cx="981075" cy="67627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RESULTADOS</a:t>
            </a:r>
            <a:endParaRPr lang="es-ES" b="1" dirty="0"/>
          </a:p>
        </p:txBody>
      </p:sp>
    </p:spTree>
  </p:cSld>
  <p:clrMapOvr>
    <a:masterClrMapping/>
  </p:clrMapOvr>
  <p:transition spd="med">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nvGraphicFramePr>
        <p:xfrm>
          <a:off x="2051721" y="353291"/>
          <a:ext cx="5472608" cy="624406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404664"/>
            <a:ext cx="1907704" cy="369332"/>
          </a:xfrm>
          <a:prstGeom prst="rect">
            <a:avLst/>
          </a:prstGeom>
          <a:noFill/>
        </p:spPr>
        <p:txBody>
          <a:bodyPr wrap="square" rtlCol="0">
            <a:spAutoFit/>
          </a:bodyPr>
          <a:lstStyle/>
          <a:p>
            <a:r>
              <a:rPr lang="es-EC" b="1" dirty="0" smtClean="0"/>
              <a:t>GRANULOMETRIA</a:t>
            </a:r>
            <a:endParaRPr lang="es-EC" b="1" dirty="0"/>
          </a:p>
        </p:txBody>
      </p:sp>
    </p:spTree>
  </p:cSld>
  <p:clrMapOvr>
    <a:masterClrMapping/>
  </p:clrMapOvr>
  <p:transition spd="med">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3"/>
          <p:cNvGraphicFramePr/>
          <p:nvPr/>
        </p:nvGraphicFramePr>
        <p:xfrm>
          <a:off x="1979712" y="332656"/>
          <a:ext cx="5219700" cy="3233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p:cNvGraphicFramePr/>
          <p:nvPr/>
        </p:nvGraphicFramePr>
        <p:xfrm>
          <a:off x="1979712" y="3624572"/>
          <a:ext cx="5219700" cy="32334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4"/>
          <p:cNvGraphicFramePr/>
          <p:nvPr/>
        </p:nvGraphicFramePr>
        <p:xfrm>
          <a:off x="2123728" y="0"/>
          <a:ext cx="5219700" cy="3390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5"/>
          <p:cNvGraphicFramePr/>
          <p:nvPr/>
        </p:nvGraphicFramePr>
        <p:xfrm>
          <a:off x="2123728" y="3501008"/>
          <a:ext cx="5219700" cy="32334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plit orient="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6"/>
          <p:cNvGraphicFramePr/>
          <p:nvPr/>
        </p:nvGraphicFramePr>
        <p:xfrm>
          <a:off x="2051720" y="188640"/>
          <a:ext cx="5219700" cy="32424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7"/>
          <p:cNvGraphicFramePr/>
          <p:nvPr/>
        </p:nvGraphicFramePr>
        <p:xfrm>
          <a:off x="2123728" y="3429000"/>
          <a:ext cx="5219700" cy="32275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plit orient="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8"/>
          <p:cNvGraphicFramePr/>
          <p:nvPr/>
        </p:nvGraphicFramePr>
        <p:xfrm>
          <a:off x="2051720" y="0"/>
          <a:ext cx="5219700" cy="3233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9"/>
          <p:cNvGraphicFramePr/>
          <p:nvPr/>
        </p:nvGraphicFramePr>
        <p:xfrm>
          <a:off x="2051720" y="3284984"/>
          <a:ext cx="5219700" cy="322732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785786" y="357166"/>
            <a:ext cx="7643866" cy="5929354"/>
          </a:xfrm>
          <a:prstGeom prst="rect">
            <a:avLst/>
          </a:prstGeom>
        </p:spPr>
        <p:txBody>
          <a:bodyPr vert="horz" lIns="91440" tIns="45720" rIns="91440" bIns="45720" rtlCol="0" anchor="ctr">
            <a:normAutofit fontScale="55000" lnSpcReduction="20000"/>
          </a:bodyPr>
          <a:lstStyle/>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ctr"/>
            <a:endParaRPr lang="es-ES" sz="2400" b="1" dirty="0" smtClean="0"/>
          </a:p>
          <a:p>
            <a:pPr algn="just"/>
            <a:endParaRPr lang="es-ES" sz="2100" dirty="0" smtClean="0"/>
          </a:p>
          <a:p>
            <a:pPr algn="just"/>
            <a:endParaRPr lang="es-EC" sz="1900" dirty="0" smtClean="0"/>
          </a:p>
          <a:p>
            <a:pPr algn="just"/>
            <a:endParaRPr lang="es-ES" sz="1900" dirty="0" smtClean="0"/>
          </a:p>
          <a:p>
            <a:pPr algn="just"/>
            <a:endParaRPr lang="es-ES" sz="2000" dirty="0"/>
          </a:p>
          <a:p>
            <a:pPr algn="just"/>
            <a:endParaRPr lang="es-ES" sz="2000" dirty="0"/>
          </a:p>
          <a:p>
            <a:pPr algn="just"/>
            <a:endParaRPr lang="es-EC" sz="2400" dirty="0"/>
          </a:p>
          <a:p>
            <a:pPr algn="just"/>
            <a:endParaRPr lang="es-EC" sz="2400" dirty="0" smtClean="0"/>
          </a:p>
          <a:p>
            <a:pPr algn="just"/>
            <a:endParaRPr lang="es-ES" sz="2400" dirty="0"/>
          </a:p>
          <a:p>
            <a:pPr algn="just"/>
            <a:endParaRPr lang="es-ES" sz="2400" dirty="0"/>
          </a:p>
          <a:p>
            <a:pPr algn="just"/>
            <a:endParaRPr lang="es-EC" sz="2400" dirty="0"/>
          </a:p>
          <a:p>
            <a:pPr algn="just"/>
            <a:endParaRPr lang="es-ES" sz="2400" dirty="0"/>
          </a:p>
          <a:p>
            <a:pPr algn="just"/>
            <a:endParaRPr lang="es-ES" sz="2800" b="1" dirty="0"/>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13" name="12 Proceso"/>
          <p:cNvSpPr/>
          <p:nvPr/>
        </p:nvSpPr>
        <p:spPr>
          <a:xfrm>
            <a:off x="3714744" y="428604"/>
            <a:ext cx="1857388" cy="785818"/>
          </a:xfrm>
          <a:prstGeom prst="flowChartProcess">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14" name="13 CuadroTexto"/>
          <p:cNvSpPr txBox="1"/>
          <p:nvPr/>
        </p:nvSpPr>
        <p:spPr>
          <a:xfrm>
            <a:off x="3857620" y="630776"/>
            <a:ext cx="1643074" cy="369332"/>
          </a:xfrm>
          <a:prstGeom prst="rect">
            <a:avLst/>
          </a:prstGeom>
          <a:noFill/>
        </p:spPr>
        <p:txBody>
          <a:bodyPr wrap="square" rtlCol="0">
            <a:spAutoFit/>
          </a:bodyPr>
          <a:lstStyle/>
          <a:p>
            <a:pPr algn="ctr"/>
            <a:r>
              <a:rPr lang="es-ES" dirty="0" smtClean="0"/>
              <a:t>CEMENTO </a:t>
            </a:r>
            <a:endParaRPr lang="es-ES" dirty="0"/>
          </a:p>
        </p:txBody>
      </p:sp>
      <p:sp>
        <p:nvSpPr>
          <p:cNvPr id="15" name="14 Proceso"/>
          <p:cNvSpPr/>
          <p:nvPr/>
        </p:nvSpPr>
        <p:spPr>
          <a:xfrm>
            <a:off x="3714744" y="150017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15 Proceso"/>
          <p:cNvSpPr/>
          <p:nvPr/>
        </p:nvSpPr>
        <p:spPr>
          <a:xfrm>
            <a:off x="3714744" y="2571744"/>
            <a:ext cx="1857388" cy="785818"/>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7" name="16 Proceso"/>
          <p:cNvSpPr/>
          <p:nvPr/>
        </p:nvSpPr>
        <p:spPr>
          <a:xfrm>
            <a:off x="3714744" y="3929066"/>
            <a:ext cx="185738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0" name="19 Proceso"/>
          <p:cNvSpPr/>
          <p:nvPr/>
        </p:nvSpPr>
        <p:spPr>
          <a:xfrm>
            <a:off x="2071670"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3" name="22 CuadroTexto"/>
          <p:cNvSpPr txBox="1"/>
          <p:nvPr/>
        </p:nvSpPr>
        <p:spPr>
          <a:xfrm>
            <a:off x="3714744" y="1643050"/>
            <a:ext cx="2214578" cy="523220"/>
          </a:xfrm>
          <a:prstGeom prst="rect">
            <a:avLst/>
          </a:prstGeom>
          <a:noFill/>
        </p:spPr>
        <p:txBody>
          <a:bodyPr wrap="square" rtlCol="0">
            <a:spAutoFit/>
          </a:bodyPr>
          <a:lstStyle/>
          <a:p>
            <a:pPr>
              <a:buFont typeface="Arial" pitchFamily="34" charset="0"/>
              <a:buChar char="•"/>
            </a:pPr>
            <a:r>
              <a:rPr lang="es-ES" sz="1400" dirty="0" smtClean="0"/>
              <a:t> Introducción </a:t>
            </a:r>
          </a:p>
          <a:p>
            <a:pPr>
              <a:buFont typeface="Arial" pitchFamily="34" charset="0"/>
              <a:buChar char="•"/>
            </a:pPr>
            <a:r>
              <a:rPr lang="es-ES" sz="1400" dirty="0" smtClean="0"/>
              <a:t>Producción de cemento  </a:t>
            </a:r>
            <a:endParaRPr lang="es-ES" sz="1400" dirty="0"/>
          </a:p>
        </p:txBody>
      </p:sp>
      <p:sp>
        <p:nvSpPr>
          <p:cNvPr id="24" name="23 CuadroTexto"/>
          <p:cNvSpPr txBox="1"/>
          <p:nvPr/>
        </p:nvSpPr>
        <p:spPr>
          <a:xfrm>
            <a:off x="3714744" y="2714620"/>
            <a:ext cx="1857388" cy="523220"/>
          </a:xfrm>
          <a:prstGeom prst="rect">
            <a:avLst/>
          </a:prstGeom>
          <a:noFill/>
        </p:spPr>
        <p:txBody>
          <a:bodyPr wrap="square" rtlCol="0">
            <a:spAutoFit/>
          </a:bodyPr>
          <a:lstStyle/>
          <a:p>
            <a:pPr algn="ctr">
              <a:buFont typeface="Arial" pitchFamily="34" charset="0"/>
              <a:buChar char="•"/>
            </a:pPr>
            <a:r>
              <a:rPr lang="es-ES" sz="1400" dirty="0" smtClean="0"/>
              <a:t> Características físicas y mecánicas   </a:t>
            </a:r>
            <a:endParaRPr lang="es-ES" sz="1400" dirty="0"/>
          </a:p>
        </p:txBody>
      </p:sp>
      <p:sp>
        <p:nvSpPr>
          <p:cNvPr id="25" name="24 CuadroTexto"/>
          <p:cNvSpPr txBox="1"/>
          <p:nvPr/>
        </p:nvSpPr>
        <p:spPr>
          <a:xfrm>
            <a:off x="3714744" y="4071942"/>
            <a:ext cx="1857388" cy="954107"/>
          </a:xfrm>
          <a:prstGeom prst="rect">
            <a:avLst/>
          </a:prstGeom>
          <a:noFill/>
        </p:spPr>
        <p:txBody>
          <a:bodyPr wrap="square" rtlCol="0">
            <a:spAutoFit/>
          </a:bodyPr>
          <a:lstStyle/>
          <a:p>
            <a:pPr algn="just"/>
            <a:r>
              <a:rPr lang="es-ES" sz="1400" dirty="0" smtClean="0"/>
              <a:t>3.- Resistencia a la compresión de morteros NTE INEN 488</a:t>
            </a:r>
            <a:endParaRPr lang="es-ES" sz="1400" dirty="0"/>
          </a:p>
        </p:txBody>
      </p:sp>
      <p:sp>
        <p:nvSpPr>
          <p:cNvPr id="27" name="26 Proceso"/>
          <p:cNvSpPr/>
          <p:nvPr/>
        </p:nvSpPr>
        <p:spPr>
          <a:xfrm>
            <a:off x="357158"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8" name="27 CuadroTexto"/>
          <p:cNvSpPr txBox="1"/>
          <p:nvPr/>
        </p:nvSpPr>
        <p:spPr>
          <a:xfrm>
            <a:off x="357158" y="4071942"/>
            <a:ext cx="1428760" cy="954107"/>
          </a:xfrm>
          <a:prstGeom prst="rect">
            <a:avLst/>
          </a:prstGeom>
          <a:noFill/>
        </p:spPr>
        <p:txBody>
          <a:bodyPr wrap="square" rtlCol="0">
            <a:spAutoFit/>
          </a:bodyPr>
          <a:lstStyle/>
          <a:p>
            <a:pPr algn="just"/>
            <a:r>
              <a:rPr lang="es-ES" sz="1400" dirty="0" smtClean="0"/>
              <a:t>1.- Tamizado seco ASTM C 184, NTE INEN 489</a:t>
            </a:r>
            <a:endParaRPr lang="es-ES" sz="1400" dirty="0"/>
          </a:p>
        </p:txBody>
      </p:sp>
      <p:sp>
        <p:nvSpPr>
          <p:cNvPr id="29" name="28 CuadroTexto"/>
          <p:cNvSpPr txBox="1"/>
          <p:nvPr/>
        </p:nvSpPr>
        <p:spPr>
          <a:xfrm>
            <a:off x="2071670" y="4071942"/>
            <a:ext cx="1428760" cy="738664"/>
          </a:xfrm>
          <a:prstGeom prst="rect">
            <a:avLst/>
          </a:prstGeom>
          <a:noFill/>
        </p:spPr>
        <p:txBody>
          <a:bodyPr wrap="square" rtlCol="0">
            <a:spAutoFit/>
          </a:bodyPr>
          <a:lstStyle/>
          <a:p>
            <a:pPr algn="just"/>
            <a:r>
              <a:rPr lang="es-ES" sz="1400" dirty="0" smtClean="0"/>
              <a:t>2.- Tamizado Húmedo ASTM C 430 - 03</a:t>
            </a:r>
            <a:endParaRPr lang="es-ES" sz="1400" dirty="0"/>
          </a:p>
        </p:txBody>
      </p:sp>
      <p:sp>
        <p:nvSpPr>
          <p:cNvPr id="30" name="29 Proceso"/>
          <p:cNvSpPr/>
          <p:nvPr/>
        </p:nvSpPr>
        <p:spPr>
          <a:xfrm>
            <a:off x="5715008"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30 Proceso"/>
          <p:cNvSpPr/>
          <p:nvPr/>
        </p:nvSpPr>
        <p:spPr>
          <a:xfrm>
            <a:off x="7358082" y="3929066"/>
            <a:ext cx="1500198" cy="1714512"/>
          </a:xfrm>
          <a:prstGeom prst="flowChart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2" name="31 CuadroTexto"/>
          <p:cNvSpPr txBox="1"/>
          <p:nvPr/>
        </p:nvSpPr>
        <p:spPr>
          <a:xfrm>
            <a:off x="5715008" y="4071942"/>
            <a:ext cx="1500198" cy="1384995"/>
          </a:xfrm>
          <a:prstGeom prst="rect">
            <a:avLst/>
          </a:prstGeom>
          <a:noFill/>
        </p:spPr>
        <p:txBody>
          <a:bodyPr wrap="square" rtlCol="0">
            <a:spAutoFit/>
          </a:bodyPr>
          <a:lstStyle/>
          <a:p>
            <a:pPr algn="just"/>
            <a:r>
              <a:rPr lang="es-ES" sz="1400" dirty="0" smtClean="0"/>
              <a:t>4.- Determinación del tiempo de fraguado. Método del Vicat, ASTM C 191 – 07, NTE INEN 168</a:t>
            </a:r>
            <a:endParaRPr lang="es-ES" sz="1400" dirty="0"/>
          </a:p>
        </p:txBody>
      </p:sp>
      <p:sp>
        <p:nvSpPr>
          <p:cNvPr id="33" name="32 CuadroTexto"/>
          <p:cNvSpPr txBox="1"/>
          <p:nvPr/>
        </p:nvSpPr>
        <p:spPr>
          <a:xfrm>
            <a:off x="7358082" y="4071942"/>
            <a:ext cx="1500198" cy="1169551"/>
          </a:xfrm>
          <a:prstGeom prst="rect">
            <a:avLst/>
          </a:prstGeom>
          <a:noFill/>
        </p:spPr>
        <p:txBody>
          <a:bodyPr wrap="square" rtlCol="0">
            <a:spAutoFit/>
          </a:bodyPr>
          <a:lstStyle/>
          <a:p>
            <a:pPr algn="just"/>
            <a:r>
              <a:rPr lang="es-ES" sz="1400" dirty="0" smtClean="0"/>
              <a:t>5.- Determinación de la expansión: Método de Autoclave ASTM C 151 - 05</a:t>
            </a:r>
            <a:endParaRPr lang="es-ES" sz="1400" dirty="0"/>
          </a:p>
        </p:txBody>
      </p:sp>
      <p:cxnSp>
        <p:nvCxnSpPr>
          <p:cNvPr id="43" name="42 Conector recto"/>
          <p:cNvCxnSpPr/>
          <p:nvPr/>
        </p:nvCxnSpPr>
        <p:spPr>
          <a:xfrm>
            <a:off x="1071538" y="3643314"/>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16" idx="2"/>
          </p:cNvCxnSpPr>
          <p:nvPr/>
        </p:nvCxnSpPr>
        <p:spPr>
          <a:xfrm rot="5400000">
            <a:off x="4500562" y="3500438"/>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a:endCxn id="17" idx="0"/>
          </p:cNvCxnSpPr>
          <p:nvPr/>
        </p:nvCxnSpPr>
        <p:spPr>
          <a:xfrm rot="5400000">
            <a:off x="4500562" y="3786190"/>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4643438" y="3643314"/>
            <a:ext cx="35719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rot="5400000">
            <a:off x="6287306"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rot="5400000">
            <a:off x="8071668"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rot="5400000">
            <a:off x="2643968"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rot="5400000">
            <a:off x="929456" y="3785396"/>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rot="5400000">
            <a:off x="4501356" y="242807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rot="5400000">
            <a:off x="4501356" y="1356504"/>
            <a:ext cx="285752"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0"/>
          <p:cNvGraphicFramePr/>
          <p:nvPr/>
        </p:nvGraphicFramePr>
        <p:xfrm>
          <a:off x="1979712" y="0"/>
          <a:ext cx="5219700" cy="32273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12"/>
          <p:cNvGraphicFramePr/>
          <p:nvPr/>
        </p:nvGraphicFramePr>
        <p:xfrm>
          <a:off x="1979712" y="3356992"/>
          <a:ext cx="5219700" cy="32275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1"/>
          <p:cNvGraphicFramePr/>
          <p:nvPr/>
        </p:nvGraphicFramePr>
        <p:xfrm>
          <a:off x="2051720" y="0"/>
          <a:ext cx="5219700" cy="324241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55576" y="3717032"/>
            <a:ext cx="792088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dirty="0" smtClean="0"/>
              <a:t> </a:t>
            </a:r>
            <a:endParaRPr lang="en-US" dirty="0" smtClean="0"/>
          </a:p>
          <a:p>
            <a:pPr algn="just">
              <a:buFont typeface="Wingdings" pitchFamily="2" charset="2"/>
              <a:buChar char="q"/>
            </a:pPr>
            <a:r>
              <a:rPr lang="es-ES" dirty="0" smtClean="0"/>
              <a:t> Normalmente el agregado fino contiene partículas entre 0,075 y 4,75 mm; las arenas finas a menudo resultan antieconómicas su módulo de finura no debe ser menor de 2.2 % ni mayor de 3.2 %, las arenas cuyos valores sean inferiores a 2.2 %  son un inconveniente para la aplicación;  por que requieren mayores consumos de pasta de cemento, repercutiendo en cambios volumétricos  y económicos, caso contrario sucede en arenas cuyos módulos sean mayores de 3.2 % resultan demasiado gruesas y son inadecuadas por que tienden a producir mezclas de concreto ásperas, segregables, y sensibles al sangrado. </a:t>
            </a:r>
            <a:endParaRPr lang="en-US" dirty="0" smtClean="0"/>
          </a:p>
          <a:p>
            <a:endParaRPr lang="es-EC" dirty="0"/>
          </a:p>
        </p:txBody>
      </p:sp>
    </p:spTree>
  </p:cSld>
  <p:clrMapOvr>
    <a:masterClrMapping/>
  </p:clrMapOvr>
  <p:transition spd="med">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3808" y="404664"/>
            <a:ext cx="3275856" cy="369332"/>
          </a:xfrm>
          <a:prstGeom prst="rect">
            <a:avLst/>
          </a:prstGeom>
          <a:noFill/>
        </p:spPr>
        <p:txBody>
          <a:bodyPr wrap="square" rtlCol="0">
            <a:spAutoFit/>
          </a:bodyPr>
          <a:lstStyle/>
          <a:p>
            <a:pPr algn="ctr"/>
            <a:r>
              <a:rPr lang="es-EC" b="1" dirty="0" smtClean="0"/>
              <a:t>CONTENIDO DE HUMEDAD</a:t>
            </a:r>
            <a:endParaRPr lang="es-EC" b="1" dirty="0"/>
          </a:p>
        </p:txBody>
      </p:sp>
      <p:pic>
        <p:nvPicPr>
          <p:cNvPr id="3" name="Imagen 58"/>
          <p:cNvPicPr/>
          <p:nvPr/>
        </p:nvPicPr>
        <p:blipFill>
          <a:blip r:embed="rId2" cstate="print"/>
          <a:srcRect/>
          <a:stretch>
            <a:fillRect/>
          </a:stretch>
        </p:blipFill>
        <p:spPr bwMode="auto">
          <a:xfrm>
            <a:off x="1" y="1052736"/>
            <a:ext cx="4355976" cy="3210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59"/>
          <p:cNvPicPr/>
          <p:nvPr/>
        </p:nvPicPr>
        <p:blipFill>
          <a:blip r:embed="rId3" cstate="print"/>
          <a:srcRect/>
          <a:stretch>
            <a:fillRect/>
          </a:stretch>
        </p:blipFill>
        <p:spPr bwMode="auto">
          <a:xfrm>
            <a:off x="4355976" y="2780928"/>
            <a:ext cx="4572000" cy="321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27584" y="692696"/>
          <a:ext cx="3762846" cy="2620872"/>
        </p:xfrm>
        <a:graphic>
          <a:graphicData uri="http://schemas.openxmlformats.org/drawingml/2006/table">
            <a:tbl>
              <a:tblPr/>
              <a:tblGrid>
                <a:gridCol w="2840622"/>
                <a:gridCol w="922224"/>
              </a:tblGrid>
              <a:tr h="586862">
                <a:tc gridSpan="2">
                  <a:txBody>
                    <a:bodyPr/>
                    <a:lstStyle/>
                    <a:p>
                      <a:pPr marL="0" marR="0" algn="ctr">
                        <a:spcBef>
                          <a:spcPts val="0"/>
                        </a:spcBef>
                        <a:spcAft>
                          <a:spcPts val="0"/>
                        </a:spcAft>
                      </a:pPr>
                      <a:r>
                        <a:rPr lang="es-ES" sz="1800" b="1" dirty="0">
                          <a:solidFill>
                            <a:srgbClr val="000000"/>
                          </a:solidFill>
                          <a:latin typeface="Calibri"/>
                          <a:ea typeface="Times New Roman"/>
                          <a:cs typeface="Calibri"/>
                        </a:rPr>
                        <a:t>CONTENIDO DE HUMEDAD GRUESOS </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33444">
                <a:tc>
                  <a:txBody>
                    <a:bodyPr/>
                    <a:lstStyle/>
                    <a:p>
                      <a:pPr marL="0" marR="0">
                        <a:spcBef>
                          <a:spcPts val="0"/>
                        </a:spcBef>
                        <a:spcAft>
                          <a:spcPts val="0"/>
                        </a:spcAft>
                      </a:pPr>
                      <a:r>
                        <a:rPr lang="es-ES" sz="1800">
                          <a:solidFill>
                            <a:srgbClr val="000000"/>
                          </a:solidFill>
                          <a:latin typeface="Calibri"/>
                          <a:ea typeface="Times New Roman"/>
                          <a:cs typeface="Calibri"/>
                        </a:rPr>
                        <a:t>1 1/2" Ambuquí</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0,52%</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444">
                <a:tc>
                  <a:txBody>
                    <a:bodyPr/>
                    <a:lstStyle/>
                    <a:p>
                      <a:pPr marL="0" marR="0">
                        <a:spcBef>
                          <a:spcPts val="0"/>
                        </a:spcBef>
                        <a:spcAft>
                          <a:spcPts val="0"/>
                        </a:spcAft>
                      </a:pPr>
                      <a:r>
                        <a:rPr lang="es-ES" sz="1800">
                          <a:solidFill>
                            <a:srgbClr val="000000"/>
                          </a:solidFill>
                          <a:latin typeface="Calibri"/>
                          <a:ea typeface="Times New Roman"/>
                          <a:cs typeface="Calibri"/>
                        </a:rPr>
                        <a:t>3/4" Ambuquí</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0,38%</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444">
                <a:tc>
                  <a:txBody>
                    <a:bodyPr/>
                    <a:lstStyle/>
                    <a:p>
                      <a:pPr marL="0" marR="0">
                        <a:spcBef>
                          <a:spcPts val="0"/>
                        </a:spcBef>
                        <a:spcAft>
                          <a:spcPts val="0"/>
                        </a:spcAft>
                      </a:pPr>
                      <a:r>
                        <a:rPr lang="es-ES" sz="1800">
                          <a:solidFill>
                            <a:srgbClr val="000000"/>
                          </a:solidFill>
                          <a:latin typeface="Calibri"/>
                          <a:ea typeface="Times New Roman"/>
                          <a:cs typeface="Calibri"/>
                        </a:rPr>
                        <a:t>1 1/2" Imbapétreos</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0,05%</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444">
                <a:tc>
                  <a:txBody>
                    <a:bodyPr/>
                    <a:lstStyle/>
                    <a:p>
                      <a:pPr marL="0" marR="0">
                        <a:spcBef>
                          <a:spcPts val="0"/>
                        </a:spcBef>
                        <a:spcAft>
                          <a:spcPts val="0"/>
                        </a:spcAft>
                      </a:pPr>
                      <a:r>
                        <a:rPr lang="es-ES" sz="1800">
                          <a:solidFill>
                            <a:srgbClr val="000000"/>
                          </a:solidFill>
                          <a:latin typeface="Calibri"/>
                          <a:ea typeface="Times New Roman"/>
                          <a:cs typeface="Calibri"/>
                        </a:rPr>
                        <a:t>1 1/2" Caranqui</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1,17%</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117">
                <a:tc>
                  <a:txBody>
                    <a:bodyPr/>
                    <a:lstStyle/>
                    <a:p>
                      <a:pPr marL="0" marR="0">
                        <a:spcBef>
                          <a:spcPts val="0"/>
                        </a:spcBef>
                        <a:spcAft>
                          <a:spcPts val="0"/>
                        </a:spcAft>
                      </a:pPr>
                      <a:r>
                        <a:rPr lang="es-ES" sz="1800">
                          <a:solidFill>
                            <a:srgbClr val="000000"/>
                          </a:solidFill>
                          <a:latin typeface="Calibri"/>
                          <a:ea typeface="Times New Roman"/>
                          <a:cs typeface="Calibri"/>
                        </a:rPr>
                        <a:t>1 1/2" Collasquí</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0,45%</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117">
                <a:tc>
                  <a:txBody>
                    <a:bodyPr/>
                    <a:lstStyle/>
                    <a:p>
                      <a:pPr marL="0" marR="0">
                        <a:spcBef>
                          <a:spcPts val="0"/>
                        </a:spcBef>
                        <a:spcAft>
                          <a:spcPts val="0"/>
                        </a:spcAft>
                      </a:pPr>
                      <a:r>
                        <a:rPr lang="es-ES" sz="1800">
                          <a:solidFill>
                            <a:srgbClr val="000000"/>
                          </a:solidFill>
                          <a:latin typeface="Calibri"/>
                          <a:ea typeface="Times New Roman"/>
                          <a:cs typeface="Calibri"/>
                        </a:rPr>
                        <a:t>2" Michuquer</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800" dirty="0">
                          <a:solidFill>
                            <a:srgbClr val="000000"/>
                          </a:solidFill>
                          <a:latin typeface="Calibri"/>
                          <a:ea typeface="Times New Roman"/>
                          <a:cs typeface="Calibri"/>
                        </a:rPr>
                        <a:t>2,86%</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179512" y="3861048"/>
            <a:ext cx="8712968"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smtClean="0"/>
              <a:t> </a:t>
            </a:r>
            <a:endParaRPr lang="en-US" dirty="0" smtClean="0"/>
          </a:p>
          <a:p>
            <a:pPr>
              <a:buFont typeface="Arial" pitchFamily="34" charset="0"/>
              <a:buChar char="•"/>
            </a:pPr>
            <a:r>
              <a:rPr lang="es-ES" dirty="0" smtClean="0"/>
              <a:t> El contenido de humedad nos representa los poros que poseen los agregados, los cuales pueden estar llenos de agua; siendo un factor importante al momento de realizar una dosificación ya que nos aporta agua a la mezcla.</a:t>
            </a:r>
            <a:endParaRPr lang="en-US" dirty="0" smtClean="0"/>
          </a:p>
          <a:p>
            <a:pPr>
              <a:buFont typeface="Arial" pitchFamily="34" charset="0"/>
              <a:buChar char="•"/>
            </a:pPr>
            <a:r>
              <a:rPr lang="es-ES" dirty="0" smtClean="0"/>
              <a:t>Se puede trabajar con todos los materiales y sus diferentes porcentajes de humedad los mismos que marcan incidencia en la dosificación final, ya que pueden aportar una mínima o mayor cantidad de agua.</a:t>
            </a:r>
            <a:endParaRPr lang="en-US" dirty="0" smtClean="0"/>
          </a:p>
        </p:txBody>
      </p:sp>
      <p:graphicFrame>
        <p:nvGraphicFramePr>
          <p:cNvPr id="4" name="Table 3"/>
          <p:cNvGraphicFramePr>
            <a:graphicFrameLocks noGrp="1"/>
          </p:cNvGraphicFramePr>
          <p:nvPr/>
        </p:nvGraphicFramePr>
        <p:xfrm>
          <a:off x="4716016" y="980728"/>
          <a:ext cx="3456384" cy="1892808"/>
        </p:xfrm>
        <a:graphic>
          <a:graphicData uri="http://schemas.openxmlformats.org/drawingml/2006/table">
            <a:tbl>
              <a:tblPr/>
              <a:tblGrid>
                <a:gridCol w="2655717"/>
                <a:gridCol w="800667"/>
              </a:tblGrid>
              <a:tr h="200025">
                <a:tc gridSpan="2">
                  <a:txBody>
                    <a:bodyPr/>
                    <a:lstStyle/>
                    <a:p>
                      <a:pPr marL="0" marR="0" algn="ctr">
                        <a:lnSpc>
                          <a:spcPct val="115000"/>
                        </a:lnSpc>
                        <a:spcBef>
                          <a:spcPts val="0"/>
                        </a:spcBef>
                        <a:spcAft>
                          <a:spcPts val="0"/>
                        </a:spcAft>
                      </a:pPr>
                      <a:r>
                        <a:rPr lang="es-ES" sz="1800" b="1" dirty="0">
                          <a:solidFill>
                            <a:srgbClr val="000000"/>
                          </a:solidFill>
                          <a:latin typeface="Calibri"/>
                          <a:ea typeface="Times New Roman"/>
                          <a:cs typeface="Calibri"/>
                        </a:rPr>
                        <a:t>CONTENIDO DE HUMEDAD  FINOS </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90500">
                <a:tc>
                  <a:txBody>
                    <a:bodyPr/>
                    <a:lstStyle/>
                    <a:p>
                      <a:pPr marL="0" marR="0">
                        <a:lnSpc>
                          <a:spcPct val="115000"/>
                        </a:lnSpc>
                        <a:spcBef>
                          <a:spcPts val="0"/>
                        </a:spcBef>
                        <a:spcAft>
                          <a:spcPts val="0"/>
                        </a:spcAft>
                      </a:pPr>
                      <a:r>
                        <a:rPr lang="es-ES" sz="1800" dirty="0">
                          <a:solidFill>
                            <a:srgbClr val="000000"/>
                          </a:solidFill>
                          <a:latin typeface="Calibri"/>
                          <a:ea typeface="Times New Roman"/>
                          <a:cs typeface="Calibri"/>
                        </a:rPr>
                        <a:t>Polvo de Piedra </a:t>
                      </a:r>
                      <a:r>
                        <a:rPr lang="es-ES" sz="1800" dirty="0" err="1">
                          <a:solidFill>
                            <a:srgbClr val="000000"/>
                          </a:solidFill>
                          <a:latin typeface="Calibri"/>
                          <a:ea typeface="Times New Roman"/>
                          <a:cs typeface="Calibri"/>
                        </a:rPr>
                        <a:t>Ambuquí</a:t>
                      </a:r>
                      <a:r>
                        <a:rPr lang="es-ES" sz="1800" dirty="0">
                          <a:solidFill>
                            <a:srgbClr val="000000"/>
                          </a:solidFill>
                          <a:latin typeface="Calibri"/>
                          <a:ea typeface="Times New Roman"/>
                          <a:cs typeface="Calibri"/>
                        </a:rPr>
                        <a:t> </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800">
                          <a:solidFill>
                            <a:srgbClr val="000000"/>
                          </a:solidFill>
                          <a:latin typeface="Calibri"/>
                          <a:ea typeface="Times New Roman"/>
                          <a:cs typeface="Calibri"/>
                        </a:rPr>
                        <a:t>1,65%</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s-ES" sz="1800" dirty="0">
                          <a:solidFill>
                            <a:srgbClr val="000000"/>
                          </a:solidFill>
                          <a:latin typeface="Calibri"/>
                          <a:ea typeface="Times New Roman"/>
                          <a:cs typeface="Calibri"/>
                        </a:rPr>
                        <a:t>Arena - </a:t>
                      </a:r>
                      <a:r>
                        <a:rPr lang="es-ES" sz="1800" dirty="0" err="1">
                          <a:solidFill>
                            <a:srgbClr val="000000"/>
                          </a:solidFill>
                          <a:latin typeface="Calibri"/>
                          <a:ea typeface="Times New Roman"/>
                          <a:cs typeface="Calibri"/>
                        </a:rPr>
                        <a:t>Imbapétreos</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800">
                          <a:solidFill>
                            <a:srgbClr val="000000"/>
                          </a:solidFill>
                          <a:latin typeface="Calibri"/>
                          <a:ea typeface="Times New Roman"/>
                          <a:cs typeface="Calibri"/>
                        </a:rPr>
                        <a:t>0,14%</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s-ES" sz="1800" dirty="0">
                          <a:solidFill>
                            <a:srgbClr val="000000"/>
                          </a:solidFill>
                          <a:latin typeface="Calibri"/>
                          <a:ea typeface="Times New Roman"/>
                          <a:cs typeface="Calibri"/>
                        </a:rPr>
                        <a:t>Arena - </a:t>
                      </a:r>
                      <a:r>
                        <a:rPr lang="es-ES" sz="1800" dirty="0" err="1">
                          <a:solidFill>
                            <a:srgbClr val="000000"/>
                          </a:solidFill>
                          <a:latin typeface="Calibri"/>
                          <a:ea typeface="Times New Roman"/>
                          <a:cs typeface="Calibri"/>
                        </a:rPr>
                        <a:t>Collasquí</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800">
                          <a:solidFill>
                            <a:srgbClr val="000000"/>
                          </a:solidFill>
                          <a:latin typeface="Calibri"/>
                          <a:ea typeface="Times New Roman"/>
                          <a:cs typeface="Calibri"/>
                        </a:rPr>
                        <a:t>1,96%</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s-ES" sz="1800" dirty="0">
                          <a:solidFill>
                            <a:srgbClr val="000000"/>
                          </a:solidFill>
                          <a:latin typeface="Calibri"/>
                          <a:ea typeface="Times New Roman"/>
                          <a:cs typeface="Calibri"/>
                        </a:rPr>
                        <a:t>Polvo de Piedra </a:t>
                      </a:r>
                      <a:r>
                        <a:rPr lang="es-ES" sz="1800" dirty="0" err="1">
                          <a:solidFill>
                            <a:srgbClr val="000000"/>
                          </a:solidFill>
                          <a:latin typeface="Calibri"/>
                          <a:ea typeface="Times New Roman"/>
                          <a:cs typeface="Calibri"/>
                        </a:rPr>
                        <a:t>Panavial</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800" dirty="0">
                          <a:solidFill>
                            <a:srgbClr val="000000"/>
                          </a:solidFill>
                          <a:latin typeface="Calibri"/>
                          <a:ea typeface="Times New Roman"/>
                          <a:cs typeface="Calibri"/>
                        </a:rPr>
                        <a:t>1,55%</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lnSpc>
                          <a:spcPct val="115000"/>
                        </a:lnSpc>
                        <a:spcBef>
                          <a:spcPts val="0"/>
                        </a:spcBef>
                        <a:spcAft>
                          <a:spcPts val="0"/>
                        </a:spcAft>
                      </a:pPr>
                      <a:r>
                        <a:rPr lang="es-ES" sz="1800" dirty="0">
                          <a:solidFill>
                            <a:srgbClr val="000000"/>
                          </a:solidFill>
                          <a:latin typeface="Calibri"/>
                          <a:ea typeface="Times New Roman"/>
                          <a:cs typeface="Calibri"/>
                        </a:rPr>
                        <a:t>Arena - Las Peñas </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800" dirty="0">
                          <a:solidFill>
                            <a:srgbClr val="000000"/>
                          </a:solidFill>
                          <a:latin typeface="Calibri"/>
                          <a:ea typeface="Times New Roman"/>
                          <a:cs typeface="Calibri"/>
                        </a:rPr>
                        <a:t>14,80%</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split orient="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404664"/>
            <a:ext cx="5976664" cy="646331"/>
          </a:xfrm>
          <a:prstGeom prst="rect">
            <a:avLst/>
          </a:prstGeom>
          <a:noFill/>
        </p:spPr>
        <p:txBody>
          <a:bodyPr wrap="square" rtlCol="0">
            <a:spAutoFit/>
          </a:bodyPr>
          <a:lstStyle/>
          <a:p>
            <a:pPr lvl="2" algn="ctr"/>
            <a:r>
              <a:rPr lang="es-ES" b="1" dirty="0" smtClean="0"/>
              <a:t>DETERMINACIÓN DE PESOS ESPECÍFICOS Y ABSORCIÓN DE AGUA </a:t>
            </a:r>
            <a:endParaRPr lang="en-US" dirty="0"/>
          </a:p>
        </p:txBody>
      </p:sp>
      <p:pic>
        <p:nvPicPr>
          <p:cNvPr id="3" name="Imagen 63"/>
          <p:cNvPicPr/>
          <p:nvPr/>
        </p:nvPicPr>
        <p:blipFill>
          <a:blip r:embed="rId2" cstate="print"/>
          <a:srcRect/>
          <a:stretch>
            <a:fillRect/>
          </a:stretch>
        </p:blipFill>
        <p:spPr bwMode="auto">
          <a:xfrm>
            <a:off x="323528" y="1124744"/>
            <a:ext cx="4559220"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62"/>
          <p:cNvPicPr/>
          <p:nvPr/>
        </p:nvPicPr>
        <p:blipFill>
          <a:blip r:embed="rId3" cstate="print"/>
          <a:srcRect/>
          <a:stretch>
            <a:fillRect/>
          </a:stretch>
        </p:blipFill>
        <p:spPr bwMode="auto">
          <a:xfrm>
            <a:off x="4139952" y="2996952"/>
            <a:ext cx="4596130"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orient="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528" y="404664"/>
          <a:ext cx="4104457" cy="1950720"/>
        </p:xfrm>
        <a:graphic>
          <a:graphicData uri="http://schemas.openxmlformats.org/drawingml/2006/table">
            <a:tbl>
              <a:tblPr/>
              <a:tblGrid>
                <a:gridCol w="2150379"/>
                <a:gridCol w="698407"/>
                <a:gridCol w="1255671"/>
              </a:tblGrid>
              <a:tr h="371475">
                <a:tc gridSpan="3">
                  <a:txBody>
                    <a:bodyPr/>
                    <a:lstStyle/>
                    <a:p>
                      <a:pPr marL="0" marR="0" algn="ctr">
                        <a:spcBef>
                          <a:spcPts val="0"/>
                        </a:spcBef>
                        <a:spcAft>
                          <a:spcPts val="0"/>
                        </a:spcAft>
                      </a:pPr>
                      <a:r>
                        <a:rPr lang="es-ES" sz="1600" b="1" dirty="0">
                          <a:solidFill>
                            <a:srgbClr val="000000"/>
                          </a:solidFill>
                          <a:latin typeface="Calibri"/>
                          <a:ea typeface="Times New Roman"/>
                          <a:cs typeface="Calibri"/>
                        </a:rPr>
                        <a:t>PESOS ESPECÍFICOS Y ABSORCIÓN DEL AGUA EN GRUESOS</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0500">
                <a:tc>
                  <a:txBody>
                    <a:bodyPr/>
                    <a:lstStyle/>
                    <a:p>
                      <a:pPr marL="0" marR="0">
                        <a:spcBef>
                          <a:spcPts val="0"/>
                        </a:spcBef>
                        <a:spcAft>
                          <a:spcPts val="0"/>
                        </a:spcAft>
                      </a:pPr>
                      <a:r>
                        <a:rPr lang="es-ES" sz="1600" dirty="0">
                          <a:solidFill>
                            <a:srgbClr val="000000"/>
                          </a:solidFill>
                          <a:latin typeface="Calibri"/>
                          <a:ea typeface="Times New Roman"/>
                          <a:cs typeface="Calibri"/>
                        </a:rPr>
                        <a:t>1 1/2" </a:t>
                      </a:r>
                      <a:r>
                        <a:rPr lang="es-ES" sz="1600" dirty="0" err="1">
                          <a:solidFill>
                            <a:srgbClr val="000000"/>
                          </a:solidFill>
                          <a:latin typeface="Calibri"/>
                          <a:ea typeface="Times New Roman"/>
                          <a:cs typeface="Calibri"/>
                        </a:rPr>
                        <a:t>Ambuquí</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1,59%</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2,65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3/4" Ambuquí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1,32%</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2,62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1 1/2" Imbapétreos</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1,56%</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2,61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1 1/2" Caranqui</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3,54%</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2,33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1 1/2" Collasquí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3,99%</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2,32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2" Michuquer</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4,96%</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2,37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nvGraphicFramePr>
        <p:xfrm>
          <a:off x="4644008" y="1268760"/>
          <a:ext cx="4270846" cy="1706880"/>
        </p:xfrm>
        <a:graphic>
          <a:graphicData uri="http://schemas.openxmlformats.org/drawingml/2006/table">
            <a:tbl>
              <a:tblPr/>
              <a:tblGrid>
                <a:gridCol w="2433369"/>
                <a:gridCol w="733471"/>
                <a:gridCol w="1104006"/>
              </a:tblGrid>
              <a:tr h="390525">
                <a:tc gridSpan="3">
                  <a:txBody>
                    <a:bodyPr/>
                    <a:lstStyle/>
                    <a:p>
                      <a:pPr marL="0" marR="0" algn="ctr">
                        <a:spcBef>
                          <a:spcPts val="0"/>
                        </a:spcBef>
                        <a:spcAft>
                          <a:spcPts val="0"/>
                        </a:spcAft>
                      </a:pPr>
                      <a:r>
                        <a:rPr lang="es-ES" sz="1600" b="1" dirty="0">
                          <a:solidFill>
                            <a:srgbClr val="000000"/>
                          </a:solidFill>
                          <a:latin typeface="Calibri"/>
                          <a:ea typeface="Times New Roman"/>
                          <a:cs typeface="Calibri"/>
                        </a:rPr>
                        <a:t>PESOS ESPECÍFICOS Y ABSORCIÓN DEL AGUA EN FINOS </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00025">
                <a:tc>
                  <a:txBody>
                    <a:bodyPr/>
                    <a:lstStyle/>
                    <a:p>
                      <a:pPr marL="0" marR="0">
                        <a:spcBef>
                          <a:spcPts val="0"/>
                        </a:spcBef>
                        <a:spcAft>
                          <a:spcPts val="0"/>
                        </a:spcAft>
                      </a:pPr>
                      <a:r>
                        <a:rPr lang="es-ES" sz="1600" dirty="0">
                          <a:solidFill>
                            <a:srgbClr val="000000"/>
                          </a:solidFill>
                          <a:latin typeface="Calibri"/>
                          <a:ea typeface="Times New Roman"/>
                          <a:cs typeface="Calibri"/>
                        </a:rPr>
                        <a:t>Polvo de Piedra </a:t>
                      </a:r>
                      <a:r>
                        <a:rPr lang="es-ES" sz="1600" dirty="0" err="1">
                          <a:solidFill>
                            <a:srgbClr val="000000"/>
                          </a:solidFill>
                          <a:latin typeface="Calibri"/>
                          <a:ea typeface="Times New Roman"/>
                          <a:cs typeface="Calibri"/>
                        </a:rPr>
                        <a:t>Ambuquí</a:t>
                      </a:r>
                      <a:r>
                        <a:rPr lang="es-ES" sz="1600" dirty="0">
                          <a:solidFill>
                            <a:srgbClr val="000000"/>
                          </a:solidFill>
                          <a:latin typeface="Calibri"/>
                          <a:ea typeface="Times New Roman"/>
                          <a:cs typeface="Calibri"/>
                        </a:rPr>
                        <a:t> </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2,41%</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2,41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Arena - Imbapétreos</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2,64%</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2,54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Arena - Collasquí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4,23%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2,32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Polvo de Piedra Panavial</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2,81%</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2,54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dirty="0">
                          <a:solidFill>
                            <a:srgbClr val="000000"/>
                          </a:solidFill>
                          <a:latin typeface="Calibri"/>
                          <a:ea typeface="Times New Roman"/>
                          <a:cs typeface="Calibri"/>
                        </a:rPr>
                        <a:t>Arena - Las Peñas </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11,14%</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2,21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179512" y="3573016"/>
            <a:ext cx="8712968"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dirty="0" smtClean="0"/>
              <a:t> </a:t>
            </a:r>
            <a:endParaRPr lang="en-US" dirty="0" smtClean="0"/>
          </a:p>
          <a:p>
            <a:pPr>
              <a:buFont typeface="Wingdings" pitchFamily="2" charset="2"/>
              <a:buChar char="q"/>
            </a:pPr>
            <a:r>
              <a:rPr lang="es-ES" dirty="0" smtClean="0"/>
              <a:t> La absorción está íntimamente vinculada con la porosidad interna de los granos de los agregados y con la permeabilidad de los hormigones.</a:t>
            </a:r>
            <a:endParaRPr lang="en-US" dirty="0" smtClean="0"/>
          </a:p>
          <a:p>
            <a:r>
              <a:rPr lang="es-ES" dirty="0" smtClean="0"/>
              <a:t> </a:t>
            </a:r>
            <a:endParaRPr lang="en-US" dirty="0" smtClean="0"/>
          </a:p>
          <a:p>
            <a:pPr>
              <a:buFont typeface="Wingdings" pitchFamily="2" charset="2"/>
              <a:buChar char="q"/>
            </a:pPr>
            <a:r>
              <a:rPr lang="es-ES" dirty="0" smtClean="0"/>
              <a:t>En los agregados gruesos el porcentaje de  absorción de los materiales de </a:t>
            </a:r>
            <a:r>
              <a:rPr lang="es-ES" dirty="0" err="1" smtClean="0"/>
              <a:t>Ambuquí</a:t>
            </a:r>
            <a:r>
              <a:rPr lang="es-ES" dirty="0" smtClean="0"/>
              <a:t> 11/2” (1,59%), </a:t>
            </a:r>
            <a:r>
              <a:rPr lang="es-ES" dirty="0" err="1" smtClean="0"/>
              <a:t>Ambuquí</a:t>
            </a:r>
            <a:r>
              <a:rPr lang="es-ES" dirty="0" smtClean="0"/>
              <a:t> ¾” (1,32%), </a:t>
            </a:r>
            <a:r>
              <a:rPr lang="es-ES" dirty="0" err="1" smtClean="0"/>
              <a:t>Imbapétreos</a:t>
            </a:r>
            <a:r>
              <a:rPr lang="es-ES" dirty="0" smtClean="0"/>
              <a:t> 1 ½” (1,56%) se encuentran en rangos similares al igual que  la cantera de </a:t>
            </a:r>
            <a:r>
              <a:rPr lang="es-ES" dirty="0" err="1" smtClean="0"/>
              <a:t>Caranqui</a:t>
            </a:r>
            <a:r>
              <a:rPr lang="es-ES" dirty="0" smtClean="0"/>
              <a:t> 1 ½” (3,54%), </a:t>
            </a:r>
            <a:r>
              <a:rPr lang="es-ES" dirty="0" err="1" smtClean="0"/>
              <a:t>Collasquí</a:t>
            </a:r>
            <a:r>
              <a:rPr lang="es-ES" dirty="0" smtClean="0"/>
              <a:t> 1 ½” (3,99%) y </a:t>
            </a:r>
            <a:r>
              <a:rPr lang="es-ES" dirty="0" err="1" smtClean="0"/>
              <a:t>Michuquer</a:t>
            </a:r>
            <a:r>
              <a:rPr lang="es-ES" dirty="0" smtClean="0"/>
              <a:t> 2” (4,96%), los pesos específicos cumplen con los límites (2,2  &lt; y &lt; 2,7 g/cm3), por lo tanto  son áridos que se consideran en  especificaciones  de  la norma NTE INEN 857.</a:t>
            </a:r>
            <a:endParaRPr lang="en-US" dirty="0"/>
          </a:p>
        </p:txBody>
      </p:sp>
    </p:spTree>
  </p:cSld>
  <p:clrMapOvr>
    <a:masterClrMapping/>
  </p:clrMapOvr>
  <p:transition spd="med">
    <p:split orient="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88640"/>
            <a:ext cx="6912768" cy="646331"/>
          </a:xfrm>
          <a:prstGeom prst="rect">
            <a:avLst/>
          </a:prstGeom>
          <a:noFill/>
        </p:spPr>
        <p:txBody>
          <a:bodyPr wrap="square" rtlCol="0">
            <a:spAutoFit/>
          </a:bodyPr>
          <a:lstStyle/>
          <a:p>
            <a:pPr lvl="2" algn="ctr"/>
            <a:r>
              <a:rPr lang="es-ES" b="1" dirty="0" smtClean="0"/>
              <a:t>DETERMINACIÓN DE LA MASA UNITARIA (PESO VOLUMÉTRICO) Y EL PORCENTAJE DE VACÍOS.</a:t>
            </a:r>
            <a:endParaRPr lang="en-US" dirty="0"/>
          </a:p>
        </p:txBody>
      </p:sp>
      <p:pic>
        <p:nvPicPr>
          <p:cNvPr id="3" name="Imagen 65"/>
          <p:cNvPicPr/>
          <p:nvPr/>
        </p:nvPicPr>
        <p:blipFill>
          <a:blip r:embed="rId2" cstate="print"/>
          <a:srcRect/>
          <a:stretch>
            <a:fillRect/>
          </a:stretch>
        </p:blipFill>
        <p:spPr bwMode="auto">
          <a:xfrm>
            <a:off x="323528" y="980728"/>
            <a:ext cx="459295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66"/>
          <p:cNvPicPr/>
          <p:nvPr/>
        </p:nvPicPr>
        <p:blipFill>
          <a:blip r:embed="rId3" cstate="print"/>
          <a:srcRect/>
          <a:stretch>
            <a:fillRect/>
          </a:stretch>
        </p:blipFill>
        <p:spPr bwMode="auto">
          <a:xfrm>
            <a:off x="4139952" y="3851101"/>
            <a:ext cx="4591050"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orient="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67"/>
          <p:cNvPicPr/>
          <p:nvPr/>
        </p:nvPicPr>
        <p:blipFill>
          <a:blip r:embed="rId2" cstate="print"/>
          <a:srcRect/>
          <a:stretch>
            <a:fillRect/>
          </a:stretch>
        </p:blipFill>
        <p:spPr bwMode="auto">
          <a:xfrm>
            <a:off x="323528" y="260648"/>
            <a:ext cx="4585855" cy="3226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68"/>
          <p:cNvPicPr/>
          <p:nvPr/>
        </p:nvPicPr>
        <p:blipFill>
          <a:blip r:embed="rId3" cstate="print"/>
          <a:srcRect/>
          <a:stretch>
            <a:fillRect/>
          </a:stretch>
        </p:blipFill>
        <p:spPr bwMode="auto">
          <a:xfrm>
            <a:off x="3995936" y="3284984"/>
            <a:ext cx="4585855" cy="3288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476672"/>
          <a:ext cx="4536504" cy="2194560"/>
        </p:xfrm>
        <a:graphic>
          <a:graphicData uri="http://schemas.openxmlformats.org/drawingml/2006/table">
            <a:tbl>
              <a:tblPr/>
              <a:tblGrid>
                <a:gridCol w="2400300"/>
                <a:gridCol w="1066800"/>
                <a:gridCol w="1069404"/>
              </a:tblGrid>
              <a:tr h="371475">
                <a:tc gridSpan="3">
                  <a:txBody>
                    <a:bodyPr/>
                    <a:lstStyle/>
                    <a:p>
                      <a:pPr marL="0" marR="0" algn="ctr">
                        <a:spcBef>
                          <a:spcPts val="0"/>
                        </a:spcBef>
                        <a:spcAft>
                          <a:spcPts val="0"/>
                        </a:spcAft>
                      </a:pPr>
                      <a:r>
                        <a:rPr lang="es-ES" sz="1600" b="1" dirty="0">
                          <a:solidFill>
                            <a:srgbClr val="000000"/>
                          </a:solidFill>
                          <a:latin typeface="Calibri"/>
                          <a:ea typeface="Times New Roman"/>
                          <a:cs typeface="Calibri"/>
                        </a:rPr>
                        <a:t>MASA UNITARIA (PESO VOLUMÉTRICO), PORCENTAJE DE VACÍOS - GRUESOS</a:t>
                      </a:r>
                      <a:endParaRPr lang="en-US" sz="16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0500">
                <a:tc>
                  <a:txBody>
                    <a:bodyPr/>
                    <a:lstStyle/>
                    <a:p>
                      <a:pPr marL="0" marR="0" algn="ctr">
                        <a:spcBef>
                          <a:spcPts val="0"/>
                        </a:spcBef>
                        <a:spcAft>
                          <a:spcPts val="0"/>
                        </a:spcAft>
                      </a:pPr>
                      <a:r>
                        <a:rPr lang="es-ES" sz="1600" b="1" dirty="0">
                          <a:solidFill>
                            <a:srgbClr val="000000"/>
                          </a:solidFill>
                          <a:latin typeface="Calibri"/>
                          <a:ea typeface="Times New Roman"/>
                          <a:cs typeface="Calibri"/>
                        </a:rPr>
                        <a:t> </a:t>
                      </a:r>
                      <a:endParaRPr lang="en-US" sz="16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s-ES" sz="1600" b="1">
                          <a:solidFill>
                            <a:srgbClr val="000000"/>
                          </a:solidFill>
                          <a:latin typeface="Calibri"/>
                          <a:ea typeface="Times New Roman"/>
                          <a:cs typeface="Calibri"/>
                        </a:rPr>
                        <a:t>SUELTA</a:t>
                      </a:r>
                      <a:endParaRPr lang="en-US" sz="16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b="1">
                          <a:solidFill>
                            <a:srgbClr val="000000"/>
                          </a:solidFill>
                          <a:latin typeface="Calibri"/>
                          <a:ea typeface="Times New Roman"/>
                          <a:cs typeface="Calibri"/>
                        </a:rPr>
                        <a:t>VARILLADA</a:t>
                      </a:r>
                      <a:endParaRPr lang="en-US" sz="16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1 1/2" Ambuquí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1,14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1,53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3/4" Ambuquí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1,40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1,52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600">
                          <a:solidFill>
                            <a:srgbClr val="000000"/>
                          </a:solidFill>
                          <a:latin typeface="Calibri"/>
                          <a:ea typeface="Times New Roman"/>
                          <a:cs typeface="Calibri"/>
                        </a:rPr>
                        <a:t>1 1/2" Imbapétreos</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1,31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1,47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1 1/2" Caranqui</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1,39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1,48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1 1/2" Collasquí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1,25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1,37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2" Michuquer</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1,24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1,36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nvGraphicFramePr>
        <p:xfrm>
          <a:off x="3707904" y="2708920"/>
          <a:ext cx="5147643" cy="1950720"/>
        </p:xfrm>
        <a:graphic>
          <a:graphicData uri="http://schemas.openxmlformats.org/drawingml/2006/table">
            <a:tbl>
              <a:tblPr/>
              <a:tblGrid>
                <a:gridCol w="2725223"/>
                <a:gridCol w="1211210"/>
                <a:gridCol w="1211210"/>
              </a:tblGrid>
              <a:tr h="390525">
                <a:tc gridSpan="3">
                  <a:txBody>
                    <a:bodyPr/>
                    <a:lstStyle/>
                    <a:p>
                      <a:pPr marL="0" marR="0" algn="ctr">
                        <a:spcBef>
                          <a:spcPts val="0"/>
                        </a:spcBef>
                        <a:spcAft>
                          <a:spcPts val="0"/>
                        </a:spcAft>
                      </a:pPr>
                      <a:r>
                        <a:rPr lang="es-ES" sz="1600" b="1" dirty="0">
                          <a:solidFill>
                            <a:srgbClr val="000000"/>
                          </a:solidFill>
                          <a:latin typeface="Calibri"/>
                          <a:ea typeface="Times New Roman"/>
                          <a:cs typeface="Calibri"/>
                        </a:rPr>
                        <a:t>MASA UNITARIA (PESO VOLUMÉTRICO), PORCENTAJE DE VACÍOS - FINOS</a:t>
                      </a:r>
                      <a:endParaRPr lang="en-US" sz="16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00025">
                <a:tc>
                  <a:txBody>
                    <a:bodyPr/>
                    <a:lstStyle/>
                    <a:p>
                      <a:pPr marL="0" marR="0" algn="ctr">
                        <a:spcBef>
                          <a:spcPts val="0"/>
                        </a:spcBef>
                        <a:spcAft>
                          <a:spcPts val="0"/>
                        </a:spcAft>
                      </a:pPr>
                      <a:r>
                        <a:rPr lang="es-ES" sz="1600" b="1">
                          <a:solidFill>
                            <a:srgbClr val="000000"/>
                          </a:solidFill>
                          <a:latin typeface="Calibri"/>
                          <a:ea typeface="Times New Roman"/>
                          <a:cs typeface="Calibri"/>
                        </a:rPr>
                        <a:t> </a:t>
                      </a:r>
                      <a:endParaRPr lang="en-US" sz="16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s-ES" sz="1600" b="1">
                          <a:solidFill>
                            <a:srgbClr val="000000"/>
                          </a:solidFill>
                          <a:latin typeface="Calibri"/>
                          <a:ea typeface="Times New Roman"/>
                          <a:cs typeface="Calibri"/>
                        </a:rPr>
                        <a:t>SUELTA</a:t>
                      </a:r>
                      <a:endParaRPr lang="en-US" sz="16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b="1">
                          <a:solidFill>
                            <a:srgbClr val="000000"/>
                          </a:solidFill>
                          <a:latin typeface="Calibri"/>
                          <a:ea typeface="Times New Roman"/>
                          <a:cs typeface="Calibri"/>
                        </a:rPr>
                        <a:t>VARILLADA</a:t>
                      </a:r>
                      <a:endParaRPr lang="en-US" sz="16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Polvo de Piedra Ambuquí </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0,57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0,63g/cm3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Arena - Imbapétreos</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0,61g/cm3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0,72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Arena - Collasquí</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0,56g/cm3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0,62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a:solidFill>
                            <a:srgbClr val="000000"/>
                          </a:solidFill>
                          <a:latin typeface="Calibri"/>
                          <a:ea typeface="Times New Roman"/>
                          <a:cs typeface="Calibri"/>
                        </a:rPr>
                        <a:t>Polvo de Piedra Panavial</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0,64g/cm3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0,70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600" dirty="0">
                          <a:solidFill>
                            <a:srgbClr val="000000"/>
                          </a:solidFill>
                          <a:latin typeface="Calibri"/>
                          <a:ea typeface="Times New Roman"/>
                          <a:cs typeface="Calibri"/>
                        </a:rPr>
                        <a:t>Arena - Las Peñas </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a:solidFill>
                            <a:srgbClr val="000000"/>
                          </a:solidFill>
                          <a:latin typeface="Calibri"/>
                          <a:ea typeface="Times New Roman"/>
                          <a:cs typeface="Calibri"/>
                        </a:rPr>
                        <a:t>0,42 g/cm3</a:t>
                      </a:r>
                      <a:endParaRPr lang="en-US" sz="16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600" dirty="0">
                          <a:solidFill>
                            <a:srgbClr val="000000"/>
                          </a:solidFill>
                          <a:latin typeface="Calibri"/>
                          <a:ea typeface="Times New Roman"/>
                          <a:cs typeface="Calibri"/>
                        </a:rPr>
                        <a:t>0,47 g/cm3</a:t>
                      </a:r>
                      <a:endParaRPr lang="en-US" sz="16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251520" y="4826675"/>
            <a:ext cx="8748464" cy="1477328"/>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buFont typeface="Wingdings" pitchFamily="2" charset="2"/>
              <a:buChar char="q"/>
            </a:pPr>
            <a:r>
              <a:rPr lang="es-EC" dirty="0" smtClean="0"/>
              <a:t> </a:t>
            </a:r>
            <a:r>
              <a:rPr lang="es-ES" dirty="0" smtClean="0"/>
              <a:t>Los agregados gruesos en forma suelta  y  varillas registran valores similares, los mismos que nos permiten determinar la relación masa- volumen; para conocer la cantidad exacta de material que debe intervenir en la dosificación.</a:t>
            </a:r>
          </a:p>
          <a:p>
            <a:pPr>
              <a:buFont typeface="Wingdings" pitchFamily="2" charset="2"/>
              <a:buChar char="q"/>
            </a:pPr>
            <a:r>
              <a:rPr lang="es-ES" dirty="0" smtClean="0"/>
              <a:t>Para los agregados finos en forma suelta y   varillada podemos concluir que estos áridos al ser más finos  permiten que sus partículas se acomoden y  requiera de mayor volumen.</a:t>
            </a:r>
            <a:endParaRPr lang="es-EC" dirty="0"/>
          </a:p>
        </p:txBody>
      </p:sp>
    </p:spTree>
  </p:cSld>
  <p:clrMapOvr>
    <a:masterClrMapping/>
  </p:clrMapOvr>
  <p:transition spd="med">
    <p:split orient="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88640"/>
            <a:ext cx="6912768" cy="369332"/>
          </a:xfrm>
          <a:prstGeom prst="rect">
            <a:avLst/>
          </a:prstGeom>
          <a:noFill/>
        </p:spPr>
        <p:txBody>
          <a:bodyPr wrap="square" rtlCol="0">
            <a:spAutoFit/>
          </a:bodyPr>
          <a:lstStyle/>
          <a:p>
            <a:pPr lvl="2" algn="ctr"/>
            <a:r>
              <a:rPr lang="es-ES" b="1" dirty="0" smtClean="0"/>
              <a:t>DESGASTE DE AGREGADOS</a:t>
            </a:r>
            <a:endParaRPr lang="en-US" dirty="0"/>
          </a:p>
        </p:txBody>
      </p:sp>
      <p:sp>
        <p:nvSpPr>
          <p:cNvPr id="1126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 name="Imagen 2"/>
          <p:cNvPicPr>
            <a:picLocks noChangeAspect="1"/>
          </p:cNvPicPr>
          <p:nvPr/>
        </p:nvPicPr>
        <p:blipFill>
          <a:blip r:embed="rId2" cstate="print"/>
          <a:srcRect/>
          <a:stretch>
            <a:fillRect/>
          </a:stretch>
        </p:blipFill>
        <p:spPr bwMode="auto">
          <a:xfrm>
            <a:off x="1043608" y="620688"/>
            <a:ext cx="4591050"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2643" name="Rectangle 3"/>
          <p:cNvSpPr>
            <a:spLocks noChangeArrowheads="1"/>
          </p:cNvSpPr>
          <p:nvPr/>
        </p:nvSpPr>
        <p:spPr bwMode="auto">
          <a:xfrm>
            <a:off x="0" y="3552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0955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5868144" y="2420888"/>
          <a:ext cx="2987824" cy="1828800"/>
        </p:xfrm>
        <a:graphic>
          <a:graphicData uri="http://schemas.openxmlformats.org/drawingml/2006/table">
            <a:tbl>
              <a:tblPr/>
              <a:tblGrid>
                <a:gridCol w="2152788"/>
                <a:gridCol w="835036"/>
              </a:tblGrid>
              <a:tr h="400050">
                <a:tc gridSpan="2">
                  <a:txBody>
                    <a:bodyPr/>
                    <a:lstStyle/>
                    <a:p>
                      <a:pPr marL="0" marR="0" algn="ctr">
                        <a:spcBef>
                          <a:spcPts val="0"/>
                        </a:spcBef>
                        <a:spcAft>
                          <a:spcPts val="0"/>
                        </a:spcAft>
                      </a:pPr>
                      <a:r>
                        <a:rPr lang="es-ES" sz="1500" b="1">
                          <a:solidFill>
                            <a:srgbClr val="000000"/>
                          </a:solidFill>
                          <a:latin typeface="Calibri"/>
                          <a:ea typeface="Times New Roman"/>
                          <a:cs typeface="Calibri"/>
                        </a:rPr>
                        <a:t>DESGASTE EN AGREGADOS GRUESOS </a:t>
                      </a:r>
                      <a:endParaRPr lang="en-US" sz="150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90500">
                <a:tc>
                  <a:txBody>
                    <a:bodyPr/>
                    <a:lstStyle/>
                    <a:p>
                      <a:pPr marL="0" marR="0">
                        <a:spcBef>
                          <a:spcPts val="0"/>
                        </a:spcBef>
                        <a:spcAft>
                          <a:spcPts val="0"/>
                        </a:spcAft>
                      </a:pPr>
                      <a:r>
                        <a:rPr lang="es-ES" sz="1500">
                          <a:solidFill>
                            <a:srgbClr val="000000"/>
                          </a:solidFill>
                          <a:latin typeface="Calibri"/>
                          <a:ea typeface="Times New Roman"/>
                          <a:cs typeface="Calibri"/>
                        </a:rPr>
                        <a:t>1 1/2" Ambuquí</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a:solidFill>
                            <a:srgbClr val="000000"/>
                          </a:solidFill>
                          <a:latin typeface="Calibri"/>
                          <a:ea typeface="Times New Roman"/>
                          <a:cs typeface="Calibri"/>
                        </a:rPr>
                        <a:t>25,64%</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500">
                          <a:solidFill>
                            <a:srgbClr val="000000"/>
                          </a:solidFill>
                          <a:highlight>
                            <a:srgbClr val="FFFF00"/>
                          </a:highlight>
                          <a:latin typeface="Calibri"/>
                          <a:ea typeface="Times New Roman"/>
                          <a:cs typeface="Calibri"/>
                        </a:rPr>
                        <a:t>3/4" Ambuquí</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a:solidFill>
                            <a:srgbClr val="000000"/>
                          </a:solidFill>
                          <a:highlight>
                            <a:srgbClr val="FFFF00"/>
                          </a:highlight>
                          <a:latin typeface="Calibri"/>
                          <a:ea typeface="Times New Roman"/>
                          <a:cs typeface="Calibri"/>
                        </a:rPr>
                        <a:t>27,57%</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500">
                          <a:solidFill>
                            <a:srgbClr val="000000"/>
                          </a:solidFill>
                          <a:latin typeface="Calibri"/>
                          <a:ea typeface="Times New Roman"/>
                          <a:cs typeface="Calibri"/>
                        </a:rPr>
                        <a:t>1 1/2" Imbapétreos</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a:solidFill>
                            <a:srgbClr val="000000"/>
                          </a:solidFill>
                          <a:latin typeface="Calibri"/>
                          <a:ea typeface="Times New Roman"/>
                          <a:cs typeface="Calibri"/>
                        </a:rPr>
                        <a:t>40,54%</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500">
                          <a:solidFill>
                            <a:srgbClr val="000000"/>
                          </a:solidFill>
                          <a:latin typeface="Calibri"/>
                          <a:ea typeface="Times New Roman"/>
                          <a:cs typeface="Calibri"/>
                        </a:rPr>
                        <a:t>1 1/2" Caranqui</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a:solidFill>
                            <a:srgbClr val="000000"/>
                          </a:solidFill>
                          <a:latin typeface="Calibri"/>
                          <a:ea typeface="Times New Roman"/>
                          <a:cs typeface="Calibri"/>
                        </a:rPr>
                        <a:t>43,73%</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spcBef>
                          <a:spcPts val="0"/>
                        </a:spcBef>
                        <a:spcAft>
                          <a:spcPts val="0"/>
                        </a:spcAft>
                      </a:pPr>
                      <a:r>
                        <a:rPr lang="es-ES" sz="1500">
                          <a:solidFill>
                            <a:srgbClr val="000000"/>
                          </a:solidFill>
                          <a:latin typeface="Calibri"/>
                          <a:ea typeface="Times New Roman"/>
                          <a:cs typeface="Calibri"/>
                        </a:rPr>
                        <a:t>1 1/2" Collasquí</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a:solidFill>
                            <a:srgbClr val="000000"/>
                          </a:solidFill>
                          <a:latin typeface="Calibri"/>
                          <a:ea typeface="Times New Roman"/>
                          <a:cs typeface="Calibri"/>
                        </a:rPr>
                        <a:t>41,70%</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spcBef>
                          <a:spcPts val="0"/>
                        </a:spcBef>
                        <a:spcAft>
                          <a:spcPts val="0"/>
                        </a:spcAft>
                      </a:pPr>
                      <a:r>
                        <a:rPr lang="es-ES" sz="1500">
                          <a:solidFill>
                            <a:srgbClr val="000000"/>
                          </a:solidFill>
                          <a:latin typeface="Calibri"/>
                          <a:ea typeface="Times New Roman"/>
                          <a:cs typeface="Calibri"/>
                        </a:rPr>
                        <a:t>2" Michuquer</a:t>
                      </a:r>
                      <a:endParaRPr lang="en-US" sz="15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ES" sz="1500" dirty="0">
                          <a:solidFill>
                            <a:srgbClr val="000000"/>
                          </a:solidFill>
                          <a:latin typeface="Calibri"/>
                          <a:ea typeface="Times New Roman"/>
                          <a:cs typeface="Calibri"/>
                        </a:rPr>
                        <a:t>42,70%</a:t>
                      </a:r>
                      <a:endParaRPr lang="en-US" sz="15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251520" y="4826675"/>
            <a:ext cx="8748464" cy="175432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buFont typeface="Wingdings" pitchFamily="2" charset="2"/>
              <a:buChar char="q"/>
            </a:pPr>
            <a:r>
              <a:rPr lang="es-EC" dirty="0" smtClean="0"/>
              <a:t> </a:t>
            </a:r>
            <a:r>
              <a:rPr lang="es-ES" dirty="0" smtClean="0"/>
              <a:t>El desgaste de agregados gruesos no debe sobrepasar del 50% del total de la muestra; por lo que están en los rangos establecidos por la norma NTE INEN 861. </a:t>
            </a:r>
          </a:p>
          <a:p>
            <a:pPr>
              <a:buFont typeface="Wingdings" pitchFamily="2" charset="2"/>
              <a:buChar char="q"/>
            </a:pPr>
            <a:r>
              <a:rPr lang="es-ES" dirty="0" smtClean="0"/>
              <a:t>Entre menor sea el desgaste el agregado es considerado como de mejor calidad y durabilidad.</a:t>
            </a:r>
          </a:p>
          <a:p>
            <a:pPr>
              <a:buFont typeface="Wingdings" pitchFamily="2" charset="2"/>
              <a:buChar char="q"/>
            </a:pPr>
            <a:r>
              <a:rPr lang="es-ES" dirty="0" smtClean="0"/>
              <a:t>Con los datos ya mencionados utilizamos los agregados para varias dosificaciones encontrándolos óptimos ¾” </a:t>
            </a:r>
            <a:r>
              <a:rPr lang="es-ES" dirty="0" err="1" smtClean="0"/>
              <a:t>Ambuquí</a:t>
            </a:r>
            <a:r>
              <a:rPr lang="es-ES" dirty="0" smtClean="0"/>
              <a:t> – Provincia de Imbabura.</a:t>
            </a:r>
            <a:endParaRPr lang="en-US" dirty="0"/>
          </a:p>
        </p:txBody>
      </p:sp>
    </p:spTree>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Img" descr="CEMENTO SELVA ALEGRE LAFARGE">
            <a:hlinkClick r:id="rId2"/>
          </p:cNvPr>
          <p:cNvPicPr/>
          <p:nvPr/>
        </p:nvPicPr>
        <p:blipFill>
          <a:blip r:embed="rId3" cstate="print"/>
          <a:srcRect l="24643" t="17857" r="25357" b="18571"/>
          <a:stretch>
            <a:fillRect/>
          </a:stretch>
        </p:blipFill>
        <p:spPr bwMode="auto">
          <a:xfrm>
            <a:off x="3714744" y="4000504"/>
            <a:ext cx="1785950" cy="2216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7 Diagrama"/>
          <p:cNvGraphicFramePr/>
          <p:nvPr/>
        </p:nvGraphicFramePr>
        <p:xfrm>
          <a:off x="1643042" y="1428736"/>
          <a:ext cx="6096000" cy="2571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1 Título"/>
          <p:cNvSpPr txBox="1">
            <a:spLocks/>
          </p:cNvSpPr>
          <p:nvPr/>
        </p:nvSpPr>
        <p:spPr>
          <a:xfrm>
            <a:off x="457200" y="274638"/>
            <a:ext cx="8229600" cy="796908"/>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sng" strike="noStrike" kern="1200" cap="none" spc="0" normalizeH="0" baseline="0" noProof="0" dirty="0" smtClean="0">
                <a:ln>
                  <a:noFill/>
                </a:ln>
                <a:solidFill>
                  <a:schemeClr val="tx1"/>
                </a:solidFill>
                <a:effectLst/>
                <a:uLnTx/>
                <a:uFillTx/>
                <a:latin typeface="+mj-lt"/>
                <a:ea typeface="+mj-ea"/>
                <a:cs typeface="+mj-cs"/>
              </a:rPr>
              <a:t>CEMENTO SELVA ALEGRE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b="1" u="sng"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s-ES" sz="1800" b="1" i="0" u="sng" strike="noStrike" kern="1200" cap="none" spc="0" normalizeH="0" baseline="0" noProof="0" dirty="0" smtClean="0">
                <a:ln>
                  <a:noFill/>
                </a:ln>
                <a:solidFill>
                  <a:schemeClr val="tx1"/>
                </a:solidFill>
                <a:effectLst/>
                <a:uLnTx/>
                <a:uFillTx/>
                <a:latin typeface="+mj-lt"/>
                <a:ea typeface="+mj-ea"/>
                <a:cs typeface="+mj-cs"/>
              </a:rPr>
              <a:t>INTRODUCCIÓN</a:t>
            </a:r>
            <a:r>
              <a:rPr kumimoji="0" lang="es-ES" sz="1800" b="1" i="0" u="sng" strike="noStrike" kern="1200" cap="none" spc="0" normalizeH="0" noProof="0" dirty="0" smtClean="0">
                <a:ln>
                  <a:noFill/>
                </a:ln>
                <a:solidFill>
                  <a:schemeClr val="tx1"/>
                </a:solidFill>
                <a:effectLst/>
                <a:uLnTx/>
                <a:uFillTx/>
                <a:latin typeface="+mj-lt"/>
                <a:ea typeface="+mj-ea"/>
                <a:cs typeface="+mj-cs"/>
              </a:rPr>
              <a:t> </a:t>
            </a:r>
            <a:endParaRPr kumimoji="0" lang="es-ES" sz="1800" b="1"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med">
    <p:pull dir="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CONCLUSIONES</a:t>
            </a:r>
            <a:endParaRPr lang="es-ES" b="1" dirty="0"/>
          </a:p>
        </p:txBody>
      </p:sp>
    </p:spTree>
  </p:cSld>
  <p:clrMapOvr>
    <a:masterClrMapping/>
  </p:clrMapOvr>
  <p:transition spd="med">
    <p:circl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67544" y="332656"/>
          <a:ext cx="835292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circl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8820472"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circl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188640"/>
            <a:ext cx="2520280" cy="2636912"/>
          </a:xfrm>
          <a:prstGeom prst="rect">
            <a:avLst/>
          </a:prstGeom>
          <a:noFill/>
          <a:ln>
            <a:noFill/>
          </a:ln>
        </p:spPr>
      </p:pic>
      <p:sp>
        <p:nvSpPr>
          <p:cNvPr id="2" name="1 Título"/>
          <p:cNvSpPr>
            <a:spLocks noGrp="1"/>
          </p:cNvSpPr>
          <p:nvPr>
            <p:ph type="ctrTitle"/>
          </p:nvPr>
        </p:nvSpPr>
        <p:spPr>
          <a:xfrm>
            <a:off x="899592" y="2708920"/>
            <a:ext cx="7772400" cy="1470025"/>
          </a:xfrm>
        </p:spPr>
        <p:txBody>
          <a:bodyPr/>
          <a:lstStyle/>
          <a:p>
            <a:r>
              <a:rPr lang="es-ES" b="1" dirty="0" smtClean="0"/>
              <a:t>RECOMENDACIONES</a:t>
            </a:r>
            <a:endParaRPr lang="es-ES" b="1" dirty="0"/>
          </a:p>
        </p:txBody>
      </p:sp>
    </p:spTree>
  </p:cSld>
  <p:clrMapOvr>
    <a:masterClrMapping/>
  </p:clrMapOvr>
  <p:transition spd="med">
    <p:circl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67544" y="188640"/>
          <a:ext cx="799288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circl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27584" y="476672"/>
          <a:ext cx="756084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2708920"/>
            <a:ext cx="3960440" cy="923330"/>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lumMod val="75000"/>
                  </a:schemeClr>
                </a:solidFill>
                <a:effectLst>
                  <a:glow rad="101600">
                    <a:schemeClr val="accent1">
                      <a:satMod val="175000"/>
                      <a:alpha val="40000"/>
                    </a:schemeClr>
                  </a:glow>
                  <a:outerShdw blurRad="50800" dist="40000" dir="5400000" algn="tl" rotWithShape="0">
                    <a:srgbClr val="000000">
                      <a:shade val="5000"/>
                      <a:satMod val="120000"/>
                      <a:alpha val="33000"/>
                    </a:srgbClr>
                  </a:outerShdw>
                </a:effectLst>
              </a:rPr>
              <a:t>GRACIAS…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lumMod val="75000"/>
                </a:schemeClr>
              </a:solidFill>
              <a:effectLst>
                <a:glow rad="101600">
                  <a:schemeClr val="accent1">
                    <a:satMod val="175000"/>
                    <a:alpha val="40000"/>
                  </a:schemeClr>
                </a:glow>
                <a:outerShdw blurRad="50800" dist="40000" dir="5400000" algn="tl" rotWithShape="0">
                  <a:srgbClr val="000000">
                    <a:shade val="5000"/>
                    <a:satMod val="120000"/>
                    <a:alpha val="33000"/>
                  </a:srgbClr>
                </a:outerShdw>
              </a:effectLst>
            </a:endParaRPr>
          </a:p>
        </p:txBody>
      </p:sp>
    </p:spTree>
  </p:cSld>
  <p:clrMapOvr>
    <a:masterClrMapping/>
  </p:clrMapOvr>
  <p:transition spd="slow">
    <p:newsflash/>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1379</TotalTime>
  <Words>6539</Words>
  <Application>Microsoft Office PowerPoint</Application>
  <PresentationFormat>Presentación en pantalla (4:3)</PresentationFormat>
  <Paragraphs>1110</Paragraphs>
  <Slides>96</Slides>
  <Notes>4</Notes>
  <HiddenSlides>0</HiddenSlides>
  <MMClips>0</MMClips>
  <ScaleCrop>false</ScaleCrop>
  <HeadingPairs>
    <vt:vector size="4" baseType="variant">
      <vt:variant>
        <vt:lpstr>Tema</vt:lpstr>
      </vt:variant>
      <vt:variant>
        <vt:i4>1</vt:i4>
      </vt:variant>
      <vt:variant>
        <vt:lpstr>Títulos de diapositiva</vt:lpstr>
      </vt:variant>
      <vt:variant>
        <vt:i4>96</vt:i4>
      </vt:variant>
    </vt:vector>
  </HeadingPairs>
  <TitlesOfParts>
    <vt:vector size="97" baseType="lpstr">
      <vt:lpstr>Tema de Office</vt:lpstr>
      <vt:lpstr>HORMIGONES DE ALTO DESEMPEÑO</vt:lpstr>
      <vt:lpstr>Diapositiva 2</vt:lpstr>
      <vt:lpstr>FUNDAMENTOS DEL CONCRETO DE ALTO DESEMPEÑO </vt:lpstr>
      <vt:lpstr>Diapositiva 4</vt:lpstr>
      <vt:lpstr>Diapositiva 5</vt:lpstr>
      <vt:lpstr>Diapositiva 6</vt:lpstr>
      <vt:lpstr>CEMENTOS</vt:lpstr>
      <vt:lpstr>Diapositiva 8</vt:lpstr>
      <vt:lpstr>Diapositiva 9</vt:lpstr>
      <vt:lpstr>Diapositiva 10</vt:lpstr>
      <vt:lpstr>Diapositiva 11</vt:lpstr>
      <vt:lpstr>Diapositiva 12</vt:lpstr>
      <vt:lpstr>CARACTERÍSTICAS FÍSICAS Y MECÁNICAS DEL CEMENTO</vt:lpstr>
      <vt:lpstr>Diapositiva 14</vt:lpstr>
      <vt:lpstr>Diapositiva 15</vt:lpstr>
      <vt:lpstr>Diapositiva 16</vt:lpstr>
      <vt:lpstr>Diapositiva 17</vt:lpstr>
      <vt:lpstr>RESISTENCIA A LA COMPRESIÓN DE MORTEROS NTE INEN 488</vt:lpstr>
      <vt:lpstr>RESISTENCIA A LA COMPRESIÓN DE MORTEROS NTE INEN 488</vt:lpstr>
      <vt:lpstr>DETERMINACIÓN DEL TIEMPO DE FRAGUADO. MÉTODO DEL VICAT, ASTM C 191 – 07, NTE INEN 168</vt:lpstr>
      <vt:lpstr>DETERMINACIÓN DEL TIEMPO DE FRAGUADO. MÉTODO DEL VICAT, ASTM C 191 – 07, NTE INEN 168</vt:lpstr>
      <vt:lpstr>DETERMINACIÓN DE LA EXPANSIÓN. MÉTODO DE BLAINE ASTM C 151 - 05</vt:lpstr>
      <vt:lpstr>DETERMINACIÓN DE LA EXPANSIÓN. MÉTODO DE BLAINE ASTM C 151 - 05</vt:lpstr>
      <vt:lpstr>AGREGADOS</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ADITIVOS</vt:lpstr>
      <vt:lpstr>Diapositiva 39</vt:lpstr>
      <vt:lpstr>Diapositiva 40</vt:lpstr>
      <vt:lpstr>Diapositiva 41</vt:lpstr>
      <vt:lpstr>Diapositiva 42</vt:lpstr>
      <vt:lpstr>Diapositiva 43</vt:lpstr>
      <vt:lpstr>GLENIUM 3030 NS (Aditivo reductor de agua de rango completo para concreto) </vt:lpstr>
      <vt:lpstr>GLENIUM 3030 NS (Aditivo reductor de agua de rango completo para concreto) </vt:lpstr>
      <vt:lpstr>RHEOBUILD 1000 Aditivo reductor de agua para producir concretos reo plásticos.  </vt:lpstr>
      <vt:lpstr>RHEOBUILD 1000 Aditivo reductor de agua para producir concretos reo plásticos.  </vt:lpstr>
      <vt:lpstr>MAXIFLO 100N  Reductor de Agua </vt:lpstr>
      <vt:lpstr>ENSAYOS</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RESULTADOS</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CONCLUSIONES</vt:lpstr>
      <vt:lpstr>Diapositiva 91</vt:lpstr>
      <vt:lpstr>Diapositiva 92</vt:lpstr>
      <vt:lpstr>RECOMENDACIONES</vt:lpstr>
      <vt:lpstr>Diapositiva 94</vt:lpstr>
      <vt:lpstr>Diapositiva 95</vt:lpstr>
      <vt:lpstr>Diapositiva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HORMIGONES DE ALTO DESEMPEÑO</dc:title>
  <dc:creator>Andrea</dc:creator>
  <cp:lastModifiedBy>Andrea</cp:lastModifiedBy>
  <cp:revision>157</cp:revision>
  <dcterms:created xsi:type="dcterms:W3CDTF">2012-10-20T21:09:24Z</dcterms:created>
  <dcterms:modified xsi:type="dcterms:W3CDTF">2012-11-10T21:13:07Z</dcterms:modified>
</cp:coreProperties>
</file>